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0"/>
  </p:notesMasterIdLst>
  <p:handoutMasterIdLst>
    <p:handoutMasterId r:id="rId11"/>
  </p:handoutMasterIdLst>
  <p:sldIdLst>
    <p:sldId id="256" r:id="rId2"/>
    <p:sldId id="312" r:id="rId3"/>
    <p:sldId id="311" r:id="rId4"/>
    <p:sldId id="313" r:id="rId5"/>
    <p:sldId id="315" r:id="rId6"/>
    <p:sldId id="316" r:id="rId7"/>
    <p:sldId id="309" r:id="rId8"/>
    <p:sldId id="310" r:id="rId9"/>
  </p:sldIdLst>
  <p:sldSz cx="9144000" cy="6858000" type="screen4x3"/>
  <p:notesSz cx="6858000" cy="9144000"/>
  <p:embeddedFontLst>
    <p:embeddedFont>
      <p:font typeface="Segoe UI" panose="020B0502040204020203" pitchFamily="34" charset="0"/>
      <p:regular r:id="rId12"/>
      <p:bold r:id="rId13"/>
      <p:italic r:id="rId14"/>
      <p:boldItalic r:id="rId15"/>
    </p:embeddedFont>
    <p:embeddedFont>
      <p:font typeface="Verdana" panose="020B0604030504040204" pitchFamily="34" charset="0"/>
      <p:regular r:id="rId16"/>
      <p:bold r:id="rId17"/>
      <p:italic r:id="rId18"/>
      <p:boldItalic r:id="rId19"/>
    </p:embeddedFont>
    <p:embeddedFont>
      <p:font typeface="Segoe UI Light" panose="020B0502040204020203" pitchFamily="34" charset="0"/>
      <p:regular r:id="rId20"/>
      <p:italic r:id="rId21"/>
    </p:embeddedFont>
    <p:embeddedFont>
      <p:font typeface="Consolas" panose="020B0609020204030204" pitchFamily="49" charset="0"/>
      <p:regular r:id="rId22"/>
      <p:bold r:id="rId23"/>
      <p:italic r:id="rId24"/>
      <p:boldItalic r:id="rId25"/>
    </p:embeddedFont>
    <p:embeddedFont>
      <p:font typeface="Segoe"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2"/>
          </p14:sldIdLst>
        </p14:section>
        <p14:section name="Virtual Networks" id="{EE7F45B0-A6AD-411D-A512-DBBFEC401377}">
          <p14:sldIdLst>
            <p14:sldId id="311"/>
          </p14:sldIdLst>
        </p14:section>
        <p14:section name="Multi-site" id="{C6B6578B-F5CF-418D-991A-F24A0340D180}">
          <p14:sldIdLst>
            <p14:sldId id="313"/>
          </p14:sldIdLst>
        </p14:section>
        <p14:section name="ARM Networking" id="{B92904DA-AD65-48A7-82FB-BA4D438E899A}">
          <p14:sldIdLst>
            <p14:sldId id="315"/>
          </p14:sldIdLst>
        </p14:section>
        <p14:section name="Hybrid Connection" id="{CA5ED27E-6529-4197-AC63-77A7AD34E2E9}">
          <p14:sldIdLst>
            <p14:sldId id="316"/>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14" autoAdjust="0"/>
    <p:restoredTop sz="94614" autoAdjust="0"/>
  </p:normalViewPr>
  <p:slideViewPr>
    <p:cSldViewPr snapToGrid="0">
      <p:cViewPr varScale="1">
        <p:scale>
          <a:sx n="103" d="100"/>
          <a:sy n="103" d="100"/>
        </p:scale>
        <p:origin x="426"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solidFill>
                  <a:srgbClr val="FFC000"/>
                </a:solidFill>
              </a:rPr>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sz="20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Implement Hybrid Connections to access data sources on-premises; leverage S2S VPN to connect to an on-premises infrastructure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942</Words>
  <Application>Microsoft Office PowerPoint</Application>
  <PresentationFormat>On-screen Show (4:3)</PresentationFormat>
  <Paragraphs>94</Paragraphs>
  <Slides>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Segoe UI</vt:lpstr>
      <vt:lpstr>Verdana</vt:lpstr>
      <vt:lpstr>Segoe UI Light</vt:lpstr>
      <vt:lpstr>Times New Roman</vt:lpstr>
      <vt:lpstr>Symbol</vt:lpstr>
      <vt:lpstr>Courier New</vt:lpstr>
      <vt:lpstr>Arial</vt:lpstr>
      <vt:lpstr>Wingdings</vt:lpstr>
      <vt:lpstr>Consolas</vt:lpstr>
      <vt:lpstr>Segoe</vt:lpstr>
      <vt:lpstr>Calibri</vt:lpstr>
      <vt:lpstr>NG_MOC_Core_ModuleNew2</vt:lpstr>
      <vt:lpstr>Exam 70-533 Implementing Microsoft Azure Infrastructure Solutions</vt:lpstr>
      <vt:lpstr>Implement Virtual Networks (15-20%) </vt:lpstr>
      <vt:lpstr>Configure Virtual Networks (15-20%) </vt:lpstr>
      <vt:lpstr>Design and implement multi-site or hybrid network connectivity </vt:lpstr>
      <vt:lpstr>Configure ARM VM networking  </vt:lpstr>
      <vt:lpstr>Design and implement a connection strategy   </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2018-01-24T01:36:34Z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