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2"/>
  </p:notesMasterIdLst>
  <p:handoutMasterIdLst>
    <p:handoutMasterId r:id="rId13"/>
  </p:handoutMasterIdLst>
  <p:sldIdLst>
    <p:sldId id="256" r:id="rId2"/>
    <p:sldId id="311" r:id="rId3"/>
    <p:sldId id="312" r:id="rId4"/>
    <p:sldId id="313" r:id="rId5"/>
    <p:sldId id="315" r:id="rId6"/>
    <p:sldId id="316" r:id="rId7"/>
    <p:sldId id="318" r:id="rId8"/>
    <p:sldId id="309" r:id="rId9"/>
    <p:sldId id="310" r:id="rId10"/>
    <p:sldId id="319" r:id="rId11"/>
  </p:sldIdLst>
  <p:sldSz cx="9144000" cy="6858000" type="screen4x3"/>
  <p:notesSz cx="6858000" cy="9144000"/>
  <p:embeddedFontLst>
    <p:embeddedFont>
      <p:font typeface="Segoe UI" panose="020B0502040204020203" pitchFamily="34" charset="0"/>
      <p:regular r:id="rId14"/>
      <p:bold r:id="rId15"/>
      <p:italic r:id="rId16"/>
      <p:boldItalic r:id="rId17"/>
    </p:embeddedFont>
    <p:embeddedFont>
      <p:font typeface="Verdana" panose="020B0604030504040204" pitchFamily="34" charset="0"/>
      <p:regular r:id="rId18"/>
      <p:bold r:id="rId19"/>
      <p:italic r:id="rId20"/>
      <p:boldItalic r:id="rId21"/>
    </p:embeddedFont>
    <p:embeddedFont>
      <p:font typeface="Segoe UI Light" panose="020B0502040204020203" pitchFamily="34" charset="0"/>
      <p:regular r:id="rId22"/>
      <p:italic r:id="rId23"/>
    </p:embeddedFont>
    <p:embeddedFont>
      <p:font typeface="Consolas" panose="020B0609020204030204" pitchFamily="49"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Segoe" panose="020B0604020202020204" charset="0"/>
      <p:regular r:id="rId32"/>
      <p:bold r:id="rId33"/>
      <p:italic r:id="rId34"/>
      <p:boldItalic r:id="rId3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Web Apps" id="{C6B6578B-F5CF-418D-991A-F24A0340D180}">
          <p14:sldIdLst>
            <p14:sldId id="313"/>
          </p14:sldIdLst>
        </p14:section>
        <p14:section name="Configure Web Apps" id="{B92904DA-AD65-48A7-82FB-BA4D438E899A}">
          <p14:sldIdLst>
            <p14:sldId id="315"/>
          </p14:sldIdLst>
        </p14:section>
        <p14:section name="Configure Diagnostics, Monitoring, and analytics" id="{CA5ED27E-6529-4197-AC63-77A7AD34E2E9}">
          <p14:sldIdLst>
            <p14:sldId id="316"/>
          </p14:sldIdLst>
        </p14:section>
        <p14:section name="Configure Web Apps for scale and resilience" id="{4192427E-7B5C-4B75-BE21-14FA26E9ABFE}">
          <p14:sldIdLst>
            <p14:sldId id="318"/>
            <p14:sldId id="309"/>
            <p14:sldId id="310"/>
            <p14:sldId id="3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9122" autoAdjust="0"/>
    <p:restoredTop sz="94614" autoAdjust="0"/>
  </p:normalViewPr>
  <p:slideViewPr>
    <p:cSldViewPr snapToGrid="0">
      <p:cViewPr varScale="1">
        <p:scale>
          <a:sx n="103" d="100"/>
          <a:sy n="103" d="100"/>
        </p:scale>
        <p:origin x="43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5630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525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34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06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708" r:id="rId6"/>
    <p:sldLayoutId id="214748370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b="1"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48D532-CE2B-483D-8C0C-51CBA9D85BF5}"/>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2AAFDF27-8819-446C-8DE9-35CF39B5F64D}"/>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882A6A4E-2A57-44CC-97D6-6F97F967FD4B}"/>
              </a:ext>
            </a:extLst>
          </p:cNvPr>
          <p:cNvSpPr>
            <a:spLocks noGrp="1"/>
          </p:cNvSpPr>
          <p:nvPr>
            <p:ph type="body" sz="quarter" idx="10"/>
          </p:nvPr>
        </p:nvSpPr>
        <p:spPr/>
        <p:txBody>
          <a:bodyPr/>
          <a:lstStyle/>
          <a:p>
            <a:endParaRPr lang="en-US" dirty="0"/>
          </a:p>
        </p:txBody>
      </p:sp>
      <p:sp>
        <p:nvSpPr>
          <p:cNvPr id="3" name="Slide Number Placeholder 2">
            <a:extLst>
              <a:ext uri="{FF2B5EF4-FFF2-40B4-BE49-F238E27FC236}">
                <a16:creationId xmlns:a16="http://schemas.microsoft.com/office/drawing/2014/main" id="{BDE5E0FE-A297-4E9E-9DD3-217611625E53}"/>
              </a:ext>
            </a:extLst>
          </p:cNvPr>
          <p:cNvSpPr>
            <a:spLocks noGrp="1"/>
          </p:cNvSpPr>
          <p:nvPr>
            <p:ph type="sldNum" sz="quarter" idx="4294967295"/>
          </p:nvPr>
        </p:nvSpPr>
        <p:spPr/>
        <p:txBody>
          <a:bodyPr/>
          <a:lstStyle/>
          <a:p>
            <a:r>
              <a:rPr lang="en-US" dirty="0"/>
              <a:t>       </a:t>
            </a:r>
          </a:p>
        </p:txBody>
      </p:sp>
    </p:spTree>
    <p:extLst>
      <p:ext uri="{BB962C8B-B14F-4D97-AF65-F5344CB8AC3E}">
        <p14:creationId xmlns:p14="http://schemas.microsoft.com/office/powerpoint/2010/main" val="106131913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Configure Web Apps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Retrieve diagnostics data; view streaming logs; configure endpoint monitoring; configure alerts; configure diagnostics; use remote debugging; monitor Web App resources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Configure Web Apps for scale and resilience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auto-scale using built-in and custom schedules; configure by metric; change the size of an instance; configure Traffic Manager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881</Words>
  <Application>Microsoft Office PowerPoint</Application>
  <PresentationFormat>On-screen Show (4:3)</PresentationFormat>
  <Paragraphs>101</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Segoe UI</vt:lpstr>
      <vt:lpstr>Verdana</vt:lpstr>
      <vt:lpstr>Segoe UI Light</vt:lpstr>
      <vt:lpstr>Times New Roman</vt:lpstr>
      <vt:lpstr>Symbol</vt:lpstr>
      <vt:lpstr>Courier New</vt:lpstr>
      <vt:lpstr>Arial</vt:lpstr>
      <vt:lpstr>Wingdings</vt:lpstr>
      <vt:lpstr>Consolas</vt:lpstr>
      <vt:lpstr>Calibri</vt:lpstr>
      <vt:lpstr>Segoe</vt:lpstr>
      <vt:lpstr>NG_MOC_Core_ModuleNew2</vt:lpstr>
      <vt:lpstr>Exam 70-533 Implementing Microsoft Azure Infrastructure Solutions</vt:lpstr>
      <vt:lpstr>Design and Implement Azure App Service Apps (10-15%) </vt:lpstr>
      <vt:lpstr>Design and Implement Azure App Service Apps (10-15%) </vt:lpstr>
      <vt:lpstr>Deploy Web Apps</vt:lpstr>
      <vt:lpstr>Configure Web Apps </vt:lpstr>
      <vt:lpstr>Configure diagnostics, monitoring and analytics</vt:lpstr>
      <vt:lpstr>Configure Web Apps for scale and resilience</vt:lpstr>
      <vt:lpstr>Course outline</vt:lpstr>
      <vt:lpstr>Course outline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2018-01-25T00:49:50Z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