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3"/>
  </p:notesMasterIdLst>
  <p:handoutMasterIdLst>
    <p:handoutMasterId r:id="rId14"/>
  </p:handoutMasterIdLst>
  <p:sldIdLst>
    <p:sldId id="256" r:id="rId2"/>
    <p:sldId id="311" r:id="rId3"/>
    <p:sldId id="312" r:id="rId4"/>
    <p:sldId id="313" r:id="rId5"/>
    <p:sldId id="315" r:id="rId6"/>
    <p:sldId id="317" r:id="rId7"/>
    <p:sldId id="318" r:id="rId8"/>
    <p:sldId id="319" r:id="rId9"/>
    <p:sldId id="320" r:id="rId10"/>
    <p:sldId id="309" r:id="rId11"/>
    <p:sldId id="310" r:id="rId12"/>
  </p:sldIdLst>
  <p:sldSz cx="9144000" cy="6858000" type="screen4x3"/>
  <p:notesSz cx="6858000" cy="9144000"/>
  <p:embeddedFontLst>
    <p:embeddedFont>
      <p:font typeface="Segoe UI" panose="020B0502040204020203" pitchFamily="34" charset="0"/>
      <p:regular r:id="rId15"/>
      <p:bold r:id="rId16"/>
      <p:italic r:id="rId17"/>
      <p:boldItalic r:id="rId18"/>
    </p:embeddedFont>
    <p:embeddedFont>
      <p:font typeface="Segoe" panose="020B0604020202020204" charset="0"/>
      <p:regular r:id="rId19"/>
      <p:bold r:id="rId20"/>
      <p:italic r:id="rId21"/>
      <p:boldItalic r:id="rId22"/>
    </p:embeddedFont>
    <p:embeddedFont>
      <p:font typeface="Segoe UI Light" panose="020B0502040204020203" pitchFamily="34" charset="0"/>
      <p:regular r:id="rId23"/>
      <p:italic r:id="rId24"/>
    </p:embeddedFont>
    <p:embeddedFont>
      <p:font typeface="Verdana" panose="020B060403050404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12"/>
          </p14:sldIdLst>
        </p14:section>
        <p14:section name="Data Protection and Compliance" id="{C6B6578B-F5CF-418D-991A-F24A0340D180}">
          <p14:sldIdLst>
            <p14:sldId id="313"/>
          </p14:sldIdLst>
        </p14:section>
        <p14:section name="Recovery Services" id="{B92904DA-AD65-48A7-82FB-BA4D438E899A}">
          <p14:sldIdLst>
            <p14:sldId id="315"/>
          </p14:sldIdLst>
        </p14:section>
        <p14:section name="Labs &amp; Q&amp;A" id="{474D7B6C-CF56-4E4D-B534-95C2D5BEFC34}">
          <p14:sldIdLst>
            <p14:sldId id="317"/>
            <p14:sldId id="318"/>
            <p14:sldId id="319"/>
            <p14:sldId id="320"/>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9" d="100"/>
          <a:sy n="109" d="100"/>
        </p:scale>
        <p:origin x="147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57832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b="1" dirty="0">
                <a:solidFill>
                  <a:srgbClr val="FFC000"/>
                </a:solidFill>
              </a:rPr>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Enhance cloud management with automation </a:t>
            </a:r>
          </a:p>
          <a:p>
            <a:pPr lvl="1"/>
            <a:r>
              <a:rPr lang="en-US" sz="14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1800" dirty="0"/>
              <a:t>Collect and analyze data generated by resources in cloud and on-premises environments. </a:t>
            </a:r>
          </a:p>
          <a:p>
            <a:pPr lvl="1"/>
            <a:r>
              <a:rPr lang="en-US" sz="1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sz="2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8F40D8-BE0A-412D-9C41-92130162DA9C}"/>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2EFFBB9F-CB0A-40C8-9525-C5913300241C}"/>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B7CF513B-3538-4D98-B7A7-CBDD58411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0518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710</Words>
  <Application>Microsoft Office PowerPoint</Application>
  <PresentationFormat>On-screen Show (4:3)</PresentationFormat>
  <Paragraphs>92</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Segoe UI</vt:lpstr>
      <vt:lpstr>Segoe</vt:lpstr>
      <vt:lpstr>Segoe UI Light</vt:lpstr>
      <vt:lpstr>Verdana</vt:lpstr>
      <vt:lpstr>Times New Roman</vt:lpstr>
      <vt:lpstr>Symbol</vt:lpstr>
      <vt:lpstr>Courier New</vt:lpstr>
      <vt:lpstr>Arial</vt:lpstr>
      <vt:lpstr>Wingdings</vt:lpstr>
      <vt:lpstr>Consolas</vt:lpstr>
      <vt:lpstr>Calibri</vt:lpstr>
      <vt:lpstr>NG_MOC_Core_ModuleNew2</vt:lpstr>
      <vt:lpstr>Exam 70-533 Implementing Microsoft Azure Infrastructure Solutions</vt:lpstr>
      <vt:lpstr>Manage Azure Operations (5-10%)</vt:lpstr>
      <vt:lpstr>Manage Azure Operations (5-10%)</vt:lpstr>
      <vt:lpstr>Enhance Cloud Management with Automation</vt:lpstr>
      <vt:lpstr>Collect and analyze data generated by resources in cloud and on-premises environments</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