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8"/>
  </p:notesMasterIdLst>
  <p:handoutMasterIdLst>
    <p:handoutMasterId r:id="rId19"/>
  </p:handoutMasterIdLst>
  <p:sldIdLst>
    <p:sldId id="256" r:id="rId2"/>
    <p:sldId id="311" r:id="rId3"/>
    <p:sldId id="312" r:id="rId4"/>
    <p:sldId id="313" r:id="rId5"/>
    <p:sldId id="315" r:id="rId6"/>
    <p:sldId id="316" r:id="rId7"/>
    <p:sldId id="318" r:id="rId8"/>
    <p:sldId id="323" r:id="rId9"/>
    <p:sldId id="324" r:id="rId10"/>
    <p:sldId id="326" r:id="rId11"/>
    <p:sldId id="329" r:id="rId12"/>
    <p:sldId id="328" r:id="rId13"/>
    <p:sldId id="327" r:id="rId14"/>
    <p:sldId id="330" r:id="rId15"/>
    <p:sldId id="309" r:id="rId16"/>
    <p:sldId id="310" r:id="rId17"/>
  </p:sldIdLst>
  <p:sldSz cx="9144000" cy="6858000" type="screen4x3"/>
  <p:notesSz cx="6858000" cy="9144000"/>
  <p:embeddedFontLst>
    <p:embeddedFont>
      <p:font typeface="Segoe UI Light" panose="020B0502040204020203" pitchFamily="34" charset="0"/>
      <p:regular r:id="rId20"/>
      <p:italic r:id="rId21"/>
    </p:embeddedFont>
    <p:embeddedFont>
      <p:font typeface="Segoe UI" panose="020B0502040204020203" pitchFamily="3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Segoe" panose="020B0604020202020204" charset="0"/>
      <p:regular r:id="rId38"/>
      <p:bold r:id="rId39"/>
      <p:italic r:id="rId40"/>
      <p:bold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ARM VMs" id="{C6B6578B-F5CF-418D-991A-F24A0340D180}">
          <p14:sldIdLst>
            <p14:sldId id="313"/>
          </p14:sldIdLst>
        </p14:section>
        <p14:section name="Configuration Managment" id="{B92904DA-AD65-48A7-82FB-BA4D438E899A}">
          <p14:sldIdLst>
            <p14:sldId id="315"/>
          </p14:sldIdLst>
        </p14:section>
        <p14:section name="VM storage" id="{CA5ED27E-6529-4197-AC63-77A7AD34E2E9}">
          <p14:sldIdLst>
            <p14:sldId id="316"/>
          </p14:sldIdLst>
        </p14:section>
        <p14:section name="Monitor ARM VMs" id="{4192427E-7B5C-4B75-BE21-14FA26E9ABFE}">
          <p14:sldIdLst>
            <p14:sldId id="318"/>
          </p14:sldIdLst>
        </p14:section>
        <p14:section name="Manage ARM VM availability" id="{D3C3E6EC-F134-453A-B1CC-2183AF90C649}">
          <p14:sldIdLst>
            <p14:sldId id="323"/>
          </p14:sldIdLst>
        </p14:section>
        <p14:section name="Scale ARM VMs" id="{1D5DFB03-8158-45A8-8083-DEDBBE6E73C9}">
          <p14:sldIdLst>
            <p14:sldId id="324"/>
          </p14:sldIdLst>
        </p14:section>
        <p14:section name="Manage Containers with Azure Container Services (ACS)" id="{8462B454-DCB7-4718-BC7C-16D8C399AB26}">
          <p14:sldIdLst>
            <p14:sldId id="326"/>
            <p14:sldId id="329"/>
            <p14:sldId id="328"/>
            <p14:sldId id="327"/>
            <p14:sldId id="330"/>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57CD"/>
    <a:srgbClr val="669900"/>
    <a:srgbClr val="0070C0"/>
    <a:srgbClr val="7AB0F2"/>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57" d="100"/>
          <a:sy n="57" d="100"/>
        </p:scale>
        <p:origin x="52" y="9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34809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8742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8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199" y="6324600"/>
            <a:ext cx="8212015"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662" r:id="rId6"/>
    <p:sldLayoutId id="2147483699" r:id="rId7"/>
    <p:sldLayoutId id="2147483708"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673"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b="1"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87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885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17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1086</Words>
  <Application>Microsoft Office PowerPoint</Application>
  <PresentationFormat>On-screen Show (4:3)</PresentationFormat>
  <Paragraphs>123</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Segoe UI Light</vt:lpstr>
      <vt:lpstr>Segoe UI</vt:lpstr>
      <vt:lpstr>Calibri</vt:lpstr>
      <vt:lpstr>Wingdings</vt:lpstr>
      <vt:lpstr>Symbol</vt:lpstr>
      <vt:lpstr>Verdana</vt:lpstr>
      <vt:lpstr>Consolas</vt:lpstr>
      <vt:lpstr>Courier New</vt:lpstr>
      <vt:lpstr>Times New Roman</vt:lpstr>
      <vt:lpstr>Segoe</vt:lpstr>
      <vt:lpstr>Arial</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Perform Configuration Management </vt:lpstr>
      <vt:lpstr>Design and implement VM storage  </vt:lpstr>
      <vt:lpstr>Monitor ARM VMs  </vt:lpstr>
      <vt:lpstr>Manage ARM VM availability   </vt:lpstr>
      <vt:lpstr>Scale ARM VMs    </vt:lpstr>
      <vt:lpstr>Manage Containers with Azure Container Services (ACS)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2018-02-06T20:23:42Z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