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2" d="100"/>
          <a:sy n="82" d="100"/>
        </p:scale>
        <p:origin x="-691" y="-91"/>
      </p:cViewPr>
      <p:guideLst>
        <p:guide orient="horz" pos="2874"/>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pPr/>
              <a:t>06-05-2024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pPr/>
              <a:t>‹#›</a:t>
            </a:fld>
            <a:endParaRPr lang="en-IN"/>
          </a:p>
        </p:txBody>
      </p:sp>
    </p:spTree>
    <p:extLst>
      <p:ext uri="{BB962C8B-B14F-4D97-AF65-F5344CB8AC3E}">
        <p14:creationId xmlns=""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pPr/>
              <a:t>9</a:t>
            </a:fld>
            <a:endParaRPr lang="en-IN"/>
          </a:p>
        </p:txBody>
      </p:sp>
    </p:spTree>
    <p:extLst>
      <p:ext uri="{BB962C8B-B14F-4D97-AF65-F5344CB8AC3E}">
        <p14:creationId xmlns=""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AMARNATH M</a:t>
            </a:r>
          </a:p>
          <a:p>
            <a:pPr marL="12700">
              <a:lnSpc>
                <a:spcPct val="100000"/>
              </a:lnSpc>
              <a:spcBef>
                <a:spcPts val="130"/>
              </a:spcBef>
            </a:pP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              (2021503318)</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 xmlns:p14="http://schemas.microsoft.com/office/powerpoint/2010/main"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7" name="Picture 6">
            <a:extLst>
              <a:ext uri="{FF2B5EF4-FFF2-40B4-BE49-F238E27FC236}">
                <a16:creationId xmlns="" xmlns:a16="http://schemas.microsoft.com/office/drawing/2014/main"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 xmlns:a16="http://schemas.microsoft.com/office/drawing/2014/main"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3000372"/>
            <a:ext cx="8534400" cy="857255"/>
          </a:xfrm>
        </p:spPr>
        <p:txBody>
          <a:bodyPr/>
          <a:lstStyle/>
          <a:p>
            <a:r>
              <a:rPr lang="en-US" sz="3600" b="1" dirty="0" smtClean="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4</a:t>
            </a:fld>
            <a:endParaRPr spc="10" dirty="0"/>
          </a:p>
        </p:txBody>
      </p:sp>
      <p:sp>
        <p:nvSpPr>
          <p:cNvPr id="12" name="Rectangle 2">
            <a:extLst>
              <a:ext uri="{FF2B5EF4-FFF2-40B4-BE49-F238E27FC236}">
                <a16:creationId xmlns=""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 xmlns:a16="http://schemas.microsoft.com/office/drawing/2014/main"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5</a:t>
            </a:fld>
            <a:endParaRPr spc="10" dirty="0"/>
          </a:p>
        </p:txBody>
      </p:sp>
      <p:sp>
        <p:nvSpPr>
          <p:cNvPr id="14" name="TextBox 13"/>
          <p:cNvSpPr txBox="1"/>
          <p:nvPr/>
        </p:nvSpPr>
        <p:spPr>
          <a:xfrm>
            <a:off x="309522" y="1357298"/>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r>
              <a:rPr lang="en-US" sz="3400" dirty="0">
                <a:latin typeface="Segoe UI Light" panose="020B0502040204020203" pitchFamily="34" charset="0"/>
                <a:cs typeface="Segoe UI Light" panose="020B0502040204020203" pitchFamily="34" charset="0"/>
              </a:rPr>
              <a:t/>
            </a: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 xmlns:a16="http://schemas.microsoft.com/office/drawing/2014/main"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 xmlns:a16="http://schemas.microsoft.com/office/drawing/2014/main"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632</Words>
  <Application>Microsoft Office PowerPoint</Application>
  <PresentationFormat>Custom</PresentationFormat>
  <Paragraphs>54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Dell</cp:lastModifiedBy>
  <cp:revision>41</cp:revision>
  <dcterms:created xsi:type="dcterms:W3CDTF">2024-04-01T07:07:00Z</dcterms:created>
  <dcterms:modified xsi:type="dcterms:W3CDTF">2024-05-06T16:40:03Z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