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293F0-2E0C-4798-BA16-E57086FCCE23}" v="16" dt="2024-12-11T13:54:2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nadh Ajith" userId="991161a5b649a5ef" providerId="LiveId" clId="{7C5293F0-2E0C-4798-BA16-E57086FCCE23}"/>
    <pc:docChg chg="undo redo custSel addSld delSld modSld sldOrd">
      <pc:chgData name="amarnadh Ajith" userId="991161a5b649a5ef" providerId="LiveId" clId="{7C5293F0-2E0C-4798-BA16-E57086FCCE23}" dt="2024-12-11T14:29:04.956" v="1076" actId="14100"/>
      <pc:docMkLst>
        <pc:docMk/>
      </pc:docMkLst>
      <pc:sldChg chg="modSp new mod">
        <pc:chgData name="amarnadh Ajith" userId="991161a5b649a5ef" providerId="LiveId" clId="{7C5293F0-2E0C-4798-BA16-E57086FCCE23}" dt="2024-12-10T21:02:14.625" v="121" actId="207"/>
        <pc:sldMkLst>
          <pc:docMk/>
          <pc:sldMk cId="52940356" sldId="257"/>
        </pc:sldMkLst>
        <pc:spChg chg="mod">
          <ac:chgData name="amarnadh Ajith" userId="991161a5b649a5ef" providerId="LiveId" clId="{7C5293F0-2E0C-4798-BA16-E57086FCCE23}" dt="2024-12-10T20:49:19.331" v="43" actId="113"/>
          <ac:spMkLst>
            <pc:docMk/>
            <pc:sldMk cId="52940356" sldId="257"/>
            <ac:spMk id="2" creationId="{9119BF7D-74B1-DF96-1C29-39A9E93FC30A}"/>
          </ac:spMkLst>
        </pc:spChg>
        <pc:spChg chg="mod">
          <ac:chgData name="amarnadh Ajith" userId="991161a5b649a5ef" providerId="LiveId" clId="{7C5293F0-2E0C-4798-BA16-E57086FCCE23}" dt="2024-12-10T21:02:14.625" v="121" actId="207"/>
          <ac:spMkLst>
            <pc:docMk/>
            <pc:sldMk cId="52940356" sldId="257"/>
            <ac:spMk id="3" creationId="{16A1C322-84FB-FC12-C99B-4112F714D44D}"/>
          </ac:spMkLst>
        </pc:spChg>
      </pc:sldChg>
      <pc:sldChg chg="modSp new mod">
        <pc:chgData name="amarnadh Ajith" userId="991161a5b649a5ef" providerId="LiveId" clId="{7C5293F0-2E0C-4798-BA16-E57086FCCE23}" dt="2024-12-10T21:09:21.250" v="175" actId="20577"/>
        <pc:sldMkLst>
          <pc:docMk/>
          <pc:sldMk cId="338235479" sldId="258"/>
        </pc:sldMkLst>
        <pc:spChg chg="mod">
          <ac:chgData name="amarnadh Ajith" userId="991161a5b649a5ef" providerId="LiveId" clId="{7C5293F0-2E0C-4798-BA16-E57086FCCE23}" dt="2024-12-10T21:03:31.078" v="134" actId="255"/>
          <ac:spMkLst>
            <pc:docMk/>
            <pc:sldMk cId="338235479" sldId="258"/>
            <ac:spMk id="2" creationId="{967C9FCE-43B4-F5B7-0713-EB7C11C3406A}"/>
          </ac:spMkLst>
        </pc:spChg>
        <pc:spChg chg="mod">
          <ac:chgData name="amarnadh Ajith" userId="991161a5b649a5ef" providerId="LiveId" clId="{7C5293F0-2E0C-4798-BA16-E57086FCCE23}" dt="2024-12-10T21:09:21.250" v="175" actId="20577"/>
          <ac:spMkLst>
            <pc:docMk/>
            <pc:sldMk cId="338235479" sldId="258"/>
            <ac:spMk id="3" creationId="{31D4341D-3A0B-92FE-C25E-6D630D4B74A2}"/>
          </ac:spMkLst>
        </pc:spChg>
      </pc:sldChg>
      <pc:sldChg chg="new del">
        <pc:chgData name="amarnadh Ajith" userId="991161a5b649a5ef" providerId="LiveId" clId="{7C5293F0-2E0C-4798-BA16-E57086FCCE23}" dt="2024-12-10T21:00:39.755" v="103" actId="680"/>
        <pc:sldMkLst>
          <pc:docMk/>
          <pc:sldMk cId="2208195656" sldId="258"/>
        </pc:sldMkLst>
      </pc:sldChg>
      <pc:sldChg chg="modSp new add del mod">
        <pc:chgData name="amarnadh Ajith" userId="991161a5b649a5ef" providerId="LiveId" clId="{7C5293F0-2E0C-4798-BA16-E57086FCCE23}" dt="2024-12-10T21:02:18.072" v="123" actId="680"/>
        <pc:sldMkLst>
          <pc:docMk/>
          <pc:sldMk cId="3467013573" sldId="258"/>
        </pc:sldMkLst>
        <pc:spChg chg="mod">
          <ac:chgData name="amarnadh Ajith" userId="991161a5b649a5ef" providerId="LiveId" clId="{7C5293F0-2E0C-4798-BA16-E57086FCCE23}" dt="2024-12-10T21:02:11.306" v="118" actId="20577"/>
          <ac:spMkLst>
            <pc:docMk/>
            <pc:sldMk cId="3467013573" sldId="258"/>
            <ac:spMk id="2" creationId="{9B352C42-67AC-29C9-35CA-CBF05D14F2F0}"/>
          </ac:spMkLst>
        </pc:spChg>
      </pc:sldChg>
      <pc:sldChg chg="addSp delSp modSp new add del mod">
        <pc:chgData name="amarnadh Ajith" userId="991161a5b649a5ef" providerId="LiveId" clId="{7C5293F0-2E0C-4798-BA16-E57086FCCE23}" dt="2024-12-10T21:00:26.985" v="101" actId="680"/>
        <pc:sldMkLst>
          <pc:docMk/>
          <pc:sldMk cId="3621317995" sldId="258"/>
        </pc:sldMkLst>
        <pc:spChg chg="add del">
          <ac:chgData name="amarnadh Ajith" userId="991161a5b649a5ef" providerId="LiveId" clId="{7C5293F0-2E0C-4798-BA16-E57086FCCE23}" dt="2024-12-10T21:00:15.259" v="94" actId="931"/>
          <ac:spMkLst>
            <pc:docMk/>
            <pc:sldMk cId="3621317995" sldId="258"/>
            <ac:spMk id="3" creationId="{AF2CDB8F-B5AD-4963-85B2-64A58881011E}"/>
          </ac:spMkLst>
        </pc:spChg>
        <pc:picChg chg="add mod">
          <ac:chgData name="amarnadh Ajith" userId="991161a5b649a5ef" providerId="LiveId" clId="{7C5293F0-2E0C-4798-BA16-E57086FCCE23}" dt="2024-12-10T20:59:58.485" v="90" actId="931"/>
          <ac:picMkLst>
            <pc:docMk/>
            <pc:sldMk cId="3621317995" sldId="258"/>
            <ac:picMk id="6" creationId="{DFEDB979-A72D-523E-5282-AFB697DEAF6F}"/>
          </ac:picMkLst>
        </pc:picChg>
        <pc:picChg chg="add mod">
          <ac:chgData name="amarnadh Ajith" userId="991161a5b649a5ef" providerId="LiveId" clId="{7C5293F0-2E0C-4798-BA16-E57086FCCE23}" dt="2024-12-10T21:00:15.259" v="94" actId="931"/>
          <ac:picMkLst>
            <pc:docMk/>
            <pc:sldMk cId="3621317995" sldId="258"/>
            <ac:picMk id="8" creationId="{F1772E72-0291-EE14-6172-D9C5D0728DA2}"/>
          </ac:picMkLst>
        </pc:picChg>
      </pc:sldChg>
      <pc:sldChg chg="addSp modSp new mod">
        <pc:chgData name="amarnadh Ajith" userId="991161a5b649a5ef" providerId="LiveId" clId="{7C5293F0-2E0C-4798-BA16-E57086FCCE23}" dt="2024-12-10T21:08:31.134" v="165" actId="1076"/>
        <pc:sldMkLst>
          <pc:docMk/>
          <pc:sldMk cId="485033321" sldId="259"/>
        </pc:sldMkLst>
        <pc:picChg chg="add mod">
          <ac:chgData name="amarnadh Ajith" userId="991161a5b649a5ef" providerId="LiveId" clId="{7C5293F0-2E0C-4798-BA16-E57086FCCE23}" dt="2024-12-10T21:08:31.134" v="165" actId="1076"/>
          <ac:picMkLst>
            <pc:docMk/>
            <pc:sldMk cId="485033321" sldId="259"/>
            <ac:picMk id="3" creationId="{B079A343-D630-501D-ACD9-FD2315469E3F}"/>
          </ac:picMkLst>
        </pc:picChg>
      </pc:sldChg>
      <pc:sldChg chg="modSp new mod">
        <pc:chgData name="amarnadh Ajith" userId="991161a5b649a5ef" providerId="LiveId" clId="{7C5293F0-2E0C-4798-BA16-E57086FCCE23}" dt="2024-12-10T21:13:52.407" v="197" actId="14100"/>
        <pc:sldMkLst>
          <pc:docMk/>
          <pc:sldMk cId="906089693" sldId="260"/>
        </pc:sldMkLst>
        <pc:spChg chg="mod">
          <ac:chgData name="amarnadh Ajith" userId="991161a5b649a5ef" providerId="LiveId" clId="{7C5293F0-2E0C-4798-BA16-E57086FCCE23}" dt="2024-12-10T21:12:07.941" v="184" actId="14100"/>
          <ac:spMkLst>
            <pc:docMk/>
            <pc:sldMk cId="906089693" sldId="260"/>
            <ac:spMk id="2" creationId="{C62B8A33-47ED-CBC6-5F51-AC18BDABF662}"/>
          </ac:spMkLst>
        </pc:spChg>
        <pc:spChg chg="mod">
          <ac:chgData name="amarnadh Ajith" userId="991161a5b649a5ef" providerId="LiveId" clId="{7C5293F0-2E0C-4798-BA16-E57086FCCE23}" dt="2024-12-10T21:13:52.407" v="197" actId="14100"/>
          <ac:spMkLst>
            <pc:docMk/>
            <pc:sldMk cId="906089693" sldId="260"/>
            <ac:spMk id="3" creationId="{763CC100-86F4-E341-C333-C912A595BD03}"/>
          </ac:spMkLst>
        </pc:spChg>
      </pc:sldChg>
      <pc:sldChg chg="new del">
        <pc:chgData name="amarnadh Ajith" userId="991161a5b649a5ef" providerId="LiveId" clId="{7C5293F0-2E0C-4798-BA16-E57086FCCE23}" dt="2024-12-10T21:11:30.140" v="177" actId="680"/>
        <pc:sldMkLst>
          <pc:docMk/>
          <pc:sldMk cId="3344544460" sldId="260"/>
        </pc:sldMkLst>
      </pc:sldChg>
      <pc:sldChg chg="addSp modSp new mod">
        <pc:chgData name="amarnadh Ajith" userId="991161a5b649a5ef" providerId="LiveId" clId="{7C5293F0-2E0C-4798-BA16-E57086FCCE23}" dt="2024-12-10T21:58:21.978" v="521" actId="27636"/>
        <pc:sldMkLst>
          <pc:docMk/>
          <pc:sldMk cId="3346433124" sldId="261"/>
        </pc:sldMkLst>
        <pc:spChg chg="mod">
          <ac:chgData name="amarnadh Ajith" userId="991161a5b649a5ef" providerId="LiveId" clId="{7C5293F0-2E0C-4798-BA16-E57086FCCE23}" dt="2024-12-10T21:42:16.640" v="330" actId="14100"/>
          <ac:spMkLst>
            <pc:docMk/>
            <pc:sldMk cId="3346433124" sldId="261"/>
            <ac:spMk id="2" creationId="{A22CF984-DC6B-97FE-D611-91C8D5B029E5}"/>
          </ac:spMkLst>
        </pc:spChg>
        <pc:spChg chg="mod">
          <ac:chgData name="amarnadh Ajith" userId="991161a5b649a5ef" providerId="LiveId" clId="{7C5293F0-2E0C-4798-BA16-E57086FCCE23}" dt="2024-12-10T21:58:21.978" v="521" actId="27636"/>
          <ac:spMkLst>
            <pc:docMk/>
            <pc:sldMk cId="3346433124" sldId="261"/>
            <ac:spMk id="3" creationId="{6697F45D-9A9E-6C22-7C12-95013DF2EB8C}"/>
          </ac:spMkLst>
        </pc:spChg>
        <pc:picChg chg="add mod">
          <ac:chgData name="amarnadh Ajith" userId="991161a5b649a5ef" providerId="LiveId" clId="{7C5293F0-2E0C-4798-BA16-E57086FCCE23}" dt="2024-12-10T21:56:38.232" v="503" actId="1076"/>
          <ac:picMkLst>
            <pc:docMk/>
            <pc:sldMk cId="3346433124" sldId="261"/>
            <ac:picMk id="5" creationId="{0DE1358E-E353-BC66-83C8-222B31EEFDCD}"/>
          </ac:picMkLst>
        </pc:picChg>
      </pc:sldChg>
      <pc:sldChg chg="new del">
        <pc:chgData name="amarnadh Ajith" userId="991161a5b649a5ef" providerId="LiveId" clId="{7C5293F0-2E0C-4798-BA16-E57086FCCE23}" dt="2024-12-10T21:27:01.683" v="259" actId="680"/>
        <pc:sldMkLst>
          <pc:docMk/>
          <pc:sldMk cId="1005132924" sldId="262"/>
        </pc:sldMkLst>
      </pc:sldChg>
      <pc:sldChg chg="modSp new mod">
        <pc:chgData name="amarnadh Ajith" userId="991161a5b649a5ef" providerId="LiveId" clId="{7C5293F0-2E0C-4798-BA16-E57086FCCE23}" dt="2024-12-10T22:09:11.354" v="604" actId="207"/>
        <pc:sldMkLst>
          <pc:docMk/>
          <pc:sldMk cId="3059770830" sldId="262"/>
        </pc:sldMkLst>
        <pc:spChg chg="mod">
          <ac:chgData name="amarnadh Ajith" userId="991161a5b649a5ef" providerId="LiveId" clId="{7C5293F0-2E0C-4798-BA16-E57086FCCE23}" dt="2024-12-10T22:00:01.414" v="529" actId="14100"/>
          <ac:spMkLst>
            <pc:docMk/>
            <pc:sldMk cId="3059770830" sldId="262"/>
            <ac:spMk id="2" creationId="{C0210DB7-A99A-EB87-2CFC-4EF356BAAF98}"/>
          </ac:spMkLst>
        </pc:spChg>
        <pc:spChg chg="mod">
          <ac:chgData name="amarnadh Ajith" userId="991161a5b649a5ef" providerId="LiveId" clId="{7C5293F0-2E0C-4798-BA16-E57086FCCE23}" dt="2024-12-10T22:09:11.354" v="604" actId="207"/>
          <ac:spMkLst>
            <pc:docMk/>
            <pc:sldMk cId="3059770830" sldId="262"/>
            <ac:spMk id="3" creationId="{DB152687-B9E9-F883-80AF-BF5097780BD8}"/>
          </ac:spMkLst>
        </pc:spChg>
      </pc:sldChg>
      <pc:sldChg chg="modSp new del mod">
        <pc:chgData name="amarnadh Ajith" userId="991161a5b649a5ef" providerId="LiveId" clId="{7C5293F0-2E0C-4798-BA16-E57086FCCE23}" dt="2024-12-10T21:54:37.720" v="461" actId="2696"/>
        <pc:sldMkLst>
          <pc:docMk/>
          <pc:sldMk cId="3990073061" sldId="262"/>
        </pc:sldMkLst>
        <pc:spChg chg="mod">
          <ac:chgData name="amarnadh Ajith" userId="991161a5b649a5ef" providerId="LiveId" clId="{7C5293F0-2E0C-4798-BA16-E57086FCCE23}" dt="2024-12-10T21:45:59.136" v="354" actId="20577"/>
          <ac:spMkLst>
            <pc:docMk/>
            <pc:sldMk cId="3990073061" sldId="262"/>
            <ac:spMk id="2" creationId="{DB100F58-AF0C-A41D-7FD4-A286FE239DCD}"/>
          </ac:spMkLst>
        </pc:spChg>
        <pc:spChg chg="mod">
          <ac:chgData name="amarnadh Ajith" userId="991161a5b649a5ef" providerId="LiveId" clId="{7C5293F0-2E0C-4798-BA16-E57086FCCE23}" dt="2024-12-10T21:46:05.793" v="356" actId="5793"/>
          <ac:spMkLst>
            <pc:docMk/>
            <pc:sldMk cId="3990073061" sldId="262"/>
            <ac:spMk id="3" creationId="{52881854-4A89-7F85-0E8E-ED369FEAEEA0}"/>
          </ac:spMkLst>
        </pc:spChg>
      </pc:sldChg>
      <pc:sldChg chg="addSp modSp new mod">
        <pc:chgData name="amarnadh Ajith" userId="991161a5b649a5ef" providerId="LiveId" clId="{7C5293F0-2E0C-4798-BA16-E57086FCCE23}" dt="2024-12-11T13:33:52.399" v="914" actId="20577"/>
        <pc:sldMkLst>
          <pc:docMk/>
          <pc:sldMk cId="785262797" sldId="263"/>
        </pc:sldMkLst>
        <pc:spChg chg="mod">
          <ac:chgData name="amarnadh Ajith" userId="991161a5b649a5ef" providerId="LiveId" clId="{7C5293F0-2E0C-4798-BA16-E57086FCCE23}" dt="2024-12-11T13:19:51.918" v="657" actId="113"/>
          <ac:spMkLst>
            <pc:docMk/>
            <pc:sldMk cId="785262797" sldId="263"/>
            <ac:spMk id="2" creationId="{91A40EF0-8E7D-D70C-F9F2-9DB53EDB5BBC}"/>
          </ac:spMkLst>
        </pc:spChg>
        <pc:spChg chg="mod">
          <ac:chgData name="amarnadh Ajith" userId="991161a5b649a5ef" providerId="LiveId" clId="{7C5293F0-2E0C-4798-BA16-E57086FCCE23}" dt="2024-12-11T13:33:52.399" v="914" actId="20577"/>
          <ac:spMkLst>
            <pc:docMk/>
            <pc:sldMk cId="785262797" sldId="263"/>
            <ac:spMk id="3" creationId="{3CC9B217-C62C-C4A1-D2F6-4197DC39BD31}"/>
          </ac:spMkLst>
        </pc:spChg>
        <pc:picChg chg="add mod">
          <ac:chgData name="amarnadh Ajith" userId="991161a5b649a5ef" providerId="LiveId" clId="{7C5293F0-2E0C-4798-BA16-E57086FCCE23}" dt="2024-12-11T13:27:50.250" v="709" actId="1076"/>
          <ac:picMkLst>
            <pc:docMk/>
            <pc:sldMk cId="785262797" sldId="263"/>
            <ac:picMk id="5" creationId="{EDFA53C4-04F8-DE39-4466-C3B2C69FF05A}"/>
          </ac:picMkLst>
        </pc:picChg>
      </pc:sldChg>
      <pc:sldChg chg="modSp new del mod ord">
        <pc:chgData name="amarnadh Ajith" userId="991161a5b649a5ef" providerId="LiveId" clId="{7C5293F0-2E0C-4798-BA16-E57086FCCE23}" dt="2024-12-11T13:32:51.037" v="889" actId="2696"/>
        <pc:sldMkLst>
          <pc:docMk/>
          <pc:sldMk cId="1386657670" sldId="264"/>
        </pc:sldMkLst>
        <pc:spChg chg="mod">
          <ac:chgData name="amarnadh Ajith" userId="991161a5b649a5ef" providerId="LiveId" clId="{7C5293F0-2E0C-4798-BA16-E57086FCCE23}" dt="2024-12-11T13:32:17.505" v="878" actId="14100"/>
          <ac:spMkLst>
            <pc:docMk/>
            <pc:sldMk cId="1386657670" sldId="264"/>
            <ac:spMk id="2" creationId="{A4750514-BC5A-5FE1-D337-3A4A795D026F}"/>
          </ac:spMkLst>
        </pc:spChg>
      </pc:sldChg>
      <pc:sldChg chg="addSp modSp new del mod">
        <pc:chgData name="amarnadh Ajith" userId="991161a5b649a5ef" providerId="LiveId" clId="{7C5293F0-2E0C-4798-BA16-E57086FCCE23}" dt="2024-12-11T13:33:43.773" v="911" actId="2696"/>
        <pc:sldMkLst>
          <pc:docMk/>
          <pc:sldMk cId="3459477597" sldId="264"/>
        </pc:sldMkLst>
        <pc:spChg chg="add mod">
          <ac:chgData name="amarnadh Ajith" userId="991161a5b649a5ef" providerId="LiveId" clId="{7C5293F0-2E0C-4798-BA16-E57086FCCE23}" dt="2024-12-11T13:33:36.571" v="909" actId="20577"/>
          <ac:spMkLst>
            <pc:docMk/>
            <pc:sldMk cId="3459477597" sldId="264"/>
            <ac:spMk id="2" creationId="{CC47C32C-734B-3340-CCDE-64F67B3A5E78}"/>
          </ac:spMkLst>
        </pc:spChg>
      </pc:sldChg>
      <pc:sldChg chg="addSp modSp new mod">
        <pc:chgData name="amarnadh Ajith" userId="991161a5b649a5ef" providerId="LiveId" clId="{7C5293F0-2E0C-4798-BA16-E57086FCCE23}" dt="2024-12-11T13:39:28.460" v="965" actId="207"/>
        <pc:sldMkLst>
          <pc:docMk/>
          <pc:sldMk cId="3475082293" sldId="264"/>
        </pc:sldMkLst>
        <pc:spChg chg="mod">
          <ac:chgData name="amarnadh Ajith" userId="991161a5b649a5ef" providerId="LiveId" clId="{7C5293F0-2E0C-4798-BA16-E57086FCCE23}" dt="2024-12-11T13:39:28.460" v="965" actId="207"/>
          <ac:spMkLst>
            <pc:docMk/>
            <pc:sldMk cId="3475082293" sldId="264"/>
            <ac:spMk id="2" creationId="{5433F726-57AC-07B0-DE35-FCF6A1B4923B}"/>
          </ac:spMkLst>
        </pc:spChg>
        <pc:spChg chg="mod">
          <ac:chgData name="amarnadh Ajith" userId="991161a5b649a5ef" providerId="LiveId" clId="{7C5293F0-2E0C-4798-BA16-E57086FCCE23}" dt="2024-12-11T13:39:15.641" v="964" actId="207"/>
          <ac:spMkLst>
            <pc:docMk/>
            <pc:sldMk cId="3475082293" sldId="264"/>
            <ac:spMk id="3" creationId="{DF1A4DFE-E22C-04B8-1E50-3E86B8B4EBB0}"/>
          </ac:spMkLst>
        </pc:spChg>
        <pc:picChg chg="add mod">
          <ac:chgData name="amarnadh Ajith" userId="991161a5b649a5ef" providerId="LiveId" clId="{7C5293F0-2E0C-4798-BA16-E57086FCCE23}" dt="2024-12-11T13:38:51.785" v="961" actId="14100"/>
          <ac:picMkLst>
            <pc:docMk/>
            <pc:sldMk cId="3475082293" sldId="264"/>
            <ac:picMk id="5" creationId="{25CBD66E-168E-3359-93B2-2FD59679271B}"/>
          </ac:picMkLst>
        </pc:picChg>
        <pc:picChg chg="add mod">
          <ac:chgData name="amarnadh Ajith" userId="991161a5b649a5ef" providerId="LiveId" clId="{7C5293F0-2E0C-4798-BA16-E57086FCCE23}" dt="2024-12-11T13:38:32.649" v="957" actId="1076"/>
          <ac:picMkLst>
            <pc:docMk/>
            <pc:sldMk cId="3475082293" sldId="264"/>
            <ac:picMk id="7" creationId="{5564FC32-4E1E-90E3-D22E-69F630E3F94D}"/>
          </ac:picMkLst>
        </pc:picChg>
      </pc:sldChg>
      <pc:sldChg chg="addSp delSp modSp new mod">
        <pc:chgData name="amarnadh Ajith" userId="991161a5b649a5ef" providerId="LiveId" clId="{7C5293F0-2E0C-4798-BA16-E57086FCCE23}" dt="2024-12-11T13:50:56.992" v="1012" actId="113"/>
        <pc:sldMkLst>
          <pc:docMk/>
          <pc:sldMk cId="3145751712" sldId="265"/>
        </pc:sldMkLst>
        <pc:spChg chg="mod">
          <ac:chgData name="amarnadh Ajith" userId="991161a5b649a5ef" providerId="LiveId" clId="{7C5293F0-2E0C-4798-BA16-E57086FCCE23}" dt="2024-12-11T13:50:56.992" v="1012" actId="113"/>
          <ac:spMkLst>
            <pc:docMk/>
            <pc:sldMk cId="3145751712" sldId="265"/>
            <ac:spMk id="2" creationId="{EF5C540C-F5BA-9D5D-26BC-193351EB3872}"/>
          </ac:spMkLst>
        </pc:spChg>
        <pc:spChg chg="mod">
          <ac:chgData name="amarnadh Ajith" userId="991161a5b649a5ef" providerId="LiveId" clId="{7C5293F0-2E0C-4798-BA16-E57086FCCE23}" dt="2024-12-11T13:50:20.485" v="1006" actId="207"/>
          <ac:spMkLst>
            <pc:docMk/>
            <pc:sldMk cId="3145751712" sldId="265"/>
            <ac:spMk id="3" creationId="{F2417320-2D17-9626-D185-A18A933E32F9}"/>
          </ac:spMkLst>
        </pc:spChg>
        <pc:picChg chg="add mod">
          <ac:chgData name="amarnadh Ajith" userId="991161a5b649a5ef" providerId="LiveId" clId="{7C5293F0-2E0C-4798-BA16-E57086FCCE23}" dt="2024-12-11T13:50:45.499" v="1010" actId="1076"/>
          <ac:picMkLst>
            <pc:docMk/>
            <pc:sldMk cId="3145751712" sldId="265"/>
            <ac:picMk id="5" creationId="{1687437E-69A8-2F83-F489-96231D40A1D4}"/>
          </ac:picMkLst>
        </pc:picChg>
        <pc:picChg chg="add del mod">
          <ac:chgData name="amarnadh Ajith" userId="991161a5b649a5ef" providerId="LiveId" clId="{7C5293F0-2E0C-4798-BA16-E57086FCCE23}" dt="2024-12-11T13:48:39.267" v="999" actId="478"/>
          <ac:picMkLst>
            <pc:docMk/>
            <pc:sldMk cId="3145751712" sldId="265"/>
            <ac:picMk id="7" creationId="{1D6552D2-E3C1-038D-8DAC-DFEE1C42261D}"/>
          </ac:picMkLst>
        </pc:picChg>
        <pc:picChg chg="add mod">
          <ac:chgData name="amarnadh Ajith" userId="991161a5b649a5ef" providerId="LiveId" clId="{7C5293F0-2E0C-4798-BA16-E57086FCCE23}" dt="2024-12-11T13:49:57.810" v="1005" actId="14100"/>
          <ac:picMkLst>
            <pc:docMk/>
            <pc:sldMk cId="3145751712" sldId="265"/>
            <ac:picMk id="9" creationId="{DD7930EE-0EAF-6AE1-6E48-378845CDCE6C}"/>
          </ac:picMkLst>
        </pc:picChg>
      </pc:sldChg>
      <pc:sldChg chg="addSp modSp new mod">
        <pc:chgData name="amarnadh Ajith" userId="991161a5b649a5ef" providerId="LiveId" clId="{7C5293F0-2E0C-4798-BA16-E57086FCCE23}" dt="2024-12-11T14:16:23.243" v="1036" actId="113"/>
        <pc:sldMkLst>
          <pc:docMk/>
          <pc:sldMk cId="2734759947" sldId="266"/>
        </pc:sldMkLst>
        <pc:spChg chg="mod">
          <ac:chgData name="amarnadh Ajith" userId="991161a5b649a5ef" providerId="LiveId" clId="{7C5293F0-2E0C-4798-BA16-E57086FCCE23}" dt="2024-12-11T14:16:23.243" v="1036" actId="113"/>
          <ac:spMkLst>
            <pc:docMk/>
            <pc:sldMk cId="2734759947" sldId="266"/>
            <ac:spMk id="2" creationId="{0A5736CE-00B0-F268-B7A9-EBE6435A8C45}"/>
          </ac:spMkLst>
        </pc:spChg>
        <pc:spChg chg="mod">
          <ac:chgData name="amarnadh Ajith" userId="991161a5b649a5ef" providerId="LiveId" clId="{7C5293F0-2E0C-4798-BA16-E57086FCCE23}" dt="2024-12-11T13:55:21.765" v="1034" actId="14100"/>
          <ac:spMkLst>
            <pc:docMk/>
            <pc:sldMk cId="2734759947" sldId="266"/>
            <ac:spMk id="3" creationId="{E42AF137-DF7D-C22D-9E2A-75FD4F1BA6A6}"/>
          </ac:spMkLst>
        </pc:spChg>
        <pc:picChg chg="add mod">
          <ac:chgData name="amarnadh Ajith" userId="991161a5b649a5ef" providerId="LiveId" clId="{7C5293F0-2E0C-4798-BA16-E57086FCCE23}" dt="2024-12-11T13:55:07.164" v="1033" actId="1076"/>
          <ac:picMkLst>
            <pc:docMk/>
            <pc:sldMk cId="2734759947" sldId="266"/>
            <ac:picMk id="5" creationId="{FA34644E-E495-E34B-37DE-EF49F1348FF3}"/>
          </ac:picMkLst>
        </pc:picChg>
      </pc:sldChg>
      <pc:sldChg chg="modSp new mod">
        <pc:chgData name="amarnadh Ajith" userId="991161a5b649a5ef" providerId="LiveId" clId="{7C5293F0-2E0C-4798-BA16-E57086FCCE23}" dt="2024-12-11T14:26:44.962" v="1061" actId="20577"/>
        <pc:sldMkLst>
          <pc:docMk/>
          <pc:sldMk cId="3730084997" sldId="267"/>
        </pc:sldMkLst>
        <pc:spChg chg="mod">
          <ac:chgData name="amarnadh Ajith" userId="991161a5b649a5ef" providerId="LiveId" clId="{7C5293F0-2E0C-4798-BA16-E57086FCCE23}" dt="2024-12-11T14:17:16.246" v="1053" actId="14100"/>
          <ac:spMkLst>
            <pc:docMk/>
            <pc:sldMk cId="3730084997" sldId="267"/>
            <ac:spMk id="2" creationId="{5824BEA5-A85D-6E1C-2EDC-8E8634F3044C}"/>
          </ac:spMkLst>
        </pc:spChg>
        <pc:spChg chg="mod">
          <ac:chgData name="amarnadh Ajith" userId="991161a5b649a5ef" providerId="LiveId" clId="{7C5293F0-2E0C-4798-BA16-E57086FCCE23}" dt="2024-12-11T14:26:44.962" v="1061" actId="20577"/>
          <ac:spMkLst>
            <pc:docMk/>
            <pc:sldMk cId="3730084997" sldId="267"/>
            <ac:spMk id="3" creationId="{CD0498CB-E0BD-6C43-A4C3-C87408D38C61}"/>
          </ac:spMkLst>
        </pc:spChg>
      </pc:sldChg>
      <pc:sldChg chg="modSp new mod">
        <pc:chgData name="amarnadh Ajith" userId="991161a5b649a5ef" providerId="LiveId" clId="{7C5293F0-2E0C-4798-BA16-E57086FCCE23}" dt="2024-12-11T14:29:04.956" v="1076" actId="14100"/>
        <pc:sldMkLst>
          <pc:docMk/>
          <pc:sldMk cId="1002345219" sldId="268"/>
        </pc:sldMkLst>
        <pc:spChg chg="mod">
          <ac:chgData name="amarnadh Ajith" userId="991161a5b649a5ef" providerId="LiveId" clId="{7C5293F0-2E0C-4798-BA16-E57086FCCE23}" dt="2024-12-11T14:28:51.602" v="1074" actId="122"/>
          <ac:spMkLst>
            <pc:docMk/>
            <pc:sldMk cId="1002345219" sldId="268"/>
            <ac:spMk id="2" creationId="{5C6E0982-3793-B57C-92A2-6346081E917C}"/>
          </ac:spMkLst>
        </pc:spChg>
        <pc:spChg chg="mod">
          <ac:chgData name="amarnadh Ajith" userId="991161a5b649a5ef" providerId="LiveId" clId="{7C5293F0-2E0C-4798-BA16-E57086FCCE23}" dt="2024-12-11T14:29:04.956" v="1076" actId="14100"/>
          <ac:spMkLst>
            <pc:docMk/>
            <pc:sldMk cId="1002345219" sldId="268"/>
            <ac:spMk id="3" creationId="{BFE3A063-C833-712E-32AA-5CB14729F7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A964-130D-567B-EDB9-E6F0D58A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4D4D-1D13-21AF-F465-1F632CF3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C7D5-DFE9-5DDD-9405-04B2ACAF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7DB5-3DD7-32E0-86D8-31A64909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CACE-78C0-6630-6DFD-B0F7AB5C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D0CC-0B21-BE1C-8E83-7F80FA3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1B38-AA15-2A7C-C6A1-B6FC0821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2A09-72FE-A340-38A5-DC1A1C7B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7A36-48DE-5DED-1D44-66E4AD14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154B-DC1A-EBEA-3F5F-74A5CBDE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D2F36-9040-BA40-5240-5EDCABF2A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49E2C-AE44-B892-72B2-476443D7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FC5B-66A2-A89C-A70B-63D0250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2401-77EB-B0A6-E5A8-E7AC8ED8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D13F-FE99-EC66-84DB-AB7B43A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D903-B3B8-9BEB-19F9-AACD8A1A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C186-283C-F141-FFC3-7BE6AAFC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73CB-BD10-B460-D612-EC9632B2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0D51-2FED-FAF9-C418-8B5947EA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7334-2EDD-E010-7154-04EB1649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3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B18E-3D7A-DD07-EE23-CC3925F5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0553-7871-9428-FFB8-CFE547FD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D63E-B340-269B-0623-1DBEF5B9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9CDB-42EA-4DFE-6C97-57B374B0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3F37-F545-D860-91BC-65034820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6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84BB-A78C-1740-DC68-1A6E6645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8D52-96AB-008E-5A4E-BD4FEFBD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97C7-3F21-52D9-9AE6-B92679FF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ED71-22D3-A7FD-AD07-76FB1743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FA0A-A98A-529A-438C-2C128D1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B2D2-4866-AF0A-05DC-C3B430E7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C17C-A7AD-DC52-F7A5-B7D4463E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8723-5BF3-06D0-7587-819FEC5D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4B19-BA7D-23F9-1F8A-FDCD1DDF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9E1F-DA3F-32CB-C23E-18F68BD2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B17CB-9232-4E46-B301-697EC9D5A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A7F44-A6EF-C171-9704-41154999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7A20C-D746-C5F5-FCF0-2CB0A62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30C0D-F905-DB13-6416-A81D1E98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6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5885-136D-C73A-909E-5F2E668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2B098-5715-70D7-D9DE-1B56EC13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CF09F-7FB5-11A6-355C-0F486A54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B7FD2-E3AC-4DCA-664B-DB470250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5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46781-8FBB-4D6E-E9F8-53EBC223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2A564-1180-741D-E3FF-1B516255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CB58-6284-6462-A143-A42380E4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8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573B-40FD-F2A8-F304-CB1365F6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F0F9-1289-6A02-6587-50621991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67148-79C0-D3BC-7C82-B9A85070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7896-991D-2D8D-43F7-91E23124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5A485-2CC4-7E25-B5F0-4538FA59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E923-6A19-9507-51C3-00D00AE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5CB1-96D7-4796-C7CC-18C327EA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9195-FFD2-D850-64F9-425D7D97A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8C950-EDA8-60F7-5F18-4C267B05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AC5B9-2158-EB12-358C-02BA0A07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73F5-8315-5AEC-A8A8-1DA2BF7C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7DCE-7AC0-8CAD-0696-89BBEC43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19231-5AAF-ED3E-8202-56075763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0787-0DFE-D630-6F72-8964C720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9AB7-1352-B757-1BA6-F62F5DB7D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3917-1F83-4706-BBA2-5426D721C1F6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6855-E34A-F296-CECD-2F27521A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A60A-B8BA-08CC-9C9B-BA78CE23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F7E9-0ECC-4AEB-80A4-81181385B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0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1BEF-E364-8E0D-BF02-0601EC8F9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00D96-74A1-0637-5972-DE6813A29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89739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540C-F5BA-9D5D-26BC-193351EB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1278"/>
            <a:ext cx="10515600" cy="678425"/>
          </a:xfrm>
        </p:spPr>
        <p:txBody>
          <a:bodyPr>
            <a:normAutofit/>
          </a:bodyPr>
          <a:lstStyle/>
          <a:p>
            <a:r>
              <a:rPr lang="en-IN" sz="3200" b="1" dirty="0"/>
              <a:t>4. </a:t>
            </a:r>
            <a:r>
              <a:rPr lang="en-US" sz="3200" b="1" dirty="0"/>
              <a:t>Setting Up the Figure for Visualization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17320-2D17-9626-D185-A18A933E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88027"/>
            <a:ext cx="10515600" cy="480162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3200" dirty="0"/>
          </a:p>
          <a:p>
            <a:r>
              <a:rPr lang="en-IN" sz="3200" dirty="0">
                <a:solidFill>
                  <a:schemeClr val="tx1"/>
                </a:solidFill>
              </a:rPr>
              <a:t>5. </a:t>
            </a:r>
            <a:r>
              <a:rPr lang="en-US" sz="3200" dirty="0">
                <a:solidFill>
                  <a:schemeClr val="tx1"/>
                </a:solidFill>
              </a:rPr>
              <a:t>Customizing and Plotting the Decision Tree</a:t>
            </a:r>
          </a:p>
          <a:p>
            <a:endParaRPr lang="en-IN" sz="32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7437E-69A8-2F83-F489-96231D40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1567841"/>
            <a:ext cx="7460458" cy="1114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930EE-0EAF-6AE1-6E48-378845CDC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06" y="3995059"/>
            <a:ext cx="9286978" cy="12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5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36CE-00B0-F268-B7A9-EBE6435A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32620"/>
            <a:ext cx="10669024" cy="5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Final Visualization of the Decision Tree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F137-DF7D-C22D-9E2A-75FD4F1B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084" y="953729"/>
            <a:ext cx="10590366" cy="51359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644E-E495-E34B-37DE-EF49F1348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874353"/>
            <a:ext cx="9639907" cy="5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BEA5-A85D-6E1C-2EDC-8E8634F3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1614"/>
            <a:ext cx="10515600" cy="983225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</a:t>
            </a:r>
            <a:endParaRPr lang="en-IN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98CB-E0BD-6C43-A4C3-C87408D3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0813"/>
            <a:ext cx="10515600" cy="43788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decision tree effectively classifies the Iris dataset, achieving perfect separation of </a:t>
            </a:r>
            <a:r>
              <a:rPr lang="en-US" sz="3200" b="1" dirty="0">
                <a:solidFill>
                  <a:schemeClr val="tx1"/>
                </a:solidFill>
              </a:rPr>
              <a:t>setosa</a:t>
            </a:r>
            <a:r>
              <a:rPr lang="en-US" sz="3200" dirty="0">
                <a:solidFill>
                  <a:schemeClr val="tx1"/>
                </a:solidFill>
              </a:rPr>
              <a:t> based on petal length. Key features like petal width and petal length drive the splits, demonstrating their importance in distinguishing </a:t>
            </a:r>
            <a:r>
              <a:rPr lang="en-US" sz="3200" b="1" dirty="0">
                <a:solidFill>
                  <a:schemeClr val="tx1"/>
                </a:solidFill>
              </a:rPr>
              <a:t>versicolor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virginica</a:t>
            </a:r>
            <a:r>
              <a:rPr lang="en-US" sz="3200" dirty="0">
                <a:solidFill>
                  <a:schemeClr val="tx1"/>
                </a:solidFill>
              </a:rPr>
              <a:t>, though the minor overlap between these two classes introduces slight impurity. Overall, the model provides accurate, interpretable classifications with well-defined feature importance.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0982-3793-B57C-92A2-6346081E9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Thank you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3A063-C833-712E-32AA-5CB14729F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2" y="7266037"/>
            <a:ext cx="8308258" cy="66859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3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BF7D-74B1-DF96-1C29-39A9E93F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30943"/>
            <a:ext cx="10515600" cy="855406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 to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C322-84FB-FC12-C99B-4112F714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53265"/>
            <a:ext cx="10515600" cy="36772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A decision tree is a supervised machine-learning algorithm.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Used for classification and regression tasks.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</a:rPr>
              <a:t>Works by splitting data into branches based on feature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294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9FCE-43B4-F5B7-0713-EB7C11C3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0104"/>
            <a:ext cx="10515600" cy="599767"/>
          </a:xfrm>
        </p:spPr>
        <p:txBody>
          <a:bodyPr>
            <a:noAutofit/>
          </a:bodyPr>
          <a:lstStyle/>
          <a:p>
            <a:r>
              <a:rPr lang="en-US" sz="4800" b="1" dirty="0"/>
              <a:t>Key Concepts in Decision Trees</a:t>
            </a:r>
            <a:endParaRPr lang="en-IN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41D-3A0B-92FE-C25E-6D630D4B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69806"/>
            <a:ext cx="10515600" cy="41197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</a:rPr>
              <a:t>Internal Nodes</a:t>
            </a:r>
            <a:r>
              <a:rPr lang="en-US" sz="3600" dirty="0">
                <a:solidFill>
                  <a:schemeClr val="tx1"/>
                </a:solidFill>
              </a:rPr>
              <a:t>: Points where a decision or split occurs.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</a:rPr>
              <a:t>Branches</a:t>
            </a:r>
            <a:r>
              <a:rPr lang="en-US" sz="3600" dirty="0">
                <a:solidFill>
                  <a:schemeClr val="tx1"/>
                </a:solidFill>
              </a:rPr>
              <a:t>: Represent the possible outcomes of a decision at a node.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</a:rPr>
              <a:t>Root Node</a:t>
            </a:r>
            <a:r>
              <a:rPr lang="en-US" sz="3600" dirty="0">
                <a:solidFill>
                  <a:schemeClr val="tx1"/>
                </a:solidFill>
              </a:rPr>
              <a:t>: The starting point of the tree, representing the first decision.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</a:rPr>
              <a:t>Leaf Node</a:t>
            </a:r>
            <a:r>
              <a:rPr lang="en-US" sz="3600" dirty="0">
                <a:solidFill>
                  <a:schemeClr val="tx1"/>
                </a:solidFill>
              </a:rPr>
              <a:t>: Terminal points that provide the final classification or prediction.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9A343-D630-501D-ACD9-FD231546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90" y="439056"/>
            <a:ext cx="8662219" cy="55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8A33-47ED-CBC6-5F51-AC18BDA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9768"/>
            <a:ext cx="10515600" cy="875071"/>
          </a:xfrm>
        </p:spPr>
        <p:txBody>
          <a:bodyPr>
            <a:normAutofit/>
          </a:bodyPr>
          <a:lstStyle/>
          <a:p>
            <a:r>
              <a:rPr lang="en-IN" sz="4800" b="1" dirty="0"/>
              <a:t>Types of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C100-86F4-E341-C333-C912A595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19" y="2349910"/>
            <a:ext cx="10610031" cy="374608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</a:rPr>
              <a:t>Classification Trees</a:t>
            </a:r>
            <a:r>
              <a:rPr lang="en-US" sz="3600" dirty="0">
                <a:solidFill>
                  <a:schemeClr val="tx1"/>
                </a:solidFill>
              </a:rPr>
              <a:t>: Output is a category (e.g., Yes/No, species type)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</a:rPr>
              <a:t>Regression Trees</a:t>
            </a:r>
            <a:r>
              <a:rPr lang="en-US" sz="3600" dirty="0">
                <a:solidFill>
                  <a:schemeClr val="tx1"/>
                </a:solidFill>
              </a:rPr>
              <a:t>: Output is a continuous value (e.g., price, temperature).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F984-DC6B-97FE-D611-91C8D5B0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30942"/>
            <a:ext cx="10515600" cy="865239"/>
          </a:xfrm>
        </p:spPr>
        <p:txBody>
          <a:bodyPr>
            <a:normAutofit/>
          </a:bodyPr>
          <a:lstStyle/>
          <a:p>
            <a:r>
              <a:rPr lang="en-IN" sz="4800" b="1" dirty="0"/>
              <a:t>Gini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F45D-9A9E-6C22-7C12-95013DF2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73395"/>
            <a:ext cx="10515600" cy="5116256"/>
          </a:xfrm>
        </p:spPr>
        <p:txBody>
          <a:bodyPr>
            <a:normAutofit fontScale="92500" lnSpcReduction="10000"/>
          </a:bodyPr>
          <a:lstStyle/>
          <a:p>
            <a:endParaRPr lang="en-IN" sz="4000" b="1" i="1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i="1" dirty="0">
                <a:solidFill>
                  <a:schemeClr val="tx1"/>
                </a:solidFill>
              </a:rPr>
              <a:t>What is the Gini Index?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Gini Index measures impurity or purity used to split nodes in a decision tree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i="1" dirty="0">
                <a:solidFill>
                  <a:schemeClr val="tx1"/>
                </a:solidFill>
              </a:rPr>
              <a:t>Formula</a:t>
            </a:r>
          </a:p>
          <a:p>
            <a:r>
              <a:rPr lang="en-US" sz="3600" i="1" dirty="0">
                <a:solidFill>
                  <a:schemeClr val="tx1"/>
                </a:solidFill>
              </a:rPr>
              <a:t>                     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where </a:t>
            </a:r>
            <a:r>
              <a:rPr lang="en-US" sz="3200" i="1" dirty="0">
                <a:solidFill>
                  <a:schemeClr val="tx1"/>
                </a:solidFill>
              </a:rPr>
              <a:t>p</a:t>
            </a:r>
            <a:r>
              <a:rPr lang="en-US" sz="3200" dirty="0">
                <a:solidFill>
                  <a:schemeClr val="tx1"/>
                </a:solidFill>
              </a:rPr>
              <a:t>​ is the probability of a sample being classified into class </a:t>
            </a:r>
            <a:r>
              <a:rPr lang="en-US" sz="3200" i="1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, and C is the number of classes.        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58E-E353-BC66-83C8-222B31EE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83" y="3531523"/>
            <a:ext cx="3771004" cy="12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3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0DB7-A99A-EB87-2CFC-4EF356BA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1949"/>
            <a:ext cx="10515600" cy="855406"/>
          </a:xfrm>
        </p:spPr>
        <p:txBody>
          <a:bodyPr>
            <a:normAutofit/>
          </a:bodyPr>
          <a:lstStyle/>
          <a:p>
            <a:r>
              <a:rPr lang="en-IN" sz="4800" b="1" dirty="0"/>
              <a:t>Entropy and Information Gain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2687-B9E9-F883-80AF-BF509778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33833"/>
            <a:ext cx="10515600" cy="455581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i="1" dirty="0">
                <a:solidFill>
                  <a:schemeClr val="tx1"/>
                </a:solidFill>
              </a:rPr>
              <a:t>What is Entropy and Information Gain?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3200" i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Entropy</a:t>
            </a:r>
            <a:r>
              <a:rPr lang="en-US" sz="3200" dirty="0">
                <a:solidFill>
                  <a:schemeClr val="tx1"/>
                </a:solidFill>
              </a:rPr>
              <a:t>: Measures uncertainty or disorder in a dataset. The goal is to reduce entropy with each split.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Information Gain</a:t>
            </a:r>
            <a:r>
              <a:rPr lang="en-US" sz="3200" dirty="0">
                <a:solidFill>
                  <a:schemeClr val="tx1"/>
                </a:solidFill>
              </a:rPr>
              <a:t>: Information Gain is the reduction in </a:t>
            </a:r>
            <a:r>
              <a:rPr lang="en-US" sz="3200" i="1" dirty="0">
                <a:solidFill>
                  <a:schemeClr val="tx1"/>
                </a:solidFill>
              </a:rPr>
              <a:t>entropy</a:t>
            </a:r>
            <a:r>
              <a:rPr lang="en-US" sz="3200" dirty="0">
                <a:solidFill>
                  <a:schemeClr val="tx1"/>
                </a:solidFill>
              </a:rPr>
              <a:t> (uncertainty) after a dataset is split based on a particular feature. A </a:t>
            </a:r>
            <a:r>
              <a:rPr lang="en-US" sz="3200" b="1" dirty="0">
                <a:solidFill>
                  <a:schemeClr val="tx1"/>
                </a:solidFill>
              </a:rPr>
              <a:t>higher Information Gain</a:t>
            </a:r>
            <a:r>
              <a:rPr lang="en-US" sz="3200" dirty="0">
                <a:solidFill>
                  <a:schemeClr val="tx1"/>
                </a:solidFill>
              </a:rPr>
              <a:t> indicates that a feature provides a better split of the data and reduces uncertainty more effectively</a:t>
            </a:r>
            <a:endParaRPr lang="en-IN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0EF0-8E7D-D70C-F9F2-9DB53EDB5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462116"/>
            <a:ext cx="9802761" cy="865239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Real World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9B217-C62C-C4A1-D2F6-4197DC39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9" y="1543665"/>
            <a:ext cx="10599174" cy="4852219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Iris dataset</a:t>
            </a:r>
          </a:p>
          <a:p>
            <a:pPr algn="l"/>
            <a:r>
              <a:rPr lang="en-IN" sz="3200" b="1" dirty="0"/>
              <a:t>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/>
              <a:t>Importing and Loading the Iris Dataset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  <a:p>
            <a:pPr algn="l"/>
            <a:endParaRPr lang="en-US" sz="2400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sz="2400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sz="2400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A53C4-04F8-DE39-4466-C3B2C69F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25" y="3429000"/>
            <a:ext cx="8320550" cy="16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F726-57AC-07B0-DE35-FCF6A1B4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62116"/>
            <a:ext cx="10515600" cy="1229032"/>
          </a:xfrm>
        </p:spPr>
        <p:txBody>
          <a:bodyPr>
            <a:normAutofit fontScale="90000"/>
          </a:bodyPr>
          <a:lstStyle/>
          <a:p>
            <a:pPr algn="l"/>
            <a:br>
              <a:rPr lang="en-IN" sz="3200" dirty="0"/>
            </a:br>
            <a:r>
              <a:rPr lang="en-IN" sz="3600" dirty="0"/>
              <a:t>2. </a:t>
            </a:r>
            <a:r>
              <a:rPr lang="en-US" sz="3600" b="1" dirty="0"/>
              <a:t>Importing and Initializing the Decision Tree Classifier</a:t>
            </a:r>
            <a:b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4DFE-E22C-04B8-1E50-3E86B8B4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366685"/>
            <a:ext cx="10502900" cy="472296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>
                <a:solidFill>
                  <a:schemeClr val="tx1"/>
                </a:solidFill>
              </a:rPr>
              <a:t>3. </a:t>
            </a:r>
            <a:r>
              <a:rPr lang="en-US" sz="3200" dirty="0">
                <a:solidFill>
                  <a:schemeClr val="tx1"/>
                </a:solidFill>
              </a:rPr>
              <a:t>Importing Necessary Libraries for Visualization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D66E-168E-3359-93B2-2FD59679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24" y="1540429"/>
            <a:ext cx="8655582" cy="1546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4FC32-4E1E-90E3-D22E-69F630E3F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7" y="4526074"/>
            <a:ext cx="7400596" cy="12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8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379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Condensed</vt:lpstr>
      <vt:lpstr>Calibri</vt:lpstr>
      <vt:lpstr>Calibri Light</vt:lpstr>
      <vt:lpstr>Wingdings</vt:lpstr>
      <vt:lpstr>Office Theme</vt:lpstr>
      <vt:lpstr>Machine Learning</vt:lpstr>
      <vt:lpstr>Introduction to Decision Trees</vt:lpstr>
      <vt:lpstr>Key Concepts in Decision Trees</vt:lpstr>
      <vt:lpstr>PowerPoint Presentation</vt:lpstr>
      <vt:lpstr>Types of Decision Trees</vt:lpstr>
      <vt:lpstr>Gini Index</vt:lpstr>
      <vt:lpstr>Entropy and Information Gain</vt:lpstr>
      <vt:lpstr>Real World Example</vt:lpstr>
      <vt:lpstr> 2. Importing and Initializing the Decision Tree Classifier  </vt:lpstr>
      <vt:lpstr>4. Setting Up the Figure for Visualization</vt:lpstr>
      <vt:lpstr>Final Visualization of the Decision Tree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amarnadh Ajith</dc:creator>
  <cp:lastModifiedBy>amarnadh Ajith</cp:lastModifiedBy>
  <cp:revision>1</cp:revision>
  <dcterms:created xsi:type="dcterms:W3CDTF">2024-12-10T20:37:12Z</dcterms:created>
  <dcterms:modified xsi:type="dcterms:W3CDTF">2024-12-11T14:29:06Z</dcterms:modified>
</cp:coreProperties>
</file>