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2"/>
  </p:notesMasterIdLst>
  <p:sldIdLst>
    <p:sldId id="362" r:id="rId4"/>
    <p:sldId id="340" r:id="rId5"/>
    <p:sldId id="320" r:id="rId6"/>
    <p:sldId id="338" r:id="rId7"/>
    <p:sldId id="315" r:id="rId8"/>
    <p:sldId id="299" r:id="rId9"/>
    <p:sldId id="308" r:id="rId10"/>
    <p:sldId id="3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1" autoAdjust="0"/>
    <p:restoredTop sz="94660"/>
  </p:normalViewPr>
  <p:slideViewPr>
    <p:cSldViewPr snapToGrid="0" showGuides="1">
      <p:cViewPr varScale="1">
        <p:scale>
          <a:sx n="91" d="100"/>
          <a:sy n="91" d="100"/>
        </p:scale>
        <p:origin x="365"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74DAD16-E65B-4C4E-98E0-E745D8149456}"/>
              </a:ext>
            </a:extLst>
          </p:cNvPr>
          <p:cNvGrpSpPr/>
          <p:nvPr/>
        </p:nvGrpSpPr>
        <p:grpSpPr>
          <a:xfrm>
            <a:off x="0" y="637930"/>
            <a:ext cx="12192000" cy="1314677"/>
            <a:chOff x="148599" y="2748437"/>
            <a:chExt cx="11984687" cy="1314677"/>
          </a:xfrm>
        </p:grpSpPr>
        <p:sp>
          <p:nvSpPr>
            <p:cNvPr id="4" name="TextBox 3">
              <a:extLst>
                <a:ext uri="{FF2B5EF4-FFF2-40B4-BE49-F238E27FC236}">
                  <a16:creationId xmlns:a16="http://schemas.microsoft.com/office/drawing/2014/main" id="{2B232F00-FEA9-4A84-8331-03794783A95D}"/>
                </a:ext>
              </a:extLst>
            </p:cNvPr>
            <p:cNvSpPr txBox="1"/>
            <p:nvPr/>
          </p:nvSpPr>
          <p:spPr>
            <a:xfrm>
              <a:off x="148599" y="2748437"/>
              <a:ext cx="11984687" cy="923330"/>
            </a:xfrm>
            <a:prstGeom prst="rect">
              <a:avLst/>
            </a:prstGeom>
            <a:noFill/>
          </p:spPr>
          <p:txBody>
            <a:bodyPr wrap="square" rtlCol="0" anchor="ctr">
              <a:spAutoFit/>
            </a:bodyPr>
            <a:lstStyle/>
            <a:p>
              <a:pPr algn="ctr"/>
              <a:r>
                <a:rPr lang="en-US" altLang="ko-KR" sz="5400" dirty="0">
                  <a:solidFill>
                    <a:schemeClr val="tx1">
                      <a:lumMod val="75000"/>
                      <a:lumOff val="25000"/>
                    </a:schemeClr>
                  </a:solidFill>
                  <a:latin typeface="+mj-lt"/>
                  <a:cs typeface="Arial" pitchFamily="34" charset="0"/>
                </a:rPr>
                <a:t>Fin-Bro</a:t>
              </a:r>
              <a:endParaRPr lang="ko-KR" altLang="en-US" sz="5400"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B768EB30-2878-49D7-B188-1842D47B4EF5}"/>
                </a:ext>
              </a:extLst>
            </p:cNvPr>
            <p:cNvSpPr txBox="1"/>
            <p:nvPr/>
          </p:nvSpPr>
          <p:spPr>
            <a:xfrm>
              <a:off x="148599" y="3663004"/>
              <a:ext cx="11984687" cy="400110"/>
            </a:xfrm>
            <a:prstGeom prst="rect">
              <a:avLst/>
            </a:prstGeom>
            <a:noFill/>
          </p:spPr>
          <p:txBody>
            <a:bodyPr wrap="square" rtlCol="0" anchor="ctr">
              <a:spAutoFit/>
            </a:bodyPr>
            <a:lstStyle/>
            <a:p>
              <a:pPr algn="ctr"/>
              <a:r>
                <a:rPr lang="en-US" sz="2000" b="0" i="0" dirty="0">
                  <a:effectLst/>
                  <a:latin typeface="Söhne"/>
                </a:rPr>
                <a:t>Your smart financial advisor, making timely suggestions for sound decisions."</a:t>
              </a:r>
              <a:endParaRPr lang="ko-KR" altLang="en-US" sz="1867" dirty="0">
                <a:cs typeface="Arial" pitchFamily="34" charset="0"/>
              </a:endParaRPr>
            </a:p>
          </p:txBody>
        </p:sp>
      </p:grpSp>
      <p:sp>
        <p:nvSpPr>
          <p:cNvPr id="6" name="TextBox 5">
            <a:extLst>
              <a:ext uri="{FF2B5EF4-FFF2-40B4-BE49-F238E27FC236}">
                <a16:creationId xmlns:a16="http://schemas.microsoft.com/office/drawing/2014/main" id="{71EE1207-6A7A-BFE4-AF47-B505FE839A73}"/>
              </a:ext>
            </a:extLst>
          </p:cNvPr>
          <p:cNvSpPr txBox="1"/>
          <p:nvPr/>
        </p:nvSpPr>
        <p:spPr>
          <a:xfrm>
            <a:off x="6778305" y="2106495"/>
            <a:ext cx="5106798" cy="369332"/>
          </a:xfrm>
          <a:prstGeom prst="rect">
            <a:avLst/>
          </a:prstGeom>
          <a:noFill/>
        </p:spPr>
        <p:txBody>
          <a:bodyPr wrap="square">
            <a:spAutoFit/>
          </a:bodyPr>
          <a:lstStyle/>
          <a:p>
            <a:pPr algn="r"/>
            <a:r>
              <a:rPr lang="en-US" altLang="ko-KR" sz="1800" dirty="0" err="1">
                <a:solidFill>
                  <a:schemeClr val="tx1">
                    <a:lumMod val="75000"/>
                    <a:lumOff val="25000"/>
                  </a:schemeClr>
                </a:solidFill>
                <a:cs typeface="Arial" pitchFamily="34" charset="0"/>
              </a:rPr>
              <a:t>Github</a:t>
            </a:r>
            <a:r>
              <a:rPr lang="en-US" altLang="ko-KR" sz="1800" dirty="0">
                <a:solidFill>
                  <a:schemeClr val="tx1">
                    <a:lumMod val="75000"/>
                    <a:lumOff val="25000"/>
                  </a:schemeClr>
                </a:solidFill>
                <a:cs typeface="Arial" pitchFamily="34" charset="0"/>
              </a:rPr>
              <a:t>: https://github.com/Amarnath-Rao/Finbro</a:t>
            </a:r>
          </a:p>
        </p:txBody>
      </p:sp>
    </p:spTree>
    <p:extLst>
      <p:ext uri="{BB962C8B-B14F-4D97-AF65-F5344CB8AC3E}">
        <p14:creationId xmlns:p14="http://schemas.microsoft.com/office/powerpoint/2010/main" val="51382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Details</a:t>
            </a:r>
          </a:p>
        </p:txBody>
      </p:sp>
      <p:grpSp>
        <p:nvGrpSpPr>
          <p:cNvPr id="3" name="Group 7">
            <a:extLst>
              <a:ext uri="{FF2B5EF4-FFF2-40B4-BE49-F238E27FC236}">
                <a16:creationId xmlns:a16="http://schemas.microsoft.com/office/drawing/2014/main" id="{F8E8E35F-5F1D-4D3E-A8F1-D6857F08D3A2}"/>
              </a:ext>
            </a:extLst>
          </p:cNvPr>
          <p:cNvGrpSpPr/>
          <p:nvPr/>
        </p:nvGrpSpPr>
        <p:grpSpPr>
          <a:xfrm>
            <a:off x="984738" y="1862418"/>
            <a:ext cx="2207512" cy="4142728"/>
            <a:chOff x="539552" y="1772816"/>
            <a:chExt cx="2088232" cy="3960440"/>
          </a:xfrm>
        </p:grpSpPr>
        <p:sp>
          <p:nvSpPr>
            <p:cNvPr id="4" name="Rounded Rectangle 3">
              <a:extLst>
                <a:ext uri="{FF2B5EF4-FFF2-40B4-BE49-F238E27FC236}">
                  <a16:creationId xmlns:a16="http://schemas.microsoft.com/office/drawing/2014/main" id="{C359FEE3-6227-40EB-B7B3-3903695E6151}"/>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ounded Rectangle 4">
              <a:extLst>
                <a:ext uri="{FF2B5EF4-FFF2-40B4-BE49-F238E27FC236}">
                  <a16:creationId xmlns:a16="http://schemas.microsoft.com/office/drawing/2014/main" id="{27F81E58-6888-45C1-A1CD-EB7709819C6B}"/>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6" name="Oval 6">
            <a:extLst>
              <a:ext uri="{FF2B5EF4-FFF2-40B4-BE49-F238E27FC236}">
                <a16:creationId xmlns:a16="http://schemas.microsoft.com/office/drawing/2014/main" id="{FADA8925-DB03-4C1D-AE8C-E92311E2147D}"/>
              </a:ext>
            </a:extLst>
          </p:cNvPr>
          <p:cNvSpPr/>
          <p:nvPr/>
        </p:nvSpPr>
        <p:spPr>
          <a:xfrm>
            <a:off x="1602440" y="2366371"/>
            <a:ext cx="972108" cy="972108"/>
          </a:xfrm>
          <a:prstGeom prst="ellipse">
            <a:avLst/>
          </a:prstGeom>
          <a:solidFill>
            <a:schemeClr val="accent1"/>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7" name="그룹 6">
            <a:extLst>
              <a:ext uri="{FF2B5EF4-FFF2-40B4-BE49-F238E27FC236}">
                <a16:creationId xmlns:a16="http://schemas.microsoft.com/office/drawing/2014/main" id="{2362B2C1-3257-49A0-A936-357540F1017F}"/>
              </a:ext>
            </a:extLst>
          </p:cNvPr>
          <p:cNvGrpSpPr/>
          <p:nvPr/>
        </p:nvGrpSpPr>
        <p:grpSpPr>
          <a:xfrm>
            <a:off x="1187944" y="3436130"/>
            <a:ext cx="1801102" cy="2220381"/>
            <a:chOff x="1196284" y="3418546"/>
            <a:chExt cx="1801102" cy="2220381"/>
          </a:xfrm>
        </p:grpSpPr>
        <p:sp>
          <p:nvSpPr>
            <p:cNvPr id="8" name="TextBox 7">
              <a:extLst>
                <a:ext uri="{FF2B5EF4-FFF2-40B4-BE49-F238E27FC236}">
                  <a16:creationId xmlns:a16="http://schemas.microsoft.com/office/drawing/2014/main" id="{203D1AE1-D9A0-4F0E-8230-12F9D45B3CEC}"/>
                </a:ext>
              </a:extLst>
            </p:cNvPr>
            <p:cNvSpPr txBox="1"/>
            <p:nvPr/>
          </p:nvSpPr>
          <p:spPr>
            <a:xfrm>
              <a:off x="1196284" y="3699935"/>
              <a:ext cx="1801101" cy="1938992"/>
            </a:xfrm>
            <a:prstGeom prst="rect">
              <a:avLst/>
            </a:prstGeom>
            <a:noFill/>
          </p:spPr>
          <p:txBody>
            <a:bodyPr wrap="square" rtlCol="0">
              <a:spAutoFit/>
            </a:bodyPr>
            <a:lstStyle/>
            <a:p>
              <a:pPr algn="ctr"/>
              <a:r>
                <a:rPr lang="en-US" altLang="ko-KR" sz="1200" dirty="0">
                  <a:solidFill>
                    <a:schemeClr val="tx1">
                      <a:lumMod val="75000"/>
                      <a:lumOff val="25000"/>
                    </a:schemeClr>
                  </a:solidFill>
                </a:rPr>
                <a:t>To Build a </a:t>
              </a:r>
              <a:r>
                <a:rPr lang="en-US" sz="1200" dirty="0"/>
                <a:t>dynamic support system for financial decision-making.</a:t>
              </a:r>
            </a:p>
            <a:p>
              <a:pPr algn="ctr"/>
              <a:r>
                <a:rPr lang="en-US" sz="1200" dirty="0"/>
                <a:t>Envision a system that notifies executives or sales personnel when significant transactions or investments hit crucial points.</a:t>
              </a:r>
              <a:endParaRPr lang="en-US" altLang="ko-KR" sz="1200" dirty="0">
                <a:solidFill>
                  <a:schemeClr val="tx1">
                    <a:lumMod val="75000"/>
                    <a:lumOff val="25000"/>
                  </a:schemeClr>
                </a:solidFill>
              </a:endParaRPr>
            </a:p>
          </p:txBody>
        </p:sp>
        <p:sp>
          <p:nvSpPr>
            <p:cNvPr id="9" name="TextBox 8">
              <a:extLst>
                <a:ext uri="{FF2B5EF4-FFF2-40B4-BE49-F238E27FC236}">
                  <a16:creationId xmlns:a16="http://schemas.microsoft.com/office/drawing/2014/main" id="{D5F1024A-77FB-4020-B55B-DDC0BFD1843D}"/>
                </a:ext>
              </a:extLst>
            </p:cNvPr>
            <p:cNvSpPr txBox="1"/>
            <p:nvPr/>
          </p:nvSpPr>
          <p:spPr>
            <a:xfrm>
              <a:off x="1196285" y="3418546"/>
              <a:ext cx="1801101" cy="276999"/>
            </a:xfrm>
            <a:prstGeom prst="rect">
              <a:avLst/>
            </a:prstGeom>
            <a:noFill/>
          </p:spPr>
          <p:txBody>
            <a:bodyPr wrap="square" lIns="108000" rIns="108000" rtlCol="0">
              <a:spAutoFit/>
            </a:bodyPr>
            <a:lstStyle/>
            <a:p>
              <a:pPr algn="ctr"/>
              <a:r>
                <a:rPr lang="en-US" altLang="ko-KR" sz="1200" b="1" dirty="0">
                  <a:solidFill>
                    <a:schemeClr val="tx1">
                      <a:lumMod val="65000"/>
                      <a:lumOff val="35000"/>
                    </a:schemeClr>
                  </a:solidFill>
                </a:rPr>
                <a:t>Problem Statement</a:t>
              </a:r>
              <a:endParaRPr lang="ko-KR" altLang="en-US" sz="1200" b="1" dirty="0">
                <a:solidFill>
                  <a:schemeClr val="tx1">
                    <a:lumMod val="65000"/>
                    <a:lumOff val="35000"/>
                  </a:schemeClr>
                </a:solidFill>
              </a:endParaRPr>
            </a:p>
          </p:txBody>
        </p:sp>
      </p:grpSp>
      <p:sp>
        <p:nvSpPr>
          <p:cNvPr id="10" name="TextBox 9">
            <a:extLst>
              <a:ext uri="{FF2B5EF4-FFF2-40B4-BE49-F238E27FC236}">
                <a16:creationId xmlns:a16="http://schemas.microsoft.com/office/drawing/2014/main" id="{C9655350-37D1-49BF-81ED-C89EFB73DD5C}"/>
              </a:ext>
            </a:extLst>
          </p:cNvPr>
          <p:cNvSpPr txBox="1"/>
          <p:nvPr/>
        </p:nvSpPr>
        <p:spPr>
          <a:xfrm>
            <a:off x="1187945" y="1934427"/>
            <a:ext cx="1801101" cy="338554"/>
          </a:xfrm>
          <a:prstGeom prst="rect">
            <a:avLst/>
          </a:prstGeom>
          <a:noFill/>
        </p:spPr>
        <p:txBody>
          <a:bodyPr wrap="square" lIns="108000" rIns="108000" rtlCol="0">
            <a:spAutoFit/>
          </a:bodyPr>
          <a:lstStyle/>
          <a:p>
            <a:pPr algn="ctr"/>
            <a:r>
              <a:rPr lang="en-US" altLang="ko-KR" sz="1600" b="1" dirty="0">
                <a:solidFill>
                  <a:schemeClr val="bg1"/>
                </a:solidFill>
              </a:rPr>
              <a:t>Contents Title</a:t>
            </a:r>
            <a:endParaRPr lang="ko-KR" altLang="en-US" sz="1600" b="1" dirty="0">
              <a:solidFill>
                <a:schemeClr val="bg1"/>
              </a:solidFill>
            </a:endParaRPr>
          </a:p>
        </p:txBody>
      </p:sp>
      <p:grpSp>
        <p:nvGrpSpPr>
          <p:cNvPr id="11" name="Group 53">
            <a:extLst>
              <a:ext uri="{FF2B5EF4-FFF2-40B4-BE49-F238E27FC236}">
                <a16:creationId xmlns:a16="http://schemas.microsoft.com/office/drawing/2014/main" id="{55484F76-CF2F-4F81-8F41-1F1032EA6159}"/>
              </a:ext>
            </a:extLst>
          </p:cNvPr>
          <p:cNvGrpSpPr/>
          <p:nvPr/>
        </p:nvGrpSpPr>
        <p:grpSpPr>
          <a:xfrm>
            <a:off x="3653754" y="1862418"/>
            <a:ext cx="2207512" cy="4142728"/>
            <a:chOff x="539552" y="1772816"/>
            <a:chExt cx="2088232" cy="3960440"/>
          </a:xfrm>
        </p:grpSpPr>
        <p:sp>
          <p:nvSpPr>
            <p:cNvPr id="12" name="Rounded Rectangle 55">
              <a:extLst>
                <a:ext uri="{FF2B5EF4-FFF2-40B4-BE49-F238E27FC236}">
                  <a16:creationId xmlns:a16="http://schemas.microsoft.com/office/drawing/2014/main" id="{9419CE04-4A4E-4BFC-B86C-1CF2A1B7010D}"/>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Rounded Rectangle 4">
              <a:extLst>
                <a:ext uri="{FF2B5EF4-FFF2-40B4-BE49-F238E27FC236}">
                  <a16:creationId xmlns:a16="http://schemas.microsoft.com/office/drawing/2014/main" id="{C05F2CEE-6467-43CA-A82B-9EB68ACE9EE3}"/>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14" name="Oval 54">
            <a:extLst>
              <a:ext uri="{FF2B5EF4-FFF2-40B4-BE49-F238E27FC236}">
                <a16:creationId xmlns:a16="http://schemas.microsoft.com/office/drawing/2014/main" id="{4CDA2BB9-9939-4A2E-8CF2-3BCDB65B2444}"/>
              </a:ext>
            </a:extLst>
          </p:cNvPr>
          <p:cNvSpPr/>
          <p:nvPr/>
        </p:nvSpPr>
        <p:spPr>
          <a:xfrm>
            <a:off x="4271456" y="2366371"/>
            <a:ext cx="972108" cy="972108"/>
          </a:xfrm>
          <a:prstGeom prst="ellipse">
            <a:avLst/>
          </a:prstGeom>
          <a:solidFill>
            <a:schemeClr val="accent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TextBox 14">
            <a:extLst>
              <a:ext uri="{FF2B5EF4-FFF2-40B4-BE49-F238E27FC236}">
                <a16:creationId xmlns:a16="http://schemas.microsoft.com/office/drawing/2014/main" id="{2CC9F631-DA4E-437A-92DC-5E9173D4B53B}"/>
              </a:ext>
            </a:extLst>
          </p:cNvPr>
          <p:cNvSpPr txBox="1"/>
          <p:nvPr/>
        </p:nvSpPr>
        <p:spPr>
          <a:xfrm>
            <a:off x="3856510" y="1934427"/>
            <a:ext cx="1801101" cy="338554"/>
          </a:xfrm>
          <a:prstGeom prst="rect">
            <a:avLst/>
          </a:prstGeom>
          <a:noFill/>
        </p:spPr>
        <p:txBody>
          <a:bodyPr wrap="square" lIns="108000" rIns="108000" rtlCol="0">
            <a:spAutoFit/>
          </a:bodyPr>
          <a:lstStyle/>
          <a:p>
            <a:pPr algn="ctr"/>
            <a:r>
              <a:rPr lang="en-US" altLang="ko-KR" sz="1600" b="1" dirty="0">
                <a:solidFill>
                  <a:schemeClr val="bg1"/>
                </a:solidFill>
              </a:rPr>
              <a:t>Contents Title</a:t>
            </a:r>
            <a:endParaRPr lang="ko-KR" altLang="en-US" sz="1600" b="1" dirty="0">
              <a:solidFill>
                <a:schemeClr val="bg1"/>
              </a:solidFill>
            </a:endParaRPr>
          </a:p>
        </p:txBody>
      </p:sp>
      <p:grpSp>
        <p:nvGrpSpPr>
          <p:cNvPr id="16" name="Group 62">
            <a:extLst>
              <a:ext uri="{FF2B5EF4-FFF2-40B4-BE49-F238E27FC236}">
                <a16:creationId xmlns:a16="http://schemas.microsoft.com/office/drawing/2014/main" id="{6F7BE9C8-BA69-4DFC-9F4A-655190F7F6D7}"/>
              </a:ext>
            </a:extLst>
          </p:cNvPr>
          <p:cNvGrpSpPr/>
          <p:nvPr/>
        </p:nvGrpSpPr>
        <p:grpSpPr>
          <a:xfrm>
            <a:off x="6322770" y="1862418"/>
            <a:ext cx="2207512" cy="4142728"/>
            <a:chOff x="539552" y="1772816"/>
            <a:chExt cx="2088232" cy="3960440"/>
          </a:xfrm>
        </p:grpSpPr>
        <p:sp>
          <p:nvSpPr>
            <p:cNvPr id="17" name="Rounded Rectangle 64">
              <a:extLst>
                <a:ext uri="{FF2B5EF4-FFF2-40B4-BE49-F238E27FC236}">
                  <a16:creationId xmlns:a16="http://schemas.microsoft.com/office/drawing/2014/main" id="{8325EB86-BB5F-4FCC-9472-F6626F0DB86C}"/>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ounded Rectangle 4">
              <a:extLst>
                <a:ext uri="{FF2B5EF4-FFF2-40B4-BE49-F238E27FC236}">
                  <a16:creationId xmlns:a16="http://schemas.microsoft.com/office/drawing/2014/main" id="{00E13706-0B7E-467E-A0BD-31E6052935D6}"/>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19" name="Oval 63">
            <a:extLst>
              <a:ext uri="{FF2B5EF4-FFF2-40B4-BE49-F238E27FC236}">
                <a16:creationId xmlns:a16="http://schemas.microsoft.com/office/drawing/2014/main" id="{A7BB4584-6D0B-420B-8A27-406042120481}"/>
              </a:ext>
            </a:extLst>
          </p:cNvPr>
          <p:cNvSpPr/>
          <p:nvPr/>
        </p:nvSpPr>
        <p:spPr>
          <a:xfrm>
            <a:off x="6940472" y="2366371"/>
            <a:ext cx="972108" cy="972108"/>
          </a:xfrm>
          <a:prstGeom prst="ellipse">
            <a:avLst/>
          </a:prstGeom>
          <a:solidFill>
            <a:schemeClr val="accent3"/>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TextBox 19">
            <a:extLst>
              <a:ext uri="{FF2B5EF4-FFF2-40B4-BE49-F238E27FC236}">
                <a16:creationId xmlns:a16="http://schemas.microsoft.com/office/drawing/2014/main" id="{F47A84AA-39C2-49A4-8C7D-6B985AA5923B}"/>
              </a:ext>
            </a:extLst>
          </p:cNvPr>
          <p:cNvSpPr txBox="1"/>
          <p:nvPr/>
        </p:nvSpPr>
        <p:spPr>
          <a:xfrm>
            <a:off x="6525526" y="1934427"/>
            <a:ext cx="1801101" cy="338554"/>
          </a:xfrm>
          <a:prstGeom prst="rect">
            <a:avLst/>
          </a:prstGeom>
          <a:noFill/>
        </p:spPr>
        <p:txBody>
          <a:bodyPr wrap="square" lIns="108000" rIns="108000" rtlCol="0">
            <a:spAutoFit/>
          </a:bodyPr>
          <a:lstStyle/>
          <a:p>
            <a:pPr algn="ctr"/>
            <a:r>
              <a:rPr lang="en-US" altLang="ko-KR" sz="1600" b="1" dirty="0">
                <a:solidFill>
                  <a:schemeClr val="bg1"/>
                </a:solidFill>
              </a:rPr>
              <a:t>Contents Title</a:t>
            </a:r>
            <a:endParaRPr lang="ko-KR" altLang="en-US" sz="1600" b="1" dirty="0">
              <a:solidFill>
                <a:schemeClr val="bg1"/>
              </a:solidFill>
            </a:endParaRPr>
          </a:p>
        </p:txBody>
      </p:sp>
      <p:grpSp>
        <p:nvGrpSpPr>
          <p:cNvPr id="21" name="Group 71">
            <a:extLst>
              <a:ext uri="{FF2B5EF4-FFF2-40B4-BE49-F238E27FC236}">
                <a16:creationId xmlns:a16="http://schemas.microsoft.com/office/drawing/2014/main" id="{99ADCB16-D839-4EF5-90AF-C06D2F7F663F}"/>
              </a:ext>
            </a:extLst>
          </p:cNvPr>
          <p:cNvGrpSpPr/>
          <p:nvPr/>
        </p:nvGrpSpPr>
        <p:grpSpPr>
          <a:xfrm>
            <a:off x="8991786" y="1862418"/>
            <a:ext cx="2207512" cy="4142728"/>
            <a:chOff x="539552" y="1772816"/>
            <a:chExt cx="2088232" cy="3960440"/>
          </a:xfrm>
        </p:grpSpPr>
        <p:sp>
          <p:nvSpPr>
            <p:cNvPr id="22" name="Rounded Rectangle 73">
              <a:extLst>
                <a:ext uri="{FF2B5EF4-FFF2-40B4-BE49-F238E27FC236}">
                  <a16:creationId xmlns:a16="http://schemas.microsoft.com/office/drawing/2014/main" id="{CA738713-A343-4FE7-9DE1-9BBCFF934876}"/>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Rounded Rectangle 4">
              <a:extLst>
                <a:ext uri="{FF2B5EF4-FFF2-40B4-BE49-F238E27FC236}">
                  <a16:creationId xmlns:a16="http://schemas.microsoft.com/office/drawing/2014/main" id="{7DAEEA45-D808-45BD-869B-0100D0969F01}"/>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4" name="Oval 72">
            <a:extLst>
              <a:ext uri="{FF2B5EF4-FFF2-40B4-BE49-F238E27FC236}">
                <a16:creationId xmlns:a16="http://schemas.microsoft.com/office/drawing/2014/main" id="{0B15C5C8-7041-4B53-8E6D-E05E9443124C}"/>
              </a:ext>
            </a:extLst>
          </p:cNvPr>
          <p:cNvSpPr/>
          <p:nvPr/>
        </p:nvSpPr>
        <p:spPr>
          <a:xfrm>
            <a:off x="9609488" y="2366371"/>
            <a:ext cx="972108" cy="972108"/>
          </a:xfrm>
          <a:prstGeom prst="ellipse">
            <a:avLst/>
          </a:prstGeom>
          <a:solidFill>
            <a:schemeClr val="accent4"/>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5" name="TextBox 24">
            <a:extLst>
              <a:ext uri="{FF2B5EF4-FFF2-40B4-BE49-F238E27FC236}">
                <a16:creationId xmlns:a16="http://schemas.microsoft.com/office/drawing/2014/main" id="{362A8385-83B3-4301-93D6-25CB8AA174D8}"/>
              </a:ext>
            </a:extLst>
          </p:cNvPr>
          <p:cNvSpPr txBox="1"/>
          <p:nvPr/>
        </p:nvSpPr>
        <p:spPr>
          <a:xfrm>
            <a:off x="9194993" y="1934427"/>
            <a:ext cx="1801101" cy="338554"/>
          </a:xfrm>
          <a:prstGeom prst="rect">
            <a:avLst/>
          </a:prstGeom>
          <a:noFill/>
        </p:spPr>
        <p:txBody>
          <a:bodyPr wrap="square" lIns="108000" rIns="108000" rtlCol="0">
            <a:spAutoFit/>
          </a:bodyPr>
          <a:lstStyle/>
          <a:p>
            <a:pPr algn="ctr"/>
            <a:r>
              <a:rPr lang="en-US" altLang="ko-KR" sz="1600" b="1" dirty="0">
                <a:solidFill>
                  <a:schemeClr val="bg1"/>
                </a:solidFill>
              </a:rPr>
              <a:t>Output</a:t>
            </a:r>
            <a:endParaRPr lang="ko-KR" altLang="en-US" sz="1600" b="1" dirty="0">
              <a:solidFill>
                <a:schemeClr val="bg1"/>
              </a:solidFill>
            </a:endParaRPr>
          </a:p>
        </p:txBody>
      </p:sp>
      <p:grpSp>
        <p:nvGrpSpPr>
          <p:cNvPr id="26" name="그룹 25">
            <a:extLst>
              <a:ext uri="{FF2B5EF4-FFF2-40B4-BE49-F238E27FC236}">
                <a16:creationId xmlns:a16="http://schemas.microsoft.com/office/drawing/2014/main" id="{A5981D07-0791-4654-9C73-F348CB606244}"/>
              </a:ext>
            </a:extLst>
          </p:cNvPr>
          <p:cNvGrpSpPr/>
          <p:nvPr/>
        </p:nvGrpSpPr>
        <p:grpSpPr>
          <a:xfrm>
            <a:off x="3856960" y="3436130"/>
            <a:ext cx="1801102" cy="558388"/>
            <a:chOff x="1196284" y="3418546"/>
            <a:chExt cx="1801102" cy="558388"/>
          </a:xfrm>
        </p:grpSpPr>
        <p:sp>
          <p:nvSpPr>
            <p:cNvPr id="27" name="TextBox 26">
              <a:extLst>
                <a:ext uri="{FF2B5EF4-FFF2-40B4-BE49-F238E27FC236}">
                  <a16:creationId xmlns:a16="http://schemas.microsoft.com/office/drawing/2014/main" id="{63A82AB1-A16E-4FB5-BB47-862E8920CCF7}"/>
                </a:ext>
              </a:extLst>
            </p:cNvPr>
            <p:cNvSpPr txBox="1"/>
            <p:nvPr/>
          </p:nvSpPr>
          <p:spPr>
            <a:xfrm>
              <a:off x="1196284" y="3699935"/>
              <a:ext cx="1801101" cy="276999"/>
            </a:xfrm>
            <a:prstGeom prst="rect">
              <a:avLst/>
            </a:prstGeom>
            <a:noFill/>
          </p:spPr>
          <p:txBody>
            <a:bodyPr wrap="square" rtlCol="0">
              <a:spAutoFit/>
            </a:bodyPr>
            <a:lstStyle/>
            <a:p>
              <a:pPr algn="ctr"/>
              <a:endParaRPr lang="en-US" altLang="ko-KR" sz="1200" dirty="0">
                <a:solidFill>
                  <a:schemeClr val="tx1">
                    <a:lumMod val="75000"/>
                    <a:lumOff val="25000"/>
                  </a:schemeClr>
                </a:solidFill>
              </a:endParaRPr>
            </a:p>
          </p:txBody>
        </p:sp>
        <p:sp>
          <p:nvSpPr>
            <p:cNvPr id="28" name="TextBox 27">
              <a:extLst>
                <a:ext uri="{FF2B5EF4-FFF2-40B4-BE49-F238E27FC236}">
                  <a16:creationId xmlns:a16="http://schemas.microsoft.com/office/drawing/2014/main" id="{83FBEA1B-0AA5-4DD7-A28C-F2E5FB29E4C6}"/>
                </a:ext>
              </a:extLst>
            </p:cNvPr>
            <p:cNvSpPr txBox="1"/>
            <p:nvPr/>
          </p:nvSpPr>
          <p:spPr>
            <a:xfrm>
              <a:off x="1196285" y="3418546"/>
              <a:ext cx="1801101" cy="276999"/>
            </a:xfrm>
            <a:prstGeom prst="rect">
              <a:avLst/>
            </a:prstGeom>
            <a:noFill/>
          </p:spPr>
          <p:txBody>
            <a:bodyPr wrap="square" lIns="108000" rIns="108000" rtlCol="0">
              <a:spAutoFit/>
            </a:bodyPr>
            <a:lstStyle/>
            <a:p>
              <a:pPr algn="ctr"/>
              <a:r>
                <a:rPr lang="en-IN" altLang="ko-KR" sz="1200" b="1" dirty="0">
                  <a:solidFill>
                    <a:schemeClr val="tx1">
                      <a:lumMod val="65000"/>
                      <a:lumOff val="35000"/>
                    </a:schemeClr>
                  </a:solidFill>
                </a:rPr>
                <a:t>Solution</a:t>
              </a:r>
              <a:endParaRPr lang="ko-KR" altLang="en-US" sz="1200" b="1" dirty="0">
                <a:solidFill>
                  <a:schemeClr val="tx1">
                    <a:lumMod val="65000"/>
                    <a:lumOff val="35000"/>
                  </a:schemeClr>
                </a:solidFill>
              </a:endParaRPr>
            </a:p>
          </p:txBody>
        </p:sp>
      </p:grpSp>
      <p:grpSp>
        <p:nvGrpSpPr>
          <p:cNvPr id="29" name="그룹 28">
            <a:extLst>
              <a:ext uri="{FF2B5EF4-FFF2-40B4-BE49-F238E27FC236}">
                <a16:creationId xmlns:a16="http://schemas.microsoft.com/office/drawing/2014/main" id="{B4BE8EEA-75AA-42D0-9A67-D659023CF3DC}"/>
              </a:ext>
            </a:extLst>
          </p:cNvPr>
          <p:cNvGrpSpPr/>
          <p:nvPr/>
        </p:nvGrpSpPr>
        <p:grpSpPr>
          <a:xfrm>
            <a:off x="6526426" y="3436130"/>
            <a:ext cx="1801102" cy="1851049"/>
            <a:chOff x="1196284" y="3418546"/>
            <a:chExt cx="1801102" cy="1851049"/>
          </a:xfrm>
        </p:grpSpPr>
        <p:sp>
          <p:nvSpPr>
            <p:cNvPr id="30" name="TextBox 29">
              <a:extLst>
                <a:ext uri="{FF2B5EF4-FFF2-40B4-BE49-F238E27FC236}">
                  <a16:creationId xmlns:a16="http://schemas.microsoft.com/office/drawing/2014/main" id="{93EA506D-5B05-4F1F-98BE-F73848A4C95D}"/>
                </a:ext>
              </a:extLst>
            </p:cNvPr>
            <p:cNvSpPr txBox="1"/>
            <p:nvPr/>
          </p:nvSpPr>
          <p:spPr>
            <a:xfrm>
              <a:off x="1196284" y="3699935"/>
              <a:ext cx="1801101" cy="1569660"/>
            </a:xfrm>
            <a:prstGeom prst="rect">
              <a:avLst/>
            </a:prstGeom>
            <a:noFill/>
          </p:spPr>
          <p:txBody>
            <a:bodyPr wrap="square" rtlCol="0">
              <a:spAutoFit/>
            </a:bodyPr>
            <a:lstStyle/>
            <a:p>
              <a:pPr marL="228600" indent="-228600" algn="ctr">
                <a:buAutoNum type="arabicPeriod"/>
              </a:pPr>
              <a:r>
                <a:rPr lang="en-US" altLang="ko-KR" sz="1200" dirty="0">
                  <a:solidFill>
                    <a:schemeClr val="tx1">
                      <a:lumMod val="75000"/>
                      <a:lumOff val="25000"/>
                    </a:schemeClr>
                  </a:solidFill>
                </a:rPr>
                <a:t>API keys to integrate with a chatbot</a:t>
              </a:r>
            </a:p>
            <a:p>
              <a:pPr algn="ctr"/>
              <a:r>
                <a:rPr lang="en-US" altLang="ko-KR" sz="1200" dirty="0">
                  <a:solidFill>
                    <a:schemeClr val="tx1">
                      <a:lumMod val="75000"/>
                      <a:lumOff val="25000"/>
                    </a:schemeClr>
                  </a:solidFill>
                </a:rPr>
                <a:t>2.Low quality dataset</a:t>
              </a:r>
            </a:p>
            <a:p>
              <a:pPr algn="ctr"/>
              <a:r>
                <a:rPr lang="en-US" altLang="ko-KR" sz="1200" dirty="0">
                  <a:solidFill>
                    <a:schemeClr val="tx1">
                      <a:lumMod val="75000"/>
                      <a:lumOff val="25000"/>
                    </a:schemeClr>
                  </a:solidFill>
                </a:rPr>
                <a:t>3.</a:t>
              </a:r>
            </a:p>
            <a:p>
              <a:pPr algn="ctr"/>
              <a:endParaRPr lang="en-US" altLang="ko-KR" sz="1200" dirty="0">
                <a:solidFill>
                  <a:schemeClr val="tx1">
                    <a:lumMod val="75000"/>
                    <a:lumOff val="25000"/>
                  </a:schemeClr>
                </a:solidFill>
              </a:endParaRPr>
            </a:p>
            <a:p>
              <a:pPr algn="ctr"/>
              <a:endParaRPr lang="en-US" altLang="ko-KR" sz="1200" dirty="0">
                <a:solidFill>
                  <a:schemeClr val="tx1">
                    <a:lumMod val="75000"/>
                    <a:lumOff val="25000"/>
                  </a:schemeClr>
                </a:solidFill>
              </a:endParaRPr>
            </a:p>
            <a:p>
              <a:pPr algn="ctr"/>
              <a:endParaRPr lang="en-US" altLang="ko-KR" sz="1200" dirty="0">
                <a:solidFill>
                  <a:schemeClr val="tx1">
                    <a:lumMod val="75000"/>
                    <a:lumOff val="25000"/>
                  </a:schemeClr>
                </a:solidFill>
              </a:endParaRPr>
            </a:p>
          </p:txBody>
        </p:sp>
        <p:sp>
          <p:nvSpPr>
            <p:cNvPr id="31" name="TextBox 30">
              <a:extLst>
                <a:ext uri="{FF2B5EF4-FFF2-40B4-BE49-F238E27FC236}">
                  <a16:creationId xmlns:a16="http://schemas.microsoft.com/office/drawing/2014/main" id="{17D016CB-4A28-4484-8DFA-139758129032}"/>
                </a:ext>
              </a:extLst>
            </p:cNvPr>
            <p:cNvSpPr txBox="1"/>
            <p:nvPr/>
          </p:nvSpPr>
          <p:spPr>
            <a:xfrm>
              <a:off x="1196285" y="3418546"/>
              <a:ext cx="1801101" cy="276999"/>
            </a:xfrm>
            <a:prstGeom prst="rect">
              <a:avLst/>
            </a:prstGeom>
            <a:noFill/>
          </p:spPr>
          <p:txBody>
            <a:bodyPr wrap="square" lIns="108000" rIns="108000" rtlCol="0">
              <a:spAutoFit/>
            </a:bodyPr>
            <a:lstStyle/>
            <a:p>
              <a:pPr algn="ctr"/>
              <a:r>
                <a:rPr lang="en-IN" altLang="ko-KR" sz="1200" b="1" dirty="0">
                  <a:solidFill>
                    <a:schemeClr val="tx1">
                      <a:lumMod val="65000"/>
                      <a:lumOff val="35000"/>
                    </a:schemeClr>
                  </a:solidFill>
                </a:rPr>
                <a:t>Challenges</a:t>
              </a:r>
              <a:endParaRPr lang="ko-KR" altLang="en-US" sz="1200" b="1" dirty="0">
                <a:solidFill>
                  <a:schemeClr val="tx1">
                    <a:lumMod val="65000"/>
                    <a:lumOff val="35000"/>
                  </a:schemeClr>
                </a:solidFill>
              </a:endParaRPr>
            </a:p>
          </p:txBody>
        </p:sp>
      </p:grpSp>
      <p:grpSp>
        <p:nvGrpSpPr>
          <p:cNvPr id="32" name="그룹 31">
            <a:extLst>
              <a:ext uri="{FF2B5EF4-FFF2-40B4-BE49-F238E27FC236}">
                <a16:creationId xmlns:a16="http://schemas.microsoft.com/office/drawing/2014/main" id="{AC5EE0CD-7D99-4A9D-BB70-95A795A43F90}"/>
              </a:ext>
            </a:extLst>
          </p:cNvPr>
          <p:cNvGrpSpPr/>
          <p:nvPr/>
        </p:nvGrpSpPr>
        <p:grpSpPr>
          <a:xfrm>
            <a:off x="9194992" y="3436130"/>
            <a:ext cx="1801102" cy="1851049"/>
            <a:chOff x="1196284" y="3418546"/>
            <a:chExt cx="1801102" cy="1851049"/>
          </a:xfrm>
        </p:grpSpPr>
        <p:sp>
          <p:nvSpPr>
            <p:cNvPr id="33" name="TextBox 32">
              <a:extLst>
                <a:ext uri="{FF2B5EF4-FFF2-40B4-BE49-F238E27FC236}">
                  <a16:creationId xmlns:a16="http://schemas.microsoft.com/office/drawing/2014/main" id="{464FE093-7528-423D-BC5D-1FFD0AD92BAC}"/>
                </a:ext>
              </a:extLst>
            </p:cNvPr>
            <p:cNvSpPr txBox="1"/>
            <p:nvPr/>
          </p:nvSpPr>
          <p:spPr>
            <a:xfrm>
              <a:off x="1196284" y="3699935"/>
              <a:ext cx="1801101" cy="1569660"/>
            </a:xfrm>
            <a:prstGeom prst="rect">
              <a:avLst/>
            </a:prstGeom>
            <a:noFill/>
          </p:spPr>
          <p:txBody>
            <a:bodyPr wrap="square" rtlCol="0">
              <a:spAutoFit/>
            </a:bodyPr>
            <a:lstStyle/>
            <a:p>
              <a:pPr algn="ctr"/>
              <a:r>
                <a:rPr lang="en-US" altLang="ko-KR" sz="1200" dirty="0">
                  <a:solidFill>
                    <a:schemeClr val="tx1">
                      <a:lumMod val="75000"/>
                      <a:lumOff val="25000"/>
                    </a:schemeClr>
                  </a:solidFill>
                </a:rPr>
                <a:t>Finally, We were able to develop a model with 80% accuracy and our </a:t>
              </a:r>
              <a:r>
                <a:rPr lang="en-US" altLang="ko-KR" sz="1200" dirty="0" err="1">
                  <a:solidFill>
                    <a:schemeClr val="tx1">
                      <a:lumMod val="75000"/>
                      <a:lumOff val="25000"/>
                    </a:schemeClr>
                  </a:solidFill>
                </a:rPr>
                <a:t>Finbot</a:t>
              </a:r>
              <a:r>
                <a:rPr lang="en-US" altLang="ko-KR" sz="1200" dirty="0">
                  <a:solidFill>
                    <a:schemeClr val="tx1">
                      <a:lumMod val="75000"/>
                      <a:lumOff val="25000"/>
                    </a:schemeClr>
                  </a:solidFill>
                </a:rPr>
                <a:t> is working well and giving interactive feedback. 	</a:t>
              </a:r>
              <a:br>
                <a:rPr lang="en-US" altLang="ko-KR" sz="1200" dirty="0">
                  <a:solidFill>
                    <a:schemeClr val="tx1">
                      <a:lumMod val="75000"/>
                      <a:lumOff val="25000"/>
                    </a:schemeClr>
                  </a:solidFill>
                </a:rPr>
              </a:br>
              <a:r>
                <a:rPr lang="en-US" altLang="ko-KR" sz="1200" dirty="0">
                  <a:solidFill>
                    <a:schemeClr val="tx1">
                      <a:lumMod val="75000"/>
                      <a:lumOff val="25000"/>
                    </a:schemeClr>
                  </a:solidFill>
                </a:rPr>
                <a:t>It uses Support and </a:t>
              </a:r>
              <a:r>
                <a:rPr lang="en-IN" altLang="ko-KR" sz="1200" dirty="0">
                  <a:solidFill>
                    <a:schemeClr val="tx1">
                      <a:lumMod val="75000"/>
                      <a:lumOff val="25000"/>
                    </a:schemeClr>
                  </a:solidFill>
                </a:rPr>
                <a:t>Resistance</a:t>
              </a:r>
              <a:r>
                <a:rPr lang="en-US" altLang="ko-KR" sz="1200" dirty="0">
                  <a:solidFill>
                    <a:schemeClr val="tx1">
                      <a:lumMod val="75000"/>
                      <a:lumOff val="25000"/>
                    </a:schemeClr>
                  </a:solidFill>
                </a:rPr>
                <a:t> </a:t>
              </a:r>
              <a:r>
                <a:rPr lang="en-IN" altLang="ko-KR" sz="1200" dirty="0">
                  <a:solidFill>
                    <a:schemeClr val="tx1">
                      <a:lumMod val="75000"/>
                      <a:lumOff val="25000"/>
                    </a:schemeClr>
                  </a:solidFill>
                </a:rPr>
                <a:t>strategy</a:t>
              </a:r>
              <a:endParaRPr lang="en-US" altLang="ko-KR"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FDC3912B-13A7-4140-AADB-D796366C46ED}"/>
                </a:ext>
              </a:extLst>
            </p:cNvPr>
            <p:cNvSpPr txBox="1"/>
            <p:nvPr/>
          </p:nvSpPr>
          <p:spPr>
            <a:xfrm>
              <a:off x="1196285" y="3418546"/>
              <a:ext cx="1801101" cy="276999"/>
            </a:xfrm>
            <a:prstGeom prst="rect">
              <a:avLst/>
            </a:prstGeom>
            <a:noFill/>
          </p:spPr>
          <p:txBody>
            <a:bodyPr wrap="square" lIns="108000" rIns="108000" rtlCol="0">
              <a:spAutoFit/>
            </a:bodyPr>
            <a:lstStyle/>
            <a:p>
              <a:pPr algn="ctr"/>
              <a:endParaRPr lang="ko-KR" altLang="en-US" sz="1200" b="1" dirty="0">
                <a:solidFill>
                  <a:schemeClr val="tx1">
                    <a:lumMod val="65000"/>
                    <a:lumOff val="35000"/>
                  </a:schemeClr>
                </a:solidFill>
              </a:endParaRPr>
            </a:p>
          </p:txBody>
        </p:sp>
      </p:grpSp>
      <p:sp>
        <p:nvSpPr>
          <p:cNvPr id="35" name="Rounded Rectangle 10">
            <a:extLst>
              <a:ext uri="{FF2B5EF4-FFF2-40B4-BE49-F238E27FC236}">
                <a16:creationId xmlns:a16="http://schemas.microsoft.com/office/drawing/2014/main" id="{78A4DF4B-F112-4B71-B3AC-33E5A12746E3}"/>
              </a:ext>
            </a:extLst>
          </p:cNvPr>
          <p:cNvSpPr/>
          <p:nvPr/>
        </p:nvSpPr>
        <p:spPr>
          <a:xfrm>
            <a:off x="1966795" y="2694553"/>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16">
            <a:extLst>
              <a:ext uri="{FF2B5EF4-FFF2-40B4-BE49-F238E27FC236}">
                <a16:creationId xmlns:a16="http://schemas.microsoft.com/office/drawing/2014/main" id="{5C0EABD6-82F9-4972-87A0-D5D51DC7C31D}"/>
              </a:ext>
            </a:extLst>
          </p:cNvPr>
          <p:cNvSpPr/>
          <p:nvPr/>
        </p:nvSpPr>
        <p:spPr>
          <a:xfrm rot="2700000">
            <a:off x="7318337" y="26243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Oval 7">
            <a:extLst>
              <a:ext uri="{FF2B5EF4-FFF2-40B4-BE49-F238E27FC236}">
                <a16:creationId xmlns:a16="http://schemas.microsoft.com/office/drawing/2014/main" id="{E73B6A2A-1B0E-43A2-BF19-DF48E5529137}"/>
              </a:ext>
            </a:extLst>
          </p:cNvPr>
          <p:cNvSpPr/>
          <p:nvPr/>
        </p:nvSpPr>
        <p:spPr>
          <a:xfrm>
            <a:off x="9914903" y="2665743"/>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ed Rectangle 27">
            <a:extLst>
              <a:ext uri="{FF2B5EF4-FFF2-40B4-BE49-F238E27FC236}">
                <a16:creationId xmlns:a16="http://schemas.microsoft.com/office/drawing/2014/main" id="{4F6C5F55-B127-4FE4-9430-08C749A6BE2F}"/>
              </a:ext>
            </a:extLst>
          </p:cNvPr>
          <p:cNvSpPr/>
          <p:nvPr/>
        </p:nvSpPr>
        <p:spPr>
          <a:xfrm>
            <a:off x="4574451" y="2694554"/>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TextBox 39">
            <a:extLst>
              <a:ext uri="{FF2B5EF4-FFF2-40B4-BE49-F238E27FC236}">
                <a16:creationId xmlns:a16="http://schemas.microsoft.com/office/drawing/2014/main" id="{9C12F95A-F2A3-338D-89D9-148FDFE721C3}"/>
              </a:ext>
            </a:extLst>
          </p:cNvPr>
          <p:cNvSpPr txBox="1"/>
          <p:nvPr/>
        </p:nvSpPr>
        <p:spPr>
          <a:xfrm>
            <a:off x="3755132" y="3726961"/>
            <a:ext cx="2207512" cy="2123658"/>
          </a:xfrm>
          <a:prstGeom prst="rect">
            <a:avLst/>
          </a:prstGeom>
          <a:noFill/>
        </p:spPr>
        <p:txBody>
          <a:bodyPr wrap="square">
            <a:spAutoFit/>
          </a:bodyPr>
          <a:lstStyle/>
          <a:p>
            <a:pPr marL="228600" indent="-228600">
              <a:buAutoNum type="arabicPeriod"/>
            </a:pPr>
            <a:r>
              <a:rPr lang="en-US" sz="1200" dirty="0">
                <a:latin typeface="Söhne"/>
              </a:rPr>
              <a:t>Gen-Ai chatbot using LLM </a:t>
            </a:r>
          </a:p>
          <a:p>
            <a:r>
              <a:rPr lang="en-US" sz="1200" b="0" i="0" dirty="0">
                <a:effectLst/>
                <a:latin typeface="Söhne"/>
              </a:rPr>
              <a:t> </a:t>
            </a:r>
            <a:r>
              <a:rPr lang="en-US" sz="1200" b="0" i="0" dirty="0" err="1">
                <a:effectLst/>
                <a:latin typeface="Söhne"/>
              </a:rPr>
              <a:t>FinBro</a:t>
            </a:r>
            <a:r>
              <a:rPr lang="en-US" sz="1200" b="0" i="0" dirty="0">
                <a:effectLst/>
                <a:latin typeface="Söhne"/>
              </a:rPr>
              <a:t> engages in dynamic conversations, offering personalized financial insights, budgeting tips, and investment advice.</a:t>
            </a:r>
          </a:p>
          <a:p>
            <a:endParaRPr lang="en-US" sz="1200" dirty="0">
              <a:latin typeface="Söhne"/>
            </a:endParaRPr>
          </a:p>
          <a:p>
            <a:r>
              <a:rPr lang="en-US" sz="1200" dirty="0">
                <a:latin typeface="Söhne"/>
              </a:rPr>
              <a:t>2. </a:t>
            </a:r>
            <a:r>
              <a:rPr lang="en-IN" sz="1200" dirty="0">
                <a:latin typeface="Söhne"/>
              </a:rPr>
              <a:t>Trained ML model to predict the current trade and critical values which alerts user with notified email service </a:t>
            </a:r>
            <a:endParaRPr lang="en-US" sz="1200" dirty="0">
              <a:latin typeface="Söhne"/>
            </a:endParaRPr>
          </a:p>
        </p:txBody>
      </p:sp>
    </p:spTree>
    <p:extLst>
      <p:ext uri="{BB962C8B-B14F-4D97-AF65-F5344CB8AC3E}">
        <p14:creationId xmlns:p14="http://schemas.microsoft.com/office/powerpoint/2010/main" val="318365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개체 틀 19">
            <a:extLst>
              <a:ext uri="{FF2B5EF4-FFF2-40B4-BE49-F238E27FC236}">
                <a16:creationId xmlns:a16="http://schemas.microsoft.com/office/drawing/2014/main" id="{A0578E21-A810-4A10-BB13-06914E19681D}"/>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185" b="185"/>
          <a:stretch>
            <a:fillRect/>
          </a:stretch>
        </p:blipFill>
        <p:spPr/>
      </p:pic>
      <p:sp>
        <p:nvSpPr>
          <p:cNvPr id="21" name="TextBox 20">
            <a:extLst>
              <a:ext uri="{FF2B5EF4-FFF2-40B4-BE49-F238E27FC236}">
                <a16:creationId xmlns:a16="http://schemas.microsoft.com/office/drawing/2014/main" id="{8B47756C-CC92-4A1B-9139-D48E4593BAB4}"/>
              </a:ext>
            </a:extLst>
          </p:cNvPr>
          <p:cNvSpPr txBox="1"/>
          <p:nvPr/>
        </p:nvSpPr>
        <p:spPr>
          <a:xfrm>
            <a:off x="6798473" y="17120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6D4B32AF-1A7C-44D0-A17D-57DFE5B6945B}"/>
              </a:ext>
            </a:extLst>
          </p:cNvPr>
          <p:cNvSpPr/>
          <p:nvPr/>
        </p:nvSpPr>
        <p:spPr>
          <a:xfrm>
            <a:off x="7613614" y="2272098"/>
            <a:ext cx="4647501" cy="2308324"/>
          </a:xfrm>
          <a:prstGeom prst="rect">
            <a:avLst/>
          </a:prstGeom>
        </p:spPr>
        <p:txBody>
          <a:bodyPr wrap="square">
            <a:spAutoFit/>
          </a:bodyPr>
          <a:lstStyle/>
          <a:p>
            <a:r>
              <a:rPr lang="en-US" sz="1600" b="0" i="0" dirty="0">
                <a:effectLst/>
                <a:latin typeface="Söhne"/>
              </a:rPr>
              <a:t>Step into the future of finance with </a:t>
            </a:r>
            <a:r>
              <a:rPr lang="en-US" sz="1600" b="0" i="0" dirty="0" err="1">
                <a:effectLst/>
                <a:latin typeface="Söhne"/>
              </a:rPr>
              <a:t>FinBro's</a:t>
            </a:r>
            <a:r>
              <a:rPr lang="en-US" sz="1600" b="0" i="0" dirty="0">
                <a:effectLst/>
                <a:latin typeface="Söhne"/>
              </a:rPr>
              <a:t> enchanting chatbot experience. Beyond mere functionality, it's a dynamic conversational companion that doesn't just understand your financial queries; it engages with you, offering insightful advice and tailored solutions. This isn't just a chatbot; it's an intelligent storyteller of your financial journey, turning complexity into clarity with a dash of creativity and a treasure trove of knowledge.</a:t>
            </a:r>
            <a:endParaRPr lang="ko-KR" altLang="en-US" sz="1600" dirty="0">
              <a:cs typeface="Arial" pitchFamily="34" charset="0"/>
            </a:endParaRPr>
          </a:p>
        </p:txBody>
      </p:sp>
      <p:sp>
        <p:nvSpPr>
          <p:cNvPr id="23" name="TextBox 22">
            <a:extLst>
              <a:ext uri="{FF2B5EF4-FFF2-40B4-BE49-F238E27FC236}">
                <a16:creationId xmlns:a16="http://schemas.microsoft.com/office/drawing/2014/main" id="{DA620EE5-2AAF-403D-8FCD-C5E98E2F4027}"/>
              </a:ext>
            </a:extLst>
          </p:cNvPr>
          <p:cNvSpPr txBox="1"/>
          <p:nvPr/>
        </p:nvSpPr>
        <p:spPr>
          <a:xfrm>
            <a:off x="7812778" y="151164"/>
            <a:ext cx="3746766" cy="1969770"/>
          </a:xfrm>
          <a:prstGeom prst="rect">
            <a:avLst/>
          </a:prstGeom>
          <a:noFill/>
        </p:spPr>
        <p:txBody>
          <a:bodyPr wrap="square" lIns="36000" tIns="0" rIns="36000" bIns="0" rtlCol="0" anchor="ctr">
            <a:spAutoFit/>
          </a:bodyPr>
          <a:lstStyle/>
          <a:p>
            <a:pPr algn="r"/>
            <a:r>
              <a:rPr lang="en-US" altLang="ko-KR" sz="3200" dirty="0">
                <a:solidFill>
                  <a:schemeClr val="accent3"/>
                </a:solidFill>
              </a:rPr>
              <a:t>We </a:t>
            </a:r>
            <a:r>
              <a:rPr lang="en-US" altLang="ko-KR" sz="3200" dirty="0">
                <a:solidFill>
                  <a:schemeClr val="accent2"/>
                </a:solidFill>
              </a:rPr>
              <a:t>created an </a:t>
            </a:r>
          </a:p>
          <a:p>
            <a:pPr algn="r"/>
            <a:r>
              <a:rPr lang="en-US" altLang="ko-KR" sz="3200" dirty="0">
                <a:solidFill>
                  <a:schemeClr val="accent4"/>
                </a:solidFill>
              </a:rPr>
              <a:t>Highly Qualified </a:t>
            </a:r>
            <a:r>
              <a:rPr lang="en-US" altLang="ko-KR" sz="3200" dirty="0">
                <a:solidFill>
                  <a:schemeClr val="accent3"/>
                </a:solidFill>
              </a:rPr>
              <a:t>Professional </a:t>
            </a:r>
          </a:p>
          <a:p>
            <a:pPr algn="r"/>
            <a:r>
              <a:rPr lang="en-IN" altLang="ko-KR" sz="3200" dirty="0">
                <a:solidFill>
                  <a:schemeClr val="accent3"/>
                </a:solidFill>
              </a:rPr>
              <a:t>Bot Using LLM</a:t>
            </a:r>
            <a:endParaRPr lang="ko-KR" altLang="en-US" sz="3200" dirty="0">
              <a:solidFill>
                <a:schemeClr val="accent3"/>
              </a:solidFill>
            </a:endParaRPr>
          </a:p>
        </p:txBody>
      </p:sp>
    </p:spTree>
    <p:extLst>
      <p:ext uri="{BB962C8B-B14F-4D97-AF65-F5344CB8AC3E}">
        <p14:creationId xmlns:p14="http://schemas.microsoft.com/office/powerpoint/2010/main" val="60899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a:extLst>
              <a:ext uri="{FF2B5EF4-FFF2-40B4-BE49-F238E27FC236}">
                <a16:creationId xmlns:a16="http://schemas.microsoft.com/office/drawing/2014/main" id="{3E99CE14-B8EF-4E79-8535-5544DED016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5" t="66" r="25815" b="-66"/>
          <a:stretch/>
        </p:blipFill>
        <p:spPr>
          <a:xfrm>
            <a:off x="4847861" y="4558"/>
            <a:ext cx="7344139" cy="6863603"/>
          </a:xfrm>
        </p:spPr>
      </p:pic>
      <p:grpSp>
        <p:nvGrpSpPr>
          <p:cNvPr id="3" name="Group 25">
            <a:extLst>
              <a:ext uri="{FF2B5EF4-FFF2-40B4-BE49-F238E27FC236}">
                <a16:creationId xmlns:a16="http://schemas.microsoft.com/office/drawing/2014/main" id="{4CD8506D-FD03-48E4-B2CD-1D314C2515EE}"/>
              </a:ext>
            </a:extLst>
          </p:cNvPr>
          <p:cNvGrpSpPr/>
          <p:nvPr/>
        </p:nvGrpSpPr>
        <p:grpSpPr>
          <a:xfrm>
            <a:off x="5304088" y="2631911"/>
            <a:ext cx="1565507" cy="1565507"/>
            <a:chOff x="3592654" y="1960064"/>
            <a:chExt cx="1295380" cy="1295380"/>
          </a:xfrm>
        </p:grpSpPr>
        <p:sp>
          <p:nvSpPr>
            <p:cNvPr id="4" name="Oval 24">
              <a:extLst>
                <a:ext uri="{FF2B5EF4-FFF2-40B4-BE49-F238E27FC236}">
                  <a16:creationId xmlns:a16="http://schemas.microsoft.com/office/drawing/2014/main" id="{0DA855A4-F9D4-4743-B92F-126811DC974B}"/>
                </a:ext>
              </a:extLst>
            </p:cNvPr>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5" name="Oval 9">
              <a:extLst>
                <a:ext uri="{FF2B5EF4-FFF2-40B4-BE49-F238E27FC236}">
                  <a16:creationId xmlns:a16="http://schemas.microsoft.com/office/drawing/2014/main" id="{5DED5557-3B11-441B-9D8E-0F5922BED7C5}"/>
                </a:ext>
              </a:extLst>
            </p:cNvPr>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grpSp>
        <p:nvGrpSpPr>
          <p:cNvPr id="6" name="그룹 5">
            <a:extLst>
              <a:ext uri="{FF2B5EF4-FFF2-40B4-BE49-F238E27FC236}">
                <a16:creationId xmlns:a16="http://schemas.microsoft.com/office/drawing/2014/main" id="{695C8906-D985-40E0-BBC0-AC1D5AEC2D4C}"/>
              </a:ext>
            </a:extLst>
          </p:cNvPr>
          <p:cNvGrpSpPr/>
          <p:nvPr/>
        </p:nvGrpSpPr>
        <p:grpSpPr>
          <a:xfrm>
            <a:off x="642834" y="1963822"/>
            <a:ext cx="4329223" cy="2520950"/>
            <a:chOff x="648286" y="1963822"/>
            <a:chExt cx="3835835" cy="2520950"/>
          </a:xfrm>
        </p:grpSpPr>
        <p:sp>
          <p:nvSpPr>
            <p:cNvPr id="7" name="Content Placeholder 5">
              <a:extLst>
                <a:ext uri="{FF2B5EF4-FFF2-40B4-BE49-F238E27FC236}">
                  <a16:creationId xmlns:a16="http://schemas.microsoft.com/office/drawing/2014/main" id="{637B218C-31B2-4A6E-833A-B014E642C5CD}"/>
                </a:ext>
              </a:extLst>
            </p:cNvPr>
            <p:cNvSpPr txBox="1">
              <a:spLocks/>
            </p:cNvSpPr>
            <p:nvPr/>
          </p:nvSpPr>
          <p:spPr>
            <a:xfrm>
              <a:off x="648286" y="1963822"/>
              <a:ext cx="3793270" cy="2520950"/>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2000" b="0" i="0" dirty="0">
                  <a:solidFill>
                    <a:srgbClr val="CECAC3"/>
                  </a:solidFill>
                  <a:effectLst/>
                  <a:latin typeface="Söhne"/>
                </a:rPr>
                <a:t>"Explore the future of finance with our Machine Learning model—a game-changer in proactive trading. By analyzing datasets, it identifies critical points, alerting users via email about potential shifts in trading or significant price drops. Stay ahead in the market game with real-time insights, courtesy of our intelligent ML model, empowering you to make informed decisions and navigate the financial landscape with confidence."</a:t>
              </a:r>
              <a:endParaRPr lang="ko-KR" altLang="en-US" sz="2000" dirty="0"/>
            </a:p>
            <a:p>
              <a:endParaRPr lang="ko-KR" altLang="en-US" sz="2000" dirty="0"/>
            </a:p>
          </p:txBody>
        </p:sp>
        <p:sp>
          <p:nvSpPr>
            <p:cNvPr id="8" name="Content Placeholder 4">
              <a:extLst>
                <a:ext uri="{FF2B5EF4-FFF2-40B4-BE49-F238E27FC236}">
                  <a16:creationId xmlns:a16="http://schemas.microsoft.com/office/drawing/2014/main" id="{86CF1299-1AF0-433B-9918-3299DCD79A85}"/>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400" dirty="0">
                <a:solidFill>
                  <a:schemeClr val="bg1"/>
                </a:solidFill>
              </a:endParaRPr>
            </a:p>
          </p:txBody>
        </p:sp>
      </p:grpSp>
      <p:sp>
        <p:nvSpPr>
          <p:cNvPr id="9" name="TextBox 8">
            <a:extLst>
              <a:ext uri="{FF2B5EF4-FFF2-40B4-BE49-F238E27FC236}">
                <a16:creationId xmlns:a16="http://schemas.microsoft.com/office/drawing/2014/main" id="{D9424152-63E2-4661-AC65-CB15771BD7F1}"/>
              </a:ext>
            </a:extLst>
          </p:cNvPr>
          <p:cNvSpPr txBox="1"/>
          <p:nvPr/>
        </p:nvSpPr>
        <p:spPr>
          <a:xfrm flipH="1">
            <a:off x="690665" y="493909"/>
            <a:ext cx="3311119" cy="1200329"/>
          </a:xfrm>
          <a:prstGeom prst="rect">
            <a:avLst/>
          </a:prstGeom>
          <a:noFill/>
        </p:spPr>
        <p:txBody>
          <a:bodyPr wrap="square" rtlCol="0">
            <a:spAutoFit/>
          </a:bodyPr>
          <a:lstStyle/>
          <a:p>
            <a:r>
              <a:rPr lang="en-US" altLang="ko-KR" sz="3600" b="1" dirty="0">
                <a:solidFill>
                  <a:schemeClr val="bg1"/>
                </a:solidFill>
                <a:latin typeface="+mj-lt"/>
                <a:cs typeface="Arial" pitchFamily="34" charset="0"/>
              </a:rPr>
              <a:t>ML model Description</a:t>
            </a:r>
          </a:p>
        </p:txBody>
      </p:sp>
      <p:grpSp>
        <p:nvGrpSpPr>
          <p:cNvPr id="12" name="그룹 11">
            <a:extLst>
              <a:ext uri="{FF2B5EF4-FFF2-40B4-BE49-F238E27FC236}">
                <a16:creationId xmlns:a16="http://schemas.microsoft.com/office/drawing/2014/main" id="{BF0449A0-1A8A-4182-961A-DFB18E528AE1}"/>
              </a:ext>
            </a:extLst>
          </p:cNvPr>
          <p:cNvGrpSpPr/>
          <p:nvPr/>
        </p:nvGrpSpPr>
        <p:grpSpPr>
          <a:xfrm>
            <a:off x="5784509" y="2997599"/>
            <a:ext cx="622982" cy="862802"/>
            <a:chOff x="5286354" y="2309883"/>
            <a:chExt cx="1616912" cy="2239351"/>
          </a:xfrm>
        </p:grpSpPr>
        <p:sp>
          <p:nvSpPr>
            <p:cNvPr id="13" name="자유형: 도형 12">
              <a:extLst>
                <a:ext uri="{FF2B5EF4-FFF2-40B4-BE49-F238E27FC236}">
                  <a16:creationId xmlns:a16="http://schemas.microsoft.com/office/drawing/2014/main" id="{2D587806-D735-440A-9AC8-8D5BC344F014}"/>
                </a:ext>
              </a:extLst>
            </p:cNvPr>
            <p:cNvSpPr/>
            <p:nvPr/>
          </p:nvSpPr>
          <p:spPr>
            <a:xfrm>
              <a:off x="5286354" y="2309883"/>
              <a:ext cx="1616912" cy="1176813"/>
            </a:xfrm>
            <a:custGeom>
              <a:avLst/>
              <a:gdLst>
                <a:gd name="connsiteX0" fmla="*/ 1591838 w 1616912"/>
                <a:gd name="connsiteY0" fmla="*/ 201287 h 1176813"/>
                <a:gd name="connsiteX1" fmla="*/ 1255606 w 1616912"/>
                <a:gd name="connsiteY1" fmla="*/ 153472 h 1176813"/>
                <a:gd name="connsiteX2" fmla="*/ 1265702 w 1616912"/>
                <a:gd name="connsiteY2" fmla="*/ 46030 h 1176813"/>
                <a:gd name="connsiteX3" fmla="*/ 1217410 w 1616912"/>
                <a:gd name="connsiteY3" fmla="*/ 786 h 1176813"/>
                <a:gd name="connsiteX4" fmla="*/ 399499 w 1616912"/>
                <a:gd name="connsiteY4" fmla="*/ 786 h 1176813"/>
                <a:gd name="connsiteX5" fmla="*/ 351207 w 1616912"/>
                <a:gd name="connsiteY5" fmla="*/ 46030 h 1176813"/>
                <a:gd name="connsiteX6" fmla="*/ 361303 w 1616912"/>
                <a:gd name="connsiteY6" fmla="*/ 153472 h 1176813"/>
                <a:gd name="connsiteX7" fmla="*/ 25071 w 1616912"/>
                <a:gd name="connsiteY7" fmla="*/ 201287 h 1176813"/>
                <a:gd name="connsiteX8" fmla="*/ 94318 w 1616912"/>
                <a:gd name="connsiteY8" fmla="*/ 585716 h 1176813"/>
                <a:gd name="connsiteX9" fmla="*/ 368161 w 1616912"/>
                <a:gd name="connsiteY9" fmla="*/ 816602 h 1176813"/>
                <a:gd name="connsiteX10" fmla="*/ 432646 w 1616912"/>
                <a:gd name="connsiteY10" fmla="*/ 856417 h 1176813"/>
                <a:gd name="connsiteX11" fmla="*/ 422740 w 1616912"/>
                <a:gd name="connsiteY11" fmla="*/ 855655 h 1176813"/>
                <a:gd name="connsiteX12" fmla="*/ 351302 w 1616912"/>
                <a:gd name="connsiteY12" fmla="*/ 927092 h 1176813"/>
                <a:gd name="connsiteX13" fmla="*/ 422740 w 1616912"/>
                <a:gd name="connsiteY13" fmla="*/ 998530 h 1176813"/>
                <a:gd name="connsiteX14" fmla="*/ 493987 w 1616912"/>
                <a:gd name="connsiteY14" fmla="*/ 930902 h 1176813"/>
                <a:gd name="connsiteX15" fmla="*/ 544850 w 1616912"/>
                <a:gd name="connsiteY15" fmla="*/ 1134166 h 1176813"/>
                <a:gd name="connsiteX16" fmla="*/ 565043 w 1616912"/>
                <a:gd name="connsiteY16" fmla="*/ 1167884 h 1176813"/>
                <a:gd name="connsiteX17" fmla="*/ 1051961 w 1616912"/>
                <a:gd name="connsiteY17" fmla="*/ 1167884 h 1176813"/>
                <a:gd name="connsiteX18" fmla="*/ 1072154 w 1616912"/>
                <a:gd name="connsiteY18" fmla="*/ 1134166 h 1176813"/>
                <a:gd name="connsiteX19" fmla="*/ 1123018 w 1616912"/>
                <a:gd name="connsiteY19" fmla="*/ 930902 h 1176813"/>
                <a:gd name="connsiteX20" fmla="*/ 1194265 w 1616912"/>
                <a:gd name="connsiteY20" fmla="*/ 998530 h 1176813"/>
                <a:gd name="connsiteX21" fmla="*/ 1265702 w 1616912"/>
                <a:gd name="connsiteY21" fmla="*/ 927092 h 1176813"/>
                <a:gd name="connsiteX22" fmla="*/ 1194265 w 1616912"/>
                <a:gd name="connsiteY22" fmla="*/ 855655 h 1176813"/>
                <a:gd name="connsiteX23" fmla="*/ 1184359 w 1616912"/>
                <a:gd name="connsiteY23" fmla="*/ 856417 h 1176813"/>
                <a:gd name="connsiteX24" fmla="*/ 1248843 w 1616912"/>
                <a:gd name="connsiteY24" fmla="*/ 816602 h 1176813"/>
                <a:gd name="connsiteX25" fmla="*/ 1522687 w 1616912"/>
                <a:gd name="connsiteY25" fmla="*/ 585716 h 1176813"/>
                <a:gd name="connsiteX26" fmla="*/ 1591838 w 1616912"/>
                <a:gd name="connsiteY26" fmla="*/ 201287 h 1176813"/>
                <a:gd name="connsiteX27" fmla="*/ 422740 w 1616912"/>
                <a:gd name="connsiteY27" fmla="*/ 960430 h 1176813"/>
                <a:gd name="connsiteX28" fmla="*/ 389402 w 1616912"/>
                <a:gd name="connsiteY28" fmla="*/ 927092 h 1176813"/>
                <a:gd name="connsiteX29" fmla="*/ 422740 w 1616912"/>
                <a:gd name="connsiteY29" fmla="*/ 893755 h 1176813"/>
                <a:gd name="connsiteX30" fmla="*/ 456077 w 1616912"/>
                <a:gd name="connsiteY30" fmla="*/ 927092 h 1176813"/>
                <a:gd name="connsiteX31" fmla="*/ 422740 w 1616912"/>
                <a:gd name="connsiteY31" fmla="*/ 960430 h 1176813"/>
                <a:gd name="connsiteX32" fmla="*/ 115082 w 1616912"/>
                <a:gd name="connsiteY32" fmla="*/ 493990 h 1176813"/>
                <a:gd name="connsiteX33" fmla="*/ 122607 w 1616912"/>
                <a:gd name="connsiteY33" fmla="*/ 188905 h 1176813"/>
                <a:gd name="connsiteX34" fmla="*/ 295390 w 1616912"/>
                <a:gd name="connsiteY34" fmla="*/ 173284 h 1176813"/>
                <a:gd name="connsiteX35" fmla="*/ 360732 w 1616912"/>
                <a:gd name="connsiteY35" fmla="*/ 303205 h 1176813"/>
                <a:gd name="connsiteX36" fmla="*/ 308344 w 1616912"/>
                <a:gd name="connsiteY36" fmla="*/ 284155 h 1176813"/>
                <a:gd name="connsiteX37" fmla="*/ 246432 w 1616912"/>
                <a:gd name="connsiteY37" fmla="*/ 346067 h 1176813"/>
                <a:gd name="connsiteX38" fmla="*/ 308344 w 1616912"/>
                <a:gd name="connsiteY38" fmla="*/ 407980 h 1176813"/>
                <a:gd name="connsiteX39" fmla="*/ 370257 w 1616912"/>
                <a:gd name="connsiteY39" fmla="*/ 346067 h 1176813"/>
                <a:gd name="connsiteX40" fmla="*/ 370257 w 1616912"/>
                <a:gd name="connsiteY40" fmla="*/ 345972 h 1176813"/>
                <a:gd name="connsiteX41" fmla="*/ 372638 w 1616912"/>
                <a:gd name="connsiteY41" fmla="*/ 339495 h 1176813"/>
                <a:gd name="connsiteX42" fmla="*/ 457411 w 1616912"/>
                <a:gd name="connsiteY42" fmla="*/ 829175 h 1176813"/>
                <a:gd name="connsiteX43" fmla="*/ 115082 w 1616912"/>
                <a:gd name="connsiteY43" fmla="*/ 493990 h 1176813"/>
                <a:gd name="connsiteX44" fmla="*/ 351302 w 1616912"/>
                <a:gd name="connsiteY44" fmla="*/ 341305 h 1176813"/>
                <a:gd name="connsiteX45" fmla="*/ 313202 w 1616912"/>
                <a:gd name="connsiteY45" fmla="*/ 379405 h 1176813"/>
                <a:gd name="connsiteX46" fmla="*/ 275102 w 1616912"/>
                <a:gd name="connsiteY46" fmla="*/ 341305 h 1176813"/>
                <a:gd name="connsiteX47" fmla="*/ 313202 w 1616912"/>
                <a:gd name="connsiteY47" fmla="*/ 303205 h 1176813"/>
                <a:gd name="connsiteX48" fmla="*/ 351302 w 1616912"/>
                <a:gd name="connsiteY48" fmla="*/ 341305 h 1176813"/>
                <a:gd name="connsiteX49" fmla="*/ 1194265 w 1616912"/>
                <a:gd name="connsiteY49" fmla="*/ 893755 h 1176813"/>
                <a:gd name="connsiteX50" fmla="*/ 1227602 w 1616912"/>
                <a:gd name="connsiteY50" fmla="*/ 927092 h 1176813"/>
                <a:gd name="connsiteX51" fmla="*/ 1194265 w 1616912"/>
                <a:gd name="connsiteY51" fmla="*/ 960430 h 1176813"/>
                <a:gd name="connsiteX52" fmla="*/ 1160927 w 1616912"/>
                <a:gd name="connsiteY52" fmla="*/ 927092 h 1176813"/>
                <a:gd name="connsiteX53" fmla="*/ 1194265 w 1616912"/>
                <a:gd name="connsiteY53" fmla="*/ 893755 h 1176813"/>
                <a:gd name="connsiteX54" fmla="*/ 1501827 w 1616912"/>
                <a:gd name="connsiteY54" fmla="*/ 493990 h 1176813"/>
                <a:gd name="connsiteX55" fmla="*/ 1159403 w 1616912"/>
                <a:gd name="connsiteY55" fmla="*/ 829080 h 1176813"/>
                <a:gd name="connsiteX56" fmla="*/ 1244176 w 1616912"/>
                <a:gd name="connsiteY56" fmla="*/ 339400 h 1176813"/>
                <a:gd name="connsiteX57" fmla="*/ 1246557 w 1616912"/>
                <a:gd name="connsiteY57" fmla="*/ 345877 h 1176813"/>
                <a:gd name="connsiteX58" fmla="*/ 1246557 w 1616912"/>
                <a:gd name="connsiteY58" fmla="*/ 345972 h 1176813"/>
                <a:gd name="connsiteX59" fmla="*/ 1308469 w 1616912"/>
                <a:gd name="connsiteY59" fmla="*/ 407884 h 1176813"/>
                <a:gd name="connsiteX60" fmla="*/ 1370382 w 1616912"/>
                <a:gd name="connsiteY60" fmla="*/ 345972 h 1176813"/>
                <a:gd name="connsiteX61" fmla="*/ 1308469 w 1616912"/>
                <a:gd name="connsiteY61" fmla="*/ 284059 h 1176813"/>
                <a:gd name="connsiteX62" fmla="*/ 1256082 w 1616912"/>
                <a:gd name="connsiteY62" fmla="*/ 303109 h 1176813"/>
                <a:gd name="connsiteX63" fmla="*/ 1321423 w 1616912"/>
                <a:gd name="connsiteY63" fmla="*/ 173188 h 1176813"/>
                <a:gd name="connsiteX64" fmla="*/ 1494207 w 1616912"/>
                <a:gd name="connsiteY64" fmla="*/ 188809 h 1176813"/>
                <a:gd name="connsiteX65" fmla="*/ 1501827 w 1616912"/>
                <a:gd name="connsiteY65" fmla="*/ 493990 h 1176813"/>
                <a:gd name="connsiteX66" fmla="*/ 1265702 w 1616912"/>
                <a:gd name="connsiteY66" fmla="*/ 341305 h 1176813"/>
                <a:gd name="connsiteX67" fmla="*/ 1303802 w 1616912"/>
                <a:gd name="connsiteY67" fmla="*/ 303205 h 1176813"/>
                <a:gd name="connsiteX68" fmla="*/ 1341902 w 1616912"/>
                <a:gd name="connsiteY68" fmla="*/ 341305 h 1176813"/>
                <a:gd name="connsiteX69" fmla="*/ 1303802 w 1616912"/>
                <a:gd name="connsiteY69" fmla="*/ 379405 h 1176813"/>
                <a:gd name="connsiteX70" fmla="*/ 1265702 w 1616912"/>
                <a:gd name="connsiteY70" fmla="*/ 341305 h 117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616912" h="1176813">
                  <a:moveTo>
                    <a:pt x="1591838" y="201287"/>
                  </a:moveTo>
                  <a:cubicBezTo>
                    <a:pt x="1530211" y="41362"/>
                    <a:pt x="1347331" y="22027"/>
                    <a:pt x="1255606" y="153472"/>
                  </a:cubicBezTo>
                  <a:cubicBezTo>
                    <a:pt x="1256177" y="93655"/>
                    <a:pt x="1261702" y="86225"/>
                    <a:pt x="1265702" y="46030"/>
                  </a:cubicBezTo>
                  <a:cubicBezTo>
                    <a:pt x="1269798" y="4596"/>
                    <a:pt x="1252653" y="1262"/>
                    <a:pt x="1217410" y="786"/>
                  </a:cubicBezTo>
                  <a:cubicBezTo>
                    <a:pt x="1134543" y="-262"/>
                    <a:pt x="482366" y="-262"/>
                    <a:pt x="399499" y="786"/>
                  </a:cubicBezTo>
                  <a:cubicBezTo>
                    <a:pt x="364256" y="1262"/>
                    <a:pt x="347206" y="4596"/>
                    <a:pt x="351207" y="46030"/>
                  </a:cubicBezTo>
                  <a:cubicBezTo>
                    <a:pt x="355207" y="86320"/>
                    <a:pt x="360732" y="93655"/>
                    <a:pt x="361303" y="153472"/>
                  </a:cubicBezTo>
                  <a:cubicBezTo>
                    <a:pt x="269578" y="21931"/>
                    <a:pt x="86698" y="41362"/>
                    <a:pt x="25071" y="201287"/>
                  </a:cubicBezTo>
                  <a:cubicBezTo>
                    <a:pt x="-29031" y="341590"/>
                    <a:pt x="9164" y="469797"/>
                    <a:pt x="94318" y="585716"/>
                  </a:cubicBezTo>
                  <a:cubicBezTo>
                    <a:pt x="166612" y="684109"/>
                    <a:pt x="258910" y="760500"/>
                    <a:pt x="368161" y="816602"/>
                  </a:cubicBezTo>
                  <a:cubicBezTo>
                    <a:pt x="389878" y="827746"/>
                    <a:pt x="414643" y="836128"/>
                    <a:pt x="432646" y="856417"/>
                  </a:cubicBezTo>
                  <a:cubicBezTo>
                    <a:pt x="429407" y="855940"/>
                    <a:pt x="426073" y="855655"/>
                    <a:pt x="422740" y="855655"/>
                  </a:cubicBezTo>
                  <a:cubicBezTo>
                    <a:pt x="383306" y="855655"/>
                    <a:pt x="351302" y="887659"/>
                    <a:pt x="351302" y="927092"/>
                  </a:cubicBezTo>
                  <a:cubicBezTo>
                    <a:pt x="351302" y="966526"/>
                    <a:pt x="383306" y="998530"/>
                    <a:pt x="422740" y="998530"/>
                  </a:cubicBezTo>
                  <a:cubicBezTo>
                    <a:pt x="460935" y="998530"/>
                    <a:pt x="491986" y="968526"/>
                    <a:pt x="493987" y="930902"/>
                  </a:cubicBezTo>
                  <a:cubicBezTo>
                    <a:pt x="523038" y="1000054"/>
                    <a:pt x="561138" y="1059871"/>
                    <a:pt x="544850" y="1134166"/>
                  </a:cubicBezTo>
                  <a:cubicBezTo>
                    <a:pt x="541707" y="1148739"/>
                    <a:pt x="548946" y="1162264"/>
                    <a:pt x="565043" y="1167884"/>
                  </a:cubicBezTo>
                  <a:cubicBezTo>
                    <a:pt x="604000" y="1179790"/>
                    <a:pt x="1013004" y="1179790"/>
                    <a:pt x="1051961" y="1167884"/>
                  </a:cubicBezTo>
                  <a:cubicBezTo>
                    <a:pt x="1068058" y="1162264"/>
                    <a:pt x="1075297" y="1148739"/>
                    <a:pt x="1072154" y="1134166"/>
                  </a:cubicBezTo>
                  <a:cubicBezTo>
                    <a:pt x="1055866" y="1059775"/>
                    <a:pt x="1094062" y="1000054"/>
                    <a:pt x="1123018" y="930902"/>
                  </a:cubicBezTo>
                  <a:cubicBezTo>
                    <a:pt x="1125018" y="968621"/>
                    <a:pt x="1156069" y="998530"/>
                    <a:pt x="1194265" y="998530"/>
                  </a:cubicBezTo>
                  <a:cubicBezTo>
                    <a:pt x="1233698" y="998530"/>
                    <a:pt x="1265702" y="966526"/>
                    <a:pt x="1265702" y="927092"/>
                  </a:cubicBezTo>
                  <a:cubicBezTo>
                    <a:pt x="1265702" y="887659"/>
                    <a:pt x="1233698" y="855655"/>
                    <a:pt x="1194265" y="855655"/>
                  </a:cubicBezTo>
                  <a:cubicBezTo>
                    <a:pt x="1190931" y="855655"/>
                    <a:pt x="1187597" y="855940"/>
                    <a:pt x="1184359" y="856417"/>
                  </a:cubicBezTo>
                  <a:cubicBezTo>
                    <a:pt x="1202361" y="836128"/>
                    <a:pt x="1227221" y="827746"/>
                    <a:pt x="1248843" y="816602"/>
                  </a:cubicBezTo>
                  <a:cubicBezTo>
                    <a:pt x="1358000" y="760500"/>
                    <a:pt x="1450392" y="684109"/>
                    <a:pt x="1522687" y="585716"/>
                  </a:cubicBezTo>
                  <a:cubicBezTo>
                    <a:pt x="1607745" y="469797"/>
                    <a:pt x="1645940" y="341590"/>
                    <a:pt x="1591838" y="201287"/>
                  </a:cubicBezTo>
                  <a:close/>
                  <a:moveTo>
                    <a:pt x="422740" y="960430"/>
                  </a:moveTo>
                  <a:cubicBezTo>
                    <a:pt x="404356" y="960430"/>
                    <a:pt x="389402" y="945475"/>
                    <a:pt x="389402" y="927092"/>
                  </a:cubicBezTo>
                  <a:cubicBezTo>
                    <a:pt x="389402" y="908709"/>
                    <a:pt x="404356" y="893755"/>
                    <a:pt x="422740" y="893755"/>
                  </a:cubicBezTo>
                  <a:cubicBezTo>
                    <a:pt x="441123" y="893755"/>
                    <a:pt x="456077" y="908709"/>
                    <a:pt x="456077" y="927092"/>
                  </a:cubicBezTo>
                  <a:cubicBezTo>
                    <a:pt x="456077" y="945475"/>
                    <a:pt x="441123" y="960430"/>
                    <a:pt x="422740" y="960430"/>
                  </a:cubicBezTo>
                  <a:close/>
                  <a:moveTo>
                    <a:pt x="115082" y="493990"/>
                  </a:moveTo>
                  <a:cubicBezTo>
                    <a:pt x="64981" y="387120"/>
                    <a:pt x="49931" y="287774"/>
                    <a:pt x="122607" y="188905"/>
                  </a:cubicBezTo>
                  <a:cubicBezTo>
                    <a:pt x="170041" y="124420"/>
                    <a:pt x="236812" y="117753"/>
                    <a:pt x="295390" y="173284"/>
                  </a:cubicBezTo>
                  <a:cubicBezTo>
                    <a:pt x="332443" y="208431"/>
                    <a:pt x="351207" y="246055"/>
                    <a:pt x="360732" y="303205"/>
                  </a:cubicBezTo>
                  <a:cubicBezTo>
                    <a:pt x="349873" y="293775"/>
                    <a:pt x="323775" y="284155"/>
                    <a:pt x="308344" y="284155"/>
                  </a:cubicBezTo>
                  <a:cubicBezTo>
                    <a:pt x="274150" y="284155"/>
                    <a:pt x="246432" y="311872"/>
                    <a:pt x="246432" y="346067"/>
                  </a:cubicBezTo>
                  <a:cubicBezTo>
                    <a:pt x="246432" y="380262"/>
                    <a:pt x="274150" y="407980"/>
                    <a:pt x="308344" y="407980"/>
                  </a:cubicBezTo>
                  <a:cubicBezTo>
                    <a:pt x="342539" y="407980"/>
                    <a:pt x="370257" y="380262"/>
                    <a:pt x="370257" y="346067"/>
                  </a:cubicBezTo>
                  <a:cubicBezTo>
                    <a:pt x="370257" y="346067"/>
                    <a:pt x="370257" y="345972"/>
                    <a:pt x="370257" y="345972"/>
                  </a:cubicBezTo>
                  <a:cubicBezTo>
                    <a:pt x="371114" y="343876"/>
                    <a:pt x="371876" y="341686"/>
                    <a:pt x="372638" y="339495"/>
                  </a:cubicBezTo>
                  <a:cubicBezTo>
                    <a:pt x="393879" y="511897"/>
                    <a:pt x="412357" y="670489"/>
                    <a:pt x="457411" y="829175"/>
                  </a:cubicBezTo>
                  <a:cubicBezTo>
                    <a:pt x="325204" y="730782"/>
                    <a:pt x="186996" y="647152"/>
                    <a:pt x="115082" y="493990"/>
                  </a:cubicBezTo>
                  <a:close/>
                  <a:moveTo>
                    <a:pt x="351302" y="341305"/>
                  </a:moveTo>
                  <a:cubicBezTo>
                    <a:pt x="351302" y="362355"/>
                    <a:pt x="334252" y="379405"/>
                    <a:pt x="313202" y="379405"/>
                  </a:cubicBezTo>
                  <a:cubicBezTo>
                    <a:pt x="292152" y="379405"/>
                    <a:pt x="275102" y="362355"/>
                    <a:pt x="275102" y="341305"/>
                  </a:cubicBezTo>
                  <a:cubicBezTo>
                    <a:pt x="275102" y="320254"/>
                    <a:pt x="292152" y="303205"/>
                    <a:pt x="313202" y="303205"/>
                  </a:cubicBezTo>
                  <a:cubicBezTo>
                    <a:pt x="334252" y="303205"/>
                    <a:pt x="351302" y="320254"/>
                    <a:pt x="351302" y="341305"/>
                  </a:cubicBezTo>
                  <a:close/>
                  <a:moveTo>
                    <a:pt x="1194265" y="893755"/>
                  </a:moveTo>
                  <a:cubicBezTo>
                    <a:pt x="1212648" y="893755"/>
                    <a:pt x="1227602" y="908709"/>
                    <a:pt x="1227602" y="927092"/>
                  </a:cubicBezTo>
                  <a:cubicBezTo>
                    <a:pt x="1227602" y="945475"/>
                    <a:pt x="1212648" y="960430"/>
                    <a:pt x="1194265" y="960430"/>
                  </a:cubicBezTo>
                  <a:cubicBezTo>
                    <a:pt x="1175881" y="960430"/>
                    <a:pt x="1160927" y="945475"/>
                    <a:pt x="1160927" y="927092"/>
                  </a:cubicBezTo>
                  <a:cubicBezTo>
                    <a:pt x="1160927" y="908709"/>
                    <a:pt x="1175786" y="893755"/>
                    <a:pt x="1194265" y="893755"/>
                  </a:cubicBezTo>
                  <a:close/>
                  <a:moveTo>
                    <a:pt x="1501827" y="493990"/>
                  </a:moveTo>
                  <a:cubicBezTo>
                    <a:pt x="1429913" y="647248"/>
                    <a:pt x="1291705" y="730782"/>
                    <a:pt x="1159403" y="829080"/>
                  </a:cubicBezTo>
                  <a:cubicBezTo>
                    <a:pt x="1204552" y="670489"/>
                    <a:pt x="1222935" y="511897"/>
                    <a:pt x="1244176" y="339400"/>
                  </a:cubicBezTo>
                  <a:cubicBezTo>
                    <a:pt x="1244938" y="341686"/>
                    <a:pt x="1245795" y="343781"/>
                    <a:pt x="1246557" y="345877"/>
                  </a:cubicBezTo>
                  <a:cubicBezTo>
                    <a:pt x="1246557" y="345877"/>
                    <a:pt x="1246557" y="345972"/>
                    <a:pt x="1246557" y="345972"/>
                  </a:cubicBezTo>
                  <a:cubicBezTo>
                    <a:pt x="1246557" y="380167"/>
                    <a:pt x="1274275" y="407884"/>
                    <a:pt x="1308469" y="407884"/>
                  </a:cubicBezTo>
                  <a:cubicBezTo>
                    <a:pt x="1342664" y="407884"/>
                    <a:pt x="1370382" y="380167"/>
                    <a:pt x="1370382" y="345972"/>
                  </a:cubicBezTo>
                  <a:cubicBezTo>
                    <a:pt x="1370382" y="311777"/>
                    <a:pt x="1342664" y="284059"/>
                    <a:pt x="1308469" y="284059"/>
                  </a:cubicBezTo>
                  <a:cubicBezTo>
                    <a:pt x="1293039" y="284059"/>
                    <a:pt x="1266940" y="293680"/>
                    <a:pt x="1256082" y="303109"/>
                  </a:cubicBezTo>
                  <a:cubicBezTo>
                    <a:pt x="1265607" y="245959"/>
                    <a:pt x="1284371" y="208240"/>
                    <a:pt x="1321423" y="173188"/>
                  </a:cubicBezTo>
                  <a:cubicBezTo>
                    <a:pt x="1380002" y="117658"/>
                    <a:pt x="1446868" y="124325"/>
                    <a:pt x="1494207" y="188809"/>
                  </a:cubicBezTo>
                  <a:cubicBezTo>
                    <a:pt x="1566978" y="287774"/>
                    <a:pt x="1551928" y="387120"/>
                    <a:pt x="1501827" y="493990"/>
                  </a:cubicBezTo>
                  <a:close/>
                  <a:moveTo>
                    <a:pt x="1265702" y="341305"/>
                  </a:moveTo>
                  <a:cubicBezTo>
                    <a:pt x="1265702" y="320254"/>
                    <a:pt x="1282752" y="303205"/>
                    <a:pt x="1303802" y="303205"/>
                  </a:cubicBezTo>
                  <a:cubicBezTo>
                    <a:pt x="1324852" y="303205"/>
                    <a:pt x="1341902" y="320254"/>
                    <a:pt x="1341902" y="341305"/>
                  </a:cubicBezTo>
                  <a:cubicBezTo>
                    <a:pt x="1341902" y="362355"/>
                    <a:pt x="1324852" y="379405"/>
                    <a:pt x="1303802" y="379405"/>
                  </a:cubicBezTo>
                  <a:cubicBezTo>
                    <a:pt x="1282752" y="379405"/>
                    <a:pt x="1265702" y="362355"/>
                    <a:pt x="1265702" y="341305"/>
                  </a:cubicBezTo>
                  <a:close/>
                </a:path>
              </a:pathLst>
            </a:custGeom>
            <a:solidFill>
              <a:srgbClr val="FCD808"/>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27E2B4C9-FE0F-4A6A-BAFC-55C4B77B77E6}"/>
                </a:ext>
              </a:extLst>
            </p:cNvPr>
            <p:cNvSpPr/>
            <p:nvPr/>
          </p:nvSpPr>
          <p:spPr>
            <a:xfrm>
              <a:off x="5794819" y="2364866"/>
              <a:ext cx="600075" cy="1066800"/>
            </a:xfrm>
            <a:custGeom>
              <a:avLst/>
              <a:gdLst>
                <a:gd name="connsiteX0" fmla="*/ 600075 w 600075"/>
                <a:gd name="connsiteY0" fmla="*/ 533400 h 1066800"/>
                <a:gd name="connsiteX1" fmla="*/ 300037 w 600075"/>
                <a:gd name="connsiteY1" fmla="*/ 1066800 h 1066800"/>
                <a:gd name="connsiteX2" fmla="*/ 0 w 600075"/>
                <a:gd name="connsiteY2" fmla="*/ 533400 h 1066800"/>
                <a:gd name="connsiteX3" fmla="*/ 300037 w 600075"/>
                <a:gd name="connsiteY3" fmla="*/ 0 h 1066800"/>
                <a:gd name="connsiteX4" fmla="*/ 600075 w 600075"/>
                <a:gd name="connsiteY4" fmla="*/ 5334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066800">
                  <a:moveTo>
                    <a:pt x="600075" y="533400"/>
                  </a:moveTo>
                  <a:cubicBezTo>
                    <a:pt x="600075" y="827989"/>
                    <a:pt x="465744" y="1066800"/>
                    <a:pt x="300037" y="1066800"/>
                  </a:cubicBezTo>
                  <a:cubicBezTo>
                    <a:pt x="134331" y="1066800"/>
                    <a:pt x="0" y="827989"/>
                    <a:pt x="0" y="533400"/>
                  </a:cubicBezTo>
                  <a:cubicBezTo>
                    <a:pt x="0" y="238811"/>
                    <a:pt x="134331" y="0"/>
                    <a:pt x="300037" y="0"/>
                  </a:cubicBezTo>
                  <a:cubicBezTo>
                    <a:pt x="465744" y="0"/>
                    <a:pt x="600075" y="238811"/>
                    <a:pt x="600075" y="533400"/>
                  </a:cubicBezTo>
                  <a:close/>
                </a:path>
              </a:pathLst>
            </a:custGeom>
            <a:solidFill>
              <a:srgbClr val="FDEF9D"/>
            </a:solid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9BF9D5B9-D48A-439A-94D3-3E17B2179040}"/>
                </a:ext>
              </a:extLst>
            </p:cNvPr>
            <p:cNvSpPr/>
            <p:nvPr/>
          </p:nvSpPr>
          <p:spPr>
            <a:xfrm>
              <a:off x="5821013" y="3470814"/>
              <a:ext cx="547687" cy="449651"/>
            </a:xfrm>
            <a:custGeom>
              <a:avLst/>
              <a:gdLst>
                <a:gd name="connsiteX0" fmla="*/ 388334 w 547687"/>
                <a:gd name="connsiteY0" fmla="*/ 339280 h 449651"/>
                <a:gd name="connsiteX1" fmla="*/ 364617 w 547687"/>
                <a:gd name="connsiteY1" fmla="*/ 308515 h 449651"/>
                <a:gd name="connsiteX2" fmla="*/ 400526 w 547687"/>
                <a:gd name="connsiteY2" fmla="*/ 223742 h 449651"/>
                <a:gd name="connsiteX3" fmla="*/ 464725 w 547687"/>
                <a:gd name="connsiteY3" fmla="*/ 154496 h 449651"/>
                <a:gd name="connsiteX4" fmla="*/ 461391 w 547687"/>
                <a:gd name="connsiteY4" fmla="*/ 81153 h 449651"/>
                <a:gd name="connsiteX5" fmla="*/ 466630 w 547687"/>
                <a:gd name="connsiteY5" fmla="*/ 44577 h 449651"/>
                <a:gd name="connsiteX6" fmla="*/ 526923 w 547687"/>
                <a:gd name="connsiteY6" fmla="*/ 0 h 449651"/>
                <a:gd name="connsiteX7" fmla="*/ 20955 w 547687"/>
                <a:gd name="connsiteY7" fmla="*/ 0 h 449651"/>
                <a:gd name="connsiteX8" fmla="*/ 81248 w 547687"/>
                <a:gd name="connsiteY8" fmla="*/ 44577 h 449651"/>
                <a:gd name="connsiteX9" fmla="*/ 86487 w 547687"/>
                <a:gd name="connsiteY9" fmla="*/ 81153 h 449651"/>
                <a:gd name="connsiteX10" fmla="*/ 83153 w 547687"/>
                <a:gd name="connsiteY10" fmla="*/ 154496 h 449651"/>
                <a:gd name="connsiteX11" fmla="*/ 147352 w 547687"/>
                <a:gd name="connsiteY11" fmla="*/ 223742 h 449651"/>
                <a:gd name="connsiteX12" fmla="*/ 183261 w 547687"/>
                <a:gd name="connsiteY12" fmla="*/ 308515 h 449651"/>
                <a:gd name="connsiteX13" fmla="*/ 159544 w 547687"/>
                <a:gd name="connsiteY13" fmla="*/ 339280 h 449651"/>
                <a:gd name="connsiteX14" fmla="*/ 0 w 547687"/>
                <a:gd name="connsiteY14" fmla="*/ 449580 h 449651"/>
                <a:gd name="connsiteX15" fmla="*/ 547687 w 547687"/>
                <a:gd name="connsiteY15" fmla="*/ 449580 h 449651"/>
                <a:gd name="connsiteX16" fmla="*/ 388334 w 547687"/>
                <a:gd name="connsiteY16" fmla="*/ 339280 h 44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7687" h="449651">
                  <a:moveTo>
                    <a:pt x="388334" y="339280"/>
                  </a:moveTo>
                  <a:cubicBezTo>
                    <a:pt x="368522" y="334042"/>
                    <a:pt x="363855" y="327755"/>
                    <a:pt x="364617" y="308515"/>
                  </a:cubicBezTo>
                  <a:cubicBezTo>
                    <a:pt x="366046" y="275272"/>
                    <a:pt x="376904" y="247459"/>
                    <a:pt x="400526" y="223742"/>
                  </a:cubicBezTo>
                  <a:cubicBezTo>
                    <a:pt x="422720" y="201454"/>
                    <a:pt x="444532" y="178594"/>
                    <a:pt x="464725" y="154496"/>
                  </a:cubicBezTo>
                  <a:cubicBezTo>
                    <a:pt x="485299" y="130016"/>
                    <a:pt x="502063" y="104775"/>
                    <a:pt x="461391" y="81153"/>
                  </a:cubicBezTo>
                  <a:cubicBezTo>
                    <a:pt x="437674" y="67342"/>
                    <a:pt x="455962" y="53721"/>
                    <a:pt x="466630" y="44577"/>
                  </a:cubicBezTo>
                  <a:cubicBezTo>
                    <a:pt x="485585" y="28385"/>
                    <a:pt x="506730" y="14669"/>
                    <a:pt x="526923" y="0"/>
                  </a:cubicBezTo>
                  <a:cubicBezTo>
                    <a:pt x="468630" y="14954"/>
                    <a:pt x="79343" y="14954"/>
                    <a:pt x="20955" y="0"/>
                  </a:cubicBezTo>
                  <a:cubicBezTo>
                    <a:pt x="41148" y="14764"/>
                    <a:pt x="62293" y="28385"/>
                    <a:pt x="81248" y="44577"/>
                  </a:cubicBezTo>
                  <a:cubicBezTo>
                    <a:pt x="92012" y="53816"/>
                    <a:pt x="110299" y="67342"/>
                    <a:pt x="86487" y="81153"/>
                  </a:cubicBezTo>
                  <a:cubicBezTo>
                    <a:pt x="45815" y="104775"/>
                    <a:pt x="62579" y="130016"/>
                    <a:pt x="83153" y="154496"/>
                  </a:cubicBezTo>
                  <a:cubicBezTo>
                    <a:pt x="103346" y="178594"/>
                    <a:pt x="125158" y="201454"/>
                    <a:pt x="147352" y="223742"/>
                  </a:cubicBezTo>
                  <a:cubicBezTo>
                    <a:pt x="170974" y="247459"/>
                    <a:pt x="181737" y="275177"/>
                    <a:pt x="183261" y="308515"/>
                  </a:cubicBezTo>
                  <a:cubicBezTo>
                    <a:pt x="184118" y="327660"/>
                    <a:pt x="179451" y="333946"/>
                    <a:pt x="159544" y="339280"/>
                  </a:cubicBezTo>
                  <a:cubicBezTo>
                    <a:pt x="89630" y="357950"/>
                    <a:pt x="68008" y="426053"/>
                    <a:pt x="0" y="449580"/>
                  </a:cubicBezTo>
                  <a:cubicBezTo>
                    <a:pt x="82677" y="449675"/>
                    <a:pt x="465010" y="449675"/>
                    <a:pt x="547687" y="449580"/>
                  </a:cubicBezTo>
                  <a:cubicBezTo>
                    <a:pt x="479774" y="425958"/>
                    <a:pt x="458248" y="357854"/>
                    <a:pt x="388334" y="339280"/>
                  </a:cubicBezTo>
                  <a:close/>
                </a:path>
              </a:pathLst>
            </a:custGeom>
            <a:solidFill>
              <a:srgbClr val="FEB80D"/>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DA62DDFF-648C-46A3-A12D-BDB3BCCC0FD0}"/>
                </a:ext>
              </a:extLst>
            </p:cNvPr>
            <p:cNvSpPr/>
            <p:nvPr/>
          </p:nvSpPr>
          <p:spPr>
            <a:xfrm>
              <a:off x="5504402" y="4339589"/>
              <a:ext cx="1181195" cy="209645"/>
            </a:xfrm>
            <a:custGeom>
              <a:avLst/>
              <a:gdLst>
                <a:gd name="connsiteX0" fmla="*/ 1148429 w 1181195"/>
                <a:gd name="connsiteY0" fmla="*/ 209645 h 209645"/>
                <a:gd name="connsiteX1" fmla="*/ 32766 w 1181195"/>
                <a:gd name="connsiteY1" fmla="*/ 209645 h 209645"/>
                <a:gd name="connsiteX2" fmla="*/ 0 w 1181195"/>
                <a:gd name="connsiteY2" fmla="*/ 176879 h 209645"/>
                <a:gd name="connsiteX3" fmla="*/ 0 w 1181195"/>
                <a:gd name="connsiteY3" fmla="*/ 32766 h 209645"/>
                <a:gd name="connsiteX4" fmla="*/ 32766 w 1181195"/>
                <a:gd name="connsiteY4" fmla="*/ 0 h 209645"/>
                <a:gd name="connsiteX5" fmla="*/ 1148429 w 1181195"/>
                <a:gd name="connsiteY5" fmla="*/ 0 h 209645"/>
                <a:gd name="connsiteX6" fmla="*/ 1181195 w 1181195"/>
                <a:gd name="connsiteY6" fmla="*/ 32766 h 209645"/>
                <a:gd name="connsiteX7" fmla="*/ 1181195 w 1181195"/>
                <a:gd name="connsiteY7" fmla="*/ 176879 h 209645"/>
                <a:gd name="connsiteX8" fmla="*/ 1148429 w 1181195"/>
                <a:gd name="connsiteY8" fmla="*/ 209645 h 2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195" h="209645">
                  <a:moveTo>
                    <a:pt x="1148429" y="209645"/>
                  </a:moveTo>
                  <a:lnTo>
                    <a:pt x="32766" y="209645"/>
                  </a:lnTo>
                  <a:cubicBezTo>
                    <a:pt x="14669" y="209645"/>
                    <a:pt x="0" y="194977"/>
                    <a:pt x="0" y="176879"/>
                  </a:cubicBezTo>
                  <a:lnTo>
                    <a:pt x="0" y="32766"/>
                  </a:lnTo>
                  <a:cubicBezTo>
                    <a:pt x="0" y="14668"/>
                    <a:pt x="14669" y="0"/>
                    <a:pt x="32766" y="0"/>
                  </a:cubicBezTo>
                  <a:lnTo>
                    <a:pt x="1148429" y="0"/>
                  </a:lnTo>
                  <a:cubicBezTo>
                    <a:pt x="1166527" y="0"/>
                    <a:pt x="1181195" y="14668"/>
                    <a:pt x="1181195" y="32766"/>
                  </a:cubicBezTo>
                  <a:lnTo>
                    <a:pt x="1181195" y="176879"/>
                  </a:lnTo>
                  <a:cubicBezTo>
                    <a:pt x="1181100" y="194977"/>
                    <a:pt x="1166432" y="209645"/>
                    <a:pt x="1148429" y="209645"/>
                  </a:cubicBezTo>
                  <a:close/>
                </a:path>
              </a:pathLst>
            </a:custGeom>
            <a:solidFill>
              <a:srgbClr val="FEB60D"/>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D60B0483-A76E-4A99-99BE-F3ADBFCA4DD6}"/>
                </a:ext>
              </a:extLst>
            </p:cNvPr>
            <p:cNvSpPr/>
            <p:nvPr/>
          </p:nvSpPr>
          <p:spPr>
            <a:xfrm>
              <a:off x="5815561" y="4050313"/>
              <a:ext cx="560480" cy="246985"/>
            </a:xfrm>
            <a:custGeom>
              <a:avLst/>
              <a:gdLst>
                <a:gd name="connsiteX0" fmla="*/ 559521 w 560480"/>
                <a:gd name="connsiteY0" fmla="*/ 238793 h 246985"/>
                <a:gd name="connsiteX1" fmla="*/ 533328 w 560480"/>
                <a:gd name="connsiteY1" fmla="*/ 245747 h 246985"/>
                <a:gd name="connsiteX2" fmla="*/ 25740 w 560480"/>
                <a:gd name="connsiteY2" fmla="*/ 246985 h 246985"/>
                <a:gd name="connsiteX3" fmla="*/ 213 w 560480"/>
                <a:gd name="connsiteY3" fmla="*/ 217934 h 246985"/>
                <a:gd name="connsiteX4" fmla="*/ 23 w 560480"/>
                <a:gd name="connsiteY4" fmla="*/ 32958 h 246985"/>
                <a:gd name="connsiteX5" fmla="*/ 33646 w 560480"/>
                <a:gd name="connsiteY5" fmla="*/ 859 h 246985"/>
                <a:gd name="connsiteX6" fmla="*/ 531804 w 560480"/>
                <a:gd name="connsiteY6" fmla="*/ 2 h 246985"/>
                <a:gd name="connsiteX7" fmla="*/ 560474 w 560480"/>
                <a:gd name="connsiteY7" fmla="*/ 25814 h 246985"/>
                <a:gd name="connsiteX8" fmla="*/ 560379 w 560480"/>
                <a:gd name="connsiteY8" fmla="*/ 225077 h 246985"/>
                <a:gd name="connsiteX9" fmla="*/ 559521 w 560480"/>
                <a:gd name="connsiteY9" fmla="*/ 238793 h 24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0480" h="246985">
                  <a:moveTo>
                    <a:pt x="559521" y="238793"/>
                  </a:moveTo>
                  <a:cubicBezTo>
                    <a:pt x="552759" y="249366"/>
                    <a:pt x="542186" y="245747"/>
                    <a:pt x="533328" y="245747"/>
                  </a:cubicBezTo>
                  <a:cubicBezTo>
                    <a:pt x="364164" y="246223"/>
                    <a:pt x="194904" y="246032"/>
                    <a:pt x="25740" y="246985"/>
                  </a:cubicBezTo>
                  <a:cubicBezTo>
                    <a:pt x="2785" y="247080"/>
                    <a:pt x="23" y="235841"/>
                    <a:pt x="213" y="217934"/>
                  </a:cubicBezTo>
                  <a:cubicBezTo>
                    <a:pt x="594" y="156307"/>
                    <a:pt x="1356" y="94585"/>
                    <a:pt x="23" y="32958"/>
                  </a:cubicBezTo>
                  <a:cubicBezTo>
                    <a:pt x="-549" y="7336"/>
                    <a:pt x="9548" y="764"/>
                    <a:pt x="33646" y="859"/>
                  </a:cubicBezTo>
                  <a:cubicBezTo>
                    <a:pt x="199667" y="1335"/>
                    <a:pt x="365688" y="859"/>
                    <a:pt x="531804" y="2"/>
                  </a:cubicBezTo>
                  <a:cubicBezTo>
                    <a:pt x="551044" y="-94"/>
                    <a:pt x="560760" y="4193"/>
                    <a:pt x="560474" y="25814"/>
                  </a:cubicBezTo>
                  <a:cubicBezTo>
                    <a:pt x="559712" y="92204"/>
                    <a:pt x="560379" y="158593"/>
                    <a:pt x="560379" y="225077"/>
                  </a:cubicBezTo>
                  <a:cubicBezTo>
                    <a:pt x="560474" y="229745"/>
                    <a:pt x="559807" y="234412"/>
                    <a:pt x="559521" y="238793"/>
                  </a:cubicBezTo>
                  <a:close/>
                </a:path>
              </a:pathLst>
            </a:custGeom>
            <a:solidFill>
              <a:srgbClr val="FDEF9D"/>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4EC41337-27CF-43D4-AAE3-8AD01907420A}"/>
                </a:ext>
              </a:extLst>
            </p:cNvPr>
            <p:cNvSpPr/>
            <p:nvPr/>
          </p:nvSpPr>
          <p:spPr>
            <a:xfrm>
              <a:off x="5538120" y="3920584"/>
              <a:ext cx="1114139" cy="421195"/>
            </a:xfrm>
            <a:custGeom>
              <a:avLst/>
              <a:gdLst>
                <a:gd name="connsiteX0" fmla="*/ 1053465 w 1114139"/>
                <a:gd name="connsiteY0" fmla="*/ 398240 h 421195"/>
                <a:gd name="connsiteX1" fmla="*/ 988790 w 1114139"/>
                <a:gd name="connsiteY1" fmla="*/ 307753 h 421195"/>
                <a:gd name="connsiteX2" fmla="*/ 970407 w 1114139"/>
                <a:gd name="connsiteY2" fmla="*/ 134493 h 421195"/>
                <a:gd name="connsiteX3" fmla="*/ 901732 w 1114139"/>
                <a:gd name="connsiteY3" fmla="*/ 60388 h 421195"/>
                <a:gd name="connsiteX4" fmla="*/ 854297 w 1114139"/>
                <a:gd name="connsiteY4" fmla="*/ 26575 h 421195"/>
                <a:gd name="connsiteX5" fmla="*/ 816102 w 1114139"/>
                <a:gd name="connsiteY5" fmla="*/ 0 h 421195"/>
                <a:gd name="connsiteX6" fmla="*/ 297847 w 1114139"/>
                <a:gd name="connsiteY6" fmla="*/ 0 h 421195"/>
                <a:gd name="connsiteX7" fmla="*/ 259651 w 1114139"/>
                <a:gd name="connsiteY7" fmla="*/ 26575 h 421195"/>
                <a:gd name="connsiteX8" fmla="*/ 212217 w 1114139"/>
                <a:gd name="connsiteY8" fmla="*/ 60388 h 421195"/>
                <a:gd name="connsiteX9" fmla="*/ 143542 w 1114139"/>
                <a:gd name="connsiteY9" fmla="*/ 134493 h 421195"/>
                <a:gd name="connsiteX10" fmla="*/ 125158 w 1114139"/>
                <a:gd name="connsiteY10" fmla="*/ 307753 h 421195"/>
                <a:gd name="connsiteX11" fmla="*/ 60484 w 1114139"/>
                <a:gd name="connsiteY11" fmla="*/ 398240 h 421195"/>
                <a:gd name="connsiteX12" fmla="*/ 0 w 1114139"/>
                <a:gd name="connsiteY12" fmla="*/ 421196 h 421195"/>
                <a:gd name="connsiteX13" fmla="*/ 1114139 w 1114139"/>
                <a:gd name="connsiteY13" fmla="*/ 421196 h 421195"/>
                <a:gd name="connsiteX14" fmla="*/ 1053465 w 1114139"/>
                <a:gd name="connsiteY14" fmla="*/ 398240 h 42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139" h="421195">
                  <a:moveTo>
                    <a:pt x="1053465" y="398240"/>
                  </a:moveTo>
                  <a:cubicBezTo>
                    <a:pt x="1005649" y="385667"/>
                    <a:pt x="990790" y="353949"/>
                    <a:pt x="988790" y="307753"/>
                  </a:cubicBezTo>
                  <a:cubicBezTo>
                    <a:pt x="986219" y="249841"/>
                    <a:pt x="981456" y="191929"/>
                    <a:pt x="970407" y="134493"/>
                  </a:cubicBezTo>
                  <a:cubicBezTo>
                    <a:pt x="962501" y="93535"/>
                    <a:pt x="940308" y="70295"/>
                    <a:pt x="901732" y="60388"/>
                  </a:cubicBezTo>
                  <a:cubicBezTo>
                    <a:pt x="881444" y="55150"/>
                    <a:pt x="862298" y="48863"/>
                    <a:pt x="854297" y="26575"/>
                  </a:cubicBezTo>
                  <a:cubicBezTo>
                    <a:pt x="852107" y="2667"/>
                    <a:pt x="832199" y="0"/>
                    <a:pt x="816102" y="0"/>
                  </a:cubicBezTo>
                  <a:cubicBezTo>
                    <a:pt x="741807" y="0"/>
                    <a:pt x="372142" y="0"/>
                    <a:pt x="297847" y="0"/>
                  </a:cubicBezTo>
                  <a:cubicBezTo>
                    <a:pt x="281749" y="0"/>
                    <a:pt x="261842" y="2762"/>
                    <a:pt x="259651" y="26575"/>
                  </a:cubicBezTo>
                  <a:cubicBezTo>
                    <a:pt x="251650" y="48863"/>
                    <a:pt x="232505" y="55054"/>
                    <a:pt x="212217" y="60388"/>
                  </a:cubicBezTo>
                  <a:cubicBezTo>
                    <a:pt x="173641" y="70390"/>
                    <a:pt x="151448" y="93535"/>
                    <a:pt x="143542" y="134493"/>
                  </a:cubicBezTo>
                  <a:cubicBezTo>
                    <a:pt x="132398" y="191929"/>
                    <a:pt x="127635" y="249746"/>
                    <a:pt x="125158" y="307753"/>
                  </a:cubicBezTo>
                  <a:cubicBezTo>
                    <a:pt x="123158" y="354044"/>
                    <a:pt x="108204" y="385763"/>
                    <a:pt x="60484" y="398240"/>
                  </a:cubicBezTo>
                  <a:cubicBezTo>
                    <a:pt x="40957" y="403384"/>
                    <a:pt x="13049" y="404241"/>
                    <a:pt x="0" y="421196"/>
                  </a:cubicBezTo>
                  <a:cubicBezTo>
                    <a:pt x="112871" y="421196"/>
                    <a:pt x="1001363" y="421196"/>
                    <a:pt x="1114139" y="421196"/>
                  </a:cubicBezTo>
                  <a:cubicBezTo>
                    <a:pt x="1100900" y="404241"/>
                    <a:pt x="1072991" y="403288"/>
                    <a:pt x="1053465" y="398240"/>
                  </a:cubicBezTo>
                  <a:close/>
                </a:path>
              </a:pathLst>
            </a:custGeom>
            <a:solidFill>
              <a:srgbClr val="FCD808"/>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FABE1EE0-0083-4B7F-9795-D042FA14186A}"/>
                </a:ext>
              </a:extLst>
            </p:cNvPr>
            <p:cNvSpPr/>
            <p:nvPr/>
          </p:nvSpPr>
          <p:spPr>
            <a:xfrm>
              <a:off x="5554408" y="2606134"/>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no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DDAC221B-CEED-46E1-83D2-DA13DBBD3A0E}"/>
                </a:ext>
              </a:extLst>
            </p:cNvPr>
            <p:cNvSpPr/>
            <p:nvPr/>
          </p:nvSpPr>
          <p:spPr>
            <a:xfrm>
              <a:off x="5352127" y="2438535"/>
              <a:ext cx="384780" cy="693474"/>
            </a:xfrm>
            <a:custGeom>
              <a:avLst/>
              <a:gdLst>
                <a:gd name="connsiteX0" fmla="*/ 297532 w 384780"/>
                <a:gd name="connsiteY0" fmla="*/ 210271 h 693474"/>
                <a:gd name="connsiteX1" fmla="*/ 297532 w 384780"/>
                <a:gd name="connsiteY1" fmla="*/ 210366 h 693474"/>
                <a:gd name="connsiteX2" fmla="*/ 235619 w 384780"/>
                <a:gd name="connsiteY2" fmla="*/ 272279 h 693474"/>
                <a:gd name="connsiteX3" fmla="*/ 173706 w 384780"/>
                <a:gd name="connsiteY3" fmla="*/ 210366 h 693474"/>
                <a:gd name="connsiteX4" fmla="*/ 235619 w 384780"/>
                <a:gd name="connsiteY4" fmla="*/ 148454 h 693474"/>
                <a:gd name="connsiteX5" fmla="*/ 288007 w 384780"/>
                <a:gd name="connsiteY5" fmla="*/ 167504 h 693474"/>
                <a:gd name="connsiteX6" fmla="*/ 222665 w 384780"/>
                <a:gd name="connsiteY6" fmla="*/ 37583 h 693474"/>
                <a:gd name="connsiteX7" fmla="*/ 49882 w 384780"/>
                <a:gd name="connsiteY7" fmla="*/ 53204 h 693474"/>
                <a:gd name="connsiteX8" fmla="*/ 42357 w 384780"/>
                <a:gd name="connsiteY8" fmla="*/ 358290 h 693474"/>
                <a:gd name="connsiteX9" fmla="*/ 384781 w 384780"/>
                <a:gd name="connsiteY9" fmla="*/ 693474 h 693474"/>
                <a:gd name="connsiteX10" fmla="*/ 300008 w 384780"/>
                <a:gd name="connsiteY10" fmla="*/ 203794 h 693474"/>
                <a:gd name="connsiteX11" fmla="*/ 297532 w 384780"/>
                <a:gd name="connsiteY11" fmla="*/ 210271 h 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80" h="693474">
                  <a:moveTo>
                    <a:pt x="297532" y="210271"/>
                  </a:moveTo>
                  <a:cubicBezTo>
                    <a:pt x="297532" y="210271"/>
                    <a:pt x="297532" y="210366"/>
                    <a:pt x="297532" y="210366"/>
                  </a:cubicBezTo>
                  <a:cubicBezTo>
                    <a:pt x="297532" y="244561"/>
                    <a:pt x="269814" y="272279"/>
                    <a:pt x="235619" y="272279"/>
                  </a:cubicBezTo>
                  <a:cubicBezTo>
                    <a:pt x="201424" y="272279"/>
                    <a:pt x="173706" y="244561"/>
                    <a:pt x="173706" y="210366"/>
                  </a:cubicBezTo>
                  <a:cubicBezTo>
                    <a:pt x="173706" y="176171"/>
                    <a:pt x="201424" y="148454"/>
                    <a:pt x="235619" y="148454"/>
                  </a:cubicBezTo>
                  <a:cubicBezTo>
                    <a:pt x="251049" y="148454"/>
                    <a:pt x="277148" y="158074"/>
                    <a:pt x="288007" y="167504"/>
                  </a:cubicBezTo>
                  <a:cubicBezTo>
                    <a:pt x="278482" y="110354"/>
                    <a:pt x="259717" y="72635"/>
                    <a:pt x="222665" y="37583"/>
                  </a:cubicBezTo>
                  <a:cubicBezTo>
                    <a:pt x="164086" y="-17948"/>
                    <a:pt x="97221" y="-11281"/>
                    <a:pt x="49882" y="53204"/>
                  </a:cubicBezTo>
                  <a:cubicBezTo>
                    <a:pt x="-22794" y="152169"/>
                    <a:pt x="-7840" y="251419"/>
                    <a:pt x="42357" y="358290"/>
                  </a:cubicBezTo>
                  <a:cubicBezTo>
                    <a:pt x="114270" y="511547"/>
                    <a:pt x="252478" y="595081"/>
                    <a:pt x="384781" y="693474"/>
                  </a:cubicBezTo>
                  <a:cubicBezTo>
                    <a:pt x="339632" y="534883"/>
                    <a:pt x="321249" y="376292"/>
                    <a:pt x="300008" y="203794"/>
                  </a:cubicBezTo>
                  <a:cubicBezTo>
                    <a:pt x="299151" y="206080"/>
                    <a:pt x="298389" y="208175"/>
                    <a:pt x="297532" y="210271"/>
                  </a:cubicBezTo>
                  <a:close/>
                </a:path>
              </a:pathLst>
            </a:custGeom>
            <a:no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F19AF2E8-A79D-402A-9218-C9ABE9077878}"/>
                </a:ext>
              </a:extLst>
            </p:cNvPr>
            <p:cNvSpPr/>
            <p:nvPr/>
          </p:nvSpPr>
          <p:spPr>
            <a:xfrm>
              <a:off x="5668708" y="3196684"/>
              <a:ext cx="66675" cy="66675"/>
            </a:xfrm>
            <a:custGeom>
              <a:avLst/>
              <a:gdLst>
                <a:gd name="connsiteX0" fmla="*/ 66675 w 66675"/>
                <a:gd name="connsiteY0" fmla="*/ 33338 h 66675"/>
                <a:gd name="connsiteX1" fmla="*/ 33337 w 66675"/>
                <a:gd name="connsiteY1" fmla="*/ 66675 h 66675"/>
                <a:gd name="connsiteX2" fmla="*/ 0 w 66675"/>
                <a:gd name="connsiteY2" fmla="*/ 33338 h 66675"/>
                <a:gd name="connsiteX3" fmla="*/ 33337 w 66675"/>
                <a:gd name="connsiteY3" fmla="*/ 0 h 66675"/>
                <a:gd name="connsiteX4" fmla="*/ 66675 w 66675"/>
                <a:gd name="connsiteY4" fmla="*/ 3333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675" y="33338"/>
                  </a:moveTo>
                  <a:cubicBezTo>
                    <a:pt x="66675" y="51749"/>
                    <a:pt x="51749" y="66675"/>
                    <a:pt x="33337" y="66675"/>
                  </a:cubicBezTo>
                  <a:cubicBezTo>
                    <a:pt x="14926" y="66675"/>
                    <a:pt x="0" y="51749"/>
                    <a:pt x="0" y="33338"/>
                  </a:cubicBezTo>
                  <a:cubicBezTo>
                    <a:pt x="0" y="14926"/>
                    <a:pt x="14926" y="0"/>
                    <a:pt x="33337" y="0"/>
                  </a:cubicBezTo>
                  <a:cubicBezTo>
                    <a:pt x="51749" y="0"/>
                    <a:pt x="66675" y="14926"/>
                    <a:pt x="66675" y="33338"/>
                  </a:cubicBezTo>
                  <a:close/>
                </a:path>
              </a:pathLst>
            </a:custGeom>
            <a:no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12B3C2F-47B1-4228-9557-36C195E53259}"/>
                </a:ext>
              </a:extLst>
            </p:cNvPr>
            <p:cNvSpPr/>
            <p:nvPr/>
          </p:nvSpPr>
          <p:spPr>
            <a:xfrm>
              <a:off x="5837110" y="2653188"/>
              <a:ext cx="515397" cy="490156"/>
            </a:xfrm>
            <a:custGeom>
              <a:avLst/>
              <a:gdLst>
                <a:gd name="connsiteX0" fmla="*/ 257746 w 515397"/>
                <a:gd name="connsiteY0" fmla="*/ 0 h 490156"/>
                <a:gd name="connsiteX1" fmla="*/ 337375 w 515397"/>
                <a:gd name="connsiteY1" fmla="*/ 161354 h 490156"/>
                <a:gd name="connsiteX2" fmla="*/ 515398 w 515397"/>
                <a:gd name="connsiteY2" fmla="*/ 187166 h 490156"/>
                <a:gd name="connsiteX3" fmla="*/ 386525 w 515397"/>
                <a:gd name="connsiteY3" fmla="*/ 312801 h 490156"/>
                <a:gd name="connsiteX4" fmla="*/ 416909 w 515397"/>
                <a:gd name="connsiteY4" fmla="*/ 490157 h 490156"/>
                <a:gd name="connsiteX5" fmla="*/ 257746 w 515397"/>
                <a:gd name="connsiteY5" fmla="*/ 406432 h 490156"/>
                <a:gd name="connsiteX6" fmla="*/ 98489 w 515397"/>
                <a:gd name="connsiteY6" fmla="*/ 490157 h 490156"/>
                <a:gd name="connsiteX7" fmla="*/ 128873 w 515397"/>
                <a:gd name="connsiteY7" fmla="*/ 312801 h 490156"/>
                <a:gd name="connsiteX8" fmla="*/ 0 w 515397"/>
                <a:gd name="connsiteY8" fmla="*/ 187166 h 490156"/>
                <a:gd name="connsiteX9" fmla="*/ 178117 w 515397"/>
                <a:gd name="connsiteY9" fmla="*/ 161354 h 49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397" h="490156">
                  <a:moveTo>
                    <a:pt x="257746" y="0"/>
                  </a:moveTo>
                  <a:lnTo>
                    <a:pt x="337375" y="161354"/>
                  </a:lnTo>
                  <a:lnTo>
                    <a:pt x="515398" y="187166"/>
                  </a:lnTo>
                  <a:lnTo>
                    <a:pt x="386525" y="312801"/>
                  </a:lnTo>
                  <a:lnTo>
                    <a:pt x="416909" y="490157"/>
                  </a:lnTo>
                  <a:lnTo>
                    <a:pt x="257746" y="406432"/>
                  </a:lnTo>
                  <a:lnTo>
                    <a:pt x="98489" y="490157"/>
                  </a:lnTo>
                  <a:lnTo>
                    <a:pt x="128873" y="312801"/>
                  </a:lnTo>
                  <a:lnTo>
                    <a:pt x="0" y="187166"/>
                  </a:lnTo>
                  <a:lnTo>
                    <a:pt x="178117" y="161354"/>
                  </a:lnTo>
                  <a:close/>
                </a:path>
              </a:pathLst>
            </a:custGeom>
            <a:solidFill>
              <a:srgbClr val="FEB70E"/>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82765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8E85C005-6B3F-4BCF-AC94-D86F1B2ED69E}"/>
              </a:ext>
            </a:extLst>
          </p:cNvPr>
          <p:cNvGrpSpPr/>
          <p:nvPr/>
        </p:nvGrpSpPr>
        <p:grpSpPr>
          <a:xfrm>
            <a:off x="6472097" y="1820286"/>
            <a:ext cx="3434586" cy="4396820"/>
            <a:chOff x="3352118" y="0"/>
            <a:chExt cx="4833321" cy="6187426"/>
          </a:xfrm>
          <a:solidFill>
            <a:schemeClr val="accent3"/>
          </a:solidFill>
        </p:grpSpPr>
        <p:sp>
          <p:nvSpPr>
            <p:cNvPr id="8" name="자유형: 도형 7">
              <a:extLst>
                <a:ext uri="{FF2B5EF4-FFF2-40B4-BE49-F238E27FC236}">
                  <a16:creationId xmlns:a16="http://schemas.microsoft.com/office/drawing/2014/main" id="{926EC11F-6211-430B-846A-D86559EFF35A}"/>
                </a:ext>
              </a:extLst>
            </p:cNvPr>
            <p:cNvSpPr/>
            <p:nvPr/>
          </p:nvSpPr>
          <p:spPr>
            <a:xfrm>
              <a:off x="3352118" y="2481423"/>
              <a:ext cx="858954" cy="68170"/>
            </a:xfrm>
            <a:custGeom>
              <a:avLst/>
              <a:gdLst>
                <a:gd name="connsiteX0" fmla="*/ 824869 w 858954"/>
                <a:gd name="connsiteY0" fmla="*/ 0 h 68170"/>
                <a:gd name="connsiteX1" fmla="*/ 34085 w 858954"/>
                <a:gd name="connsiteY1" fmla="*/ 0 h 68170"/>
                <a:gd name="connsiteX2" fmla="*/ 0 w 858954"/>
                <a:gd name="connsiteY2" fmla="*/ 34085 h 68170"/>
                <a:gd name="connsiteX3" fmla="*/ 0 w 858954"/>
                <a:gd name="connsiteY3" fmla="*/ 34085 h 68170"/>
                <a:gd name="connsiteX4" fmla="*/ 34085 w 858954"/>
                <a:gd name="connsiteY4" fmla="*/ 68171 h 68170"/>
                <a:gd name="connsiteX5" fmla="*/ 824869 w 858954"/>
                <a:gd name="connsiteY5" fmla="*/ 68171 h 68170"/>
                <a:gd name="connsiteX6" fmla="*/ 858954 w 858954"/>
                <a:gd name="connsiteY6" fmla="*/ 34085 h 68170"/>
                <a:gd name="connsiteX7" fmla="*/ 858954 w 858954"/>
                <a:gd name="connsiteY7" fmla="*/ 34085 h 68170"/>
                <a:gd name="connsiteX8" fmla="*/ 824869 w 858954"/>
                <a:gd name="connsiteY8" fmla="*/ 0 h 6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54" h="68170">
                  <a:moveTo>
                    <a:pt x="824869" y="0"/>
                  </a:moveTo>
                  <a:lnTo>
                    <a:pt x="34085" y="0"/>
                  </a:lnTo>
                  <a:cubicBezTo>
                    <a:pt x="15270" y="0"/>
                    <a:pt x="0" y="15270"/>
                    <a:pt x="0" y="34085"/>
                  </a:cubicBezTo>
                  <a:lnTo>
                    <a:pt x="0" y="34085"/>
                  </a:lnTo>
                  <a:cubicBezTo>
                    <a:pt x="0" y="52901"/>
                    <a:pt x="15270" y="68171"/>
                    <a:pt x="34085" y="68171"/>
                  </a:cubicBezTo>
                  <a:lnTo>
                    <a:pt x="824869" y="68171"/>
                  </a:lnTo>
                  <a:cubicBezTo>
                    <a:pt x="843684" y="68171"/>
                    <a:pt x="858954" y="52901"/>
                    <a:pt x="858954" y="34085"/>
                  </a:cubicBezTo>
                  <a:lnTo>
                    <a:pt x="858954" y="34085"/>
                  </a:lnTo>
                  <a:cubicBezTo>
                    <a:pt x="858954" y="15270"/>
                    <a:pt x="843684" y="0"/>
                    <a:pt x="824869" y="0"/>
                  </a:cubicBezTo>
                  <a:close/>
                </a:path>
              </a:pathLst>
            </a:custGeom>
            <a:grpFill/>
            <a:ln w="681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207EB8AE-5FE0-4EF9-B677-D189060035F0}"/>
                </a:ext>
              </a:extLst>
            </p:cNvPr>
            <p:cNvSpPr/>
            <p:nvPr/>
          </p:nvSpPr>
          <p:spPr>
            <a:xfrm>
              <a:off x="3514794" y="3323968"/>
              <a:ext cx="779017" cy="414506"/>
            </a:xfrm>
            <a:custGeom>
              <a:avLst/>
              <a:gdLst>
                <a:gd name="connsiteX0" fmla="*/ 730023 w 779017"/>
                <a:gd name="connsiteY0" fmla="*/ 3456 h 414506"/>
                <a:gd name="connsiteX1" fmla="*/ 19136 w 779017"/>
                <a:gd name="connsiteY1" fmla="*/ 349833 h 414506"/>
                <a:gd name="connsiteX2" fmla="*/ 3456 w 779017"/>
                <a:gd name="connsiteY2" fmla="*/ 395371 h 414506"/>
                <a:gd name="connsiteX3" fmla="*/ 3456 w 779017"/>
                <a:gd name="connsiteY3" fmla="*/ 395371 h 414506"/>
                <a:gd name="connsiteX4" fmla="*/ 48995 w 779017"/>
                <a:gd name="connsiteY4" fmla="*/ 411051 h 414506"/>
                <a:gd name="connsiteX5" fmla="*/ 759881 w 779017"/>
                <a:gd name="connsiteY5" fmla="*/ 64674 h 414506"/>
                <a:gd name="connsiteX6" fmla="*/ 775561 w 779017"/>
                <a:gd name="connsiteY6" fmla="*/ 19136 h 414506"/>
                <a:gd name="connsiteX7" fmla="*/ 775561 w 779017"/>
                <a:gd name="connsiteY7" fmla="*/ 19136 h 414506"/>
                <a:gd name="connsiteX8" fmla="*/ 730023 w 779017"/>
                <a:gd name="connsiteY8" fmla="*/ 3456 h 4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017" h="414506">
                  <a:moveTo>
                    <a:pt x="730023" y="3456"/>
                  </a:moveTo>
                  <a:lnTo>
                    <a:pt x="19136" y="349833"/>
                  </a:lnTo>
                  <a:cubicBezTo>
                    <a:pt x="2229" y="358082"/>
                    <a:pt x="-4792" y="378465"/>
                    <a:pt x="3456" y="395371"/>
                  </a:cubicBezTo>
                  <a:lnTo>
                    <a:pt x="3456" y="395371"/>
                  </a:lnTo>
                  <a:cubicBezTo>
                    <a:pt x="11705" y="412278"/>
                    <a:pt x="32088" y="419299"/>
                    <a:pt x="48995" y="411051"/>
                  </a:cubicBezTo>
                  <a:lnTo>
                    <a:pt x="759881" y="64674"/>
                  </a:lnTo>
                  <a:cubicBezTo>
                    <a:pt x="776788" y="56425"/>
                    <a:pt x="783809" y="36042"/>
                    <a:pt x="775561" y="19136"/>
                  </a:cubicBezTo>
                  <a:lnTo>
                    <a:pt x="775561" y="19136"/>
                  </a:lnTo>
                  <a:cubicBezTo>
                    <a:pt x="767380" y="2229"/>
                    <a:pt x="746929" y="-4792"/>
                    <a:pt x="730023" y="3456"/>
                  </a:cubicBezTo>
                  <a:close/>
                </a:path>
              </a:pathLst>
            </a:custGeom>
            <a:grpFill/>
            <a:ln w="681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C6BA1B4F-C0A6-439A-B419-8B7949EF09C5}"/>
                </a:ext>
              </a:extLst>
            </p:cNvPr>
            <p:cNvSpPr/>
            <p:nvPr/>
          </p:nvSpPr>
          <p:spPr>
            <a:xfrm>
              <a:off x="4240381" y="3918190"/>
              <a:ext cx="585529" cy="666243"/>
            </a:xfrm>
            <a:custGeom>
              <a:avLst/>
              <a:gdLst>
                <a:gd name="connsiteX0" fmla="*/ 525671 w 585529"/>
                <a:gd name="connsiteY0" fmla="*/ 11798 h 666243"/>
                <a:gd name="connsiteX1" fmla="*/ 8321 w 585529"/>
                <a:gd name="connsiteY1" fmla="*/ 609862 h 666243"/>
                <a:gd name="connsiteX2" fmla="*/ 11798 w 585529"/>
                <a:gd name="connsiteY2" fmla="*/ 657923 h 666243"/>
                <a:gd name="connsiteX3" fmla="*/ 11798 w 585529"/>
                <a:gd name="connsiteY3" fmla="*/ 657923 h 666243"/>
                <a:gd name="connsiteX4" fmla="*/ 59858 w 585529"/>
                <a:gd name="connsiteY4" fmla="*/ 654446 h 666243"/>
                <a:gd name="connsiteX5" fmla="*/ 577208 w 585529"/>
                <a:gd name="connsiteY5" fmla="*/ 56382 h 666243"/>
                <a:gd name="connsiteX6" fmla="*/ 573731 w 585529"/>
                <a:gd name="connsiteY6" fmla="*/ 8321 h 666243"/>
                <a:gd name="connsiteX7" fmla="*/ 573731 w 585529"/>
                <a:gd name="connsiteY7" fmla="*/ 8321 h 666243"/>
                <a:gd name="connsiteX8" fmla="*/ 525671 w 585529"/>
                <a:gd name="connsiteY8" fmla="*/ 11798 h 66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529" h="666243">
                  <a:moveTo>
                    <a:pt x="525671" y="11798"/>
                  </a:moveTo>
                  <a:lnTo>
                    <a:pt x="8321" y="609862"/>
                  </a:lnTo>
                  <a:cubicBezTo>
                    <a:pt x="-4018" y="624110"/>
                    <a:pt x="-2450" y="645652"/>
                    <a:pt x="11798" y="657923"/>
                  </a:cubicBezTo>
                  <a:lnTo>
                    <a:pt x="11798" y="657923"/>
                  </a:lnTo>
                  <a:cubicBezTo>
                    <a:pt x="26046" y="670262"/>
                    <a:pt x="47588" y="668693"/>
                    <a:pt x="59858" y="654446"/>
                  </a:cubicBezTo>
                  <a:lnTo>
                    <a:pt x="577208" y="56382"/>
                  </a:lnTo>
                  <a:cubicBezTo>
                    <a:pt x="589547" y="42134"/>
                    <a:pt x="587979" y="20592"/>
                    <a:pt x="573731" y="8321"/>
                  </a:cubicBezTo>
                  <a:lnTo>
                    <a:pt x="573731" y="8321"/>
                  </a:lnTo>
                  <a:cubicBezTo>
                    <a:pt x="559552" y="-4018"/>
                    <a:pt x="538010" y="-2450"/>
                    <a:pt x="525671" y="11798"/>
                  </a:cubicBezTo>
                  <a:close/>
                </a:path>
              </a:pathLst>
            </a:custGeom>
            <a:grpFill/>
            <a:ln w="681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06C7E4F2-CBD5-4A6F-8B6C-736D840D0597}"/>
                </a:ext>
              </a:extLst>
            </p:cNvPr>
            <p:cNvSpPr/>
            <p:nvPr/>
          </p:nvSpPr>
          <p:spPr>
            <a:xfrm>
              <a:off x="5663113" y="0"/>
              <a:ext cx="68170" cy="858954"/>
            </a:xfrm>
            <a:custGeom>
              <a:avLst/>
              <a:gdLst>
                <a:gd name="connsiteX0" fmla="*/ 0 w 68170"/>
                <a:gd name="connsiteY0" fmla="*/ 824869 h 858954"/>
                <a:gd name="connsiteX1" fmla="*/ 0 w 68170"/>
                <a:gd name="connsiteY1" fmla="*/ 34085 h 858954"/>
                <a:gd name="connsiteX2" fmla="*/ 34085 w 68170"/>
                <a:gd name="connsiteY2" fmla="*/ 0 h 858954"/>
                <a:gd name="connsiteX3" fmla="*/ 34085 w 68170"/>
                <a:gd name="connsiteY3" fmla="*/ 0 h 858954"/>
                <a:gd name="connsiteX4" fmla="*/ 68171 w 68170"/>
                <a:gd name="connsiteY4" fmla="*/ 34085 h 858954"/>
                <a:gd name="connsiteX5" fmla="*/ 68171 w 68170"/>
                <a:gd name="connsiteY5" fmla="*/ 824869 h 858954"/>
                <a:gd name="connsiteX6" fmla="*/ 34085 w 68170"/>
                <a:gd name="connsiteY6" fmla="*/ 858954 h 858954"/>
                <a:gd name="connsiteX7" fmla="*/ 34085 w 68170"/>
                <a:gd name="connsiteY7" fmla="*/ 858954 h 858954"/>
                <a:gd name="connsiteX8" fmla="*/ 0 w 68170"/>
                <a:gd name="connsiteY8" fmla="*/ 824869 h 85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70" h="858954">
                  <a:moveTo>
                    <a:pt x="0" y="824869"/>
                  </a:moveTo>
                  <a:lnTo>
                    <a:pt x="0" y="34085"/>
                  </a:lnTo>
                  <a:cubicBezTo>
                    <a:pt x="0" y="15270"/>
                    <a:pt x="15270" y="0"/>
                    <a:pt x="34085" y="0"/>
                  </a:cubicBezTo>
                  <a:lnTo>
                    <a:pt x="34085" y="0"/>
                  </a:lnTo>
                  <a:cubicBezTo>
                    <a:pt x="52901" y="0"/>
                    <a:pt x="68171" y="15270"/>
                    <a:pt x="68171" y="34085"/>
                  </a:cubicBezTo>
                  <a:lnTo>
                    <a:pt x="68171" y="824869"/>
                  </a:lnTo>
                  <a:cubicBezTo>
                    <a:pt x="68171" y="843684"/>
                    <a:pt x="52901" y="858954"/>
                    <a:pt x="34085" y="858954"/>
                  </a:cubicBezTo>
                  <a:lnTo>
                    <a:pt x="34085" y="858954"/>
                  </a:lnTo>
                  <a:cubicBezTo>
                    <a:pt x="15270" y="858954"/>
                    <a:pt x="0" y="843684"/>
                    <a:pt x="0" y="824869"/>
                  </a:cubicBezTo>
                  <a:close/>
                </a:path>
              </a:pathLst>
            </a:custGeom>
            <a:grpFill/>
            <a:ln w="681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B09F05D4-0CE2-4978-BC07-640CE097FD33}"/>
                </a:ext>
              </a:extLst>
            </p:cNvPr>
            <p:cNvSpPr/>
            <p:nvPr/>
          </p:nvSpPr>
          <p:spPr>
            <a:xfrm>
              <a:off x="3514794" y="1306176"/>
              <a:ext cx="779017" cy="414506"/>
            </a:xfrm>
            <a:custGeom>
              <a:avLst/>
              <a:gdLst>
                <a:gd name="connsiteX0" fmla="*/ 730023 w 779017"/>
                <a:gd name="connsiteY0" fmla="*/ 411051 h 414506"/>
                <a:gd name="connsiteX1" fmla="*/ 19136 w 779017"/>
                <a:gd name="connsiteY1" fmla="*/ 64674 h 414506"/>
                <a:gd name="connsiteX2" fmla="*/ 3456 w 779017"/>
                <a:gd name="connsiteY2" fmla="*/ 19136 h 414506"/>
                <a:gd name="connsiteX3" fmla="*/ 3456 w 779017"/>
                <a:gd name="connsiteY3" fmla="*/ 19136 h 414506"/>
                <a:gd name="connsiteX4" fmla="*/ 48995 w 779017"/>
                <a:gd name="connsiteY4" fmla="*/ 3456 h 414506"/>
                <a:gd name="connsiteX5" fmla="*/ 759881 w 779017"/>
                <a:gd name="connsiteY5" fmla="*/ 349833 h 414506"/>
                <a:gd name="connsiteX6" fmla="*/ 775561 w 779017"/>
                <a:gd name="connsiteY6" fmla="*/ 395371 h 414506"/>
                <a:gd name="connsiteX7" fmla="*/ 775561 w 779017"/>
                <a:gd name="connsiteY7" fmla="*/ 395371 h 414506"/>
                <a:gd name="connsiteX8" fmla="*/ 730023 w 779017"/>
                <a:gd name="connsiteY8" fmla="*/ 411051 h 4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017" h="414506">
                  <a:moveTo>
                    <a:pt x="730023" y="411051"/>
                  </a:moveTo>
                  <a:lnTo>
                    <a:pt x="19136" y="64674"/>
                  </a:lnTo>
                  <a:cubicBezTo>
                    <a:pt x="2229" y="56425"/>
                    <a:pt x="-4792" y="36042"/>
                    <a:pt x="3456" y="19136"/>
                  </a:cubicBezTo>
                  <a:lnTo>
                    <a:pt x="3456" y="19136"/>
                  </a:lnTo>
                  <a:cubicBezTo>
                    <a:pt x="11705" y="2229"/>
                    <a:pt x="32088" y="-4792"/>
                    <a:pt x="48995" y="3456"/>
                  </a:cubicBezTo>
                  <a:lnTo>
                    <a:pt x="759881" y="349833"/>
                  </a:lnTo>
                  <a:cubicBezTo>
                    <a:pt x="776788" y="358082"/>
                    <a:pt x="783809" y="378465"/>
                    <a:pt x="775561" y="395371"/>
                  </a:cubicBezTo>
                  <a:lnTo>
                    <a:pt x="775561" y="395371"/>
                  </a:lnTo>
                  <a:cubicBezTo>
                    <a:pt x="767380" y="412278"/>
                    <a:pt x="746929" y="419299"/>
                    <a:pt x="730023" y="411051"/>
                  </a:cubicBezTo>
                  <a:close/>
                </a:path>
              </a:pathLst>
            </a:custGeom>
            <a:grpFill/>
            <a:ln w="681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B26C75E5-4380-4D03-AC8E-F4CE8B00F1B8}"/>
                </a:ext>
              </a:extLst>
            </p:cNvPr>
            <p:cNvSpPr/>
            <p:nvPr/>
          </p:nvSpPr>
          <p:spPr>
            <a:xfrm>
              <a:off x="4240381" y="460217"/>
              <a:ext cx="585529" cy="666243"/>
            </a:xfrm>
            <a:custGeom>
              <a:avLst/>
              <a:gdLst>
                <a:gd name="connsiteX0" fmla="*/ 525671 w 585529"/>
                <a:gd name="connsiteY0" fmla="*/ 654446 h 666243"/>
                <a:gd name="connsiteX1" fmla="*/ 8321 w 585529"/>
                <a:gd name="connsiteY1" fmla="*/ 56382 h 666243"/>
                <a:gd name="connsiteX2" fmla="*/ 11798 w 585529"/>
                <a:gd name="connsiteY2" fmla="*/ 8321 h 666243"/>
                <a:gd name="connsiteX3" fmla="*/ 11798 w 585529"/>
                <a:gd name="connsiteY3" fmla="*/ 8321 h 666243"/>
                <a:gd name="connsiteX4" fmla="*/ 59858 w 585529"/>
                <a:gd name="connsiteY4" fmla="*/ 11798 h 666243"/>
                <a:gd name="connsiteX5" fmla="*/ 577208 w 585529"/>
                <a:gd name="connsiteY5" fmla="*/ 609862 h 666243"/>
                <a:gd name="connsiteX6" fmla="*/ 573731 w 585529"/>
                <a:gd name="connsiteY6" fmla="*/ 657923 h 666243"/>
                <a:gd name="connsiteX7" fmla="*/ 573731 w 585529"/>
                <a:gd name="connsiteY7" fmla="*/ 657923 h 666243"/>
                <a:gd name="connsiteX8" fmla="*/ 525671 w 585529"/>
                <a:gd name="connsiteY8" fmla="*/ 654446 h 66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529" h="666243">
                  <a:moveTo>
                    <a:pt x="525671" y="654446"/>
                  </a:moveTo>
                  <a:lnTo>
                    <a:pt x="8321" y="56382"/>
                  </a:lnTo>
                  <a:cubicBezTo>
                    <a:pt x="-4018" y="42134"/>
                    <a:pt x="-2450" y="20592"/>
                    <a:pt x="11798" y="8321"/>
                  </a:cubicBezTo>
                  <a:lnTo>
                    <a:pt x="11798" y="8321"/>
                  </a:lnTo>
                  <a:cubicBezTo>
                    <a:pt x="26046" y="-4018"/>
                    <a:pt x="47588" y="-2450"/>
                    <a:pt x="59858" y="11798"/>
                  </a:cubicBezTo>
                  <a:lnTo>
                    <a:pt x="577208" y="609862"/>
                  </a:lnTo>
                  <a:cubicBezTo>
                    <a:pt x="589547" y="624110"/>
                    <a:pt x="587979" y="645652"/>
                    <a:pt x="573731" y="657923"/>
                  </a:cubicBezTo>
                  <a:lnTo>
                    <a:pt x="573731" y="657923"/>
                  </a:lnTo>
                  <a:cubicBezTo>
                    <a:pt x="559552" y="670261"/>
                    <a:pt x="538010" y="668694"/>
                    <a:pt x="525671" y="654446"/>
                  </a:cubicBezTo>
                  <a:close/>
                </a:path>
              </a:pathLst>
            </a:custGeom>
            <a:grpFill/>
            <a:ln w="681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C029E221-CC32-4180-9366-6F0FD44AA116}"/>
                </a:ext>
              </a:extLst>
            </p:cNvPr>
            <p:cNvSpPr/>
            <p:nvPr/>
          </p:nvSpPr>
          <p:spPr>
            <a:xfrm>
              <a:off x="4441963" y="1155986"/>
              <a:ext cx="2653695" cy="3725656"/>
            </a:xfrm>
            <a:custGeom>
              <a:avLst/>
              <a:gdLst>
                <a:gd name="connsiteX0" fmla="*/ 2645242 w 2653695"/>
                <a:gd name="connsiteY0" fmla="*/ 1167007 h 3725656"/>
                <a:gd name="connsiteX1" fmla="*/ 2517694 w 2653695"/>
                <a:gd name="connsiteY1" fmla="*/ 703376 h 3725656"/>
                <a:gd name="connsiteX2" fmla="*/ 2229945 w 2653695"/>
                <a:gd name="connsiteY2" fmla="*/ 335526 h 3725656"/>
                <a:gd name="connsiteX3" fmla="*/ 1929174 w 2653695"/>
                <a:gd name="connsiteY3" fmla="*/ 157531 h 3725656"/>
                <a:gd name="connsiteX4" fmla="*/ 1439843 w 2653695"/>
                <a:gd name="connsiteY4" fmla="*/ 57 h 3725656"/>
                <a:gd name="connsiteX5" fmla="*/ 596500 w 2653695"/>
                <a:gd name="connsiteY5" fmla="*/ 207092 h 3725656"/>
                <a:gd name="connsiteX6" fmla="*/ 388851 w 2653695"/>
                <a:gd name="connsiteY6" fmla="*/ 371520 h 3725656"/>
                <a:gd name="connsiteX7" fmla="*/ 178067 w 2653695"/>
                <a:gd name="connsiteY7" fmla="*/ 694923 h 3725656"/>
                <a:gd name="connsiteX8" fmla="*/ 33749 w 2653695"/>
                <a:gd name="connsiteY8" fmla="*/ 1064410 h 3725656"/>
                <a:gd name="connsiteX9" fmla="*/ 72333 w 2653695"/>
                <a:gd name="connsiteY9" fmla="*/ 1684698 h 3725656"/>
                <a:gd name="connsiteX10" fmla="*/ 352993 w 2653695"/>
                <a:gd name="connsiteY10" fmla="*/ 2303213 h 3725656"/>
                <a:gd name="connsiteX11" fmla="*/ 714436 w 2653695"/>
                <a:gd name="connsiteY11" fmla="*/ 3532472 h 3725656"/>
                <a:gd name="connsiteX12" fmla="*/ 732637 w 2653695"/>
                <a:gd name="connsiteY12" fmla="*/ 3684630 h 3725656"/>
                <a:gd name="connsiteX13" fmla="*/ 777221 w 2653695"/>
                <a:gd name="connsiteY13" fmla="*/ 3725464 h 3725656"/>
                <a:gd name="connsiteX14" fmla="*/ 794469 w 2653695"/>
                <a:gd name="connsiteY14" fmla="*/ 3725600 h 3725656"/>
                <a:gd name="connsiteX15" fmla="*/ 1430845 w 2653695"/>
                <a:gd name="connsiteY15" fmla="*/ 3714148 h 3725656"/>
                <a:gd name="connsiteX16" fmla="*/ 1744772 w 2653695"/>
                <a:gd name="connsiteY16" fmla="*/ 3708353 h 3725656"/>
                <a:gd name="connsiteX17" fmla="*/ 1974508 w 2653695"/>
                <a:gd name="connsiteY17" fmla="*/ 3669019 h 3725656"/>
                <a:gd name="connsiteX18" fmla="*/ 2077787 w 2653695"/>
                <a:gd name="connsiteY18" fmla="*/ 2902572 h 3725656"/>
                <a:gd name="connsiteX19" fmla="*/ 2387692 w 2653695"/>
                <a:gd name="connsiteY19" fmla="*/ 2287874 h 3725656"/>
                <a:gd name="connsiteX20" fmla="*/ 2548780 w 2653695"/>
                <a:gd name="connsiteY20" fmla="*/ 1927864 h 3725656"/>
                <a:gd name="connsiteX21" fmla="*/ 2645242 w 2653695"/>
                <a:gd name="connsiteY21" fmla="*/ 1167007 h 3725656"/>
                <a:gd name="connsiteX22" fmla="*/ 1574344 w 2653695"/>
                <a:gd name="connsiteY22" fmla="*/ 3659475 h 3725656"/>
                <a:gd name="connsiteX23" fmla="*/ 1392533 w 2653695"/>
                <a:gd name="connsiteY23" fmla="*/ 3662678 h 3725656"/>
                <a:gd name="connsiteX24" fmla="*/ 1197359 w 2653695"/>
                <a:gd name="connsiteY24" fmla="*/ 3666769 h 3725656"/>
                <a:gd name="connsiteX25" fmla="*/ 1179703 w 2653695"/>
                <a:gd name="connsiteY25" fmla="*/ 3647613 h 3725656"/>
                <a:gd name="connsiteX26" fmla="*/ 1191837 w 2653695"/>
                <a:gd name="connsiteY26" fmla="*/ 3294078 h 3725656"/>
                <a:gd name="connsiteX27" fmla="*/ 1220946 w 2653695"/>
                <a:gd name="connsiteY27" fmla="*/ 3139943 h 3725656"/>
                <a:gd name="connsiteX28" fmla="*/ 1458863 w 2653695"/>
                <a:gd name="connsiteY28" fmla="*/ 3067069 h 3725656"/>
                <a:gd name="connsiteX29" fmla="*/ 1543258 w 2653695"/>
                <a:gd name="connsiteY29" fmla="*/ 3190527 h 3725656"/>
                <a:gd name="connsiteX30" fmla="*/ 1585797 w 2653695"/>
                <a:gd name="connsiteY30" fmla="*/ 3521906 h 3725656"/>
                <a:gd name="connsiteX31" fmla="*/ 1593569 w 2653695"/>
                <a:gd name="connsiteY31" fmla="*/ 3638342 h 3725656"/>
                <a:gd name="connsiteX32" fmla="*/ 1574344 w 2653695"/>
                <a:gd name="connsiteY32" fmla="*/ 3659475 h 3725656"/>
                <a:gd name="connsiteX33" fmla="*/ 1019773 w 2653695"/>
                <a:gd name="connsiteY33" fmla="*/ 2267696 h 3725656"/>
                <a:gd name="connsiteX34" fmla="*/ 1073561 w 2653695"/>
                <a:gd name="connsiteY34" fmla="*/ 2294351 h 3725656"/>
                <a:gd name="connsiteX35" fmla="*/ 1128506 w 2653695"/>
                <a:gd name="connsiteY35" fmla="*/ 2287670 h 3725656"/>
                <a:gd name="connsiteX36" fmla="*/ 1196746 w 2653695"/>
                <a:gd name="connsiteY36" fmla="*/ 2235110 h 3725656"/>
                <a:gd name="connsiteX37" fmla="*/ 1222310 w 2653695"/>
                <a:gd name="connsiteY37" fmla="*/ 2233951 h 3725656"/>
                <a:gd name="connsiteX38" fmla="*/ 1374126 w 2653695"/>
                <a:gd name="connsiteY38" fmla="*/ 2240019 h 3725656"/>
                <a:gd name="connsiteX39" fmla="*/ 1432821 w 2653695"/>
                <a:gd name="connsiteY39" fmla="*/ 2211864 h 3725656"/>
                <a:gd name="connsiteX40" fmla="*/ 1451637 w 2653695"/>
                <a:gd name="connsiteY40" fmla="*/ 2216908 h 3725656"/>
                <a:gd name="connsiteX41" fmla="*/ 1503719 w 2653695"/>
                <a:gd name="connsiteY41" fmla="*/ 2285420 h 3725656"/>
                <a:gd name="connsiteX42" fmla="*/ 1552325 w 2653695"/>
                <a:gd name="connsiteY42" fmla="*/ 2294555 h 3725656"/>
                <a:gd name="connsiteX43" fmla="*/ 1630381 w 2653695"/>
                <a:gd name="connsiteY43" fmla="*/ 2246904 h 3725656"/>
                <a:gd name="connsiteX44" fmla="*/ 1614156 w 2653695"/>
                <a:gd name="connsiteY44" fmla="*/ 2335117 h 3725656"/>
                <a:gd name="connsiteX45" fmla="*/ 1468339 w 2653695"/>
                <a:gd name="connsiteY45" fmla="*/ 2995080 h 3725656"/>
                <a:gd name="connsiteX46" fmla="*/ 1453545 w 2653695"/>
                <a:gd name="connsiteY46" fmla="*/ 3004624 h 3725656"/>
                <a:gd name="connsiteX47" fmla="*/ 1326475 w 2653695"/>
                <a:gd name="connsiteY47" fmla="*/ 2989013 h 3725656"/>
                <a:gd name="connsiteX48" fmla="*/ 1275551 w 2653695"/>
                <a:gd name="connsiteY48" fmla="*/ 3002443 h 3725656"/>
                <a:gd name="connsiteX49" fmla="*/ 1259054 w 2653695"/>
                <a:gd name="connsiteY49" fmla="*/ 2995966 h 3725656"/>
                <a:gd name="connsiteX50" fmla="*/ 1019773 w 2653695"/>
                <a:gd name="connsiteY50" fmla="*/ 2267696 h 3725656"/>
                <a:gd name="connsiteX51" fmla="*/ 2568618 w 2653695"/>
                <a:gd name="connsiteY51" fmla="*/ 1661997 h 3725656"/>
                <a:gd name="connsiteX52" fmla="*/ 2516604 w 2653695"/>
                <a:gd name="connsiteY52" fmla="*/ 1855739 h 3725656"/>
                <a:gd name="connsiteX53" fmla="*/ 2043020 w 2653695"/>
                <a:gd name="connsiteY53" fmla="*/ 2856830 h 3725656"/>
                <a:gd name="connsiteX54" fmla="*/ 1916426 w 2653695"/>
                <a:gd name="connsiteY54" fmla="*/ 3649794 h 3725656"/>
                <a:gd name="connsiteX55" fmla="*/ 1642515 w 2653695"/>
                <a:gd name="connsiteY55" fmla="*/ 3651908 h 3725656"/>
                <a:gd name="connsiteX56" fmla="*/ 1516263 w 2653695"/>
                <a:gd name="connsiteY56" fmla="*/ 3017713 h 3725656"/>
                <a:gd name="connsiteX57" fmla="*/ 1694939 w 2653695"/>
                <a:gd name="connsiteY57" fmla="*/ 2204433 h 3725656"/>
                <a:gd name="connsiteX58" fmla="*/ 1681305 w 2653695"/>
                <a:gd name="connsiteY58" fmla="*/ 2160395 h 3725656"/>
                <a:gd name="connsiteX59" fmla="*/ 1659490 w 2653695"/>
                <a:gd name="connsiteY59" fmla="*/ 2166530 h 3725656"/>
                <a:gd name="connsiteX60" fmla="*/ 1530033 w 2653695"/>
                <a:gd name="connsiteY60" fmla="*/ 2238723 h 3725656"/>
                <a:gd name="connsiteX61" fmla="*/ 1422119 w 2653695"/>
                <a:gd name="connsiteY61" fmla="*/ 2167416 h 3725656"/>
                <a:gd name="connsiteX62" fmla="*/ 1271802 w 2653695"/>
                <a:gd name="connsiteY62" fmla="*/ 2197616 h 3725656"/>
                <a:gd name="connsiteX63" fmla="*/ 1198313 w 2653695"/>
                <a:gd name="connsiteY63" fmla="*/ 2178460 h 3725656"/>
                <a:gd name="connsiteX64" fmla="*/ 1083854 w 2653695"/>
                <a:gd name="connsiteY64" fmla="*/ 2238723 h 3725656"/>
                <a:gd name="connsiteX65" fmla="*/ 959442 w 2653695"/>
                <a:gd name="connsiteY65" fmla="*/ 2208115 h 3725656"/>
                <a:gd name="connsiteX66" fmla="*/ 959919 w 2653695"/>
                <a:gd name="connsiteY66" fmla="*/ 2258288 h 3725656"/>
                <a:gd name="connsiteX67" fmla="*/ 1196268 w 2653695"/>
                <a:gd name="connsiteY67" fmla="*/ 2968425 h 3725656"/>
                <a:gd name="connsiteX68" fmla="*/ 1208471 w 2653695"/>
                <a:gd name="connsiteY68" fmla="*/ 3031347 h 3725656"/>
                <a:gd name="connsiteX69" fmla="*/ 1182566 w 2653695"/>
                <a:gd name="connsiteY69" fmla="*/ 3103131 h 3725656"/>
                <a:gd name="connsiteX70" fmla="*/ 1129256 w 2653695"/>
                <a:gd name="connsiteY70" fmla="*/ 3620822 h 3725656"/>
                <a:gd name="connsiteX71" fmla="*/ 1125848 w 2653695"/>
                <a:gd name="connsiteY71" fmla="*/ 3670518 h 3725656"/>
                <a:gd name="connsiteX72" fmla="*/ 1076696 w 2653695"/>
                <a:gd name="connsiteY72" fmla="*/ 3670246 h 3725656"/>
                <a:gd name="connsiteX73" fmla="*/ 793173 w 2653695"/>
                <a:gd name="connsiteY73" fmla="*/ 3672291 h 3725656"/>
                <a:gd name="connsiteX74" fmla="*/ 336905 w 2653695"/>
                <a:gd name="connsiteY74" fmla="*/ 2140353 h 3725656"/>
                <a:gd name="connsiteX75" fmla="*/ 86922 w 2653695"/>
                <a:gd name="connsiteY75" fmla="*/ 1553332 h 3725656"/>
                <a:gd name="connsiteX76" fmla="*/ 51132 w 2653695"/>
                <a:gd name="connsiteY76" fmla="*/ 1225089 h 3725656"/>
                <a:gd name="connsiteX77" fmla="*/ 143913 w 2653695"/>
                <a:gd name="connsiteY77" fmla="*/ 916070 h 3725656"/>
                <a:gd name="connsiteX78" fmla="*/ 274597 w 2653695"/>
                <a:gd name="connsiteY78" fmla="*/ 617413 h 3725656"/>
                <a:gd name="connsiteX79" fmla="*/ 488176 w 2653695"/>
                <a:gd name="connsiteY79" fmla="*/ 362113 h 3725656"/>
                <a:gd name="connsiteX80" fmla="*/ 1339291 w 2653695"/>
                <a:gd name="connsiteY80" fmla="*/ 58479 h 3725656"/>
                <a:gd name="connsiteX81" fmla="*/ 2186315 w 2653695"/>
                <a:gd name="connsiteY81" fmla="*/ 386995 h 3725656"/>
                <a:gd name="connsiteX82" fmla="*/ 2444411 w 2653695"/>
                <a:gd name="connsiteY82" fmla="*/ 685652 h 3725656"/>
                <a:gd name="connsiteX83" fmla="*/ 2577003 w 2653695"/>
                <a:gd name="connsiteY83" fmla="*/ 1069591 h 3725656"/>
                <a:gd name="connsiteX84" fmla="*/ 2568618 w 2653695"/>
                <a:gd name="connsiteY84" fmla="*/ 1661997 h 372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653695" h="3725656">
                  <a:moveTo>
                    <a:pt x="2645242" y="1167007"/>
                  </a:moveTo>
                  <a:cubicBezTo>
                    <a:pt x="2628676" y="1005988"/>
                    <a:pt x="2587297" y="848376"/>
                    <a:pt x="2517694" y="703376"/>
                  </a:cubicBezTo>
                  <a:cubicBezTo>
                    <a:pt x="2446796" y="555854"/>
                    <a:pt x="2345972" y="447735"/>
                    <a:pt x="2229945" y="335526"/>
                  </a:cubicBezTo>
                  <a:cubicBezTo>
                    <a:pt x="2146163" y="254539"/>
                    <a:pt x="2031908" y="209546"/>
                    <a:pt x="1929174" y="157531"/>
                  </a:cubicBezTo>
                  <a:cubicBezTo>
                    <a:pt x="1775721" y="79885"/>
                    <a:pt x="1614974" y="-2466"/>
                    <a:pt x="1439843" y="57"/>
                  </a:cubicBezTo>
                  <a:cubicBezTo>
                    <a:pt x="1145685" y="4351"/>
                    <a:pt x="849755" y="47708"/>
                    <a:pt x="596500" y="207092"/>
                  </a:cubicBezTo>
                  <a:cubicBezTo>
                    <a:pt x="521648" y="254198"/>
                    <a:pt x="451841" y="309416"/>
                    <a:pt x="388851" y="371520"/>
                  </a:cubicBezTo>
                  <a:cubicBezTo>
                    <a:pt x="296548" y="462665"/>
                    <a:pt x="232672" y="578419"/>
                    <a:pt x="178067" y="694923"/>
                  </a:cubicBezTo>
                  <a:cubicBezTo>
                    <a:pt x="122235" y="814018"/>
                    <a:pt x="65925" y="936521"/>
                    <a:pt x="33749" y="1064410"/>
                  </a:cubicBezTo>
                  <a:cubicBezTo>
                    <a:pt x="-18948" y="1273831"/>
                    <a:pt x="-12744" y="1485911"/>
                    <a:pt x="72333" y="1684698"/>
                  </a:cubicBezTo>
                  <a:cubicBezTo>
                    <a:pt x="161433" y="1892892"/>
                    <a:pt x="266621" y="2093792"/>
                    <a:pt x="352993" y="2303213"/>
                  </a:cubicBezTo>
                  <a:cubicBezTo>
                    <a:pt x="513331" y="2692197"/>
                    <a:pt x="676874" y="3107630"/>
                    <a:pt x="714436" y="3532472"/>
                  </a:cubicBezTo>
                  <a:cubicBezTo>
                    <a:pt x="718935" y="3583328"/>
                    <a:pt x="726366" y="3633910"/>
                    <a:pt x="732637" y="3684630"/>
                  </a:cubicBezTo>
                  <a:cubicBezTo>
                    <a:pt x="736455" y="3715238"/>
                    <a:pt x="746885" y="3724714"/>
                    <a:pt x="777221" y="3725464"/>
                  </a:cubicBezTo>
                  <a:cubicBezTo>
                    <a:pt x="782948" y="3725600"/>
                    <a:pt x="788742" y="3725737"/>
                    <a:pt x="794469" y="3725600"/>
                  </a:cubicBezTo>
                  <a:cubicBezTo>
                    <a:pt x="1006617" y="3721919"/>
                    <a:pt x="1218697" y="3718033"/>
                    <a:pt x="1430845" y="3714148"/>
                  </a:cubicBezTo>
                  <a:cubicBezTo>
                    <a:pt x="1535487" y="3712239"/>
                    <a:pt x="1640129" y="3710330"/>
                    <a:pt x="1744772" y="3708353"/>
                  </a:cubicBezTo>
                  <a:cubicBezTo>
                    <a:pt x="1792628" y="3707467"/>
                    <a:pt x="1974508" y="3732622"/>
                    <a:pt x="1974508" y="3669019"/>
                  </a:cubicBezTo>
                  <a:cubicBezTo>
                    <a:pt x="1974508" y="3413309"/>
                    <a:pt x="2001572" y="3147579"/>
                    <a:pt x="2077787" y="2902572"/>
                  </a:cubicBezTo>
                  <a:cubicBezTo>
                    <a:pt x="2147867" y="2677472"/>
                    <a:pt x="2287481" y="2498250"/>
                    <a:pt x="2387692" y="2287874"/>
                  </a:cubicBezTo>
                  <a:cubicBezTo>
                    <a:pt x="2443933" y="2169802"/>
                    <a:pt x="2504060" y="2051389"/>
                    <a:pt x="2548780" y="1927864"/>
                  </a:cubicBezTo>
                  <a:cubicBezTo>
                    <a:pt x="2634880" y="1690629"/>
                    <a:pt x="2671761" y="1424421"/>
                    <a:pt x="2645242" y="1167007"/>
                  </a:cubicBezTo>
                  <a:close/>
                  <a:moveTo>
                    <a:pt x="1574344" y="3659475"/>
                  </a:moveTo>
                  <a:cubicBezTo>
                    <a:pt x="1513741" y="3657907"/>
                    <a:pt x="1453205" y="3665951"/>
                    <a:pt x="1392533" y="3662678"/>
                  </a:cubicBezTo>
                  <a:cubicBezTo>
                    <a:pt x="1327361" y="3659270"/>
                    <a:pt x="1262462" y="3667791"/>
                    <a:pt x="1197359" y="3666769"/>
                  </a:cubicBezTo>
                  <a:cubicBezTo>
                    <a:pt x="1182634" y="3666564"/>
                    <a:pt x="1179226" y="3661656"/>
                    <a:pt x="1179703" y="3647613"/>
                  </a:cubicBezTo>
                  <a:cubicBezTo>
                    <a:pt x="1183588" y="3529336"/>
                    <a:pt x="1187883" y="3412150"/>
                    <a:pt x="1191837" y="3294078"/>
                  </a:cubicBezTo>
                  <a:cubicBezTo>
                    <a:pt x="1193609" y="3241450"/>
                    <a:pt x="1198927" y="3187731"/>
                    <a:pt x="1220946" y="3139943"/>
                  </a:cubicBezTo>
                  <a:cubicBezTo>
                    <a:pt x="1265394" y="3043345"/>
                    <a:pt x="1367036" y="3014577"/>
                    <a:pt x="1458863" y="3067069"/>
                  </a:cubicBezTo>
                  <a:cubicBezTo>
                    <a:pt x="1503242" y="3092497"/>
                    <a:pt x="1529624" y="3141239"/>
                    <a:pt x="1543258" y="3190527"/>
                  </a:cubicBezTo>
                  <a:cubicBezTo>
                    <a:pt x="1572845" y="3297759"/>
                    <a:pt x="1575912" y="3411809"/>
                    <a:pt x="1585797" y="3521906"/>
                  </a:cubicBezTo>
                  <a:cubicBezTo>
                    <a:pt x="1589274" y="3560558"/>
                    <a:pt x="1589069" y="3599688"/>
                    <a:pt x="1593569" y="3638342"/>
                  </a:cubicBezTo>
                  <a:cubicBezTo>
                    <a:pt x="1595409" y="3654293"/>
                    <a:pt x="1590842" y="3659952"/>
                    <a:pt x="1574344" y="3659475"/>
                  </a:cubicBezTo>
                  <a:close/>
                  <a:moveTo>
                    <a:pt x="1019773" y="2267696"/>
                  </a:moveTo>
                  <a:cubicBezTo>
                    <a:pt x="1040566" y="2277990"/>
                    <a:pt x="1057200" y="2285898"/>
                    <a:pt x="1073561" y="2294351"/>
                  </a:cubicBezTo>
                  <a:cubicBezTo>
                    <a:pt x="1093603" y="2304713"/>
                    <a:pt x="1111259" y="2301509"/>
                    <a:pt x="1128506" y="2287670"/>
                  </a:cubicBezTo>
                  <a:cubicBezTo>
                    <a:pt x="1150866" y="2269741"/>
                    <a:pt x="1174385" y="2253107"/>
                    <a:pt x="1196746" y="2235110"/>
                  </a:cubicBezTo>
                  <a:cubicBezTo>
                    <a:pt x="1205744" y="2227884"/>
                    <a:pt x="1213516" y="2226930"/>
                    <a:pt x="1222310" y="2233951"/>
                  </a:cubicBezTo>
                  <a:cubicBezTo>
                    <a:pt x="1271461" y="2272945"/>
                    <a:pt x="1322044" y="2268718"/>
                    <a:pt x="1374126" y="2240019"/>
                  </a:cubicBezTo>
                  <a:cubicBezTo>
                    <a:pt x="1393078" y="2229588"/>
                    <a:pt x="1413461" y="2221612"/>
                    <a:pt x="1432821" y="2211864"/>
                  </a:cubicBezTo>
                  <a:cubicBezTo>
                    <a:pt x="1441343" y="2207569"/>
                    <a:pt x="1445979" y="2209001"/>
                    <a:pt x="1451637" y="2216908"/>
                  </a:cubicBezTo>
                  <a:cubicBezTo>
                    <a:pt x="1468407" y="2240155"/>
                    <a:pt x="1486063" y="2262856"/>
                    <a:pt x="1503719" y="2285420"/>
                  </a:cubicBezTo>
                  <a:cubicBezTo>
                    <a:pt x="1517899" y="2303554"/>
                    <a:pt x="1531874" y="2306417"/>
                    <a:pt x="1552325" y="2294555"/>
                  </a:cubicBezTo>
                  <a:cubicBezTo>
                    <a:pt x="1577548" y="2279899"/>
                    <a:pt x="1602226" y="2264151"/>
                    <a:pt x="1630381" y="2246904"/>
                  </a:cubicBezTo>
                  <a:cubicBezTo>
                    <a:pt x="1627586" y="2279081"/>
                    <a:pt x="1621996" y="2307576"/>
                    <a:pt x="1614156" y="2335117"/>
                  </a:cubicBezTo>
                  <a:cubicBezTo>
                    <a:pt x="1553348" y="2549855"/>
                    <a:pt x="1503924" y="2774888"/>
                    <a:pt x="1468339" y="2995080"/>
                  </a:cubicBezTo>
                  <a:cubicBezTo>
                    <a:pt x="1466566" y="3005851"/>
                    <a:pt x="1463158" y="3007351"/>
                    <a:pt x="1453545" y="3004624"/>
                  </a:cubicBezTo>
                  <a:cubicBezTo>
                    <a:pt x="1412029" y="2992831"/>
                    <a:pt x="1369082" y="2992285"/>
                    <a:pt x="1326475" y="2989013"/>
                  </a:cubicBezTo>
                  <a:cubicBezTo>
                    <a:pt x="1308137" y="2987581"/>
                    <a:pt x="1290617" y="2991876"/>
                    <a:pt x="1275551" y="3002443"/>
                  </a:cubicBezTo>
                  <a:cubicBezTo>
                    <a:pt x="1265189" y="3009737"/>
                    <a:pt x="1262530" y="3006737"/>
                    <a:pt x="1259054" y="2995966"/>
                  </a:cubicBezTo>
                  <a:cubicBezTo>
                    <a:pt x="1230149" y="2906799"/>
                    <a:pt x="1031226" y="2273354"/>
                    <a:pt x="1019773" y="2267696"/>
                  </a:cubicBezTo>
                  <a:close/>
                  <a:moveTo>
                    <a:pt x="2568618" y="1661997"/>
                  </a:moveTo>
                  <a:cubicBezTo>
                    <a:pt x="2555393" y="1727577"/>
                    <a:pt x="2538009" y="1792340"/>
                    <a:pt x="2516604" y="1855739"/>
                  </a:cubicBezTo>
                  <a:cubicBezTo>
                    <a:pt x="2398259" y="2205933"/>
                    <a:pt x="2161501" y="2506704"/>
                    <a:pt x="2043020" y="2856830"/>
                  </a:cubicBezTo>
                  <a:cubicBezTo>
                    <a:pt x="1956988" y="3111107"/>
                    <a:pt x="1936332" y="3382155"/>
                    <a:pt x="1916426" y="3649794"/>
                  </a:cubicBezTo>
                  <a:cubicBezTo>
                    <a:pt x="1825418" y="3657975"/>
                    <a:pt x="1733660" y="3658725"/>
                    <a:pt x="1642515" y="3651908"/>
                  </a:cubicBezTo>
                  <a:cubicBezTo>
                    <a:pt x="1658536" y="3434306"/>
                    <a:pt x="1614361" y="3212614"/>
                    <a:pt x="1516263" y="3017713"/>
                  </a:cubicBezTo>
                  <a:cubicBezTo>
                    <a:pt x="1575844" y="2746597"/>
                    <a:pt x="1635357" y="2475549"/>
                    <a:pt x="1694939" y="2204433"/>
                  </a:cubicBezTo>
                  <a:cubicBezTo>
                    <a:pt x="1698620" y="2187595"/>
                    <a:pt x="1698143" y="2163803"/>
                    <a:pt x="1681305" y="2160395"/>
                  </a:cubicBezTo>
                  <a:cubicBezTo>
                    <a:pt x="1673738" y="2158827"/>
                    <a:pt x="1666239" y="2162713"/>
                    <a:pt x="1659490" y="2166530"/>
                  </a:cubicBezTo>
                  <a:cubicBezTo>
                    <a:pt x="1616338" y="2190595"/>
                    <a:pt x="1573186" y="2214659"/>
                    <a:pt x="1530033" y="2238723"/>
                  </a:cubicBezTo>
                  <a:cubicBezTo>
                    <a:pt x="1542918" y="2188618"/>
                    <a:pt x="1472701" y="2156577"/>
                    <a:pt x="1422119" y="2167416"/>
                  </a:cubicBezTo>
                  <a:cubicBezTo>
                    <a:pt x="1371536" y="2178256"/>
                    <a:pt x="1322180" y="2209342"/>
                    <a:pt x="1271802" y="2197616"/>
                  </a:cubicBezTo>
                  <a:cubicBezTo>
                    <a:pt x="1246919" y="2191822"/>
                    <a:pt x="1223673" y="2175733"/>
                    <a:pt x="1198313" y="2178460"/>
                  </a:cubicBezTo>
                  <a:cubicBezTo>
                    <a:pt x="1154479" y="2183096"/>
                    <a:pt x="1127825" y="2240973"/>
                    <a:pt x="1083854" y="2238723"/>
                  </a:cubicBezTo>
                  <a:cubicBezTo>
                    <a:pt x="1037362" y="2236405"/>
                    <a:pt x="986642" y="2170280"/>
                    <a:pt x="959442" y="2208115"/>
                  </a:cubicBezTo>
                  <a:cubicBezTo>
                    <a:pt x="949285" y="2222226"/>
                    <a:pt x="954398" y="2241791"/>
                    <a:pt x="959919" y="2258288"/>
                  </a:cubicBezTo>
                  <a:cubicBezTo>
                    <a:pt x="1038725" y="2494978"/>
                    <a:pt x="1117463" y="2731736"/>
                    <a:pt x="1196268" y="2968425"/>
                  </a:cubicBezTo>
                  <a:cubicBezTo>
                    <a:pt x="1203085" y="2988808"/>
                    <a:pt x="1209970" y="3009873"/>
                    <a:pt x="1208471" y="3031347"/>
                  </a:cubicBezTo>
                  <a:cubicBezTo>
                    <a:pt x="1206698" y="3056911"/>
                    <a:pt x="1193405" y="3079885"/>
                    <a:pt x="1182566" y="3103131"/>
                  </a:cubicBezTo>
                  <a:cubicBezTo>
                    <a:pt x="1108669" y="3261492"/>
                    <a:pt x="1146163" y="3446849"/>
                    <a:pt x="1129256" y="3620822"/>
                  </a:cubicBezTo>
                  <a:cubicBezTo>
                    <a:pt x="1127825" y="3635887"/>
                    <a:pt x="1125848" y="3650067"/>
                    <a:pt x="1125848" y="3670518"/>
                  </a:cubicBezTo>
                  <a:cubicBezTo>
                    <a:pt x="1113168" y="3670518"/>
                    <a:pt x="1089376" y="3670109"/>
                    <a:pt x="1076696" y="3670246"/>
                  </a:cubicBezTo>
                  <a:cubicBezTo>
                    <a:pt x="982211" y="3670927"/>
                    <a:pt x="887726" y="3671609"/>
                    <a:pt x="793173" y="3672291"/>
                  </a:cubicBezTo>
                  <a:cubicBezTo>
                    <a:pt x="720162" y="3142398"/>
                    <a:pt x="565687" y="2623821"/>
                    <a:pt x="336905" y="2140353"/>
                  </a:cubicBezTo>
                  <a:cubicBezTo>
                    <a:pt x="245760" y="1947838"/>
                    <a:pt x="142277" y="1759004"/>
                    <a:pt x="86922" y="1553332"/>
                  </a:cubicBezTo>
                  <a:cubicBezTo>
                    <a:pt x="58222" y="1446781"/>
                    <a:pt x="43838" y="1335390"/>
                    <a:pt x="51132" y="1225089"/>
                  </a:cubicBezTo>
                  <a:cubicBezTo>
                    <a:pt x="58767" y="1108994"/>
                    <a:pt x="100352" y="1020235"/>
                    <a:pt x="143913" y="916070"/>
                  </a:cubicBezTo>
                  <a:cubicBezTo>
                    <a:pt x="186656" y="813814"/>
                    <a:pt x="215492" y="713193"/>
                    <a:pt x="274597" y="617413"/>
                  </a:cubicBezTo>
                  <a:cubicBezTo>
                    <a:pt x="333087" y="522655"/>
                    <a:pt x="405076" y="436214"/>
                    <a:pt x="488176" y="362113"/>
                  </a:cubicBezTo>
                  <a:cubicBezTo>
                    <a:pt x="718390" y="156645"/>
                    <a:pt x="1030885" y="49753"/>
                    <a:pt x="1339291" y="58479"/>
                  </a:cubicBezTo>
                  <a:cubicBezTo>
                    <a:pt x="1647696" y="67205"/>
                    <a:pt x="1949625" y="189026"/>
                    <a:pt x="2186315" y="386995"/>
                  </a:cubicBezTo>
                  <a:cubicBezTo>
                    <a:pt x="2287754" y="471868"/>
                    <a:pt x="2378285" y="571125"/>
                    <a:pt x="2444411" y="685652"/>
                  </a:cubicBezTo>
                  <a:cubicBezTo>
                    <a:pt x="2512445" y="803520"/>
                    <a:pt x="2553552" y="935567"/>
                    <a:pt x="2577003" y="1069591"/>
                  </a:cubicBezTo>
                  <a:cubicBezTo>
                    <a:pt x="2611020" y="1265242"/>
                    <a:pt x="2607884" y="1467300"/>
                    <a:pt x="2568618" y="1661997"/>
                  </a:cubicBezTo>
                  <a:close/>
                </a:path>
              </a:pathLst>
            </a:custGeom>
            <a:grpFill/>
            <a:ln w="681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F8C6A741-13E7-4C8E-BA12-EEEFE46B49D4}"/>
                </a:ext>
              </a:extLst>
            </p:cNvPr>
            <p:cNvSpPr/>
            <p:nvPr/>
          </p:nvSpPr>
          <p:spPr>
            <a:xfrm>
              <a:off x="5222518" y="5048808"/>
              <a:ext cx="1256472" cy="1138618"/>
            </a:xfrm>
            <a:custGeom>
              <a:avLst/>
              <a:gdLst>
                <a:gd name="connsiteX0" fmla="*/ 1240036 w 1256472"/>
                <a:gd name="connsiteY0" fmla="*/ 634333 h 1138618"/>
                <a:gd name="connsiteX1" fmla="*/ 1109012 w 1256472"/>
                <a:gd name="connsiteY1" fmla="*/ 550142 h 1138618"/>
                <a:gd name="connsiteX2" fmla="*/ 1097900 w 1256472"/>
                <a:gd name="connsiteY2" fmla="*/ 545643 h 1138618"/>
                <a:gd name="connsiteX3" fmla="*/ 1145892 w 1256472"/>
                <a:gd name="connsiteY3" fmla="*/ 517488 h 1138618"/>
                <a:gd name="connsiteX4" fmla="*/ 1220608 w 1256472"/>
                <a:gd name="connsiteY4" fmla="*/ 449999 h 1138618"/>
                <a:gd name="connsiteX5" fmla="*/ 1215563 w 1256472"/>
                <a:gd name="connsiteY5" fmla="*/ 356400 h 1138618"/>
                <a:gd name="connsiteX6" fmla="*/ 1167230 w 1256472"/>
                <a:gd name="connsiteY6" fmla="*/ 316179 h 1138618"/>
                <a:gd name="connsiteX7" fmla="*/ 1106558 w 1256472"/>
                <a:gd name="connsiteY7" fmla="*/ 279571 h 1138618"/>
                <a:gd name="connsiteX8" fmla="*/ 1106694 w 1256472"/>
                <a:gd name="connsiteY8" fmla="*/ 258302 h 1138618"/>
                <a:gd name="connsiteX9" fmla="*/ 1141734 w 1256472"/>
                <a:gd name="connsiteY9" fmla="*/ 238600 h 1138618"/>
                <a:gd name="connsiteX10" fmla="*/ 1206701 w 1256472"/>
                <a:gd name="connsiteY10" fmla="*/ 76353 h 1138618"/>
                <a:gd name="connsiteX11" fmla="*/ 1166139 w 1256472"/>
                <a:gd name="connsiteY11" fmla="*/ 38519 h 1138618"/>
                <a:gd name="connsiteX12" fmla="*/ 1066201 w 1256472"/>
                <a:gd name="connsiteY12" fmla="*/ 20930 h 1138618"/>
                <a:gd name="connsiteX13" fmla="*/ 1043909 w 1256472"/>
                <a:gd name="connsiteY13" fmla="*/ 11182 h 1138618"/>
                <a:gd name="connsiteX14" fmla="*/ 1012618 w 1256472"/>
                <a:gd name="connsiteY14" fmla="*/ 2 h 1138618"/>
                <a:gd name="connsiteX15" fmla="*/ 890524 w 1256472"/>
                <a:gd name="connsiteY15" fmla="*/ 3070 h 1138618"/>
                <a:gd name="connsiteX16" fmla="*/ 423621 w 1256472"/>
                <a:gd name="connsiteY16" fmla="*/ 19908 h 1138618"/>
                <a:gd name="connsiteX17" fmla="*/ 138598 w 1256472"/>
                <a:gd name="connsiteY17" fmla="*/ 54743 h 1138618"/>
                <a:gd name="connsiteX18" fmla="*/ 63201 w 1256472"/>
                <a:gd name="connsiteY18" fmla="*/ 101645 h 1138618"/>
                <a:gd name="connsiteX19" fmla="*/ 25843 w 1256472"/>
                <a:gd name="connsiteY19" fmla="*/ 152500 h 1138618"/>
                <a:gd name="connsiteX20" fmla="*/ 20185 w 1256472"/>
                <a:gd name="connsiteY20" fmla="*/ 197016 h 1138618"/>
                <a:gd name="connsiteX21" fmla="*/ 51544 w 1256472"/>
                <a:gd name="connsiteY21" fmla="*/ 249576 h 1138618"/>
                <a:gd name="connsiteX22" fmla="*/ 121010 w 1256472"/>
                <a:gd name="connsiteY22" fmla="*/ 303636 h 1138618"/>
                <a:gd name="connsiteX23" fmla="*/ 171252 w 1256472"/>
                <a:gd name="connsiteY23" fmla="*/ 322860 h 1138618"/>
                <a:gd name="connsiteX24" fmla="*/ 124078 w 1256472"/>
                <a:gd name="connsiteY24" fmla="*/ 344470 h 1138618"/>
                <a:gd name="connsiteX25" fmla="*/ 8119 w 1256472"/>
                <a:gd name="connsiteY25" fmla="*/ 448158 h 1138618"/>
                <a:gd name="connsiteX26" fmla="*/ 13982 w 1256472"/>
                <a:gd name="connsiteY26" fmla="*/ 505831 h 1138618"/>
                <a:gd name="connsiteX27" fmla="*/ 82493 w 1256472"/>
                <a:gd name="connsiteY27" fmla="*/ 571479 h 1138618"/>
                <a:gd name="connsiteX28" fmla="*/ 59247 w 1256472"/>
                <a:gd name="connsiteY28" fmla="*/ 577751 h 1138618"/>
                <a:gd name="connsiteX29" fmla="*/ 20322 w 1256472"/>
                <a:gd name="connsiteY29" fmla="*/ 628334 h 1138618"/>
                <a:gd name="connsiteX30" fmla="*/ 129668 w 1256472"/>
                <a:gd name="connsiteY30" fmla="*/ 810214 h 1138618"/>
                <a:gd name="connsiteX31" fmla="*/ 195180 w 1256472"/>
                <a:gd name="connsiteY31" fmla="*/ 828552 h 1138618"/>
                <a:gd name="connsiteX32" fmla="*/ 258306 w 1256472"/>
                <a:gd name="connsiteY32" fmla="*/ 826439 h 1138618"/>
                <a:gd name="connsiteX33" fmla="*/ 269827 w 1256472"/>
                <a:gd name="connsiteY33" fmla="*/ 844027 h 1138618"/>
                <a:gd name="connsiteX34" fmla="*/ 253262 w 1256472"/>
                <a:gd name="connsiteY34" fmla="*/ 882748 h 1138618"/>
                <a:gd name="connsiteX35" fmla="*/ 259806 w 1256472"/>
                <a:gd name="connsiteY35" fmla="*/ 934421 h 1138618"/>
                <a:gd name="connsiteX36" fmla="*/ 324160 w 1256472"/>
                <a:gd name="connsiteY36" fmla="*/ 1007842 h 1138618"/>
                <a:gd name="connsiteX37" fmla="*/ 488452 w 1256472"/>
                <a:gd name="connsiteY37" fmla="*/ 1113234 h 1138618"/>
                <a:gd name="connsiteX38" fmla="*/ 501200 w 1256472"/>
                <a:gd name="connsiteY38" fmla="*/ 1117256 h 1138618"/>
                <a:gd name="connsiteX39" fmla="*/ 695078 w 1256472"/>
                <a:gd name="connsiteY39" fmla="*/ 1127277 h 1138618"/>
                <a:gd name="connsiteX40" fmla="*/ 948742 w 1256472"/>
                <a:gd name="connsiteY40" fmla="*/ 925968 h 1138618"/>
                <a:gd name="connsiteX41" fmla="*/ 956377 w 1256472"/>
                <a:gd name="connsiteY41" fmla="*/ 867137 h 1138618"/>
                <a:gd name="connsiteX42" fmla="*/ 977578 w 1256472"/>
                <a:gd name="connsiteY42" fmla="*/ 833324 h 1138618"/>
                <a:gd name="connsiteX43" fmla="*/ 1003892 w 1256472"/>
                <a:gd name="connsiteY43" fmla="*/ 828279 h 1138618"/>
                <a:gd name="connsiteX44" fmla="*/ 1148278 w 1256472"/>
                <a:gd name="connsiteY44" fmla="*/ 765767 h 1138618"/>
                <a:gd name="connsiteX45" fmla="*/ 1234106 w 1256472"/>
                <a:gd name="connsiteY45" fmla="*/ 701481 h 1138618"/>
                <a:gd name="connsiteX46" fmla="*/ 1240036 w 1256472"/>
                <a:gd name="connsiteY46" fmla="*/ 634333 h 1138618"/>
                <a:gd name="connsiteX47" fmla="*/ 888274 w 1256472"/>
                <a:gd name="connsiteY47" fmla="*/ 881180 h 1138618"/>
                <a:gd name="connsiteX48" fmla="*/ 380673 w 1256472"/>
                <a:gd name="connsiteY48" fmla="*/ 884589 h 1138618"/>
                <a:gd name="connsiteX49" fmla="*/ 356064 w 1256472"/>
                <a:gd name="connsiteY49" fmla="*/ 887043 h 1138618"/>
                <a:gd name="connsiteX50" fmla="*/ 337794 w 1256472"/>
                <a:gd name="connsiteY50" fmla="*/ 910766 h 1138618"/>
                <a:gd name="connsiteX51" fmla="*/ 358450 w 1256472"/>
                <a:gd name="connsiteY51" fmla="*/ 934830 h 1138618"/>
                <a:gd name="connsiteX52" fmla="*/ 387081 w 1256472"/>
                <a:gd name="connsiteY52" fmla="*/ 936330 h 1138618"/>
                <a:gd name="connsiteX53" fmla="*/ 846826 w 1256472"/>
                <a:gd name="connsiteY53" fmla="*/ 932922 h 1138618"/>
                <a:gd name="connsiteX54" fmla="*/ 867891 w 1256472"/>
                <a:gd name="connsiteY54" fmla="*/ 932990 h 1138618"/>
                <a:gd name="connsiteX55" fmla="*/ 873754 w 1256472"/>
                <a:gd name="connsiteY55" fmla="*/ 945329 h 1138618"/>
                <a:gd name="connsiteX56" fmla="*/ 861824 w 1256472"/>
                <a:gd name="connsiteY56" fmla="*/ 960326 h 1138618"/>
                <a:gd name="connsiteX57" fmla="*/ 721392 w 1256472"/>
                <a:gd name="connsiteY57" fmla="*/ 1062242 h 1138618"/>
                <a:gd name="connsiteX58" fmla="*/ 529286 w 1256472"/>
                <a:gd name="connsiteY58" fmla="*/ 1070695 h 1138618"/>
                <a:gd name="connsiteX59" fmla="*/ 449117 w 1256472"/>
                <a:gd name="connsiteY59" fmla="*/ 1044790 h 1138618"/>
                <a:gd name="connsiteX60" fmla="*/ 400511 w 1256472"/>
                <a:gd name="connsiteY60" fmla="*/ 1011659 h 1138618"/>
                <a:gd name="connsiteX61" fmla="*/ 312025 w 1256472"/>
                <a:gd name="connsiteY61" fmla="*/ 916152 h 1138618"/>
                <a:gd name="connsiteX62" fmla="*/ 307594 w 1256472"/>
                <a:gd name="connsiteY62" fmla="*/ 888747 h 1138618"/>
                <a:gd name="connsiteX63" fmla="*/ 329886 w 1256472"/>
                <a:gd name="connsiteY63" fmla="*/ 837892 h 1138618"/>
                <a:gd name="connsiteX64" fmla="*/ 360222 w 1256472"/>
                <a:gd name="connsiteY64" fmla="*/ 817713 h 1138618"/>
                <a:gd name="connsiteX65" fmla="*/ 668423 w 1256472"/>
                <a:gd name="connsiteY65" fmla="*/ 806260 h 1138618"/>
                <a:gd name="connsiteX66" fmla="*/ 877026 w 1256472"/>
                <a:gd name="connsiteY66" fmla="*/ 797602 h 1138618"/>
                <a:gd name="connsiteX67" fmla="*/ 898977 w 1256472"/>
                <a:gd name="connsiteY67" fmla="*/ 799580 h 1138618"/>
                <a:gd name="connsiteX68" fmla="*/ 901840 w 1256472"/>
                <a:gd name="connsiteY68" fmla="*/ 863796 h 1138618"/>
                <a:gd name="connsiteX69" fmla="*/ 888274 w 1256472"/>
                <a:gd name="connsiteY69" fmla="*/ 881180 h 1138618"/>
                <a:gd name="connsiteX70" fmla="*/ 1187545 w 1256472"/>
                <a:gd name="connsiteY70" fmla="*/ 670464 h 1138618"/>
                <a:gd name="connsiteX71" fmla="*/ 980646 w 1256472"/>
                <a:gd name="connsiteY71" fmla="*/ 779742 h 1138618"/>
                <a:gd name="connsiteX72" fmla="*/ 962376 w 1256472"/>
                <a:gd name="connsiteY72" fmla="*/ 767471 h 1138618"/>
                <a:gd name="connsiteX73" fmla="*/ 928427 w 1256472"/>
                <a:gd name="connsiteY73" fmla="*/ 744293 h 1138618"/>
                <a:gd name="connsiteX74" fmla="*/ 761885 w 1256472"/>
                <a:gd name="connsiteY74" fmla="*/ 748928 h 1138618"/>
                <a:gd name="connsiteX75" fmla="*/ 365812 w 1256472"/>
                <a:gd name="connsiteY75" fmla="*/ 765698 h 1138618"/>
                <a:gd name="connsiteX76" fmla="*/ 209223 w 1256472"/>
                <a:gd name="connsiteY76" fmla="*/ 776129 h 1138618"/>
                <a:gd name="connsiteX77" fmla="*/ 85902 w 1256472"/>
                <a:gd name="connsiteY77" fmla="*/ 685052 h 1138618"/>
                <a:gd name="connsiteX78" fmla="*/ 76154 w 1256472"/>
                <a:gd name="connsiteY78" fmla="*/ 633447 h 1138618"/>
                <a:gd name="connsiteX79" fmla="*/ 121965 w 1256472"/>
                <a:gd name="connsiteY79" fmla="*/ 615790 h 1138618"/>
                <a:gd name="connsiteX80" fmla="*/ 201861 w 1256472"/>
                <a:gd name="connsiteY80" fmla="*/ 612654 h 1138618"/>
                <a:gd name="connsiteX81" fmla="*/ 372288 w 1256472"/>
                <a:gd name="connsiteY81" fmla="*/ 635969 h 1138618"/>
                <a:gd name="connsiteX82" fmla="*/ 539443 w 1256472"/>
                <a:gd name="connsiteY82" fmla="*/ 624653 h 1138618"/>
                <a:gd name="connsiteX83" fmla="*/ 638087 w 1256472"/>
                <a:gd name="connsiteY83" fmla="*/ 600656 h 1138618"/>
                <a:gd name="connsiteX84" fmla="*/ 666514 w 1256472"/>
                <a:gd name="connsiteY84" fmla="*/ 566844 h 1138618"/>
                <a:gd name="connsiteX85" fmla="*/ 625543 w 1256472"/>
                <a:gd name="connsiteY85" fmla="*/ 550073 h 1138618"/>
                <a:gd name="connsiteX86" fmla="*/ 586481 w 1256472"/>
                <a:gd name="connsiteY86" fmla="*/ 559618 h 1138618"/>
                <a:gd name="connsiteX87" fmla="*/ 304254 w 1256472"/>
                <a:gd name="connsiteY87" fmla="*/ 578092 h 1138618"/>
                <a:gd name="connsiteX88" fmla="*/ 114193 w 1256472"/>
                <a:gd name="connsiteY88" fmla="*/ 527850 h 1138618"/>
                <a:gd name="connsiteX89" fmla="*/ 58906 w 1256472"/>
                <a:gd name="connsiteY89" fmla="*/ 476721 h 1138618"/>
                <a:gd name="connsiteX90" fmla="*/ 61838 w 1256472"/>
                <a:gd name="connsiteY90" fmla="*/ 459338 h 1138618"/>
                <a:gd name="connsiteX91" fmla="*/ 123123 w 1256472"/>
                <a:gd name="connsiteY91" fmla="*/ 403097 h 1138618"/>
                <a:gd name="connsiteX92" fmla="*/ 223062 w 1256472"/>
                <a:gd name="connsiteY92" fmla="*/ 354696 h 1138618"/>
                <a:gd name="connsiteX93" fmla="*/ 249990 w 1256472"/>
                <a:gd name="connsiteY93" fmla="*/ 334176 h 1138618"/>
                <a:gd name="connsiteX94" fmla="*/ 276031 w 1256472"/>
                <a:gd name="connsiteY94" fmla="*/ 325927 h 1138618"/>
                <a:gd name="connsiteX95" fmla="*/ 511562 w 1256472"/>
                <a:gd name="connsiteY95" fmla="*/ 322383 h 1138618"/>
                <a:gd name="connsiteX96" fmla="*/ 750910 w 1256472"/>
                <a:gd name="connsiteY96" fmla="*/ 318224 h 1138618"/>
                <a:gd name="connsiteX97" fmla="*/ 785609 w 1256472"/>
                <a:gd name="connsiteY97" fmla="*/ 291228 h 1138618"/>
                <a:gd name="connsiteX98" fmla="*/ 751046 w 1256472"/>
                <a:gd name="connsiteY98" fmla="*/ 266278 h 1138618"/>
                <a:gd name="connsiteX99" fmla="*/ 461865 w 1256472"/>
                <a:gd name="connsiteY99" fmla="*/ 270641 h 1138618"/>
                <a:gd name="connsiteX100" fmla="*/ 375697 w 1256472"/>
                <a:gd name="connsiteY100" fmla="*/ 272890 h 1138618"/>
                <a:gd name="connsiteX101" fmla="*/ 220676 w 1256472"/>
                <a:gd name="connsiteY101" fmla="*/ 276708 h 1138618"/>
                <a:gd name="connsiteX102" fmla="*/ 76017 w 1256472"/>
                <a:gd name="connsiteY102" fmla="*/ 191017 h 1138618"/>
                <a:gd name="connsiteX103" fmla="*/ 77994 w 1256472"/>
                <a:gd name="connsiteY103" fmla="*/ 169816 h 1138618"/>
                <a:gd name="connsiteX104" fmla="*/ 114875 w 1256472"/>
                <a:gd name="connsiteY104" fmla="*/ 120937 h 1138618"/>
                <a:gd name="connsiteX105" fmla="*/ 149233 w 1256472"/>
                <a:gd name="connsiteY105" fmla="*/ 106144 h 1138618"/>
                <a:gd name="connsiteX106" fmla="*/ 472568 w 1256472"/>
                <a:gd name="connsiteY106" fmla="*/ 69127 h 1138618"/>
                <a:gd name="connsiteX107" fmla="*/ 677285 w 1256472"/>
                <a:gd name="connsiteY107" fmla="*/ 59788 h 1138618"/>
                <a:gd name="connsiteX108" fmla="*/ 951196 w 1256472"/>
                <a:gd name="connsiteY108" fmla="*/ 55970 h 1138618"/>
                <a:gd name="connsiteX109" fmla="*/ 1038114 w 1256472"/>
                <a:gd name="connsiteY109" fmla="*/ 69059 h 1138618"/>
                <a:gd name="connsiteX110" fmla="*/ 1139962 w 1256472"/>
                <a:gd name="connsiteY110" fmla="*/ 86852 h 1138618"/>
                <a:gd name="connsiteX111" fmla="*/ 1160004 w 1256472"/>
                <a:gd name="connsiteY111" fmla="*/ 105667 h 1138618"/>
                <a:gd name="connsiteX112" fmla="*/ 1128236 w 1256472"/>
                <a:gd name="connsiteY112" fmla="*/ 185359 h 1138618"/>
                <a:gd name="connsiteX113" fmla="*/ 1049567 w 1256472"/>
                <a:gd name="connsiteY113" fmla="*/ 228920 h 1138618"/>
                <a:gd name="connsiteX114" fmla="*/ 1017390 w 1256472"/>
                <a:gd name="connsiteY114" fmla="*/ 260824 h 1138618"/>
                <a:gd name="connsiteX115" fmla="*/ 1043704 w 1256472"/>
                <a:gd name="connsiteY115" fmla="*/ 299750 h 1138618"/>
                <a:gd name="connsiteX116" fmla="*/ 1143984 w 1256472"/>
                <a:gd name="connsiteY116" fmla="*/ 363285 h 1138618"/>
                <a:gd name="connsiteX117" fmla="*/ 1147801 w 1256472"/>
                <a:gd name="connsiteY117" fmla="*/ 452726 h 1138618"/>
                <a:gd name="connsiteX118" fmla="*/ 1041455 w 1256472"/>
                <a:gd name="connsiteY118" fmla="*/ 517283 h 1138618"/>
                <a:gd name="connsiteX119" fmla="*/ 1010164 w 1256472"/>
                <a:gd name="connsiteY119" fmla="*/ 558049 h 1138618"/>
                <a:gd name="connsiteX120" fmla="*/ 1050521 w 1256472"/>
                <a:gd name="connsiteY120" fmla="*/ 587568 h 1138618"/>
                <a:gd name="connsiteX121" fmla="*/ 1116715 w 1256472"/>
                <a:gd name="connsiteY121" fmla="*/ 606860 h 1138618"/>
                <a:gd name="connsiteX122" fmla="*/ 1187954 w 1256472"/>
                <a:gd name="connsiteY122" fmla="*/ 656216 h 1138618"/>
                <a:gd name="connsiteX123" fmla="*/ 1187545 w 1256472"/>
                <a:gd name="connsiteY123" fmla="*/ 670464 h 113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56472" h="1138618">
                  <a:moveTo>
                    <a:pt x="1240036" y="634333"/>
                  </a:moveTo>
                  <a:cubicBezTo>
                    <a:pt x="1203838" y="594453"/>
                    <a:pt x="1164503" y="559890"/>
                    <a:pt x="1109012" y="550142"/>
                  </a:cubicBezTo>
                  <a:cubicBezTo>
                    <a:pt x="1106149" y="549664"/>
                    <a:pt x="1103490" y="547960"/>
                    <a:pt x="1097900" y="545643"/>
                  </a:cubicBezTo>
                  <a:cubicBezTo>
                    <a:pt x="1115488" y="535349"/>
                    <a:pt x="1130895" y="526691"/>
                    <a:pt x="1145892" y="517488"/>
                  </a:cubicBezTo>
                  <a:cubicBezTo>
                    <a:pt x="1175002" y="499695"/>
                    <a:pt x="1201724" y="479039"/>
                    <a:pt x="1220608" y="449999"/>
                  </a:cubicBezTo>
                  <a:cubicBezTo>
                    <a:pt x="1242150" y="416868"/>
                    <a:pt x="1240309" y="387418"/>
                    <a:pt x="1215563" y="356400"/>
                  </a:cubicBezTo>
                  <a:cubicBezTo>
                    <a:pt x="1202202" y="339698"/>
                    <a:pt x="1185227" y="327223"/>
                    <a:pt x="1167230" y="316179"/>
                  </a:cubicBezTo>
                  <a:cubicBezTo>
                    <a:pt x="1147120" y="303772"/>
                    <a:pt x="1126600" y="292047"/>
                    <a:pt x="1106558" y="279571"/>
                  </a:cubicBezTo>
                  <a:cubicBezTo>
                    <a:pt x="1088697" y="268391"/>
                    <a:pt x="1088902" y="268050"/>
                    <a:pt x="1106694" y="258302"/>
                  </a:cubicBezTo>
                  <a:cubicBezTo>
                    <a:pt x="1118420" y="251894"/>
                    <a:pt x="1130213" y="245486"/>
                    <a:pt x="1141734" y="238600"/>
                  </a:cubicBezTo>
                  <a:cubicBezTo>
                    <a:pt x="1211814" y="196811"/>
                    <a:pt x="1228652" y="154136"/>
                    <a:pt x="1206701" y="76353"/>
                  </a:cubicBezTo>
                  <a:cubicBezTo>
                    <a:pt x="1200702" y="55084"/>
                    <a:pt x="1188431" y="42200"/>
                    <a:pt x="1166139" y="38519"/>
                  </a:cubicBezTo>
                  <a:cubicBezTo>
                    <a:pt x="1132735" y="33065"/>
                    <a:pt x="1099536" y="26793"/>
                    <a:pt x="1066201" y="20930"/>
                  </a:cubicBezTo>
                  <a:cubicBezTo>
                    <a:pt x="1057952" y="19499"/>
                    <a:pt x="1049840" y="17999"/>
                    <a:pt x="1043909" y="11182"/>
                  </a:cubicBezTo>
                  <a:cubicBezTo>
                    <a:pt x="1035592" y="1706"/>
                    <a:pt x="1024548" y="-66"/>
                    <a:pt x="1012618" y="2"/>
                  </a:cubicBezTo>
                  <a:cubicBezTo>
                    <a:pt x="971920" y="138"/>
                    <a:pt x="931290" y="1229"/>
                    <a:pt x="890524" y="3070"/>
                  </a:cubicBezTo>
                  <a:cubicBezTo>
                    <a:pt x="734958" y="9955"/>
                    <a:pt x="578983" y="7024"/>
                    <a:pt x="423621" y="19908"/>
                  </a:cubicBezTo>
                  <a:cubicBezTo>
                    <a:pt x="328182" y="27816"/>
                    <a:pt x="233356" y="41041"/>
                    <a:pt x="138598" y="54743"/>
                  </a:cubicBezTo>
                  <a:cubicBezTo>
                    <a:pt x="106490" y="59379"/>
                    <a:pt x="81130" y="73763"/>
                    <a:pt x="63201" y="101645"/>
                  </a:cubicBezTo>
                  <a:cubicBezTo>
                    <a:pt x="51885" y="119301"/>
                    <a:pt x="39069" y="136140"/>
                    <a:pt x="25843" y="152500"/>
                  </a:cubicBezTo>
                  <a:cubicBezTo>
                    <a:pt x="14459" y="166612"/>
                    <a:pt x="12073" y="181541"/>
                    <a:pt x="20185" y="197016"/>
                  </a:cubicBezTo>
                  <a:cubicBezTo>
                    <a:pt x="29661" y="215013"/>
                    <a:pt x="40841" y="232192"/>
                    <a:pt x="51544" y="249576"/>
                  </a:cubicBezTo>
                  <a:cubicBezTo>
                    <a:pt x="67905" y="276299"/>
                    <a:pt x="91151" y="294023"/>
                    <a:pt x="121010" y="303636"/>
                  </a:cubicBezTo>
                  <a:cubicBezTo>
                    <a:pt x="136553" y="308680"/>
                    <a:pt x="151619" y="315293"/>
                    <a:pt x="171252" y="322860"/>
                  </a:cubicBezTo>
                  <a:cubicBezTo>
                    <a:pt x="152641" y="331449"/>
                    <a:pt x="138530" y="338403"/>
                    <a:pt x="124078" y="344470"/>
                  </a:cubicBezTo>
                  <a:cubicBezTo>
                    <a:pt x="73427" y="365671"/>
                    <a:pt x="33547" y="398666"/>
                    <a:pt x="8119" y="448158"/>
                  </a:cubicBezTo>
                  <a:cubicBezTo>
                    <a:pt x="-4288" y="472291"/>
                    <a:pt x="-2584" y="484902"/>
                    <a:pt x="13982" y="505831"/>
                  </a:cubicBezTo>
                  <a:cubicBezTo>
                    <a:pt x="32865" y="529622"/>
                    <a:pt x="50862" y="554096"/>
                    <a:pt x="82493" y="571479"/>
                  </a:cubicBezTo>
                  <a:cubicBezTo>
                    <a:pt x="71041" y="574547"/>
                    <a:pt x="65178" y="576387"/>
                    <a:pt x="59247" y="577751"/>
                  </a:cubicBezTo>
                  <a:cubicBezTo>
                    <a:pt x="27139" y="584977"/>
                    <a:pt x="17458" y="596362"/>
                    <a:pt x="20322" y="628334"/>
                  </a:cubicBezTo>
                  <a:cubicBezTo>
                    <a:pt x="27411" y="706389"/>
                    <a:pt x="57066" y="771152"/>
                    <a:pt x="129668" y="810214"/>
                  </a:cubicBezTo>
                  <a:cubicBezTo>
                    <a:pt x="150324" y="821326"/>
                    <a:pt x="171388" y="829302"/>
                    <a:pt x="195180" y="828552"/>
                  </a:cubicBezTo>
                  <a:cubicBezTo>
                    <a:pt x="216245" y="827870"/>
                    <a:pt x="237378" y="828347"/>
                    <a:pt x="258306" y="826439"/>
                  </a:cubicBezTo>
                  <a:cubicBezTo>
                    <a:pt x="275554" y="824871"/>
                    <a:pt x="276713" y="830393"/>
                    <a:pt x="269827" y="844027"/>
                  </a:cubicBezTo>
                  <a:cubicBezTo>
                    <a:pt x="263556" y="856570"/>
                    <a:pt x="258988" y="869932"/>
                    <a:pt x="253262" y="882748"/>
                  </a:cubicBezTo>
                  <a:cubicBezTo>
                    <a:pt x="245013" y="901359"/>
                    <a:pt x="245831" y="918674"/>
                    <a:pt x="259806" y="934421"/>
                  </a:cubicBezTo>
                  <a:cubicBezTo>
                    <a:pt x="281348" y="958827"/>
                    <a:pt x="303640" y="982550"/>
                    <a:pt x="324160" y="1007842"/>
                  </a:cubicBezTo>
                  <a:cubicBezTo>
                    <a:pt x="367448" y="1061152"/>
                    <a:pt x="420622" y="1098373"/>
                    <a:pt x="488452" y="1113234"/>
                  </a:cubicBezTo>
                  <a:cubicBezTo>
                    <a:pt x="492815" y="1114188"/>
                    <a:pt x="496905" y="1116166"/>
                    <a:pt x="501200" y="1117256"/>
                  </a:cubicBezTo>
                  <a:cubicBezTo>
                    <a:pt x="565144" y="1133004"/>
                    <a:pt x="629225" y="1150728"/>
                    <a:pt x="695078" y="1127277"/>
                  </a:cubicBezTo>
                  <a:cubicBezTo>
                    <a:pt x="802379" y="1089101"/>
                    <a:pt x="890660" y="1026657"/>
                    <a:pt x="948742" y="925968"/>
                  </a:cubicBezTo>
                  <a:cubicBezTo>
                    <a:pt x="959649" y="907017"/>
                    <a:pt x="962035" y="888134"/>
                    <a:pt x="956377" y="867137"/>
                  </a:cubicBezTo>
                  <a:cubicBezTo>
                    <a:pt x="948810" y="839050"/>
                    <a:pt x="949356" y="838914"/>
                    <a:pt x="977578" y="833324"/>
                  </a:cubicBezTo>
                  <a:cubicBezTo>
                    <a:pt x="986372" y="831620"/>
                    <a:pt x="995098" y="829711"/>
                    <a:pt x="1003892" y="828279"/>
                  </a:cubicBezTo>
                  <a:cubicBezTo>
                    <a:pt x="1057202" y="819349"/>
                    <a:pt x="1105263" y="798625"/>
                    <a:pt x="1148278" y="765767"/>
                  </a:cubicBezTo>
                  <a:cubicBezTo>
                    <a:pt x="1176706" y="744088"/>
                    <a:pt x="1205406" y="722819"/>
                    <a:pt x="1234106" y="701481"/>
                  </a:cubicBezTo>
                  <a:cubicBezTo>
                    <a:pt x="1262056" y="680689"/>
                    <a:pt x="1263556" y="660306"/>
                    <a:pt x="1240036" y="634333"/>
                  </a:cubicBezTo>
                  <a:close/>
                  <a:moveTo>
                    <a:pt x="888274" y="881180"/>
                  </a:moveTo>
                  <a:cubicBezTo>
                    <a:pt x="719074" y="877976"/>
                    <a:pt x="549874" y="886088"/>
                    <a:pt x="380673" y="884589"/>
                  </a:cubicBezTo>
                  <a:cubicBezTo>
                    <a:pt x="372493" y="884520"/>
                    <a:pt x="363971" y="884929"/>
                    <a:pt x="356064" y="887043"/>
                  </a:cubicBezTo>
                  <a:cubicBezTo>
                    <a:pt x="344543" y="890110"/>
                    <a:pt x="337248" y="898018"/>
                    <a:pt x="337794" y="910766"/>
                  </a:cubicBezTo>
                  <a:cubicBezTo>
                    <a:pt x="338339" y="923992"/>
                    <a:pt x="345974" y="932376"/>
                    <a:pt x="358450" y="934830"/>
                  </a:cubicBezTo>
                  <a:cubicBezTo>
                    <a:pt x="367721" y="936671"/>
                    <a:pt x="377537" y="936398"/>
                    <a:pt x="387081" y="936330"/>
                  </a:cubicBezTo>
                  <a:cubicBezTo>
                    <a:pt x="540330" y="935240"/>
                    <a:pt x="693578" y="934081"/>
                    <a:pt x="846826" y="932922"/>
                  </a:cubicBezTo>
                  <a:cubicBezTo>
                    <a:pt x="853848" y="932854"/>
                    <a:pt x="860870" y="933058"/>
                    <a:pt x="867891" y="932990"/>
                  </a:cubicBezTo>
                  <a:cubicBezTo>
                    <a:pt x="879003" y="932785"/>
                    <a:pt x="880230" y="937148"/>
                    <a:pt x="873754" y="945329"/>
                  </a:cubicBezTo>
                  <a:cubicBezTo>
                    <a:pt x="869800" y="950305"/>
                    <a:pt x="866255" y="955759"/>
                    <a:pt x="861824" y="960326"/>
                  </a:cubicBezTo>
                  <a:cubicBezTo>
                    <a:pt x="820990" y="1002456"/>
                    <a:pt x="772929" y="1034974"/>
                    <a:pt x="721392" y="1062242"/>
                  </a:cubicBezTo>
                  <a:cubicBezTo>
                    <a:pt x="659015" y="1095237"/>
                    <a:pt x="594117" y="1088761"/>
                    <a:pt x="529286" y="1070695"/>
                  </a:cubicBezTo>
                  <a:cubicBezTo>
                    <a:pt x="502222" y="1063197"/>
                    <a:pt x="475772" y="1053652"/>
                    <a:pt x="449117" y="1044790"/>
                  </a:cubicBezTo>
                  <a:cubicBezTo>
                    <a:pt x="429825" y="1038382"/>
                    <a:pt x="414145" y="1026180"/>
                    <a:pt x="400511" y="1011659"/>
                  </a:cubicBezTo>
                  <a:cubicBezTo>
                    <a:pt x="370720" y="980096"/>
                    <a:pt x="341679" y="947851"/>
                    <a:pt x="312025" y="916152"/>
                  </a:cubicBezTo>
                  <a:cubicBezTo>
                    <a:pt x="304117" y="907699"/>
                    <a:pt x="302004" y="899791"/>
                    <a:pt x="307594" y="888747"/>
                  </a:cubicBezTo>
                  <a:cubicBezTo>
                    <a:pt x="315979" y="872318"/>
                    <a:pt x="323546" y="855275"/>
                    <a:pt x="329886" y="837892"/>
                  </a:cubicBezTo>
                  <a:cubicBezTo>
                    <a:pt x="335340" y="822894"/>
                    <a:pt x="344883" y="818190"/>
                    <a:pt x="360222" y="817713"/>
                  </a:cubicBezTo>
                  <a:cubicBezTo>
                    <a:pt x="462956" y="814372"/>
                    <a:pt x="565689" y="810282"/>
                    <a:pt x="668423" y="806260"/>
                  </a:cubicBezTo>
                  <a:cubicBezTo>
                    <a:pt x="737957" y="803533"/>
                    <a:pt x="807492" y="800398"/>
                    <a:pt x="877026" y="797602"/>
                  </a:cubicBezTo>
                  <a:cubicBezTo>
                    <a:pt x="883911" y="797330"/>
                    <a:pt x="891001" y="795353"/>
                    <a:pt x="898977" y="799580"/>
                  </a:cubicBezTo>
                  <a:cubicBezTo>
                    <a:pt x="885820" y="821462"/>
                    <a:pt x="896387" y="842663"/>
                    <a:pt x="901840" y="863796"/>
                  </a:cubicBezTo>
                  <a:cubicBezTo>
                    <a:pt x="905317" y="877226"/>
                    <a:pt x="902999" y="881453"/>
                    <a:pt x="888274" y="881180"/>
                  </a:cubicBezTo>
                  <a:close/>
                  <a:moveTo>
                    <a:pt x="1187545" y="670464"/>
                  </a:moveTo>
                  <a:cubicBezTo>
                    <a:pt x="1124896" y="718865"/>
                    <a:pt x="1064564" y="771425"/>
                    <a:pt x="980646" y="779742"/>
                  </a:cubicBezTo>
                  <a:cubicBezTo>
                    <a:pt x="969670" y="780832"/>
                    <a:pt x="963535" y="782400"/>
                    <a:pt x="962376" y="767471"/>
                  </a:cubicBezTo>
                  <a:cubicBezTo>
                    <a:pt x="960876" y="748247"/>
                    <a:pt x="944788" y="743952"/>
                    <a:pt x="928427" y="744293"/>
                  </a:cubicBezTo>
                  <a:cubicBezTo>
                    <a:pt x="872868" y="745520"/>
                    <a:pt x="817376" y="746679"/>
                    <a:pt x="761885" y="748928"/>
                  </a:cubicBezTo>
                  <a:cubicBezTo>
                    <a:pt x="629838" y="754177"/>
                    <a:pt x="497791" y="759767"/>
                    <a:pt x="365812" y="765698"/>
                  </a:cubicBezTo>
                  <a:cubicBezTo>
                    <a:pt x="313525" y="768016"/>
                    <a:pt x="261715" y="776129"/>
                    <a:pt x="209223" y="776129"/>
                  </a:cubicBezTo>
                  <a:cubicBezTo>
                    <a:pt x="155300" y="776129"/>
                    <a:pt x="101240" y="737066"/>
                    <a:pt x="85902" y="685052"/>
                  </a:cubicBezTo>
                  <a:cubicBezTo>
                    <a:pt x="80857" y="667941"/>
                    <a:pt x="70018" y="648512"/>
                    <a:pt x="76154" y="633447"/>
                  </a:cubicBezTo>
                  <a:cubicBezTo>
                    <a:pt x="82357" y="618108"/>
                    <a:pt x="106490" y="622471"/>
                    <a:pt x="121965" y="615790"/>
                  </a:cubicBezTo>
                  <a:cubicBezTo>
                    <a:pt x="148074" y="604542"/>
                    <a:pt x="173706" y="604065"/>
                    <a:pt x="201861" y="612654"/>
                  </a:cubicBezTo>
                  <a:cubicBezTo>
                    <a:pt x="257147" y="629493"/>
                    <a:pt x="315366" y="628879"/>
                    <a:pt x="372288" y="635969"/>
                  </a:cubicBezTo>
                  <a:cubicBezTo>
                    <a:pt x="429143" y="643059"/>
                    <a:pt x="484361" y="637264"/>
                    <a:pt x="539443" y="624653"/>
                  </a:cubicBezTo>
                  <a:cubicBezTo>
                    <a:pt x="572438" y="617086"/>
                    <a:pt x="605228" y="608837"/>
                    <a:pt x="638087" y="600656"/>
                  </a:cubicBezTo>
                  <a:cubicBezTo>
                    <a:pt x="660174" y="595134"/>
                    <a:pt x="670195" y="582864"/>
                    <a:pt x="666514" y="566844"/>
                  </a:cubicBezTo>
                  <a:cubicBezTo>
                    <a:pt x="662969" y="551505"/>
                    <a:pt x="648176" y="545234"/>
                    <a:pt x="625543" y="550073"/>
                  </a:cubicBezTo>
                  <a:cubicBezTo>
                    <a:pt x="612455" y="552869"/>
                    <a:pt x="599161" y="555459"/>
                    <a:pt x="586481" y="559618"/>
                  </a:cubicBezTo>
                  <a:cubicBezTo>
                    <a:pt x="493905" y="589749"/>
                    <a:pt x="399829" y="588931"/>
                    <a:pt x="304254" y="578092"/>
                  </a:cubicBezTo>
                  <a:cubicBezTo>
                    <a:pt x="237991" y="570593"/>
                    <a:pt x="175956" y="550755"/>
                    <a:pt x="114193" y="527850"/>
                  </a:cubicBezTo>
                  <a:cubicBezTo>
                    <a:pt x="88629" y="518374"/>
                    <a:pt x="73631" y="497786"/>
                    <a:pt x="58906" y="476721"/>
                  </a:cubicBezTo>
                  <a:cubicBezTo>
                    <a:pt x="53998" y="469700"/>
                    <a:pt x="58565" y="464451"/>
                    <a:pt x="61838" y="459338"/>
                  </a:cubicBezTo>
                  <a:cubicBezTo>
                    <a:pt x="77381" y="435274"/>
                    <a:pt x="97287" y="415981"/>
                    <a:pt x="123123" y="403097"/>
                  </a:cubicBezTo>
                  <a:cubicBezTo>
                    <a:pt x="156255" y="386531"/>
                    <a:pt x="190954" y="373374"/>
                    <a:pt x="223062" y="354696"/>
                  </a:cubicBezTo>
                  <a:cubicBezTo>
                    <a:pt x="233015" y="348901"/>
                    <a:pt x="243513" y="344674"/>
                    <a:pt x="249990" y="334176"/>
                  </a:cubicBezTo>
                  <a:cubicBezTo>
                    <a:pt x="256057" y="324359"/>
                    <a:pt x="266691" y="325859"/>
                    <a:pt x="276031" y="325927"/>
                  </a:cubicBezTo>
                  <a:cubicBezTo>
                    <a:pt x="354564" y="326541"/>
                    <a:pt x="433097" y="322860"/>
                    <a:pt x="511562" y="322383"/>
                  </a:cubicBezTo>
                  <a:cubicBezTo>
                    <a:pt x="591390" y="321905"/>
                    <a:pt x="671150" y="320405"/>
                    <a:pt x="750910" y="318224"/>
                  </a:cubicBezTo>
                  <a:cubicBezTo>
                    <a:pt x="773202" y="317611"/>
                    <a:pt x="785813" y="307726"/>
                    <a:pt x="785609" y="291228"/>
                  </a:cubicBezTo>
                  <a:cubicBezTo>
                    <a:pt x="785404" y="275958"/>
                    <a:pt x="772997" y="266005"/>
                    <a:pt x="751046" y="266278"/>
                  </a:cubicBezTo>
                  <a:cubicBezTo>
                    <a:pt x="654652" y="267369"/>
                    <a:pt x="558259" y="269005"/>
                    <a:pt x="461865" y="270641"/>
                  </a:cubicBezTo>
                  <a:cubicBezTo>
                    <a:pt x="433165" y="271118"/>
                    <a:pt x="404397" y="272822"/>
                    <a:pt x="375697" y="272890"/>
                  </a:cubicBezTo>
                  <a:cubicBezTo>
                    <a:pt x="323955" y="273027"/>
                    <a:pt x="272350" y="273299"/>
                    <a:pt x="220676" y="276708"/>
                  </a:cubicBezTo>
                  <a:cubicBezTo>
                    <a:pt x="165389" y="280321"/>
                    <a:pt x="99604" y="240305"/>
                    <a:pt x="76017" y="191017"/>
                  </a:cubicBezTo>
                  <a:cubicBezTo>
                    <a:pt x="72132" y="182836"/>
                    <a:pt x="72950" y="176565"/>
                    <a:pt x="77994" y="169816"/>
                  </a:cubicBezTo>
                  <a:cubicBezTo>
                    <a:pt x="90265" y="153523"/>
                    <a:pt x="102059" y="136821"/>
                    <a:pt x="114875" y="120937"/>
                  </a:cubicBezTo>
                  <a:cubicBezTo>
                    <a:pt x="123464" y="110302"/>
                    <a:pt x="136485" y="107917"/>
                    <a:pt x="149233" y="106144"/>
                  </a:cubicBezTo>
                  <a:cubicBezTo>
                    <a:pt x="256738" y="91078"/>
                    <a:pt x="364039" y="74854"/>
                    <a:pt x="472568" y="69127"/>
                  </a:cubicBezTo>
                  <a:cubicBezTo>
                    <a:pt x="542034" y="65446"/>
                    <a:pt x="611568" y="62719"/>
                    <a:pt x="677285" y="59788"/>
                  </a:cubicBezTo>
                  <a:cubicBezTo>
                    <a:pt x="771225" y="61560"/>
                    <a:pt x="861142" y="54334"/>
                    <a:pt x="951196" y="55970"/>
                  </a:cubicBezTo>
                  <a:cubicBezTo>
                    <a:pt x="980237" y="56516"/>
                    <a:pt x="1009210" y="64151"/>
                    <a:pt x="1038114" y="69059"/>
                  </a:cubicBezTo>
                  <a:cubicBezTo>
                    <a:pt x="1072063" y="74786"/>
                    <a:pt x="1105944" y="81535"/>
                    <a:pt x="1139962" y="86852"/>
                  </a:cubicBezTo>
                  <a:cubicBezTo>
                    <a:pt x="1151823" y="88692"/>
                    <a:pt x="1157345" y="93737"/>
                    <a:pt x="1160004" y="105667"/>
                  </a:cubicBezTo>
                  <a:cubicBezTo>
                    <a:pt x="1168661" y="144184"/>
                    <a:pt x="1162049" y="163271"/>
                    <a:pt x="1128236" y="185359"/>
                  </a:cubicBezTo>
                  <a:cubicBezTo>
                    <a:pt x="1103081" y="201788"/>
                    <a:pt x="1077040" y="216649"/>
                    <a:pt x="1049567" y="228920"/>
                  </a:cubicBezTo>
                  <a:cubicBezTo>
                    <a:pt x="1034842" y="235533"/>
                    <a:pt x="1019367" y="241941"/>
                    <a:pt x="1017390" y="260824"/>
                  </a:cubicBezTo>
                  <a:cubicBezTo>
                    <a:pt x="1015345" y="280662"/>
                    <a:pt x="1030343" y="289592"/>
                    <a:pt x="1043704" y="299750"/>
                  </a:cubicBezTo>
                  <a:cubicBezTo>
                    <a:pt x="1075335" y="323882"/>
                    <a:pt x="1110784" y="341743"/>
                    <a:pt x="1143984" y="363285"/>
                  </a:cubicBezTo>
                  <a:cubicBezTo>
                    <a:pt x="1192862" y="395053"/>
                    <a:pt x="1193817" y="416459"/>
                    <a:pt x="1147801" y="452726"/>
                  </a:cubicBezTo>
                  <a:cubicBezTo>
                    <a:pt x="1115011" y="478562"/>
                    <a:pt x="1076903" y="495673"/>
                    <a:pt x="1041455" y="517283"/>
                  </a:cubicBezTo>
                  <a:cubicBezTo>
                    <a:pt x="1025775" y="526827"/>
                    <a:pt x="1006415" y="534462"/>
                    <a:pt x="1010164" y="558049"/>
                  </a:cubicBezTo>
                  <a:cubicBezTo>
                    <a:pt x="1013709" y="580205"/>
                    <a:pt x="1033479" y="582591"/>
                    <a:pt x="1050521" y="587568"/>
                  </a:cubicBezTo>
                  <a:cubicBezTo>
                    <a:pt x="1072541" y="594112"/>
                    <a:pt x="1094355" y="601543"/>
                    <a:pt x="1116715" y="606860"/>
                  </a:cubicBezTo>
                  <a:cubicBezTo>
                    <a:pt x="1147188" y="614086"/>
                    <a:pt x="1167843" y="634469"/>
                    <a:pt x="1187954" y="656216"/>
                  </a:cubicBezTo>
                  <a:cubicBezTo>
                    <a:pt x="1192521" y="661397"/>
                    <a:pt x="1193817" y="665555"/>
                    <a:pt x="1187545" y="670464"/>
                  </a:cubicBezTo>
                  <a:close/>
                </a:path>
              </a:pathLst>
            </a:custGeom>
            <a:grpFill/>
            <a:ln w="681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3C52A249-4941-4B6C-958F-511D02E3FAD6}"/>
                </a:ext>
              </a:extLst>
            </p:cNvPr>
            <p:cNvSpPr/>
            <p:nvPr/>
          </p:nvSpPr>
          <p:spPr>
            <a:xfrm>
              <a:off x="6505659" y="162676"/>
              <a:ext cx="414506" cy="779017"/>
            </a:xfrm>
            <a:custGeom>
              <a:avLst/>
              <a:gdLst>
                <a:gd name="connsiteX0" fmla="*/ 3456 w 414506"/>
                <a:gd name="connsiteY0" fmla="*/ 730023 h 779017"/>
                <a:gd name="connsiteX1" fmla="*/ 349833 w 414506"/>
                <a:gd name="connsiteY1" fmla="*/ 19136 h 779017"/>
                <a:gd name="connsiteX2" fmla="*/ 395371 w 414506"/>
                <a:gd name="connsiteY2" fmla="*/ 3456 h 779017"/>
                <a:gd name="connsiteX3" fmla="*/ 395371 w 414506"/>
                <a:gd name="connsiteY3" fmla="*/ 3456 h 779017"/>
                <a:gd name="connsiteX4" fmla="*/ 411051 w 414506"/>
                <a:gd name="connsiteY4" fmla="*/ 48995 h 779017"/>
                <a:gd name="connsiteX5" fmla="*/ 64674 w 414506"/>
                <a:gd name="connsiteY5" fmla="*/ 759881 h 779017"/>
                <a:gd name="connsiteX6" fmla="*/ 19136 w 414506"/>
                <a:gd name="connsiteY6" fmla="*/ 775561 h 779017"/>
                <a:gd name="connsiteX7" fmla="*/ 19136 w 414506"/>
                <a:gd name="connsiteY7" fmla="*/ 775561 h 779017"/>
                <a:gd name="connsiteX8" fmla="*/ 3456 w 414506"/>
                <a:gd name="connsiteY8" fmla="*/ 730023 h 77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506" h="779017">
                  <a:moveTo>
                    <a:pt x="3456" y="730023"/>
                  </a:moveTo>
                  <a:lnTo>
                    <a:pt x="349833" y="19136"/>
                  </a:lnTo>
                  <a:cubicBezTo>
                    <a:pt x="358082" y="2229"/>
                    <a:pt x="378465" y="-4792"/>
                    <a:pt x="395371" y="3456"/>
                  </a:cubicBezTo>
                  <a:lnTo>
                    <a:pt x="395371" y="3456"/>
                  </a:lnTo>
                  <a:cubicBezTo>
                    <a:pt x="412278" y="11705"/>
                    <a:pt x="419299" y="32088"/>
                    <a:pt x="411051" y="48995"/>
                  </a:cubicBezTo>
                  <a:lnTo>
                    <a:pt x="64674" y="759881"/>
                  </a:lnTo>
                  <a:cubicBezTo>
                    <a:pt x="56425" y="776788"/>
                    <a:pt x="36042" y="783809"/>
                    <a:pt x="19136" y="775561"/>
                  </a:cubicBezTo>
                  <a:lnTo>
                    <a:pt x="19136" y="775561"/>
                  </a:lnTo>
                  <a:cubicBezTo>
                    <a:pt x="2229" y="767380"/>
                    <a:pt x="-4792" y="746929"/>
                    <a:pt x="3456" y="730023"/>
                  </a:cubicBezTo>
                  <a:close/>
                </a:path>
              </a:pathLst>
            </a:custGeom>
            <a:grpFill/>
            <a:ln w="681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26E5C0F8-7FA5-4B7F-B6AA-B6D58AC979E5}"/>
                </a:ext>
              </a:extLst>
            </p:cNvPr>
            <p:cNvSpPr/>
            <p:nvPr/>
          </p:nvSpPr>
          <p:spPr>
            <a:xfrm>
              <a:off x="7326485" y="2358715"/>
              <a:ext cx="858954" cy="68170"/>
            </a:xfrm>
            <a:custGeom>
              <a:avLst/>
              <a:gdLst>
                <a:gd name="connsiteX0" fmla="*/ 34085 w 858954"/>
                <a:gd name="connsiteY0" fmla="*/ 0 h 68170"/>
                <a:gd name="connsiteX1" fmla="*/ 824869 w 858954"/>
                <a:gd name="connsiteY1" fmla="*/ 0 h 68170"/>
                <a:gd name="connsiteX2" fmla="*/ 858954 w 858954"/>
                <a:gd name="connsiteY2" fmla="*/ 34085 h 68170"/>
                <a:gd name="connsiteX3" fmla="*/ 858954 w 858954"/>
                <a:gd name="connsiteY3" fmla="*/ 34085 h 68170"/>
                <a:gd name="connsiteX4" fmla="*/ 824869 w 858954"/>
                <a:gd name="connsiteY4" fmla="*/ 68171 h 68170"/>
                <a:gd name="connsiteX5" fmla="*/ 34085 w 858954"/>
                <a:gd name="connsiteY5" fmla="*/ 68171 h 68170"/>
                <a:gd name="connsiteX6" fmla="*/ 0 w 858954"/>
                <a:gd name="connsiteY6" fmla="*/ 34085 h 68170"/>
                <a:gd name="connsiteX7" fmla="*/ 0 w 858954"/>
                <a:gd name="connsiteY7" fmla="*/ 34085 h 68170"/>
                <a:gd name="connsiteX8" fmla="*/ 34085 w 858954"/>
                <a:gd name="connsiteY8" fmla="*/ 0 h 6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954" h="68170">
                  <a:moveTo>
                    <a:pt x="34085" y="0"/>
                  </a:moveTo>
                  <a:lnTo>
                    <a:pt x="824869" y="0"/>
                  </a:lnTo>
                  <a:cubicBezTo>
                    <a:pt x="843684" y="0"/>
                    <a:pt x="858954" y="15270"/>
                    <a:pt x="858954" y="34085"/>
                  </a:cubicBezTo>
                  <a:lnTo>
                    <a:pt x="858954" y="34085"/>
                  </a:lnTo>
                  <a:cubicBezTo>
                    <a:pt x="858954" y="52901"/>
                    <a:pt x="843684" y="68171"/>
                    <a:pt x="824869" y="68171"/>
                  </a:cubicBezTo>
                  <a:lnTo>
                    <a:pt x="34085" y="68171"/>
                  </a:lnTo>
                  <a:cubicBezTo>
                    <a:pt x="15270" y="68171"/>
                    <a:pt x="0" y="52901"/>
                    <a:pt x="0" y="34085"/>
                  </a:cubicBezTo>
                  <a:lnTo>
                    <a:pt x="0" y="34085"/>
                  </a:lnTo>
                  <a:cubicBezTo>
                    <a:pt x="0" y="15270"/>
                    <a:pt x="15270" y="0"/>
                    <a:pt x="34085" y="0"/>
                  </a:cubicBezTo>
                  <a:close/>
                </a:path>
              </a:pathLst>
            </a:custGeom>
            <a:grpFill/>
            <a:ln w="681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E33A5454-CCEC-45D4-907C-0208C1045B15}"/>
                </a:ext>
              </a:extLst>
            </p:cNvPr>
            <p:cNvSpPr/>
            <p:nvPr/>
          </p:nvSpPr>
          <p:spPr>
            <a:xfrm>
              <a:off x="7243746" y="3201261"/>
              <a:ext cx="779017" cy="414506"/>
            </a:xfrm>
            <a:custGeom>
              <a:avLst/>
              <a:gdLst>
                <a:gd name="connsiteX0" fmla="*/ 48995 w 779017"/>
                <a:gd name="connsiteY0" fmla="*/ 3456 h 414506"/>
                <a:gd name="connsiteX1" fmla="*/ 759882 w 779017"/>
                <a:gd name="connsiteY1" fmla="*/ 349833 h 414506"/>
                <a:gd name="connsiteX2" fmla="*/ 775561 w 779017"/>
                <a:gd name="connsiteY2" fmla="*/ 395371 h 414506"/>
                <a:gd name="connsiteX3" fmla="*/ 775561 w 779017"/>
                <a:gd name="connsiteY3" fmla="*/ 395371 h 414506"/>
                <a:gd name="connsiteX4" fmla="*/ 730023 w 779017"/>
                <a:gd name="connsiteY4" fmla="*/ 411051 h 414506"/>
                <a:gd name="connsiteX5" fmla="*/ 19136 w 779017"/>
                <a:gd name="connsiteY5" fmla="*/ 64674 h 414506"/>
                <a:gd name="connsiteX6" fmla="*/ 3456 w 779017"/>
                <a:gd name="connsiteY6" fmla="*/ 19136 h 414506"/>
                <a:gd name="connsiteX7" fmla="*/ 3456 w 779017"/>
                <a:gd name="connsiteY7" fmla="*/ 19136 h 414506"/>
                <a:gd name="connsiteX8" fmla="*/ 48995 w 779017"/>
                <a:gd name="connsiteY8" fmla="*/ 3456 h 4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017" h="414506">
                  <a:moveTo>
                    <a:pt x="48995" y="3456"/>
                  </a:moveTo>
                  <a:lnTo>
                    <a:pt x="759882" y="349833"/>
                  </a:lnTo>
                  <a:cubicBezTo>
                    <a:pt x="776788" y="358082"/>
                    <a:pt x="783810" y="378465"/>
                    <a:pt x="775561" y="395371"/>
                  </a:cubicBezTo>
                  <a:lnTo>
                    <a:pt x="775561" y="395371"/>
                  </a:lnTo>
                  <a:cubicBezTo>
                    <a:pt x="767312" y="412278"/>
                    <a:pt x="746929" y="419299"/>
                    <a:pt x="730023" y="411051"/>
                  </a:cubicBezTo>
                  <a:lnTo>
                    <a:pt x="19136" y="64674"/>
                  </a:lnTo>
                  <a:cubicBezTo>
                    <a:pt x="2229" y="56425"/>
                    <a:pt x="-4792" y="36042"/>
                    <a:pt x="3456" y="19136"/>
                  </a:cubicBezTo>
                  <a:lnTo>
                    <a:pt x="3456" y="19136"/>
                  </a:lnTo>
                  <a:cubicBezTo>
                    <a:pt x="11637" y="2229"/>
                    <a:pt x="32088" y="-4792"/>
                    <a:pt x="48995" y="3456"/>
                  </a:cubicBezTo>
                  <a:close/>
                </a:path>
              </a:pathLst>
            </a:custGeom>
            <a:grpFill/>
            <a:ln w="681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223B9FC3-1741-462F-8B4D-4E9ED181EB49}"/>
                </a:ext>
              </a:extLst>
            </p:cNvPr>
            <p:cNvSpPr/>
            <p:nvPr/>
          </p:nvSpPr>
          <p:spPr>
            <a:xfrm>
              <a:off x="6711647" y="3795482"/>
              <a:ext cx="585529" cy="666243"/>
            </a:xfrm>
            <a:custGeom>
              <a:avLst/>
              <a:gdLst>
                <a:gd name="connsiteX0" fmla="*/ 59858 w 585529"/>
                <a:gd name="connsiteY0" fmla="*/ 11798 h 666243"/>
                <a:gd name="connsiteX1" fmla="*/ 577208 w 585529"/>
                <a:gd name="connsiteY1" fmla="*/ 609862 h 666243"/>
                <a:gd name="connsiteX2" fmla="*/ 573731 w 585529"/>
                <a:gd name="connsiteY2" fmla="*/ 657923 h 666243"/>
                <a:gd name="connsiteX3" fmla="*/ 573731 w 585529"/>
                <a:gd name="connsiteY3" fmla="*/ 657923 h 666243"/>
                <a:gd name="connsiteX4" fmla="*/ 525671 w 585529"/>
                <a:gd name="connsiteY4" fmla="*/ 654446 h 666243"/>
                <a:gd name="connsiteX5" fmla="*/ 8321 w 585529"/>
                <a:gd name="connsiteY5" fmla="*/ 56382 h 666243"/>
                <a:gd name="connsiteX6" fmla="*/ 11798 w 585529"/>
                <a:gd name="connsiteY6" fmla="*/ 8321 h 666243"/>
                <a:gd name="connsiteX7" fmla="*/ 11798 w 585529"/>
                <a:gd name="connsiteY7" fmla="*/ 8321 h 666243"/>
                <a:gd name="connsiteX8" fmla="*/ 59858 w 585529"/>
                <a:gd name="connsiteY8" fmla="*/ 11798 h 66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529" h="666243">
                  <a:moveTo>
                    <a:pt x="59858" y="11798"/>
                  </a:moveTo>
                  <a:lnTo>
                    <a:pt x="577208" y="609862"/>
                  </a:lnTo>
                  <a:cubicBezTo>
                    <a:pt x="589547" y="624110"/>
                    <a:pt x="587979" y="645652"/>
                    <a:pt x="573731" y="657923"/>
                  </a:cubicBezTo>
                  <a:lnTo>
                    <a:pt x="573731" y="657923"/>
                  </a:lnTo>
                  <a:cubicBezTo>
                    <a:pt x="559484" y="670262"/>
                    <a:pt x="537941" y="668693"/>
                    <a:pt x="525671" y="654446"/>
                  </a:cubicBezTo>
                  <a:lnTo>
                    <a:pt x="8321" y="56382"/>
                  </a:lnTo>
                  <a:cubicBezTo>
                    <a:pt x="-4018" y="42134"/>
                    <a:pt x="-2450" y="20592"/>
                    <a:pt x="11798" y="8321"/>
                  </a:cubicBezTo>
                  <a:lnTo>
                    <a:pt x="11798" y="8321"/>
                  </a:lnTo>
                  <a:cubicBezTo>
                    <a:pt x="25977" y="-4018"/>
                    <a:pt x="47520" y="-2450"/>
                    <a:pt x="59858" y="11798"/>
                  </a:cubicBezTo>
                  <a:close/>
                </a:path>
              </a:pathLst>
            </a:custGeom>
            <a:grpFill/>
            <a:ln w="681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59E56EE1-3381-4A9C-8DB1-C8224CA57B4A}"/>
                </a:ext>
              </a:extLst>
            </p:cNvPr>
            <p:cNvSpPr/>
            <p:nvPr/>
          </p:nvSpPr>
          <p:spPr>
            <a:xfrm>
              <a:off x="7099880" y="888263"/>
              <a:ext cx="666243" cy="585529"/>
            </a:xfrm>
            <a:custGeom>
              <a:avLst/>
              <a:gdLst>
                <a:gd name="connsiteX0" fmla="*/ 11798 w 666243"/>
                <a:gd name="connsiteY0" fmla="*/ 525671 h 585529"/>
                <a:gd name="connsiteX1" fmla="*/ 609862 w 666243"/>
                <a:gd name="connsiteY1" fmla="*/ 8321 h 585529"/>
                <a:gd name="connsiteX2" fmla="*/ 657923 w 666243"/>
                <a:gd name="connsiteY2" fmla="*/ 11798 h 585529"/>
                <a:gd name="connsiteX3" fmla="*/ 657923 w 666243"/>
                <a:gd name="connsiteY3" fmla="*/ 11798 h 585529"/>
                <a:gd name="connsiteX4" fmla="*/ 654446 w 666243"/>
                <a:gd name="connsiteY4" fmla="*/ 59858 h 585529"/>
                <a:gd name="connsiteX5" fmla="*/ 56382 w 666243"/>
                <a:gd name="connsiteY5" fmla="*/ 577208 h 585529"/>
                <a:gd name="connsiteX6" fmla="*/ 8321 w 666243"/>
                <a:gd name="connsiteY6" fmla="*/ 573731 h 585529"/>
                <a:gd name="connsiteX7" fmla="*/ 8321 w 666243"/>
                <a:gd name="connsiteY7" fmla="*/ 573731 h 585529"/>
                <a:gd name="connsiteX8" fmla="*/ 11798 w 666243"/>
                <a:gd name="connsiteY8" fmla="*/ 525671 h 58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243" h="585529">
                  <a:moveTo>
                    <a:pt x="11798" y="525671"/>
                  </a:moveTo>
                  <a:lnTo>
                    <a:pt x="609862" y="8321"/>
                  </a:lnTo>
                  <a:cubicBezTo>
                    <a:pt x="624110" y="-4018"/>
                    <a:pt x="645651" y="-2450"/>
                    <a:pt x="657923" y="11798"/>
                  </a:cubicBezTo>
                  <a:lnTo>
                    <a:pt x="657923" y="11798"/>
                  </a:lnTo>
                  <a:cubicBezTo>
                    <a:pt x="670262" y="26046"/>
                    <a:pt x="668693" y="47588"/>
                    <a:pt x="654446" y="59858"/>
                  </a:cubicBezTo>
                  <a:lnTo>
                    <a:pt x="56382" y="577208"/>
                  </a:lnTo>
                  <a:cubicBezTo>
                    <a:pt x="42134" y="589547"/>
                    <a:pt x="20592" y="587979"/>
                    <a:pt x="8321" y="573731"/>
                  </a:cubicBezTo>
                  <a:lnTo>
                    <a:pt x="8321" y="573731"/>
                  </a:lnTo>
                  <a:cubicBezTo>
                    <a:pt x="-4018" y="559552"/>
                    <a:pt x="-2450" y="538010"/>
                    <a:pt x="11798" y="525671"/>
                  </a:cubicBezTo>
                  <a:close/>
                </a:path>
              </a:pathLst>
            </a:custGeom>
            <a:grpFill/>
            <a:ln w="6815" cap="flat">
              <a:noFill/>
              <a:prstDash val="solid"/>
              <a:miter/>
            </a:ln>
          </p:spPr>
          <p:txBody>
            <a:bodyPr rtlCol="0" anchor="ctr"/>
            <a:lstStyle/>
            <a:p>
              <a:endParaRPr lang="ko-KR" alt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l"/>
            <a:r>
              <a:rPr lang="en-US" sz="4400" i="1" dirty="0">
                <a:solidFill>
                  <a:schemeClr val="accent1"/>
                </a:solidFill>
              </a:rPr>
              <a:t>Challenges faced</a:t>
            </a:r>
          </a:p>
        </p:txBody>
      </p:sp>
      <p:grpSp>
        <p:nvGrpSpPr>
          <p:cNvPr id="32" name="그룹 31">
            <a:extLst>
              <a:ext uri="{FF2B5EF4-FFF2-40B4-BE49-F238E27FC236}">
                <a16:creationId xmlns:a16="http://schemas.microsoft.com/office/drawing/2014/main" id="{F8F2A7C6-0C44-4935-82F1-57AA8FE2A36C}"/>
              </a:ext>
            </a:extLst>
          </p:cNvPr>
          <p:cNvGrpSpPr/>
          <p:nvPr/>
        </p:nvGrpSpPr>
        <p:grpSpPr>
          <a:xfrm>
            <a:off x="9580161" y="1477315"/>
            <a:ext cx="1751344" cy="5369799"/>
            <a:chOff x="10233304" y="1498370"/>
            <a:chExt cx="1751344" cy="5369799"/>
          </a:xfrm>
        </p:grpSpPr>
        <p:grpSp>
          <p:nvGrpSpPr>
            <p:cNvPr id="4" name="그룹 3">
              <a:extLst>
                <a:ext uri="{FF2B5EF4-FFF2-40B4-BE49-F238E27FC236}">
                  <a16:creationId xmlns:a16="http://schemas.microsoft.com/office/drawing/2014/main" id="{292AC972-E6B3-402E-A00D-CE73AF05CFF5}"/>
                </a:ext>
              </a:extLst>
            </p:cNvPr>
            <p:cNvGrpSpPr/>
            <p:nvPr/>
          </p:nvGrpSpPr>
          <p:grpSpPr>
            <a:xfrm>
              <a:off x="10233304" y="1498370"/>
              <a:ext cx="1628972" cy="5369799"/>
              <a:chOff x="6868736" y="821255"/>
              <a:chExt cx="1831874" cy="6038653"/>
            </a:xfrm>
          </p:grpSpPr>
          <p:sp>
            <p:nvSpPr>
              <p:cNvPr id="30" name="자유형: 도형 29">
                <a:extLst>
                  <a:ext uri="{FF2B5EF4-FFF2-40B4-BE49-F238E27FC236}">
                    <a16:creationId xmlns:a16="http://schemas.microsoft.com/office/drawing/2014/main" id="{FBBE961A-07DC-49FC-83F6-B74B77050D9B}"/>
                  </a:ext>
                </a:extLst>
              </p:cNvPr>
              <p:cNvSpPr/>
              <p:nvPr/>
            </p:nvSpPr>
            <p:spPr>
              <a:xfrm>
                <a:off x="6868736" y="890454"/>
                <a:ext cx="1831874" cy="3470735"/>
              </a:xfrm>
              <a:custGeom>
                <a:avLst/>
                <a:gdLst>
                  <a:gd name="connsiteX0" fmla="*/ 1794631 w 1831874"/>
                  <a:gd name="connsiteY0" fmla="*/ 755428 h 3470735"/>
                  <a:gd name="connsiteX1" fmla="*/ 1711326 w 1831874"/>
                  <a:gd name="connsiteY1" fmla="*/ 660670 h 3470735"/>
                  <a:gd name="connsiteX2" fmla="*/ 1597071 w 1831874"/>
                  <a:gd name="connsiteY2" fmla="*/ 537144 h 3470735"/>
                  <a:gd name="connsiteX3" fmla="*/ 1536194 w 1831874"/>
                  <a:gd name="connsiteY3" fmla="*/ 465497 h 3470735"/>
                  <a:gd name="connsiteX4" fmla="*/ 1486702 w 1831874"/>
                  <a:gd name="connsiteY4" fmla="*/ 436047 h 3470735"/>
                  <a:gd name="connsiteX5" fmla="*/ 1481862 w 1831874"/>
                  <a:gd name="connsiteY5" fmla="*/ 422276 h 3470735"/>
                  <a:gd name="connsiteX6" fmla="*/ 1432643 w 1831874"/>
                  <a:gd name="connsiteY6" fmla="*/ 341153 h 3470735"/>
                  <a:gd name="connsiteX7" fmla="*/ 1400807 w 1831874"/>
                  <a:gd name="connsiteY7" fmla="*/ 322679 h 3470735"/>
                  <a:gd name="connsiteX8" fmla="*/ 1348315 w 1831874"/>
                  <a:gd name="connsiteY8" fmla="*/ 330109 h 3470735"/>
                  <a:gd name="connsiteX9" fmla="*/ 1332908 w 1831874"/>
                  <a:gd name="connsiteY9" fmla="*/ 346402 h 3470735"/>
                  <a:gd name="connsiteX10" fmla="*/ 1306254 w 1831874"/>
                  <a:gd name="connsiteY10" fmla="*/ 403529 h 3470735"/>
                  <a:gd name="connsiteX11" fmla="*/ 1298687 w 1831874"/>
                  <a:gd name="connsiteY11" fmla="*/ 420845 h 3470735"/>
                  <a:gd name="connsiteX12" fmla="*/ 1287779 w 1831874"/>
                  <a:gd name="connsiteY12" fmla="*/ 420640 h 3470735"/>
                  <a:gd name="connsiteX13" fmla="*/ 1181637 w 1831874"/>
                  <a:gd name="connsiteY13" fmla="*/ 379397 h 3470735"/>
                  <a:gd name="connsiteX14" fmla="*/ 1163981 w 1831874"/>
                  <a:gd name="connsiteY14" fmla="*/ 368421 h 3470735"/>
                  <a:gd name="connsiteX15" fmla="*/ 1144552 w 1831874"/>
                  <a:gd name="connsiteY15" fmla="*/ 360309 h 3470735"/>
                  <a:gd name="connsiteX16" fmla="*/ 1158527 w 1831874"/>
                  <a:gd name="connsiteY16" fmla="*/ 320633 h 3470735"/>
                  <a:gd name="connsiteX17" fmla="*/ 1106308 w 1831874"/>
                  <a:gd name="connsiteY17" fmla="*/ 162272 h 3470735"/>
                  <a:gd name="connsiteX18" fmla="*/ 949856 w 1831874"/>
                  <a:gd name="connsiteY18" fmla="*/ 3298 h 3470735"/>
                  <a:gd name="connsiteX19" fmla="*/ 811196 w 1831874"/>
                  <a:gd name="connsiteY19" fmla="*/ 35883 h 3470735"/>
                  <a:gd name="connsiteX20" fmla="*/ 722778 w 1831874"/>
                  <a:gd name="connsiteY20" fmla="*/ 153887 h 3470735"/>
                  <a:gd name="connsiteX21" fmla="*/ 707304 w 1831874"/>
                  <a:gd name="connsiteY21" fmla="*/ 229353 h 3470735"/>
                  <a:gd name="connsiteX22" fmla="*/ 717461 w 1831874"/>
                  <a:gd name="connsiteY22" fmla="*/ 248031 h 3470735"/>
                  <a:gd name="connsiteX23" fmla="*/ 717938 w 1831874"/>
                  <a:gd name="connsiteY23" fmla="*/ 248031 h 3470735"/>
                  <a:gd name="connsiteX24" fmla="*/ 717325 w 1831874"/>
                  <a:gd name="connsiteY24" fmla="*/ 267392 h 3470735"/>
                  <a:gd name="connsiteX25" fmla="*/ 753319 w 1831874"/>
                  <a:gd name="connsiteY25" fmla="*/ 376466 h 3470735"/>
                  <a:gd name="connsiteX26" fmla="*/ 764908 w 1831874"/>
                  <a:gd name="connsiteY26" fmla="*/ 398280 h 3470735"/>
                  <a:gd name="connsiteX27" fmla="*/ 862324 w 1831874"/>
                  <a:gd name="connsiteY27" fmla="*/ 513966 h 3470735"/>
                  <a:gd name="connsiteX28" fmla="*/ 888843 w 1831874"/>
                  <a:gd name="connsiteY28" fmla="*/ 526101 h 3470735"/>
                  <a:gd name="connsiteX29" fmla="*/ 950197 w 1831874"/>
                  <a:gd name="connsiteY29" fmla="*/ 497673 h 3470735"/>
                  <a:gd name="connsiteX30" fmla="*/ 950197 w 1831874"/>
                  <a:gd name="connsiteY30" fmla="*/ 497673 h 3470735"/>
                  <a:gd name="connsiteX31" fmla="*/ 950197 w 1831874"/>
                  <a:gd name="connsiteY31" fmla="*/ 497673 h 3470735"/>
                  <a:gd name="connsiteX32" fmla="*/ 943857 w 1831874"/>
                  <a:gd name="connsiteY32" fmla="*/ 539394 h 3470735"/>
                  <a:gd name="connsiteX33" fmla="*/ 800221 w 1831874"/>
                  <a:gd name="connsiteY33" fmla="*/ 664829 h 3470735"/>
                  <a:gd name="connsiteX34" fmla="*/ 670423 w 1831874"/>
                  <a:gd name="connsiteY34" fmla="*/ 762586 h 3470735"/>
                  <a:gd name="connsiteX35" fmla="*/ 615886 w 1831874"/>
                  <a:gd name="connsiteY35" fmla="*/ 877318 h 3470735"/>
                  <a:gd name="connsiteX36" fmla="*/ 603684 w 1831874"/>
                  <a:gd name="connsiteY36" fmla="*/ 908608 h 3470735"/>
                  <a:gd name="connsiteX37" fmla="*/ 522219 w 1831874"/>
                  <a:gd name="connsiteY37" fmla="*/ 1007251 h 3470735"/>
                  <a:gd name="connsiteX38" fmla="*/ 421053 w 1831874"/>
                  <a:gd name="connsiteY38" fmla="*/ 1055721 h 3470735"/>
                  <a:gd name="connsiteX39" fmla="*/ 381037 w 1831874"/>
                  <a:gd name="connsiteY39" fmla="*/ 1058107 h 3470735"/>
                  <a:gd name="connsiteX40" fmla="*/ 332841 w 1831874"/>
                  <a:gd name="connsiteY40" fmla="*/ 1050336 h 3470735"/>
                  <a:gd name="connsiteX41" fmla="*/ 332841 w 1831874"/>
                  <a:gd name="connsiteY41" fmla="*/ 1050336 h 3470735"/>
                  <a:gd name="connsiteX42" fmla="*/ 234674 w 1831874"/>
                  <a:gd name="connsiteY42" fmla="*/ 1010319 h 3470735"/>
                  <a:gd name="connsiteX43" fmla="*/ 191931 w 1831874"/>
                  <a:gd name="connsiteY43" fmla="*/ 1004525 h 3470735"/>
                  <a:gd name="connsiteX44" fmla="*/ 191931 w 1831874"/>
                  <a:gd name="connsiteY44" fmla="*/ 1004525 h 3470735"/>
                  <a:gd name="connsiteX45" fmla="*/ 191931 w 1831874"/>
                  <a:gd name="connsiteY45" fmla="*/ 1004525 h 3470735"/>
                  <a:gd name="connsiteX46" fmla="*/ 170935 w 1831874"/>
                  <a:gd name="connsiteY46" fmla="*/ 921288 h 3470735"/>
                  <a:gd name="connsiteX47" fmla="*/ 140871 w 1831874"/>
                  <a:gd name="connsiteY47" fmla="*/ 909835 h 3470735"/>
                  <a:gd name="connsiteX48" fmla="*/ 77267 w 1831874"/>
                  <a:gd name="connsiteY48" fmla="*/ 911880 h 3470735"/>
                  <a:gd name="connsiteX49" fmla="*/ 18913 w 1831874"/>
                  <a:gd name="connsiteY49" fmla="*/ 905540 h 3470735"/>
                  <a:gd name="connsiteX50" fmla="*/ 6506 w 1831874"/>
                  <a:gd name="connsiteY50" fmla="*/ 1012501 h 3470735"/>
                  <a:gd name="connsiteX51" fmla="*/ 19663 w 1831874"/>
                  <a:gd name="connsiteY51" fmla="*/ 1030907 h 3470735"/>
                  <a:gd name="connsiteX52" fmla="*/ 73927 w 1831874"/>
                  <a:gd name="connsiteY52" fmla="*/ 1069287 h 3470735"/>
                  <a:gd name="connsiteX53" fmla="*/ 132759 w 1831874"/>
                  <a:gd name="connsiteY53" fmla="*/ 1081831 h 3470735"/>
                  <a:gd name="connsiteX54" fmla="*/ 132759 w 1831874"/>
                  <a:gd name="connsiteY54" fmla="*/ 1081831 h 3470735"/>
                  <a:gd name="connsiteX55" fmla="*/ 131395 w 1831874"/>
                  <a:gd name="connsiteY55" fmla="*/ 1094510 h 3470735"/>
                  <a:gd name="connsiteX56" fmla="*/ 228403 w 1831874"/>
                  <a:gd name="connsiteY56" fmla="*/ 1190291 h 3470735"/>
                  <a:gd name="connsiteX57" fmla="*/ 386286 w 1831874"/>
                  <a:gd name="connsiteY57" fmla="*/ 1261802 h 3470735"/>
                  <a:gd name="connsiteX58" fmla="*/ 386286 w 1831874"/>
                  <a:gd name="connsiteY58" fmla="*/ 1261802 h 3470735"/>
                  <a:gd name="connsiteX59" fmla="*/ 386286 w 1831874"/>
                  <a:gd name="connsiteY59" fmla="*/ 1261802 h 3470735"/>
                  <a:gd name="connsiteX60" fmla="*/ 452003 w 1831874"/>
                  <a:gd name="connsiteY60" fmla="*/ 1274209 h 3470735"/>
                  <a:gd name="connsiteX61" fmla="*/ 517856 w 1831874"/>
                  <a:gd name="connsiteY61" fmla="*/ 1271073 h 3470735"/>
                  <a:gd name="connsiteX62" fmla="*/ 618613 w 1831874"/>
                  <a:gd name="connsiteY62" fmla="*/ 1217286 h 3470735"/>
                  <a:gd name="connsiteX63" fmla="*/ 670287 w 1831874"/>
                  <a:gd name="connsiteY63" fmla="*/ 1177952 h 3470735"/>
                  <a:gd name="connsiteX64" fmla="*/ 827080 w 1831874"/>
                  <a:gd name="connsiteY64" fmla="*/ 1070242 h 3470735"/>
                  <a:gd name="connsiteX65" fmla="*/ 868324 w 1831874"/>
                  <a:gd name="connsiteY65" fmla="*/ 1046245 h 3470735"/>
                  <a:gd name="connsiteX66" fmla="*/ 893888 w 1831874"/>
                  <a:gd name="connsiteY66" fmla="*/ 1052858 h 3470735"/>
                  <a:gd name="connsiteX67" fmla="*/ 918497 w 1831874"/>
                  <a:gd name="connsiteY67" fmla="*/ 1089261 h 3470735"/>
                  <a:gd name="connsiteX68" fmla="*/ 954628 w 1831874"/>
                  <a:gd name="connsiteY68" fmla="*/ 1182451 h 3470735"/>
                  <a:gd name="connsiteX69" fmla="*/ 961377 w 1831874"/>
                  <a:gd name="connsiteY69" fmla="*/ 1312385 h 3470735"/>
                  <a:gd name="connsiteX70" fmla="*/ 980124 w 1831874"/>
                  <a:gd name="connsiteY70" fmla="*/ 1443887 h 3470735"/>
                  <a:gd name="connsiteX71" fmla="*/ 1007529 w 1831874"/>
                  <a:gd name="connsiteY71" fmla="*/ 1462293 h 3470735"/>
                  <a:gd name="connsiteX72" fmla="*/ 1007051 w 1831874"/>
                  <a:gd name="connsiteY72" fmla="*/ 1463111 h 3470735"/>
                  <a:gd name="connsiteX73" fmla="*/ 1006710 w 1831874"/>
                  <a:gd name="connsiteY73" fmla="*/ 1463247 h 3470735"/>
                  <a:gd name="connsiteX74" fmla="*/ 1006915 w 1831874"/>
                  <a:gd name="connsiteY74" fmla="*/ 1463315 h 3470735"/>
                  <a:gd name="connsiteX75" fmla="*/ 1001189 w 1831874"/>
                  <a:gd name="connsiteY75" fmla="*/ 1488130 h 3470735"/>
                  <a:gd name="connsiteX76" fmla="*/ 975829 w 1831874"/>
                  <a:gd name="connsiteY76" fmla="*/ 1629175 h 3470735"/>
                  <a:gd name="connsiteX77" fmla="*/ 960490 w 1831874"/>
                  <a:gd name="connsiteY77" fmla="*/ 2084762 h 3470735"/>
                  <a:gd name="connsiteX78" fmla="*/ 954628 w 1831874"/>
                  <a:gd name="connsiteY78" fmla="*/ 2212855 h 3470735"/>
                  <a:gd name="connsiteX79" fmla="*/ 959468 w 1831874"/>
                  <a:gd name="connsiteY79" fmla="*/ 2386555 h 3470735"/>
                  <a:gd name="connsiteX80" fmla="*/ 1032070 w 1831874"/>
                  <a:gd name="connsiteY80" fmla="*/ 2766267 h 3470735"/>
                  <a:gd name="connsiteX81" fmla="*/ 1053407 w 1831874"/>
                  <a:gd name="connsiteY81" fmla="*/ 2886726 h 3470735"/>
                  <a:gd name="connsiteX82" fmla="*/ 1057225 w 1831874"/>
                  <a:gd name="connsiteY82" fmla="*/ 3271755 h 3470735"/>
                  <a:gd name="connsiteX83" fmla="*/ 1059543 w 1831874"/>
                  <a:gd name="connsiteY83" fmla="*/ 3304136 h 3470735"/>
                  <a:gd name="connsiteX84" fmla="*/ 1056543 w 1831874"/>
                  <a:gd name="connsiteY84" fmla="*/ 3366172 h 3470735"/>
                  <a:gd name="connsiteX85" fmla="*/ 1056543 w 1831874"/>
                  <a:gd name="connsiteY85" fmla="*/ 3366172 h 3470735"/>
                  <a:gd name="connsiteX86" fmla="*/ 1056543 w 1831874"/>
                  <a:gd name="connsiteY86" fmla="*/ 3366172 h 3470735"/>
                  <a:gd name="connsiteX87" fmla="*/ 969421 w 1831874"/>
                  <a:gd name="connsiteY87" fmla="*/ 3450227 h 3470735"/>
                  <a:gd name="connsiteX88" fmla="*/ 1004734 w 1831874"/>
                  <a:gd name="connsiteY88" fmla="*/ 3450295 h 3470735"/>
                  <a:gd name="connsiteX89" fmla="*/ 1048431 w 1831874"/>
                  <a:gd name="connsiteY89" fmla="*/ 3450227 h 3470735"/>
                  <a:gd name="connsiteX90" fmla="*/ 1209178 w 1831874"/>
                  <a:gd name="connsiteY90" fmla="*/ 3470678 h 3470735"/>
                  <a:gd name="connsiteX91" fmla="*/ 1251649 w 1831874"/>
                  <a:gd name="connsiteY91" fmla="*/ 3434479 h 3470735"/>
                  <a:gd name="connsiteX92" fmla="*/ 1252808 w 1831874"/>
                  <a:gd name="connsiteY92" fmla="*/ 3416891 h 3470735"/>
                  <a:gd name="connsiteX93" fmla="*/ 1252808 w 1831874"/>
                  <a:gd name="connsiteY93" fmla="*/ 3416891 h 3470735"/>
                  <a:gd name="connsiteX94" fmla="*/ 1275100 w 1831874"/>
                  <a:gd name="connsiteY94" fmla="*/ 3380011 h 3470735"/>
                  <a:gd name="connsiteX95" fmla="*/ 1294187 w 1831874"/>
                  <a:gd name="connsiteY95" fmla="*/ 3222399 h 3470735"/>
                  <a:gd name="connsiteX96" fmla="*/ 1267124 w 1831874"/>
                  <a:gd name="connsiteY96" fmla="*/ 2958441 h 3470735"/>
                  <a:gd name="connsiteX97" fmla="*/ 1263715 w 1831874"/>
                  <a:gd name="connsiteY97" fmla="*/ 2556232 h 3470735"/>
                  <a:gd name="connsiteX98" fmla="*/ 1280349 w 1831874"/>
                  <a:gd name="connsiteY98" fmla="*/ 2421458 h 3470735"/>
                  <a:gd name="connsiteX99" fmla="*/ 1314639 w 1831874"/>
                  <a:gd name="connsiteY99" fmla="*/ 2159750 h 3470735"/>
                  <a:gd name="connsiteX100" fmla="*/ 1319206 w 1831874"/>
                  <a:gd name="connsiteY100" fmla="*/ 2146048 h 3470735"/>
                  <a:gd name="connsiteX101" fmla="*/ 1312116 w 1831874"/>
                  <a:gd name="connsiteY101" fmla="*/ 2350220 h 3470735"/>
                  <a:gd name="connsiteX102" fmla="*/ 1298755 w 1831874"/>
                  <a:gd name="connsiteY102" fmla="*/ 2562095 h 3470735"/>
                  <a:gd name="connsiteX103" fmla="*/ 1317161 w 1831874"/>
                  <a:gd name="connsiteY103" fmla="*/ 2676214 h 3470735"/>
                  <a:gd name="connsiteX104" fmla="*/ 1322819 w 1831874"/>
                  <a:gd name="connsiteY104" fmla="*/ 2763608 h 3470735"/>
                  <a:gd name="connsiteX105" fmla="*/ 1329159 w 1831874"/>
                  <a:gd name="connsiteY105" fmla="*/ 2945352 h 3470735"/>
                  <a:gd name="connsiteX106" fmla="*/ 1341771 w 1831874"/>
                  <a:gd name="connsiteY106" fmla="*/ 3159000 h 3470735"/>
                  <a:gd name="connsiteX107" fmla="*/ 1328409 w 1831874"/>
                  <a:gd name="connsiteY107" fmla="*/ 3298546 h 3470735"/>
                  <a:gd name="connsiteX108" fmla="*/ 1325819 w 1831874"/>
                  <a:gd name="connsiteY108" fmla="*/ 3359286 h 3470735"/>
                  <a:gd name="connsiteX109" fmla="*/ 1290847 w 1831874"/>
                  <a:gd name="connsiteY109" fmla="*/ 3443341 h 3470735"/>
                  <a:gd name="connsiteX110" fmla="*/ 1311503 w 1831874"/>
                  <a:gd name="connsiteY110" fmla="*/ 3458066 h 3470735"/>
                  <a:gd name="connsiteX111" fmla="*/ 1389149 w 1831874"/>
                  <a:gd name="connsiteY111" fmla="*/ 3460793 h 3470735"/>
                  <a:gd name="connsiteX112" fmla="*/ 1451867 w 1831874"/>
                  <a:gd name="connsiteY112" fmla="*/ 3439456 h 3470735"/>
                  <a:gd name="connsiteX113" fmla="*/ 1459093 w 1831874"/>
                  <a:gd name="connsiteY113" fmla="*/ 3378238 h 3470735"/>
                  <a:gd name="connsiteX114" fmla="*/ 1520924 w 1831874"/>
                  <a:gd name="connsiteY114" fmla="*/ 3279731 h 3470735"/>
                  <a:gd name="connsiteX115" fmla="*/ 1528696 w 1831874"/>
                  <a:gd name="connsiteY115" fmla="*/ 3113939 h 3470735"/>
                  <a:gd name="connsiteX116" fmla="*/ 1532377 w 1831874"/>
                  <a:gd name="connsiteY116" fmla="*/ 3009774 h 3470735"/>
                  <a:gd name="connsiteX117" fmla="*/ 1535376 w 1831874"/>
                  <a:gd name="connsiteY117" fmla="*/ 2933627 h 3470735"/>
                  <a:gd name="connsiteX118" fmla="*/ 1544307 w 1831874"/>
                  <a:gd name="connsiteY118" fmla="*/ 2645946 h 3470735"/>
                  <a:gd name="connsiteX119" fmla="*/ 1544307 w 1831874"/>
                  <a:gd name="connsiteY119" fmla="*/ 2645946 h 3470735"/>
                  <a:gd name="connsiteX120" fmla="*/ 1549556 w 1831874"/>
                  <a:gd name="connsiteY120" fmla="*/ 2598567 h 3470735"/>
                  <a:gd name="connsiteX121" fmla="*/ 1614659 w 1831874"/>
                  <a:gd name="connsiteY121" fmla="*/ 2303932 h 3470735"/>
                  <a:gd name="connsiteX122" fmla="*/ 1646836 w 1831874"/>
                  <a:gd name="connsiteY122" fmla="*/ 2139299 h 3470735"/>
                  <a:gd name="connsiteX123" fmla="*/ 1651539 w 1831874"/>
                  <a:gd name="connsiteY123" fmla="*/ 2109099 h 3470735"/>
                  <a:gd name="connsiteX124" fmla="*/ 1686988 w 1831874"/>
                  <a:gd name="connsiteY124" fmla="*/ 1845959 h 3470735"/>
                  <a:gd name="connsiteX125" fmla="*/ 1688829 w 1831874"/>
                  <a:gd name="connsiteY125" fmla="*/ 1571503 h 3470735"/>
                  <a:gd name="connsiteX126" fmla="*/ 1651472 w 1831874"/>
                  <a:gd name="connsiteY126" fmla="*/ 1410960 h 3470735"/>
                  <a:gd name="connsiteX127" fmla="*/ 1650449 w 1831874"/>
                  <a:gd name="connsiteY127" fmla="*/ 1403325 h 3470735"/>
                  <a:gd name="connsiteX128" fmla="*/ 1650312 w 1831874"/>
                  <a:gd name="connsiteY128" fmla="*/ 1403120 h 3470735"/>
                  <a:gd name="connsiteX129" fmla="*/ 1660129 w 1831874"/>
                  <a:gd name="connsiteY129" fmla="*/ 1396644 h 3470735"/>
                  <a:gd name="connsiteX130" fmla="*/ 1669877 w 1831874"/>
                  <a:gd name="connsiteY130" fmla="*/ 1370398 h 3470735"/>
                  <a:gd name="connsiteX131" fmla="*/ 1661288 w 1831874"/>
                  <a:gd name="connsiteY131" fmla="*/ 1298273 h 3470735"/>
                  <a:gd name="connsiteX132" fmla="*/ 1623930 w 1831874"/>
                  <a:gd name="connsiteY132" fmla="*/ 1021704 h 3470735"/>
                  <a:gd name="connsiteX133" fmla="*/ 1642609 w 1831874"/>
                  <a:gd name="connsiteY133" fmla="*/ 1003570 h 3470735"/>
                  <a:gd name="connsiteX134" fmla="*/ 1708735 w 1831874"/>
                  <a:gd name="connsiteY134" fmla="*/ 1012092 h 3470735"/>
                  <a:gd name="connsiteX135" fmla="*/ 1808401 w 1831874"/>
                  <a:gd name="connsiteY135" fmla="*/ 959941 h 3470735"/>
                  <a:gd name="connsiteX136" fmla="*/ 1823058 w 1831874"/>
                  <a:gd name="connsiteY136" fmla="*/ 937853 h 3470735"/>
                  <a:gd name="connsiteX137" fmla="*/ 1794631 w 1831874"/>
                  <a:gd name="connsiteY137" fmla="*/ 755428 h 347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831874" h="3470735">
                    <a:moveTo>
                      <a:pt x="1794631" y="755428"/>
                    </a:moveTo>
                    <a:cubicBezTo>
                      <a:pt x="1769885" y="721138"/>
                      <a:pt x="1740230" y="691279"/>
                      <a:pt x="1711326" y="660670"/>
                    </a:cubicBezTo>
                    <a:cubicBezTo>
                      <a:pt x="1672809" y="619904"/>
                      <a:pt x="1632656" y="580638"/>
                      <a:pt x="1597071" y="537144"/>
                    </a:cubicBezTo>
                    <a:cubicBezTo>
                      <a:pt x="1584050" y="507149"/>
                      <a:pt x="1558555" y="487516"/>
                      <a:pt x="1536194" y="465497"/>
                    </a:cubicBezTo>
                    <a:cubicBezTo>
                      <a:pt x="1522288" y="451794"/>
                      <a:pt x="1505108" y="442523"/>
                      <a:pt x="1486702" y="436047"/>
                    </a:cubicBezTo>
                    <a:cubicBezTo>
                      <a:pt x="1485066" y="431479"/>
                      <a:pt x="1483430" y="426844"/>
                      <a:pt x="1481862" y="422276"/>
                    </a:cubicBezTo>
                    <a:cubicBezTo>
                      <a:pt x="1465433" y="395213"/>
                      <a:pt x="1449072" y="368217"/>
                      <a:pt x="1432643" y="341153"/>
                    </a:cubicBezTo>
                    <a:cubicBezTo>
                      <a:pt x="1430189" y="320906"/>
                      <a:pt x="1411714" y="328269"/>
                      <a:pt x="1400807" y="322679"/>
                    </a:cubicBezTo>
                    <a:cubicBezTo>
                      <a:pt x="1382878" y="322201"/>
                      <a:pt x="1365017" y="321929"/>
                      <a:pt x="1348315" y="330109"/>
                    </a:cubicBezTo>
                    <a:cubicBezTo>
                      <a:pt x="1340612" y="333109"/>
                      <a:pt x="1335022" y="338085"/>
                      <a:pt x="1332908" y="346402"/>
                    </a:cubicBezTo>
                    <a:cubicBezTo>
                      <a:pt x="1317366" y="362354"/>
                      <a:pt x="1310889" y="382533"/>
                      <a:pt x="1306254" y="403529"/>
                    </a:cubicBezTo>
                    <a:cubicBezTo>
                      <a:pt x="1298073" y="408710"/>
                      <a:pt x="1296505" y="414573"/>
                      <a:pt x="1298687" y="420845"/>
                    </a:cubicBezTo>
                    <a:cubicBezTo>
                      <a:pt x="1295074" y="420708"/>
                      <a:pt x="1291393" y="420777"/>
                      <a:pt x="1287779" y="420640"/>
                    </a:cubicBezTo>
                    <a:cubicBezTo>
                      <a:pt x="1247831" y="418731"/>
                      <a:pt x="1208496" y="415118"/>
                      <a:pt x="1181637" y="379397"/>
                    </a:cubicBezTo>
                    <a:cubicBezTo>
                      <a:pt x="1177206" y="373534"/>
                      <a:pt x="1170116" y="371762"/>
                      <a:pt x="1163981" y="368421"/>
                    </a:cubicBezTo>
                    <a:cubicBezTo>
                      <a:pt x="1159004" y="362081"/>
                      <a:pt x="1152392" y="359627"/>
                      <a:pt x="1144552" y="360309"/>
                    </a:cubicBezTo>
                    <a:cubicBezTo>
                      <a:pt x="1163845" y="352265"/>
                      <a:pt x="1162277" y="336108"/>
                      <a:pt x="1158527" y="320633"/>
                    </a:cubicBezTo>
                    <a:cubicBezTo>
                      <a:pt x="1145507" y="266438"/>
                      <a:pt x="1130168" y="212719"/>
                      <a:pt x="1106308" y="162272"/>
                    </a:cubicBezTo>
                    <a:cubicBezTo>
                      <a:pt x="1072768" y="91443"/>
                      <a:pt x="1035615" y="23067"/>
                      <a:pt x="949856" y="3298"/>
                    </a:cubicBezTo>
                    <a:cubicBezTo>
                      <a:pt x="879367" y="-11836"/>
                      <a:pt x="817604" y="29680"/>
                      <a:pt x="811196" y="35883"/>
                    </a:cubicBezTo>
                    <a:cubicBezTo>
                      <a:pt x="775679" y="70650"/>
                      <a:pt x="742139" y="106372"/>
                      <a:pt x="722778" y="153887"/>
                    </a:cubicBezTo>
                    <a:cubicBezTo>
                      <a:pt x="712689" y="178565"/>
                      <a:pt x="706213" y="202902"/>
                      <a:pt x="707304" y="229353"/>
                    </a:cubicBezTo>
                    <a:cubicBezTo>
                      <a:pt x="707644" y="237124"/>
                      <a:pt x="708531" y="244827"/>
                      <a:pt x="717461" y="248031"/>
                    </a:cubicBezTo>
                    <a:cubicBezTo>
                      <a:pt x="717665" y="248031"/>
                      <a:pt x="717802" y="248031"/>
                      <a:pt x="717938" y="248031"/>
                    </a:cubicBezTo>
                    <a:cubicBezTo>
                      <a:pt x="713371" y="254030"/>
                      <a:pt x="715007" y="260438"/>
                      <a:pt x="717325" y="267392"/>
                    </a:cubicBezTo>
                    <a:cubicBezTo>
                      <a:pt x="729595" y="303659"/>
                      <a:pt x="741457" y="340062"/>
                      <a:pt x="753319" y="376466"/>
                    </a:cubicBezTo>
                    <a:cubicBezTo>
                      <a:pt x="755910" y="384441"/>
                      <a:pt x="759386" y="391804"/>
                      <a:pt x="764908" y="398280"/>
                    </a:cubicBezTo>
                    <a:cubicBezTo>
                      <a:pt x="797494" y="436729"/>
                      <a:pt x="830148" y="475177"/>
                      <a:pt x="862324" y="513966"/>
                    </a:cubicBezTo>
                    <a:cubicBezTo>
                      <a:pt x="869551" y="522692"/>
                      <a:pt x="877935" y="526169"/>
                      <a:pt x="888843" y="526101"/>
                    </a:cubicBezTo>
                    <a:cubicBezTo>
                      <a:pt x="913725" y="526033"/>
                      <a:pt x="930904" y="509535"/>
                      <a:pt x="950197" y="497673"/>
                    </a:cubicBezTo>
                    <a:lnTo>
                      <a:pt x="950197" y="497673"/>
                    </a:lnTo>
                    <a:lnTo>
                      <a:pt x="950197" y="497673"/>
                    </a:lnTo>
                    <a:cubicBezTo>
                      <a:pt x="960014" y="513353"/>
                      <a:pt x="954969" y="528010"/>
                      <a:pt x="943857" y="539394"/>
                    </a:cubicBezTo>
                    <a:cubicBezTo>
                      <a:pt x="899341" y="584932"/>
                      <a:pt x="857075" y="632584"/>
                      <a:pt x="800221" y="664829"/>
                    </a:cubicBezTo>
                    <a:cubicBezTo>
                      <a:pt x="753046" y="691552"/>
                      <a:pt x="711939" y="727887"/>
                      <a:pt x="670423" y="762586"/>
                    </a:cubicBezTo>
                    <a:cubicBezTo>
                      <a:pt x="635997" y="791354"/>
                      <a:pt x="619704" y="832257"/>
                      <a:pt x="615886" y="877318"/>
                    </a:cubicBezTo>
                    <a:cubicBezTo>
                      <a:pt x="614864" y="888975"/>
                      <a:pt x="613227" y="900768"/>
                      <a:pt x="603684" y="908608"/>
                    </a:cubicBezTo>
                    <a:cubicBezTo>
                      <a:pt x="570007" y="936149"/>
                      <a:pt x="547511" y="973098"/>
                      <a:pt x="522219" y="1007251"/>
                    </a:cubicBezTo>
                    <a:cubicBezTo>
                      <a:pt x="496178" y="1042496"/>
                      <a:pt x="464683" y="1059743"/>
                      <a:pt x="421053" y="1055721"/>
                    </a:cubicBezTo>
                    <a:cubicBezTo>
                      <a:pt x="407760" y="1054494"/>
                      <a:pt x="394331" y="1055789"/>
                      <a:pt x="381037" y="1058107"/>
                    </a:cubicBezTo>
                    <a:cubicBezTo>
                      <a:pt x="364336" y="1060970"/>
                      <a:pt x="347906" y="1059130"/>
                      <a:pt x="332841" y="1050336"/>
                    </a:cubicBezTo>
                    <a:cubicBezTo>
                      <a:pt x="332841" y="1050336"/>
                      <a:pt x="332841" y="1050336"/>
                      <a:pt x="332841" y="1050336"/>
                    </a:cubicBezTo>
                    <a:cubicBezTo>
                      <a:pt x="300050" y="1037110"/>
                      <a:pt x="267055" y="1024499"/>
                      <a:pt x="234674" y="1010319"/>
                    </a:cubicBezTo>
                    <a:cubicBezTo>
                      <a:pt x="220563" y="1004116"/>
                      <a:pt x="207065" y="999957"/>
                      <a:pt x="191931" y="1004525"/>
                    </a:cubicBezTo>
                    <a:cubicBezTo>
                      <a:pt x="191931" y="1004525"/>
                      <a:pt x="191931" y="1004525"/>
                      <a:pt x="191931" y="1004525"/>
                    </a:cubicBezTo>
                    <a:cubicBezTo>
                      <a:pt x="191931" y="1004525"/>
                      <a:pt x="191931" y="1004525"/>
                      <a:pt x="191931" y="1004525"/>
                    </a:cubicBezTo>
                    <a:cubicBezTo>
                      <a:pt x="188795" y="975825"/>
                      <a:pt x="178706" y="948829"/>
                      <a:pt x="170935" y="921288"/>
                    </a:cubicBezTo>
                    <a:cubicBezTo>
                      <a:pt x="164594" y="898860"/>
                      <a:pt x="160027" y="896474"/>
                      <a:pt x="140871" y="909835"/>
                    </a:cubicBezTo>
                    <a:cubicBezTo>
                      <a:pt x="119261" y="924901"/>
                      <a:pt x="99423" y="925446"/>
                      <a:pt x="77267" y="911880"/>
                    </a:cubicBezTo>
                    <a:cubicBezTo>
                      <a:pt x="59270" y="900837"/>
                      <a:pt x="39501" y="897019"/>
                      <a:pt x="18913" y="905540"/>
                    </a:cubicBezTo>
                    <a:cubicBezTo>
                      <a:pt x="-4401" y="938944"/>
                      <a:pt x="-3106" y="975347"/>
                      <a:pt x="6506" y="1012501"/>
                    </a:cubicBezTo>
                    <a:cubicBezTo>
                      <a:pt x="8415" y="1019795"/>
                      <a:pt x="13732" y="1025794"/>
                      <a:pt x="19663" y="1030907"/>
                    </a:cubicBezTo>
                    <a:cubicBezTo>
                      <a:pt x="36501" y="1045564"/>
                      <a:pt x="54839" y="1057630"/>
                      <a:pt x="73927" y="1069287"/>
                    </a:cubicBezTo>
                    <a:cubicBezTo>
                      <a:pt x="92879" y="1080876"/>
                      <a:pt x="114148" y="1073582"/>
                      <a:pt x="132759" y="1081831"/>
                    </a:cubicBezTo>
                    <a:lnTo>
                      <a:pt x="132759" y="1081831"/>
                    </a:lnTo>
                    <a:cubicBezTo>
                      <a:pt x="131463" y="1086057"/>
                      <a:pt x="127850" y="1091579"/>
                      <a:pt x="131395" y="1094510"/>
                    </a:cubicBezTo>
                    <a:cubicBezTo>
                      <a:pt x="166640" y="1123551"/>
                      <a:pt x="186614" y="1167999"/>
                      <a:pt x="228403" y="1190291"/>
                    </a:cubicBezTo>
                    <a:cubicBezTo>
                      <a:pt x="279463" y="1217559"/>
                      <a:pt x="330795" y="1244214"/>
                      <a:pt x="386286" y="1261802"/>
                    </a:cubicBezTo>
                    <a:cubicBezTo>
                      <a:pt x="386286" y="1261802"/>
                      <a:pt x="386286" y="1261802"/>
                      <a:pt x="386286" y="1261802"/>
                    </a:cubicBezTo>
                    <a:cubicBezTo>
                      <a:pt x="386286" y="1261802"/>
                      <a:pt x="386286" y="1261802"/>
                      <a:pt x="386286" y="1261802"/>
                    </a:cubicBezTo>
                    <a:cubicBezTo>
                      <a:pt x="408578" y="1263779"/>
                      <a:pt x="430257" y="1268960"/>
                      <a:pt x="452003" y="1274209"/>
                    </a:cubicBezTo>
                    <a:cubicBezTo>
                      <a:pt x="474227" y="1279595"/>
                      <a:pt x="496246" y="1279390"/>
                      <a:pt x="517856" y="1271073"/>
                    </a:cubicBezTo>
                    <a:cubicBezTo>
                      <a:pt x="553646" y="1257371"/>
                      <a:pt x="588823" y="1242714"/>
                      <a:pt x="618613" y="1217286"/>
                    </a:cubicBezTo>
                    <a:cubicBezTo>
                      <a:pt x="635042" y="1203243"/>
                      <a:pt x="653039" y="1190972"/>
                      <a:pt x="670287" y="1177952"/>
                    </a:cubicBezTo>
                    <a:cubicBezTo>
                      <a:pt x="719574" y="1137731"/>
                      <a:pt x="772611" y="1102895"/>
                      <a:pt x="827080" y="1070242"/>
                    </a:cubicBezTo>
                    <a:cubicBezTo>
                      <a:pt x="840782" y="1062197"/>
                      <a:pt x="854416" y="1054017"/>
                      <a:pt x="868324" y="1046245"/>
                    </a:cubicBezTo>
                    <a:cubicBezTo>
                      <a:pt x="878685" y="1040451"/>
                      <a:pt x="887071" y="1040996"/>
                      <a:pt x="893888" y="1052858"/>
                    </a:cubicBezTo>
                    <a:cubicBezTo>
                      <a:pt x="901182" y="1065538"/>
                      <a:pt x="910999" y="1076718"/>
                      <a:pt x="918497" y="1089261"/>
                    </a:cubicBezTo>
                    <a:cubicBezTo>
                      <a:pt x="935881" y="1118166"/>
                      <a:pt x="954151" y="1146320"/>
                      <a:pt x="954628" y="1182451"/>
                    </a:cubicBezTo>
                    <a:cubicBezTo>
                      <a:pt x="955241" y="1225808"/>
                      <a:pt x="957355" y="1269233"/>
                      <a:pt x="961377" y="1312385"/>
                    </a:cubicBezTo>
                    <a:cubicBezTo>
                      <a:pt x="965467" y="1356423"/>
                      <a:pt x="957559" y="1402030"/>
                      <a:pt x="980124" y="1443887"/>
                    </a:cubicBezTo>
                    <a:cubicBezTo>
                      <a:pt x="986805" y="1456362"/>
                      <a:pt x="993690" y="1463111"/>
                      <a:pt x="1007529" y="1462293"/>
                    </a:cubicBezTo>
                    <a:cubicBezTo>
                      <a:pt x="1007324" y="1462565"/>
                      <a:pt x="1007256" y="1462838"/>
                      <a:pt x="1007051" y="1463111"/>
                    </a:cubicBezTo>
                    <a:cubicBezTo>
                      <a:pt x="1006915" y="1463179"/>
                      <a:pt x="1006779" y="1463247"/>
                      <a:pt x="1006710" y="1463247"/>
                    </a:cubicBezTo>
                    <a:cubicBezTo>
                      <a:pt x="1006779" y="1463247"/>
                      <a:pt x="1006847" y="1463315"/>
                      <a:pt x="1006915" y="1463315"/>
                    </a:cubicBezTo>
                    <a:cubicBezTo>
                      <a:pt x="1002279" y="1470882"/>
                      <a:pt x="1002961" y="1479881"/>
                      <a:pt x="1001189" y="1488130"/>
                    </a:cubicBezTo>
                    <a:cubicBezTo>
                      <a:pt x="991236" y="1534895"/>
                      <a:pt x="977670" y="1581251"/>
                      <a:pt x="975829" y="1629175"/>
                    </a:cubicBezTo>
                    <a:cubicBezTo>
                      <a:pt x="969966" y="1780992"/>
                      <a:pt x="965671" y="1932945"/>
                      <a:pt x="960490" y="2084762"/>
                    </a:cubicBezTo>
                    <a:cubicBezTo>
                      <a:pt x="958991" y="2127505"/>
                      <a:pt x="955105" y="2170180"/>
                      <a:pt x="954628" y="2212855"/>
                    </a:cubicBezTo>
                    <a:cubicBezTo>
                      <a:pt x="953946" y="2270733"/>
                      <a:pt x="947811" y="2328610"/>
                      <a:pt x="959468" y="2386555"/>
                    </a:cubicBezTo>
                    <a:cubicBezTo>
                      <a:pt x="984827" y="2512876"/>
                      <a:pt x="1008824" y="2639538"/>
                      <a:pt x="1032070" y="2766267"/>
                    </a:cubicBezTo>
                    <a:cubicBezTo>
                      <a:pt x="1039432" y="2806352"/>
                      <a:pt x="1052930" y="2845414"/>
                      <a:pt x="1053407" y="2886726"/>
                    </a:cubicBezTo>
                    <a:cubicBezTo>
                      <a:pt x="1054771" y="3015091"/>
                      <a:pt x="1055998" y="3143389"/>
                      <a:pt x="1057225" y="3271755"/>
                    </a:cubicBezTo>
                    <a:cubicBezTo>
                      <a:pt x="1057362" y="3282594"/>
                      <a:pt x="1058861" y="3293365"/>
                      <a:pt x="1059543" y="3304136"/>
                    </a:cubicBezTo>
                    <a:cubicBezTo>
                      <a:pt x="1060838" y="3324792"/>
                      <a:pt x="1065610" y="3345925"/>
                      <a:pt x="1056543" y="3366172"/>
                    </a:cubicBezTo>
                    <a:lnTo>
                      <a:pt x="1056543" y="3366172"/>
                    </a:lnTo>
                    <a:lnTo>
                      <a:pt x="1056543" y="3366172"/>
                    </a:lnTo>
                    <a:cubicBezTo>
                      <a:pt x="1024026" y="3389554"/>
                      <a:pt x="989600" y="3411028"/>
                      <a:pt x="969421" y="3450227"/>
                    </a:cubicBezTo>
                    <a:cubicBezTo>
                      <a:pt x="983123" y="3450227"/>
                      <a:pt x="993963" y="3449886"/>
                      <a:pt x="1004734" y="3450295"/>
                    </a:cubicBezTo>
                    <a:cubicBezTo>
                      <a:pt x="1019254" y="3450840"/>
                      <a:pt x="1033570" y="3446409"/>
                      <a:pt x="1048431" y="3450227"/>
                    </a:cubicBezTo>
                    <a:cubicBezTo>
                      <a:pt x="1101059" y="3463929"/>
                      <a:pt x="1154914" y="3469860"/>
                      <a:pt x="1209178" y="3470678"/>
                    </a:cubicBezTo>
                    <a:cubicBezTo>
                      <a:pt x="1244218" y="3471223"/>
                      <a:pt x="1246263" y="3468496"/>
                      <a:pt x="1251649" y="3434479"/>
                    </a:cubicBezTo>
                    <a:cubicBezTo>
                      <a:pt x="1252058" y="3428617"/>
                      <a:pt x="1252467" y="3422754"/>
                      <a:pt x="1252808" y="3416891"/>
                    </a:cubicBezTo>
                    <a:cubicBezTo>
                      <a:pt x="1252808" y="3416891"/>
                      <a:pt x="1252808" y="3416891"/>
                      <a:pt x="1252808" y="3416891"/>
                    </a:cubicBezTo>
                    <a:cubicBezTo>
                      <a:pt x="1254785" y="3401280"/>
                      <a:pt x="1270941" y="3394258"/>
                      <a:pt x="1275100" y="3380011"/>
                    </a:cubicBezTo>
                    <a:cubicBezTo>
                      <a:pt x="1290097" y="3328542"/>
                      <a:pt x="1305777" y="3277345"/>
                      <a:pt x="1294187" y="3222399"/>
                    </a:cubicBezTo>
                    <a:cubicBezTo>
                      <a:pt x="1275849" y="3135413"/>
                      <a:pt x="1268760" y="3047472"/>
                      <a:pt x="1267124" y="2958441"/>
                    </a:cubicBezTo>
                    <a:cubicBezTo>
                      <a:pt x="1264669" y="2824349"/>
                      <a:pt x="1265760" y="2690325"/>
                      <a:pt x="1263715" y="2556232"/>
                    </a:cubicBezTo>
                    <a:cubicBezTo>
                      <a:pt x="1263033" y="2510558"/>
                      <a:pt x="1275031" y="2466451"/>
                      <a:pt x="1280349" y="2421458"/>
                    </a:cubicBezTo>
                    <a:cubicBezTo>
                      <a:pt x="1290711" y="2334063"/>
                      <a:pt x="1303050" y="2246941"/>
                      <a:pt x="1314639" y="2159750"/>
                    </a:cubicBezTo>
                    <a:cubicBezTo>
                      <a:pt x="1315252" y="2155046"/>
                      <a:pt x="1316888" y="2150411"/>
                      <a:pt x="1319206" y="2146048"/>
                    </a:cubicBezTo>
                    <a:cubicBezTo>
                      <a:pt x="1322410" y="2214491"/>
                      <a:pt x="1321797" y="2282321"/>
                      <a:pt x="1312116" y="2350220"/>
                    </a:cubicBezTo>
                    <a:cubicBezTo>
                      <a:pt x="1302095" y="2420368"/>
                      <a:pt x="1296437" y="2491334"/>
                      <a:pt x="1298755" y="2562095"/>
                    </a:cubicBezTo>
                    <a:cubicBezTo>
                      <a:pt x="1299982" y="2600203"/>
                      <a:pt x="1303254" y="2638856"/>
                      <a:pt x="1317161" y="2676214"/>
                    </a:cubicBezTo>
                    <a:cubicBezTo>
                      <a:pt x="1327318" y="2703482"/>
                      <a:pt x="1322956" y="2734500"/>
                      <a:pt x="1322819" y="2763608"/>
                    </a:cubicBezTo>
                    <a:cubicBezTo>
                      <a:pt x="1322615" y="2824349"/>
                      <a:pt x="1330250" y="2884680"/>
                      <a:pt x="1329159" y="2945352"/>
                    </a:cubicBezTo>
                    <a:cubicBezTo>
                      <a:pt x="1327864" y="3016932"/>
                      <a:pt x="1336453" y="3087830"/>
                      <a:pt x="1341771" y="3159000"/>
                    </a:cubicBezTo>
                    <a:cubicBezTo>
                      <a:pt x="1345180" y="3204743"/>
                      <a:pt x="1345247" y="3253212"/>
                      <a:pt x="1328409" y="3298546"/>
                    </a:cubicBezTo>
                    <a:cubicBezTo>
                      <a:pt x="1321047" y="3318384"/>
                      <a:pt x="1328614" y="3339108"/>
                      <a:pt x="1325819" y="3359286"/>
                    </a:cubicBezTo>
                    <a:cubicBezTo>
                      <a:pt x="1314161" y="3387305"/>
                      <a:pt x="1305913" y="3416755"/>
                      <a:pt x="1290847" y="3443341"/>
                    </a:cubicBezTo>
                    <a:cubicBezTo>
                      <a:pt x="1292279" y="3455885"/>
                      <a:pt x="1301413" y="3457794"/>
                      <a:pt x="1311503" y="3458066"/>
                    </a:cubicBezTo>
                    <a:cubicBezTo>
                      <a:pt x="1337408" y="3458748"/>
                      <a:pt x="1363449" y="3461066"/>
                      <a:pt x="1389149" y="3460793"/>
                    </a:cubicBezTo>
                    <a:cubicBezTo>
                      <a:pt x="1411033" y="3460521"/>
                      <a:pt x="1437142" y="3464270"/>
                      <a:pt x="1451867" y="3439456"/>
                    </a:cubicBezTo>
                    <a:cubicBezTo>
                      <a:pt x="1452685" y="3418868"/>
                      <a:pt x="1463729" y="3399439"/>
                      <a:pt x="1459093" y="3378238"/>
                    </a:cubicBezTo>
                    <a:cubicBezTo>
                      <a:pt x="1503063" y="3360104"/>
                      <a:pt x="1518674" y="3323974"/>
                      <a:pt x="1520924" y="3279731"/>
                    </a:cubicBezTo>
                    <a:cubicBezTo>
                      <a:pt x="1523719" y="3224444"/>
                      <a:pt x="1526105" y="3169158"/>
                      <a:pt x="1528696" y="3113939"/>
                    </a:cubicBezTo>
                    <a:cubicBezTo>
                      <a:pt x="1526173" y="3079104"/>
                      <a:pt x="1533263" y="3044609"/>
                      <a:pt x="1532377" y="3009774"/>
                    </a:cubicBezTo>
                    <a:cubicBezTo>
                      <a:pt x="1529923" y="2984278"/>
                      <a:pt x="1534627" y="2959055"/>
                      <a:pt x="1535376" y="2933627"/>
                    </a:cubicBezTo>
                    <a:cubicBezTo>
                      <a:pt x="1538103" y="2837711"/>
                      <a:pt x="1541307" y="2741794"/>
                      <a:pt x="1544307" y="2645946"/>
                    </a:cubicBezTo>
                    <a:lnTo>
                      <a:pt x="1544307" y="2645946"/>
                    </a:lnTo>
                    <a:cubicBezTo>
                      <a:pt x="1544307" y="2629993"/>
                      <a:pt x="1546216" y="2614178"/>
                      <a:pt x="1549556" y="2598567"/>
                    </a:cubicBezTo>
                    <a:cubicBezTo>
                      <a:pt x="1570621" y="2500196"/>
                      <a:pt x="1595912" y="2402780"/>
                      <a:pt x="1614659" y="2303932"/>
                    </a:cubicBezTo>
                    <a:cubicBezTo>
                      <a:pt x="1625090" y="2248986"/>
                      <a:pt x="1633338" y="2193631"/>
                      <a:pt x="1646836" y="2139299"/>
                    </a:cubicBezTo>
                    <a:cubicBezTo>
                      <a:pt x="1646291" y="2128869"/>
                      <a:pt x="1648472" y="2118916"/>
                      <a:pt x="1651539" y="2109099"/>
                    </a:cubicBezTo>
                    <a:cubicBezTo>
                      <a:pt x="1667696" y="2021976"/>
                      <a:pt x="1683921" y="1934854"/>
                      <a:pt x="1686988" y="1845959"/>
                    </a:cubicBezTo>
                    <a:cubicBezTo>
                      <a:pt x="1690193" y="1754474"/>
                      <a:pt x="1707235" y="1662920"/>
                      <a:pt x="1688829" y="1571503"/>
                    </a:cubicBezTo>
                    <a:cubicBezTo>
                      <a:pt x="1677990" y="1517648"/>
                      <a:pt x="1679967" y="1460725"/>
                      <a:pt x="1651472" y="1410960"/>
                    </a:cubicBezTo>
                    <a:cubicBezTo>
                      <a:pt x="1651130" y="1408438"/>
                      <a:pt x="1650790" y="1405847"/>
                      <a:pt x="1650449" y="1403325"/>
                    </a:cubicBezTo>
                    <a:cubicBezTo>
                      <a:pt x="1650381" y="1403257"/>
                      <a:pt x="1650312" y="1403189"/>
                      <a:pt x="1650312" y="1403120"/>
                    </a:cubicBezTo>
                    <a:cubicBezTo>
                      <a:pt x="1653448" y="1400871"/>
                      <a:pt x="1657062" y="1398008"/>
                      <a:pt x="1660129" y="1396644"/>
                    </a:cubicBezTo>
                    <a:cubicBezTo>
                      <a:pt x="1672605" y="1391327"/>
                      <a:pt x="1671377" y="1380351"/>
                      <a:pt x="1669877" y="1370398"/>
                    </a:cubicBezTo>
                    <a:cubicBezTo>
                      <a:pt x="1666128" y="1346402"/>
                      <a:pt x="1664288" y="1322270"/>
                      <a:pt x="1661288" y="1298273"/>
                    </a:cubicBezTo>
                    <a:cubicBezTo>
                      <a:pt x="1649631" y="1205970"/>
                      <a:pt x="1636542" y="1113871"/>
                      <a:pt x="1623930" y="1021704"/>
                    </a:cubicBezTo>
                    <a:cubicBezTo>
                      <a:pt x="1621340" y="1002548"/>
                      <a:pt x="1623181" y="1001253"/>
                      <a:pt x="1642609" y="1003570"/>
                    </a:cubicBezTo>
                    <a:cubicBezTo>
                      <a:pt x="1664629" y="1006161"/>
                      <a:pt x="1685830" y="1013591"/>
                      <a:pt x="1708735" y="1012092"/>
                    </a:cubicBezTo>
                    <a:cubicBezTo>
                      <a:pt x="1750115" y="1009365"/>
                      <a:pt x="1778883" y="984210"/>
                      <a:pt x="1808401" y="959941"/>
                    </a:cubicBezTo>
                    <a:cubicBezTo>
                      <a:pt x="1815286" y="954283"/>
                      <a:pt x="1820808" y="946579"/>
                      <a:pt x="1823058" y="937853"/>
                    </a:cubicBezTo>
                    <a:cubicBezTo>
                      <a:pt x="1839146" y="873159"/>
                      <a:pt x="1835192" y="811533"/>
                      <a:pt x="1794631" y="755428"/>
                    </a:cubicBezTo>
                    <a:close/>
                  </a:path>
                </a:pathLst>
              </a:custGeom>
              <a:solidFill>
                <a:srgbClr val="707A86"/>
              </a:solidFill>
              <a:ln w="681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5DD9C09B-E5C3-45D5-818D-ADEC255F3FFD}"/>
                  </a:ext>
                </a:extLst>
              </p:cNvPr>
              <p:cNvSpPr/>
              <p:nvPr/>
            </p:nvSpPr>
            <p:spPr>
              <a:xfrm>
                <a:off x="7603122" y="821255"/>
                <a:ext cx="1045469" cy="6038653"/>
              </a:xfrm>
              <a:custGeom>
                <a:avLst/>
                <a:gdLst>
                  <a:gd name="connsiteX0" fmla="*/ 1045470 w 1045469"/>
                  <a:gd name="connsiteY0" fmla="*/ 6033813 h 6038653"/>
                  <a:gd name="connsiteX1" fmla="*/ 820097 w 1045469"/>
                  <a:gd name="connsiteY1" fmla="*/ 0 h 6038653"/>
                  <a:gd name="connsiteX2" fmla="*/ 724317 w 1045469"/>
                  <a:gd name="connsiteY2" fmla="*/ 3477 h 6038653"/>
                  <a:gd name="connsiteX3" fmla="*/ 749335 w 1045469"/>
                  <a:gd name="connsiteY3" fmla="*/ 672711 h 6038653"/>
                  <a:gd name="connsiteX4" fmla="*/ 189788 w 1045469"/>
                  <a:gd name="connsiteY4" fmla="*/ 672711 h 6038653"/>
                  <a:gd name="connsiteX5" fmla="*/ 201582 w 1045469"/>
                  <a:gd name="connsiteY5" fmla="*/ 1636 h 6038653"/>
                  <a:gd name="connsiteX6" fmla="*/ 105801 w 1045469"/>
                  <a:gd name="connsiteY6" fmla="*/ 0 h 6038653"/>
                  <a:gd name="connsiteX7" fmla="*/ 0 w 1045469"/>
                  <a:gd name="connsiteY7" fmla="*/ 6037017 h 6038653"/>
                  <a:gd name="connsiteX8" fmla="*/ 80373 w 1045469"/>
                  <a:gd name="connsiteY8" fmla="*/ 6038381 h 6038653"/>
                  <a:gd name="connsiteX9" fmla="*/ 80373 w 1045469"/>
                  <a:gd name="connsiteY9" fmla="*/ 6038654 h 6038653"/>
                  <a:gd name="connsiteX10" fmla="*/ 993864 w 1045469"/>
                  <a:gd name="connsiteY10" fmla="*/ 6038654 h 6038653"/>
                  <a:gd name="connsiteX11" fmla="*/ 993864 w 1045469"/>
                  <a:gd name="connsiteY11" fmla="*/ 6035722 h 6038653"/>
                  <a:gd name="connsiteX12" fmla="*/ 1045470 w 1045469"/>
                  <a:gd name="connsiteY12" fmla="*/ 6033813 h 6038653"/>
                  <a:gd name="connsiteX13" fmla="*/ 163065 w 1045469"/>
                  <a:gd name="connsiteY13" fmla="*/ 2193810 h 6038653"/>
                  <a:gd name="connsiteX14" fmla="*/ 806054 w 1045469"/>
                  <a:gd name="connsiteY14" fmla="*/ 2193810 h 6038653"/>
                  <a:gd name="connsiteX15" fmla="*/ 819279 w 1045469"/>
                  <a:gd name="connsiteY15" fmla="*/ 2548299 h 6038653"/>
                  <a:gd name="connsiteX16" fmla="*/ 156793 w 1045469"/>
                  <a:gd name="connsiteY16" fmla="*/ 2548299 h 6038653"/>
                  <a:gd name="connsiteX17" fmla="*/ 163065 w 1045469"/>
                  <a:gd name="connsiteY17" fmla="*/ 2193810 h 6038653"/>
                  <a:gd name="connsiteX18" fmla="*/ 155089 w 1045469"/>
                  <a:gd name="connsiteY18" fmla="*/ 2650556 h 6038653"/>
                  <a:gd name="connsiteX19" fmla="*/ 823164 w 1045469"/>
                  <a:gd name="connsiteY19" fmla="*/ 2650556 h 6038653"/>
                  <a:gd name="connsiteX20" fmla="*/ 837139 w 1045469"/>
                  <a:gd name="connsiteY20" fmla="*/ 3025496 h 6038653"/>
                  <a:gd name="connsiteX21" fmla="*/ 148544 w 1045469"/>
                  <a:gd name="connsiteY21" fmla="*/ 3025496 h 6038653"/>
                  <a:gd name="connsiteX22" fmla="*/ 155089 w 1045469"/>
                  <a:gd name="connsiteY22" fmla="*/ 2650556 h 6038653"/>
                  <a:gd name="connsiteX23" fmla="*/ 164906 w 1045469"/>
                  <a:gd name="connsiteY23" fmla="*/ 2091554 h 6038653"/>
                  <a:gd name="connsiteX24" fmla="*/ 171586 w 1045469"/>
                  <a:gd name="connsiteY24" fmla="*/ 1709796 h 6038653"/>
                  <a:gd name="connsiteX25" fmla="*/ 788056 w 1045469"/>
                  <a:gd name="connsiteY25" fmla="*/ 1709796 h 6038653"/>
                  <a:gd name="connsiteX26" fmla="*/ 802304 w 1045469"/>
                  <a:gd name="connsiteY26" fmla="*/ 2091554 h 6038653"/>
                  <a:gd name="connsiteX27" fmla="*/ 164906 w 1045469"/>
                  <a:gd name="connsiteY27" fmla="*/ 2091554 h 6038653"/>
                  <a:gd name="connsiteX28" fmla="*/ 784239 w 1045469"/>
                  <a:gd name="connsiteY28" fmla="*/ 1607540 h 6038653"/>
                  <a:gd name="connsiteX29" fmla="*/ 173427 w 1045469"/>
                  <a:gd name="connsiteY29" fmla="*/ 1607540 h 6038653"/>
                  <a:gd name="connsiteX30" fmla="*/ 179630 w 1045469"/>
                  <a:gd name="connsiteY30" fmla="*/ 1253051 h 6038653"/>
                  <a:gd name="connsiteX31" fmla="*/ 771014 w 1045469"/>
                  <a:gd name="connsiteY31" fmla="*/ 1253051 h 6038653"/>
                  <a:gd name="connsiteX32" fmla="*/ 784239 w 1045469"/>
                  <a:gd name="connsiteY32" fmla="*/ 1607540 h 6038653"/>
                  <a:gd name="connsiteX33" fmla="*/ 146704 w 1045469"/>
                  <a:gd name="connsiteY33" fmla="*/ 3127753 h 6038653"/>
                  <a:gd name="connsiteX34" fmla="*/ 840957 w 1045469"/>
                  <a:gd name="connsiteY34" fmla="*/ 3127753 h 6038653"/>
                  <a:gd name="connsiteX35" fmla="*/ 855750 w 1045469"/>
                  <a:gd name="connsiteY35" fmla="*/ 3523144 h 6038653"/>
                  <a:gd name="connsiteX36" fmla="*/ 139819 w 1045469"/>
                  <a:gd name="connsiteY36" fmla="*/ 3523144 h 6038653"/>
                  <a:gd name="connsiteX37" fmla="*/ 146704 w 1045469"/>
                  <a:gd name="connsiteY37" fmla="*/ 3127753 h 6038653"/>
                  <a:gd name="connsiteX38" fmla="*/ 859568 w 1045469"/>
                  <a:gd name="connsiteY38" fmla="*/ 3625401 h 6038653"/>
                  <a:gd name="connsiteX39" fmla="*/ 872793 w 1045469"/>
                  <a:gd name="connsiteY39" fmla="*/ 3979890 h 6038653"/>
                  <a:gd name="connsiteX40" fmla="*/ 131774 w 1045469"/>
                  <a:gd name="connsiteY40" fmla="*/ 3979890 h 6038653"/>
                  <a:gd name="connsiteX41" fmla="*/ 137978 w 1045469"/>
                  <a:gd name="connsiteY41" fmla="*/ 3625401 h 6038653"/>
                  <a:gd name="connsiteX42" fmla="*/ 859568 w 1045469"/>
                  <a:gd name="connsiteY42" fmla="*/ 3625401 h 6038653"/>
                  <a:gd name="connsiteX43" fmla="*/ 876679 w 1045469"/>
                  <a:gd name="connsiteY43" fmla="*/ 4082146 h 6038653"/>
                  <a:gd name="connsiteX44" fmla="*/ 890926 w 1045469"/>
                  <a:gd name="connsiteY44" fmla="*/ 4463904 h 6038653"/>
                  <a:gd name="connsiteX45" fmla="*/ 123321 w 1045469"/>
                  <a:gd name="connsiteY45" fmla="*/ 4463904 h 6038653"/>
                  <a:gd name="connsiteX46" fmla="*/ 130002 w 1045469"/>
                  <a:gd name="connsiteY46" fmla="*/ 4082146 h 6038653"/>
                  <a:gd name="connsiteX47" fmla="*/ 876679 w 1045469"/>
                  <a:gd name="connsiteY47" fmla="*/ 4082146 h 6038653"/>
                  <a:gd name="connsiteX48" fmla="*/ 894744 w 1045469"/>
                  <a:gd name="connsiteY48" fmla="*/ 4566160 h 6038653"/>
                  <a:gd name="connsiteX49" fmla="*/ 907969 w 1045469"/>
                  <a:gd name="connsiteY49" fmla="*/ 4920650 h 6038653"/>
                  <a:gd name="connsiteX50" fmla="*/ 115277 w 1045469"/>
                  <a:gd name="connsiteY50" fmla="*/ 4920650 h 6038653"/>
                  <a:gd name="connsiteX51" fmla="*/ 121481 w 1045469"/>
                  <a:gd name="connsiteY51" fmla="*/ 4566160 h 6038653"/>
                  <a:gd name="connsiteX52" fmla="*/ 894744 w 1045469"/>
                  <a:gd name="connsiteY52" fmla="*/ 4566160 h 6038653"/>
                  <a:gd name="connsiteX53" fmla="*/ 911787 w 1045469"/>
                  <a:gd name="connsiteY53" fmla="*/ 5022906 h 6038653"/>
                  <a:gd name="connsiteX54" fmla="*/ 925762 w 1045469"/>
                  <a:gd name="connsiteY54" fmla="*/ 5397846 h 6038653"/>
                  <a:gd name="connsiteX55" fmla="*/ 106960 w 1045469"/>
                  <a:gd name="connsiteY55" fmla="*/ 5397846 h 6038653"/>
                  <a:gd name="connsiteX56" fmla="*/ 113504 w 1045469"/>
                  <a:gd name="connsiteY56" fmla="*/ 5022906 h 6038653"/>
                  <a:gd name="connsiteX57" fmla="*/ 911787 w 1045469"/>
                  <a:gd name="connsiteY57" fmla="*/ 5022906 h 6038653"/>
                  <a:gd name="connsiteX58" fmla="*/ 753085 w 1045469"/>
                  <a:gd name="connsiteY58" fmla="*/ 774968 h 6038653"/>
                  <a:gd name="connsiteX59" fmla="*/ 767128 w 1045469"/>
                  <a:gd name="connsiteY59" fmla="*/ 1150794 h 6038653"/>
                  <a:gd name="connsiteX60" fmla="*/ 181335 w 1045469"/>
                  <a:gd name="connsiteY60" fmla="*/ 1150794 h 6038653"/>
                  <a:gd name="connsiteX61" fmla="*/ 187947 w 1045469"/>
                  <a:gd name="connsiteY61" fmla="*/ 774968 h 6038653"/>
                  <a:gd name="connsiteX62" fmla="*/ 753085 w 1045469"/>
                  <a:gd name="connsiteY62" fmla="*/ 774968 h 6038653"/>
                  <a:gd name="connsiteX63" fmla="*/ 105120 w 1045469"/>
                  <a:gd name="connsiteY63" fmla="*/ 5500103 h 6038653"/>
                  <a:gd name="connsiteX64" fmla="*/ 929579 w 1045469"/>
                  <a:gd name="connsiteY64" fmla="*/ 5500103 h 6038653"/>
                  <a:gd name="connsiteX65" fmla="*/ 945872 w 1045469"/>
                  <a:gd name="connsiteY65" fmla="*/ 5936397 h 6038653"/>
                  <a:gd name="connsiteX66" fmla="*/ 97484 w 1045469"/>
                  <a:gd name="connsiteY66" fmla="*/ 5936397 h 6038653"/>
                  <a:gd name="connsiteX67" fmla="*/ 105120 w 1045469"/>
                  <a:gd name="connsiteY67" fmla="*/ 5500103 h 603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45469" h="6038653">
                    <a:moveTo>
                      <a:pt x="1045470" y="6033813"/>
                    </a:moveTo>
                    <a:lnTo>
                      <a:pt x="820097" y="0"/>
                    </a:lnTo>
                    <a:lnTo>
                      <a:pt x="724317" y="3477"/>
                    </a:lnTo>
                    <a:lnTo>
                      <a:pt x="749335" y="672711"/>
                    </a:lnTo>
                    <a:lnTo>
                      <a:pt x="189788" y="672711"/>
                    </a:lnTo>
                    <a:lnTo>
                      <a:pt x="201582" y="1636"/>
                    </a:lnTo>
                    <a:lnTo>
                      <a:pt x="105801" y="0"/>
                    </a:lnTo>
                    <a:lnTo>
                      <a:pt x="0" y="6037017"/>
                    </a:lnTo>
                    <a:lnTo>
                      <a:pt x="80373" y="6038381"/>
                    </a:lnTo>
                    <a:lnTo>
                      <a:pt x="80373" y="6038654"/>
                    </a:lnTo>
                    <a:lnTo>
                      <a:pt x="993864" y="6038654"/>
                    </a:lnTo>
                    <a:lnTo>
                      <a:pt x="993864" y="6035722"/>
                    </a:lnTo>
                    <a:lnTo>
                      <a:pt x="1045470" y="6033813"/>
                    </a:lnTo>
                    <a:close/>
                    <a:moveTo>
                      <a:pt x="163065" y="2193810"/>
                    </a:moveTo>
                    <a:lnTo>
                      <a:pt x="806054" y="2193810"/>
                    </a:lnTo>
                    <a:lnTo>
                      <a:pt x="819279" y="2548299"/>
                    </a:lnTo>
                    <a:lnTo>
                      <a:pt x="156793" y="2548299"/>
                    </a:lnTo>
                    <a:lnTo>
                      <a:pt x="163065" y="2193810"/>
                    </a:lnTo>
                    <a:close/>
                    <a:moveTo>
                      <a:pt x="155089" y="2650556"/>
                    </a:moveTo>
                    <a:lnTo>
                      <a:pt x="823164" y="2650556"/>
                    </a:lnTo>
                    <a:lnTo>
                      <a:pt x="837139" y="3025496"/>
                    </a:lnTo>
                    <a:lnTo>
                      <a:pt x="148544" y="3025496"/>
                    </a:lnTo>
                    <a:lnTo>
                      <a:pt x="155089" y="2650556"/>
                    </a:lnTo>
                    <a:close/>
                    <a:moveTo>
                      <a:pt x="164906" y="2091554"/>
                    </a:moveTo>
                    <a:lnTo>
                      <a:pt x="171586" y="1709796"/>
                    </a:lnTo>
                    <a:lnTo>
                      <a:pt x="788056" y="1709796"/>
                    </a:lnTo>
                    <a:lnTo>
                      <a:pt x="802304" y="2091554"/>
                    </a:lnTo>
                    <a:lnTo>
                      <a:pt x="164906" y="2091554"/>
                    </a:lnTo>
                    <a:close/>
                    <a:moveTo>
                      <a:pt x="784239" y="1607540"/>
                    </a:moveTo>
                    <a:lnTo>
                      <a:pt x="173427" y="1607540"/>
                    </a:lnTo>
                    <a:lnTo>
                      <a:pt x="179630" y="1253051"/>
                    </a:lnTo>
                    <a:lnTo>
                      <a:pt x="771014" y="1253051"/>
                    </a:lnTo>
                    <a:lnTo>
                      <a:pt x="784239" y="1607540"/>
                    </a:lnTo>
                    <a:close/>
                    <a:moveTo>
                      <a:pt x="146704" y="3127753"/>
                    </a:moveTo>
                    <a:lnTo>
                      <a:pt x="840957" y="3127753"/>
                    </a:lnTo>
                    <a:lnTo>
                      <a:pt x="855750" y="3523144"/>
                    </a:lnTo>
                    <a:lnTo>
                      <a:pt x="139819" y="3523144"/>
                    </a:lnTo>
                    <a:lnTo>
                      <a:pt x="146704" y="3127753"/>
                    </a:lnTo>
                    <a:close/>
                    <a:moveTo>
                      <a:pt x="859568" y="3625401"/>
                    </a:moveTo>
                    <a:lnTo>
                      <a:pt x="872793" y="3979890"/>
                    </a:lnTo>
                    <a:lnTo>
                      <a:pt x="131774" y="3979890"/>
                    </a:lnTo>
                    <a:lnTo>
                      <a:pt x="137978" y="3625401"/>
                    </a:lnTo>
                    <a:lnTo>
                      <a:pt x="859568" y="3625401"/>
                    </a:lnTo>
                    <a:close/>
                    <a:moveTo>
                      <a:pt x="876679" y="4082146"/>
                    </a:moveTo>
                    <a:lnTo>
                      <a:pt x="890926" y="4463904"/>
                    </a:lnTo>
                    <a:lnTo>
                      <a:pt x="123321" y="4463904"/>
                    </a:lnTo>
                    <a:lnTo>
                      <a:pt x="130002" y="4082146"/>
                    </a:lnTo>
                    <a:lnTo>
                      <a:pt x="876679" y="4082146"/>
                    </a:lnTo>
                    <a:close/>
                    <a:moveTo>
                      <a:pt x="894744" y="4566160"/>
                    </a:moveTo>
                    <a:lnTo>
                      <a:pt x="907969" y="4920650"/>
                    </a:lnTo>
                    <a:lnTo>
                      <a:pt x="115277" y="4920650"/>
                    </a:lnTo>
                    <a:lnTo>
                      <a:pt x="121481" y="4566160"/>
                    </a:lnTo>
                    <a:lnTo>
                      <a:pt x="894744" y="4566160"/>
                    </a:lnTo>
                    <a:close/>
                    <a:moveTo>
                      <a:pt x="911787" y="5022906"/>
                    </a:moveTo>
                    <a:lnTo>
                      <a:pt x="925762" y="5397846"/>
                    </a:lnTo>
                    <a:lnTo>
                      <a:pt x="106960" y="5397846"/>
                    </a:lnTo>
                    <a:lnTo>
                      <a:pt x="113504" y="5022906"/>
                    </a:lnTo>
                    <a:lnTo>
                      <a:pt x="911787" y="5022906"/>
                    </a:lnTo>
                    <a:close/>
                    <a:moveTo>
                      <a:pt x="753085" y="774968"/>
                    </a:moveTo>
                    <a:lnTo>
                      <a:pt x="767128" y="1150794"/>
                    </a:lnTo>
                    <a:lnTo>
                      <a:pt x="181335" y="1150794"/>
                    </a:lnTo>
                    <a:lnTo>
                      <a:pt x="187947" y="774968"/>
                    </a:lnTo>
                    <a:lnTo>
                      <a:pt x="753085" y="774968"/>
                    </a:lnTo>
                    <a:close/>
                    <a:moveTo>
                      <a:pt x="105120" y="5500103"/>
                    </a:moveTo>
                    <a:lnTo>
                      <a:pt x="929579" y="5500103"/>
                    </a:lnTo>
                    <a:lnTo>
                      <a:pt x="945872" y="5936397"/>
                    </a:lnTo>
                    <a:lnTo>
                      <a:pt x="97484" y="5936397"/>
                    </a:lnTo>
                    <a:lnTo>
                      <a:pt x="105120" y="5500103"/>
                    </a:lnTo>
                    <a:close/>
                  </a:path>
                </a:pathLst>
              </a:custGeom>
              <a:solidFill>
                <a:srgbClr val="707A86"/>
              </a:solidFill>
              <a:ln w="6815" cap="flat">
                <a:noFill/>
                <a:prstDash val="solid"/>
                <a:miter/>
              </a:ln>
            </p:spPr>
            <p:txBody>
              <a:bodyPr rtlCol="0" anchor="ctr"/>
              <a:lstStyle/>
              <a:p>
                <a:endParaRPr lang="ko-KR" altLang="en-US"/>
              </a:p>
            </p:txBody>
          </p:sp>
        </p:grpSp>
        <p:sp>
          <p:nvSpPr>
            <p:cNvPr id="5" name="자유형: 도형 4">
              <a:extLst>
                <a:ext uri="{FF2B5EF4-FFF2-40B4-BE49-F238E27FC236}">
                  <a16:creationId xmlns:a16="http://schemas.microsoft.com/office/drawing/2014/main" id="{420C41EF-C251-4054-B4FD-54227F3C4B04}"/>
                </a:ext>
              </a:extLst>
            </p:cNvPr>
            <p:cNvSpPr/>
            <p:nvPr/>
          </p:nvSpPr>
          <p:spPr>
            <a:xfrm>
              <a:off x="11017531" y="1498370"/>
              <a:ext cx="929673" cy="5369799"/>
            </a:xfrm>
            <a:custGeom>
              <a:avLst/>
              <a:gdLst>
                <a:gd name="connsiteX0" fmla="*/ 1045470 w 1045470"/>
                <a:gd name="connsiteY0" fmla="*/ 6033813 h 6038653"/>
                <a:gd name="connsiteX1" fmla="*/ 820097 w 1045470"/>
                <a:gd name="connsiteY1" fmla="*/ 0 h 6038653"/>
                <a:gd name="connsiteX2" fmla="*/ 724317 w 1045470"/>
                <a:gd name="connsiteY2" fmla="*/ 3477 h 6038653"/>
                <a:gd name="connsiteX3" fmla="*/ 749336 w 1045470"/>
                <a:gd name="connsiteY3" fmla="*/ 672711 h 6038653"/>
                <a:gd name="connsiteX4" fmla="*/ 189788 w 1045470"/>
                <a:gd name="connsiteY4" fmla="*/ 672711 h 6038653"/>
                <a:gd name="connsiteX5" fmla="*/ 201582 w 1045470"/>
                <a:gd name="connsiteY5" fmla="*/ 1636 h 6038653"/>
                <a:gd name="connsiteX6" fmla="*/ 105801 w 1045470"/>
                <a:gd name="connsiteY6" fmla="*/ 0 h 6038653"/>
                <a:gd name="connsiteX7" fmla="*/ 0 w 1045470"/>
                <a:gd name="connsiteY7" fmla="*/ 6037017 h 6038653"/>
                <a:gd name="connsiteX8" fmla="*/ 80374 w 1045470"/>
                <a:gd name="connsiteY8" fmla="*/ 6038380 h 6038653"/>
                <a:gd name="connsiteX9" fmla="*/ 80374 w 1045470"/>
                <a:gd name="connsiteY9" fmla="*/ 6038653 h 6038653"/>
                <a:gd name="connsiteX10" fmla="*/ 993865 w 1045470"/>
                <a:gd name="connsiteY10" fmla="*/ 6038653 h 6038653"/>
                <a:gd name="connsiteX11" fmla="*/ 993865 w 1045470"/>
                <a:gd name="connsiteY11" fmla="*/ 6035722 h 6038653"/>
                <a:gd name="connsiteX12" fmla="*/ 1045470 w 1045470"/>
                <a:gd name="connsiteY12" fmla="*/ 6033813 h 6038653"/>
                <a:gd name="connsiteX13" fmla="*/ 163134 w 1045470"/>
                <a:gd name="connsiteY13" fmla="*/ 2193742 h 6038653"/>
                <a:gd name="connsiteX14" fmla="*/ 806122 w 1045470"/>
                <a:gd name="connsiteY14" fmla="*/ 2193742 h 6038653"/>
                <a:gd name="connsiteX15" fmla="*/ 819347 w 1045470"/>
                <a:gd name="connsiteY15" fmla="*/ 2548231 h 6038653"/>
                <a:gd name="connsiteX16" fmla="*/ 156861 w 1045470"/>
                <a:gd name="connsiteY16" fmla="*/ 2548231 h 6038653"/>
                <a:gd name="connsiteX17" fmla="*/ 163134 w 1045470"/>
                <a:gd name="connsiteY17" fmla="*/ 2193742 h 6038653"/>
                <a:gd name="connsiteX18" fmla="*/ 155157 w 1045470"/>
                <a:gd name="connsiteY18" fmla="*/ 2650488 h 6038653"/>
                <a:gd name="connsiteX19" fmla="*/ 823233 w 1045470"/>
                <a:gd name="connsiteY19" fmla="*/ 2650488 h 6038653"/>
                <a:gd name="connsiteX20" fmla="*/ 837208 w 1045470"/>
                <a:gd name="connsiteY20" fmla="*/ 3025428 h 6038653"/>
                <a:gd name="connsiteX21" fmla="*/ 148545 w 1045470"/>
                <a:gd name="connsiteY21" fmla="*/ 3025428 h 6038653"/>
                <a:gd name="connsiteX22" fmla="*/ 155157 w 1045470"/>
                <a:gd name="connsiteY22" fmla="*/ 2650488 h 6038653"/>
                <a:gd name="connsiteX23" fmla="*/ 164906 w 1045470"/>
                <a:gd name="connsiteY23" fmla="*/ 2091486 h 6038653"/>
                <a:gd name="connsiteX24" fmla="*/ 171587 w 1045470"/>
                <a:gd name="connsiteY24" fmla="*/ 1709728 h 6038653"/>
                <a:gd name="connsiteX25" fmla="*/ 788057 w 1045470"/>
                <a:gd name="connsiteY25" fmla="*/ 1709728 h 6038653"/>
                <a:gd name="connsiteX26" fmla="*/ 802304 w 1045470"/>
                <a:gd name="connsiteY26" fmla="*/ 2091486 h 6038653"/>
                <a:gd name="connsiteX27" fmla="*/ 164906 w 1045470"/>
                <a:gd name="connsiteY27" fmla="*/ 2091486 h 6038653"/>
                <a:gd name="connsiteX28" fmla="*/ 784239 w 1045470"/>
                <a:gd name="connsiteY28" fmla="*/ 1607472 h 6038653"/>
                <a:gd name="connsiteX29" fmla="*/ 173427 w 1045470"/>
                <a:gd name="connsiteY29" fmla="*/ 1607472 h 6038653"/>
                <a:gd name="connsiteX30" fmla="*/ 179631 w 1045470"/>
                <a:gd name="connsiteY30" fmla="*/ 1252983 h 6038653"/>
                <a:gd name="connsiteX31" fmla="*/ 771014 w 1045470"/>
                <a:gd name="connsiteY31" fmla="*/ 1252983 h 6038653"/>
                <a:gd name="connsiteX32" fmla="*/ 784239 w 1045470"/>
                <a:gd name="connsiteY32" fmla="*/ 1607472 h 6038653"/>
                <a:gd name="connsiteX33" fmla="*/ 146772 w 1045470"/>
                <a:gd name="connsiteY33" fmla="*/ 3127684 h 6038653"/>
                <a:gd name="connsiteX34" fmla="*/ 841026 w 1045470"/>
                <a:gd name="connsiteY34" fmla="*/ 3127684 h 6038653"/>
                <a:gd name="connsiteX35" fmla="*/ 855819 w 1045470"/>
                <a:gd name="connsiteY35" fmla="*/ 3523076 h 6038653"/>
                <a:gd name="connsiteX36" fmla="*/ 139819 w 1045470"/>
                <a:gd name="connsiteY36" fmla="*/ 3523076 h 6038653"/>
                <a:gd name="connsiteX37" fmla="*/ 146772 w 1045470"/>
                <a:gd name="connsiteY37" fmla="*/ 3127684 h 6038653"/>
                <a:gd name="connsiteX38" fmla="*/ 859636 w 1045470"/>
                <a:gd name="connsiteY38" fmla="*/ 3625333 h 6038653"/>
                <a:gd name="connsiteX39" fmla="*/ 872861 w 1045470"/>
                <a:gd name="connsiteY39" fmla="*/ 3979822 h 6038653"/>
                <a:gd name="connsiteX40" fmla="*/ 131843 w 1045470"/>
                <a:gd name="connsiteY40" fmla="*/ 3979822 h 6038653"/>
                <a:gd name="connsiteX41" fmla="*/ 138046 w 1045470"/>
                <a:gd name="connsiteY41" fmla="*/ 3625333 h 6038653"/>
                <a:gd name="connsiteX42" fmla="*/ 859636 w 1045470"/>
                <a:gd name="connsiteY42" fmla="*/ 3625333 h 6038653"/>
                <a:gd name="connsiteX43" fmla="*/ 876679 w 1045470"/>
                <a:gd name="connsiteY43" fmla="*/ 4082078 h 6038653"/>
                <a:gd name="connsiteX44" fmla="*/ 890926 w 1045470"/>
                <a:gd name="connsiteY44" fmla="*/ 4463836 h 6038653"/>
                <a:gd name="connsiteX45" fmla="*/ 123321 w 1045470"/>
                <a:gd name="connsiteY45" fmla="*/ 4463836 h 6038653"/>
                <a:gd name="connsiteX46" fmla="*/ 130002 w 1045470"/>
                <a:gd name="connsiteY46" fmla="*/ 4082078 h 6038653"/>
                <a:gd name="connsiteX47" fmla="*/ 876679 w 1045470"/>
                <a:gd name="connsiteY47" fmla="*/ 4082078 h 6038653"/>
                <a:gd name="connsiteX48" fmla="*/ 894744 w 1045470"/>
                <a:gd name="connsiteY48" fmla="*/ 4566092 h 6038653"/>
                <a:gd name="connsiteX49" fmla="*/ 907969 w 1045470"/>
                <a:gd name="connsiteY49" fmla="*/ 4920581 h 6038653"/>
                <a:gd name="connsiteX50" fmla="*/ 115346 w 1045470"/>
                <a:gd name="connsiteY50" fmla="*/ 4920581 h 6038653"/>
                <a:gd name="connsiteX51" fmla="*/ 121549 w 1045470"/>
                <a:gd name="connsiteY51" fmla="*/ 4566092 h 6038653"/>
                <a:gd name="connsiteX52" fmla="*/ 894744 w 1045470"/>
                <a:gd name="connsiteY52" fmla="*/ 4566092 h 6038653"/>
                <a:gd name="connsiteX53" fmla="*/ 911855 w 1045470"/>
                <a:gd name="connsiteY53" fmla="*/ 5022838 h 6038653"/>
                <a:gd name="connsiteX54" fmla="*/ 925830 w 1045470"/>
                <a:gd name="connsiteY54" fmla="*/ 5397778 h 6038653"/>
                <a:gd name="connsiteX55" fmla="*/ 106960 w 1045470"/>
                <a:gd name="connsiteY55" fmla="*/ 5397778 h 6038653"/>
                <a:gd name="connsiteX56" fmla="*/ 113505 w 1045470"/>
                <a:gd name="connsiteY56" fmla="*/ 5022838 h 6038653"/>
                <a:gd name="connsiteX57" fmla="*/ 911855 w 1045470"/>
                <a:gd name="connsiteY57" fmla="*/ 5022838 h 6038653"/>
                <a:gd name="connsiteX58" fmla="*/ 753153 w 1045470"/>
                <a:gd name="connsiteY58" fmla="*/ 774968 h 6038653"/>
                <a:gd name="connsiteX59" fmla="*/ 767196 w 1045470"/>
                <a:gd name="connsiteY59" fmla="*/ 1150794 h 6038653"/>
                <a:gd name="connsiteX60" fmla="*/ 181403 w 1045470"/>
                <a:gd name="connsiteY60" fmla="*/ 1150794 h 6038653"/>
                <a:gd name="connsiteX61" fmla="*/ 188016 w 1045470"/>
                <a:gd name="connsiteY61" fmla="*/ 774968 h 6038653"/>
                <a:gd name="connsiteX62" fmla="*/ 753153 w 1045470"/>
                <a:gd name="connsiteY62" fmla="*/ 774968 h 6038653"/>
                <a:gd name="connsiteX63" fmla="*/ 105188 w 1045470"/>
                <a:gd name="connsiteY63" fmla="*/ 5500034 h 6038653"/>
                <a:gd name="connsiteX64" fmla="*/ 929648 w 1045470"/>
                <a:gd name="connsiteY64" fmla="*/ 5500034 h 6038653"/>
                <a:gd name="connsiteX65" fmla="*/ 945940 w 1045470"/>
                <a:gd name="connsiteY65" fmla="*/ 5936329 h 6038653"/>
                <a:gd name="connsiteX66" fmla="*/ 97553 w 1045470"/>
                <a:gd name="connsiteY66" fmla="*/ 5936329 h 6038653"/>
                <a:gd name="connsiteX67" fmla="*/ 105188 w 1045470"/>
                <a:gd name="connsiteY67" fmla="*/ 5500034 h 603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45470" h="6038653">
                  <a:moveTo>
                    <a:pt x="1045470" y="6033813"/>
                  </a:moveTo>
                  <a:lnTo>
                    <a:pt x="820097" y="0"/>
                  </a:lnTo>
                  <a:lnTo>
                    <a:pt x="724317" y="3477"/>
                  </a:lnTo>
                  <a:lnTo>
                    <a:pt x="749336" y="672711"/>
                  </a:lnTo>
                  <a:lnTo>
                    <a:pt x="189788" y="672711"/>
                  </a:lnTo>
                  <a:lnTo>
                    <a:pt x="201582" y="1636"/>
                  </a:lnTo>
                  <a:lnTo>
                    <a:pt x="105801" y="0"/>
                  </a:lnTo>
                  <a:lnTo>
                    <a:pt x="0" y="6037017"/>
                  </a:lnTo>
                  <a:lnTo>
                    <a:pt x="80374" y="6038380"/>
                  </a:lnTo>
                  <a:lnTo>
                    <a:pt x="80374" y="6038653"/>
                  </a:lnTo>
                  <a:lnTo>
                    <a:pt x="993865" y="6038653"/>
                  </a:lnTo>
                  <a:lnTo>
                    <a:pt x="993865" y="6035722"/>
                  </a:lnTo>
                  <a:lnTo>
                    <a:pt x="1045470" y="6033813"/>
                  </a:lnTo>
                  <a:close/>
                  <a:moveTo>
                    <a:pt x="163134" y="2193742"/>
                  </a:moveTo>
                  <a:lnTo>
                    <a:pt x="806122" y="2193742"/>
                  </a:lnTo>
                  <a:lnTo>
                    <a:pt x="819347" y="2548231"/>
                  </a:lnTo>
                  <a:lnTo>
                    <a:pt x="156861" y="2548231"/>
                  </a:lnTo>
                  <a:lnTo>
                    <a:pt x="163134" y="2193742"/>
                  </a:lnTo>
                  <a:close/>
                  <a:moveTo>
                    <a:pt x="155157" y="2650488"/>
                  </a:moveTo>
                  <a:lnTo>
                    <a:pt x="823233" y="2650488"/>
                  </a:lnTo>
                  <a:lnTo>
                    <a:pt x="837208" y="3025428"/>
                  </a:lnTo>
                  <a:lnTo>
                    <a:pt x="148545" y="3025428"/>
                  </a:lnTo>
                  <a:lnTo>
                    <a:pt x="155157" y="2650488"/>
                  </a:lnTo>
                  <a:close/>
                  <a:moveTo>
                    <a:pt x="164906" y="2091486"/>
                  </a:moveTo>
                  <a:lnTo>
                    <a:pt x="171587" y="1709728"/>
                  </a:lnTo>
                  <a:lnTo>
                    <a:pt x="788057" y="1709728"/>
                  </a:lnTo>
                  <a:lnTo>
                    <a:pt x="802304" y="2091486"/>
                  </a:lnTo>
                  <a:lnTo>
                    <a:pt x="164906" y="2091486"/>
                  </a:lnTo>
                  <a:close/>
                  <a:moveTo>
                    <a:pt x="784239" y="1607472"/>
                  </a:moveTo>
                  <a:lnTo>
                    <a:pt x="173427" y="1607472"/>
                  </a:lnTo>
                  <a:lnTo>
                    <a:pt x="179631" y="1252983"/>
                  </a:lnTo>
                  <a:lnTo>
                    <a:pt x="771014" y="1252983"/>
                  </a:lnTo>
                  <a:lnTo>
                    <a:pt x="784239" y="1607472"/>
                  </a:lnTo>
                  <a:close/>
                  <a:moveTo>
                    <a:pt x="146772" y="3127684"/>
                  </a:moveTo>
                  <a:lnTo>
                    <a:pt x="841026" y="3127684"/>
                  </a:lnTo>
                  <a:lnTo>
                    <a:pt x="855819" y="3523076"/>
                  </a:lnTo>
                  <a:lnTo>
                    <a:pt x="139819" y="3523076"/>
                  </a:lnTo>
                  <a:lnTo>
                    <a:pt x="146772" y="3127684"/>
                  </a:lnTo>
                  <a:close/>
                  <a:moveTo>
                    <a:pt x="859636" y="3625333"/>
                  </a:moveTo>
                  <a:lnTo>
                    <a:pt x="872861" y="3979822"/>
                  </a:lnTo>
                  <a:lnTo>
                    <a:pt x="131843" y="3979822"/>
                  </a:lnTo>
                  <a:lnTo>
                    <a:pt x="138046" y="3625333"/>
                  </a:lnTo>
                  <a:lnTo>
                    <a:pt x="859636" y="3625333"/>
                  </a:lnTo>
                  <a:close/>
                  <a:moveTo>
                    <a:pt x="876679" y="4082078"/>
                  </a:moveTo>
                  <a:lnTo>
                    <a:pt x="890926" y="4463836"/>
                  </a:lnTo>
                  <a:lnTo>
                    <a:pt x="123321" y="4463836"/>
                  </a:lnTo>
                  <a:lnTo>
                    <a:pt x="130002" y="4082078"/>
                  </a:lnTo>
                  <a:lnTo>
                    <a:pt x="876679" y="4082078"/>
                  </a:lnTo>
                  <a:close/>
                  <a:moveTo>
                    <a:pt x="894744" y="4566092"/>
                  </a:moveTo>
                  <a:lnTo>
                    <a:pt x="907969" y="4920581"/>
                  </a:lnTo>
                  <a:lnTo>
                    <a:pt x="115346" y="4920581"/>
                  </a:lnTo>
                  <a:lnTo>
                    <a:pt x="121549" y="4566092"/>
                  </a:lnTo>
                  <a:lnTo>
                    <a:pt x="894744" y="4566092"/>
                  </a:lnTo>
                  <a:close/>
                  <a:moveTo>
                    <a:pt x="911855" y="5022838"/>
                  </a:moveTo>
                  <a:lnTo>
                    <a:pt x="925830" y="5397778"/>
                  </a:lnTo>
                  <a:lnTo>
                    <a:pt x="106960" y="5397778"/>
                  </a:lnTo>
                  <a:lnTo>
                    <a:pt x="113505" y="5022838"/>
                  </a:lnTo>
                  <a:lnTo>
                    <a:pt x="911855" y="5022838"/>
                  </a:lnTo>
                  <a:close/>
                  <a:moveTo>
                    <a:pt x="753153" y="774968"/>
                  </a:moveTo>
                  <a:lnTo>
                    <a:pt x="767196" y="1150794"/>
                  </a:lnTo>
                  <a:lnTo>
                    <a:pt x="181403" y="1150794"/>
                  </a:lnTo>
                  <a:lnTo>
                    <a:pt x="188016" y="774968"/>
                  </a:lnTo>
                  <a:lnTo>
                    <a:pt x="753153" y="774968"/>
                  </a:lnTo>
                  <a:close/>
                  <a:moveTo>
                    <a:pt x="105188" y="5500034"/>
                  </a:moveTo>
                  <a:lnTo>
                    <a:pt x="929648" y="5500034"/>
                  </a:lnTo>
                  <a:lnTo>
                    <a:pt x="945940" y="5936329"/>
                  </a:lnTo>
                  <a:lnTo>
                    <a:pt x="97553" y="5936329"/>
                  </a:lnTo>
                  <a:lnTo>
                    <a:pt x="105188" y="5500034"/>
                  </a:lnTo>
                  <a:close/>
                </a:path>
              </a:pathLst>
            </a:custGeom>
            <a:solidFill>
              <a:srgbClr val="686F66"/>
            </a:solidFill>
            <a:ln w="6815" cap="flat">
              <a:noFill/>
              <a:prstDash val="solid"/>
              <a:miter/>
            </a:ln>
          </p:spPr>
          <p:txBody>
            <a:bodyPr rtlCol="0" anchor="ctr"/>
            <a:lstStyle/>
            <a:p>
              <a:endParaRPr lang="ko-KR" altLang="en-US"/>
            </a:p>
          </p:txBody>
        </p:sp>
        <p:grpSp>
          <p:nvGrpSpPr>
            <p:cNvPr id="6" name="그룹 5">
              <a:extLst>
                <a:ext uri="{FF2B5EF4-FFF2-40B4-BE49-F238E27FC236}">
                  <a16:creationId xmlns:a16="http://schemas.microsoft.com/office/drawing/2014/main" id="{315F8B3A-4D03-4B9A-868E-2555B6998443}"/>
                </a:ext>
              </a:extLst>
            </p:cNvPr>
            <p:cNvGrpSpPr/>
            <p:nvPr/>
          </p:nvGrpSpPr>
          <p:grpSpPr>
            <a:xfrm>
              <a:off x="10355367" y="1554580"/>
              <a:ext cx="1629281" cy="3086393"/>
              <a:chOff x="7006002" y="884466"/>
              <a:chExt cx="1832222" cy="3470829"/>
            </a:xfrm>
          </p:grpSpPr>
          <p:sp>
            <p:nvSpPr>
              <p:cNvPr id="21" name="자유형: 도형 20">
                <a:extLst>
                  <a:ext uri="{FF2B5EF4-FFF2-40B4-BE49-F238E27FC236}">
                    <a16:creationId xmlns:a16="http://schemas.microsoft.com/office/drawing/2014/main" id="{F01953F8-DDD7-45E7-997A-6D2898081E7C}"/>
                  </a:ext>
                </a:extLst>
              </p:cNvPr>
              <p:cNvSpPr/>
              <p:nvPr/>
            </p:nvSpPr>
            <p:spPr>
              <a:xfrm>
                <a:off x="7975473" y="4250732"/>
                <a:ext cx="283386" cy="104563"/>
              </a:xfrm>
              <a:custGeom>
                <a:avLst/>
                <a:gdLst>
                  <a:gd name="connsiteX0" fmla="*/ 283387 w 283386"/>
                  <a:gd name="connsiteY0" fmla="*/ 50719 h 104563"/>
                  <a:gd name="connsiteX1" fmla="*/ 282228 w 283386"/>
                  <a:gd name="connsiteY1" fmla="*/ 68307 h 104563"/>
                  <a:gd name="connsiteX2" fmla="*/ 239757 w 283386"/>
                  <a:gd name="connsiteY2" fmla="*/ 104506 h 104563"/>
                  <a:gd name="connsiteX3" fmla="*/ 79010 w 283386"/>
                  <a:gd name="connsiteY3" fmla="*/ 84055 h 104563"/>
                  <a:gd name="connsiteX4" fmla="*/ 35313 w 283386"/>
                  <a:gd name="connsiteY4" fmla="*/ 84123 h 104563"/>
                  <a:gd name="connsiteX5" fmla="*/ 0 w 283386"/>
                  <a:gd name="connsiteY5" fmla="*/ 84055 h 104563"/>
                  <a:gd name="connsiteX6" fmla="*/ 87122 w 283386"/>
                  <a:gd name="connsiteY6" fmla="*/ 0 h 104563"/>
                  <a:gd name="connsiteX7" fmla="*/ 215079 w 283386"/>
                  <a:gd name="connsiteY7" fmla="*/ 48674 h 104563"/>
                  <a:gd name="connsiteX8" fmla="*/ 273638 w 283386"/>
                  <a:gd name="connsiteY8" fmla="*/ 43970 h 104563"/>
                  <a:gd name="connsiteX9" fmla="*/ 283387 w 283386"/>
                  <a:gd name="connsiteY9" fmla="*/ 50719 h 10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386" h="104563">
                    <a:moveTo>
                      <a:pt x="283387" y="50719"/>
                    </a:moveTo>
                    <a:cubicBezTo>
                      <a:pt x="282978" y="56582"/>
                      <a:pt x="282569" y="62445"/>
                      <a:pt x="282228" y="68307"/>
                    </a:cubicBezTo>
                    <a:cubicBezTo>
                      <a:pt x="276842" y="102325"/>
                      <a:pt x="274729" y="105052"/>
                      <a:pt x="239757" y="104506"/>
                    </a:cubicBezTo>
                    <a:cubicBezTo>
                      <a:pt x="185493" y="103620"/>
                      <a:pt x="131706" y="97689"/>
                      <a:pt x="79010" y="84055"/>
                    </a:cubicBezTo>
                    <a:cubicBezTo>
                      <a:pt x="64217" y="80169"/>
                      <a:pt x="49901" y="84669"/>
                      <a:pt x="35313" y="84123"/>
                    </a:cubicBezTo>
                    <a:cubicBezTo>
                      <a:pt x="24473" y="83714"/>
                      <a:pt x="13702" y="84055"/>
                      <a:pt x="0" y="84055"/>
                    </a:cubicBezTo>
                    <a:cubicBezTo>
                      <a:pt x="20178" y="44857"/>
                      <a:pt x="54537" y="23315"/>
                      <a:pt x="87122" y="0"/>
                    </a:cubicBezTo>
                    <a:cubicBezTo>
                      <a:pt x="127207" y="23042"/>
                      <a:pt x="170768" y="37767"/>
                      <a:pt x="215079" y="48674"/>
                    </a:cubicBezTo>
                    <a:cubicBezTo>
                      <a:pt x="233145" y="53105"/>
                      <a:pt x="254209" y="47106"/>
                      <a:pt x="273638" y="43970"/>
                    </a:cubicBezTo>
                    <a:cubicBezTo>
                      <a:pt x="281274" y="42607"/>
                      <a:pt x="282364" y="45197"/>
                      <a:pt x="283387" y="50719"/>
                    </a:cubicBezTo>
                    <a:close/>
                  </a:path>
                </a:pathLst>
              </a:custGeom>
              <a:solidFill>
                <a:srgbClr val="010100"/>
              </a:solidFill>
              <a:ln w="681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E273B01-4B25-444D-86FE-5EFBC87894E5}"/>
                  </a:ext>
                </a:extLst>
              </p:cNvPr>
              <p:cNvSpPr/>
              <p:nvPr/>
            </p:nvSpPr>
            <p:spPr>
              <a:xfrm>
                <a:off x="8296899" y="4243779"/>
                <a:ext cx="169378" cy="101565"/>
              </a:xfrm>
              <a:custGeom>
                <a:avLst/>
                <a:gdLst>
                  <a:gd name="connsiteX0" fmla="*/ 168246 w 169378"/>
                  <a:gd name="connsiteY0" fmla="*/ 18951 h 101565"/>
                  <a:gd name="connsiteX1" fmla="*/ 161020 w 169378"/>
                  <a:gd name="connsiteY1" fmla="*/ 80169 h 101565"/>
                  <a:gd name="connsiteX2" fmla="*/ 98303 w 169378"/>
                  <a:gd name="connsiteY2" fmla="*/ 101506 h 101565"/>
                  <a:gd name="connsiteX3" fmla="*/ 20656 w 169378"/>
                  <a:gd name="connsiteY3" fmla="*/ 98780 h 101565"/>
                  <a:gd name="connsiteX4" fmla="*/ 0 w 169378"/>
                  <a:gd name="connsiteY4" fmla="*/ 84055 h 101565"/>
                  <a:gd name="connsiteX5" fmla="*/ 34972 w 169378"/>
                  <a:gd name="connsiteY5" fmla="*/ 0 h 101565"/>
                  <a:gd name="connsiteX6" fmla="*/ 143705 w 169378"/>
                  <a:gd name="connsiteY6" fmla="*/ 21065 h 101565"/>
                  <a:gd name="connsiteX7" fmla="*/ 168246 w 169378"/>
                  <a:gd name="connsiteY7" fmla="*/ 18951 h 10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378" h="101565">
                    <a:moveTo>
                      <a:pt x="168246" y="18951"/>
                    </a:moveTo>
                    <a:cubicBezTo>
                      <a:pt x="172882" y="40221"/>
                      <a:pt x="161838" y="59581"/>
                      <a:pt x="161020" y="80169"/>
                    </a:cubicBezTo>
                    <a:cubicBezTo>
                      <a:pt x="146295" y="104983"/>
                      <a:pt x="120185" y="101234"/>
                      <a:pt x="98303" y="101506"/>
                    </a:cubicBezTo>
                    <a:cubicBezTo>
                      <a:pt x="72602" y="101779"/>
                      <a:pt x="46561" y="99529"/>
                      <a:pt x="20656" y="98780"/>
                    </a:cubicBezTo>
                    <a:cubicBezTo>
                      <a:pt x="10567" y="98507"/>
                      <a:pt x="1432" y="96598"/>
                      <a:pt x="0" y="84055"/>
                    </a:cubicBezTo>
                    <a:cubicBezTo>
                      <a:pt x="15066" y="57468"/>
                      <a:pt x="23315" y="28018"/>
                      <a:pt x="34972" y="0"/>
                    </a:cubicBezTo>
                    <a:cubicBezTo>
                      <a:pt x="65990" y="34085"/>
                      <a:pt x="106006" y="21474"/>
                      <a:pt x="143705" y="21065"/>
                    </a:cubicBezTo>
                    <a:cubicBezTo>
                      <a:pt x="151817" y="20996"/>
                      <a:pt x="159997" y="19701"/>
                      <a:pt x="168246" y="18951"/>
                    </a:cubicBezTo>
                    <a:close/>
                  </a:path>
                </a:pathLst>
              </a:custGeom>
              <a:solidFill>
                <a:srgbClr val="000000"/>
              </a:solidFill>
              <a:ln w="681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FDFF3921-C287-43C9-8288-623B540A615D}"/>
                  </a:ext>
                </a:extLst>
              </p:cNvPr>
              <p:cNvSpPr/>
              <p:nvPr/>
            </p:nvSpPr>
            <p:spPr>
              <a:xfrm>
                <a:off x="7958596" y="2284942"/>
                <a:ext cx="744664" cy="2023330"/>
              </a:xfrm>
              <a:custGeom>
                <a:avLst/>
                <a:gdLst>
                  <a:gd name="connsiteX0" fmla="*/ 736284 w 744664"/>
                  <a:gd name="connsiteY0" fmla="*/ 171053 h 2023330"/>
                  <a:gd name="connsiteX1" fmla="*/ 698927 w 744664"/>
                  <a:gd name="connsiteY1" fmla="*/ 10510 h 2023330"/>
                  <a:gd name="connsiteX2" fmla="*/ 697904 w 744664"/>
                  <a:gd name="connsiteY2" fmla="*/ 2875 h 2023330"/>
                  <a:gd name="connsiteX3" fmla="*/ 568584 w 744664"/>
                  <a:gd name="connsiteY3" fmla="*/ 7102 h 2023330"/>
                  <a:gd name="connsiteX4" fmla="*/ 338370 w 744664"/>
                  <a:gd name="connsiteY4" fmla="*/ 28303 h 2023330"/>
                  <a:gd name="connsiteX5" fmla="*/ 88319 w 744664"/>
                  <a:gd name="connsiteY5" fmla="*/ 55980 h 2023330"/>
                  <a:gd name="connsiteX6" fmla="*/ 55052 w 744664"/>
                  <a:gd name="connsiteY6" fmla="*/ 61843 h 2023330"/>
                  <a:gd name="connsiteX7" fmla="*/ 48780 w 744664"/>
                  <a:gd name="connsiteY7" fmla="*/ 87680 h 2023330"/>
                  <a:gd name="connsiteX8" fmla="*/ 23420 w 744664"/>
                  <a:gd name="connsiteY8" fmla="*/ 228726 h 2023330"/>
                  <a:gd name="connsiteX9" fmla="*/ 8082 w 744664"/>
                  <a:gd name="connsiteY9" fmla="*/ 684312 h 2023330"/>
                  <a:gd name="connsiteX10" fmla="*/ 2219 w 744664"/>
                  <a:gd name="connsiteY10" fmla="*/ 812406 h 2023330"/>
                  <a:gd name="connsiteX11" fmla="*/ 7060 w 744664"/>
                  <a:gd name="connsiteY11" fmla="*/ 986105 h 2023330"/>
                  <a:gd name="connsiteX12" fmla="*/ 79661 w 744664"/>
                  <a:gd name="connsiteY12" fmla="*/ 1365818 h 2023330"/>
                  <a:gd name="connsiteX13" fmla="*/ 100999 w 744664"/>
                  <a:gd name="connsiteY13" fmla="*/ 1486276 h 2023330"/>
                  <a:gd name="connsiteX14" fmla="*/ 104817 w 744664"/>
                  <a:gd name="connsiteY14" fmla="*/ 1871305 h 2023330"/>
                  <a:gd name="connsiteX15" fmla="*/ 107135 w 744664"/>
                  <a:gd name="connsiteY15" fmla="*/ 1903686 h 2023330"/>
                  <a:gd name="connsiteX16" fmla="*/ 104135 w 744664"/>
                  <a:gd name="connsiteY16" fmla="*/ 1965722 h 2023330"/>
                  <a:gd name="connsiteX17" fmla="*/ 122609 w 744664"/>
                  <a:gd name="connsiteY17" fmla="*/ 1986923 h 2023330"/>
                  <a:gd name="connsiteX18" fmla="*/ 152741 w 744664"/>
                  <a:gd name="connsiteY18" fmla="*/ 1998376 h 2023330"/>
                  <a:gd name="connsiteX19" fmla="*/ 297127 w 744664"/>
                  <a:gd name="connsiteY19" fmla="*/ 2019918 h 2023330"/>
                  <a:gd name="connsiteX20" fmla="*/ 300399 w 744664"/>
                  <a:gd name="connsiteY20" fmla="*/ 2016441 h 2023330"/>
                  <a:gd name="connsiteX21" fmla="*/ 322691 w 744664"/>
                  <a:gd name="connsiteY21" fmla="*/ 1979561 h 2023330"/>
                  <a:gd name="connsiteX22" fmla="*/ 341779 w 744664"/>
                  <a:gd name="connsiteY22" fmla="*/ 1821949 h 2023330"/>
                  <a:gd name="connsiteX23" fmla="*/ 314715 w 744664"/>
                  <a:gd name="connsiteY23" fmla="*/ 1557991 h 2023330"/>
                  <a:gd name="connsiteX24" fmla="*/ 311307 w 744664"/>
                  <a:gd name="connsiteY24" fmla="*/ 1155783 h 2023330"/>
                  <a:gd name="connsiteX25" fmla="*/ 327940 w 744664"/>
                  <a:gd name="connsiteY25" fmla="*/ 1021009 h 2023330"/>
                  <a:gd name="connsiteX26" fmla="*/ 362230 w 744664"/>
                  <a:gd name="connsiteY26" fmla="*/ 759300 h 2023330"/>
                  <a:gd name="connsiteX27" fmla="*/ 366798 w 744664"/>
                  <a:gd name="connsiteY27" fmla="*/ 745598 h 2023330"/>
                  <a:gd name="connsiteX28" fmla="*/ 359708 w 744664"/>
                  <a:gd name="connsiteY28" fmla="*/ 949770 h 2023330"/>
                  <a:gd name="connsiteX29" fmla="*/ 346347 w 744664"/>
                  <a:gd name="connsiteY29" fmla="*/ 1161645 h 2023330"/>
                  <a:gd name="connsiteX30" fmla="*/ 364752 w 744664"/>
                  <a:gd name="connsiteY30" fmla="*/ 1275764 h 2023330"/>
                  <a:gd name="connsiteX31" fmla="*/ 370411 w 744664"/>
                  <a:gd name="connsiteY31" fmla="*/ 1363159 h 2023330"/>
                  <a:gd name="connsiteX32" fmla="*/ 376751 w 744664"/>
                  <a:gd name="connsiteY32" fmla="*/ 1544903 h 2023330"/>
                  <a:gd name="connsiteX33" fmla="*/ 389363 w 744664"/>
                  <a:gd name="connsiteY33" fmla="*/ 1758551 h 2023330"/>
                  <a:gd name="connsiteX34" fmla="*/ 376001 w 744664"/>
                  <a:gd name="connsiteY34" fmla="*/ 1898096 h 2023330"/>
                  <a:gd name="connsiteX35" fmla="*/ 373410 w 744664"/>
                  <a:gd name="connsiteY35" fmla="*/ 1958837 h 2023330"/>
                  <a:gd name="connsiteX36" fmla="*/ 376478 w 744664"/>
                  <a:gd name="connsiteY36" fmla="*/ 1971448 h 2023330"/>
                  <a:gd name="connsiteX37" fmla="*/ 415199 w 744664"/>
                  <a:gd name="connsiteY37" fmla="*/ 1990332 h 2023330"/>
                  <a:gd name="connsiteX38" fmla="*/ 501708 w 744664"/>
                  <a:gd name="connsiteY38" fmla="*/ 1985355 h 2023330"/>
                  <a:gd name="connsiteX39" fmla="*/ 506753 w 744664"/>
                  <a:gd name="connsiteY39" fmla="*/ 1977720 h 2023330"/>
                  <a:gd name="connsiteX40" fmla="*/ 568584 w 744664"/>
                  <a:gd name="connsiteY40" fmla="*/ 1879213 h 2023330"/>
                  <a:gd name="connsiteX41" fmla="*/ 576355 w 744664"/>
                  <a:gd name="connsiteY41" fmla="*/ 1713421 h 2023330"/>
                  <a:gd name="connsiteX42" fmla="*/ 580037 w 744664"/>
                  <a:gd name="connsiteY42" fmla="*/ 1609256 h 2023330"/>
                  <a:gd name="connsiteX43" fmla="*/ 583036 w 744664"/>
                  <a:gd name="connsiteY43" fmla="*/ 1533109 h 2023330"/>
                  <a:gd name="connsiteX44" fmla="*/ 591966 w 744664"/>
                  <a:gd name="connsiteY44" fmla="*/ 1245428 h 2023330"/>
                  <a:gd name="connsiteX45" fmla="*/ 591966 w 744664"/>
                  <a:gd name="connsiteY45" fmla="*/ 1245428 h 2023330"/>
                  <a:gd name="connsiteX46" fmla="*/ 597216 w 744664"/>
                  <a:gd name="connsiteY46" fmla="*/ 1198049 h 2023330"/>
                  <a:gd name="connsiteX47" fmla="*/ 662319 w 744664"/>
                  <a:gd name="connsiteY47" fmla="*/ 903414 h 2023330"/>
                  <a:gd name="connsiteX48" fmla="*/ 694495 w 744664"/>
                  <a:gd name="connsiteY48" fmla="*/ 738781 h 2023330"/>
                  <a:gd name="connsiteX49" fmla="*/ 699199 w 744664"/>
                  <a:gd name="connsiteY49" fmla="*/ 708581 h 2023330"/>
                  <a:gd name="connsiteX50" fmla="*/ 734648 w 744664"/>
                  <a:gd name="connsiteY50" fmla="*/ 445441 h 2023330"/>
                  <a:gd name="connsiteX51" fmla="*/ 736284 w 744664"/>
                  <a:gd name="connsiteY51" fmla="*/ 171053 h 20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664" h="2023330">
                    <a:moveTo>
                      <a:pt x="736284" y="171053"/>
                    </a:moveTo>
                    <a:cubicBezTo>
                      <a:pt x="725445" y="117198"/>
                      <a:pt x="727422" y="60275"/>
                      <a:pt x="698927" y="10510"/>
                    </a:cubicBezTo>
                    <a:cubicBezTo>
                      <a:pt x="698586" y="7988"/>
                      <a:pt x="698245" y="5397"/>
                      <a:pt x="697904" y="2875"/>
                    </a:cubicBezTo>
                    <a:cubicBezTo>
                      <a:pt x="654547" y="-4078"/>
                      <a:pt x="611531" y="3284"/>
                      <a:pt x="568584" y="7102"/>
                    </a:cubicBezTo>
                    <a:cubicBezTo>
                      <a:pt x="491823" y="13919"/>
                      <a:pt x="415063" y="20531"/>
                      <a:pt x="338370" y="28303"/>
                    </a:cubicBezTo>
                    <a:cubicBezTo>
                      <a:pt x="254929" y="36824"/>
                      <a:pt x="170670" y="37506"/>
                      <a:pt x="88319" y="55980"/>
                    </a:cubicBezTo>
                    <a:cubicBezTo>
                      <a:pt x="77753" y="60889"/>
                      <a:pt x="66232" y="60411"/>
                      <a:pt x="55052" y="61843"/>
                    </a:cubicBezTo>
                    <a:cubicBezTo>
                      <a:pt x="49735" y="69615"/>
                      <a:pt x="50553" y="79022"/>
                      <a:pt x="48780" y="87680"/>
                    </a:cubicBezTo>
                    <a:cubicBezTo>
                      <a:pt x="38827" y="134445"/>
                      <a:pt x="25261" y="180801"/>
                      <a:pt x="23420" y="228726"/>
                    </a:cubicBezTo>
                    <a:cubicBezTo>
                      <a:pt x="17558" y="380542"/>
                      <a:pt x="13263" y="532496"/>
                      <a:pt x="8082" y="684312"/>
                    </a:cubicBezTo>
                    <a:cubicBezTo>
                      <a:pt x="6582" y="727055"/>
                      <a:pt x="2697" y="769730"/>
                      <a:pt x="2219" y="812406"/>
                    </a:cubicBezTo>
                    <a:cubicBezTo>
                      <a:pt x="1538" y="870283"/>
                      <a:pt x="-4598" y="928160"/>
                      <a:pt x="7060" y="986105"/>
                    </a:cubicBezTo>
                    <a:cubicBezTo>
                      <a:pt x="32419" y="1112426"/>
                      <a:pt x="56415" y="1239088"/>
                      <a:pt x="79661" y="1365818"/>
                    </a:cubicBezTo>
                    <a:cubicBezTo>
                      <a:pt x="87024" y="1405902"/>
                      <a:pt x="100522" y="1444964"/>
                      <a:pt x="100999" y="1486276"/>
                    </a:cubicBezTo>
                    <a:cubicBezTo>
                      <a:pt x="102362" y="1614642"/>
                      <a:pt x="103590" y="1742939"/>
                      <a:pt x="104817" y="1871305"/>
                    </a:cubicBezTo>
                    <a:cubicBezTo>
                      <a:pt x="104953" y="1882145"/>
                      <a:pt x="106453" y="1892915"/>
                      <a:pt x="107135" y="1903686"/>
                    </a:cubicBezTo>
                    <a:cubicBezTo>
                      <a:pt x="108430" y="1924342"/>
                      <a:pt x="113202" y="1945475"/>
                      <a:pt x="104135" y="1965722"/>
                    </a:cubicBezTo>
                    <a:cubicBezTo>
                      <a:pt x="103658" y="1978606"/>
                      <a:pt x="113270" y="1982833"/>
                      <a:pt x="122609" y="1986923"/>
                    </a:cubicBezTo>
                    <a:cubicBezTo>
                      <a:pt x="132426" y="1991218"/>
                      <a:pt x="142993" y="1993740"/>
                      <a:pt x="152741" y="1998376"/>
                    </a:cubicBezTo>
                    <a:cubicBezTo>
                      <a:pt x="198893" y="2020532"/>
                      <a:pt x="246953" y="2028576"/>
                      <a:pt x="297127" y="2019918"/>
                    </a:cubicBezTo>
                    <a:cubicBezTo>
                      <a:pt x="297945" y="2018759"/>
                      <a:pt x="298968" y="2017600"/>
                      <a:pt x="300399" y="2016441"/>
                    </a:cubicBezTo>
                    <a:cubicBezTo>
                      <a:pt x="302376" y="2000830"/>
                      <a:pt x="318533" y="1993809"/>
                      <a:pt x="322691" y="1979561"/>
                    </a:cubicBezTo>
                    <a:cubicBezTo>
                      <a:pt x="337689" y="1928092"/>
                      <a:pt x="353368" y="1876895"/>
                      <a:pt x="341779" y="1821949"/>
                    </a:cubicBezTo>
                    <a:cubicBezTo>
                      <a:pt x="323441" y="1734963"/>
                      <a:pt x="316351" y="1647023"/>
                      <a:pt x="314715" y="1557991"/>
                    </a:cubicBezTo>
                    <a:cubicBezTo>
                      <a:pt x="312261" y="1423899"/>
                      <a:pt x="313352" y="1289875"/>
                      <a:pt x="311307" y="1155783"/>
                    </a:cubicBezTo>
                    <a:cubicBezTo>
                      <a:pt x="310625" y="1110108"/>
                      <a:pt x="322623" y="1066001"/>
                      <a:pt x="327940" y="1021009"/>
                    </a:cubicBezTo>
                    <a:cubicBezTo>
                      <a:pt x="338302" y="933614"/>
                      <a:pt x="350641" y="846491"/>
                      <a:pt x="362230" y="759300"/>
                    </a:cubicBezTo>
                    <a:cubicBezTo>
                      <a:pt x="362844" y="754596"/>
                      <a:pt x="364480" y="749961"/>
                      <a:pt x="366798" y="745598"/>
                    </a:cubicBezTo>
                    <a:cubicBezTo>
                      <a:pt x="370002" y="814042"/>
                      <a:pt x="369388" y="881872"/>
                      <a:pt x="359708" y="949770"/>
                    </a:cubicBezTo>
                    <a:cubicBezTo>
                      <a:pt x="349687" y="1019918"/>
                      <a:pt x="344029" y="1090884"/>
                      <a:pt x="346347" y="1161645"/>
                    </a:cubicBezTo>
                    <a:cubicBezTo>
                      <a:pt x="347574" y="1199753"/>
                      <a:pt x="350846" y="1238406"/>
                      <a:pt x="364752" y="1275764"/>
                    </a:cubicBezTo>
                    <a:cubicBezTo>
                      <a:pt x="374910" y="1303032"/>
                      <a:pt x="370547" y="1334050"/>
                      <a:pt x="370411" y="1363159"/>
                    </a:cubicBezTo>
                    <a:cubicBezTo>
                      <a:pt x="370206" y="1423899"/>
                      <a:pt x="377842" y="1484231"/>
                      <a:pt x="376751" y="1544903"/>
                    </a:cubicBezTo>
                    <a:cubicBezTo>
                      <a:pt x="375455" y="1616482"/>
                      <a:pt x="384045" y="1687380"/>
                      <a:pt x="389363" y="1758551"/>
                    </a:cubicBezTo>
                    <a:cubicBezTo>
                      <a:pt x="392771" y="1804293"/>
                      <a:pt x="392839" y="1852763"/>
                      <a:pt x="376001" y="1898096"/>
                    </a:cubicBezTo>
                    <a:cubicBezTo>
                      <a:pt x="368638" y="1917934"/>
                      <a:pt x="376205" y="1938658"/>
                      <a:pt x="373410" y="1958837"/>
                    </a:cubicBezTo>
                    <a:cubicBezTo>
                      <a:pt x="376205" y="1962927"/>
                      <a:pt x="376819" y="1967085"/>
                      <a:pt x="376478" y="1971448"/>
                    </a:cubicBezTo>
                    <a:cubicBezTo>
                      <a:pt x="386295" y="1982492"/>
                      <a:pt x="398088" y="1990332"/>
                      <a:pt x="415199" y="1990332"/>
                    </a:cubicBezTo>
                    <a:cubicBezTo>
                      <a:pt x="444172" y="1990332"/>
                      <a:pt x="473281" y="1992445"/>
                      <a:pt x="501708" y="1985355"/>
                    </a:cubicBezTo>
                    <a:cubicBezTo>
                      <a:pt x="503072" y="1982765"/>
                      <a:pt x="504639" y="1980174"/>
                      <a:pt x="506753" y="1977720"/>
                    </a:cubicBezTo>
                    <a:cubicBezTo>
                      <a:pt x="550723" y="1959587"/>
                      <a:pt x="566334" y="1923456"/>
                      <a:pt x="568584" y="1879213"/>
                    </a:cubicBezTo>
                    <a:cubicBezTo>
                      <a:pt x="571379" y="1823926"/>
                      <a:pt x="573765" y="1768640"/>
                      <a:pt x="576355" y="1713421"/>
                    </a:cubicBezTo>
                    <a:cubicBezTo>
                      <a:pt x="573833" y="1678586"/>
                      <a:pt x="580923" y="1644091"/>
                      <a:pt x="580037" y="1609256"/>
                    </a:cubicBezTo>
                    <a:cubicBezTo>
                      <a:pt x="577582" y="1583760"/>
                      <a:pt x="582286" y="1558537"/>
                      <a:pt x="583036" y="1533109"/>
                    </a:cubicBezTo>
                    <a:cubicBezTo>
                      <a:pt x="585763" y="1437192"/>
                      <a:pt x="588967" y="1341276"/>
                      <a:pt x="591966" y="1245428"/>
                    </a:cubicBezTo>
                    <a:lnTo>
                      <a:pt x="591966" y="1245428"/>
                    </a:lnTo>
                    <a:cubicBezTo>
                      <a:pt x="591966" y="1229476"/>
                      <a:pt x="593875" y="1213660"/>
                      <a:pt x="597216" y="1198049"/>
                    </a:cubicBezTo>
                    <a:cubicBezTo>
                      <a:pt x="618280" y="1099678"/>
                      <a:pt x="643572" y="1002262"/>
                      <a:pt x="662319" y="903414"/>
                    </a:cubicBezTo>
                    <a:cubicBezTo>
                      <a:pt x="672749" y="848468"/>
                      <a:pt x="680998" y="793113"/>
                      <a:pt x="694495" y="738781"/>
                    </a:cubicBezTo>
                    <a:cubicBezTo>
                      <a:pt x="693950" y="728351"/>
                      <a:pt x="696132" y="718398"/>
                      <a:pt x="699199" y="708581"/>
                    </a:cubicBezTo>
                    <a:cubicBezTo>
                      <a:pt x="715356" y="621459"/>
                      <a:pt x="731580" y="534336"/>
                      <a:pt x="734648" y="445441"/>
                    </a:cubicBezTo>
                    <a:cubicBezTo>
                      <a:pt x="737580" y="354024"/>
                      <a:pt x="754622" y="262538"/>
                      <a:pt x="736284" y="171053"/>
                    </a:cubicBezTo>
                    <a:close/>
                  </a:path>
                </a:pathLst>
              </a:custGeom>
              <a:solidFill>
                <a:srgbClr val="322E2C"/>
              </a:solidFill>
              <a:ln w="681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E4E5387B-3F0D-472E-AD8C-D2A67C9CD7FE}"/>
                  </a:ext>
                </a:extLst>
              </p:cNvPr>
              <p:cNvSpPr/>
              <p:nvPr/>
            </p:nvSpPr>
            <p:spPr>
              <a:xfrm>
                <a:off x="7713508" y="884466"/>
                <a:ext cx="453569" cy="405206"/>
              </a:xfrm>
              <a:custGeom>
                <a:avLst/>
                <a:gdLst>
                  <a:gd name="connsiteX0" fmla="*/ 437232 w 453569"/>
                  <a:gd name="connsiteY0" fmla="*/ 360267 h 405206"/>
                  <a:gd name="connsiteX1" fmla="*/ 319023 w 453569"/>
                  <a:gd name="connsiteY1" fmla="*/ 394557 h 405206"/>
                  <a:gd name="connsiteX2" fmla="*/ 269668 w 453569"/>
                  <a:gd name="connsiteY2" fmla="*/ 403760 h 405206"/>
                  <a:gd name="connsiteX3" fmla="*/ 238582 w 453569"/>
                  <a:gd name="connsiteY3" fmla="*/ 383854 h 405206"/>
                  <a:gd name="connsiteX4" fmla="*/ 198088 w 453569"/>
                  <a:gd name="connsiteY4" fmla="*/ 310980 h 405206"/>
                  <a:gd name="connsiteX5" fmla="*/ 181181 w 453569"/>
                  <a:gd name="connsiteY5" fmla="*/ 267078 h 405206"/>
                  <a:gd name="connsiteX6" fmla="*/ 167956 w 453569"/>
                  <a:gd name="connsiteY6" fmla="*/ 256647 h 405206"/>
                  <a:gd name="connsiteX7" fmla="*/ 139461 w 453569"/>
                  <a:gd name="connsiteY7" fmla="*/ 258352 h 405206"/>
                  <a:gd name="connsiteX8" fmla="*/ 142938 w 453569"/>
                  <a:gd name="connsiteY8" fmla="*/ 283098 h 405206"/>
                  <a:gd name="connsiteX9" fmla="*/ 163321 w 453569"/>
                  <a:gd name="connsiteY9" fmla="*/ 313025 h 405206"/>
                  <a:gd name="connsiteX10" fmla="*/ 171570 w 453569"/>
                  <a:gd name="connsiteY10" fmla="*/ 325841 h 405206"/>
                  <a:gd name="connsiteX11" fmla="*/ 165979 w 453569"/>
                  <a:gd name="connsiteY11" fmla="*/ 350860 h 405206"/>
                  <a:gd name="connsiteX12" fmla="*/ 142597 w 453569"/>
                  <a:gd name="connsiteY12" fmla="*/ 345133 h 405206"/>
                  <a:gd name="connsiteX13" fmla="*/ 119010 w 453569"/>
                  <a:gd name="connsiteY13" fmla="*/ 310366 h 405206"/>
                  <a:gd name="connsiteX14" fmla="*/ 58883 w 453569"/>
                  <a:gd name="connsiteY14" fmla="*/ 234083 h 405206"/>
                  <a:gd name="connsiteX15" fmla="*/ 29978 w 453569"/>
                  <a:gd name="connsiteY15" fmla="*/ 235583 h 405206"/>
                  <a:gd name="connsiteX16" fmla="*/ 10277 w 453569"/>
                  <a:gd name="connsiteY16" fmla="*/ 248058 h 405206"/>
                  <a:gd name="connsiteX17" fmla="*/ 119 w 453569"/>
                  <a:gd name="connsiteY17" fmla="*/ 229379 h 405206"/>
                  <a:gd name="connsiteX18" fmla="*/ 15594 w 453569"/>
                  <a:gd name="connsiteY18" fmla="*/ 153914 h 405206"/>
                  <a:gd name="connsiteX19" fmla="*/ 104012 w 453569"/>
                  <a:gd name="connsiteY19" fmla="*/ 35910 h 405206"/>
                  <a:gd name="connsiteX20" fmla="*/ 242672 w 453569"/>
                  <a:gd name="connsiteY20" fmla="*/ 3324 h 405206"/>
                  <a:gd name="connsiteX21" fmla="*/ 399193 w 453569"/>
                  <a:gd name="connsiteY21" fmla="*/ 162299 h 405206"/>
                  <a:gd name="connsiteX22" fmla="*/ 451411 w 453569"/>
                  <a:gd name="connsiteY22" fmla="*/ 320660 h 405206"/>
                  <a:gd name="connsiteX23" fmla="*/ 437232 w 453569"/>
                  <a:gd name="connsiteY23" fmla="*/ 360267 h 4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569" h="405206">
                    <a:moveTo>
                      <a:pt x="437232" y="360267"/>
                    </a:moveTo>
                    <a:cubicBezTo>
                      <a:pt x="396261" y="366266"/>
                      <a:pt x="358835" y="384672"/>
                      <a:pt x="319023" y="394557"/>
                    </a:cubicBezTo>
                    <a:cubicBezTo>
                      <a:pt x="302799" y="398579"/>
                      <a:pt x="287665" y="409010"/>
                      <a:pt x="269668" y="403760"/>
                    </a:cubicBezTo>
                    <a:cubicBezTo>
                      <a:pt x="254670" y="404510"/>
                      <a:pt x="246762" y="392580"/>
                      <a:pt x="238582" y="383854"/>
                    </a:cubicBezTo>
                    <a:cubicBezTo>
                      <a:pt x="219221" y="363199"/>
                      <a:pt x="198633" y="342952"/>
                      <a:pt x="198088" y="310980"/>
                    </a:cubicBezTo>
                    <a:cubicBezTo>
                      <a:pt x="197815" y="294959"/>
                      <a:pt x="191544" y="279962"/>
                      <a:pt x="181181" y="267078"/>
                    </a:cubicBezTo>
                    <a:cubicBezTo>
                      <a:pt x="177500" y="262510"/>
                      <a:pt x="173683" y="257943"/>
                      <a:pt x="167956" y="256647"/>
                    </a:cubicBezTo>
                    <a:cubicBezTo>
                      <a:pt x="158344" y="254534"/>
                      <a:pt x="147641" y="248535"/>
                      <a:pt x="139461" y="258352"/>
                    </a:cubicBezTo>
                    <a:cubicBezTo>
                      <a:pt x="132303" y="266941"/>
                      <a:pt x="139393" y="275190"/>
                      <a:pt x="142938" y="283098"/>
                    </a:cubicBezTo>
                    <a:cubicBezTo>
                      <a:pt x="147914" y="294278"/>
                      <a:pt x="156299" y="303208"/>
                      <a:pt x="163321" y="313025"/>
                    </a:cubicBezTo>
                    <a:cubicBezTo>
                      <a:pt x="166252" y="317183"/>
                      <a:pt x="169252" y="321273"/>
                      <a:pt x="171570" y="325841"/>
                    </a:cubicBezTo>
                    <a:cubicBezTo>
                      <a:pt x="176546" y="335794"/>
                      <a:pt x="175660" y="344861"/>
                      <a:pt x="165979" y="350860"/>
                    </a:cubicBezTo>
                    <a:cubicBezTo>
                      <a:pt x="156913" y="356518"/>
                      <a:pt x="148869" y="353041"/>
                      <a:pt x="142597" y="345133"/>
                    </a:cubicBezTo>
                    <a:cubicBezTo>
                      <a:pt x="133871" y="334158"/>
                      <a:pt x="126100" y="322432"/>
                      <a:pt x="119010" y="310366"/>
                    </a:cubicBezTo>
                    <a:cubicBezTo>
                      <a:pt x="102444" y="282143"/>
                      <a:pt x="81447" y="257465"/>
                      <a:pt x="58883" y="234083"/>
                    </a:cubicBezTo>
                    <a:cubicBezTo>
                      <a:pt x="44090" y="218744"/>
                      <a:pt x="42385" y="219085"/>
                      <a:pt x="29978" y="235583"/>
                    </a:cubicBezTo>
                    <a:cubicBezTo>
                      <a:pt x="24865" y="242400"/>
                      <a:pt x="20230" y="249217"/>
                      <a:pt x="10277" y="248058"/>
                    </a:cubicBezTo>
                    <a:cubicBezTo>
                      <a:pt x="1346" y="244854"/>
                      <a:pt x="461" y="237150"/>
                      <a:pt x="119" y="229379"/>
                    </a:cubicBezTo>
                    <a:cubicBezTo>
                      <a:pt x="-971" y="202929"/>
                      <a:pt x="5505" y="178660"/>
                      <a:pt x="15594" y="153914"/>
                    </a:cubicBezTo>
                    <a:cubicBezTo>
                      <a:pt x="34955" y="106467"/>
                      <a:pt x="68495" y="70677"/>
                      <a:pt x="104012" y="35910"/>
                    </a:cubicBezTo>
                    <a:cubicBezTo>
                      <a:pt x="110420" y="29638"/>
                      <a:pt x="172183" y="-11878"/>
                      <a:pt x="242672" y="3324"/>
                    </a:cubicBezTo>
                    <a:cubicBezTo>
                      <a:pt x="328499" y="23094"/>
                      <a:pt x="365652" y="91401"/>
                      <a:pt x="399193" y="162299"/>
                    </a:cubicBezTo>
                    <a:cubicBezTo>
                      <a:pt x="423052" y="212745"/>
                      <a:pt x="438391" y="266464"/>
                      <a:pt x="451411" y="320660"/>
                    </a:cubicBezTo>
                    <a:cubicBezTo>
                      <a:pt x="454888" y="336067"/>
                      <a:pt x="456524" y="352223"/>
                      <a:pt x="437232" y="360267"/>
                    </a:cubicBezTo>
                    <a:close/>
                  </a:path>
                </a:pathLst>
              </a:custGeom>
              <a:solidFill>
                <a:srgbClr val="160B09"/>
              </a:solidFill>
              <a:ln w="681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2DFC1984-8D1D-490A-B352-9E3BB972980C}"/>
                  </a:ext>
                </a:extLst>
              </p:cNvPr>
              <p:cNvSpPr/>
              <p:nvPr/>
            </p:nvSpPr>
            <p:spPr>
              <a:xfrm>
                <a:off x="8303967" y="1206946"/>
                <a:ext cx="189741" cy="123073"/>
              </a:xfrm>
              <a:custGeom>
                <a:avLst/>
                <a:gdLst>
                  <a:gd name="connsiteX0" fmla="*/ 184288 w 189741"/>
                  <a:gd name="connsiteY0" fmla="*/ 99754 h 123073"/>
                  <a:gd name="connsiteX1" fmla="*/ 189741 w 189741"/>
                  <a:gd name="connsiteY1" fmla="*/ 115297 h 123073"/>
                  <a:gd name="connsiteX2" fmla="*/ 167995 w 189741"/>
                  <a:gd name="connsiteY2" fmla="*/ 121705 h 123073"/>
                  <a:gd name="connsiteX3" fmla="*/ 24972 w 189741"/>
                  <a:gd name="connsiteY3" fmla="*/ 107390 h 123073"/>
                  <a:gd name="connsiteX4" fmla="*/ 5884 w 189741"/>
                  <a:gd name="connsiteY4" fmla="*/ 106912 h 123073"/>
                  <a:gd name="connsiteX5" fmla="*/ 8543 w 189741"/>
                  <a:gd name="connsiteY5" fmla="*/ 81076 h 123073"/>
                  <a:gd name="connsiteX6" fmla="*/ 35198 w 189741"/>
                  <a:gd name="connsiteY6" fmla="*/ 23948 h 123073"/>
                  <a:gd name="connsiteX7" fmla="*/ 50604 w 189741"/>
                  <a:gd name="connsiteY7" fmla="*/ 7655 h 123073"/>
                  <a:gd name="connsiteX8" fmla="*/ 103096 w 189741"/>
                  <a:gd name="connsiteY8" fmla="*/ 225 h 123073"/>
                  <a:gd name="connsiteX9" fmla="*/ 134932 w 189741"/>
                  <a:gd name="connsiteY9" fmla="*/ 18699 h 123073"/>
                  <a:gd name="connsiteX10" fmla="*/ 184288 w 189741"/>
                  <a:gd name="connsiteY10" fmla="*/ 99754 h 12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741" h="123073">
                    <a:moveTo>
                      <a:pt x="184288" y="99754"/>
                    </a:moveTo>
                    <a:cubicBezTo>
                      <a:pt x="186128" y="104935"/>
                      <a:pt x="187969" y="110116"/>
                      <a:pt x="189741" y="115297"/>
                    </a:cubicBezTo>
                    <a:cubicBezTo>
                      <a:pt x="184833" y="125318"/>
                      <a:pt x="175698" y="123410"/>
                      <a:pt x="167995" y="121705"/>
                    </a:cubicBezTo>
                    <a:cubicBezTo>
                      <a:pt x="120889" y="111139"/>
                      <a:pt x="73101" y="107867"/>
                      <a:pt x="24972" y="107390"/>
                    </a:cubicBezTo>
                    <a:cubicBezTo>
                      <a:pt x="18632" y="107321"/>
                      <a:pt x="12224" y="107117"/>
                      <a:pt x="5884" y="106912"/>
                    </a:cubicBezTo>
                    <a:cubicBezTo>
                      <a:pt x="-1546" y="97437"/>
                      <a:pt x="-3251" y="88574"/>
                      <a:pt x="8543" y="81076"/>
                    </a:cubicBezTo>
                    <a:cubicBezTo>
                      <a:pt x="13179" y="60011"/>
                      <a:pt x="19655" y="39900"/>
                      <a:pt x="35198" y="23948"/>
                    </a:cubicBezTo>
                    <a:cubicBezTo>
                      <a:pt x="37311" y="15631"/>
                      <a:pt x="42901" y="10655"/>
                      <a:pt x="50604" y="7655"/>
                    </a:cubicBezTo>
                    <a:cubicBezTo>
                      <a:pt x="67306" y="-525"/>
                      <a:pt x="85167" y="-321"/>
                      <a:pt x="103096" y="225"/>
                    </a:cubicBezTo>
                    <a:cubicBezTo>
                      <a:pt x="114003" y="5815"/>
                      <a:pt x="132478" y="-1479"/>
                      <a:pt x="134932" y="18699"/>
                    </a:cubicBezTo>
                    <a:cubicBezTo>
                      <a:pt x="151429" y="45627"/>
                      <a:pt x="167859" y="72691"/>
                      <a:pt x="184288" y="99754"/>
                    </a:cubicBezTo>
                    <a:close/>
                  </a:path>
                </a:pathLst>
              </a:custGeom>
              <a:solidFill>
                <a:srgbClr val="FCC191"/>
              </a:solidFill>
              <a:ln w="681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B7989110-F410-400D-B20E-FDF30B5106A1}"/>
                  </a:ext>
                </a:extLst>
              </p:cNvPr>
              <p:cNvSpPr/>
              <p:nvPr/>
            </p:nvSpPr>
            <p:spPr>
              <a:xfrm>
                <a:off x="7136000" y="1237161"/>
                <a:ext cx="1702224" cy="1111502"/>
              </a:xfrm>
              <a:custGeom>
                <a:avLst/>
                <a:gdLst>
                  <a:gd name="connsiteX0" fmla="*/ 1665092 w 1702224"/>
                  <a:gd name="connsiteY0" fmla="*/ 402760 h 1111502"/>
                  <a:gd name="connsiteX1" fmla="*/ 1581787 w 1702224"/>
                  <a:gd name="connsiteY1" fmla="*/ 308002 h 1111502"/>
                  <a:gd name="connsiteX2" fmla="*/ 1467532 w 1702224"/>
                  <a:gd name="connsiteY2" fmla="*/ 184476 h 1111502"/>
                  <a:gd name="connsiteX3" fmla="*/ 1406656 w 1702224"/>
                  <a:gd name="connsiteY3" fmla="*/ 112829 h 1111502"/>
                  <a:gd name="connsiteX4" fmla="*/ 1352051 w 1702224"/>
                  <a:gd name="connsiteY4" fmla="*/ 81606 h 1111502"/>
                  <a:gd name="connsiteX5" fmla="*/ 1338894 w 1702224"/>
                  <a:gd name="connsiteY5" fmla="*/ 81606 h 1111502"/>
                  <a:gd name="connsiteX6" fmla="*/ 1175283 w 1702224"/>
                  <a:gd name="connsiteY6" fmla="*/ 68722 h 1111502"/>
                  <a:gd name="connsiteX7" fmla="*/ 1158104 w 1702224"/>
                  <a:gd name="connsiteY7" fmla="*/ 67904 h 1111502"/>
                  <a:gd name="connsiteX8" fmla="*/ 1051962 w 1702224"/>
                  <a:gd name="connsiteY8" fmla="*/ 26660 h 1111502"/>
                  <a:gd name="connsiteX9" fmla="*/ 1034306 w 1702224"/>
                  <a:gd name="connsiteY9" fmla="*/ 15685 h 1111502"/>
                  <a:gd name="connsiteX10" fmla="*/ 1014877 w 1702224"/>
                  <a:gd name="connsiteY10" fmla="*/ 7573 h 1111502"/>
                  <a:gd name="connsiteX11" fmla="*/ 985700 w 1702224"/>
                  <a:gd name="connsiteY11" fmla="*/ 3687 h 1111502"/>
                  <a:gd name="connsiteX12" fmla="*/ 843972 w 1702224"/>
                  <a:gd name="connsiteY12" fmla="*/ 46021 h 1111502"/>
                  <a:gd name="connsiteX13" fmla="*/ 808046 w 1702224"/>
                  <a:gd name="connsiteY13" fmla="*/ 103080 h 1111502"/>
                  <a:gd name="connsiteX14" fmla="*/ 811932 w 1702224"/>
                  <a:gd name="connsiteY14" fmla="*/ 143301 h 1111502"/>
                  <a:gd name="connsiteX15" fmla="*/ 820453 w 1702224"/>
                  <a:gd name="connsiteY15" fmla="*/ 144937 h 1111502"/>
                  <a:gd name="connsiteX16" fmla="*/ 814113 w 1702224"/>
                  <a:gd name="connsiteY16" fmla="*/ 186658 h 1111502"/>
                  <a:gd name="connsiteX17" fmla="*/ 670477 w 1702224"/>
                  <a:gd name="connsiteY17" fmla="*/ 312092 h 1111502"/>
                  <a:gd name="connsiteX18" fmla="*/ 540680 w 1702224"/>
                  <a:gd name="connsiteY18" fmla="*/ 409850 h 1111502"/>
                  <a:gd name="connsiteX19" fmla="*/ 486143 w 1702224"/>
                  <a:gd name="connsiteY19" fmla="*/ 524581 h 1111502"/>
                  <a:gd name="connsiteX20" fmla="*/ 473940 w 1702224"/>
                  <a:gd name="connsiteY20" fmla="*/ 555872 h 1111502"/>
                  <a:gd name="connsiteX21" fmla="*/ 392476 w 1702224"/>
                  <a:gd name="connsiteY21" fmla="*/ 654515 h 1111502"/>
                  <a:gd name="connsiteX22" fmla="*/ 291310 w 1702224"/>
                  <a:gd name="connsiteY22" fmla="*/ 702985 h 1111502"/>
                  <a:gd name="connsiteX23" fmla="*/ 251294 w 1702224"/>
                  <a:gd name="connsiteY23" fmla="*/ 705371 h 1111502"/>
                  <a:gd name="connsiteX24" fmla="*/ 203097 w 1702224"/>
                  <a:gd name="connsiteY24" fmla="*/ 697599 h 1111502"/>
                  <a:gd name="connsiteX25" fmla="*/ 203097 w 1702224"/>
                  <a:gd name="connsiteY25" fmla="*/ 697599 h 1111502"/>
                  <a:gd name="connsiteX26" fmla="*/ 104931 w 1702224"/>
                  <a:gd name="connsiteY26" fmla="*/ 657583 h 1111502"/>
                  <a:gd name="connsiteX27" fmla="*/ 62188 w 1702224"/>
                  <a:gd name="connsiteY27" fmla="*/ 651788 h 1111502"/>
                  <a:gd name="connsiteX28" fmla="*/ 356 w 1702224"/>
                  <a:gd name="connsiteY28" fmla="*/ 722823 h 1111502"/>
                  <a:gd name="connsiteX29" fmla="*/ 2879 w 1702224"/>
                  <a:gd name="connsiteY29" fmla="*/ 729094 h 1111502"/>
                  <a:gd name="connsiteX30" fmla="*/ 1516 w 1702224"/>
                  <a:gd name="connsiteY30" fmla="*/ 741774 h 1111502"/>
                  <a:gd name="connsiteX31" fmla="*/ 98523 w 1702224"/>
                  <a:gd name="connsiteY31" fmla="*/ 837554 h 1111502"/>
                  <a:gd name="connsiteX32" fmla="*/ 256407 w 1702224"/>
                  <a:gd name="connsiteY32" fmla="*/ 909065 h 1111502"/>
                  <a:gd name="connsiteX33" fmla="*/ 256407 w 1702224"/>
                  <a:gd name="connsiteY33" fmla="*/ 909065 h 1111502"/>
                  <a:gd name="connsiteX34" fmla="*/ 256407 w 1702224"/>
                  <a:gd name="connsiteY34" fmla="*/ 909065 h 1111502"/>
                  <a:gd name="connsiteX35" fmla="*/ 322123 w 1702224"/>
                  <a:gd name="connsiteY35" fmla="*/ 921473 h 1111502"/>
                  <a:gd name="connsiteX36" fmla="*/ 387976 w 1702224"/>
                  <a:gd name="connsiteY36" fmla="*/ 918337 h 1111502"/>
                  <a:gd name="connsiteX37" fmla="*/ 488733 w 1702224"/>
                  <a:gd name="connsiteY37" fmla="*/ 864550 h 1111502"/>
                  <a:gd name="connsiteX38" fmla="*/ 540407 w 1702224"/>
                  <a:gd name="connsiteY38" fmla="*/ 825215 h 1111502"/>
                  <a:gd name="connsiteX39" fmla="*/ 697200 w 1702224"/>
                  <a:gd name="connsiteY39" fmla="*/ 717505 h 1111502"/>
                  <a:gd name="connsiteX40" fmla="*/ 697200 w 1702224"/>
                  <a:gd name="connsiteY40" fmla="*/ 717505 h 1111502"/>
                  <a:gd name="connsiteX41" fmla="*/ 738444 w 1702224"/>
                  <a:gd name="connsiteY41" fmla="*/ 693509 h 1111502"/>
                  <a:gd name="connsiteX42" fmla="*/ 764008 w 1702224"/>
                  <a:gd name="connsiteY42" fmla="*/ 700121 h 1111502"/>
                  <a:gd name="connsiteX43" fmla="*/ 788617 w 1702224"/>
                  <a:gd name="connsiteY43" fmla="*/ 736525 h 1111502"/>
                  <a:gd name="connsiteX44" fmla="*/ 824748 w 1702224"/>
                  <a:gd name="connsiteY44" fmla="*/ 829715 h 1111502"/>
                  <a:gd name="connsiteX45" fmla="*/ 831497 w 1702224"/>
                  <a:gd name="connsiteY45" fmla="*/ 959648 h 1111502"/>
                  <a:gd name="connsiteX46" fmla="*/ 850244 w 1702224"/>
                  <a:gd name="connsiteY46" fmla="*/ 1091150 h 1111502"/>
                  <a:gd name="connsiteX47" fmla="*/ 877649 w 1702224"/>
                  <a:gd name="connsiteY47" fmla="*/ 1109556 h 1111502"/>
                  <a:gd name="connsiteX48" fmla="*/ 1027966 w 1702224"/>
                  <a:gd name="connsiteY48" fmla="*/ 1075880 h 1111502"/>
                  <a:gd name="connsiteX49" fmla="*/ 1194644 w 1702224"/>
                  <a:gd name="connsiteY49" fmla="*/ 1053929 h 1111502"/>
                  <a:gd name="connsiteX50" fmla="*/ 1316124 w 1702224"/>
                  <a:gd name="connsiteY50" fmla="*/ 1040363 h 1111502"/>
                  <a:gd name="connsiteX51" fmla="*/ 1487847 w 1702224"/>
                  <a:gd name="connsiteY51" fmla="*/ 1047725 h 1111502"/>
                  <a:gd name="connsiteX52" fmla="*/ 1513343 w 1702224"/>
                  <a:gd name="connsiteY52" fmla="*/ 1053247 h 1111502"/>
                  <a:gd name="connsiteX53" fmla="*/ 1530181 w 1702224"/>
                  <a:gd name="connsiteY53" fmla="*/ 1044044 h 1111502"/>
                  <a:gd name="connsiteX54" fmla="*/ 1539930 w 1702224"/>
                  <a:gd name="connsiteY54" fmla="*/ 1017798 h 1111502"/>
                  <a:gd name="connsiteX55" fmla="*/ 1531340 w 1702224"/>
                  <a:gd name="connsiteY55" fmla="*/ 945673 h 1111502"/>
                  <a:gd name="connsiteX56" fmla="*/ 1493983 w 1702224"/>
                  <a:gd name="connsiteY56" fmla="*/ 669104 h 1111502"/>
                  <a:gd name="connsiteX57" fmla="*/ 1512661 w 1702224"/>
                  <a:gd name="connsiteY57" fmla="*/ 650970 h 1111502"/>
                  <a:gd name="connsiteX58" fmla="*/ 1578787 w 1702224"/>
                  <a:gd name="connsiteY58" fmla="*/ 659492 h 1111502"/>
                  <a:gd name="connsiteX59" fmla="*/ 1678453 w 1702224"/>
                  <a:gd name="connsiteY59" fmla="*/ 607341 h 1111502"/>
                  <a:gd name="connsiteX60" fmla="*/ 1693110 w 1702224"/>
                  <a:gd name="connsiteY60" fmla="*/ 585253 h 1111502"/>
                  <a:gd name="connsiteX61" fmla="*/ 1665092 w 1702224"/>
                  <a:gd name="connsiteY61" fmla="*/ 402760 h 11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02224" h="1111502">
                    <a:moveTo>
                      <a:pt x="1665092" y="402760"/>
                    </a:moveTo>
                    <a:cubicBezTo>
                      <a:pt x="1640346" y="368470"/>
                      <a:pt x="1610691" y="338611"/>
                      <a:pt x="1581787" y="308002"/>
                    </a:cubicBezTo>
                    <a:cubicBezTo>
                      <a:pt x="1543270" y="267236"/>
                      <a:pt x="1503117" y="227969"/>
                      <a:pt x="1467532" y="184476"/>
                    </a:cubicBezTo>
                    <a:cubicBezTo>
                      <a:pt x="1454511" y="154481"/>
                      <a:pt x="1429016" y="134848"/>
                      <a:pt x="1406656" y="112829"/>
                    </a:cubicBezTo>
                    <a:cubicBezTo>
                      <a:pt x="1391453" y="97899"/>
                      <a:pt x="1372434" y="88151"/>
                      <a:pt x="1352051" y="81606"/>
                    </a:cubicBezTo>
                    <a:cubicBezTo>
                      <a:pt x="1347688" y="82629"/>
                      <a:pt x="1343256" y="82288"/>
                      <a:pt x="1338894" y="81606"/>
                    </a:cubicBezTo>
                    <a:cubicBezTo>
                      <a:pt x="1284629" y="73426"/>
                      <a:pt x="1230433" y="65109"/>
                      <a:pt x="1175283" y="68722"/>
                    </a:cubicBezTo>
                    <a:cubicBezTo>
                      <a:pt x="1169557" y="67768"/>
                      <a:pt x="1163831" y="68177"/>
                      <a:pt x="1158104" y="67904"/>
                    </a:cubicBezTo>
                    <a:cubicBezTo>
                      <a:pt x="1118156" y="65995"/>
                      <a:pt x="1078821" y="62382"/>
                      <a:pt x="1051962" y="26660"/>
                    </a:cubicBezTo>
                    <a:cubicBezTo>
                      <a:pt x="1047531" y="20798"/>
                      <a:pt x="1040441" y="19025"/>
                      <a:pt x="1034306" y="15685"/>
                    </a:cubicBezTo>
                    <a:cubicBezTo>
                      <a:pt x="1029329" y="9345"/>
                      <a:pt x="1022717" y="6891"/>
                      <a:pt x="1014877" y="7573"/>
                    </a:cubicBezTo>
                    <a:cubicBezTo>
                      <a:pt x="1006560" y="-4289"/>
                      <a:pt x="995857" y="551"/>
                      <a:pt x="985700" y="3687"/>
                    </a:cubicBezTo>
                    <a:cubicBezTo>
                      <a:pt x="938662" y="18548"/>
                      <a:pt x="892237" y="35182"/>
                      <a:pt x="843972" y="46021"/>
                    </a:cubicBezTo>
                    <a:cubicBezTo>
                      <a:pt x="824680" y="60473"/>
                      <a:pt x="803888" y="74244"/>
                      <a:pt x="808046" y="103080"/>
                    </a:cubicBezTo>
                    <a:cubicBezTo>
                      <a:pt x="809955" y="116442"/>
                      <a:pt x="810296" y="129871"/>
                      <a:pt x="811932" y="143301"/>
                    </a:cubicBezTo>
                    <a:cubicBezTo>
                      <a:pt x="814590" y="143165"/>
                      <a:pt x="817386" y="143642"/>
                      <a:pt x="820453" y="144937"/>
                    </a:cubicBezTo>
                    <a:cubicBezTo>
                      <a:pt x="830270" y="160616"/>
                      <a:pt x="825225" y="175273"/>
                      <a:pt x="814113" y="186658"/>
                    </a:cubicBezTo>
                    <a:cubicBezTo>
                      <a:pt x="769598" y="232196"/>
                      <a:pt x="727332" y="279847"/>
                      <a:pt x="670477" y="312092"/>
                    </a:cubicBezTo>
                    <a:cubicBezTo>
                      <a:pt x="623303" y="338815"/>
                      <a:pt x="582196" y="375150"/>
                      <a:pt x="540680" y="409850"/>
                    </a:cubicBezTo>
                    <a:cubicBezTo>
                      <a:pt x="506253" y="438618"/>
                      <a:pt x="489960" y="479520"/>
                      <a:pt x="486143" y="524581"/>
                    </a:cubicBezTo>
                    <a:cubicBezTo>
                      <a:pt x="485120" y="536239"/>
                      <a:pt x="483484" y="548032"/>
                      <a:pt x="473940" y="555872"/>
                    </a:cubicBezTo>
                    <a:cubicBezTo>
                      <a:pt x="440264" y="583413"/>
                      <a:pt x="417768" y="620362"/>
                      <a:pt x="392476" y="654515"/>
                    </a:cubicBezTo>
                    <a:cubicBezTo>
                      <a:pt x="366435" y="689760"/>
                      <a:pt x="334940" y="707007"/>
                      <a:pt x="291310" y="702985"/>
                    </a:cubicBezTo>
                    <a:cubicBezTo>
                      <a:pt x="278017" y="701758"/>
                      <a:pt x="264587" y="703053"/>
                      <a:pt x="251294" y="705371"/>
                    </a:cubicBezTo>
                    <a:cubicBezTo>
                      <a:pt x="234592" y="708234"/>
                      <a:pt x="218163" y="706393"/>
                      <a:pt x="203097" y="697599"/>
                    </a:cubicBezTo>
                    <a:cubicBezTo>
                      <a:pt x="203097" y="697599"/>
                      <a:pt x="203097" y="697599"/>
                      <a:pt x="203097" y="697599"/>
                    </a:cubicBezTo>
                    <a:cubicBezTo>
                      <a:pt x="170307" y="684374"/>
                      <a:pt x="137312" y="671762"/>
                      <a:pt x="104931" y="657583"/>
                    </a:cubicBezTo>
                    <a:cubicBezTo>
                      <a:pt x="90819" y="651379"/>
                      <a:pt x="77322" y="647221"/>
                      <a:pt x="62188" y="651788"/>
                    </a:cubicBezTo>
                    <a:cubicBezTo>
                      <a:pt x="35124" y="669854"/>
                      <a:pt x="19376" y="697804"/>
                      <a:pt x="356" y="722823"/>
                    </a:cubicBezTo>
                    <a:cubicBezTo>
                      <a:pt x="1516" y="724527"/>
                      <a:pt x="2401" y="726572"/>
                      <a:pt x="2879" y="729094"/>
                    </a:cubicBezTo>
                    <a:cubicBezTo>
                      <a:pt x="1583" y="733321"/>
                      <a:pt x="-2029" y="738843"/>
                      <a:pt x="1516" y="741774"/>
                    </a:cubicBezTo>
                    <a:cubicBezTo>
                      <a:pt x="36760" y="770815"/>
                      <a:pt x="56734" y="815262"/>
                      <a:pt x="98523" y="837554"/>
                    </a:cubicBezTo>
                    <a:cubicBezTo>
                      <a:pt x="149583" y="864823"/>
                      <a:pt x="200916" y="891477"/>
                      <a:pt x="256407" y="909065"/>
                    </a:cubicBezTo>
                    <a:cubicBezTo>
                      <a:pt x="256407" y="909065"/>
                      <a:pt x="256407" y="909065"/>
                      <a:pt x="256407" y="909065"/>
                    </a:cubicBezTo>
                    <a:cubicBezTo>
                      <a:pt x="256407" y="909065"/>
                      <a:pt x="256407" y="909065"/>
                      <a:pt x="256407" y="909065"/>
                    </a:cubicBezTo>
                    <a:cubicBezTo>
                      <a:pt x="278699" y="911043"/>
                      <a:pt x="300377" y="916224"/>
                      <a:pt x="322123" y="921473"/>
                    </a:cubicBezTo>
                    <a:cubicBezTo>
                      <a:pt x="344347" y="926858"/>
                      <a:pt x="366366" y="926654"/>
                      <a:pt x="387976" y="918337"/>
                    </a:cubicBezTo>
                    <a:cubicBezTo>
                      <a:pt x="423834" y="904634"/>
                      <a:pt x="458943" y="889978"/>
                      <a:pt x="488733" y="864550"/>
                    </a:cubicBezTo>
                    <a:cubicBezTo>
                      <a:pt x="505162" y="850507"/>
                      <a:pt x="523160" y="838236"/>
                      <a:pt x="540407" y="825215"/>
                    </a:cubicBezTo>
                    <a:cubicBezTo>
                      <a:pt x="589695" y="784994"/>
                      <a:pt x="642732" y="750159"/>
                      <a:pt x="697200" y="717505"/>
                    </a:cubicBezTo>
                    <a:lnTo>
                      <a:pt x="697200" y="717505"/>
                    </a:lnTo>
                    <a:cubicBezTo>
                      <a:pt x="710903" y="709461"/>
                      <a:pt x="724537" y="701280"/>
                      <a:pt x="738444" y="693509"/>
                    </a:cubicBezTo>
                    <a:cubicBezTo>
                      <a:pt x="748806" y="687714"/>
                      <a:pt x="757191" y="688260"/>
                      <a:pt x="764008" y="700121"/>
                    </a:cubicBezTo>
                    <a:cubicBezTo>
                      <a:pt x="771302" y="712801"/>
                      <a:pt x="781119" y="723981"/>
                      <a:pt x="788617" y="736525"/>
                    </a:cubicBezTo>
                    <a:cubicBezTo>
                      <a:pt x="806001" y="765429"/>
                      <a:pt x="824271" y="793584"/>
                      <a:pt x="824748" y="829715"/>
                    </a:cubicBezTo>
                    <a:cubicBezTo>
                      <a:pt x="825362" y="873071"/>
                      <a:pt x="827475" y="916496"/>
                      <a:pt x="831497" y="959648"/>
                    </a:cubicBezTo>
                    <a:cubicBezTo>
                      <a:pt x="835587" y="1003687"/>
                      <a:pt x="827679" y="1049293"/>
                      <a:pt x="850244" y="1091150"/>
                    </a:cubicBezTo>
                    <a:cubicBezTo>
                      <a:pt x="856925" y="1103626"/>
                      <a:pt x="863810" y="1110374"/>
                      <a:pt x="877649" y="1109556"/>
                    </a:cubicBezTo>
                    <a:cubicBezTo>
                      <a:pt x="889101" y="1120668"/>
                      <a:pt x="988290" y="1080788"/>
                      <a:pt x="1027966" y="1075880"/>
                    </a:cubicBezTo>
                    <a:cubicBezTo>
                      <a:pt x="1083593" y="1068995"/>
                      <a:pt x="1138880" y="1058701"/>
                      <a:pt x="1194644" y="1053929"/>
                    </a:cubicBezTo>
                    <a:cubicBezTo>
                      <a:pt x="1235274" y="1050452"/>
                      <a:pt x="1275085" y="1041249"/>
                      <a:pt x="1316124" y="1040363"/>
                    </a:cubicBezTo>
                    <a:cubicBezTo>
                      <a:pt x="1373592" y="1039136"/>
                      <a:pt x="1430652" y="1044794"/>
                      <a:pt x="1487847" y="1047725"/>
                    </a:cubicBezTo>
                    <a:cubicBezTo>
                      <a:pt x="1496164" y="1048134"/>
                      <a:pt x="1506049" y="1046157"/>
                      <a:pt x="1513343" y="1053247"/>
                    </a:cubicBezTo>
                    <a:cubicBezTo>
                      <a:pt x="1515729" y="1055429"/>
                      <a:pt x="1523909" y="1046703"/>
                      <a:pt x="1530181" y="1044044"/>
                    </a:cubicBezTo>
                    <a:cubicBezTo>
                      <a:pt x="1542656" y="1038727"/>
                      <a:pt x="1541429" y="1027751"/>
                      <a:pt x="1539930" y="1017798"/>
                    </a:cubicBezTo>
                    <a:cubicBezTo>
                      <a:pt x="1536180" y="993802"/>
                      <a:pt x="1534340" y="969670"/>
                      <a:pt x="1531340" y="945673"/>
                    </a:cubicBezTo>
                    <a:cubicBezTo>
                      <a:pt x="1519751" y="853370"/>
                      <a:pt x="1506594" y="761271"/>
                      <a:pt x="1493983" y="669104"/>
                    </a:cubicBezTo>
                    <a:cubicBezTo>
                      <a:pt x="1491392" y="649948"/>
                      <a:pt x="1493232" y="648652"/>
                      <a:pt x="1512661" y="650970"/>
                    </a:cubicBezTo>
                    <a:cubicBezTo>
                      <a:pt x="1534681" y="653561"/>
                      <a:pt x="1555882" y="660991"/>
                      <a:pt x="1578787" y="659492"/>
                    </a:cubicBezTo>
                    <a:cubicBezTo>
                      <a:pt x="1620167" y="656765"/>
                      <a:pt x="1648935" y="631610"/>
                      <a:pt x="1678453" y="607341"/>
                    </a:cubicBezTo>
                    <a:cubicBezTo>
                      <a:pt x="1685339" y="601683"/>
                      <a:pt x="1690860" y="593979"/>
                      <a:pt x="1693110" y="585253"/>
                    </a:cubicBezTo>
                    <a:cubicBezTo>
                      <a:pt x="1709607" y="520423"/>
                      <a:pt x="1705653" y="458796"/>
                      <a:pt x="1665092" y="402760"/>
                    </a:cubicBezTo>
                    <a:close/>
                  </a:path>
                </a:pathLst>
              </a:custGeom>
              <a:solidFill>
                <a:srgbClr val="A8ADC3"/>
              </a:solidFill>
              <a:ln w="6815"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E4CEAFD2-3030-4B47-AA6A-7D0578ADEE78}"/>
                  </a:ext>
                </a:extLst>
              </p:cNvPr>
              <p:cNvSpPr/>
              <p:nvPr/>
            </p:nvSpPr>
            <p:spPr>
              <a:xfrm>
                <a:off x="7006002" y="1785314"/>
                <a:ext cx="191980" cy="180940"/>
              </a:xfrm>
              <a:custGeom>
                <a:avLst/>
                <a:gdLst>
                  <a:gd name="connsiteX0" fmla="*/ 132808 w 191980"/>
                  <a:gd name="connsiteY0" fmla="*/ 180941 h 180940"/>
                  <a:gd name="connsiteX1" fmla="*/ 73977 w 191980"/>
                  <a:gd name="connsiteY1" fmla="*/ 168397 h 180940"/>
                  <a:gd name="connsiteX2" fmla="*/ 19712 w 191980"/>
                  <a:gd name="connsiteY2" fmla="*/ 130017 h 180940"/>
                  <a:gd name="connsiteX3" fmla="*/ 6555 w 191980"/>
                  <a:gd name="connsiteY3" fmla="*/ 111611 h 180940"/>
                  <a:gd name="connsiteX4" fmla="*/ 18963 w 191980"/>
                  <a:gd name="connsiteY4" fmla="*/ 4651 h 180940"/>
                  <a:gd name="connsiteX5" fmla="*/ 77317 w 191980"/>
                  <a:gd name="connsiteY5" fmla="*/ 10991 h 180940"/>
                  <a:gd name="connsiteX6" fmla="*/ 140920 w 191980"/>
                  <a:gd name="connsiteY6" fmla="*/ 8945 h 180940"/>
                  <a:gd name="connsiteX7" fmla="*/ 170984 w 191980"/>
                  <a:gd name="connsiteY7" fmla="*/ 20398 h 180940"/>
                  <a:gd name="connsiteX8" fmla="*/ 191981 w 191980"/>
                  <a:gd name="connsiteY8" fmla="*/ 103635 h 180940"/>
                  <a:gd name="connsiteX9" fmla="*/ 132808 w 191980"/>
                  <a:gd name="connsiteY9" fmla="*/ 180941 h 18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80" h="180940">
                    <a:moveTo>
                      <a:pt x="132808" y="180941"/>
                    </a:moveTo>
                    <a:cubicBezTo>
                      <a:pt x="114197" y="172692"/>
                      <a:pt x="92928" y="179918"/>
                      <a:pt x="73977" y="168397"/>
                    </a:cubicBezTo>
                    <a:cubicBezTo>
                      <a:pt x="54888" y="156740"/>
                      <a:pt x="36550" y="144606"/>
                      <a:pt x="19712" y="130017"/>
                    </a:cubicBezTo>
                    <a:cubicBezTo>
                      <a:pt x="13850" y="124904"/>
                      <a:pt x="8464" y="118837"/>
                      <a:pt x="6555" y="111611"/>
                    </a:cubicBezTo>
                    <a:cubicBezTo>
                      <a:pt x="-3125" y="74458"/>
                      <a:pt x="-4420" y="38054"/>
                      <a:pt x="18963" y="4651"/>
                    </a:cubicBezTo>
                    <a:cubicBezTo>
                      <a:pt x="39550" y="-3871"/>
                      <a:pt x="59320" y="-53"/>
                      <a:pt x="77317" y="10991"/>
                    </a:cubicBezTo>
                    <a:cubicBezTo>
                      <a:pt x="99472" y="24557"/>
                      <a:pt x="119378" y="24011"/>
                      <a:pt x="140920" y="8945"/>
                    </a:cubicBezTo>
                    <a:cubicBezTo>
                      <a:pt x="160076" y="-4416"/>
                      <a:pt x="164644" y="-1962"/>
                      <a:pt x="170984" y="20398"/>
                    </a:cubicBezTo>
                    <a:cubicBezTo>
                      <a:pt x="178755" y="47939"/>
                      <a:pt x="188776" y="74935"/>
                      <a:pt x="191981" y="103635"/>
                    </a:cubicBezTo>
                    <a:cubicBezTo>
                      <a:pt x="178210" y="133903"/>
                      <a:pt x="155032" y="157081"/>
                      <a:pt x="132808" y="180941"/>
                    </a:cubicBezTo>
                    <a:close/>
                  </a:path>
                </a:pathLst>
              </a:custGeom>
              <a:solidFill>
                <a:srgbClr val="FDC092"/>
              </a:solidFill>
              <a:ln w="6815"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39C49AA2-4802-4B7C-BE99-CED7E1767CD3}"/>
                  </a:ext>
                </a:extLst>
              </p:cNvPr>
              <p:cNvSpPr/>
              <p:nvPr/>
            </p:nvSpPr>
            <p:spPr>
              <a:xfrm>
                <a:off x="7721161" y="1087667"/>
                <a:ext cx="261947" cy="322857"/>
              </a:xfrm>
              <a:custGeom>
                <a:avLst/>
                <a:gdLst>
                  <a:gd name="connsiteX0" fmla="*/ 235224 w 261947"/>
                  <a:gd name="connsiteY0" fmla="*/ 294430 h 322857"/>
                  <a:gd name="connsiteX1" fmla="*/ 173870 w 261947"/>
                  <a:gd name="connsiteY1" fmla="*/ 322858 h 322857"/>
                  <a:gd name="connsiteX2" fmla="*/ 147352 w 261947"/>
                  <a:gd name="connsiteY2" fmla="*/ 310723 h 322857"/>
                  <a:gd name="connsiteX3" fmla="*/ 49935 w 261947"/>
                  <a:gd name="connsiteY3" fmla="*/ 195037 h 322857"/>
                  <a:gd name="connsiteX4" fmla="*/ 38346 w 261947"/>
                  <a:gd name="connsiteY4" fmla="*/ 173222 h 322857"/>
                  <a:gd name="connsiteX5" fmla="*/ 2352 w 261947"/>
                  <a:gd name="connsiteY5" fmla="*/ 64149 h 322857"/>
                  <a:gd name="connsiteX6" fmla="*/ 4193 w 261947"/>
                  <a:gd name="connsiteY6" fmla="*/ 43220 h 322857"/>
                  <a:gd name="connsiteX7" fmla="*/ 32825 w 261947"/>
                  <a:gd name="connsiteY7" fmla="*/ 0 h 322857"/>
                  <a:gd name="connsiteX8" fmla="*/ 136035 w 261947"/>
                  <a:gd name="connsiteY8" fmla="*/ 128025 h 322857"/>
                  <a:gd name="connsiteX9" fmla="*/ 155123 w 261947"/>
                  <a:gd name="connsiteY9" fmla="*/ 142273 h 322857"/>
                  <a:gd name="connsiteX10" fmla="*/ 149465 w 261947"/>
                  <a:gd name="connsiteY10" fmla="*/ 116777 h 322857"/>
                  <a:gd name="connsiteX11" fmla="*/ 120424 w 261947"/>
                  <a:gd name="connsiteY11" fmla="*/ 71920 h 322857"/>
                  <a:gd name="connsiteX12" fmla="*/ 140398 w 261947"/>
                  <a:gd name="connsiteY12" fmla="*/ 39607 h 322857"/>
                  <a:gd name="connsiteX13" fmla="*/ 192617 w 261947"/>
                  <a:gd name="connsiteY13" fmla="*/ 77238 h 322857"/>
                  <a:gd name="connsiteX14" fmla="*/ 196776 w 261947"/>
                  <a:gd name="connsiteY14" fmla="*/ 91894 h 322857"/>
                  <a:gd name="connsiteX15" fmla="*/ 255062 w 261947"/>
                  <a:gd name="connsiteY15" fmla="*/ 191629 h 322857"/>
                  <a:gd name="connsiteX16" fmla="*/ 261947 w 261947"/>
                  <a:gd name="connsiteY16" fmla="*/ 200423 h 322857"/>
                  <a:gd name="connsiteX17" fmla="*/ 248926 w 261947"/>
                  <a:gd name="connsiteY17" fmla="*/ 213852 h 322857"/>
                  <a:gd name="connsiteX18" fmla="*/ 232702 w 261947"/>
                  <a:gd name="connsiteY18" fmla="*/ 258709 h 322857"/>
                  <a:gd name="connsiteX19" fmla="*/ 235224 w 261947"/>
                  <a:gd name="connsiteY19" fmla="*/ 294430 h 32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1947" h="322857">
                    <a:moveTo>
                      <a:pt x="235224" y="294430"/>
                    </a:moveTo>
                    <a:cubicBezTo>
                      <a:pt x="215863" y="306292"/>
                      <a:pt x="198752" y="322858"/>
                      <a:pt x="173870" y="322858"/>
                    </a:cubicBezTo>
                    <a:cubicBezTo>
                      <a:pt x="162963" y="322858"/>
                      <a:pt x="154578" y="319449"/>
                      <a:pt x="147352" y="310723"/>
                    </a:cubicBezTo>
                    <a:cubicBezTo>
                      <a:pt x="115175" y="271934"/>
                      <a:pt x="82453" y="233554"/>
                      <a:pt x="49935" y="195037"/>
                    </a:cubicBezTo>
                    <a:cubicBezTo>
                      <a:pt x="44482" y="188561"/>
                      <a:pt x="41005" y="181267"/>
                      <a:pt x="38346" y="173222"/>
                    </a:cubicBezTo>
                    <a:cubicBezTo>
                      <a:pt x="26553" y="136819"/>
                      <a:pt x="14623" y="100416"/>
                      <a:pt x="2352" y="64149"/>
                    </a:cubicBezTo>
                    <a:cubicBezTo>
                      <a:pt x="-170" y="56582"/>
                      <a:pt x="-2011" y="49697"/>
                      <a:pt x="4193" y="43220"/>
                    </a:cubicBezTo>
                    <a:cubicBezTo>
                      <a:pt x="13669" y="28904"/>
                      <a:pt x="23144" y="14657"/>
                      <a:pt x="32825" y="0"/>
                    </a:cubicBezTo>
                    <a:cubicBezTo>
                      <a:pt x="73182" y="38448"/>
                      <a:pt x="108085" y="80305"/>
                      <a:pt x="136035" y="128025"/>
                    </a:cubicBezTo>
                    <a:cubicBezTo>
                      <a:pt x="139921" y="134706"/>
                      <a:pt x="143193" y="150453"/>
                      <a:pt x="155123" y="142273"/>
                    </a:cubicBezTo>
                    <a:cubicBezTo>
                      <a:pt x="167667" y="133683"/>
                      <a:pt x="155055" y="124071"/>
                      <a:pt x="149465" y="116777"/>
                    </a:cubicBezTo>
                    <a:cubicBezTo>
                      <a:pt x="138626" y="102529"/>
                      <a:pt x="128264" y="88077"/>
                      <a:pt x="120424" y="71920"/>
                    </a:cubicBezTo>
                    <a:cubicBezTo>
                      <a:pt x="112312" y="55218"/>
                      <a:pt x="121583" y="40084"/>
                      <a:pt x="140398" y="39607"/>
                    </a:cubicBezTo>
                    <a:cubicBezTo>
                      <a:pt x="163917" y="39062"/>
                      <a:pt x="182255" y="52151"/>
                      <a:pt x="192617" y="77238"/>
                    </a:cubicBezTo>
                    <a:cubicBezTo>
                      <a:pt x="194526" y="81942"/>
                      <a:pt x="196844" y="86986"/>
                      <a:pt x="196776" y="91894"/>
                    </a:cubicBezTo>
                    <a:cubicBezTo>
                      <a:pt x="196367" y="136887"/>
                      <a:pt x="225135" y="164496"/>
                      <a:pt x="255062" y="191629"/>
                    </a:cubicBezTo>
                    <a:cubicBezTo>
                      <a:pt x="257789" y="194083"/>
                      <a:pt x="259629" y="197491"/>
                      <a:pt x="261947" y="200423"/>
                    </a:cubicBezTo>
                    <a:cubicBezTo>
                      <a:pt x="257652" y="204922"/>
                      <a:pt x="253766" y="209967"/>
                      <a:pt x="248926" y="213852"/>
                    </a:cubicBezTo>
                    <a:cubicBezTo>
                      <a:pt x="234338" y="225646"/>
                      <a:pt x="228339" y="239621"/>
                      <a:pt x="232702" y="258709"/>
                    </a:cubicBezTo>
                    <a:cubicBezTo>
                      <a:pt x="235292" y="270230"/>
                      <a:pt x="234474" y="282501"/>
                      <a:pt x="235224" y="294430"/>
                    </a:cubicBezTo>
                    <a:close/>
                  </a:path>
                </a:pathLst>
              </a:custGeom>
              <a:solidFill>
                <a:srgbClr val="FDC091"/>
              </a:solidFill>
              <a:ln w="681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A75C9BDF-F034-4289-A133-9A05C281F073}"/>
                  </a:ext>
                </a:extLst>
              </p:cNvPr>
              <p:cNvSpPr/>
              <p:nvPr/>
            </p:nvSpPr>
            <p:spPr>
              <a:xfrm>
                <a:off x="8012830" y="2267165"/>
                <a:ext cx="643602" cy="82785"/>
              </a:xfrm>
              <a:custGeom>
                <a:avLst/>
                <a:gdLst>
                  <a:gd name="connsiteX0" fmla="*/ 643602 w 643602"/>
                  <a:gd name="connsiteY0" fmla="*/ 20653 h 82785"/>
                  <a:gd name="connsiteX1" fmla="*/ 589066 w 643602"/>
                  <a:gd name="connsiteY1" fmla="*/ 27879 h 82785"/>
                  <a:gd name="connsiteX2" fmla="*/ 179972 w 643602"/>
                  <a:gd name="connsiteY2" fmla="*/ 63668 h 82785"/>
                  <a:gd name="connsiteX3" fmla="*/ 8862 w 643602"/>
                  <a:gd name="connsiteY3" fmla="*/ 82756 h 82785"/>
                  <a:gd name="connsiteX4" fmla="*/ 0 w 643602"/>
                  <a:gd name="connsiteY4" fmla="*/ 80575 h 82785"/>
                  <a:gd name="connsiteX5" fmla="*/ 214125 w 643602"/>
                  <a:gd name="connsiteY5" fmla="*/ 28356 h 82785"/>
                  <a:gd name="connsiteX6" fmla="*/ 403709 w 643602"/>
                  <a:gd name="connsiteY6" fmla="*/ 3473 h 82785"/>
                  <a:gd name="connsiteX7" fmla="*/ 603995 w 643602"/>
                  <a:gd name="connsiteY7" fmla="*/ 10427 h 82785"/>
                  <a:gd name="connsiteX8" fmla="*/ 643602 w 643602"/>
                  <a:gd name="connsiteY8" fmla="*/ 20653 h 8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602" h="82785">
                    <a:moveTo>
                      <a:pt x="643602" y="20653"/>
                    </a:moveTo>
                    <a:cubicBezTo>
                      <a:pt x="626082" y="28015"/>
                      <a:pt x="607199" y="26174"/>
                      <a:pt x="589066" y="27879"/>
                    </a:cubicBezTo>
                    <a:cubicBezTo>
                      <a:pt x="452791" y="40490"/>
                      <a:pt x="316313" y="51875"/>
                      <a:pt x="179972" y="63668"/>
                    </a:cubicBezTo>
                    <a:cubicBezTo>
                      <a:pt x="134297" y="67622"/>
                      <a:pt x="54537" y="78802"/>
                      <a:pt x="8862" y="82756"/>
                    </a:cubicBezTo>
                    <a:cubicBezTo>
                      <a:pt x="5999" y="83029"/>
                      <a:pt x="2931" y="81325"/>
                      <a:pt x="0" y="80575"/>
                    </a:cubicBezTo>
                    <a:cubicBezTo>
                      <a:pt x="56855" y="52829"/>
                      <a:pt x="151476" y="34491"/>
                      <a:pt x="214125" y="28356"/>
                    </a:cubicBezTo>
                    <a:cubicBezTo>
                      <a:pt x="277524" y="22152"/>
                      <a:pt x="340309" y="9677"/>
                      <a:pt x="403709" y="3473"/>
                    </a:cubicBezTo>
                    <a:cubicBezTo>
                      <a:pt x="470516" y="-3003"/>
                      <a:pt x="537596" y="-276"/>
                      <a:pt x="603995" y="10427"/>
                    </a:cubicBezTo>
                    <a:cubicBezTo>
                      <a:pt x="617220" y="12540"/>
                      <a:pt x="633581" y="5314"/>
                      <a:pt x="643602" y="20653"/>
                    </a:cubicBezTo>
                    <a:close/>
                  </a:path>
                </a:pathLst>
              </a:custGeom>
              <a:solidFill>
                <a:srgbClr val="010102"/>
              </a:solidFill>
              <a:ln w="6815" cap="flat">
                <a:noFill/>
                <a:prstDash val="solid"/>
                <a:miter/>
              </a:ln>
            </p:spPr>
            <p:txBody>
              <a:bodyPr rtlCol="0" anchor="ctr"/>
              <a:lstStyle/>
              <a:p>
                <a:endParaRPr lang="ko-KR" altLang="en-US"/>
              </a:p>
            </p:txBody>
          </p:sp>
        </p:grpSp>
      </p:grpSp>
      <p:grpSp>
        <p:nvGrpSpPr>
          <p:cNvPr id="70" name="그룹 69">
            <a:extLst>
              <a:ext uri="{FF2B5EF4-FFF2-40B4-BE49-F238E27FC236}">
                <a16:creationId xmlns:a16="http://schemas.microsoft.com/office/drawing/2014/main" id="{A5C95317-AA05-4F80-A19E-88008CCCD5FF}"/>
              </a:ext>
            </a:extLst>
          </p:cNvPr>
          <p:cNvGrpSpPr/>
          <p:nvPr/>
        </p:nvGrpSpPr>
        <p:grpSpPr>
          <a:xfrm>
            <a:off x="4908391" y="2011841"/>
            <a:ext cx="1244027" cy="1012627"/>
            <a:chOff x="9502529" y="3129030"/>
            <a:chExt cx="793210" cy="645666"/>
          </a:xfrm>
          <a:solidFill>
            <a:schemeClr val="accent3"/>
          </a:solidFill>
        </p:grpSpPr>
        <p:sp>
          <p:nvSpPr>
            <p:cNvPr id="71" name="Rounded Rectangle 3">
              <a:extLst>
                <a:ext uri="{FF2B5EF4-FFF2-40B4-BE49-F238E27FC236}">
                  <a16:creationId xmlns:a16="http://schemas.microsoft.com/office/drawing/2014/main" id="{174F30D4-C4D8-4452-9901-5E7C628FBE64}"/>
                </a:ext>
              </a:extLst>
            </p:cNvPr>
            <p:cNvSpPr/>
            <p:nvPr/>
          </p:nvSpPr>
          <p:spPr>
            <a:xfrm>
              <a:off x="9502529" y="3129030"/>
              <a:ext cx="793210" cy="645666"/>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grpSp>
          <p:nvGrpSpPr>
            <p:cNvPr id="72" name="Group 60">
              <a:extLst>
                <a:ext uri="{FF2B5EF4-FFF2-40B4-BE49-F238E27FC236}">
                  <a16:creationId xmlns:a16="http://schemas.microsoft.com/office/drawing/2014/main" id="{A4309C21-8F88-42B2-98A6-532C42EBA55D}"/>
                </a:ext>
              </a:extLst>
            </p:cNvPr>
            <p:cNvGrpSpPr/>
            <p:nvPr/>
          </p:nvGrpSpPr>
          <p:grpSpPr>
            <a:xfrm>
              <a:off x="9621630" y="3204437"/>
              <a:ext cx="555009" cy="323462"/>
              <a:chOff x="5351423" y="5375787"/>
              <a:chExt cx="555009" cy="323462"/>
            </a:xfrm>
            <a:grpFill/>
          </p:grpSpPr>
          <p:sp>
            <p:nvSpPr>
              <p:cNvPr id="73" name="Rectangle 61">
                <a:extLst>
                  <a:ext uri="{FF2B5EF4-FFF2-40B4-BE49-F238E27FC236}">
                    <a16:creationId xmlns:a16="http://schemas.microsoft.com/office/drawing/2014/main" id="{81ED7709-C477-4C19-8C36-76F4AC74AFE3}"/>
                  </a:ext>
                </a:extLst>
              </p:cNvPr>
              <p:cNvSpPr/>
              <p:nvPr/>
            </p:nvSpPr>
            <p:spPr>
              <a:xfrm>
                <a:off x="5354515" y="5375787"/>
                <a:ext cx="551917" cy="638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2">
                <a:extLst>
                  <a:ext uri="{FF2B5EF4-FFF2-40B4-BE49-F238E27FC236}">
                    <a16:creationId xmlns:a16="http://schemas.microsoft.com/office/drawing/2014/main" id="{7F3D6041-BF55-4A8A-980A-D5221D6DA0A6}"/>
                  </a:ext>
                </a:extLst>
              </p:cNvPr>
              <p:cNvSpPr/>
              <p:nvPr/>
            </p:nvSpPr>
            <p:spPr>
              <a:xfrm>
                <a:off x="5351783" y="5470356"/>
                <a:ext cx="139623" cy="97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3">
                <a:extLst>
                  <a:ext uri="{FF2B5EF4-FFF2-40B4-BE49-F238E27FC236}">
                    <a16:creationId xmlns:a16="http://schemas.microsoft.com/office/drawing/2014/main" id="{7226AF8E-EDB4-4692-AD6C-1EA2FB658022}"/>
                  </a:ext>
                </a:extLst>
              </p:cNvPr>
              <p:cNvSpPr/>
              <p:nvPr/>
            </p:nvSpPr>
            <p:spPr>
              <a:xfrm>
                <a:off x="5675254" y="5470356"/>
                <a:ext cx="219438" cy="228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64">
                <a:extLst>
                  <a:ext uri="{FF2B5EF4-FFF2-40B4-BE49-F238E27FC236}">
                    <a16:creationId xmlns:a16="http://schemas.microsoft.com/office/drawing/2014/main" id="{5F8881C6-6A11-440F-8D3A-0A817EAE6DC3}"/>
                  </a:ext>
                </a:extLst>
              </p:cNvPr>
              <p:cNvSpPr/>
              <p:nvPr/>
            </p:nvSpPr>
            <p:spPr>
              <a:xfrm>
                <a:off x="5524642" y="5470356"/>
                <a:ext cx="117377" cy="1340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5">
                <a:extLst>
                  <a:ext uri="{FF2B5EF4-FFF2-40B4-BE49-F238E27FC236}">
                    <a16:creationId xmlns:a16="http://schemas.microsoft.com/office/drawing/2014/main" id="{9AF07998-D6FF-4B39-B964-5DF752579FF1}"/>
                  </a:ext>
                </a:extLst>
              </p:cNvPr>
              <p:cNvSpPr/>
              <p:nvPr/>
            </p:nvSpPr>
            <p:spPr>
              <a:xfrm>
                <a:off x="5351423" y="5582710"/>
                <a:ext cx="139623" cy="116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66">
                <a:extLst>
                  <a:ext uri="{FF2B5EF4-FFF2-40B4-BE49-F238E27FC236}">
                    <a16:creationId xmlns:a16="http://schemas.microsoft.com/office/drawing/2014/main" id="{86AD37CE-E589-4C23-8927-EB9D567355B1}"/>
                  </a:ext>
                </a:extLst>
              </p:cNvPr>
              <p:cNvSpPr/>
              <p:nvPr/>
            </p:nvSpPr>
            <p:spPr>
              <a:xfrm>
                <a:off x="5522505" y="5617217"/>
                <a:ext cx="117377" cy="82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9" name="TextBox 78">
            <a:extLst>
              <a:ext uri="{FF2B5EF4-FFF2-40B4-BE49-F238E27FC236}">
                <a16:creationId xmlns:a16="http://schemas.microsoft.com/office/drawing/2014/main" id="{744742CD-53F4-48A3-B69A-8141CF226812}"/>
              </a:ext>
            </a:extLst>
          </p:cNvPr>
          <p:cNvSpPr txBox="1"/>
          <p:nvPr/>
        </p:nvSpPr>
        <p:spPr>
          <a:xfrm>
            <a:off x="649524" y="2102338"/>
            <a:ext cx="1071127" cy="830997"/>
          </a:xfrm>
          <a:prstGeom prst="rect">
            <a:avLst/>
          </a:prstGeom>
          <a:noFill/>
        </p:spPr>
        <p:txBody>
          <a:bodyPr wrap="none" rtlCol="0">
            <a:spAutoFit/>
          </a:bodyPr>
          <a:lstStyle/>
          <a:p>
            <a:r>
              <a:rPr lang="en-US" altLang="ko-KR" sz="4800" b="1" dirty="0">
                <a:solidFill>
                  <a:schemeClr val="accent4"/>
                </a:solidFill>
                <a:cs typeface="Arial" pitchFamily="34" charset="0"/>
              </a:rPr>
              <a:t>45</a:t>
            </a:r>
            <a:r>
              <a:rPr lang="en-US" altLang="ko-KR" sz="2800" b="1" dirty="0">
                <a:solidFill>
                  <a:schemeClr val="accent4"/>
                </a:solidFill>
                <a:cs typeface="Arial" pitchFamily="34" charset="0"/>
              </a:rPr>
              <a:t>%</a:t>
            </a:r>
            <a:endParaRPr lang="ko-KR" altLang="en-US" sz="2800" b="1" dirty="0">
              <a:solidFill>
                <a:schemeClr val="accent4"/>
              </a:solidFill>
              <a:cs typeface="Arial" pitchFamily="34" charset="0"/>
            </a:endParaRPr>
          </a:p>
        </p:txBody>
      </p:sp>
      <p:grpSp>
        <p:nvGrpSpPr>
          <p:cNvPr id="80" name="그룹 9">
            <a:extLst>
              <a:ext uri="{FF2B5EF4-FFF2-40B4-BE49-F238E27FC236}">
                <a16:creationId xmlns:a16="http://schemas.microsoft.com/office/drawing/2014/main" id="{CD6466AE-1D2B-4EA0-9872-06DAE81684E9}"/>
              </a:ext>
            </a:extLst>
          </p:cNvPr>
          <p:cNvGrpSpPr/>
          <p:nvPr/>
        </p:nvGrpSpPr>
        <p:grpSpPr>
          <a:xfrm>
            <a:off x="3057764" y="2016966"/>
            <a:ext cx="1629356" cy="995710"/>
            <a:chOff x="7607030" y="2007692"/>
            <a:chExt cx="1629356" cy="995710"/>
          </a:xfrm>
        </p:grpSpPr>
        <p:sp>
          <p:nvSpPr>
            <p:cNvPr id="81" name="Right Arrow 1">
              <a:extLst>
                <a:ext uri="{FF2B5EF4-FFF2-40B4-BE49-F238E27FC236}">
                  <a16:creationId xmlns:a16="http://schemas.microsoft.com/office/drawing/2014/main" id="{FA70AF2D-E34C-4D4A-BC2B-65B33F6F16A6}"/>
                </a:ext>
              </a:extLst>
            </p:cNvPr>
            <p:cNvSpPr/>
            <p:nvPr/>
          </p:nvSpPr>
          <p:spPr>
            <a:xfrm>
              <a:off x="8317749" y="2007692"/>
              <a:ext cx="918637" cy="707678"/>
            </a:xfrm>
            <a:custGeom>
              <a:avLst/>
              <a:gdLst/>
              <a:ahLst/>
              <a:cxnLst/>
              <a:rect l="l" t="t" r="r" b="b"/>
              <a:pathLst>
                <a:path w="629101" h="484632">
                  <a:moveTo>
                    <a:pt x="386785" y="0"/>
                  </a:moveTo>
                  <a:lnTo>
                    <a:pt x="629101" y="242316"/>
                  </a:lnTo>
                  <a:lnTo>
                    <a:pt x="386785" y="484632"/>
                  </a:lnTo>
                  <a:lnTo>
                    <a:pt x="386785" y="363474"/>
                  </a:lnTo>
                  <a:lnTo>
                    <a:pt x="167569" y="363474"/>
                  </a:lnTo>
                  <a:lnTo>
                    <a:pt x="0" y="121158"/>
                  </a:lnTo>
                  <a:lnTo>
                    <a:pt x="386785" y="121158"/>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2" name="Right Arrow 1">
              <a:extLst>
                <a:ext uri="{FF2B5EF4-FFF2-40B4-BE49-F238E27FC236}">
                  <a16:creationId xmlns:a16="http://schemas.microsoft.com/office/drawing/2014/main" id="{545998BA-673D-4041-8B7D-DD6F151DD7E4}"/>
                </a:ext>
              </a:extLst>
            </p:cNvPr>
            <p:cNvSpPr/>
            <p:nvPr/>
          </p:nvSpPr>
          <p:spPr>
            <a:xfrm rot="10800000">
              <a:off x="7607030" y="2295724"/>
              <a:ext cx="918637" cy="707678"/>
            </a:xfrm>
            <a:custGeom>
              <a:avLst/>
              <a:gdLst/>
              <a:ahLst/>
              <a:cxnLst/>
              <a:rect l="l" t="t" r="r" b="b"/>
              <a:pathLst>
                <a:path w="629101" h="484632">
                  <a:moveTo>
                    <a:pt x="386785" y="0"/>
                  </a:moveTo>
                  <a:lnTo>
                    <a:pt x="629101" y="242316"/>
                  </a:lnTo>
                  <a:lnTo>
                    <a:pt x="386785" y="484632"/>
                  </a:lnTo>
                  <a:lnTo>
                    <a:pt x="386785" y="363474"/>
                  </a:lnTo>
                  <a:lnTo>
                    <a:pt x="167569" y="363474"/>
                  </a:lnTo>
                  <a:lnTo>
                    <a:pt x="0" y="121158"/>
                  </a:lnTo>
                  <a:lnTo>
                    <a:pt x="386785" y="121158"/>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86" name="TextBox 85">
            <a:extLst>
              <a:ext uri="{FF2B5EF4-FFF2-40B4-BE49-F238E27FC236}">
                <a16:creationId xmlns:a16="http://schemas.microsoft.com/office/drawing/2014/main" id="{8C03175A-9CA6-4F04-A898-94E2CAF75F3D}"/>
              </a:ext>
            </a:extLst>
          </p:cNvPr>
          <p:cNvSpPr txBox="1"/>
          <p:nvPr/>
        </p:nvSpPr>
        <p:spPr>
          <a:xfrm>
            <a:off x="649523" y="3567558"/>
            <a:ext cx="5774145" cy="1846659"/>
          </a:xfrm>
          <a:prstGeom prst="rect">
            <a:avLst/>
          </a:prstGeom>
          <a:noFill/>
        </p:spPr>
        <p:txBody>
          <a:bodyPr wrap="square" rtlCol="0">
            <a:spAutoFit/>
          </a:bodyPr>
          <a:lstStyle/>
          <a:p>
            <a:pPr marL="342900" indent="-342900">
              <a:buAutoNum type="arabicPeriod"/>
            </a:pPr>
            <a:r>
              <a:rPr lang="en-IN" altLang="ko-KR" sz="1400" b="1" dirty="0">
                <a:solidFill>
                  <a:schemeClr val="tx1">
                    <a:lumMod val="65000"/>
                    <a:lumOff val="35000"/>
                  </a:schemeClr>
                </a:solidFill>
                <a:cs typeface="Arial" pitchFamily="34" charset="0"/>
              </a:rPr>
              <a:t>Access to Open AI</a:t>
            </a:r>
          </a:p>
          <a:p>
            <a:r>
              <a:rPr lang="en-US" sz="1400" b="0" i="0" dirty="0">
                <a:solidFill>
                  <a:srgbClr val="CECAC3"/>
                </a:solidFill>
                <a:effectLst/>
                <a:latin typeface="Söhne"/>
              </a:rPr>
              <a:t>         </a:t>
            </a:r>
            <a:r>
              <a:rPr lang="en-US" sz="1200" b="0" i="0" dirty="0">
                <a:effectLst/>
                <a:latin typeface="Söhne"/>
              </a:rPr>
              <a:t>Accessing OpenAI for free is challenging due to limitations on usage without a paid subscription, hindering seamless exploration and utilization of its capabilities. These restrictions pose barriers for users seeking cost-free access to OpenAI's powerful tools and services</a:t>
            </a:r>
            <a:endParaRPr lang="en-IN" altLang="ko-KR" sz="1200" b="1" dirty="0">
              <a:cs typeface="Arial" pitchFamily="34" charset="0"/>
            </a:endParaRPr>
          </a:p>
          <a:p>
            <a:r>
              <a:rPr lang="en-IN" altLang="ko-KR" sz="1400" b="1" dirty="0">
                <a:solidFill>
                  <a:schemeClr val="tx1">
                    <a:lumMod val="65000"/>
                    <a:lumOff val="35000"/>
                  </a:schemeClr>
                </a:solidFill>
                <a:cs typeface="Arial" pitchFamily="34" charset="0"/>
              </a:rPr>
              <a:t>2. Shortage of Dataset</a:t>
            </a:r>
          </a:p>
          <a:p>
            <a:r>
              <a:rPr lang="en-US" sz="1200" dirty="0">
                <a:latin typeface="Söhne"/>
              </a:rPr>
              <a:t>          </a:t>
            </a:r>
            <a:r>
              <a:rPr lang="en-US" sz="1200" b="0" i="0" dirty="0">
                <a:effectLst/>
                <a:latin typeface="Söhne"/>
              </a:rPr>
              <a:t>Shortage of data can hinder model generalization, leading to overfitting and reduced accuracy on new data. It also limits the model's ability to capture the complexity of real-world scenarios, potentially resulting in biased or unreliable predictions.</a:t>
            </a:r>
            <a:endParaRPr lang="ko-KR" altLang="en-US" sz="1200" b="1" dirty="0">
              <a:cs typeface="Arial" pitchFamily="34" charset="0"/>
            </a:endParaRPr>
          </a:p>
        </p:txBody>
      </p:sp>
      <p:sp>
        <p:nvSpPr>
          <p:cNvPr id="88" name="Rounded Rectangle 2">
            <a:extLst>
              <a:ext uri="{FF2B5EF4-FFF2-40B4-BE49-F238E27FC236}">
                <a16:creationId xmlns:a16="http://schemas.microsoft.com/office/drawing/2014/main" id="{19BD3DC2-5A8B-4974-847A-E9C62A3CF9A0}"/>
              </a:ext>
            </a:extLst>
          </p:cNvPr>
          <p:cNvSpPr>
            <a:spLocks noChangeAspect="1"/>
          </p:cNvSpPr>
          <p:nvPr/>
        </p:nvSpPr>
        <p:spPr>
          <a:xfrm>
            <a:off x="2019529" y="1936524"/>
            <a:ext cx="628591" cy="1129208"/>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Tree>
    <p:extLst>
      <p:ext uri="{BB962C8B-B14F-4D97-AF65-F5344CB8AC3E}">
        <p14:creationId xmlns:p14="http://schemas.microsoft.com/office/powerpoint/2010/main" val="15603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A36EB62-C044-4F7D-888F-2FE626345BA2}"/>
              </a:ext>
            </a:extLst>
          </p:cNvPr>
          <p:cNvSpPr txBox="1"/>
          <p:nvPr/>
        </p:nvSpPr>
        <p:spPr>
          <a:xfrm>
            <a:off x="5125673" y="499264"/>
            <a:ext cx="4694396" cy="430887"/>
          </a:xfrm>
          <a:prstGeom prst="rect">
            <a:avLst/>
          </a:prstGeom>
          <a:noFill/>
        </p:spPr>
        <p:txBody>
          <a:bodyPr wrap="square" lIns="48000" tIns="0" rIns="24000" bIns="0" rtlCol="0">
            <a:spAutoFit/>
          </a:bodyPr>
          <a:lstStyle/>
          <a:p>
            <a:r>
              <a:rPr lang="en-US" altLang="ko-KR" sz="2800" dirty="0">
                <a:solidFill>
                  <a:schemeClr val="tx1">
                    <a:lumMod val="75000"/>
                    <a:lumOff val="25000"/>
                  </a:schemeClr>
                </a:solidFill>
                <a:latin typeface="+mj-lt"/>
                <a:cs typeface="Arial" pitchFamily="34" charset="0"/>
              </a:rPr>
              <a:t>What Makes us Unique?</a:t>
            </a:r>
          </a:p>
        </p:txBody>
      </p:sp>
      <p:sp>
        <p:nvSpPr>
          <p:cNvPr id="26" name="TextBox 25">
            <a:extLst>
              <a:ext uri="{FF2B5EF4-FFF2-40B4-BE49-F238E27FC236}">
                <a16:creationId xmlns:a16="http://schemas.microsoft.com/office/drawing/2014/main" id="{A27F666D-8E38-4349-AAB8-756E928517FA}"/>
              </a:ext>
            </a:extLst>
          </p:cNvPr>
          <p:cNvSpPr txBox="1"/>
          <p:nvPr/>
        </p:nvSpPr>
        <p:spPr>
          <a:xfrm>
            <a:off x="5125673" y="930151"/>
            <a:ext cx="6316732" cy="5893921"/>
          </a:xfrm>
          <a:prstGeom prst="rect">
            <a:avLst/>
          </a:prstGeom>
          <a:noFill/>
        </p:spPr>
        <p:txBody>
          <a:bodyPr wrap="square" rtlCol="0">
            <a:spAutoFit/>
          </a:bodyPr>
          <a:lstStyle/>
          <a:p>
            <a:pPr algn="l"/>
            <a:br>
              <a:rPr lang="en-US" sz="1300" b="0" i="0" dirty="0">
                <a:effectLst/>
                <a:latin typeface="Söhne"/>
              </a:rPr>
            </a:br>
            <a:r>
              <a:rPr lang="en-US" sz="1300" b="0" i="0" dirty="0">
                <a:effectLst/>
                <a:latin typeface="Söhne"/>
              </a:rPr>
              <a:t>Our project, </a:t>
            </a:r>
            <a:r>
              <a:rPr lang="en-US" sz="1300" b="0" i="0" dirty="0" err="1">
                <a:effectLst/>
                <a:latin typeface="Söhne"/>
              </a:rPr>
              <a:t>FinBro</a:t>
            </a:r>
            <a:r>
              <a:rPr lang="en-US" sz="1300" b="0" i="0" dirty="0">
                <a:effectLst/>
                <a:latin typeface="Söhne"/>
              </a:rPr>
              <a:t> stands out in the financial technology landscape for several reasons:</a:t>
            </a:r>
          </a:p>
          <a:p>
            <a:pPr algn="l"/>
            <a:endParaRPr lang="en-US" sz="1300" b="0" i="0" dirty="0">
              <a:effectLst/>
              <a:latin typeface="Söhne"/>
            </a:endParaRPr>
          </a:p>
          <a:p>
            <a:pPr algn="l">
              <a:buFont typeface="+mj-lt"/>
              <a:buAutoNum type="arabicPeriod"/>
            </a:pPr>
            <a:r>
              <a:rPr lang="en-US" sz="1300" b="1" i="0" dirty="0">
                <a:effectLst/>
                <a:latin typeface="Söhne"/>
              </a:rPr>
              <a:t>Comprehensive Financial Companion:</a:t>
            </a:r>
            <a:r>
              <a:rPr lang="en-US" sz="1300" b="0" i="0" dirty="0">
                <a:effectLst/>
                <a:latin typeface="Söhne"/>
              </a:rPr>
              <a:t> </a:t>
            </a:r>
            <a:r>
              <a:rPr lang="en-US" sz="1300" b="0" i="0" dirty="0" err="1">
                <a:effectLst/>
                <a:latin typeface="Söhne"/>
              </a:rPr>
              <a:t>FinBro</a:t>
            </a:r>
            <a:r>
              <a:rPr lang="en-US" sz="1300" b="0" i="0" dirty="0">
                <a:effectLst/>
                <a:latin typeface="Söhne"/>
              </a:rPr>
              <a:t> is not just a chatbot; it's a holistic financial companion integrating machine learning. It combines personalized financial advice, budgeting assistance, and investment insights with the ability to predict critical points in trading—a unique and comprehensive approach.</a:t>
            </a:r>
          </a:p>
          <a:p>
            <a:pPr algn="l">
              <a:buFont typeface="+mj-lt"/>
              <a:buAutoNum type="arabicPeriod"/>
            </a:pPr>
            <a:r>
              <a:rPr lang="en-US" sz="1300" b="1" i="0" dirty="0">
                <a:effectLst/>
                <a:latin typeface="Söhne"/>
              </a:rPr>
              <a:t>Dynamic Conversational Interface:</a:t>
            </a:r>
            <a:r>
              <a:rPr lang="en-US" sz="1300" b="0" i="0" dirty="0">
                <a:effectLst/>
                <a:latin typeface="Söhne"/>
              </a:rPr>
              <a:t> Unlike conventional financial tools, </a:t>
            </a:r>
            <a:r>
              <a:rPr lang="en-US" sz="1300" b="0" i="0" dirty="0" err="1">
                <a:effectLst/>
                <a:latin typeface="Söhne"/>
              </a:rPr>
              <a:t>FinBro</a:t>
            </a:r>
            <a:r>
              <a:rPr lang="en-US" sz="1300" b="0" i="0" dirty="0">
                <a:effectLst/>
                <a:latin typeface="Söhne"/>
              </a:rPr>
              <a:t> engages users in dynamic conversations. The chatbot utilizes advanced language models to understand user queries, providing natural and insightful responses that go beyond static interfaces found in many other financial applications.</a:t>
            </a:r>
          </a:p>
          <a:p>
            <a:pPr algn="l">
              <a:buFont typeface="+mj-lt"/>
              <a:buAutoNum type="arabicPeriod"/>
            </a:pPr>
            <a:r>
              <a:rPr lang="en-US" sz="1300" b="1" i="0" dirty="0">
                <a:effectLst/>
                <a:latin typeface="Söhne"/>
              </a:rPr>
              <a:t>Proactive Trading Insights:</a:t>
            </a:r>
            <a:r>
              <a:rPr lang="en-US" sz="1300" b="0" i="0" dirty="0">
                <a:effectLst/>
                <a:latin typeface="Söhne"/>
              </a:rPr>
              <a:t> The integration of a machine learning model that predicts critical points in trading sets </a:t>
            </a:r>
            <a:r>
              <a:rPr lang="en-US" sz="1300" b="0" i="0" dirty="0" err="1">
                <a:effectLst/>
                <a:latin typeface="Söhne"/>
              </a:rPr>
              <a:t>FinBro</a:t>
            </a:r>
            <a:r>
              <a:rPr lang="en-US" sz="1300" b="0" i="0" dirty="0">
                <a:effectLst/>
                <a:latin typeface="Söhne"/>
              </a:rPr>
              <a:t> apart. Sending timely email alerts based on market analysis, empowers users to stay ahead of market fluctuations, enabling proactive decision-making.</a:t>
            </a:r>
          </a:p>
          <a:p>
            <a:pPr algn="l">
              <a:buFont typeface="+mj-lt"/>
              <a:buAutoNum type="arabicPeriod"/>
            </a:pPr>
            <a:r>
              <a:rPr lang="en-US" sz="1300" b="1" i="0" dirty="0">
                <a:effectLst/>
                <a:latin typeface="Söhne"/>
              </a:rPr>
              <a:t>Automation with Personalization:</a:t>
            </a:r>
            <a:r>
              <a:rPr lang="en-US" sz="1300" b="0" i="0" dirty="0">
                <a:effectLst/>
                <a:latin typeface="Söhne"/>
              </a:rPr>
              <a:t> </a:t>
            </a:r>
            <a:r>
              <a:rPr lang="en-US" sz="1300" b="0" i="0" dirty="0" err="1">
                <a:effectLst/>
                <a:latin typeface="Söhne"/>
              </a:rPr>
              <a:t>FinBro</a:t>
            </a:r>
            <a:r>
              <a:rPr lang="en-US" sz="1300" b="0" i="0" dirty="0">
                <a:effectLst/>
                <a:latin typeface="Söhne"/>
              </a:rPr>
              <a:t> not only automates financial processes but does so with a personal touch. From personalized investment recommendations to dynamic budget adjustments, it tailors its responses to each user's unique financial situation and goals.</a:t>
            </a:r>
          </a:p>
          <a:p>
            <a:pPr algn="l">
              <a:buFont typeface="+mj-lt"/>
              <a:buAutoNum type="arabicPeriod"/>
            </a:pPr>
            <a:r>
              <a:rPr lang="en-US" sz="1300" b="1" i="0" dirty="0">
                <a:effectLst/>
                <a:latin typeface="Söhne"/>
              </a:rPr>
              <a:t>Email Alerts for Actionable Insights:</a:t>
            </a:r>
            <a:r>
              <a:rPr lang="en-US" sz="1300" b="0" i="0" dirty="0">
                <a:effectLst/>
                <a:latin typeface="Söhne"/>
              </a:rPr>
              <a:t> The feature that sends email alerts about critical trading points adds a practical and actionable dimension to our project. Users receive real-time notifications, ensuring they are informed and can take timely actions in response to market changes.</a:t>
            </a:r>
          </a:p>
          <a:p>
            <a:pPr algn="l">
              <a:buFont typeface="+mj-lt"/>
              <a:buAutoNum type="arabicPeriod"/>
            </a:pPr>
            <a:endParaRPr lang="en-US" sz="1300" b="0" i="0" dirty="0">
              <a:effectLst/>
              <a:latin typeface="Söhne"/>
            </a:endParaRPr>
          </a:p>
          <a:p>
            <a:pPr algn="l"/>
            <a:r>
              <a:rPr lang="en-US" sz="1300" b="0" i="0" dirty="0">
                <a:effectLst/>
                <a:latin typeface="Söhne"/>
              </a:rPr>
              <a:t>In summary, </a:t>
            </a:r>
            <a:r>
              <a:rPr lang="en-US" sz="1300" b="0" i="0" dirty="0" err="1">
                <a:effectLst/>
                <a:latin typeface="Söhne"/>
              </a:rPr>
              <a:t>FinBro</a:t>
            </a:r>
            <a:r>
              <a:rPr lang="en-US" sz="1300" b="0" i="0" dirty="0">
                <a:effectLst/>
                <a:latin typeface="Söhne"/>
              </a:rPr>
              <a:t> distinguishes itself by offering a comprehensive, personalized, and proactive financial experience that goes beyond traditional financial applications. The fusion of a chatbot with advanced machine learning capabilities positions </a:t>
            </a:r>
            <a:r>
              <a:rPr lang="en-US" sz="1300" b="0" i="0" dirty="0" err="1">
                <a:effectLst/>
                <a:latin typeface="Söhne"/>
              </a:rPr>
              <a:t>FinBro</a:t>
            </a:r>
            <a:r>
              <a:rPr lang="en-US" sz="1300" b="0" i="0" dirty="0">
                <a:effectLst/>
                <a:latin typeface="Söhne"/>
              </a:rPr>
              <a:t> as a forward-thinking solution in the realm of financial technology</a:t>
            </a:r>
          </a:p>
          <a:p>
            <a:endParaRPr lang="en-US" altLang="ko-KR" sz="1300" dirty="0">
              <a:cs typeface="Arial" pitchFamily="34" charset="0"/>
            </a:endParaRPr>
          </a:p>
        </p:txBody>
      </p:sp>
    </p:spTree>
    <p:extLst>
      <p:ext uri="{BB962C8B-B14F-4D97-AF65-F5344CB8AC3E}">
        <p14:creationId xmlns:p14="http://schemas.microsoft.com/office/powerpoint/2010/main" val="389806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텍스트 개체 틀 24">
            <a:extLst>
              <a:ext uri="{FF2B5EF4-FFF2-40B4-BE49-F238E27FC236}">
                <a16:creationId xmlns:a16="http://schemas.microsoft.com/office/drawing/2014/main" id="{644B42AA-9528-46CE-9BA8-A9C449886CBB}"/>
              </a:ext>
            </a:extLst>
          </p:cNvPr>
          <p:cNvSpPr>
            <a:spLocks noGrp="1"/>
          </p:cNvSpPr>
          <p:nvPr>
            <p:ph type="body" sz="quarter" idx="12"/>
          </p:nvPr>
        </p:nvSpPr>
        <p:spPr/>
        <p:txBody>
          <a:bodyPr/>
          <a:lstStyle/>
          <a:p>
            <a:r>
              <a:rPr lang="en-US" altLang="ko-KR" dirty="0">
                <a:solidFill>
                  <a:schemeClr val="bg1"/>
                </a:solidFill>
              </a:rPr>
              <a:t>Infographic Style</a:t>
            </a:r>
          </a:p>
        </p:txBody>
      </p:sp>
      <p:sp>
        <p:nvSpPr>
          <p:cNvPr id="34" name="Block Arc 14">
            <a:extLst>
              <a:ext uri="{FF2B5EF4-FFF2-40B4-BE49-F238E27FC236}">
                <a16:creationId xmlns:a16="http://schemas.microsoft.com/office/drawing/2014/main" id="{3170FD82-71DB-4FC6-95B3-89D332FB6AD7}"/>
              </a:ext>
            </a:extLst>
          </p:cNvPr>
          <p:cNvSpPr/>
          <p:nvPr/>
        </p:nvSpPr>
        <p:spPr>
          <a:xfrm rot="16200000">
            <a:off x="5833121" y="1682182"/>
            <a:ext cx="525759" cy="52610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35" name="Group 11">
            <a:extLst>
              <a:ext uri="{FF2B5EF4-FFF2-40B4-BE49-F238E27FC236}">
                <a16:creationId xmlns:a16="http://schemas.microsoft.com/office/drawing/2014/main" id="{67E622F3-B5C9-45CF-8D69-ACD9FB860D30}"/>
              </a:ext>
            </a:extLst>
          </p:cNvPr>
          <p:cNvGrpSpPr/>
          <p:nvPr/>
        </p:nvGrpSpPr>
        <p:grpSpPr>
          <a:xfrm>
            <a:off x="-37144" y="2741546"/>
            <a:ext cx="4775780" cy="1846659"/>
            <a:chOff x="3017859" y="4213741"/>
            <a:chExt cx="1249476" cy="1846659"/>
          </a:xfrm>
        </p:grpSpPr>
        <p:sp>
          <p:nvSpPr>
            <p:cNvPr id="36" name="TextBox 35">
              <a:extLst>
                <a:ext uri="{FF2B5EF4-FFF2-40B4-BE49-F238E27FC236}">
                  <a16:creationId xmlns:a16="http://schemas.microsoft.com/office/drawing/2014/main" id="{9EA4AC23-54FA-435E-8DAA-1E4B1FE48311}"/>
                </a:ext>
              </a:extLst>
            </p:cNvPr>
            <p:cNvSpPr txBox="1"/>
            <p:nvPr/>
          </p:nvSpPr>
          <p:spPr>
            <a:xfrm>
              <a:off x="3017859" y="4629985"/>
              <a:ext cx="1245478"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ED5FD71D-6D09-4963-8E72-6E622CE91284}"/>
                </a:ext>
              </a:extLst>
            </p:cNvPr>
            <p:cNvSpPr txBox="1"/>
            <p:nvPr/>
          </p:nvSpPr>
          <p:spPr>
            <a:xfrm>
              <a:off x="3017859" y="4213741"/>
              <a:ext cx="1249476" cy="1846659"/>
            </a:xfrm>
            <a:prstGeom prst="rect">
              <a:avLst/>
            </a:prstGeom>
            <a:noFill/>
          </p:spPr>
          <p:txBody>
            <a:bodyPr wrap="square" rtlCol="0">
              <a:spAutoFit/>
            </a:bodyPr>
            <a:lstStyle/>
            <a:p>
              <a:pPr algn="r"/>
              <a:r>
                <a:rPr lang="en-US" altLang="ko-KR" sz="2700" b="1" dirty="0">
                  <a:solidFill>
                    <a:schemeClr val="tx1">
                      <a:lumMod val="65000"/>
                      <a:lumOff val="35000"/>
                    </a:schemeClr>
                  </a:solidFill>
                  <a:cs typeface="Arial" pitchFamily="34" charset="0"/>
                </a:rPr>
                <a:t>Tech Stack</a:t>
              </a:r>
              <a:r>
                <a:rPr lang="en-IN" altLang="ko-KR" sz="2700" b="1" dirty="0">
                  <a:solidFill>
                    <a:schemeClr val="tx1">
                      <a:lumMod val="65000"/>
                      <a:lumOff val="35000"/>
                    </a:schemeClr>
                  </a:solidFill>
                  <a:cs typeface="Arial" pitchFamily="34" charset="0"/>
                </a:rPr>
                <a:t>:</a:t>
              </a:r>
            </a:p>
            <a:p>
              <a:pPr algn="r"/>
              <a:r>
                <a:rPr lang="en-IN" altLang="ko-KR" sz="2700" b="1" dirty="0">
                  <a:solidFill>
                    <a:schemeClr val="tx1">
                      <a:lumMod val="65000"/>
                      <a:lumOff val="35000"/>
                    </a:schemeClr>
                  </a:solidFill>
                  <a:cs typeface="Arial" pitchFamily="34" charset="0"/>
                </a:rPr>
                <a:t>	</a:t>
              </a:r>
              <a:r>
                <a:rPr lang="en-IN" altLang="ko-KR" sz="2000" dirty="0" err="1">
                  <a:solidFill>
                    <a:schemeClr val="tx1">
                      <a:lumMod val="65000"/>
                      <a:lumOff val="35000"/>
                    </a:schemeClr>
                  </a:solidFill>
                  <a:cs typeface="Arial" pitchFamily="34" charset="0"/>
                </a:rPr>
                <a:t>GenAI</a:t>
              </a:r>
              <a:endParaRPr lang="en-IN" altLang="ko-KR" sz="2000" dirty="0">
                <a:solidFill>
                  <a:schemeClr val="tx1">
                    <a:lumMod val="65000"/>
                    <a:lumOff val="35000"/>
                  </a:schemeClr>
                </a:solidFill>
                <a:cs typeface="Arial" pitchFamily="34" charset="0"/>
              </a:endParaRPr>
            </a:p>
            <a:p>
              <a:pPr algn="r"/>
              <a:r>
                <a:rPr lang="en-IN" altLang="ko-KR" sz="2000" dirty="0" err="1">
                  <a:solidFill>
                    <a:schemeClr val="tx1">
                      <a:lumMod val="65000"/>
                      <a:lumOff val="35000"/>
                    </a:schemeClr>
                  </a:solidFill>
                  <a:cs typeface="Arial" pitchFamily="34" charset="0"/>
                </a:rPr>
                <a:t>MachineLearning</a:t>
              </a:r>
              <a:endParaRPr lang="en-IN" altLang="ko-KR" sz="2000" dirty="0">
                <a:solidFill>
                  <a:schemeClr val="tx1">
                    <a:lumMod val="65000"/>
                    <a:lumOff val="35000"/>
                  </a:schemeClr>
                </a:solidFill>
                <a:cs typeface="Arial" pitchFamily="34" charset="0"/>
              </a:endParaRPr>
            </a:p>
            <a:p>
              <a:pPr algn="r"/>
              <a:r>
                <a:rPr lang="en-IN" altLang="ko-KR" sz="2000" dirty="0" err="1">
                  <a:solidFill>
                    <a:schemeClr val="tx1">
                      <a:lumMod val="65000"/>
                      <a:lumOff val="35000"/>
                    </a:schemeClr>
                  </a:solidFill>
                  <a:cs typeface="Arial" pitchFamily="34" charset="0"/>
                </a:rPr>
                <a:t>DataScience</a:t>
              </a:r>
              <a:endParaRPr lang="en-IN" altLang="ko-KR" sz="2000" dirty="0">
                <a:solidFill>
                  <a:schemeClr val="tx1">
                    <a:lumMod val="65000"/>
                    <a:lumOff val="35000"/>
                  </a:schemeClr>
                </a:solidFill>
                <a:cs typeface="Arial" pitchFamily="34" charset="0"/>
              </a:endParaRPr>
            </a:p>
            <a:p>
              <a:pPr algn="r"/>
              <a:r>
                <a:rPr lang="en-IN" altLang="ko-KR" sz="2000" dirty="0">
                  <a:solidFill>
                    <a:schemeClr val="tx1">
                      <a:lumMod val="65000"/>
                      <a:lumOff val="35000"/>
                    </a:schemeClr>
                  </a:solidFill>
                  <a:cs typeface="Arial" pitchFamily="34" charset="0"/>
                </a:rPr>
                <a:t>Deep Learning</a:t>
              </a:r>
              <a:endParaRPr lang="en-US" altLang="ko-KR" sz="2000" dirty="0">
                <a:solidFill>
                  <a:schemeClr val="tx1">
                    <a:lumMod val="65000"/>
                    <a:lumOff val="35000"/>
                  </a:schemeClr>
                </a:solidFill>
                <a:cs typeface="Arial" pitchFamily="34" charset="0"/>
              </a:endParaRPr>
            </a:p>
          </p:txBody>
        </p:sp>
      </p:grpSp>
      <p:grpSp>
        <p:nvGrpSpPr>
          <p:cNvPr id="38" name="Group 18">
            <a:extLst>
              <a:ext uri="{FF2B5EF4-FFF2-40B4-BE49-F238E27FC236}">
                <a16:creationId xmlns:a16="http://schemas.microsoft.com/office/drawing/2014/main" id="{8A3EA765-EBE9-43CE-A903-98F02CC7E4B2}"/>
              </a:ext>
            </a:extLst>
          </p:cNvPr>
          <p:cNvGrpSpPr/>
          <p:nvPr/>
        </p:nvGrpSpPr>
        <p:grpSpPr>
          <a:xfrm>
            <a:off x="655984" y="5157592"/>
            <a:ext cx="4082652" cy="553998"/>
            <a:chOff x="3049206" y="4283314"/>
            <a:chExt cx="1839465" cy="553998"/>
          </a:xfrm>
        </p:grpSpPr>
        <p:sp>
          <p:nvSpPr>
            <p:cNvPr id="39" name="TextBox 38">
              <a:extLst>
                <a:ext uri="{FF2B5EF4-FFF2-40B4-BE49-F238E27FC236}">
                  <a16:creationId xmlns:a16="http://schemas.microsoft.com/office/drawing/2014/main" id="{E6C81E44-1A03-4239-8711-83D18C8A0DF6}"/>
                </a:ext>
              </a:extLst>
            </p:cNvPr>
            <p:cNvSpPr txBox="1"/>
            <p:nvPr/>
          </p:nvSpPr>
          <p:spPr>
            <a:xfrm>
              <a:off x="3049206" y="4560313"/>
              <a:ext cx="1839465"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https://github.com/Amarnath-Rao/Finbro</a:t>
              </a:r>
            </a:p>
          </p:txBody>
        </p:sp>
        <p:sp>
          <p:nvSpPr>
            <p:cNvPr id="40" name="TextBox 39">
              <a:extLst>
                <a:ext uri="{FF2B5EF4-FFF2-40B4-BE49-F238E27FC236}">
                  <a16:creationId xmlns:a16="http://schemas.microsoft.com/office/drawing/2014/main" id="{327B06E1-07E4-4B38-A379-79C538FE4E56}"/>
                </a:ext>
              </a:extLst>
            </p:cNvPr>
            <p:cNvSpPr txBox="1"/>
            <p:nvPr/>
          </p:nvSpPr>
          <p:spPr>
            <a:xfrm>
              <a:off x="3049206" y="4283314"/>
              <a:ext cx="1839465" cy="307777"/>
            </a:xfrm>
            <a:prstGeom prst="rect">
              <a:avLst/>
            </a:prstGeom>
            <a:noFill/>
          </p:spPr>
          <p:txBody>
            <a:bodyPr wrap="square" rtlCol="0">
              <a:spAutoFit/>
            </a:bodyPr>
            <a:lstStyle/>
            <a:p>
              <a:pPr algn="r"/>
              <a:r>
                <a:rPr lang="en-US" altLang="ko-KR" sz="1400" b="1" dirty="0" err="1">
                  <a:solidFill>
                    <a:schemeClr val="tx1">
                      <a:lumMod val="75000"/>
                      <a:lumOff val="25000"/>
                    </a:schemeClr>
                  </a:solidFill>
                  <a:cs typeface="Arial" pitchFamily="34" charset="0"/>
                </a:rPr>
                <a:t>Github</a:t>
              </a:r>
              <a:endParaRPr lang="ko-KR" altLang="en-US" sz="1400" b="1" dirty="0">
                <a:solidFill>
                  <a:schemeClr val="tx1">
                    <a:lumMod val="75000"/>
                    <a:lumOff val="25000"/>
                  </a:schemeClr>
                </a:solidFill>
                <a:cs typeface="Arial" pitchFamily="34" charset="0"/>
              </a:endParaRPr>
            </a:p>
          </p:txBody>
        </p:sp>
      </p:grpSp>
      <p:sp>
        <p:nvSpPr>
          <p:cNvPr id="41" name="TextBox 40">
            <a:extLst>
              <a:ext uri="{FF2B5EF4-FFF2-40B4-BE49-F238E27FC236}">
                <a16:creationId xmlns:a16="http://schemas.microsoft.com/office/drawing/2014/main" id="{4E82AC1D-1E2F-4E4E-A232-CB9EE8895F26}"/>
              </a:ext>
            </a:extLst>
          </p:cNvPr>
          <p:cNvSpPr txBox="1"/>
          <p:nvPr/>
        </p:nvSpPr>
        <p:spPr>
          <a:xfrm>
            <a:off x="1371600" y="1127680"/>
            <a:ext cx="9448800" cy="461665"/>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bg1"/>
              </a:solidFill>
              <a:cs typeface="Arial" pitchFamily="34" charset="0"/>
            </a:endParaRPr>
          </a:p>
        </p:txBody>
      </p:sp>
      <p:sp>
        <p:nvSpPr>
          <p:cNvPr id="42" name="Freeform 55">
            <a:extLst>
              <a:ext uri="{FF2B5EF4-FFF2-40B4-BE49-F238E27FC236}">
                <a16:creationId xmlns:a16="http://schemas.microsoft.com/office/drawing/2014/main" id="{CCCBC7B0-286A-4069-B8A1-F918AC2E0D9C}"/>
              </a:ext>
            </a:extLst>
          </p:cNvPr>
          <p:cNvSpPr/>
          <p:nvPr/>
        </p:nvSpPr>
        <p:spPr>
          <a:xfrm>
            <a:off x="5027264" y="5183889"/>
            <a:ext cx="358858" cy="879324"/>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4" name="Picture Placeholder 3">
            <a:extLst>
              <a:ext uri="{FF2B5EF4-FFF2-40B4-BE49-F238E27FC236}">
                <a16:creationId xmlns:a16="http://schemas.microsoft.com/office/drawing/2014/main" id="{37575CE2-C7A0-F480-9941-55B541AA3543}"/>
              </a:ext>
            </a:extLst>
          </p:cNvPr>
          <p:cNvPicPr>
            <a:picLocks noGrp="1" noChangeAspect="1"/>
          </p:cNvPicPr>
          <p:nvPr>
            <p:ph type="pic" idx="10"/>
          </p:nvPr>
        </p:nvPicPr>
        <p:blipFill>
          <a:blip r:embed="rId2"/>
          <a:srcRect l="29328" r="29328"/>
          <a:stretch/>
        </p:blipFill>
        <p:spPr>
          <a:xfrm>
            <a:off x="9828212" y="2451594"/>
            <a:ext cx="2363788" cy="2736850"/>
          </a:xfrm>
        </p:spPr>
      </p:pic>
      <p:pic>
        <p:nvPicPr>
          <p:cNvPr id="7" name="Picture 6">
            <a:extLst>
              <a:ext uri="{FF2B5EF4-FFF2-40B4-BE49-F238E27FC236}">
                <a16:creationId xmlns:a16="http://schemas.microsoft.com/office/drawing/2014/main" id="{B01DB475-11E8-B8A8-9416-2B2EB8145706}"/>
              </a:ext>
            </a:extLst>
          </p:cNvPr>
          <p:cNvPicPr>
            <a:picLocks noChangeAspect="1"/>
          </p:cNvPicPr>
          <p:nvPr/>
        </p:nvPicPr>
        <p:blipFill>
          <a:blip r:embed="rId2"/>
          <a:stretch>
            <a:fillRect/>
          </a:stretch>
        </p:blipFill>
        <p:spPr>
          <a:xfrm>
            <a:off x="7290287" y="2624482"/>
            <a:ext cx="1425874" cy="2912252"/>
          </a:xfrm>
          <a:prstGeom prst="rect">
            <a:avLst/>
          </a:prstGeom>
        </p:spPr>
      </p:pic>
      <p:pic>
        <p:nvPicPr>
          <p:cNvPr id="9" name="Picture 8">
            <a:extLst>
              <a:ext uri="{FF2B5EF4-FFF2-40B4-BE49-F238E27FC236}">
                <a16:creationId xmlns:a16="http://schemas.microsoft.com/office/drawing/2014/main" id="{2007EE7C-C77A-32E9-02F5-899BD2D662B7}"/>
              </a:ext>
            </a:extLst>
          </p:cNvPr>
          <p:cNvPicPr>
            <a:picLocks noChangeAspect="1"/>
          </p:cNvPicPr>
          <p:nvPr/>
        </p:nvPicPr>
        <p:blipFill>
          <a:blip r:embed="rId3"/>
          <a:stretch>
            <a:fillRect/>
          </a:stretch>
        </p:blipFill>
        <p:spPr>
          <a:xfrm>
            <a:off x="9730473" y="2320637"/>
            <a:ext cx="2461528" cy="2987299"/>
          </a:xfrm>
          <a:prstGeom prst="rect">
            <a:avLst/>
          </a:prstGeom>
        </p:spPr>
      </p:pic>
      <p:sp>
        <p:nvSpPr>
          <p:cNvPr id="3" name="TextBox 2">
            <a:extLst>
              <a:ext uri="{FF2B5EF4-FFF2-40B4-BE49-F238E27FC236}">
                <a16:creationId xmlns:a16="http://schemas.microsoft.com/office/drawing/2014/main" id="{EB3EE487-77AA-FF17-392A-DF89E5372B80}"/>
              </a:ext>
            </a:extLst>
          </p:cNvPr>
          <p:cNvSpPr txBox="1"/>
          <p:nvPr/>
        </p:nvSpPr>
        <p:spPr>
          <a:xfrm>
            <a:off x="0" y="1918989"/>
            <a:ext cx="6115574" cy="1200329"/>
          </a:xfrm>
          <a:prstGeom prst="rect">
            <a:avLst/>
          </a:prstGeom>
          <a:noFill/>
        </p:spPr>
        <p:txBody>
          <a:bodyPr wrap="square">
            <a:spAutoFit/>
          </a:bodyPr>
          <a:lstStyle/>
          <a:p>
            <a:r>
              <a:rPr lang="en-IN" dirty="0"/>
              <a:t>Future Outcome:</a:t>
            </a:r>
            <a:br>
              <a:rPr lang="en-IN" dirty="0"/>
            </a:br>
            <a:r>
              <a:rPr lang="en-IN" dirty="0"/>
              <a:t>-&gt; Multiple user auth data</a:t>
            </a:r>
            <a:br>
              <a:rPr lang="en-IN" dirty="0"/>
            </a:br>
            <a:r>
              <a:rPr lang="en-IN" dirty="0"/>
              <a:t>-&gt; Model efficiency</a:t>
            </a:r>
          </a:p>
          <a:p>
            <a:r>
              <a:rPr lang="en-IN" dirty="0"/>
              <a:t>-&gt; Accurate Datasets</a:t>
            </a:r>
          </a:p>
        </p:txBody>
      </p:sp>
    </p:spTree>
    <p:extLst>
      <p:ext uri="{BB962C8B-B14F-4D97-AF65-F5344CB8AC3E}">
        <p14:creationId xmlns:p14="http://schemas.microsoft.com/office/powerpoint/2010/main" val="234562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546715" y="2944996"/>
            <a:ext cx="5645285" cy="1015663"/>
          </a:xfrm>
          <a:prstGeom prst="rect">
            <a:avLst/>
          </a:prstGeom>
          <a:noFill/>
        </p:spPr>
        <p:txBody>
          <a:bodyPr wrap="square" rtlCol="0" anchor="ctr">
            <a:spAutoFit/>
          </a:bodyPr>
          <a:lstStyle/>
          <a:p>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9561</TotalTime>
  <Words>767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Amarnath Rao</cp:lastModifiedBy>
  <cp:revision>104</cp:revision>
  <dcterms:created xsi:type="dcterms:W3CDTF">2020-01-20T05:08:25Z</dcterms:created>
  <dcterms:modified xsi:type="dcterms:W3CDTF">2023-11-12T05:11:23Z</dcterms:modified>
</cp:coreProperties>
</file>