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3" r:id="rId1"/>
  </p:sldMasterIdLst>
  <p:notesMasterIdLst>
    <p:notesMasterId r:id="rId11"/>
  </p:notesMasterIdLst>
  <p:sldIdLst>
    <p:sldId id="256" r:id="rId2"/>
    <p:sldId id="257" r:id="rId3"/>
    <p:sldId id="258" r:id="rId4"/>
    <p:sldId id="259" r:id="rId5"/>
    <p:sldId id="260" r:id="rId6"/>
    <p:sldId id="261" r:id="rId7"/>
    <p:sldId id="281" r:id="rId8"/>
    <p:sldId id="282" r:id="rId9"/>
    <p:sldId id="280" r:id="rId10"/>
  </p:sldIdLst>
  <p:sldSz cx="12188825" cy="6858000"/>
  <p:notesSz cx="6858000" cy="9144000"/>
  <p:embeddedFontLst>
    <p:embeddedFont>
      <p:font typeface="Calibri" pitchFamily="34" charset="0"/>
      <p:regular r:id="rId12"/>
      <p:bold r:id="rId13"/>
      <p:italic r:id="rId14"/>
      <p:boldItalic r:id="rId15"/>
    </p:embeddedFont>
    <p:embeddedFont>
      <p:font typeface="Quattrocento Sans" charset="0"/>
      <p:regular r:id="rId16"/>
      <p:bold r:id="rId17"/>
      <p:italic r:id="rId18"/>
      <p:boldItalic r:id="rId19"/>
    </p:embeddedFont>
    <p:embeddedFont>
      <p:font typeface="Wingdings 2" pitchFamily="18" charset="2"/>
      <p:regular r:id="rId20"/>
    </p:embeddedFont>
    <p:embeddedFont>
      <p:font typeface="Century Gothic" pitchFamily="34" charset="0"/>
      <p:regular r:id="rId21"/>
      <p:bold r:id="rId22"/>
      <p:italic r:id="rId23"/>
      <p:boldItalic r:id="rId24"/>
    </p:embeddedFont>
    <p:embeddedFont>
      <p:font typeface="Verdana" pitchFamily="34" charset="0"/>
      <p:regular r:id="rId25"/>
      <p:bold r:id="rId26"/>
      <p:italic r:id="rId27"/>
      <p:boldItalic r:id="rId28"/>
    </p:embeddedFont>
  </p:embeddedFontLst>
  <p:defaultTextStyle>
    <a:defPPr>
      <a:defRPr lang="en-US"/>
    </a:defPPr>
    <a:lvl1pPr algn="l" rtl="0" fontAlgn="base">
      <a:spcBef>
        <a:spcPct val="0"/>
      </a:spcBef>
      <a:spcAft>
        <a:spcPct val="0"/>
      </a:spcAft>
      <a:defRPr sz="1400" kern="1200">
        <a:solidFill>
          <a:srgbClr val="000000"/>
        </a:solidFill>
        <a:latin typeface="Arial" charset="0"/>
        <a:ea typeface="+mn-ea"/>
        <a:cs typeface="Arial" charset="0"/>
        <a:sym typeface="Arial" charset="0"/>
      </a:defRPr>
    </a:lvl1pPr>
    <a:lvl2pPr marL="457200" algn="l" rtl="0" fontAlgn="base">
      <a:spcBef>
        <a:spcPct val="0"/>
      </a:spcBef>
      <a:spcAft>
        <a:spcPct val="0"/>
      </a:spcAft>
      <a:defRPr sz="1400" kern="1200">
        <a:solidFill>
          <a:srgbClr val="000000"/>
        </a:solidFill>
        <a:latin typeface="Arial" charset="0"/>
        <a:ea typeface="+mn-ea"/>
        <a:cs typeface="Arial" charset="0"/>
        <a:sym typeface="Arial" charset="0"/>
      </a:defRPr>
    </a:lvl2pPr>
    <a:lvl3pPr marL="914400" algn="l" rtl="0" fontAlgn="base">
      <a:spcBef>
        <a:spcPct val="0"/>
      </a:spcBef>
      <a:spcAft>
        <a:spcPct val="0"/>
      </a:spcAft>
      <a:defRPr sz="1400" kern="1200">
        <a:solidFill>
          <a:srgbClr val="000000"/>
        </a:solidFill>
        <a:latin typeface="Arial" charset="0"/>
        <a:ea typeface="+mn-ea"/>
        <a:cs typeface="Arial" charset="0"/>
        <a:sym typeface="Arial" charset="0"/>
      </a:defRPr>
    </a:lvl3pPr>
    <a:lvl4pPr marL="1371600" algn="l" rtl="0" fontAlgn="base">
      <a:spcBef>
        <a:spcPct val="0"/>
      </a:spcBef>
      <a:spcAft>
        <a:spcPct val="0"/>
      </a:spcAft>
      <a:defRPr sz="1400" kern="1200">
        <a:solidFill>
          <a:srgbClr val="000000"/>
        </a:solidFill>
        <a:latin typeface="Arial" charset="0"/>
        <a:ea typeface="+mn-ea"/>
        <a:cs typeface="Arial" charset="0"/>
        <a:sym typeface="Arial" charset="0"/>
      </a:defRPr>
    </a:lvl4pPr>
    <a:lvl5pPr marL="1828800" algn="l" rtl="0" fontAlgn="base">
      <a:spcBef>
        <a:spcPct val="0"/>
      </a:spcBef>
      <a:spcAft>
        <a:spcPct val="0"/>
      </a:spcAft>
      <a:defRPr sz="1400" kern="1200">
        <a:solidFill>
          <a:srgbClr val="000000"/>
        </a:solidFill>
        <a:latin typeface="Arial" charset="0"/>
        <a:ea typeface="+mn-ea"/>
        <a:cs typeface="Arial" charset="0"/>
        <a:sym typeface="Arial" charset="0"/>
      </a:defRPr>
    </a:lvl5pPr>
    <a:lvl6pPr marL="2286000" algn="l" defTabSz="914400" rtl="0" eaLnBrk="1" latinLnBrk="0" hangingPunct="1">
      <a:defRPr sz="1400" kern="1200">
        <a:solidFill>
          <a:srgbClr val="000000"/>
        </a:solidFill>
        <a:latin typeface="Arial" charset="0"/>
        <a:ea typeface="+mn-ea"/>
        <a:cs typeface="Arial" charset="0"/>
        <a:sym typeface="Arial" charset="0"/>
      </a:defRPr>
    </a:lvl6pPr>
    <a:lvl7pPr marL="2743200" algn="l" defTabSz="914400" rtl="0" eaLnBrk="1" latinLnBrk="0" hangingPunct="1">
      <a:defRPr sz="1400" kern="1200">
        <a:solidFill>
          <a:srgbClr val="000000"/>
        </a:solidFill>
        <a:latin typeface="Arial" charset="0"/>
        <a:ea typeface="+mn-ea"/>
        <a:cs typeface="Arial" charset="0"/>
        <a:sym typeface="Arial" charset="0"/>
      </a:defRPr>
    </a:lvl7pPr>
    <a:lvl8pPr marL="3200400" algn="l" defTabSz="914400" rtl="0" eaLnBrk="1" latinLnBrk="0" hangingPunct="1">
      <a:defRPr sz="1400" kern="1200">
        <a:solidFill>
          <a:srgbClr val="000000"/>
        </a:solidFill>
        <a:latin typeface="Arial" charset="0"/>
        <a:ea typeface="+mn-ea"/>
        <a:cs typeface="Arial" charset="0"/>
        <a:sym typeface="Arial" charset="0"/>
      </a:defRPr>
    </a:lvl8pPr>
    <a:lvl9pPr marL="3657600" algn="l" defTabSz="914400" rtl="0" eaLnBrk="1" latinLnBrk="0" hangingPunct="1">
      <a:defRPr sz="1400" kern="1200">
        <a:solidFill>
          <a:srgbClr val="000000"/>
        </a:solidFill>
        <a:latin typeface="Arial" charset="0"/>
        <a:ea typeface="+mn-ea"/>
        <a:cs typeface="Arial"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D3CE9B7-3B0D-4D98-80E2-8443A59B3A72}">
  <a:tblStyle styleId="{0D3CE9B7-3B0D-4D98-80E2-8443A59B3A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napToGrid="0">
      <p:cViewPr varScale="1">
        <p:scale>
          <a:sx n="87" d="100"/>
          <a:sy n="87" d="100"/>
        </p:scale>
        <p:origin x="-672" y="-84"/>
      </p:cViewPr>
      <p:guideLst>
        <p:guide orient="horz" pos="2160"/>
        <p:guide pos="383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Google Shape;3;n"/>
          <p:cNvSpPr txBox="1">
            <a:spLocks noGrp="1"/>
          </p:cNvSpPr>
          <p:nvPr>
            <p:ph type="hdr" idx="2"/>
          </p:nvPr>
        </p:nvSpPr>
        <p:spPr bwMode="auto">
          <a:xfrm>
            <a:off x="0" y="0"/>
            <a:ext cx="2971800" cy="457200"/>
          </a:xfrm>
          <a:prstGeom prst="rect">
            <a:avLst/>
          </a:prstGeom>
          <a:noFill/>
          <a:ln w="9525">
            <a:noFill/>
            <a:miter lim="800000"/>
            <a:headEnd/>
            <a:tailEnd/>
          </a:ln>
        </p:spPr>
        <p:txBody>
          <a:bodyPr vert="horz" wrap="square" lIns="91425" tIns="45700" rIns="91425" bIns="45700" numCol="1" anchor="t" anchorCtr="0" compatLnSpc="1">
            <a:prstTxWarp prst="textNoShape">
              <a:avLst/>
            </a:prstTxWarp>
          </a:bodyPr>
          <a:lstStyle>
            <a:lvl1pPr>
              <a:buClr>
                <a:srgbClr val="000000"/>
              </a:buClr>
              <a:buSzPts val="1400"/>
              <a:buFont typeface="Arial" charset="0"/>
              <a:buNone/>
              <a:defRPr sz="1200" smtClean="0">
                <a:latin typeface="Calibri" pitchFamily="34" charset="0"/>
                <a:cs typeface="Calibri" pitchFamily="34" charset="0"/>
                <a:sym typeface="Calibri" pitchFamily="34" charset="0"/>
              </a:defRPr>
            </a:lvl1pPr>
          </a:lstStyle>
          <a:p>
            <a:pPr>
              <a:defRPr/>
            </a:pPr>
            <a:endParaRPr lang="en-US"/>
          </a:p>
        </p:txBody>
      </p:sp>
      <p:sp>
        <p:nvSpPr>
          <p:cNvPr id="11267" name="Google Shape;4;n"/>
          <p:cNvSpPr txBox="1">
            <a:spLocks noGrp="1"/>
          </p:cNvSpPr>
          <p:nvPr>
            <p:ph type="dt" idx="10"/>
          </p:nvPr>
        </p:nvSpPr>
        <p:spPr bwMode="auto">
          <a:xfrm>
            <a:off x="3884613" y="0"/>
            <a:ext cx="2971800" cy="457200"/>
          </a:xfrm>
          <a:prstGeom prst="rect">
            <a:avLst/>
          </a:prstGeom>
          <a:noFill/>
          <a:ln w="9525">
            <a:noFill/>
            <a:miter lim="800000"/>
            <a:headEnd/>
            <a:tailEnd/>
          </a:ln>
        </p:spPr>
        <p:txBody>
          <a:bodyPr vert="horz" wrap="square" lIns="91425" tIns="45700" rIns="91425" bIns="45700" numCol="1" anchor="t" anchorCtr="0" compatLnSpc="1">
            <a:prstTxWarp prst="textNoShape">
              <a:avLst/>
            </a:prstTxWarp>
          </a:bodyPr>
          <a:lstStyle>
            <a:lvl1pPr algn="r">
              <a:buClr>
                <a:srgbClr val="000000"/>
              </a:buClr>
              <a:buSzPts val="1400"/>
              <a:buFont typeface="Arial" charset="0"/>
              <a:buNone/>
              <a:defRPr sz="1200" smtClean="0">
                <a:latin typeface="Calibri" pitchFamily="34" charset="0"/>
                <a:cs typeface="Calibri" pitchFamily="34" charset="0"/>
                <a:sym typeface="Calibri" pitchFamily="34" charset="0"/>
              </a:defRPr>
            </a:lvl1pPr>
          </a:lstStyle>
          <a:p>
            <a:pPr>
              <a:defRPr/>
            </a:pPr>
            <a:endParaRPr lang="en-US"/>
          </a:p>
        </p:txBody>
      </p:sp>
      <p:sp>
        <p:nvSpPr>
          <p:cNvPr id="11268" name="Google Shape;5;n"/>
          <p:cNvSpPr>
            <a:spLocks noGrp="1" noRot="1" noChangeAspect="1"/>
          </p:cNvSpPr>
          <p:nvPr>
            <p:ph type="sldImg" idx="3"/>
          </p:nvPr>
        </p:nvSpPr>
        <p:spPr bwMode="auto">
          <a:xfrm>
            <a:off x="381000" y="685800"/>
            <a:ext cx="6096000" cy="3429000"/>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12700">
            <a:solidFill>
              <a:srgbClr val="000000"/>
            </a:solidFill>
            <a:round/>
            <a:headEnd type="none" w="sm" len="sm"/>
            <a:tailEnd type="none" w="sm" len="sm"/>
          </a:ln>
        </p:spPr>
      </p:sp>
      <p:sp>
        <p:nvSpPr>
          <p:cNvPr id="11269" name="Google Shape;6;n"/>
          <p:cNvSpPr txBox="1">
            <a:spLocks noGrp="1"/>
          </p:cNvSpPr>
          <p:nvPr>
            <p:ph type="body" idx="1"/>
          </p:nvPr>
        </p:nvSpPr>
        <p:spPr bwMode="auto">
          <a:xfrm>
            <a:off x="685800" y="4343400"/>
            <a:ext cx="5486400" cy="4114800"/>
          </a:xfrm>
          <a:prstGeom prst="rect">
            <a:avLst/>
          </a:prstGeom>
          <a:noFill/>
          <a:ln w="9525">
            <a:noFill/>
            <a:miter lim="800000"/>
            <a:headEnd/>
            <a:tailEnd/>
          </a:ln>
        </p:spPr>
        <p:txBody>
          <a:bodyPr vert="horz" wrap="square" lIns="91425" tIns="45700" rIns="91425" bIns="45700" numCol="1" anchor="t" anchorCtr="0" compatLnSpc="1">
            <a:prstTxWarp prst="textNoShape">
              <a:avLst/>
            </a:prstTxWarp>
          </a:bodyPr>
          <a:lstStyle/>
          <a:p>
            <a:pPr lvl="0"/>
            <a:endParaRPr lang="en-US" smtClean="0">
              <a:sym typeface="Arial" charset="0"/>
            </a:endParaRPr>
          </a:p>
        </p:txBody>
      </p:sp>
      <p:sp>
        <p:nvSpPr>
          <p:cNvPr id="11270" name="Google Shape;7;n"/>
          <p:cNvSpPr txBox="1">
            <a:spLocks noGrp="1"/>
          </p:cNvSpPr>
          <p:nvPr>
            <p:ph type="ftr" idx="11"/>
          </p:nvPr>
        </p:nvSpPr>
        <p:spPr bwMode="auto">
          <a:xfrm>
            <a:off x="0" y="8685213"/>
            <a:ext cx="2971800" cy="457200"/>
          </a:xfrm>
          <a:prstGeom prst="rect">
            <a:avLst/>
          </a:prstGeom>
          <a:noFill/>
          <a:ln w="9525">
            <a:noFill/>
            <a:miter lim="800000"/>
            <a:headEnd/>
            <a:tailEnd/>
          </a:ln>
        </p:spPr>
        <p:txBody>
          <a:bodyPr vert="horz" wrap="square" lIns="91425" tIns="45700" rIns="91425" bIns="45700" numCol="1" anchor="b" anchorCtr="0" compatLnSpc="1">
            <a:prstTxWarp prst="textNoShape">
              <a:avLst/>
            </a:prstTxWarp>
          </a:bodyPr>
          <a:lstStyle>
            <a:lvl1pPr>
              <a:buClr>
                <a:srgbClr val="000000"/>
              </a:buClr>
              <a:buSzPts val="1400"/>
              <a:buFont typeface="Arial" charset="0"/>
              <a:buNone/>
              <a:defRPr sz="1200" smtClean="0">
                <a:latin typeface="Calibri" pitchFamily="34" charset="0"/>
                <a:cs typeface="Calibri" pitchFamily="34" charset="0"/>
                <a:sym typeface="Calibri" pitchFamily="34" charset="0"/>
              </a:defRPr>
            </a:lvl1pPr>
          </a:lstStyle>
          <a:p>
            <a:pPr>
              <a:defRPr/>
            </a:pPr>
            <a:endParaRPr lang="en-US"/>
          </a:p>
        </p:txBody>
      </p:sp>
      <p:sp>
        <p:nvSpPr>
          <p:cNvPr id="11271" name="Google Shape;8;n"/>
          <p:cNvSpPr txBox="1">
            <a:spLocks noGrp="1"/>
          </p:cNvSpPr>
          <p:nvPr>
            <p:ph type="sldNum" idx="12"/>
          </p:nvPr>
        </p:nvSpPr>
        <p:spPr bwMode="auto">
          <a:xfrm>
            <a:off x="3884613" y="8685213"/>
            <a:ext cx="2971800" cy="457200"/>
          </a:xfrm>
          <a:prstGeom prst="rect">
            <a:avLst/>
          </a:prstGeom>
          <a:noFill/>
          <a:ln w="9525">
            <a:noFill/>
            <a:miter lim="800000"/>
            <a:headEnd/>
            <a:tailEnd/>
          </a:ln>
        </p:spPr>
        <p:txBody>
          <a:bodyPr vert="horz" wrap="square" lIns="91425" tIns="45700" rIns="91425" bIns="45700" numCol="1" anchor="b" anchorCtr="0" compatLnSpc="1">
            <a:prstTxWarp prst="textNoShape">
              <a:avLst/>
            </a:prstTxWarp>
          </a:bodyPr>
          <a:lstStyle>
            <a:lvl1pPr algn="r">
              <a:buClr>
                <a:srgbClr val="000000"/>
              </a:buClr>
              <a:buFont typeface="Arial" charset="0"/>
              <a:buNone/>
              <a:defRPr sz="1200" smtClean="0">
                <a:latin typeface="Calibri" pitchFamily="34" charset="0"/>
                <a:cs typeface="Calibri" pitchFamily="34" charset="0"/>
                <a:sym typeface="Calibri" pitchFamily="34" charset="0"/>
              </a:defRPr>
            </a:lvl1pPr>
          </a:lstStyle>
          <a:p>
            <a:pPr>
              <a:defRPr/>
            </a:pPr>
            <a:fld id="{C0B9C363-38AF-4C6E-B9FE-0FC9C86E4049}" type="slidenum">
              <a:rPr lang="en-US"/>
              <a:pPr>
                <a:defRPr/>
              </a:pPr>
              <a:t>‹#›</a:t>
            </a:fld>
            <a:endParaRPr lang="en-US"/>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22860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1pPr>
    <a:lvl2pPr marL="742950" lvl="1" indent="-28575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2pPr>
    <a:lvl3pPr marL="1143000" lvl="2" indent="-22860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3pPr>
    <a:lvl4pPr marL="1600200" lvl="3" indent="-22860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4pPr>
    <a:lvl5pPr marL="2057400" lvl="4" indent="-22860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Google Shape;90;p1:notes"/>
          <p:cNvSpPr txBox="1">
            <a:spLocks noGrp="1"/>
          </p:cNvSpPr>
          <p:nvPr>
            <p:ph type="body" idx="1"/>
          </p:nvPr>
        </p:nvSpPr>
        <p:spPr/>
        <p:txBody>
          <a:bodyPr/>
          <a:lstStyle/>
          <a:p>
            <a:pPr marL="0" indent="0" eaLnBrk="1" hangingPunct="1">
              <a:buSzPts val="1400"/>
            </a:pPr>
            <a:endParaRPr lang="en-US" sz="1600" smtClean="0">
              <a:latin typeface="Calibri" pitchFamily="34" charset="0"/>
              <a:cs typeface="Calibri" pitchFamily="34" charset="0"/>
              <a:sym typeface="Calibri" pitchFamily="34" charset="0"/>
            </a:endParaRPr>
          </a:p>
        </p:txBody>
      </p:sp>
      <p:sp>
        <p:nvSpPr>
          <p:cNvPr id="12291" name="Google Shape;91;p1:notes"/>
          <p:cNvSpPr>
            <a:spLocks noGrp="1" noRot="1" noChangeAspect="1" noTextEdit="1"/>
          </p:cNvSpPr>
          <p:nvPr>
            <p:ph type="sldImg" idx="2"/>
          </p:nvPr>
        </p:nvSpPr>
        <p:spPr>
          <a:ln>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Google Shape;103;p2:notes"/>
          <p:cNvSpPr txBox="1">
            <a:spLocks noGrp="1"/>
          </p:cNvSpPr>
          <p:nvPr>
            <p:ph type="body" idx="1"/>
          </p:nvPr>
        </p:nvSpPr>
        <p:spPr/>
        <p:txBody>
          <a:bodyPr/>
          <a:lstStyle/>
          <a:p>
            <a:pPr marL="0" indent="0" eaLnBrk="1" hangingPunct="1">
              <a:buSzPts val="1400"/>
            </a:pPr>
            <a:endParaRPr lang="en-US" sz="1600" smtClean="0">
              <a:latin typeface="Calibri" pitchFamily="34" charset="0"/>
              <a:cs typeface="Calibri" pitchFamily="34" charset="0"/>
              <a:sym typeface="Calibri" pitchFamily="34" charset="0"/>
            </a:endParaRPr>
          </a:p>
        </p:txBody>
      </p:sp>
      <p:sp>
        <p:nvSpPr>
          <p:cNvPr id="13315" name="Google Shape;104;p2:notes"/>
          <p:cNvSpPr>
            <a:spLocks noGrp="1" noRot="1" noChangeAspect="1" noTextEdit="1"/>
          </p:cNvSpPr>
          <p:nvPr>
            <p:ph type="sldImg" idx="2"/>
          </p:nvPr>
        </p:nvSpPr>
        <p:spPr>
          <a:ln>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338" name="Google Shape;115;g1a5061d9e87_1_9:notes"/>
          <p:cNvSpPr txBox="1">
            <a:spLocks noGrp="1"/>
          </p:cNvSpPr>
          <p:nvPr>
            <p:ph type="body" idx="1"/>
          </p:nvPr>
        </p:nvSpPr>
        <p:spPr/>
        <p:txBody>
          <a:bodyPr/>
          <a:lstStyle/>
          <a:p>
            <a:pPr marL="0" indent="0" eaLnBrk="1" hangingPunct="1">
              <a:buSzPts val="1400"/>
            </a:pPr>
            <a:endParaRPr lang="en-US" sz="1600" smtClean="0">
              <a:latin typeface="Calibri" pitchFamily="34" charset="0"/>
              <a:cs typeface="Calibri" pitchFamily="34" charset="0"/>
              <a:sym typeface="Calibri" pitchFamily="34" charset="0"/>
            </a:endParaRPr>
          </a:p>
        </p:txBody>
      </p:sp>
      <p:sp>
        <p:nvSpPr>
          <p:cNvPr id="14339" name="Google Shape;116;g1a5061d9e87_1_9:notes"/>
          <p:cNvSpPr>
            <a:spLocks noGrp="1" noRot="1" noChangeAspect="1" noTextEdit="1"/>
          </p:cNvSpPr>
          <p:nvPr>
            <p:ph type="sldImg" idx="2"/>
          </p:nvPr>
        </p:nvSpPr>
        <p:spPr>
          <a:ln>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Google Shape;127;p3:notes"/>
          <p:cNvSpPr txBox="1">
            <a:spLocks noGrp="1"/>
          </p:cNvSpPr>
          <p:nvPr>
            <p:ph type="body" idx="1"/>
          </p:nvPr>
        </p:nvSpPr>
        <p:spPr/>
        <p:txBody>
          <a:bodyPr/>
          <a:lstStyle/>
          <a:p>
            <a:pPr marL="0" indent="0" eaLnBrk="1" hangingPunct="1">
              <a:buSzPts val="1400"/>
            </a:pPr>
            <a:endParaRPr lang="en-US" sz="1600" smtClean="0">
              <a:latin typeface="Calibri" pitchFamily="34" charset="0"/>
              <a:cs typeface="Calibri" pitchFamily="34" charset="0"/>
              <a:sym typeface="Calibri" pitchFamily="34" charset="0"/>
            </a:endParaRPr>
          </a:p>
        </p:txBody>
      </p:sp>
      <p:sp>
        <p:nvSpPr>
          <p:cNvPr id="15363" name="Google Shape;128;p3:notes"/>
          <p:cNvSpPr>
            <a:spLocks noGrp="1" noRot="1" noChangeAspect="1" noTextEdit="1"/>
          </p:cNvSpPr>
          <p:nvPr>
            <p:ph type="sldImg" idx="2"/>
          </p:nvPr>
        </p:nvSpPr>
        <p:spPr>
          <a:ln>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6" name="Google Shape;222;g1a5061d9e87_1_23:notes"/>
          <p:cNvSpPr txBox="1">
            <a:spLocks noGrp="1"/>
          </p:cNvSpPr>
          <p:nvPr>
            <p:ph type="body" idx="1"/>
          </p:nvPr>
        </p:nvSpPr>
        <p:spPr/>
        <p:txBody>
          <a:bodyPr/>
          <a:lstStyle/>
          <a:p>
            <a:pPr marL="0" indent="0" eaLnBrk="1" hangingPunct="1">
              <a:buSzPts val="1400"/>
            </a:pPr>
            <a:endParaRPr lang="en-US" sz="1600" smtClean="0">
              <a:latin typeface="Calibri" pitchFamily="34" charset="0"/>
              <a:cs typeface="Calibri" pitchFamily="34" charset="0"/>
              <a:sym typeface="Calibri" pitchFamily="34" charset="0"/>
            </a:endParaRPr>
          </a:p>
        </p:txBody>
      </p:sp>
      <p:sp>
        <p:nvSpPr>
          <p:cNvPr id="16387" name="Google Shape;223;g1a5061d9e87_1_23:notes"/>
          <p:cNvSpPr>
            <a:spLocks noGrp="1" noRot="1" noChangeAspect="1" noTextEdit="1"/>
          </p:cNvSpPr>
          <p:nvPr>
            <p:ph type="sldImg" idx="2"/>
          </p:nvPr>
        </p:nvSpPr>
        <p:spPr>
          <a:ln>
            <a:miter lim="800000"/>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Google Shape;228;p4:notes"/>
          <p:cNvSpPr txBox="1">
            <a:spLocks noGrp="1"/>
          </p:cNvSpPr>
          <p:nvPr>
            <p:ph type="body" idx="1"/>
          </p:nvPr>
        </p:nvSpPr>
        <p:spPr/>
        <p:txBody>
          <a:bodyPr/>
          <a:lstStyle/>
          <a:p>
            <a:pPr marL="0" indent="0" eaLnBrk="1" hangingPunct="1">
              <a:buSzPts val="1400"/>
            </a:pPr>
            <a:endParaRPr lang="en-US" sz="1600" smtClean="0">
              <a:latin typeface="Calibri" pitchFamily="34" charset="0"/>
              <a:cs typeface="Calibri" pitchFamily="34" charset="0"/>
              <a:sym typeface="Calibri" pitchFamily="34" charset="0"/>
            </a:endParaRPr>
          </a:p>
        </p:txBody>
      </p:sp>
      <p:sp>
        <p:nvSpPr>
          <p:cNvPr id="17411" name="Google Shape;229;p4:notes"/>
          <p:cNvSpPr>
            <a:spLocks noGrp="1" noRot="1" noChangeAspect="1" noTextEdit="1"/>
          </p:cNvSpPr>
          <p:nvPr>
            <p:ph type="sldImg" idx="2"/>
          </p:nvPr>
        </p:nvSpPr>
        <p:spPr>
          <a:ln>
            <a:miter lim="800000"/>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Google Shape;228;p4:notes"/>
          <p:cNvSpPr txBox="1">
            <a:spLocks noGrp="1"/>
          </p:cNvSpPr>
          <p:nvPr>
            <p:ph type="body" idx="1"/>
          </p:nvPr>
        </p:nvSpPr>
        <p:spPr/>
        <p:txBody>
          <a:bodyPr/>
          <a:lstStyle/>
          <a:p>
            <a:pPr marL="0" indent="0" eaLnBrk="1" hangingPunct="1">
              <a:buSzPts val="1400"/>
            </a:pPr>
            <a:endParaRPr lang="en-US" sz="1600" smtClean="0">
              <a:latin typeface="Calibri" pitchFamily="34" charset="0"/>
              <a:cs typeface="Calibri" pitchFamily="34" charset="0"/>
              <a:sym typeface="Calibri" pitchFamily="34" charset="0"/>
            </a:endParaRPr>
          </a:p>
        </p:txBody>
      </p:sp>
      <p:sp>
        <p:nvSpPr>
          <p:cNvPr id="17411" name="Google Shape;229;p4:notes"/>
          <p:cNvSpPr>
            <a:spLocks noGrp="1" noRot="1" noChangeAspect="1" noTextEdit="1"/>
          </p:cNvSpPr>
          <p:nvPr>
            <p:ph type="sldImg" idx="2"/>
          </p:nvPr>
        </p:nvSpPr>
        <p:spPr>
          <a:ln>
            <a:miter lim="800000"/>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Google Shape;228;p4:notes"/>
          <p:cNvSpPr txBox="1">
            <a:spLocks noGrp="1"/>
          </p:cNvSpPr>
          <p:nvPr>
            <p:ph type="body" idx="1"/>
          </p:nvPr>
        </p:nvSpPr>
        <p:spPr/>
        <p:txBody>
          <a:bodyPr/>
          <a:lstStyle/>
          <a:p>
            <a:pPr marL="0" indent="0" eaLnBrk="1" hangingPunct="1">
              <a:buSzPts val="1400"/>
            </a:pPr>
            <a:endParaRPr lang="en-US" sz="1600" smtClean="0">
              <a:latin typeface="Calibri" pitchFamily="34" charset="0"/>
              <a:cs typeface="Calibri" pitchFamily="34" charset="0"/>
              <a:sym typeface="Calibri" pitchFamily="34" charset="0"/>
            </a:endParaRPr>
          </a:p>
        </p:txBody>
      </p:sp>
      <p:sp>
        <p:nvSpPr>
          <p:cNvPr id="17411" name="Google Shape;229;p4:notes"/>
          <p:cNvSpPr>
            <a:spLocks noGrp="1" noRot="1" noChangeAspect="1" noTextEdit="1"/>
          </p:cNvSpPr>
          <p:nvPr>
            <p:ph type="sldImg" idx="2"/>
          </p:nvPr>
        </p:nvSpPr>
        <p:spPr>
          <a:ln>
            <a:miter lim="800000"/>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4" name="Google Shape;480;g1a62298cb6e_3_14:notes"/>
          <p:cNvSpPr>
            <a:spLocks noGrp="1" noRot="1" noChangeAspect="1" noTextEdit="1"/>
          </p:cNvSpPr>
          <p:nvPr>
            <p:ph type="sldImg" idx="2"/>
          </p:nvPr>
        </p:nvSpPr>
        <p:spPr>
          <a:ln>
            <a:miter lim="800000"/>
            <a:headEnd/>
            <a:tailEnd/>
          </a:ln>
        </p:spPr>
      </p:sp>
      <p:sp>
        <p:nvSpPr>
          <p:cNvPr id="18435" name="Google Shape;481;g1a62298cb6e_3_14:notes"/>
          <p:cNvSpPr txBox="1">
            <a:spLocks noGrp="1"/>
          </p:cNvSpPr>
          <p:nvPr>
            <p:ph type="body" idx="1"/>
          </p:nvPr>
        </p:nvSpPr>
        <p:spPr/>
        <p:txBody>
          <a:bodyPr/>
          <a:lstStyle/>
          <a:p>
            <a:pPr marL="0" indent="0" eaLnBrk="1" hangingPunct="1">
              <a:buSzPts val="1400"/>
            </a:pPr>
            <a:endParaRPr lang="en-US" sz="1600" smtClean="0">
              <a:latin typeface="Calibri" pitchFamily="34" charset="0"/>
              <a:cs typeface="Calibri" pitchFamily="34" charset="0"/>
              <a:sym typeface="Calibri" pitchFamily="34" charset="0"/>
            </a:endParaRPr>
          </a:p>
        </p:txBody>
      </p:sp>
      <p:sp>
        <p:nvSpPr>
          <p:cNvPr id="18436" name="Google Shape;482;g1a62298cb6e_3_14:notes"/>
          <p:cNvSpPr>
            <a:spLocks noGrp="1"/>
          </p:cNvSpPr>
          <p:nvPr>
            <p:ph type="sldNum" sz="quarter" idx="12"/>
          </p:nvPr>
        </p:nvSpPr>
        <p:spPr>
          <a:noFill/>
        </p:spPr>
        <p:txBody>
          <a:bodyPr/>
          <a:lstStyle/>
          <a:p>
            <a:fld id="{65358471-57D9-49F9-B186-2653C8CF36CF}" type="slidenum">
              <a:rPr lang="en-US" sz="1400">
                <a:latin typeface="Arial" charset="0"/>
                <a:cs typeface="Arial" charset="0"/>
                <a:sym typeface="Arial" charset="0"/>
              </a:rPr>
              <a:pPr/>
              <a:t>9</a:t>
            </a:fld>
            <a:endParaRPr lang="en-US" sz="1400">
              <a:latin typeface="Arial" charset="0"/>
              <a:cs typeface="Arial" charset="0"/>
              <a:sym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5011" y="5038803"/>
            <a:ext cx="1892949" cy="172518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538" y="776289"/>
            <a:ext cx="10747750"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720538" y="2250280"/>
            <a:ext cx="10747750"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828324" y="6012657"/>
            <a:ext cx="7719589" cy="365125"/>
          </a:xfrm>
        </p:spPr>
        <p:txBody>
          <a:bodyPr tIns="0" bIns="0" anchor="t"/>
          <a:lstStyle>
            <a:lvl1pPr algn="r">
              <a:defRPr sz="1000"/>
            </a:lvl1pPr>
          </a:lstStyle>
          <a:p>
            <a:pPr>
              <a:defRPr/>
            </a:pPr>
            <a:endParaRPr lang="en-US"/>
          </a:p>
        </p:txBody>
      </p:sp>
      <p:sp>
        <p:nvSpPr>
          <p:cNvPr id="17" name="Footer Placeholder 16"/>
          <p:cNvSpPr>
            <a:spLocks noGrp="1"/>
          </p:cNvSpPr>
          <p:nvPr>
            <p:ph type="ftr" sz="quarter" idx="11"/>
          </p:nvPr>
        </p:nvSpPr>
        <p:spPr>
          <a:xfrm>
            <a:off x="1828324" y="5650705"/>
            <a:ext cx="7719589" cy="365125"/>
          </a:xfrm>
        </p:spPr>
        <p:txBody>
          <a:bodyPr tIns="0" bIns="0" anchor="b"/>
          <a:lstStyle>
            <a:lvl1pPr algn="r">
              <a:defRPr sz="1100"/>
            </a:lvl1pPr>
          </a:lstStyle>
          <a:p>
            <a:pPr>
              <a:defRPr/>
            </a:pPr>
            <a:endParaRPr lang="en-US"/>
          </a:p>
        </p:txBody>
      </p:sp>
      <p:sp>
        <p:nvSpPr>
          <p:cNvPr id="29" name="Slide Number Placeholder 28"/>
          <p:cNvSpPr>
            <a:spLocks noGrp="1"/>
          </p:cNvSpPr>
          <p:nvPr>
            <p:ph type="sldNum" sz="quarter" idx="12"/>
          </p:nvPr>
        </p:nvSpPr>
        <p:spPr>
          <a:xfrm>
            <a:off x="11186749" y="5752308"/>
            <a:ext cx="670385" cy="365125"/>
          </a:xfrm>
        </p:spPr>
        <p:txBody>
          <a:bodyPr anchor="ctr"/>
          <a:lstStyle>
            <a:lvl1pPr algn="ctr">
              <a:defRPr sz="1300">
                <a:solidFill>
                  <a:srgbClr val="FFFFFF"/>
                </a:solidFill>
              </a:defRPr>
            </a:lvl1pPr>
          </a:lstStyle>
          <a:p>
            <a:pPr>
              <a:defRPr/>
            </a:pPr>
            <a:fld id="{33C391C9-BB09-4C18-AD22-B0FBFD253210}" type="slidenum">
              <a:rPr lang="en-US" smtClean="0"/>
              <a:pPr>
                <a:defRPr/>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0F303CD-E3C8-49B0-8BEE-7675F18635F9}"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0045" y="381000"/>
            <a:ext cx="2539339"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381000"/>
            <a:ext cx="832903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BBF8CF8-18C8-41D9-A763-8C9779A6F4B2}"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267494"/>
            <a:ext cx="10969943"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09441" y="1882808"/>
            <a:ext cx="10969943"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386944" y="6480048"/>
            <a:ext cx="2844059" cy="301752"/>
          </a:xfrm>
        </p:spPr>
        <p:txBody>
          <a:bodyPr/>
          <a:lstStyle/>
          <a:p>
            <a:pPr>
              <a:defRPr/>
            </a:pPr>
            <a:endParaRPr lang="en-US"/>
          </a:p>
        </p:txBody>
      </p:sp>
      <p:sp>
        <p:nvSpPr>
          <p:cNvPr id="5" name="Footer Placeholder 4"/>
          <p:cNvSpPr>
            <a:spLocks noGrp="1"/>
          </p:cNvSpPr>
          <p:nvPr>
            <p:ph type="ftr" sz="quarter" idx="11"/>
          </p:nvPr>
        </p:nvSpPr>
        <p:spPr>
          <a:xfrm>
            <a:off x="609441" y="6480970"/>
            <a:ext cx="5678595" cy="300831"/>
          </a:xfr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7E57D7F-7BE2-4CCD-BE3E-73FB58F6983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6" y="7035"/>
            <a:ext cx="1217007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5011" y="94010"/>
            <a:ext cx="1892949" cy="172518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1761" y="6477000"/>
            <a:ext cx="2844059" cy="304800"/>
          </a:xfrm>
        </p:spPr>
        <p:txBody>
          <a:bodyPr/>
          <a:lstStyle/>
          <a:p>
            <a:pPr>
              <a:defRPr/>
            </a:pPr>
            <a:endParaRPr lang="en-US"/>
          </a:p>
        </p:txBody>
      </p:sp>
      <p:sp>
        <p:nvSpPr>
          <p:cNvPr id="5" name="Footer Placeholder 4"/>
          <p:cNvSpPr>
            <a:spLocks noGrp="1"/>
          </p:cNvSpPr>
          <p:nvPr>
            <p:ph type="ftr" sz="quarter" idx="11"/>
          </p:nvPr>
        </p:nvSpPr>
        <p:spPr>
          <a:xfrm>
            <a:off x="3491592" y="6480970"/>
            <a:ext cx="5678595" cy="300831"/>
          </a:xfrm>
        </p:spPr>
        <p:txBody>
          <a:bodyPr/>
          <a:lstStyle/>
          <a:p>
            <a:pPr>
              <a:defRPr/>
            </a:pPr>
            <a:endParaRPr lang="en-US"/>
          </a:p>
        </p:txBody>
      </p:sp>
      <p:sp>
        <p:nvSpPr>
          <p:cNvPr id="6" name="Slide Number Placeholder 5"/>
          <p:cNvSpPr>
            <a:spLocks noGrp="1"/>
          </p:cNvSpPr>
          <p:nvPr>
            <p:ph type="sldNum" sz="quarter" idx="12"/>
          </p:nvPr>
        </p:nvSpPr>
        <p:spPr>
          <a:xfrm>
            <a:off x="11265140" y="809625"/>
            <a:ext cx="670385" cy="300831"/>
          </a:xfrm>
        </p:spPr>
        <p:txBody>
          <a:bodyPr/>
          <a:lstStyle/>
          <a:p>
            <a:pPr>
              <a:defRPr/>
            </a:pPr>
            <a:fld id="{ECB0370C-FAA8-4FCB-99BF-46324F501416}" type="slidenum">
              <a:rPr lang="en-US" smtClean="0"/>
              <a:pPr>
                <a:defRPr/>
              </a:pPr>
              <a:t>‹#›</a:t>
            </a:fld>
            <a:endParaRPr lang="en-US"/>
          </a:p>
        </p:txBody>
      </p:sp>
      <p:cxnSp>
        <p:nvCxnSpPr>
          <p:cNvPr id="11" name="Straight Connector 10"/>
          <p:cNvCxnSpPr/>
          <p:nvPr/>
        </p:nvCxnSpPr>
        <p:spPr>
          <a:xfrm rot="10800000">
            <a:off x="8622813" y="9381"/>
            <a:ext cx="3562887"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79449"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7868" y="271465"/>
            <a:ext cx="9649486"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7868" y="1633536"/>
            <a:ext cx="5180251"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609441" y="1722438"/>
            <a:ext cx="5383398"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5986" y="1722438"/>
            <a:ext cx="5383398"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386944" y="6480969"/>
            <a:ext cx="2844059" cy="301752"/>
          </a:xfrm>
        </p:spPr>
        <p:txBody>
          <a:bodyPr/>
          <a:lstStyle/>
          <a:p>
            <a:pPr>
              <a:defRPr/>
            </a:pPr>
            <a:endParaRPr lang="en-US"/>
          </a:p>
        </p:txBody>
      </p:sp>
      <p:sp>
        <p:nvSpPr>
          <p:cNvPr id="6" name="Footer Placeholder 5"/>
          <p:cNvSpPr>
            <a:spLocks noGrp="1"/>
          </p:cNvSpPr>
          <p:nvPr>
            <p:ph type="ftr" sz="quarter" idx="11"/>
          </p:nvPr>
        </p:nvSpPr>
        <p:spPr>
          <a:xfrm>
            <a:off x="609441" y="6480969"/>
            <a:ext cx="5678595" cy="301752"/>
          </a:xfrm>
        </p:spPr>
        <p:txBody>
          <a:bodyPr/>
          <a:lstStyle/>
          <a:p>
            <a:pPr>
              <a:defRPr/>
            </a:pPr>
            <a:endParaRPr lang="en-US"/>
          </a:p>
        </p:txBody>
      </p:sp>
      <p:sp>
        <p:nvSpPr>
          <p:cNvPr id="7" name="Slide Number Placeholder 6"/>
          <p:cNvSpPr>
            <a:spLocks noGrp="1"/>
          </p:cNvSpPr>
          <p:nvPr>
            <p:ph type="sldNum" sz="quarter" idx="12"/>
          </p:nvPr>
        </p:nvSpPr>
        <p:spPr>
          <a:xfrm>
            <a:off x="10116725" y="6480969"/>
            <a:ext cx="670385" cy="301752"/>
          </a:xfrm>
        </p:spPr>
        <p:txBody>
          <a:bodyPr/>
          <a:lstStyle/>
          <a:p>
            <a:pPr>
              <a:defRPr/>
            </a:pPr>
            <a:fld id="{725466D4-ED13-490D-A15F-AFA4F1C8D1C8}"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844" y="290732"/>
            <a:ext cx="142203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19534" y="290732"/>
            <a:ext cx="774497"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19534" y="3427124"/>
            <a:ext cx="774497"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95604" y="290732"/>
            <a:ext cx="9141619"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95604" y="3427124"/>
            <a:ext cx="9141619"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386944" y="6480969"/>
            <a:ext cx="2839996" cy="301752"/>
          </a:xfrm>
        </p:spPr>
        <p:txBody>
          <a:bodyPr/>
          <a:lstStyle/>
          <a:p>
            <a:pPr>
              <a:defRPr/>
            </a:pPr>
            <a:endParaRPr lang="en-US"/>
          </a:p>
        </p:txBody>
      </p:sp>
      <p:sp>
        <p:nvSpPr>
          <p:cNvPr id="8" name="Footer Placeholder 7"/>
          <p:cNvSpPr>
            <a:spLocks noGrp="1"/>
          </p:cNvSpPr>
          <p:nvPr>
            <p:ph type="ftr" sz="quarter" idx="11"/>
          </p:nvPr>
        </p:nvSpPr>
        <p:spPr>
          <a:xfrm>
            <a:off x="609441" y="6480969"/>
            <a:ext cx="5679992" cy="301752"/>
          </a:xfrm>
        </p:spPr>
        <p:txBody>
          <a:bodyPr/>
          <a:lstStyle/>
          <a:p>
            <a:pPr>
              <a:defRPr/>
            </a:pPr>
            <a:endParaRPr lang="en-US"/>
          </a:p>
        </p:txBody>
      </p:sp>
      <p:sp>
        <p:nvSpPr>
          <p:cNvPr id="9" name="Slide Number Placeholder 8"/>
          <p:cNvSpPr>
            <a:spLocks noGrp="1"/>
          </p:cNvSpPr>
          <p:nvPr>
            <p:ph type="sldNum" sz="quarter" idx="12"/>
          </p:nvPr>
        </p:nvSpPr>
        <p:spPr>
          <a:xfrm>
            <a:off x="10116725" y="6483096"/>
            <a:ext cx="670385" cy="301752"/>
          </a:xfrm>
        </p:spPr>
        <p:txBody>
          <a:bodyPr/>
          <a:lstStyle>
            <a:lvl1pPr algn="ctr">
              <a:defRPr/>
            </a:lvl1pPr>
          </a:lstStyle>
          <a:p>
            <a:pPr>
              <a:defRPr/>
            </a:pPr>
            <a:fld id="{43D5C6D1-A622-4118-B7B9-EB7DF084BF9C}"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2935930-1A3C-4094-816E-D6698085BEF6}"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6944" y="6480969"/>
            <a:ext cx="2844059" cy="301752"/>
          </a:xfrm>
        </p:spPr>
        <p:txBody>
          <a:bodyPr/>
          <a:lstStyle/>
          <a:p>
            <a:pPr>
              <a:defRPr/>
            </a:pPr>
            <a:endParaRPr lang="en-US"/>
          </a:p>
        </p:txBody>
      </p:sp>
      <p:sp>
        <p:nvSpPr>
          <p:cNvPr id="3" name="Footer Placeholder 2"/>
          <p:cNvSpPr>
            <a:spLocks noGrp="1"/>
          </p:cNvSpPr>
          <p:nvPr>
            <p:ph type="ftr" sz="quarter" idx="11"/>
          </p:nvPr>
        </p:nvSpPr>
        <p:spPr>
          <a:xfrm>
            <a:off x="609441" y="6481891"/>
            <a:ext cx="5678595" cy="300831"/>
          </a:xfrm>
        </p:spPr>
        <p:txBody>
          <a:bodyPr/>
          <a:lstStyle/>
          <a:p>
            <a:pPr>
              <a:defRPr/>
            </a:pPr>
            <a:endParaRPr lang="en-US"/>
          </a:p>
        </p:txBody>
      </p:sp>
      <p:sp>
        <p:nvSpPr>
          <p:cNvPr id="4" name="Slide Number Placeholder 3"/>
          <p:cNvSpPr>
            <a:spLocks noGrp="1"/>
          </p:cNvSpPr>
          <p:nvPr>
            <p:ph type="sldNum" sz="quarter" idx="12"/>
          </p:nvPr>
        </p:nvSpPr>
        <p:spPr>
          <a:xfrm>
            <a:off x="10116725" y="6480969"/>
            <a:ext cx="670385" cy="301752"/>
          </a:xfrm>
        </p:spPr>
        <p:txBody>
          <a:bodyPr/>
          <a:lstStyle/>
          <a:p>
            <a:pPr>
              <a:defRPr/>
            </a:pPr>
            <a:fld id="{2EA96B25-51CA-462B-9FDC-D0EA0B4DF015}"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532" y="367664"/>
            <a:ext cx="1218883"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14080" y="367664"/>
            <a:ext cx="3250353"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867066" y="320040"/>
            <a:ext cx="7032952"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369788" y="6556248"/>
            <a:ext cx="2844059" cy="301752"/>
          </a:xfrm>
        </p:spPr>
        <p:txBody>
          <a:bodyPr/>
          <a:lstStyle>
            <a:lvl1pPr>
              <a:defRPr sz="900"/>
            </a:lvl1pPr>
          </a:lstStyle>
          <a:p>
            <a:pPr>
              <a:defRPr/>
            </a:pPr>
            <a:endParaRPr lang="en-US"/>
          </a:p>
        </p:txBody>
      </p:sp>
      <p:sp>
        <p:nvSpPr>
          <p:cNvPr id="6" name="Footer Placeholder 5"/>
          <p:cNvSpPr>
            <a:spLocks noGrp="1"/>
          </p:cNvSpPr>
          <p:nvPr>
            <p:ph type="ftr" sz="quarter" idx="11"/>
          </p:nvPr>
        </p:nvSpPr>
        <p:spPr>
          <a:xfrm>
            <a:off x="1514080" y="6556248"/>
            <a:ext cx="6855708" cy="301752"/>
          </a:xfrm>
        </p:spPr>
        <p:txBody>
          <a:bodyPr/>
          <a:lstStyle>
            <a:lvl1pPr>
              <a:defRPr sz="900"/>
            </a:lvl1pPr>
          </a:lstStyle>
          <a:p>
            <a:pPr>
              <a:defRPr/>
            </a:pPr>
            <a:endParaRPr lang="en-US"/>
          </a:p>
        </p:txBody>
      </p:sp>
      <p:sp>
        <p:nvSpPr>
          <p:cNvPr id="7" name="Slide Number Placeholder 6"/>
          <p:cNvSpPr>
            <a:spLocks noGrp="1"/>
          </p:cNvSpPr>
          <p:nvPr>
            <p:ph type="sldNum" sz="quarter" idx="12"/>
          </p:nvPr>
        </p:nvSpPr>
        <p:spPr>
          <a:xfrm>
            <a:off x="11211181" y="6556248"/>
            <a:ext cx="670385" cy="301752"/>
          </a:xfrm>
        </p:spPr>
        <p:txBody>
          <a:bodyPr/>
          <a:lstStyle>
            <a:lvl1pPr>
              <a:defRPr sz="900"/>
            </a:lvl1pPr>
          </a:lstStyle>
          <a:p>
            <a:pPr>
              <a:defRPr/>
            </a:pPr>
            <a:fld id="{700CAAE3-ACF8-4900-9728-D1023907456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532" y="150896"/>
            <a:ext cx="1218883"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517254" y="373966"/>
            <a:ext cx="977543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523603" y="5867400"/>
            <a:ext cx="977543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142135" y="6556248"/>
            <a:ext cx="2803430" cy="301752"/>
          </a:xfrm>
        </p:spPr>
        <p:txBody>
          <a:bodyPr/>
          <a:lstStyle>
            <a:lvl1pPr>
              <a:defRPr sz="900"/>
            </a:lvl1pPr>
          </a:lstStyle>
          <a:p>
            <a:pPr>
              <a:defRPr/>
            </a:pPr>
            <a:endParaRPr lang="en-US"/>
          </a:p>
        </p:txBody>
      </p:sp>
      <p:sp>
        <p:nvSpPr>
          <p:cNvPr id="6" name="Footer Placeholder 5"/>
          <p:cNvSpPr>
            <a:spLocks noGrp="1"/>
          </p:cNvSpPr>
          <p:nvPr>
            <p:ph type="ftr" sz="quarter" idx="11"/>
          </p:nvPr>
        </p:nvSpPr>
        <p:spPr>
          <a:xfrm>
            <a:off x="1560170" y="6557169"/>
            <a:ext cx="6595711" cy="301752"/>
          </a:xfrm>
        </p:spPr>
        <p:txBody>
          <a:bodyPr/>
          <a:lstStyle>
            <a:lvl1pPr>
              <a:defRPr sz="900"/>
            </a:lvl1pPr>
          </a:lstStyle>
          <a:p>
            <a:pPr>
              <a:defRPr/>
            </a:pPr>
            <a:endParaRPr lang="en-US"/>
          </a:p>
        </p:txBody>
      </p:sp>
      <p:sp>
        <p:nvSpPr>
          <p:cNvPr id="7" name="Slide Number Placeholder 6"/>
          <p:cNvSpPr>
            <a:spLocks noGrp="1"/>
          </p:cNvSpPr>
          <p:nvPr>
            <p:ph type="sldNum" sz="quarter" idx="12"/>
          </p:nvPr>
        </p:nvSpPr>
        <p:spPr>
          <a:xfrm>
            <a:off x="10953403" y="6556248"/>
            <a:ext cx="487553" cy="301752"/>
          </a:xfrm>
        </p:spPr>
        <p:txBody>
          <a:bodyPr/>
          <a:lstStyle>
            <a:lvl1pPr algn="ctr">
              <a:defRPr sz="900"/>
            </a:lvl1pPr>
          </a:lstStyle>
          <a:p>
            <a:pPr>
              <a:defRPr/>
            </a:pPr>
            <a:fld id="{D2D27004-2ED0-44D2-8264-36C42FE1D411}"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6" y="14069"/>
            <a:ext cx="1217007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79449"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2813" y="4948410"/>
            <a:ext cx="3562887"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441" y="267494"/>
            <a:ext cx="10969943"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441" y="1882808"/>
            <a:ext cx="10969943"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386944" y="6480969"/>
            <a:ext cx="2844059" cy="301752"/>
          </a:xfrm>
          <a:prstGeom prst="rect">
            <a:avLst/>
          </a:prstGeom>
        </p:spPr>
        <p:txBody>
          <a:bodyPr vert="horz" anchor="b"/>
          <a:lstStyle>
            <a:lvl1pPr algn="l" eaLnBrk="1" latinLnBrk="0" hangingPunct="1">
              <a:defRPr kumimoji="0" sz="1000" b="0">
                <a:solidFill>
                  <a:schemeClr val="tx1"/>
                </a:solidFill>
              </a:defRPr>
            </a:lvl1pPr>
          </a:lstStyle>
          <a:p>
            <a:pPr>
              <a:defRPr/>
            </a:pPr>
            <a:endParaRPr lang="en-US"/>
          </a:p>
        </p:txBody>
      </p:sp>
      <p:sp>
        <p:nvSpPr>
          <p:cNvPr id="3" name="Footer Placeholder 2"/>
          <p:cNvSpPr>
            <a:spLocks noGrp="1"/>
          </p:cNvSpPr>
          <p:nvPr>
            <p:ph type="ftr" sz="quarter" idx="3"/>
          </p:nvPr>
        </p:nvSpPr>
        <p:spPr>
          <a:xfrm>
            <a:off x="609441" y="6481891"/>
            <a:ext cx="5678595" cy="300831"/>
          </a:xfrm>
          <a:prstGeom prst="rect">
            <a:avLst/>
          </a:prstGeom>
        </p:spPr>
        <p:txBody>
          <a:bodyPr vert="horz" anchor="b"/>
          <a:lstStyle>
            <a:lvl1pPr algn="r" eaLnBrk="1" latinLnBrk="0" hangingPunct="1">
              <a:defRPr kumimoji="0" sz="1000">
                <a:solidFill>
                  <a:schemeClr val="tx1"/>
                </a:solidFill>
              </a:defRPr>
            </a:lvl1pPr>
          </a:lstStyle>
          <a:p>
            <a:pPr>
              <a:defRPr/>
            </a:pPr>
            <a:endParaRPr lang="en-US"/>
          </a:p>
        </p:txBody>
      </p:sp>
      <p:sp>
        <p:nvSpPr>
          <p:cNvPr id="23" name="Slide Number Placeholder 22"/>
          <p:cNvSpPr>
            <a:spLocks noGrp="1"/>
          </p:cNvSpPr>
          <p:nvPr>
            <p:ph type="sldNum" sz="quarter" idx="4"/>
          </p:nvPr>
        </p:nvSpPr>
        <p:spPr>
          <a:xfrm>
            <a:off x="10116725" y="6480969"/>
            <a:ext cx="670385" cy="301752"/>
          </a:xfrm>
          <a:prstGeom prst="rect">
            <a:avLst/>
          </a:prstGeom>
        </p:spPr>
        <p:txBody>
          <a:bodyPr vert="horz" anchor="b"/>
          <a:lstStyle>
            <a:lvl1pPr algn="ctr" eaLnBrk="1" latinLnBrk="0" hangingPunct="1">
              <a:defRPr kumimoji="0" sz="1200">
                <a:solidFill>
                  <a:schemeClr val="tx1"/>
                </a:solidFill>
              </a:defRPr>
            </a:lvl1pPr>
          </a:lstStyle>
          <a:p>
            <a:pPr>
              <a:defRPr/>
            </a:pPr>
            <a:fld id="{33C391C9-BB09-4C18-AD22-B0FBFD253210}" type="slidenum">
              <a:rPr lang="en-US" smtClean="0"/>
              <a:pPr>
                <a:defRPr/>
              </a:pPr>
              <a:t>‹#›</a:t>
            </a:fld>
            <a:endParaRPr lang="en-US"/>
          </a:p>
        </p:txBody>
      </p:sp>
    </p:spTree>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BEBEBE"/>
            </a:gs>
          </a:gsLst>
          <a:lin ang="5400000"/>
        </a:gradFill>
        <a:effectLst/>
      </p:bgPr>
    </p:bg>
    <p:spTree>
      <p:nvGrpSpPr>
        <p:cNvPr id="1" name=""/>
        <p:cNvGrpSpPr/>
        <p:nvPr/>
      </p:nvGrpSpPr>
      <p:grpSpPr>
        <a:xfrm>
          <a:off x="0" y="0"/>
          <a:ext cx="0" cy="0"/>
          <a:chOff x="0" y="0"/>
          <a:chExt cx="0" cy="0"/>
        </a:xfrm>
      </p:grpSpPr>
      <p:sp>
        <p:nvSpPr>
          <p:cNvPr id="93" name="Google Shape;93;p1"/>
          <p:cNvSpPr txBox="1">
            <a:spLocks noGrp="1"/>
          </p:cNvSpPr>
          <p:nvPr>
            <p:ph type="title"/>
          </p:nvPr>
        </p:nvSpPr>
        <p:spPr>
          <a:xfrm>
            <a:off x="-347240" y="620914"/>
            <a:ext cx="5856790" cy="1362075"/>
          </a:xfrm>
        </p:spPr>
        <p:txBody>
          <a:bodyPr>
            <a:noAutofit/>
          </a:bodyPr>
          <a:lstStyle/>
          <a:p>
            <a:pPr algn="ctr" eaLnBrk="1" fontAlgn="auto" hangingPunct="1">
              <a:buClr>
                <a:schemeClr val="lt1"/>
              </a:buClr>
              <a:buSzPts val="5400"/>
              <a:defRPr/>
            </a:pPr>
            <a:r>
              <a:rPr lang="en-US" sz="5400" spc="60" dirty="0" smtClean="0">
                <a:solidFill>
                  <a:schemeClr val="dk1"/>
                </a:solidFill>
                <a:latin typeface="Calibri"/>
                <a:ea typeface="Quattrocento Sans"/>
                <a:cs typeface="Calibri"/>
                <a:sym typeface="Calibri"/>
              </a:rPr>
              <a:t>Speech Emotion Recognition</a:t>
            </a:r>
            <a:endParaRPr sz="5400">
              <a:solidFill>
                <a:schemeClr val="dk1"/>
              </a:solidFill>
              <a:latin typeface="Quattrocento Sans"/>
              <a:ea typeface="Quattrocento Sans"/>
              <a:cs typeface="Quattrocento Sans"/>
              <a:sym typeface="Quattrocento Sans"/>
            </a:endParaRPr>
          </a:p>
        </p:txBody>
      </p:sp>
      <p:sp>
        <p:nvSpPr>
          <p:cNvPr id="4099" name="Google Shape;94;p1"/>
          <p:cNvSpPr txBox="1">
            <a:spLocks noGrp="1"/>
          </p:cNvSpPr>
          <p:nvPr>
            <p:ph type="body" idx="1"/>
          </p:nvPr>
        </p:nvSpPr>
        <p:spPr>
          <a:xfrm>
            <a:off x="482600" y="3922713"/>
            <a:ext cx="10360025" cy="1500187"/>
          </a:xfrm>
        </p:spPr>
        <p:txBody>
          <a:bodyPr/>
          <a:lstStyle/>
          <a:p>
            <a:pPr marL="0" indent="0" eaLnBrk="1" hangingPunct="1">
              <a:spcBef>
                <a:spcPct val="0"/>
              </a:spcBef>
              <a:spcAft>
                <a:spcPct val="0"/>
              </a:spcAft>
              <a:buClr>
                <a:srgbClr val="FFFFFF"/>
              </a:buClr>
              <a:buSzPts val="2400"/>
            </a:pPr>
            <a:r>
              <a:rPr lang="en-US" sz="2400" b="1" u="sng" smtClean="0">
                <a:solidFill>
                  <a:srgbClr val="0C0C0C"/>
                </a:solidFill>
                <a:latin typeface="Calibri" pitchFamily="34" charset="0"/>
                <a:cs typeface="Calibri" pitchFamily="34" charset="0"/>
                <a:sym typeface="Calibri" pitchFamily="34" charset="0"/>
              </a:rPr>
              <a:t>Presentation By </a:t>
            </a:r>
            <a:r>
              <a:rPr lang="en-US" sz="2400" b="1" smtClean="0">
                <a:solidFill>
                  <a:srgbClr val="0C0C0C"/>
                </a:solidFill>
                <a:latin typeface="Calibri" pitchFamily="34" charset="0"/>
                <a:cs typeface="Calibri" pitchFamily="34" charset="0"/>
                <a:sym typeface="Calibri" pitchFamily="34" charset="0"/>
              </a:rPr>
              <a:t>:</a:t>
            </a:r>
            <a:endParaRPr lang="en-US" smtClean="0">
              <a:solidFill>
                <a:srgbClr val="0C0C0C"/>
              </a:solidFill>
              <a:latin typeface="Calibri" pitchFamily="34" charset="0"/>
              <a:cs typeface="Calibri" pitchFamily="34" charset="0"/>
              <a:sym typeface="Calibri" pitchFamily="34" charset="0"/>
            </a:endParaRPr>
          </a:p>
          <a:p>
            <a:pPr marL="0" indent="0" eaLnBrk="1" hangingPunct="1">
              <a:spcBef>
                <a:spcPts val="475"/>
              </a:spcBef>
              <a:spcAft>
                <a:spcPct val="0"/>
              </a:spcAft>
              <a:buClr>
                <a:srgbClr val="FFFFFF"/>
              </a:buClr>
              <a:buSzPts val="2400"/>
            </a:pPr>
            <a:r>
              <a:rPr lang="en-US" sz="2400" b="1" i="1" smtClean="0">
                <a:solidFill>
                  <a:srgbClr val="0C0C0C"/>
                </a:solidFill>
                <a:latin typeface="Calibri" pitchFamily="34" charset="0"/>
                <a:cs typeface="Calibri" pitchFamily="34" charset="0"/>
                <a:sym typeface="Calibri" pitchFamily="34" charset="0"/>
              </a:rPr>
              <a:t>Amarnath reddy Pamireddygari</a:t>
            </a:r>
          </a:p>
          <a:p>
            <a:pPr marL="0" indent="0" eaLnBrk="1" hangingPunct="1">
              <a:spcBef>
                <a:spcPts val="475"/>
              </a:spcBef>
              <a:spcAft>
                <a:spcPct val="0"/>
              </a:spcAft>
              <a:buClr>
                <a:srgbClr val="FFFFFF"/>
              </a:buClr>
              <a:buSzPts val="2400"/>
            </a:pPr>
            <a:r>
              <a:rPr lang="en-US" sz="2400" b="1" i="1" smtClean="0">
                <a:solidFill>
                  <a:srgbClr val="0C0C0C"/>
                </a:solidFill>
                <a:latin typeface="Calibri" pitchFamily="34" charset="0"/>
                <a:cs typeface="Calibri" pitchFamily="34" charset="0"/>
                <a:sym typeface="Calibri" pitchFamily="34" charset="0"/>
              </a:rPr>
              <a:t>Venkata Naga Sandeep Gude</a:t>
            </a:r>
          </a:p>
        </p:txBody>
      </p:sp>
      <p:sp>
        <p:nvSpPr>
          <p:cNvPr id="4108" name="AutoShape 12" descr="4,400+ Speech Recognition Stock Photos, Pictures &amp; Royalty ..."/>
          <p:cNvSpPr>
            <a:spLocks noChangeAspect="1" noChangeArrowheads="1"/>
          </p:cNvSpPr>
          <p:nvPr/>
        </p:nvSpPr>
        <p:spPr bwMode="auto">
          <a:xfrm>
            <a:off x="14128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10" name="AutoShape 14" descr="4,400+ Speech Recognition Stock Photos, Pictures &amp; Royalty ..."/>
          <p:cNvSpPr>
            <a:spLocks noChangeAspect="1" noChangeArrowheads="1"/>
          </p:cNvSpPr>
          <p:nvPr/>
        </p:nvSpPr>
        <p:spPr bwMode="auto">
          <a:xfrm>
            <a:off x="14128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 name="Picture 12" descr="AI project image.jpg"/>
          <p:cNvPicPr>
            <a:picLocks noChangeAspect="1"/>
          </p:cNvPicPr>
          <p:nvPr/>
        </p:nvPicPr>
        <p:blipFill>
          <a:blip r:embed="rId3"/>
          <a:stretch>
            <a:fillRect/>
          </a:stretch>
        </p:blipFill>
        <p:spPr>
          <a:xfrm>
            <a:off x="5011839" y="1"/>
            <a:ext cx="7176986" cy="6858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BEBEBE"/>
            </a:gs>
          </a:gsLst>
          <a:lin ang="5400000"/>
        </a:gradFill>
        <a:effectLst/>
      </p:bgPr>
    </p:bg>
    <p:spTree>
      <p:nvGrpSpPr>
        <p:cNvPr id="1" name=""/>
        <p:cNvGrpSpPr/>
        <p:nvPr/>
      </p:nvGrpSpPr>
      <p:grpSpPr>
        <a:xfrm>
          <a:off x="0" y="0"/>
          <a:ext cx="0" cy="0"/>
          <a:chOff x="0" y="0"/>
          <a:chExt cx="0" cy="0"/>
        </a:xfrm>
      </p:grpSpPr>
      <p:sp>
        <p:nvSpPr>
          <p:cNvPr id="5123" name="Rectangle 9"/>
          <p:cNvSpPr>
            <a:spLocks noChangeArrowheads="1"/>
          </p:cNvSpPr>
          <p:nvPr/>
        </p:nvSpPr>
        <p:spPr bwMode="auto">
          <a:xfrm>
            <a:off x="787398" y="1666775"/>
            <a:ext cx="10625239" cy="3046988"/>
          </a:xfrm>
          <a:prstGeom prst="rect">
            <a:avLst/>
          </a:prstGeom>
          <a:noFill/>
          <a:ln w="9525">
            <a:noFill/>
            <a:miter lim="800000"/>
            <a:headEnd/>
            <a:tailEnd/>
          </a:ln>
        </p:spPr>
        <p:txBody>
          <a:bodyPr wrap="square">
            <a:spAutoFit/>
          </a:bodyPr>
          <a:lstStyle/>
          <a:p>
            <a:pPr algn="just">
              <a:buClr>
                <a:srgbClr val="000000"/>
              </a:buClr>
              <a:buFont typeface="Arial" charset="0"/>
              <a:buNone/>
            </a:pPr>
            <a:r>
              <a:rPr lang="en-US" sz="3200" dirty="0" smtClean="0">
                <a:latin typeface="Times New Roman" pitchFamily="18" charset="0"/>
                <a:cs typeface="Times New Roman" pitchFamily="18" charset="0"/>
              </a:rPr>
              <a:t>The project is to develop and implement a Speech Emotion Recognition (SER) system that accurately classifies the emotional states expressed by spoken language. Sentiment analysis, human-computer interaction, mental health monitoring, and customer service are among the fields in which emotion recognition from speech has applications.</a:t>
            </a:r>
            <a:endParaRPr lang="en-US" sz="3200" b="1" dirty="0">
              <a:latin typeface="Times New Roman" pitchFamily="18" charset="0"/>
              <a:cs typeface="Times New Roman" pitchFamily="18" charset="0"/>
            </a:endParaRPr>
          </a:p>
        </p:txBody>
      </p:sp>
      <p:sp>
        <p:nvSpPr>
          <p:cNvPr id="10" name="Title 9"/>
          <p:cNvSpPr>
            <a:spLocks noGrp="1"/>
          </p:cNvSpPr>
          <p:nvPr>
            <p:ph type="title"/>
          </p:nvPr>
        </p:nvSpPr>
        <p:spPr>
          <a:xfrm>
            <a:off x="219919" y="232770"/>
            <a:ext cx="11486787" cy="1399032"/>
          </a:xfrm>
        </p:spPr>
        <p:txBody>
          <a:bodyPr/>
          <a:lstStyle/>
          <a:p>
            <a:r>
              <a:rPr lang="en-US" dirty="0" smtClean="0"/>
              <a:t>Project statement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BEBEBE"/>
            </a:gs>
          </a:gsLst>
          <a:lin ang="5400000"/>
        </a:gradFill>
        <a:effectLst/>
      </p:bgPr>
    </p:bg>
    <p:spTree>
      <p:nvGrpSpPr>
        <p:cNvPr id="1" name=""/>
        <p:cNvGrpSpPr/>
        <p:nvPr/>
      </p:nvGrpSpPr>
      <p:grpSpPr>
        <a:xfrm>
          <a:off x="0" y="0"/>
          <a:ext cx="0" cy="0"/>
          <a:chOff x="0" y="0"/>
          <a:chExt cx="0" cy="0"/>
        </a:xfrm>
      </p:grpSpPr>
      <p:sp>
        <p:nvSpPr>
          <p:cNvPr id="125" name="Google Shape;125;g1a5061d9e87_1_9"/>
          <p:cNvSpPr txBox="1"/>
          <p:nvPr/>
        </p:nvSpPr>
        <p:spPr>
          <a:xfrm>
            <a:off x="485514" y="1917078"/>
            <a:ext cx="11299825" cy="3347030"/>
          </a:xfrm>
          <a:prstGeom prst="rect">
            <a:avLst/>
          </a:prstGeom>
          <a:noFill/>
          <a:ln>
            <a:noFill/>
          </a:ln>
        </p:spPr>
        <p:txBody>
          <a:bodyPr spcFirstLastPara="1" lIns="91425" tIns="45700" rIns="91425" bIns="45700" anchor="ctr">
            <a:spAutoFit/>
          </a:bodyPr>
          <a:lstStyle/>
          <a:p>
            <a:pPr fontAlgn="auto">
              <a:lnSpc>
                <a:spcPct val="90000"/>
              </a:lnSpc>
              <a:spcBef>
                <a:spcPts val="0"/>
              </a:spcBef>
              <a:spcAft>
                <a:spcPts val="0"/>
              </a:spcAft>
              <a:buClr>
                <a:srgbClr val="000000"/>
              </a:buClr>
              <a:buFont typeface="Arial"/>
              <a:buNone/>
              <a:defRPr/>
            </a:pPr>
            <a:endParaRPr lang="en-US" sz="2700" b="1" kern="0" dirty="0">
              <a:solidFill>
                <a:schemeClr val="dk1"/>
              </a:solidFill>
              <a:latin typeface="Times New Roman" pitchFamily="18" charset="0"/>
              <a:ea typeface="Arial"/>
              <a:cs typeface="Times New Roman" pitchFamily="18" charset="0"/>
              <a:sym typeface="Arial"/>
            </a:endParaRPr>
          </a:p>
          <a:p>
            <a:pPr fontAlgn="auto">
              <a:lnSpc>
                <a:spcPct val="90000"/>
              </a:lnSpc>
              <a:spcBef>
                <a:spcPts val="0"/>
              </a:spcBef>
              <a:spcAft>
                <a:spcPts val="0"/>
              </a:spcAft>
              <a:buClr>
                <a:srgbClr val="000000"/>
              </a:buClr>
              <a:buFont typeface="Arial"/>
              <a:buNone/>
              <a:defRPr/>
            </a:pPr>
            <a:endParaRPr lang="en-US" sz="2700" b="1" kern="0" dirty="0">
              <a:solidFill>
                <a:schemeClr val="dk1"/>
              </a:solidFill>
              <a:latin typeface="Arial"/>
              <a:ea typeface="Arial"/>
              <a:cs typeface="Arial"/>
              <a:sym typeface="Arial"/>
            </a:endParaRPr>
          </a:p>
          <a:p>
            <a:pPr fontAlgn="auto">
              <a:lnSpc>
                <a:spcPct val="90000"/>
              </a:lnSpc>
              <a:spcBef>
                <a:spcPts val="0"/>
              </a:spcBef>
              <a:spcAft>
                <a:spcPts val="0"/>
              </a:spcAft>
              <a:buClr>
                <a:srgbClr val="000000"/>
              </a:buClr>
              <a:buFont typeface="Arial"/>
              <a:buNone/>
              <a:defRPr/>
            </a:pPr>
            <a:endParaRPr lang="en-US" sz="2700" b="1" kern="0" dirty="0">
              <a:solidFill>
                <a:schemeClr val="dk1"/>
              </a:solidFill>
              <a:latin typeface="Arial"/>
              <a:ea typeface="Arial"/>
              <a:cs typeface="Arial"/>
              <a:sym typeface="Arial"/>
            </a:endParaRPr>
          </a:p>
          <a:p>
            <a:pPr marL="914400" fontAlgn="auto">
              <a:lnSpc>
                <a:spcPct val="90000"/>
              </a:lnSpc>
              <a:spcBef>
                <a:spcPts val="0"/>
              </a:spcBef>
              <a:spcAft>
                <a:spcPts val="0"/>
              </a:spcAft>
              <a:buClr>
                <a:srgbClr val="000000"/>
              </a:buClr>
              <a:buFont typeface="Arial"/>
              <a:buNone/>
              <a:defRPr/>
            </a:pPr>
            <a:endParaRPr sz="3600" b="1" kern="0">
              <a:solidFill>
                <a:srgbClr val="0000BF"/>
              </a:solidFill>
              <a:latin typeface="Arial"/>
              <a:ea typeface="Arial"/>
              <a:cs typeface="Arial"/>
              <a:sym typeface="Arial"/>
            </a:endParaRPr>
          </a:p>
          <a:p>
            <a:pPr fontAlgn="auto">
              <a:lnSpc>
                <a:spcPct val="90000"/>
              </a:lnSpc>
              <a:spcBef>
                <a:spcPts val="0"/>
              </a:spcBef>
              <a:spcAft>
                <a:spcPts val="0"/>
              </a:spcAft>
              <a:buClr>
                <a:srgbClr val="000000"/>
              </a:buClr>
              <a:buFont typeface="Arial"/>
              <a:buNone/>
              <a:defRPr/>
            </a:pPr>
            <a:endParaRPr sz="3600" b="1" kern="0">
              <a:solidFill>
                <a:schemeClr val="dk1"/>
              </a:solidFill>
              <a:latin typeface="Arial"/>
              <a:ea typeface="Arial"/>
              <a:cs typeface="Arial"/>
              <a:sym typeface="Arial"/>
            </a:endParaRPr>
          </a:p>
          <a:p>
            <a:pPr marL="457200" fontAlgn="auto">
              <a:lnSpc>
                <a:spcPct val="90000"/>
              </a:lnSpc>
              <a:spcBef>
                <a:spcPts val="0"/>
              </a:spcBef>
              <a:spcAft>
                <a:spcPts val="0"/>
              </a:spcAft>
              <a:buClr>
                <a:srgbClr val="000000"/>
              </a:buClr>
              <a:buFont typeface="Arial"/>
              <a:buNone/>
              <a:defRPr/>
            </a:pPr>
            <a:endParaRPr sz="2900" b="1" kern="0">
              <a:solidFill>
                <a:schemeClr val="lt1"/>
              </a:solidFill>
              <a:latin typeface="Calibri"/>
              <a:ea typeface="Calibri"/>
              <a:cs typeface="Calibri"/>
              <a:sym typeface="Calibri"/>
            </a:endParaRPr>
          </a:p>
          <a:p>
            <a:pPr fontAlgn="auto">
              <a:lnSpc>
                <a:spcPct val="90000"/>
              </a:lnSpc>
              <a:spcBef>
                <a:spcPts val="0"/>
              </a:spcBef>
              <a:spcAft>
                <a:spcPts val="0"/>
              </a:spcAft>
              <a:buClr>
                <a:srgbClr val="000000"/>
              </a:buClr>
              <a:buFont typeface="Arial"/>
              <a:buNone/>
              <a:defRPr/>
            </a:pPr>
            <a:endParaRPr sz="2900" b="1" kern="0">
              <a:solidFill>
                <a:srgbClr val="0C0C0C"/>
              </a:solidFill>
              <a:latin typeface="Calibri"/>
              <a:ea typeface="Calibri"/>
              <a:cs typeface="Calibri"/>
              <a:sym typeface="Calibri"/>
            </a:endParaRPr>
          </a:p>
          <a:p>
            <a:pPr fontAlgn="auto">
              <a:lnSpc>
                <a:spcPct val="90000"/>
              </a:lnSpc>
              <a:spcBef>
                <a:spcPts val="0"/>
              </a:spcBef>
              <a:spcAft>
                <a:spcPts val="0"/>
              </a:spcAft>
              <a:buClr>
                <a:srgbClr val="000000"/>
              </a:buClr>
              <a:buFont typeface="Arial"/>
              <a:buNone/>
              <a:defRPr/>
            </a:pPr>
            <a:endParaRPr sz="2400" kern="0">
              <a:solidFill>
                <a:srgbClr val="3F3F3F"/>
              </a:solidFill>
              <a:latin typeface="Quattrocento Sans"/>
              <a:ea typeface="Quattrocento Sans"/>
              <a:cs typeface="Quattrocento Sans"/>
              <a:sym typeface="Quattrocento Sans"/>
            </a:endParaRPr>
          </a:p>
        </p:txBody>
      </p:sp>
      <p:sp>
        <p:nvSpPr>
          <p:cNvPr id="14" name="Title 13"/>
          <p:cNvSpPr>
            <a:spLocks noGrp="1"/>
          </p:cNvSpPr>
          <p:nvPr>
            <p:ph type="title"/>
          </p:nvPr>
        </p:nvSpPr>
        <p:spPr/>
        <p:txBody>
          <a:bodyPr/>
          <a:lstStyle/>
          <a:p>
            <a:r>
              <a:rPr lang="en-US" dirty="0" smtClean="0"/>
              <a:t>Approach</a:t>
            </a:r>
            <a:endParaRPr lang="en-US" dirty="0"/>
          </a:p>
        </p:txBody>
      </p:sp>
      <p:sp>
        <p:nvSpPr>
          <p:cNvPr id="15" name="Content Placeholder 14"/>
          <p:cNvSpPr>
            <a:spLocks noGrp="1"/>
          </p:cNvSpPr>
          <p:nvPr>
            <p:ph idx="1"/>
          </p:nvPr>
        </p:nvSpPr>
        <p:spPr>
          <a:xfrm>
            <a:off x="574717" y="1454545"/>
            <a:ext cx="4506569" cy="4572000"/>
          </a:xfrm>
        </p:spPr>
        <p:txBody>
          <a:bodyPr>
            <a:normAutofit fontScale="92500"/>
          </a:bodyPr>
          <a:lstStyle/>
          <a:p>
            <a:pPr algn="just">
              <a:buFont typeface="Wingdings" pitchFamily="2" charset="2"/>
              <a:buChar char="§"/>
            </a:pPr>
            <a:r>
              <a:rPr lang="en-US" sz="2400" dirty="0" smtClean="0">
                <a:solidFill>
                  <a:schemeClr val="bg1"/>
                </a:solidFill>
                <a:latin typeface="Times New Roman" pitchFamily="18" charset="0"/>
                <a:cs typeface="Times New Roman" pitchFamily="18" charset="0"/>
              </a:rPr>
              <a:t>In this project, a dataset of 24 actors is used and their voices  to build a model using algorithms like convolution neural network, MFCC technique, data making/ processing, </a:t>
            </a:r>
            <a:r>
              <a:rPr lang="en-US" sz="2400" dirty="0" err="1" smtClean="0">
                <a:solidFill>
                  <a:schemeClr val="bg1"/>
                </a:solidFill>
                <a:latin typeface="Times New Roman" pitchFamily="18" charset="0"/>
                <a:cs typeface="Times New Roman" pitchFamily="18" charset="0"/>
              </a:rPr>
              <a:t>Librosa</a:t>
            </a:r>
            <a:r>
              <a:rPr lang="en-US" sz="2400" dirty="0" smtClean="0">
                <a:solidFill>
                  <a:schemeClr val="bg1"/>
                </a:solidFill>
                <a:latin typeface="Times New Roman" pitchFamily="18" charset="0"/>
                <a:cs typeface="Times New Roman" pitchFamily="18" charset="0"/>
              </a:rPr>
              <a:t> are used. Five different emotions like sad, angry, happy, calm, fear are given in this model with actors voice. Noise from the audio’s also removed and user voice is given to the model and model predict the emotion.</a:t>
            </a:r>
            <a:endParaRPr lang="en-US" sz="2400" dirty="0">
              <a:solidFill>
                <a:schemeClr val="bg1"/>
              </a:solidFill>
              <a:latin typeface="Times New Roman" pitchFamily="18" charset="0"/>
              <a:cs typeface="Times New Roman" pitchFamily="18" charset="0"/>
            </a:endParaRPr>
          </a:p>
        </p:txBody>
      </p:sp>
      <p:pic>
        <p:nvPicPr>
          <p:cNvPr id="11" name="Picture 3">
            <a:extLst>
              <a:ext uri="{FF2B5EF4-FFF2-40B4-BE49-F238E27FC236}">
                <a16:creationId xmlns="" xmlns:a16="http://schemas.microsoft.com/office/drawing/2014/main" id="{212374D8-726D-BA03-4591-FE04F1BECD73}"/>
              </a:ext>
            </a:extLst>
          </p:cNvPr>
          <p:cNvPicPr>
            <a:picLocks noChangeAspect="1"/>
          </p:cNvPicPr>
          <p:nvPr/>
        </p:nvPicPr>
        <p:blipFill>
          <a:blip r:embed="rId3"/>
          <a:stretch>
            <a:fillRect/>
          </a:stretch>
        </p:blipFill>
        <p:spPr>
          <a:xfrm>
            <a:off x="5300238" y="156424"/>
            <a:ext cx="5745876" cy="656268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BEBEBE"/>
            </a:gs>
          </a:gsLst>
          <a:lin ang="5400000"/>
        </a:gradFill>
        <a:effectLst/>
      </p:bgPr>
    </p:bg>
    <p:spTree>
      <p:nvGrpSpPr>
        <p:cNvPr id="1" name=""/>
        <p:cNvGrpSpPr/>
        <p:nvPr/>
      </p:nvGrpSpPr>
      <p:grpSpPr>
        <a:xfrm>
          <a:off x="0" y="0"/>
          <a:ext cx="0" cy="0"/>
          <a:chOff x="0" y="0"/>
          <a:chExt cx="0" cy="0"/>
        </a:xfrm>
      </p:grpSpPr>
      <p:sp>
        <p:nvSpPr>
          <p:cNvPr id="7171" name="Google Shape;200;p3"/>
          <p:cNvSpPr>
            <a:spLocks noChangeArrowheads="1"/>
          </p:cNvSpPr>
          <p:nvPr/>
        </p:nvSpPr>
        <p:spPr bwMode="auto">
          <a:xfrm>
            <a:off x="2465388" y="4643438"/>
            <a:ext cx="2254250" cy="277812"/>
          </a:xfrm>
          <a:prstGeom prst="rect">
            <a:avLst/>
          </a:prstGeom>
          <a:noFill/>
          <a:ln w="9525">
            <a:noFill/>
            <a:miter lim="800000"/>
            <a:headEnd/>
            <a:tailEnd/>
          </a:ln>
        </p:spPr>
        <p:txBody>
          <a:bodyPr lIns="0" tIns="0" rIns="0" bIns="0">
            <a:spAutoFit/>
          </a:bodyPr>
          <a:lstStyle/>
          <a:p>
            <a:pPr>
              <a:lnSpc>
                <a:spcPct val="90000"/>
              </a:lnSpc>
              <a:buClr>
                <a:srgbClr val="000000"/>
              </a:buClr>
              <a:buFont typeface="Arial" charset="0"/>
              <a:buNone/>
            </a:pPr>
            <a:r>
              <a:rPr lang="en-US" sz="2000" b="1">
                <a:latin typeface="Quattrocento Sans" charset="0"/>
                <a:sym typeface="Quattrocento Sans" charset="0"/>
              </a:rPr>
              <a:t>. </a:t>
            </a:r>
            <a:endParaRPr lang="en-US" sz="1600" b="1"/>
          </a:p>
        </p:txBody>
      </p:sp>
      <p:sp>
        <p:nvSpPr>
          <p:cNvPr id="220" name="Google Shape;220;p3"/>
          <p:cNvSpPr txBox="1"/>
          <p:nvPr/>
        </p:nvSpPr>
        <p:spPr>
          <a:xfrm>
            <a:off x="494436" y="1697801"/>
            <a:ext cx="10948987" cy="4322681"/>
          </a:xfrm>
          <a:prstGeom prst="rect">
            <a:avLst/>
          </a:prstGeom>
          <a:noFill/>
          <a:ln>
            <a:noFill/>
          </a:ln>
        </p:spPr>
        <p:txBody>
          <a:bodyPr spcFirstLastPara="1" lIns="91425" tIns="45700" rIns="91425" bIns="45700" anchor="ctr">
            <a:spAutoFit/>
          </a:bodyPr>
          <a:lstStyle/>
          <a:p>
            <a:pPr fontAlgn="auto">
              <a:spcBef>
                <a:spcPts val="0"/>
              </a:spcBef>
              <a:spcAft>
                <a:spcPts val="0"/>
              </a:spcAft>
              <a:buClr>
                <a:srgbClr val="000000"/>
              </a:buClr>
              <a:buSzPts val="1100"/>
              <a:buFont typeface="Wingdings" pitchFamily="2" charset="2"/>
              <a:buChar char="q"/>
              <a:defRPr/>
            </a:pPr>
            <a:r>
              <a:rPr lang="en-US" sz="4000" b="1" kern="0" dirty="0">
                <a:solidFill>
                  <a:srgbClr val="0000BF"/>
                </a:solidFill>
                <a:latin typeface="Calibri"/>
                <a:ea typeface="Calibri"/>
                <a:cs typeface="Calibri"/>
                <a:sym typeface="Calibri"/>
              </a:rPr>
              <a:t> </a:t>
            </a:r>
            <a:r>
              <a:rPr lang="en-US" sz="2700" kern="0" dirty="0" smtClean="0">
                <a:solidFill>
                  <a:schemeClr val="dk1"/>
                </a:solidFill>
                <a:latin typeface="Times New Roman" pitchFamily="18" charset="0"/>
                <a:ea typeface="Calibri"/>
                <a:cs typeface="Times New Roman" pitchFamily="18" charset="0"/>
                <a:sym typeface="Calibri"/>
              </a:rPr>
              <a:t>A model is developed to detect the emotion of a speaker by using</a:t>
            </a:r>
          </a:p>
          <a:p>
            <a:pPr fontAlgn="auto">
              <a:spcBef>
                <a:spcPts val="0"/>
              </a:spcBef>
              <a:spcAft>
                <a:spcPts val="0"/>
              </a:spcAft>
              <a:buClr>
                <a:srgbClr val="000000"/>
              </a:buClr>
              <a:buSzPts val="1100"/>
              <a:defRPr/>
            </a:pPr>
            <a:r>
              <a:rPr lang="en-US" sz="2700" kern="0" dirty="0" smtClean="0">
                <a:solidFill>
                  <a:schemeClr val="dk1"/>
                </a:solidFill>
                <a:latin typeface="Times New Roman" pitchFamily="18" charset="0"/>
                <a:ea typeface="Calibri"/>
                <a:cs typeface="Times New Roman" pitchFamily="18" charset="0"/>
                <a:sym typeface="Calibri"/>
              </a:rPr>
              <a:t>    python programming code and algorithms.</a:t>
            </a:r>
          </a:p>
          <a:p>
            <a:pPr fontAlgn="auto">
              <a:lnSpc>
                <a:spcPct val="150000"/>
              </a:lnSpc>
              <a:spcBef>
                <a:spcPts val="0"/>
              </a:spcBef>
              <a:spcAft>
                <a:spcPts val="0"/>
              </a:spcAft>
              <a:buClr>
                <a:srgbClr val="000000"/>
              </a:buClr>
              <a:buSzPts val="1100"/>
              <a:buFont typeface="Wingdings" pitchFamily="2" charset="2"/>
              <a:buChar char="q"/>
              <a:defRPr/>
            </a:pPr>
            <a:r>
              <a:rPr lang="en-US" sz="2700" kern="0" dirty="0" smtClean="0">
                <a:solidFill>
                  <a:schemeClr val="dk1"/>
                </a:solidFill>
                <a:latin typeface="Times New Roman" pitchFamily="18" charset="0"/>
                <a:ea typeface="Calibri"/>
                <a:cs typeface="Times New Roman" pitchFamily="18" charset="0"/>
                <a:sym typeface="Calibri"/>
              </a:rPr>
              <a:t> A </a:t>
            </a:r>
            <a:r>
              <a:rPr lang="en-US" sz="2700" kern="0" dirty="0" err="1" smtClean="0">
                <a:solidFill>
                  <a:schemeClr val="dk1"/>
                </a:solidFill>
                <a:latin typeface="Times New Roman" pitchFamily="18" charset="0"/>
                <a:ea typeface="Calibri"/>
                <a:cs typeface="Times New Roman" pitchFamily="18" charset="0"/>
                <a:sym typeface="Calibri"/>
              </a:rPr>
              <a:t>GitHub</a:t>
            </a:r>
            <a:r>
              <a:rPr lang="en-US" sz="2700" kern="0" dirty="0" smtClean="0">
                <a:solidFill>
                  <a:schemeClr val="dk1"/>
                </a:solidFill>
                <a:latin typeface="Times New Roman" pitchFamily="18" charset="0"/>
                <a:ea typeface="Calibri"/>
                <a:cs typeface="Times New Roman" pitchFamily="18" charset="0"/>
                <a:sym typeface="Calibri"/>
              </a:rPr>
              <a:t> repository link for project code.</a:t>
            </a:r>
          </a:p>
          <a:p>
            <a:pPr fontAlgn="auto">
              <a:lnSpc>
                <a:spcPct val="150000"/>
              </a:lnSpc>
              <a:spcBef>
                <a:spcPts val="0"/>
              </a:spcBef>
              <a:spcAft>
                <a:spcPts val="0"/>
              </a:spcAft>
              <a:buClr>
                <a:srgbClr val="000000"/>
              </a:buClr>
              <a:buSzPts val="1100"/>
              <a:buFont typeface="Wingdings" pitchFamily="2" charset="2"/>
              <a:buChar char="q"/>
              <a:defRPr/>
            </a:pPr>
            <a:r>
              <a:rPr lang="en-US" sz="2700" kern="0" dirty="0">
                <a:solidFill>
                  <a:schemeClr val="dk1"/>
                </a:solidFill>
                <a:latin typeface="Times New Roman" pitchFamily="18" charset="0"/>
                <a:ea typeface="Calibri"/>
                <a:cs typeface="Times New Roman" pitchFamily="18" charset="0"/>
                <a:sym typeface="Calibri"/>
              </a:rPr>
              <a:t> </a:t>
            </a:r>
            <a:r>
              <a:rPr lang="en-US" sz="2700" kern="0" dirty="0" smtClean="0">
                <a:solidFill>
                  <a:schemeClr val="dk1"/>
                </a:solidFill>
                <a:latin typeface="Times New Roman" pitchFamily="18" charset="0"/>
                <a:ea typeface="Calibri"/>
                <a:cs typeface="Times New Roman" pitchFamily="18" charset="0"/>
                <a:sym typeface="Calibri"/>
              </a:rPr>
              <a:t>Code walkthrough video on YouTube.</a:t>
            </a:r>
            <a:endParaRPr sz="2700" kern="0">
              <a:solidFill>
                <a:schemeClr val="dk1"/>
              </a:solidFill>
              <a:latin typeface="Times New Roman" pitchFamily="18" charset="0"/>
              <a:ea typeface="Calibri"/>
              <a:cs typeface="Times New Roman" pitchFamily="18" charset="0"/>
              <a:sym typeface="Calibri"/>
            </a:endParaRPr>
          </a:p>
          <a:p>
            <a:pPr fontAlgn="auto">
              <a:lnSpc>
                <a:spcPct val="90000"/>
              </a:lnSpc>
              <a:spcBef>
                <a:spcPts val="0"/>
              </a:spcBef>
              <a:spcAft>
                <a:spcPts val="0"/>
              </a:spcAft>
              <a:buClr>
                <a:srgbClr val="000000"/>
              </a:buClr>
              <a:buSzPts val="1100"/>
              <a:buFont typeface="Arial"/>
              <a:buNone/>
              <a:defRPr/>
            </a:pPr>
            <a:endParaRPr sz="2700" b="1" kern="0">
              <a:solidFill>
                <a:schemeClr val="dk1"/>
              </a:solidFill>
              <a:latin typeface="Calibri"/>
              <a:ea typeface="Calibri"/>
              <a:cs typeface="Calibri"/>
              <a:sym typeface="Calibri"/>
            </a:endParaRPr>
          </a:p>
          <a:p>
            <a:pPr marL="457200" indent="-400050" fontAlgn="auto">
              <a:lnSpc>
                <a:spcPct val="90000"/>
              </a:lnSpc>
              <a:spcBef>
                <a:spcPts val="0"/>
              </a:spcBef>
              <a:spcAft>
                <a:spcPts val="0"/>
              </a:spcAft>
              <a:buClr>
                <a:schemeClr val="dk1"/>
              </a:buClr>
              <a:buSzPts val="2700"/>
              <a:buFont typeface="Arial"/>
              <a:buNone/>
              <a:defRPr/>
            </a:pPr>
            <a:r>
              <a:rPr lang="en-US" sz="2700" b="1" kern="0" dirty="0">
                <a:solidFill>
                  <a:schemeClr val="dk1"/>
                </a:solidFill>
                <a:latin typeface="Calibri"/>
                <a:ea typeface="Calibri"/>
                <a:cs typeface="Calibri"/>
                <a:sym typeface="Calibri"/>
              </a:rPr>
              <a:t>	</a:t>
            </a:r>
            <a:endParaRPr sz="2700" b="1" kern="0">
              <a:solidFill>
                <a:srgbClr val="0C0C0C"/>
              </a:solidFill>
              <a:latin typeface="Calibri"/>
              <a:ea typeface="Calibri"/>
              <a:cs typeface="Calibri"/>
              <a:sym typeface="Calibri"/>
            </a:endParaRPr>
          </a:p>
          <a:p>
            <a:pPr fontAlgn="auto">
              <a:lnSpc>
                <a:spcPct val="90000"/>
              </a:lnSpc>
              <a:spcBef>
                <a:spcPts val="0"/>
              </a:spcBef>
              <a:spcAft>
                <a:spcPts val="0"/>
              </a:spcAft>
              <a:buClr>
                <a:srgbClr val="000000"/>
              </a:buClr>
              <a:buSzPts val="1100"/>
              <a:buFont typeface="Arial"/>
              <a:buNone/>
              <a:defRPr/>
            </a:pPr>
            <a:endParaRPr sz="2900" b="1" kern="0">
              <a:solidFill>
                <a:srgbClr val="0C0C0C"/>
              </a:solidFill>
              <a:latin typeface="Calibri"/>
              <a:ea typeface="Calibri"/>
              <a:cs typeface="Calibri"/>
              <a:sym typeface="Calibri"/>
            </a:endParaRPr>
          </a:p>
          <a:p>
            <a:pPr fontAlgn="auto">
              <a:lnSpc>
                <a:spcPct val="90000"/>
              </a:lnSpc>
              <a:spcBef>
                <a:spcPts val="0"/>
              </a:spcBef>
              <a:spcAft>
                <a:spcPts val="0"/>
              </a:spcAft>
              <a:buClr>
                <a:schemeClr val="dk1"/>
              </a:buClr>
              <a:buSzPts val="1100"/>
              <a:buFont typeface="Arial"/>
              <a:buNone/>
              <a:defRPr/>
            </a:pPr>
            <a:endParaRPr sz="2900" b="1" kern="0">
              <a:solidFill>
                <a:srgbClr val="0C0C0C"/>
              </a:solidFill>
              <a:latin typeface="Calibri"/>
              <a:ea typeface="Calibri"/>
              <a:cs typeface="Calibri"/>
              <a:sym typeface="Calibri"/>
            </a:endParaRPr>
          </a:p>
          <a:p>
            <a:pPr fontAlgn="auto">
              <a:lnSpc>
                <a:spcPct val="90000"/>
              </a:lnSpc>
              <a:spcBef>
                <a:spcPts val="0"/>
              </a:spcBef>
              <a:spcAft>
                <a:spcPts val="0"/>
              </a:spcAft>
              <a:buClr>
                <a:srgbClr val="000000"/>
              </a:buClr>
              <a:buFont typeface="Arial"/>
              <a:buNone/>
              <a:defRPr/>
            </a:pPr>
            <a:endParaRPr sz="2900" b="1" kern="0">
              <a:solidFill>
                <a:srgbClr val="0C0C0C"/>
              </a:solidFill>
              <a:latin typeface="Calibri"/>
              <a:ea typeface="Calibri"/>
              <a:cs typeface="Calibri"/>
              <a:sym typeface="Calibri"/>
            </a:endParaRPr>
          </a:p>
        </p:txBody>
      </p:sp>
      <p:sp>
        <p:nvSpPr>
          <p:cNvPr id="68" name="Title 67"/>
          <p:cNvSpPr>
            <a:spLocks noGrp="1"/>
          </p:cNvSpPr>
          <p:nvPr>
            <p:ph type="title"/>
          </p:nvPr>
        </p:nvSpPr>
        <p:spPr>
          <a:xfrm>
            <a:off x="3352642" y="290643"/>
            <a:ext cx="4344524" cy="1399032"/>
          </a:xfrm>
        </p:spPr>
        <p:txBody>
          <a:bodyPr/>
          <a:lstStyle/>
          <a:p>
            <a:pPr algn="just"/>
            <a:r>
              <a:rPr lang="en-US" dirty="0" smtClean="0"/>
              <a:t>Deliverables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BEBEBE"/>
            </a:gs>
          </a:gsLst>
          <a:lin ang="5400000"/>
        </a:gradFill>
        <a:effectLst/>
      </p:bgPr>
    </p:bg>
    <p:spTree>
      <p:nvGrpSpPr>
        <p:cNvPr id="1" name=""/>
        <p:cNvGrpSpPr/>
        <p:nvPr/>
      </p:nvGrpSpPr>
      <p:grpSpPr>
        <a:xfrm>
          <a:off x="0" y="0"/>
          <a:ext cx="0" cy="0"/>
          <a:chOff x="0" y="0"/>
          <a:chExt cx="0" cy="0"/>
        </a:xfrm>
      </p:grpSpPr>
      <p:sp>
        <p:nvSpPr>
          <p:cNvPr id="225" name="Google Shape;225;g1a5061d9e87_1_23"/>
          <p:cNvSpPr txBox="1"/>
          <p:nvPr/>
        </p:nvSpPr>
        <p:spPr>
          <a:xfrm>
            <a:off x="506010" y="1778824"/>
            <a:ext cx="10582536" cy="3790228"/>
          </a:xfrm>
          <a:prstGeom prst="rect">
            <a:avLst/>
          </a:prstGeom>
          <a:noFill/>
          <a:ln>
            <a:noFill/>
          </a:ln>
        </p:spPr>
        <p:txBody>
          <a:bodyPr spcFirstLastPara="1" wrap="square" lIns="91425" tIns="45700" rIns="91425" bIns="45700" anchor="ctr">
            <a:spAutoFit/>
          </a:bodyPr>
          <a:lstStyle/>
          <a:p>
            <a:pPr marL="457200" indent="-425450" fontAlgn="auto">
              <a:lnSpc>
                <a:spcPct val="150000"/>
              </a:lnSpc>
              <a:spcBef>
                <a:spcPts val="0"/>
              </a:spcBef>
              <a:spcAft>
                <a:spcPts val="0"/>
              </a:spcAft>
              <a:buClr>
                <a:schemeClr val="dk1"/>
              </a:buClr>
              <a:buSzPts val="3100"/>
              <a:buFont typeface="Arial"/>
              <a:buNone/>
              <a:defRPr/>
            </a:pPr>
            <a:r>
              <a:rPr lang="en-US" sz="2700" b="1" kern="0" dirty="0">
                <a:solidFill>
                  <a:schemeClr val="dk1"/>
                </a:solidFill>
                <a:latin typeface="Calibri"/>
                <a:ea typeface="Calibri"/>
                <a:cs typeface="Calibri"/>
                <a:sym typeface="Calibri"/>
              </a:rPr>
              <a:t> </a:t>
            </a:r>
            <a:r>
              <a:rPr lang="en-US" sz="2700" b="1" kern="0" dirty="0" smtClean="0">
                <a:solidFill>
                  <a:schemeClr val="dk1"/>
                </a:solidFill>
                <a:latin typeface="Calibri"/>
                <a:ea typeface="Calibri"/>
                <a:cs typeface="Calibri"/>
                <a:sym typeface="Calibri"/>
              </a:rPr>
              <a:t>    </a:t>
            </a:r>
            <a:r>
              <a:rPr lang="en-US" sz="2700" kern="0" dirty="0" smtClean="0">
                <a:solidFill>
                  <a:schemeClr val="dk1"/>
                </a:solidFill>
                <a:latin typeface="Times New Roman" pitchFamily="18" charset="0"/>
                <a:ea typeface="Calibri"/>
                <a:cs typeface="Times New Roman" pitchFamily="18" charset="0"/>
                <a:sym typeface="Calibri"/>
              </a:rPr>
              <a:t>The machine Learning model is trained by using various algorithms which are mentioned in above slides will be used to analyze the emotion of a user and also a gender. By using </a:t>
            </a:r>
            <a:r>
              <a:rPr lang="en-US" sz="2700" kern="0" dirty="0" err="1" smtClean="0">
                <a:solidFill>
                  <a:schemeClr val="dk1"/>
                </a:solidFill>
                <a:latin typeface="Times New Roman" pitchFamily="18" charset="0"/>
                <a:ea typeface="Calibri"/>
                <a:cs typeface="Times New Roman" pitchFamily="18" charset="0"/>
                <a:sym typeface="Calibri"/>
              </a:rPr>
              <a:t>Librosa</a:t>
            </a:r>
            <a:r>
              <a:rPr lang="en-US" sz="2700" kern="0" dirty="0" smtClean="0">
                <a:solidFill>
                  <a:schemeClr val="dk1"/>
                </a:solidFill>
                <a:latin typeface="Times New Roman" pitchFamily="18" charset="0"/>
                <a:ea typeface="Calibri"/>
                <a:cs typeface="Times New Roman" pitchFamily="18" charset="0"/>
                <a:sym typeface="Calibri"/>
              </a:rPr>
              <a:t> package we extracted the features of a audio files to find the emotion of a user.</a:t>
            </a:r>
            <a:endParaRPr sz="2700" kern="0" smtClean="0">
              <a:solidFill>
                <a:srgbClr val="0C0C0C"/>
              </a:solidFill>
              <a:latin typeface="Times New Roman" pitchFamily="18" charset="0"/>
              <a:ea typeface="Calibri"/>
              <a:cs typeface="Times New Roman" pitchFamily="18" charset="0"/>
              <a:sym typeface="Calibri"/>
            </a:endParaRPr>
          </a:p>
          <a:p>
            <a:pPr fontAlgn="auto">
              <a:lnSpc>
                <a:spcPct val="90000"/>
              </a:lnSpc>
              <a:spcBef>
                <a:spcPts val="0"/>
              </a:spcBef>
              <a:spcAft>
                <a:spcPts val="0"/>
              </a:spcAft>
              <a:buClr>
                <a:srgbClr val="000000"/>
              </a:buClr>
              <a:buSzPts val="1100"/>
              <a:buFont typeface="Arial"/>
              <a:buNone/>
              <a:defRPr/>
            </a:pPr>
            <a:endParaRPr sz="2900" b="1" kern="0">
              <a:solidFill>
                <a:srgbClr val="0C0C0C"/>
              </a:solidFill>
              <a:latin typeface="Calibri"/>
              <a:ea typeface="Calibri"/>
              <a:cs typeface="Calibri"/>
              <a:sym typeface="Calibri"/>
            </a:endParaRPr>
          </a:p>
          <a:p>
            <a:pPr fontAlgn="auto">
              <a:lnSpc>
                <a:spcPct val="90000"/>
              </a:lnSpc>
              <a:spcBef>
                <a:spcPts val="0"/>
              </a:spcBef>
              <a:spcAft>
                <a:spcPts val="0"/>
              </a:spcAft>
              <a:buClr>
                <a:schemeClr val="dk1"/>
              </a:buClr>
              <a:buSzPts val="1100"/>
              <a:buFont typeface="Arial"/>
              <a:buNone/>
              <a:defRPr/>
            </a:pPr>
            <a:endParaRPr sz="2900" b="1" kern="0">
              <a:solidFill>
                <a:srgbClr val="0C0C0C"/>
              </a:solidFill>
              <a:latin typeface="Calibri"/>
              <a:ea typeface="Calibri"/>
              <a:cs typeface="Calibri"/>
              <a:sym typeface="Calibri"/>
            </a:endParaRPr>
          </a:p>
          <a:p>
            <a:pPr fontAlgn="auto">
              <a:lnSpc>
                <a:spcPct val="90000"/>
              </a:lnSpc>
              <a:spcBef>
                <a:spcPts val="0"/>
              </a:spcBef>
              <a:spcAft>
                <a:spcPts val="0"/>
              </a:spcAft>
              <a:buClr>
                <a:srgbClr val="000000"/>
              </a:buClr>
              <a:buFont typeface="Arial"/>
              <a:buNone/>
              <a:defRPr/>
            </a:pPr>
            <a:endParaRPr sz="2900" b="1" kern="0">
              <a:solidFill>
                <a:srgbClr val="0C0C0C"/>
              </a:solidFill>
              <a:latin typeface="Calibri"/>
              <a:ea typeface="Calibri"/>
              <a:cs typeface="Calibri"/>
              <a:sym typeface="Calibri"/>
            </a:endParaRPr>
          </a:p>
        </p:txBody>
      </p:sp>
      <p:sp>
        <p:nvSpPr>
          <p:cNvPr id="6" name="Title 5"/>
          <p:cNvSpPr>
            <a:spLocks noGrp="1"/>
          </p:cNvSpPr>
          <p:nvPr>
            <p:ph type="title"/>
          </p:nvPr>
        </p:nvSpPr>
        <p:spPr/>
        <p:txBody>
          <a:bodyPr/>
          <a:lstStyle/>
          <a:p>
            <a:r>
              <a:rPr lang="en-US" dirty="0" err="1" smtClean="0"/>
              <a:t>Evalution</a:t>
            </a:r>
            <a:r>
              <a:rPr lang="en-US" dirty="0" smtClean="0"/>
              <a:t> methodology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BEBEBE"/>
            </a:gs>
          </a:gsLst>
          <a:lin ang="5400000"/>
        </a:gra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377947" y="255919"/>
            <a:ext cx="10969943" cy="1399032"/>
          </a:xfrm>
        </p:spPr>
        <p:txBody>
          <a:bodyPr>
            <a:normAutofit/>
          </a:bodyPr>
          <a:lstStyle/>
          <a:p>
            <a:r>
              <a:rPr lang="en-US" sz="3200" dirty="0" smtClean="0">
                <a:latin typeface="Times New Roman" pitchFamily="18" charset="0"/>
                <a:cs typeface="Times New Roman" pitchFamily="18" charset="0"/>
              </a:rPr>
              <a:t>Module for Speech Emotion Recognition</a:t>
            </a:r>
            <a:endParaRPr lang="en-US" sz="3200" dirty="0">
              <a:latin typeface="Times New Roman" pitchFamily="18" charset="0"/>
              <a:cs typeface="Times New Roman" pitchFamily="18" charset="0"/>
            </a:endParaRPr>
          </a:p>
        </p:txBody>
      </p:sp>
      <p:pic>
        <p:nvPicPr>
          <p:cNvPr id="12" name="Picture 4">
            <a:extLst>
              <a:ext uri="{FF2B5EF4-FFF2-40B4-BE49-F238E27FC236}">
                <a16:creationId xmlns="" xmlns:a16="http://schemas.microsoft.com/office/drawing/2014/main" id="{339E3332-497B-D6EF-EB85-8AFE46BA914C}"/>
              </a:ext>
            </a:extLst>
          </p:cNvPr>
          <p:cNvPicPr>
            <a:picLocks noChangeAspect="1"/>
          </p:cNvPicPr>
          <p:nvPr/>
        </p:nvPicPr>
        <p:blipFill>
          <a:blip r:embed="rId3"/>
          <a:stretch>
            <a:fillRect/>
          </a:stretch>
        </p:blipFill>
        <p:spPr>
          <a:xfrm>
            <a:off x="838200" y="1941620"/>
            <a:ext cx="10515599" cy="428510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BEBEBE"/>
            </a:gs>
          </a:gsLst>
          <a:lin ang="5400000"/>
        </a:gra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1350222" y="648183"/>
            <a:ext cx="10374932" cy="647954"/>
          </a:xfrm>
        </p:spPr>
        <p:txBody>
          <a:bodyPr>
            <a:normAutofit/>
          </a:bodyPr>
          <a:lstStyle/>
          <a:p>
            <a:r>
              <a:rPr lang="en-US" sz="3200" dirty="0" smtClean="0">
                <a:latin typeface="Times New Roman" pitchFamily="18" charset="0"/>
                <a:cs typeface="Times New Roman" pitchFamily="18" charset="0"/>
              </a:rPr>
              <a:t>Audio wave                                    Confusion matrix</a:t>
            </a:r>
            <a:endParaRPr lang="en-US" sz="3200" dirty="0">
              <a:latin typeface="Times New Roman" pitchFamily="18" charset="0"/>
              <a:cs typeface="Times New Roman" pitchFamily="18" charset="0"/>
            </a:endParaRPr>
          </a:p>
        </p:txBody>
      </p:sp>
      <p:pic>
        <p:nvPicPr>
          <p:cNvPr id="44034" name="Picture 2"/>
          <p:cNvPicPr>
            <a:picLocks noChangeAspect="1" noChangeArrowheads="1"/>
          </p:cNvPicPr>
          <p:nvPr/>
        </p:nvPicPr>
        <p:blipFill>
          <a:blip r:embed="rId3"/>
          <a:srcRect/>
          <a:stretch>
            <a:fillRect/>
          </a:stretch>
        </p:blipFill>
        <p:spPr bwMode="auto">
          <a:xfrm>
            <a:off x="0" y="1481560"/>
            <a:ext cx="5416952" cy="3923817"/>
          </a:xfrm>
          <a:prstGeom prst="rect">
            <a:avLst/>
          </a:prstGeom>
          <a:noFill/>
          <a:ln w="9525">
            <a:noFill/>
            <a:miter lim="800000"/>
            <a:headEnd/>
            <a:tailEnd/>
          </a:ln>
          <a:effectLst/>
        </p:spPr>
      </p:pic>
      <p:sp>
        <p:nvSpPr>
          <p:cNvPr id="44036" name="AutoShape 4" descr="data:image/png;base64,iVBORw0KGgoAAAANSUhEUgAAAjcAAAHHCAYAAABDUnkqAAAAOXRFWHRTb2Z0d2FyZQBNYXRwbG90bGliIHZlcnNpb24zLjcuMSwgaHR0cHM6Ly9tYXRwbG90bGliLm9yZy/bCgiHAAAACXBIWXMAAA9hAAAPYQGoP6dpAAClBklEQVR4nOydd3xT9frH30m6Ny1dQNl7lakyFBQUt7i34rwqDkSvV697/MTrvW5xK+i9Kk5w4EIQEGTvvTeUsrp3cn5/nJ4kbdM24yQnTZ/369VXTpOT5NvTNudznufzPI9JURQFQRAEQRCEEMFs9AIEQRAEQRD0RMSNIAiCIAghhYgbQRAEQRBCChE3giAIgiCEFCJuBEEQBEEIKUTcCIIgCIIQUoi4EQRBEAQhpBBxIwiCIAhCSCHiRhAEQRCEkELEjSAIQc/u3bsxmUxMnTrV4+fOnTsXk8nE3LlzG9xv6tSpmEwmdu/e7dUaBUEIHkTcCIIgCIIQUoi4EQRBEAQhpBBxIwiCIAhCSCHiRhCERnnqqacwmUxs3bqV6667jsTERFJTU3n88cdRFIV9+/Zx0UUXkZCQQEZGBi+99FKd18jNzeWWW24hPT2dqKgosrOz+fjjj+vsl5eXx7hx40hMTCQpKYkbb7yRvLw8l+vavHkzl112GcnJyURFRTFo0CC+//57XX/2t956i169ehEZGUmrVq0YP358nfVs27aNSy+9lIyMDKKiomjTpg1XXXUV+fn59n1mzZrF8OHDSUpKIi4ujm7duvHPf/5T17UKgqASZvQCBEFoOlx55ZX06NGDF154gZkzZ/Lcc8+RnJzMu+++yxlnnMG//vUvPv30Ux588EEGDx7MaaedBkBpaSkjR45k+/bt3H333XTo0IGvvvqKcePGkZeXx3333QeAoihcdNFFLFiwgDvuuIMePXowffp0brzxxjpr2bBhA8OGDaN169Y8/PDDxMbG8uWXXzJ27Fi++eYbLr74Yp9/3qeeeoqnn36a0aNHc+edd7Jlyxbefvttli1bxsKFCwkPD6eiooIxY8ZQXl7OPffcQ0ZGBgcOHODHH38kLy+PxMRENmzYwPnnn0/fvn155plniIyMZPv27SxcuNDnNQqC4AJFEAShEZ588kkFUG6//Xb7fVVVVUqbNm0Uk8mkvPDCC/b7T5w4oURHRys33nij/b5XX31VAZT//e9/9vsqKiqUIUOGKHFxcUpBQYGiKIoyY8YMBVBefPHFGu9z6qmnKoAyZcoU+/2jRo1S+vTpo5SVldnvs9lsytChQ5UuXbrY7/vjjz8UQPnjjz8a/BmnTJmiAMquXbsURVGU3NxcJSIiQjnrrLMUq9Vq3+/NN99UAOWjjz5SFEVRVq1apQDKV199Ve9rv/LKKwqgHDlypME1CIKgD5KWEgTBbW699Vb7tsViYdCgQSiKwi233GK/PykpiW7durFz5077fT/99BMZGRlcffXV9vvCw8O59957KSoqYt68efb9wsLCuPPOO2u8zz333FNjHcePH2fOnDlcccUVFBYWcvToUY4ePcqxY8cYM2YM27Zt48CBAz79rL///jsVFRVMmDABs9nxUXnbbbeRkJDAzJkzAUhMTATg119/paSkxOVrJSUlAfDdd99hs9l8WpcgCI0j4kYQBLdp27Ztje8TExOJioqiZcuWde4/ceKE/fs9e/bQpUuXGiIBoEePHvbHtdvMzEzi4uJq7NetW7ca32/fvh1FUXj88cdJTU2t8fXkk08CqsfHF7Q11X7viIgIOnbsaH+8Q4cOTJw4kQ8++ICWLVsyZswYJk+eXMNvc+WVVzJs2DBuvfVW0tPTueqqq/jyyy9F6AiCnxDPjSAIbmOxWNy6D1T/jL/QRMGDDz7ImDFjXO7TuXNnv71/bV566SXGjRvHd999x2+//ca9997LpEmTWLx4MW3atCE6Opr58+fzxx9/MHPmTH755Re++OILzjjjDH777bd6j6EgCN4hkRtBEPxOu3bt2LZtW51IxebNm+2Pa7eHDh2iqKioxn5btmyp8X3Hjh0BNbU1evRol1/x8fE+r9nVe1dUVLBr1y774xp9+vThscceY/78+fz5558cOHCAd955x/642Wxm1KhRvPzyy2zcuJH/+7//Y86cOfzxxx8+rVMQhLqIuBEEwe+ce+655OTk8MUXX9jvq6qq4o033iAuLo4RI0bY96uqquLtt9+272e1WnnjjTdqvF5aWhojR47k3Xff5dChQ3Xe78iRIz6vefTo0URERPD666/XiEJ9+OGH5Ofnc9555wFQUFBAVVVVjef26dMHs9lMeXk5oHqEatOvXz8A+z6CIOiHpKUEQfA7t99+O++++y7jxo1jxYoVtG/fnq+//pqFCxfy6quv2qMsF1xwAcOGDePhhx9m9+7d9OzZk2+//baGf0Vj8uTJDB8+nD59+nDbbbfRsWNHDh8+zKJFi9i/fz9r1qzxac2pqak88sgjPP3005x99tlceOGFbNmyhbfeeovBgwdz3XXXATBnzhzuvvtuLr/8crp27UpVVRX//e9/sVgsXHrppQA888wzzJ8/n/POO4927dqRm5vLW2+9RZs2bRg+fLhP6xQEoS4ibgRB8DvR0dHMnTuXhx9+mI8//piCggK6devGlClTGDdunH0/s9nM999/z4QJE/jf//6HyWTiwgsv5KWXXqJ///41XrNnz54sX76cp59+mqlTp3Ls2DHS0tLo378/TzzxhC7rfuqpp0hNTeXNN9/k/vvvJzk5mdtvv53nn3+e8PBwALKzsxkzZgw//PADBw4cICYmhuzsbH7++WdOOeUUAC688EJ2797NRx99xNGjR2nZsiUjRozg6aeftldbCYKgHybFn64/QRAEQRCEACOeG0EQBEEQQgoRN4IgCIIghBQibgRBEARBCClE3AiCIAiCEFKIuBEEQRAEIaQQcSMIgiAIQkjR7Prc2Gw2Dh48SHx8PCaTyejlCIIgCILgBoqiUFhYSKtWreoM4a1NsxM3Bw8eJCsry+hlCIIgCILgBfv27aNNmzYN7tPsxI3W5n3fvn0kJCQYvBpBEARBENyhoKCArKwst4biNjtxo6WiEhISRNwIgiAIQhPDHUuJGIoFQRAEQQgpRNwIgiAIghBSiLgRBEEQBCGkaHaeG3exWq1UVlYavYwmSXh4OBaLxehlCIIgCM0UETe1UBSFnJwc8vLyjF5KkyYpKYmMjAzpJSQIgiAEHBE3tdCETVpaGjExMXJy9hBFUSgpKSE3NxeAzMxMg1ckCIIgNDdE3DhhtVrtwiYlJcXo5TRZoqOjAcjNzSUtLU1SVIIgCEJAEUOxE5rHJiYmxuCVNH20Yyi+JUEQBCHQiLhxgaSifEeOoSAIgmAUIm4EQRAEQQgpRNwIdWjfvj2vvvqq0csQBEEQBK8QQ3GIMHLkSPr166eLKFm2bBmxsbG+L0oQBEEQDEDETTNBURSsVithYY3/ylNTUwOwokaoKIEIMXYLgiAIniNpqRBg3LhxzJs3j9deew2TyYTJZGLq1KmYTCZ+/vlnBg4cSGRkJAsWLGDHjh1cdNFFpKenExcXx+DBg/n9999rvF7ttJTJZOKDDz7g4osvJiYmhi5duvD999/77wfatxReaAvz/u2/9xAEQRBCFhE3jaAoCiUVVYZ8KYri1hpfe+01hgwZwm233cahQ4c4dOgQWVlZADz88MO88MILbNq0ib59+1JUVMS5557L7NmzWbVqFWeffTYXXHABe/fubfA9nn76aa644grWrl3Lueeey7XXXsvx48d9Pr4uObACbJWwb4l/Xl8QBEEIaSQt1QillVZ6PvGrIe+98ZkxxEQ0/itKTEwkIiKCmJgYMjIyANi8eTMAzzzzDGeeeaZ93+TkZLKzs+3fP/vss0yfPp3vv/+eu+++u973GDduHFdffTUAzz//PK+//jpLly7l7LPP9upna5CKourbYv1fWxAEQQh5JHIT4gwaNKjG90VFRTz44IP06NGDpKQk4uLi2LRpU6ORm759+9q3Y2NjSUhIsI9Y0J1yTdwU+ef1BUEQhJBGIjeNEB1uYeMzYwx7b1+pXfX04IMPMmvWLP7zn//QuXNnoqOjueyyy6ioqGjwdcLDw2t8bzKZsNlsPq/PJVrERiI3giAIgheIuGkEk8nkVmrIaCIiIrBarY3ut3DhQsaNG8fFF18MqJGc3bt3+3l1HiLiRhAEQfABSUuFCO3bt2fJkiXs3r2bo0eP1htV6dKlC99++y2rV69mzZo1XHPNNf6LwHhLRWH1rYgbQRAEwXNE3IQIDz74IBaLhZ49e5Kamlqvh+bll1+mRYsWDB06lAsuuIAxY8YwYMCAAK+2EeyRmyJws2JMEARBEDRMirv1xiFCQUEBiYmJ5Ofnk5CQUOOxsrIydu3aRYcOHYiKijJohaGBT8fygzNh/1J1+5+HpJmfIAiC0OD5uzYSuRGCD+d0lKSmBEEQBA8RcSMEH5rnpva2IAiCILiBiBsh+JDIjSAIguADIm6E4KPcqXmfiBtBEATBQ0TcCMGFtRKs5Y7vpUuxIAiC4CEiboTgoraYkciNIAiC4CEiboTgoraYEXEjCIIgeIiIGyG4KJfIjSAIguAbIm6E4KJO5EY8N4IgCIJniLgRggvx3AiCIAg+Yqi4mTRpEoMHDyY+Pp60tDTGjh3Lli1bGnzO1KlTMZlMNb5kVAKMHDmSCRMm6PZ648aNY+zYsbq9ntuIuBEEQRB8xFBxM2/ePMaPH8/ixYuZNWsWlZWVnHXWWRQXN3xCS0hI4NChQ/avPXv2BGjFTYyqcji6FUrzjF6J+0haShAEQfARQ8XNL7/8wrhx4+jVqxfZ2dlMnTqVvXv3smLFigafZzKZyMjIsH+lp6cHaMXBybhx45g3bx6vvfaaPZq1e/du1q9cxDlX3ERcamvS09O5/vrrOXr0qP15X3/9NX369CE6OpqUlBRGjx5NcXExTz31FB9//DHfffed/fXmzp0bmB+mvNa4BYncCIIgCB4SZvQCnMnPzwcgOTm5wf2Kiopo164dNpuNAQMG8Pzzz9OrVy//LEpRoLLEP6/dGOExYDI1uttrr73G1q1b6d27N88884z61PBwThp8GbdedSGvPPcYpdEZ/OMf/+CKK65gzpw5HDp0iKuvvpoXX3yRiy++mMLCQv78808UReHBBx9k06ZNFBQUMGXKFKDx34luSCm4IAiC4CNBI25sNhsTJkxg2LBh9O7du979unXrxkcffUTfvn3Jz8/nP//5D0OHDmXDhg20adOmzv7l5eWUlzs63hYUFHi2sMoSeL6VZ8/Ri38ehIjYRndLTEwkIiKCmJgYMjIyAHjuuefo36cnzz9yD1giIL0XH330EVlZWWzdupWioiKqqqq45JJLaNeuHQB9+vSxv2Z0dDTl5eX21wsYWhoqugWUnhBxIwiCIHhM0Iib8ePHs379ehYsWNDgfkOGDGHIkCH274cOHUqPHj149913efbZZ+vsP2nSJJ5++mnd1xvsrFmzhj8WLCauyzD1DpMjA7ljxw7OOussRo0aRZ8+fRgzZgxnnXUWl112GS1atDBoxdVoYiYuo1rciOdGEARB8IygEDd33303P/74I/Pnz3cZfWmI8PBw+vfvz/bt210+/sgjjzBx4kT79wUFBWRlZXnwBjFqBMUIwmO8fmpRUREXnDWCfz1yt3pHag8wqwInMzMTi8XCrFmz+Ouvv/jtt9944403ePTRR1myZAkdOnTQY/XeoXlu4tLgyCaJ3AiCIAgeY6i4URSFe+65h+nTpzN37lyvTqpWq5V169Zx7rnnunw8MjKSyMhI7xdpMrmVGjKaiIgIrFar/fsBAwbwzRef0T6rFWFhYZDWHsIiajzHZDIxbNgwhg0bxhNPPEG7du2YPn06EydOrPN6AUMTM/EZNb8XBEEQBDcxtFpq/Pjx/O9//+Ozzz4jPj6enJwccnJyKC0tte9zww038Mgjj9i/f+aZZ/jtt9/YuXMnK1eu5LrrrmPPnj3ceuutRvwIQUP79u1ZsmQJu3fv5ujRo4y/8w6O5+Vz9V3/ZNnqDezYtpVff/2Vm266CavVypIlS3j++edZvnw5e/fu5dtvv+XIkSP06NHD/npr165ly5YtHD16lMrKysD8IFoaKi6t5veCIAiC4CaGipu3336b/Px8Ro4cSWZmpv3riy++sO+zd+9eDh06ZP/+xIkT3HbbbfTo0YNzzz2XgoIC/vrrL3r27GnEjxA0PPjgg1gsFnr27ElqaioVZSUsnDEFq83KWdfcRZ+BJzFhwgSSkpIwm80kJCQwf/58zj33XLp27cpjjz3GSy+9xDnnnAPAbbfdRrdu3Rg0aBCpqaksXLgwMD+Is+cG1FlTihKY9xYEQRBCApOiNK8zR0FBAYmJieTn55OQkFDjsbKyMnbt2kWHDh2aftfj8iI4ts3xfVI7iAlQOTc+HMt3R8Ch1XDph/DNLep9jx6G8Cb++xAEQRB8oqHzd21ktlSoYquVRrJVGbMOT7FHbtLq3ifUpLwQcjcZvQpBEISgQ8RNqGJtquKm2mMTmQBh0TXvE2oy40546xQ4uNrolQiCIAQVIm5ClSYrbqqjNJHxjio1idy45tAa9faY6zYIgiAIzRURN6GKlpayVJd/W5uAuFEUR5QmIlbETUPYbFBQbbSXyJYgCEINRNy4ICQ81lrkRkvtBDhy49UxrCwFxaZuR8RCRJy6LSfvuhQfcQjY2sNGBUEQmjkibpwIDw8HoKTEoEGZeqKJmXBjxI12DLVj6hbOEZpwidw0SMEBx7aIG0EQhBoExfiFYMFisZCUlERubi4AMTExmNyYyh2UlFUACtjMUKVAVSWUlfn9bRVFoaSkhNzcXJKSkrBYLO4/uaL6JB0eq46KEHFTPwVOI0HKJbIlCILgjIibWmhTsDWB0yRRFMjPUbcLwqDwiLpdFK6OkwgASUlJnk8Ut5uJq9NRdnEjJ+861BA3Hk66FwRBCHFE3NTCZDKRmZlJWlpa4EYO6E3+AfjpATBHwB1/wlvXAgrc9AvEtvT724eHh3sWsdEodzITg5PnRiI3dSjY79iWtJQgCEINRNzUg8Vi8e4EHQzkHoGifZDUFmJiwVYMJcegKh+iPJu6HlA0ERNRO3Ij4qYOzpEbiWwJgiDUQAzFoUhhdUoqPlO9jamO1hQfNWY97qJ5buqIGzl516FGWkoiN4IgCM6IuAlFig6rt3Hp6q2WiioJdnFT23Mjaal6kWopQRCEehFxE4rYIzfVht6YFPW2+Jgx63GXOp4bSUu5xGaTailBEIQGEHETitQWN00mcqOJG/HcNEjJMbBWOL6XailBEIQaiLgJRYqqxU2cFrlpKp6b2uJGOhS7REtJmaoN7xVFavm/IAiCAIi4CU0Kqz038dWeGy0tFfSRm/r63EjkpgZaSiqlk3prq4Iq/zdoFARBaCqIuAlFCqsHKsbVSkuJ5yY00CI3KV0c94mpWBAEwY6Im1CjqgJKj6vb9lLwphK5kbSUW2jiJrENRMSr2yJuBEEQ7Ii4CTW0MnBzOMQkq9t2Q3GQR25qN/GLFHHjEi0tldgaIkXcCIIg1EbETajh3ONGmyOlGYpLjqtlxMFKhaSl3EITNwmtHQJQxI0gCIIdETehhua3iXcaWqmlpRQrlOUFfEluU5+h2FqhptsElfzquVIJrRyRG4luCYIg2BFxE2rU7nEDEBYBkYnqdjCXg5fXGr8QHut4rFKiN4Ba8l0jciNpKUEQhNqIuAk1ao9e0IhtAqbi2p6bsAiwRNR8rLlTchys5ep2fKbjWEkjP0EQBDsibkINV5EbaBqN/Gp7bpy3RdyoaJVSsWnVEbkE9XsZwSAIgmBHxE2oUZ+4CfYRDFanRnRaqgWkHLw2mrhJaKXeSlpKEAShDiJuQo3aoxc0gn14prN4kchN/Tj3uAGplhIEQXCBiJtQo/boBY1gj9xo4sUcDmGRjvtF3NTEbiauFbmRyJYgCIIdETehhLUKio+o21p3Yo1g99y48ts4fy/iRiW/VlpKDMWCIAh1EHETShTnAoo6LVoTMxpBH7mpFjfOfhsQz01t7J6b1uqt3VAsaSlBEAQNETehhGYmjksDc61fbbB7bmoPzdSQyE1NnHvcgJOhWMSfIAiChoibUKK+HjcQ/MMza/e40RBx46BGAz/NcyOGYkEQhNqIuAkl7KMXMus+5jw8U1ECtyZ3qddzI2kpO6UnoKpU3dZ+x1IKLgiCUAcRN6FEfZVS4PDgWCuC80RYr+dGIjd2NL9NTEsIj1K3Nc+NiD9BEAQ7Im5Cifp63ABExEB4jLodjKkpe1pKPDf1oqWkEls77otwSksF88R3QRCEACLiJpSwR25ciBtwKgcPQlOx3VBcn+dGIhN1KqXAKdKlyHBRVygK/PoorPyv0SsRBCGAiLgJJeyem3rETTAPz2zMcyPVQHV73ACER6ul/yDHyBVHt8KiN2HWE0avRBCEACLiJpRoqFoKgruRX0VjkRuJStQpAwcwmaRiqiFK89TbsrzgNNILguAXRNyECjYrFOWq2/VGboK4kZ8mXiJri5u4mo83Z1ylpUAa+TVERfUxUWzyNyQIzQgRN6FC8VFQrIAJYtNc72Nv5BeE4qbeJn5SCm6ndo8bDft8KRE3dXBO1cmICkFoNoi4CRW0SqnYVLCEud7HuddNsCFpqYZRFKfITS1xEyFpqXpxFsVlIm4Eobkg4iZUaKjHjYZ4bpouZXlQWaJu10lLyQiGeqkRuRHxJwjNBRE3oYIWuXHVnVijKXtuqkpVX1FzRUtJxaQ4GvhpSJfi+nFO1ZXnG7cOQRACioibUME+NNOdyE0QpqUaG5wJzTt6U5/fBpyqpSTtUodySUsJQnNExE2ooImb+iqlIMj73GgdimuNXwiLdPRxac7iJn+/els7JQUygqEhKsRQLAjNERE3erFvGUw+BT6+wJj3b6zHDTiqpSpLoKLE/2tyF0VxpA9qR25MJikHB9c9bjQkLVU/ErkRhGaJiBu9CIuAI5vgyBZj3r+hieAakQlgDle3g6liqqpM7UMCdT03ICMYoOG0lFRL1U+FGIoFoTki4kYvtCvqolyoqgj8+zc2VwrUKEgwmoqdr67DY+s+LhVT9TfwA6mWaghnQSNpKUFoNoi40YuYFLBEAIqjcilQKIp7aSkITlOxdnUdHgtmF3+SIm7q73EDTuJGTt51kD43gtAsEXGjFyaTIyWkpRACRclxsFWq242Jm2A0FdvNxC6iNiBdihXFMTQzsU3dx8VzUz/SoVgQmiUibvRESxloV9mBQvPbxKSo3p+GCMZGfppoceW3AYnclBdAZfXP7spTZR+/0EzFX0PUiNxInxtBaC6IuNETLWUQ6MiNlgaLa8BvoxGMnpuKenrcaDR3caNFbaJbQERM3cfFUFw/0qFYEJolIm70xChx487oBY1gjNzYG/jFu368uVdLNVQGDpKWqg/nFgMgaSlBaEaIuNETe1rKoMhNQ2XgGnbPTTAZit313DTTyE1DlVLgaOJXWdK8R1TUprLU0WIAxFAsCM0IQ8XNpEmTGDx4MPHx8aSlpTF27Fi2bGm8T8xXX31F9+7diYqKok+fPvz0008BWK0bGBa5cWP0gkYwRm7cTks198iNi0opqOlVkuiNg9p/LxK5EYRmg6HiZt68eYwfP57Fixcza9YsKisrOeussygurv8K/a+//uLqq6/mlltuYdWqVYwdO5axY8eyfv36AK68HoyK3LgzekEjmD03Yih2TUEDoxdAHVFhqTaSi7hxYD8WJvXGWgFV5YYtRxCEwBFm5Jv/8ssvNb6fOnUqaWlprFixgtNOO83lc1577TXOPvts/v73vwPw7LPPMmvWLN58803eeecdv6+5QbQr68JDanrAbAnM+xa50cBPIxj73Ng9N/WJm2ZeCq6J5cR6xA2ovpuSY833GLlCOxaxqVCcq26XFUBcqnFrEgQhIASV5yY/Xy3VTE5OrnefRYsWMXr06Br3jRkzhkWLFrncv7y8nIKCghpffiMuTR3yqFjVTsWBQisF96RaqjzfmE7KrrB7buoRN5HN3XPTSFoKpGLKFZpojkpwmNUlNSUIzYKgETc2m40JEyYwbNgwevfuXe9+OTk5pKfX9Jakp6eTk+O6K/CkSZNITEy0f2VlZem67hqYLY7oSaBSU4riWbVUVBKYqn/twWIqllLwhmmsWgocpmI5eTuocIoIRlUfH+l1IwjNgqARN+PHj2f9+vVMmzZN19d95JFHyM/Pt3/t27dP19evg91UHKBGfmV5YK32EbgTuTGbIbo6MhZs4iZSSsHrUFbgECwNRW5kvlRdtChWZLyMqBCEZoahnhuNu+++mx9//JH58+fTpo2L9vJOZGRkcPjw4Rr3HT58mIwM1yf2yMhIIiMjdVtrowS6YkqL2kQlQXiUe8+JbakaioPFVFzeWOSmGaeltL+jqKT6jw84UneSlnLgHLnRjMRyfITmiKKohvqwAJ4LDcbQyI2iKNx9991Mnz6dOXPm0KFDh0afM2TIEGbPnl3jvlmzZjFkyBB/LdMzAj2CQfPbuGMm1gi2cvDGPDfNOS3VWI8bDWnkV5dypyo8e1pKIjdCM+SzK+CV3s3q88HQyM348eP57LPP+O6774iPj7f7ZhITE4mOjgbghhtuoHXr1kyaNAmA++67jxEjRvDSSy9x3nnnMW3aNJYvX857771n2M9RA+eKqUDg7jRwZ4KtkZ94burHHTMxyHwpVzhHbrTmhpKWEpobigK75kNVGRzbAa36Gb2igGBo5Obtt98mPz+fkSNHkpmZaf/64osv7Pvs3buXQ4ccQmHo0KF89tlnvPfee2RnZ/P1118zY8aMBk3IASXgaSkPuhNrBF3kpjHPjVNaymZzvU+oYo/cNCJu7NVScvK2UyGRG0GgskQVNtp2M8HQyI2iKI3uM3fu3Dr3XX755Vx++eV+WJEOBDotVeRBpZRGsDXya3T8gna/AlWlDXtPQg3t7yixYS+ao1pKIjd2XM0sE/EnNDecI/TNKPodNNVSIYMWQSk4qIYD/Y0nPW40gi1y01gTv7Bo7F1mm9E/J+B5WqoZ5dQbxTlyE5mobou4EZobIm4EXdDEjbUiMJ6WQg+6E2sEk+fGZlWjMVC/uDGb/VsOfngDLPsgOFNebosbqZaqQ7mrPjciboRmhvPnfDNKS4m40ZuwCIhNU7cDkZoq8mCulEYwRW6cxUp9s6XAv6bimQ+oX7v/1P+1fSXfw2opMRQ7qBG5kSaHQjOl5LhjWyI3gk8EylSsKJ5NBNcIJs+N9s9mDnMMf3SFP8VNXnVjx0D5pNylvFAdkwFuGIqlSV0dtChWRLxEboTmi4gbQTcCZSouL3SEGb2J3JQcd5TIGoVzAz+Tqf79/JWWUhQoPqJuB0OazpmCaj9VZGL9lWQa4rmpS43IjRwfoZkinhtBNwIVudEqpSITPKsgitEGkypQekL3ZXlEhYuKFlf4q0txeYFjfIXzFU4w4G4ZOMj4BVc4e24kLSU0V8RzI+iGXdz4uZGfNykpAEu42s4fjPfdNNbAT8NfaSnnnz/oIjeeiBsxFNdB+twIQq3ITfO5+BFx4w8ClZYq9MJMrGH33Rh8QtfESkNmYvCjuDni2Db6WNRGi/wlNmImBkfkxloOVRX+W1NTwWarGRXUSsEri8FaZdy6BCHQ1BA3ErkRfCHBqdeNP/GmUkojRisHNzhy09jQTI0IP0UmaoibYE1LuSFunNN6zejqrF4qnUSws+cGJDUlNC+cP9ckLSX4hD1y4+dGft6mpSB4ysHd9twEIHJTGmTiJt+DtJQlrLrZIXLyBodoNlkgLEpt0RAWVf2YpO6EZoSkpQTd0Br5VRZDWb7/3sentFSQNPITz0392Bv4uRG5AakIcsbZb6NV4YmpWGhuKErNizZJSwk+ERED0S3UbX+mpuwTwb1JSwVL5MZdz41WLaXzlUfttFQwdSn2JC0FUjHljHOPGw0xFQvNjYoitVu+/XspBRd8xTk15S90MRQbLW489Nz4My2lWB1N84ymohjK8tRtd9JSIBVTzjhHbjQkciM0N2pHoytF3Ai+Yi8H92PFVJEXc6U0giVy42pysysCkZaC4DEVa6LYubtuY8jJ24GrYawSuRGaG7XFjURuBJ/RxE2hn3rdVBQ7TmLeGIqDxnNT/c9mlOemKLfm90EjbqpFsTtl4BoyX8qBy8iNjKgQmhna55l24SOeG8Fn/N3rRktJhcc23prfFcESuXF1EnKFvz03WqWR0WJPw91p4M74q1y+KWL33DiLm+peNyJuhOaC9nmWmKXeVpYEl6/Qj4i48RfxPvS6WTQZ3hkOvz8Fhze43seekkpveCZTfTg38fNnuXpjVLhIH7jCH5Eba5WjkqBlF/U2aMSNB2XgGlIt5cDV35WkpYTmhha5SWpbfYcCVaWGLSeQhBm9gJDFl/lSC16F4lzIWQcLXoG0ntDnMuh9KbRor+5j73Hjhd8GHJEbW6Varh6d5N3r+Iorb4Qr/CFuNCFjMqviJmdt8IibfA8rpUCqpZwpF0OxIDgiN06fIxUlns0ibKJI5MZfeJuWKsxRhQ0m6H4+WCIgdyPMfgZey4YPzoQl7zkiOvFe+G0AwqMcgsLIE7rbnhs/VEtpKamYFIhNU7eDRdx42uMGnKql5OTtMnIjkS2huaF9nsW0hPAYdbuZePIkcuMvtMhNWb56FdmYp0QjZ51627ILXPUplObBph9g3Vewaz7sX6p+aWjpL2+ISVH/0IuPQkon71/HF9z23GiRmyI1jeZNKq42mriJTXWMowiWLsVeiRstMiEnb/sxiJS0lNCMsYubFPUztLKk2YxgkMiNv4hKcJQ3e1IxdWiNepvRV72NToIB18ON38PETTBmErQa4Ng/tbv3awyGXjeeem4UK1SV6/Pempk6tiXEJKvbwVAtpShQsF/d9sZz00yuzBrE1VgPSUsJzQ3t8ywm2Sly0zzKwSVy408SWsHRLWpqSjOsNoYWucno4+L1MmHIXerXsR1wdCt0PtP79cU4mYqNQFE8GJzp9HhFsZpW85UakRtN3ARBWurQGig9AZZIaNHO/edJtZQDV54bidwIzY0akRs/NUINUiRy40+8MRXnrFVvM/s2vF9KJ+h2jjow0Vu0VIxR5eBV5WokBhqP3JgtjnJtvSITrtJSwSBu1kxTb7uf55nxTwzFDlx6bqQUXGhmaGn2mBR1LBBIWkrQAU9HMJQXwvGd6nZGI+JGD4xu5OcsUtw5ietdMWUXNy2dxI3BaSlrpeqvAsi+2rPnimHWgctqKWniJzQjFMUpcpPsv0aoQYqIG3+S4GGvm5z16m18K4cfxp8Y3chPEzfhMWpkpjH8Jm5qGYqNbHK1Y47qgYpNhU5nePZcOXk7qGhgcGZ5obG9nQQhEJQXgK1K3Y5OVhu+gogbQQc8TUs15LfxB0Ybit3122jo3aXYWdxEV3tuFJtjYKURrPlcve1zuecpR2dDcXM/eTfU50axielaCH20qE14jJqSimhehmIRN/7E0143OdWVUo35bfTC8MiN1uPGzTJ553JwPXAWN2ERjqt8o1JTpXmw+Sd1u++Vnj9fO462Kqgq021ZTRJXnpvwaDBXC0YxFQuhTomT3wYcn5/iuRF8pslEbgz23HgsbvRKSzmVgoPxFVMbvwNrOaT2gMxsz5/vfBybs+/G6iTunOeumUxSDi40H5z9NuCUlmoeUUsRN/5Ei9yUHIXKRq6krZWQu0ndDoSZGIyvlnK3gZ+GnpGbimLHFYzWndjoRn5alVT2Vd41KTSbHdGn5ixuKpx+9trCWUzXQnPBuQwcnD4/JXIj+Ep0Cwir7sfSWCO/I1vAWqFeWSZ50NvEF7SIRVWpMXlYd0cvaOjZp8F5Grj2/kaWg5/YDXv/Akyq38ZbIqXXjd1vY4lQ043OSK8boblQJy0lpeCCXphM7qemtP42GX3UK/BAEBGnNooDY6I37g7N1IjUU9xoKalUR5TESHGz9kv1tuOImkPuPEUiEw2nO+29bvIDtx5BMALtc0wrltC7ICPIEXHjb9ztdRNovw2oJ3UjK6aM9Nw497jRMMpzoyiOlFTfq3x7LRnB4LpSSsPfkZtd8+Ht4bB3iX9eXxDcpXZayj5+QSI3gh5ogy0LGxE3h7TITYD8Nhp2340B0QqPPTc6Xnk4V0ppGCVu9i+H4zvUD58eF/j2WjKCwXWPGw1/Dxdd9SkcXqeawwXBSGobiqUUXNAVd9JSimJM5AYMjtx46rnRMXJTlKve1hA3WlrqhO+v7wlab5seF7ov9OrDn4381n8D+1fo/7p601Dkxt+NDo9uUW+DZbq80Hyp47mp/n+oFHEj6IE7vW7y9qgeAHO4b1O+vcHI4Zmeem50TUvVKgMHYzw3VeWw4Vt1O9uL3ja1sUcmdE5LHdsBX98MX4/T93X9QUPpTn+mpWw2OLJV3TZ6jIcg1JuWEnEj6IE7kRstapPWvW51h7+JNbCRn8eeGz+npaINSEtt+02dAB6fCR1G+P56/qqWOrFLvc3bp7YtCGYajNz4sc9NwX7HVbFEbgSjKa2niZ94bgRdcEfc2P02XjRu8xW7z8RIcWNAWsql58aAyI1mJO5zuXvztRrDX9VShYerNxRHSi9Yachz48/IjRa1AYncCMZiszmlpTTPjdahWCI3gh5oaanCnPqveLXITaDGLjhjH8FghKG4+p/M4yZ+fk5LleWBzer7ezRGyXHY+qu67ekE8PrwV7VUUY7r7WDEqMjNkc2ObYncCEZSng9K9WdYdC1xI2kpQRdiU6vn2ShQdNj1Ps49bgKNkYZijwdn+iFyE5fmuE+7wlFsUBaAPijrvwFbpVohl95Tn9e0V0vpfPIudPrbLQxycdNgn5tAiZu8wAhkQXCFFrWJiIPw6kaymufGVgVVFcasK4CIuPE3ZjPEN5CaKj7mMBun9w7cujTskZsjgX9v+0nIRfrAFXp5bmw2h5hzTktZwh1N3gKRmlr7hXqb7WNvG2f8VersHK1prNu20TQUEfRnWuqoU1oKRRU4gmAEtcvAoeZFZDPogyXiJhAkVPe6cSVutKhNiw6OD95AktRWvc3frw4cDCRGeW5KT6jRGXCkojRiWqi3/hY3R7fD/mVgskDvy/R7XbvnRucPrxqRm3oikMGCJuwCGblRlJqRG5DUlGActSulQL14s1QXrDSDEQwibgJBQ6ZiI/02oFbphEWrocq8PYF9b289N9YK38KqWpQquoX6D+9MoEzFWtSm0xkQn67f6/qrWqpJRW40z00jhmJF0e89iw6rqUyT2dG4U0zFglG4EjfQrMrBRdwEgoZ63RjptwE1bZbcUd0+tiNw72uzOq4e3C0FD3eK8Pji+HdVKaVhFzd+PDHZbLDWaQK4nvijWkpRakZr6vOOBQsN9U/Sjo+tUu0xpBdHqpv3tegA8RnqtkRuBKOo3cBPQ8/hw0GOiJtA0FDkxsgycI2UanFzPIDixvmfy11xExbhCKv68s9Z7KI7sUYgIjd7F0HeXjVF0v08fV9bS7vomVMvL1Anx2s0mciNi7+riHigelCqnqkpTdykdnPqlyTiRjCI2kMzNZrRZHARN4GgPnFTUQLHtqnbRkVuAFI6q7eBjNxo4sRkgbBI95+nh+/GVRm4RiDEjRa16XkhhEfr+9rOs6X0SrvU9tgEe7VUeQNGdbPZEb3R01R81EncaCZOidwIRlFfWqoZlYOLuAkE9U0Gz92oGltjUx2hbCNI7qTeHtseuPd0vro2mdx/nv3k7UNkoqG0VLRmKPbTiamyFDbMULf16m3jjN1nouj3Aab5bbRjU3w0uLsUa0386vNy2U3FOpb72yM33SVyIxhP7QZ+GuEibgQ90SI3hQdVv4WGs9/GkxO83qRUi5uApqU8HL2gYb/y8JO48XfkJmedmg6JTYO2Q/V//fBo1dQK+vlutMhNWi+nnk1B3KW4sZllUX4ol9cqpVp2lciNYDz1Rm7EUCzoSVy6esKxVdXsJ2P32xhUKaWhpaXy9+trsmwIT4dmagQqLeWvE9OJ3epty65qikRvTCb9TcVa5CYhU/1bdr4v2KgqV83CUH+LAb3TUiXHHf/XLbtK5EYwnsbSUuK5EXTBEq5eqUPNiimtDNxIvw2oEYyIeDVFpp18/Y0mTtztcaOhi7jRIjdpdR/zd+RGK7dv0c4/rw9OpmK9IjfVQiYu3ZE+DVbfjXO6sj7hrHevGy0lldhWTYXZIzcn9Hl9QfCU2kMzNcJ1iHw3EUTcBAp7aqq60sRmhcMb1O1MAyulQL3a1yqmAuW7aaiipSE0k2hTTUudqBY3SX4UNxE697rRSr/jMxw9XIK1YkoTdGHRYAlzvY/eXYq1lFRqV/XW374tQWgIm9UhrGt7bprRZHARN4GidsXUse1qeW14jKPPjJHYTcUB8t347LnRIy3lStxoV915/pkNFJDIjc5pKXvkJsORlgrWLsUNDc3U0Dtyo41dSO2u3ornRjCSsnxHB3YpBRf8Tu1GfprfJr03mC3GrMkZzXcTKFOxUZ6byjLHSc2V50a76vbXbKBARG70HsFgj9ykN4HIjRt/V3obip3NxFDTc6NnF2RBcAct6hyZoPYGc0aPgowmgqHiZv78+VxwwQW0atUKk8nEjBkzGtx/7ty5mEymOl85OUGa/3emduRGq5QyauxCbVICHbnx1XPj5T+nNjDTHA5RiXUftzjdr3dqylqlmrbBMdPLH+g9gkGL0sRlNB3PTYORG81QrFMpuHMZODgiN9byZnGFLAQZroZmaoRLWiogFBcXk52dzeTJkz163pYtWzh06JD9Ky3NhTE02Kjd68bosQu1CXhaShtu6Km48bF9eJFTd+L6yu/95bspOACKVe2yrEVA/IE9cqND2qWy1NEPJt7JUBys1VL2v6sGJs1rk9/1OD5lBY5orOa5iYhTxTOI70YIPPVVSkGzKgWvx3EXGM455xzOOeccj5+XlpZGUlKS/gvyJ/bIzQE1VG2vlAqyyE3hQVXVa/8E/sI+NLOBk5ArfE1LNVQGrhGdDOzUX9zk7VVvE7P8UwauoecIBi1CExatvm4oRG70NBQfre4wHpfuSGmaTOpVc9Fh1XeTlOX7+wiCuzQobqr/L3yZzddEaJKem379+pGZmcmZZ57JwoULjV6OezinpQoOqn+AJguk9TR2XRoxyY4P5+M7/f9+ds9NgNNSDVVKafgrchMIMzHoWy3l7LcxmdTUFARvl2J3PDd6Goqdxy44I71uBKPQ/uZqm4lBpoIHK5mZmbzzzjt88803fPPNN2RlZTFy5EhWrlxZ73PKy8spKCio8WUIWhqiqgx2zVO3U7tBeJQx63FFIMcw2D03nhqKfUxLeSJu9K52CYSZGPStltKMw5qoiUkJ7i7FnkRu9Dg+9jLw7jXvD6aKKWsV5B9ofD8hNGgwciOem6CkW7du/O1vf2PgwIEMHTqUjz76iKFDh/LKK6/U+5xJkyaRmJho/8rKMihEHB7l+GPb+ot6Gyx+G41AjmEwqhTcLm4aSEtpJyZ/RW78aSYGfaulCp0iN6Cm0+KCODXlludGxw7FmplYq5TSCKZeNz/eB6/0hAP1XwQKIUR9c6XAqUOxRG6CnpNOOont2+uPNDzyyCPk5+fbv/bt2xfA1dVCS01tn6PeBovfRsM+HTwAaSmvm/jp5LmJa8CEbk9L+Sly4++0lJ6G4iKnHjca8UE8giHQfW5qV0ppBFOX4oNr1NvD641dhxAY3IrchL64MdRQrAerV68mM7P+ypPIyEgiIyMDuKIGSGitGom1q8tgi9xozQQDmpbytlrKn54bf0Vuqg3FSe31fd3a6JqWqhW5geDudeNWn5vqaqnKEtU3ZAn37r0qSx3jSmqLm2Dy3BRXpw+DYS2C/2lI3Ng9N6GfljJU3BQVFdWIuuzatYvVq1eTnJxM27ZteeSRRzhw4ACffPIJAK+++iodOnSgV69elJWV8cEHHzBnzhx+++03o34Ez9AiNxrBJm4CmZYyqomfR4ZiHU8GVeUOMRCoyI0e1VIuIzdaWioIuxR70ucGVAHoKnzvDke3AYqagqqd5gwWz43N5ohWBkMUSfA/7kRuqkrVDuzB0EDWTxgqbpYvX87pp59u/37ixIkA3HjjjUydOpVDhw6xd+9e++MVFRU88MADHDhwgJiYGPr27cvvv/9e4zWCGmdxk5jl/Yeqv9AMxcVH1AZnrprc6YVhnhs3SsH9US2Vtw9Q1CZarj509ETPailXkRu75yYYIzdueG4s4eoVbGWJmpryWtw4jV2o3TMpWCI3pcfV3krathD61Dc0E2pGyitLPG/F0YQwVNyMHDkSpYH25FOnTq3x/UMPPcRDDz3k51X5Ea2RHwSf3wbUKpLYNDWMfWwHtB7gn/dRFB88N9X7e3PloSjGlYLn7VZvk9rW3zxQL/RMSzUYuWminhtQj1FliW+m4tpjF5wJlsiNc0Wb0UJL8D/WKsfYGFeiPSwKMAGKeoEYwuKmyRuKmxTOkZtgS0lp2FNTfjQVWyvAVqVue9vnBjxPu5Tlga26N0uMG5Gbsjz1w0IPAmUmBodhtrLEt+GfVRUOgRfvQtwEo6HY3YigHqbi+srAIXgiN8VO4kbSUqFPWR5QHTCwz8lzwmTyvZ1GE0HETSBxjtwEy0yp2gRixpRzibKnaamwSLX5IXj+z6mlpCITGu4vFJXk2NbrhJAXoB43UDNq4Uv0RjsxmsNqNgQLhciNHl2Kj2hpqW51HwuayM0Rx7aIm9BHuxiJSqzfKN9MJoN7JW4+/vhjZs6caf/+oYceIikpiaFDh7Jnzx7dFhdyxGeihgQJ3shNcgBMxdrVdVi054Y2X6483OlxA2AJcwgcvU5OWqVUICI3YZHq/CrwTdzYB2am1xwXoVVLFR8Jvi7F9shNI+F2e+TGy+NjrXT8j7gSN5oYLMvXL/rnDcWSlmpWNGQm1mgm5eBeiZvnn3+e6OhoABYtWsTkyZN58cUXadmyJffff7+uCwwpIuPgrOfgjMf938jNW+yRGz+Wg3vrt9HwdgSDO34bDb19N4HqTqzha8k8OPlt0mveH51c3aWY4OpS7ImXK8rHtNTxnWpqNSKuZkRWwzklUJbn3XvoQbFz5Oa4eoyE0MUdcRPePMSNV4biffv20bmz2vBtxowZXHrppdx+++0MGzaMkSNH6rm+JsO+4yW8OWc7KXERPHS2ixy8xtC7A7cobwjEdHBve9xoRMZBIT5EbtwUN8d36CduAjVXSiMyXj2Z+RS5qRY3tSeYa12KC/ar+yS6OLkbQWUJKDZ1u1HPjdalON+797L7bbq5NohbwtTp4+X5asSksWihv3BOS1krqk2kXl5UCMFPSQOVUhrNZDK4V5GbuLg4jh1TP/R/++03zjzzTACioqIoLS3Vb3VNiO25RXyxfB9TFu7mWFG50cvxHq2RX1me/8LY2gnXU7+NhrdhVXsZeIAjN+VFjtcJVMROD8NskYsycI1gNBXbvVymxoVzZHWbA2+Pj33sgouUlEZMdfTGSN9Nca3ImvhuQhvtc8bV0EwN+wgG8dzU4cwzz+TWW2/l1ltvZevWrZx77rkAbNiwgfbt2+u5vibDyG6p9G2TSGmllff/3GX0crwnIsYRZvdXasrboZka3qZcPIrc6NilWIvaRCX5t3eQM9rVuS/zpQpdlIFrxAdhrxvnSqnGyu19NRQfqWcauDPBUDFVO21otMFZ8C/2tFQD4sbepViHJp9BjFfiZvLkyQwZMoQjR47wzTffkJKiXuWuWLGCq6++WtcFNhVMJhP3ntEFgE8W7eZ4cYXBK/IB+xgGP6Wm7CchL9NSXkduvBE3OpwMAlkGrqFHrxt3IjfBVDGl/azupF18NRS7I26CoWLK7rmpFntiKg4OFEWttrPZ9H1dt9JS2sVhaEduvPLcJCUl8eabb9a5/+mnn/Z5QU2ZUT3S6NUqgQ0HC/hwwU7+PqYB700wk9IZdv/pv4opTZT4bCj2Ni3lhv9BzxEM9plSBogbX67OGorcBONkcE+6XvsyXNRmdepOHMSRG+emlUlt1QiiRG6CgxVT4Mf7YcwkGHKXfq/rVrWUlILXyy+//MKCBQvs30+ePJl+/fpxzTXXcOJE883pmkwm7h2lRm8+/msPeSVNNHrj74opb0cvaHhbLaWF6APtuQm0mRj0GcHQ5CI3HlTh+ZKWytsD1nK122tDgtXoyE1ZnmoiBocIE89NcHBwlXqbs07f1/WoFFzSUnX4+9//TkGB+qGwbt06HnjgAc4991x27dplnw/VXDmzRzrdM+IpKq/io4W7jV6Od/i7YsrboZkaPve5CbC4CXQZOPgWmQA1OqGJQZeem+oKqmAyFHsUufHBcK2lpFK6NNynyejIjXPTSk2Mloi4CQq0iwLnUn098KgUXCI3ddi1axc9e/YE4JtvvuH888/n+eefZ/Lkyfz888+6LrCpYTabuK86ejNl4S7yS4OsyZk7OI9g8EdfDF9Lwb1JS1VVOPqNuCNuonW86g5kd2IN+8nby6uzkmPVAxdNro+XFs0JqsiN5rlxY15OlA+eG+cy8IYwOnLjHKnU8+9Z8J2CaiN+7Wo2X2loaKaGlILXT0REBCUlqur7/fffOeusswBITk62R3SaM2N6ZdA1PY7CsiqmNsXoTYv2YDKrV8L+aNJW4YHx0xXeiBvtisZkdj1zpTZ6RW4UxSBDsY9pKU20xKaqPVtqE4xdij2K3FRXrXmTlrKPXWjEU6f9nRkVLdFOnHFpTmsRcRMUFB5Ub7Xomh5YKx19mxqqlrKXgou4qcPw4cOZOHEizz77LEuXLuW8884DYOvWrbRp00bXBTZFzGYT91RXTn24YCcFZUHy4e8uYZGQmKVu+8N3Y0QpuBb+jWlZc5RAfdiHZ+b7dvIuPeEQc4HsSu1rtVRDfhuo7lJcPbsmWLoUe+K5cU7beVqxYo/cuJgG7ozhkRunNKzRaxEcVJU7LpqKj+gXHbf7qUw15+PVppl0KPZK3Lz55puEhYXx9ddf8/bbb9O6tdoX5eeff+bss8/WdYFNlXP7ZNI5LY6Csio++Wu30cvxHHtqyg++G589N178c3ritwGITsJePuuLCVNLScWlQ3i096/jKb5WSzVUKQXVXYqDLDXlSeRGS0uheHaMFMWpUqqxyI3RnhvnyI0mbsRzYzjO/y/WCv3Gc9gb+CW5jrZqRDQPz41XpeBt27blxx9/rHP/K6+84vOCQgWL2cQ9Z3Tmvmmr+WDBLsYN60BcpFeH2xhSOsOOOf4xFRvhudHCv3FuihuzRf2QKD2hfmjEpXm0RDt2M3GAZ4lF+Ggo1ozC9UVuQDWpFuwPnkZ+nnS+DotSI0+2SvUY2cVOIxQcUMWQOczRD6o+nKMlitJ4Y0G9sXtu0vTt2yT4Ru3/l+Kj7qXKG8MdMzE4lYJL5MYlVquVb775hueee47nnnuO6dOnY7Va9Vxbk+f8vq3o2DKWvJJKPlm02+jleEayH8vBdfPceJGWcjdyA/r0ujHCTAy+p6XsE8HridxA8I1g8GQgq8nknalYS0kldwJLeMP7atESbaZToNH+5uNSHSdPSUsZT8HBmt/rldZ1W9x4WW3axPBK3Gzfvp0ePXpwww038O233/Ltt99y3XXX0atXL3bs8OPAxSaGxWzi7jPUAaMf/LmL4vIqg1fkAc4VU3qjm+fGj2kp0MdUbISZGJzEjbdpqeqry3g3xE3QpKU8/LuK9KLXzRE3mvdpRMSCJULdNkJUOEdu7GmpPLXMXzCO2v8vepWDu9OdGJzGL4R2WsorcXPvvffSqVMn9u3bx8qVK1m5ciV79+6lQ4cO3HvvvXqvsUlzYXYr2qfEcLy4gv8t3mP0ctxHC7kf36l/i3BDPTceTGfWQ9wYFrnxsVpKMxTHNZKWguARN54YisG7XkDuloGDGh0y0nfjLOjtaQ/F+0nogj4U1orc6CZu3BiaCd53eG9ieCVu5s2bx4svvkhysuMgpqSk8MILLzBv3jzdFhcKhFnMjD9djd68N38npRVN5KopqZ3qK6gqq/vP6Ct6eW48iUp4FbnRYXimNnrBqMiNtVzt8eMpWlqqochNsI1g0NKdEW70uQHHEFNPTvb2mVJujlYxskrJOS0VFuE4LmIqNhatx41WsKB75MZNcVNZ7J8+ZkGCV+ImMjKSwsK6V4RFRUVERET4vKhQY2z/1mQlR3OsuIJPlzSR6I0lTO13A/r6bmw2h5HNnWZrrtAiPpXF7keVvBE3vl51K4oxc6Wg5gne04opRXH4aBqM3FT3ugkWceNx5MbDLsWK4lnkBoyL3JQXOWYHxVab4aXXTXCgpXxbqu1CAu650dJSik29eA1RvBI3559/PrfffjtLlixBURQURWHx4sXccccdXHjhhXqvsckTbjFzd3X05p15OymrbCLRG3+MYXB26PsauQH3h7/Zh2Z64bnx9qq76LD64WEyQ2KA+z9ZwiCsuvTc04qp0hOOmUTupKWCzVDsbrrTU0Nx8ZHqsl2TWk3oDjGakTfA0RKtDDw8xiH2YsRUHBRo4iajr3qrd1qqUUOx0+dnCPtuvBI3r7/+Op06dWLIkCFERUURFRXF0KFD6dy5M6+++qrOSwwNLu7fhtZJ0RwtKuezJXuNXo57aB/gepqKtatrk1ktx/WG8BjsIV138sbO05ED6bnRzMQJrRuvrPEH3lZMaX6bqCQIb+B3pImbYOlS7G3kxl1DsRa1adHe/Z5FRkVuilxEKqXXjfEoiiMtlZmt3gZa3Jgtjs/eEC4H96rxSlJSEt999x3bt29n06ZNAPTo0YPOnd28mmmGRISZuev0Tjw6fT1vzd3OkE4p9Mh0s7eGUaRUm4r1TEvZ/Tbx3vf9MJnUq/OKwuqr9QaiC6Duo4VfA1ktZZSZWCMyTr2C97RiSkszNeS3AUeXYlulGlpPbO3dOvXAOd3prufGU0Oxp34bMM5z49zAr/ZaJC1lHGV5UFWqbmf0UW8DnZYCNXpTVRbSpmK3xU1j077/+OMP+/bLL7/s/YpCmMsHZjFl4W625xZx8VsLeeGSvoztb+AJoTH8kZaypw68TElpRMRWixs3/jm1K6PwGM/eVy9xE2gzsYavkZuGUlLg6FJcsF8VREaKG2dfkbuRmyhPIzeauGlk7IIzhkVunMrA7WuRtJThaBcOUUmOxp56zZfSInLuiJvwWOBYSKel3BY3q1atcms/U6C7cDYhIsLMfPW3Idz3xWrmbz3ChC9Ws3pfHo+e14Nwi9f9FP2H1uvmxG6wVjXc0ttdPGm01hCelDN647cBpytdL8P4J4yO3HhomNVwN3Kj7RMMXYq1vyuTxf10Z6SHnhstLdXSTTMxGBi50f7mndKwRo+DEBwN/BJaOT6PKgqhstS38SxVFY7/88aqpcBpMriXfbCaAG6frZwjM4L3tIiNYMq4wbz6+1bemLOdqX/tZsPBfCZfM4C0BC89KP4ioQ1YItVy4vy9jbebdwdfy8A1PBI3XlRKgeMKqLx6eKanvpk8g0YvaHgzYBTcj9xA8JiKnf027l5gRXkg/mxWOFh9gdeqn/vrMkpQNJSWEs+NcdibY2aqkVXt87X4iG+fE5p4NpkdLQ4awl4OHrqRmyAMF4Q+FrOJB87qxvs3DCI+Moxlu09w3hsLWL47yK6ozGaHoDmmk6nYk/k/DeHJidtbcROVqH5YgHcnJ6O6E2t4m5byNHLj/Byj8LTHDUCkB31ucjepf2sR8U3Dc+MyLSWTwQ2nwEncmEwO8Vnko6nY3sCvhWoYbgx7l+LQ9dyIuDGQM3um8/09w+mWHs+RwnKuem8xUxfuQgmmxkp6Twf3dfSChieRmyIvKqWgenim1hvEQ9+NtQry96vbhqWl/Oy5ASdxY3BaytNKKfDMULx/mXrbeoB7Jw+NaB9Tm97i3MDPvhbpc2M42v9JQnWPKO0zqdhHU7EnZmJoFvOlRNwYTIeWsUwfP5QLsltRZVN46oeNTPxyTfB0Mk7R2VRsiOfGy8gNeG8qLjgAilWdLaQ1uws09hEMfqqWAqdGfoc9ew+98bTHDXhmKN6/XL1tM9izdWmRm/J8VfAGCleRG0lLGY9zWgocvx9fy8E9FjfaZHBJSwl+JCYijNev6sdj5/XAYjYxfdUBLpq8gBmrDhjf8E/v6eC6eW4CkJYC70P5WmfixCw1vWcE3sxOAkfkxh1RFiwjGLyK3DgZihuLlmqRG0/FTVSSYzuQosIeuXFVLSXixjCcDcXgiKz5Wg7u7tBMDfvFYegaikXcBAkmk4lbT+3Ip7eeTMu4CLYeLmLCF6s5ZdJsnv1xI9tzvRyA6Ct6p6V089wEeeTGaDMxOE7ennyAlRc59m9KhuIKL/6utMiNrbLhNvSlJ+BodRl4m0GercsS5hA4vswo84TKMoegdf6b1yI3FUXezRsTfKd2VFT7/fhaDq6JG/uA1EYI1z4/JXIjBIhTOqbwy4TTmHhmV1olRpFXUsmHC3Yx+uX5XPHOIqav2h/YaI4Wucnb6/sHoqLA0W3qdkDFjYuyWHfxdnim0WZicBxjTzw3WtQmIs69KEiwdCm2R248MBSHx2LvdN1QaurACvU2uaNvf0OBMvJq/g1LRM3KmUgng7yYigOPtcrxu4mvjtzY01KB9tyIoVgwgJZxkdw7qgt//uMMpowbzJk907GYTSzdfZz7v1jDyc/P5pkfAhTNic9QTwKKTe134wtL3oWtP6sfsF3O9O21PAmr6hK58TQtZXCPG/DOUKxdWboTtQFHl2JwCCMj8MZzYza71wvIW7+NRqDLwZ3/3p3L4s1mpyiSiJuAU3RY/Rw1WRyfRfbITaA9N06TwUMUETdBjMVs4vTuabx/wyAW/uMMJp7ZldZJ0eSXVvLRQjWa8+GCXf5dhMnkGMPgS2pqxx/w6z/V7bOe8zy8Xxt33f42q+Mf3ytx04QjN3Zx40FaqsgDMzGoJ0x7xZSB4sYbzw24Zyr21m+jEejIjau5UnXWIr6bgGM3E2c4fHh2z02AxU24B5HvJoqImyZCRmIU947qwvyHTmfKTYMZ1V0NZz7740a+XL7Pv2/u6xiGYzvgq3Fq9VD2NXDKXb6vyd20VMlxQAFM7v/jO+N15KbaUJzU3vP31AuvIjcelIFraPsaWQ7ujecGGo/c2GxOkRsvBXnAIzcuGvjVXoukpQJP7UopcIrcBDotFfqeGx366QuBxGI2cXq3NEZ2TWXSz5t5b/5OHv5mLQlR4Zzd282rbU+xTwf3QtyUFcC0a9SBca0HwfmveD8w0xl3xY0W7o1J9m58hDeG4qpyxwdZUERuPKiW8jRy47yvkaZibzw30HiX4mPb1b/dsGhI7+3d2gIeuXFRBq7h7143lWXw34vVFEzbU6DtEPUrpZM+//dNmYJaPW7A8TsqOe7biBuPq6VCvxRcxE0TxWQy8cg53ckvqeSL5fu49/NVTLlpMMM6e2F4bIwUL8vBbTb49nZ1Jk98Jlz1KYTrNGLCnpZqJCqhXRF5k5IC78RN3j5AUbuAehMt0gvtRF9RpJq53Tm5eBO5sfe6MVDceOO5Accxqi8tpaWkWvX3fPyGhlGem7iG0lJ+Wsu+xbD3L3X7+A5Y/Wn1+7Z0iJ12QyCjr/fHs6lSWF0GrpmJQf19mMyqF6fkGMR78H/njPb7dGeuFHg/mqUJIWmpJozJZOL/Lu7N2b0yqLDauO2T5aza64dcuj0t5eEIhj/+TzUQWyJVYeNJNKAxtMhNaV7DPUq8HZqp4U1aKm+3epvUztirVe0DzFbVcKmzM15FboIgLeWt56axtJTdb+ODRywmwP1lGozc+Nlzs6/6eLUdCsMnqreWSCg5Cpt/hN8ehffPgBfawte3qBdAzQVXzTHNFsdnjLem4soyh0hxV9zYxy+EbuRGxE0TJ8xi5rWr+zGscwolFVZumrqMrYd1rqLSIjcF++Gnv7tXNbX+G/jzP+r2hW9A64H6rimxDWBSq5I+u6L+PhH2yhEvI1paGL+i0P1S+GAwE0PNKIa7vhufIjdNrFoKnNJS9RwfXyulwMDIjQtxE+PntJQmBnteCKOfhJt/hkf2wc2/wuinoOvZasVWZQms/xqObPLPOoKR2g38NHwtB7cPzbQ45qU1hpSCC02ByDAL710/iH5ZSeSVVHL9h0vYd7xxRa4oCiv2nOCZHzby7cr99e8YkwJdzlK3l74Hr/eHr25yTEmuzcHVMGO8uj30Hsi+0rMfyB1atFP9O5ZI2PYbvD0Mds6ru58vZeCgfhB72hskGMrAQa3IiPDQVOxN5CYYuhRrP5+nnpvIBqqlyosgd4O67Yu4CXifmwYEvT+7FCuKU6TrJMf9YZFqSmr4/XDNF/DQLkjrqT5WYPBMskDiylAMTvOlvGzkZzcTJ7vfDV27CJBScCHYiY0MY8q4wXRJi+NwQTnXf7iE3ELXqYhD+aVM/mM7o16ax6Vv/8VHC3cx8cs1PPLtOiqqXISJTSa45ku44TvoNErND2/4Ft4bCVPPh22/O1JDRbkw7VqoKoXOo2H00/77oQfdBLfNgZbd1JPyJxfB70/XbCbnq7gxm52uvN303WiVUkZHbsBpvpQb4qayzHHS8yhyEwTDM32O3LiYDH5wpfq3ntCmpgnUUwIduXEnLeWPtRzfqQo4SyRk9Kl/P7MZElqr25oPpTlQUI+4sU8G9zJy42mlFMhUcKFp0SI2gv/ecjJtWkSz+1gJN3y4lPxS9URfVmnl+zUHueGjpQx7YQ7//nULO48WEx1u4fRuqZhM8PnSvVzz/mKOFJbXfXGTCTqOhOu/hTsWQN8r1TDo7j/h00vVyMnqz+HLG9T0VUpnuPRDzyYoe0NGb7h9Lgy4EVBgwcsw5RxH6syX7sQanpqKtbSUkaMXNDwpB9ea8Fki3W/jDo4P65KjxnUp9tVz4ypyo4ffBmpGbhqbYeUr1kpHhMhlWsqPnpt9S9XbVv0gLKLhfTWx2FwiN+WFjuKH2kLZ13Jwb8SN5lm0VgR2oGsAkWqpECMjMYr/3XIyl72ziM05hdw0ZSndMxP4Yc1BCsscf8QndUjmsoFtOLdPJnGRYfyxOZd7p61i+Z4TXPDGAt67YSB92yTV8yZ94JL34IzHYfHbsPJjNXw/4w718cgEuHoaRNfzfL2JiIELX4dOp8P396knpXdOhQte8z1yA56Lm2BJS4FnVRFFTn4bT4zQMdVdim2V6msktvF8nb5grQRrtSDXs8+N5rfJOqnuY56gRUtsVepJTosW+QNNzJssjvd1tRZ/pMj2V4sbd1J4dp9WMxE3Wso2Ir5u6tTX+VL2MnA3zcRQc3BxZTFY3PTqNCEkchOCtG8Zy39vOYmEqDBW7s3jsyV7KSyronVSNPeO6sK8v4/ky78N4YpBWcRFqvr29O5pfDd+GJ1SY8kpKOOydxY17MMBSMqCs5+H+9fDqCfUMLglQo3YtOwSgJ+0Fr0uhjsXQNbJ6snq65vgwEr1MZ/EjQeh/PIihwgKirSUB5EbezWHh+WoJpOxXYqdfzav+9zUOj41/CM++G1AFd9h1S0Q/O27sbc+aOnaf+Hc50bvKJInx6u5iRu7mdhFelP7bPI6LaUNzfRA3FgiwFwd2wjR1JSImxClR2YCU246iV6tErhkQGs+u+1k/nzodCae2ZV2KbEun9MxNY4Z44cxukcaFVU2Jn65hud+3EiVtZFyzegWcOoDcP8GeGALdD3LDz+RmyS1hXE/wakPAia1KzIETtxoUZuopJpDC43Ck0Z+RV5USmkY2aVYi0pZIj3vnVJfWipvjxr1M4erPVl8JVC+G/voBRcpKXD8Ldsq9e1xUl4Eh6vN1+5EurSKoYJm4rlxVQauoaUPvS0F9yYtZTKF/GRwETchzMB2LZh576m8fEU/hnZqidnceKohPiqc964fxD1nqF2JP1iwi3FTlpFX4kYZdFiEZ6FRf2EJg1GPw43fqw2zEtv6lirxJC0VLGXgGp7Ml2roA7gxjDQVaz9bhGvR3iD1dSjW+rVk9tWn8WSgKqbsoxfqEfPhMaoIBH19NwdXVZuvW9ctdXZFfBBU2AUSVw38NHwdnumNuAGncvDQbOQn4kaog9ls4oGzuvHWtQOIibCwYPtRLnxzIZtzPGjjHwx0OA0mrIO7l6nlqN7iibixz5QKAjMxOE4iu1yUyddGKwOP80bcVIfbjZgMXuGlmRjq71CsV0pKw54O8nMjv4YqpUC9YvckEukunvhtwHGSLz5inAk9kLgavaDhLG68SRV6LW60yeASuRGaGef2yeTbu4aSlRzN3uMlXPb2ItbuzzN6WZ5hCfP9ytsjcRNEZmJQq8jMYbBjDuxd0vC+ml/GmxbwRnYp1vwyER76bcCRlqoqrXmS1VvcBCxy40bTSnuvGz3FjYfNDmNS1JQfSvOI3tTX4wYc4sZaAWUuWhI0hrfiJsTLwUXcCA3SPSOB78cP56T2yRSVV3HjR0vZnqtzB+Rgx5MKE3taqr3fluMRyR0g+2p1e+6khvfVI3JjhKHYp8iNU+WSJpIqSyFnrbqtW+QmQJ6bhroT+2stiuIoA3e3ssxsbl6pqYbETXiU4+/Qm9SUp0MzNeyVlCJuhGZKi9gIPrppMH3bJHKipJLrPljqVgfkkKEpR24ATvu7Gr3Z+QfsXVz/fj5Fbgw8UZV72cAPqiN71eF57ar50Fq1bDs2Tb/0YqAiN42lpUD/WVcndqk9jiwRkJnt/vPsgrgZmIrtaal6/Ei++G7sQzM96E0FIT8ZXMSN4BZxkWFMvekkuqTFkVNQ1mAH5JDDXY+CogSfoRjUtfS7Vt3+43nX+1irnK76vYjcxBloKPYlcgN1TcXO/hG9Bp8GPHLTQHWg3sMztZRURl/PvG3NpZGfzeY01qSeTtfeloNXlDjEibeeG4ncCM2d5AY6IIc02odGRRFUuejerFF6wtGFNFgMxRqnPqBGb3bNgz1/1X28+AigqHO0vOnmbGSXYl88N1DXVKxXZ2Jngily49zrRg88TUlpNJfITclRNRKIqf50YZyXkZuS6sZ/5vCaKVZ3CBdx4zfmz5/PBRdcQKtWrTCZTMyYMaPR58ydO5cBAwYQGRlJ586dmTp1qt/XKTjQOiC3jItkc04hN09dRklFaLbvthOVqHZ8hYZPCFpKKjYNwqP9vy5PaNEO+l+nbruK3mhXlrFp3o3M0LoUQ+ArpnyN3Ni7FFeLJL06EzsTiMiNzeo42TXkudFbaHkrBu3iJsQ9N1ovn7i0+vsweZuWOrZDvW3RzvMoY4hPBjdU3BQXF5Odnc3kyZPd2n/Xrl2cd955nH766axevZoJEyZw66238uuvv/p5pYIzzh2QV+w5wR3/W+l64KYLFEWhvMrq5xXqTI3yWRe+G0WBPYtg/n/U74MpJeXMqQ+qAmT3n7B7Qc3HfPHbQK0uxQE+WfniuYGaaan8A1BwQI1gteqvz/ogMJGbkuNqrxmAmIaqpXRMS1WUwOH16nYbD8Vgc2nk15CZWCPWy0Z+x7artyledIQP8VJwQ2dLnXPOOZxzzjlu7//OO+/QoUMHXnrpJQB69OjBggULeOWVVxgzZoy/lim4QOuAfN0HS5i/9Qj3f7Ga16/uj8VFo8CKKhvLdh9n9qZcZm8+zN7jJbx6ZT8u6tfagJV7SUyK+sHjLG4KDsKaz2HVp3B8h+P+DiMCvz53SMqCAdfD8o9g7gsw7kfHY75USmnEZ0D+vsCLG70iN2UFcKA6apPey7umgPVhj9z4sc+NdmKMTlaN0vWhZ5+bQ6vVlEt8pueNMpvLCAZ3xE2cl56bo9vU25ROnq/LnpYKzSZ+TWpw5qJFixg9enSN+8aMGcOECRPqfU55eTnl5Q6fREFBE2tEF8QMbNeC924YyC1TlzNz3SHiIsN44dI+mEwmjhdXMHdLLrM35TJ/6xEKy2umrp78fgOndkklObaR6cHBgua7KTwEG6argmbHbMeVcnisOtuq/7XQdohx62yMUx+AVf9Toze7/oQOp6r3+xq5AeNGMNg9N96KG62Lc74jtahXCbiGJigqCqGqovGp2d5g707cQEoK9O1zo/lt2gzyPC3SbNJSDTTw0/A6LVUdufFmlp/dUCyRG8PJyckhPb3mh296ejoFBQWUlpYSHV3X5zBp0iSefvrpQC2x2XFql1Rev7ofd326ki+W7yOvtIKjRRWs3HuiRrPNlnERnN4tjVE90nj1921szinkxV8288KlOsztCQTayWnGnQ5BA6qQ6X8d9BzrfeQgkCS2gQE3wLIP1L437YerJ6XGqjncwaguxfbIjZeGYm0GWFmB583oPHoPE6Co6SBfRGR92OdKNTJHTU//j91v44U/STvZVxSpx96f09KNpKHRCxpep6W0yI034ia0PTdNStx4wyOPPMLEiRPt3xcUFJCVlWXgikKPs3tn8sIlfXnom7X8usFxYuuZmcCoHmmM6pFO39aJ9tlWKXGRXP7OIqYt28flg9owsF0QzKNqjITqFJpiU0/i2Ver5dUtOxu7Lm8YPhFWfgJ7FsKu+dBxhCNy483QTA2j5ktpH85eR26qT6olx9U0C3h3sm4IswWik1RhU3rcP+LG3ciNJtTL8lUTsjcGcvB9cnpELEQmqhGzwkOhK248idwUeSBuKkshb5+67VXkpvr/pVLEjeFkZGRw+HDNq8LDhw+TkJDgMmoDEBkZSWSkD3OFBLe4YnAWmGDeliMM6ZTCGd3TaJXk+ncyuH0ylw9sw1cr9vPo9PX8eM9wwiyee9uX7T5ORkIUWckxvi6/cYbeq159txkMnc7w/oQQDCS2VscyLHtf9d50OM0pcuOj5waMMxT72udm719QVaZOdPfGw9AY0cmquPFXxZQ7ZeDgSEuhqALH22G3eXvVKJ05DFr18+414jMc4ia1m3evEey4M5BW89xUFKqixZ1qy+M7AUUViI1F61xhH78QmmmpJtXnZsiQIcyePbvGfbNmzWLIkCD2ODQjrhiUxeRrB3DdKe3qFTYaD5/TncTocDbnFPLxoj0ev9d/F+/h8ncWceW7iwJTfZXYGk7/J3Q5s2kLG41TJ6rToff+pfa+sUdu9BA3BqWlvO5zUy1uju9Ub/Vs3ueMvyum3GngB2o5snasfBFaWtQmo6/3rQ+aQyM/d9JSkQlqh2dwPzWlmYlbdvbu7zXE01KGipuioiJWr17N6tWrAbXUe/Xq1ezdq05WfuSRR7jhhhvs+99xxx3s3LmThx56iM2bN/PWW2/x5Zdfcv/99xuxfMEHUuIiefic7gC8/NsWcvLd73b824YcnvxOLT89mF/Gd6tCvJTUHyS0goHj1O0/nnf4ZHwyFBuUltIMxV5XS9USRXr7bTT83evG3cgNOI1g0EHc+HK8tBN+qDbyqyx1lNw3lJYymTz33fjit4GQT0sZKm6WL19O//796d9f7ScxceJE+vfvzxNPPAHAoUOH7EIHoEOHDsycOZNZs2aRnZ3NSy+9xAcffCBl4E2UKwdl0S8rieIKK8/O3OjWc1bsOcE9n6/CpkC7FPXK4535O7DZlEaeKdRh+P1q9GbfErBVdxV258RYH0Z0KVYUp8iNj2kpDT07Ezvj98iNm54b0KfXjSZufGl2GOrDM7WfKyxKTXc2RJyHvpujWqWUl74/mQruP0aOHImiKHW+tK7DU6dOZe7cuXWes2rVKsrLy9mxYwfjxo0L+LoFfTCbTTw3tjdmE8xce4j5Wxv+p955pIhbP15GeZWNM7qn8f344SREhbHzSDG/bTRgGnVTJyETBt3k+D4mxbcS5ZhkR++MTT/4tjZ3qSqvbm2P731uNFoP9G1N9eHvyE1xdXdid8Zn+NrrprJMHTAKvonBUG/k59zjprHUkb0c3M1eNz5HbkK7FLxJeW6E0KN360RuGNIegCe+W09ZpWv/TG5hGTdOWcqJkkqy2yTy5jX9SYwJ5/ohajfgd+btQFEkeuMxw+9XryrBN78NqB/eQ8ar2zMfCIz3xrkBmdeRm0THdmp3tarJH+iRCqoPRXGkM9yJvvna6+bQGjXaF5sGST505A71Rn6aaKtvGrgznqSlFMUpcuOjuKksVod7hhgibgTDeeCsrqTFR7L7WAnvzttZ5/Gi8ipunrqMfcdLaZcSw4fjBhMToRb6jRvagYgwM6v35bFkl5+HEoYi8Rkw6GZ129MOs6447e+qwbT0OPxwL/hbcGp+m/AY743ezpEbf6WkwL9disvywFqhbrtTOeNrFGm/07BMX8zXod7Iz53uxBpaxM2dtFTxEbXKDBMkd/Rubc4duKtKvXuNIEbEjWA48VHhPHZ+TwAmz93OnmOOHHCl1cZdn65k/YECUmIj+Pimk2gZ5yjtT42P5IpB6kn57bk7ELzg9H+qc6fOeNT31wqLgIvfVSs/tv6idkP2J776baCmodhfZmLwr+dGOyFGJkJ4lAdr8VJo6TU5PcFJ3Nia2Mw5d3CnDFwjzoPIjVYplZTlfaVamNPzQjA1JeJGCAou6JvJsM4pVFTZeOK7DXb/1SPfrmP+1iNEh1v4cNxg2resO+/n9lM7YTbBvK1H2HhQxmt4TGQ8jHocMrP1eb30nnDGY+r2L4/ACc9L/d3G1x43oIoBzSukd/M+Z/zpubGbid3sdxLto9Da50NnYmdi09QhpYrV8+68TQGP0lIeeG58GZipYTY7mYpDb76UiBshKDCZTDx7UW8iLGbmbT3CL+tzeGXWVr5esR+L2cTka/vTLyvJ5XPbpsRwbh/1CvDd+RK9CQqG3K2OpqgohO/G+y+nr0fkBuDcf8MZj0NaD9/XVB9+jdx4UAYODs+NN0Irf79aum2yeN+8T8MSZtxMskDgUVpKEzdHG9/Xbib2sUN6CE8GF3EjBA0dU+P42wg1f/z3r9fy+hz16uT/xvbmjO4N91+5Y4TaUfaHNQfZdzz0/lGbHGYLjH1LjYjs/hOWvOOf97H3uPGygZ9G/2vhtAf907xPw7n8Wm8vkrsN/DR8EVr25n299ZmcrqVsQrGRnyZuPIncuDMZ3FczsUYIl4OLuBGCivGndyYrOZqi6ini947qwlUntW30eb1bJ3Jql5bYFHj/z7qmZMEAkjvCWc+q27OfhiNb9X8PvSI3gUATFLYqKHcjfVpy3JF2awx75MbTtFSee/s7Y09J6eRPCtVGforiEGyeeG5KjjXuP9ItclP9fyPiRhD8S1S4hRcu6UtSTDjjhrbn/tHuX5ncWR29+WLZPo4WlftriYInDLoZOo1SZzZN/xtYq/R9fT08N4EiPNph4mwsHZS3D17vB1POdi/K40kZODjK0r1JS/kyCdwVoTqCofQEWKs/h9xJS8WkYJ8cX3Ks/v2slXBit7rta+QmhEcwiLgRgo5hnVuy4rEzeerCXpg8SBMM6ZRCdptEyqtsfPzXbreeY7UpvD57G9d+sJjpq/ZTaQ29fg+GYjLBRW+qvWQOroQFL+v7+k0pcgPup4OWvqcOtcxZB/uWNv66nqalNM9NZbHaCNFdqsodk9Oz9IrchGiXYs1MHJMCYW4MbzZbqgUODaemTuxWo3/hMQ3Pq3IH8dwIQmCxmD33PphMJrv35pNFeygubzhKcLy4gnFTlvLyrK0s3H6M+79Yw6n/+oN35+0gvzRA4wOaAwmt4NyX1O15/4KDq/R7bb08N4HCnV43FcWw8mPH9+u+bPx1PTUURyaqVUrgWfQmZ53aTycmBVp0cP95DeFLWmrnPHi5F2z/XZ+16Im9DNyNqI2GO+XgWhl4Sie14skXtCpBidwIQnBzVq8MOrSMJb+0ks+X7q13v7X787jgjQX8ue0o0eEWbhzSjtT4SHIKypj082aGTprNMz9sFHOyXvS5DHpepF5xTr9Dbd+vB00ucuNGZ+A109SojZbC2jC98VldnsyVAvWk6E2XYi2K1MbH5n3O+JKWWvM5FOyHBa/qsxY9sU8D90DcaI38GhI3vo5dcEbSUoLQNLCYTfztNLXi6sMFu6ioqptmmrZ0L5e9vYgDeaV0aBnLjPHDePqi3iz4x+m8eFlfuqbHUVxh5aOFuxjx7z8Y/9lKVu/LC/BPEmKYTHDeK2pk4chm+OM5fV63KXluoPFeNzabo7LsjMdUg3DJMdjxR/2vqSiOJn7uGoqd1+JJIz+tM7GenZx9GcGQWz1wd89CKG7Ap2IEmlhraBp4bdwZwaBFbnz124CkpQShKXHxgNakxUdyKL+M71YfsN9fVmnloa/X8PC366iw2jizZzrf3T2MbhlqSiMyzMIVg7L4dcJpfHzzSQzvrFZfzVx7iLGTF3LFO4skkuMLsSlw4evq9l9vwpJ3fS+JbnKRm0Y8NzvnwNGtEBEPA26AXpeo9zeUmqoocrTPdzdyA971utm/XL31ZRJ4bTRxU5YHlR6MAbBZ4cgWdVuxwZaZ+q1JD+w9bjzwxbhTDq5HAz8Ne1pKmvgJQtATGWbh5uGqH+Dd+Tux2RT2HS/hsnf+4svl+zGb4KGzu/HudQNJiAqv83yTycSIrqn879aT+eneU7lkQGvCzCaW7j7O/V+sxmaTAZ1e0+0cGHwboMDPD8FX46DMh67SmuemqYibxiI3i6ujNv2vg6gE6HuF+v3mmfWnDrQTYXisZ31nPO11U3AI8vepXp1WA9x/n8aISnT0W/FkOviJ3WoVnkagJtG7S6EHZeAacW408tPETUsfy8AhpCeDi7gRQpJrT25LfFQY23OLeOGXzVzw5gLWHyggOTaCT24+mbtGdsbshmm5Z6sEXr6iH7MmjiAmwsLyPSf4fFn9Xh7BDc79N5z9ApjDYOMMeP90OLzBu9eqaGJpqYYExdFtsH0WYIKTb1fvaz1QNe5WlsDmn1y/pnYi1Pwa7uLpOAitBDytl77H22TyrmJKS0lpFUY756pepWDBk9ELGo2NYCjNc6SsfO1xA+K5EYSmRnxUONed0g6A9+bvJK+kkuw2ifxwz3CGd/HwJAB0aBnLg2d1A+CFnzZzuEAnQ2xzxGSCU+6Em36GhNbqlej7o2D1Z56/VnkTS0s1JCiWvKvedj3bMenZZII+l6vb675y/Zqemok1PB2eaZ8E7ofhovaKKQ98N7mb1NsuY6BlV7WKa9ss/dfmLZ6MXtDQPDf1paW0qE18pj4Vgtr/TaWIG0FoMtw0rD1R4eqf+DUnt+XLO4bQOsnLCbrAjUPb07dNIoXlVTz9g5eRBsFB1knwtz+h0xmqZ2TGnfD9PZ75LkIlclOa5xB3p9xR8zFN3OyY7do062kZuEZ0kuu11Ifmt/HH5HR7xZQHaSktcpPWA3pcoG5v/E7fdXmLtdIRYfGoFLyRtJS9DFyHqA04jV+QtJQgNBnS4qP4+o6hTLv9FJ6/uA+RYRafXs9iNjHpkj5YzCZ+WpfDrI2HdVppMyY2Ba79Gkb+EzDByk/gwzPhmJsDUO2Rmybe52bVf9Wr57Se0GFEzcdSu6oT221VsOHbuq/paQO/xtbiCmuloz+RPyane5WWqo7cpPV0iJvtvwfHiVr7OczhjrSZOzinpVyZ7fUau6AhaSlBaJr0bp3IKR09+HBphF6tErn1VNWs/MR36+0zsAQfMFtg5D/g+m8hpqXaKO69kbDx+4afpyihEbmxWdWOxAAn3+G6f4w9NfV13ce8jdx4YijOWaead6OS1OZxeuNpI7+qckcUI70nZPaDxLaqN2nHHP3X5ynOKSlPGu1p4sZa4Xr+mJ5l4CBpKUEQHEwY1ZWs5GgO5Zfxn1+3GL2c0KHTGXDHn5B1ivrB/uX1apqqvuGOFcVA9dVtk/HcVJdfVxRBVYW6veUnyNurRlK06qja9L4UMMG+xXBiT83HvPXceNLnxjkl5Y/J6Z428ju6DRSrWmkVn6muSYveBEPVVKEXPW5AnT+mRSGLXPS60bMMHGQquCAIDqIjLPzf2D4AfLxotzT405OEVjDuRxh6j/r9yk9g8smuT1j23hwmz0qgjSQqyTH2QIuYaOXfA8epJzdXJLSCDqeq2+trRW+8aeAHnvW5sZuJ/ZCSAs8Nxc4pKU1saeJmy88O4WgUnkwDr43dd1NL3NisjnStHmXgIKXggiDU5LSuqVzcvzWKAg9/s9btgZv7jpfw6PR1TGtgNESzxxIOZz0H435SvQVFOfDFdfDF9VDo5HNyrpTyRzTBHziPPSg5DofWwp4FYLLA4Fsbfq6Wmlr7VU0/hha58VTcOKelGmumaJ8ErmNnYmecPTfuNHZ0NhNrZJ2kpubK82H3fP3X6An20QteDLasrxw8f586ZdwSAUntfFufhl3cSORGEIRqHjuvB0kx4WzOKeSDP3c1uG95lZXJf2znzFfm8emSvTwyfR0r9njQGbY50n4Y3LEQhk9UT/6bvofJg2Hlf6v9NtrQzCaSktKIdhIVWvl3z4sgsXXDz+txoXpiO7KpZl8grbLG27SUrcrRDNEVRUfUhnmY1L47/kCrKLKWuxdJco7caJgt0P08ddvo1JQ3oxc06utSfLQ6JZXcUf1Z9cA+fkHEjSAI1aTERfLYeeqH66u/b2XPMdcfEAu2HeWcV//k379uoazSRkpsBIoCD329lrJKayCX3PQIj4LRT8Ltc9WKobJ8+P5u+OQiyFmv7tNU/DYaWsTkyGbHWIVT7mz8edFJ0OUsdVt7XmWZw3jqaeQmIgbCotTthnw3WtQmtbvqcfEHYRGqmRzcMxW7itwA9LxQvd08U03jGIU3PW407JPBa5WD2/02OqWkwOG5sVUZn8rTGRE3guADlw5ozdBOKZRX2Xh0+noUp5D64YIy7vl8Fdd9uISdR4tpGRfJa1f1Y/YDI0iNj2THkWIm/7HdwNU3ITL7wq1z4Mxn1BPyrnmqyIGmG7lZ+LpaFdN6oPu9YzTD8bpv1CGbWurCEuGd8HBnMri/U1Ia9gGajZSDlxdBXrWpOrWWuGl/qnocio/AviX6r9FdfBE39aWljulcKQU1vWohNl9KxI0g+IDJZKruoWNmwfajTF91gCqrjQ8X7GLUS/P4Yc1BzCYYN7Q9cx4cwUX9WpMUE8EzF/YC4O25O9h40IfZSs0JSxgMuw/u/Es9iWk01ciNdoI++U73PUNdxkBkAhTsh72LnMzEad75jtwZwaCJG3+ZiTXcbeSnDcuMS1f7JDljCYdu56rbjbUS8BeK4pSW8sVzU8tQbG/gp6O4sYSrwhhCbjK4iBtB8JH2LWO5d5T6gfPsjxs5/40FPPvjRorKq+iXlcT3dw/nqQt71RjSeU6fTM7ulUGVTeEf36ylyk1DsoDaZ+XGH+DCNyC5E/S+xOgVeYYWLQGIy1D9Nu4SHqV6b0BNTdnLwD1MSWk0NoLBWgUHVqrb/uhM7Iw9ctNIxVR9KSkN55JwX6fOe0N5ocPD4k21lN1zU0vc2Adm6ihuIGTLwUXcCIIO3H5aR7qlx3OipJLNOYUkxYQz6ZI+fHvnUHq3dp0ueOaiXiREhbHuQD4fLmjYkCzUwmSCATfAvSth0M1Gr8YzNEEBaoVUWIRnz+9bXTW1YQbk71e3PW3gp2EfwVCPuMndqJ6oIxOgZTfv3sNd3BY3LszEznQ6Q52QXrDf0VU5kGjrj0z0rkWB3XPjJG4qiqHggLqtp+cGHJFPETeCINQm3GLmpSuy6ZwWx1WDs5jzwEiuPqltg5PH0xKieOx89QP65Vlb2XU0tD5chHrQUkGWSBh0k+fPb3+qGvEpy4M109T7vI3cNJaW0lJSrQd61mnXG9xt5NdY5CY8GrqcqW4bUTVlnwbuhd8GXKeltKhNdHJNcawHITqCQcSNIOhE79aJ/D5xBC9c2pfkWPeuxi8f2IbhnVtSXmXj4W/WYrMZEEYXAkuH09Sr+uETINbzCfWYLdUdi4ED1Z2DPa2U0mhsBIM/h2XWxt0RDI1FbsApNfV94FNTvpiJwfG7LC9Qq+FA/7ELztjLwcVzIwiCTphM6jDO6HALS3YdZ9qyfUYvSfA3KZ3g4T1w+j+9f40+l9X83uu0VGORGz93JnbGneGZJcfVpo4AqQ2kybqcpRplj21XS+4Dia/iJirRYfLVojd6j11wJjw0G/mJuBEEg8lKjuHBMeoH9aSfNnEov9TgFQl+x9eOyq361/ReeNrAT8NeCu7Cc1Ny3HFS9VfzPme0yqLiI/X3XNFSUkltIbKBSfBRCdDxdHU70KkpXxr4gfq3Ubsc3B650dlvA5KWEgTBf4wb2p5+WUkUllfxWK1+OYJQB5PJMY4B/JOW0lJSKV3093m4XEuKI2JRVE/0xp6S6tX462kN/TbpWBJus6mDS/cuhvXfwqK34LfH4OtbYMq58Fo/WDFV3dfbyA04iZvqRn7H/FAGrhGiaakwoxcgCAJYzCZevKwv573+J7M35/LD2kNcmO1Fjwyh+dDncpg7Sd32OnLTQFrK3rwvAH4bUAVbfIY6Ib0wR43O1KYxM7EzXc9Rx3bkrIPjuyC5g2/rs1lVAbNvceP7RiZA++Hev5fzCAZFcRqY6c+0VGg18RNxIwhBQtf0eO4+vQuv/L6Vp7/fwPDOLd02JgvNkJROMORutUTY2zLtBiM31X4bf3cmdiY+UxU39TXyc8dMrBGbos4n2zVfTU0Nu9e3ta2YqgobkwUS26hptPhM9StBu22lCrSE1hAW6f17OZeDF+aowsNkgRY+CjRXhOhkcBE3ghBE3DmyEz+tO8SWw4U888MGXr2qv9FLEoKZMf/n2/M1z01ZvhqZ0AYy2qywf4W6HQgzsUZDvW4UxbPIDagND/UQNyXHYc5z6vbZk+Dkv3n/Wu6gVdEVH3GkpFq087wnkjuI50YQBH8TEWbmX5f1xWyCGasPMmPVAaOXJIQyzt2SS/Mc20e3qlPXw2Przm/yJ5qp2JW4KTykijCTxf30TPfz1dv9Sxvvn9MQcyep0a3UHjDoFu9fx1206reiXP+MXXAmRCeDi7gRhCCjX1YSd5+uVkU88u06th0uNHhFQshiCVf9IVAzNbWvOiXVeoA60ytQaOXgroSIFrVJ6ex+yichE9pUR542/+jdmg5vgGUfqtvn/Cswx8O5kZ+/xi5ohIdmWkrEjSAEIfeN7sqwzimUVlq589OVFJdXGb0kIVTRojfOpuJAm4k14huI3Nj9Nh5GkrSGfkveUSM/nqAo8PM/QLGqr9NxhGfP95Y4J3Fjj9z4oQwcJC0lCELgsJhNvHZVf9ITItmeW8Sj09dJebjgH1z1ujFK3CQ04LnxxEzsTL9rVdF0bDt8dZM6DNRdNn0Pu/+EsCg4y0d/kyfUiNz4sTsxOGZLSVpKEIRA0DIukjevGYDFbGLG6oN8tnSv0UsSQpHaFVOleY6uvgGP3DjNl6ot5j01E2vEpsDVn0NYNOyYrfalcYfKUvi1et+h96qG3kCheW6Kj6rVY+A/z41MBRcEIdAMbp/MQ9Xdi5/+fiPrD3gYVheExqjd6+bgSvW2RXvvB3J6iyZuKovV2UoaNhvkVgsuTyM3AK36wSXvqttL3oblUxp/zsLXIX8vJLSB4fd7/p6+EJMCmAAFFBtExHvfy6gxQrQUXMSNIAQ5t5/WkdE90qmw2rjz0xXkl1QavSQhlKgdudmnpaQCWAKuERGjzlaCmqbivN1QVapOUve2GV/Pi+D06kjMTw+qJeL1kbcPFryibp/1jMOXEigsYTW7Qrfs7PvIjvqIkNlSgiAYgMlk4qXLs8lKjmbf8VIe/HqNW/6bKquN79cc5JFv17LraGh9cAk6UttzY5TfRsNVrxvNb5PazdGLxxtOexB6Xwa2Kvjiekfn39rMelwVU+2GQa9LvH8/X3AehuqvlBRIKbggCMaRGBPOW9cMJMJiZtbGw7z/58569y2pqGLqwl2M/M9c7v18FZ8v3cf1Hy7hSGF5AFcsNBmc01I2m5O4CWBnYmdcihvNb+NFSsoZkwkuelMdBFqWB59dWbO/D8DuBbBhOpjMcPYL/ouYNIbWyA/8ZyYGJ8+NpKUEQTCAPm0SeeIC9cP9X79sYdnumi3zjxaV8/JvWxj6whye+mEj+0+UkhwbQWZiFPtPlHLrJ8sprbAasXQhmHFOSx3foZ70w6Igo48x69Ea+TmPYDjspZnYFeHRcNVn6oiEY9vga6cKKmuVWvoNMHAcZPb1/f28xdlj468ycHBEbqpK1c7UIYKIG0FoQlx7clsu6tcKq03h7s9WcrSonN1Hi3l0+jqGvTCH1+dsJ6+kknYpMTw3tjd/PXwGn956MonR4azZl8fEL1djs0lJueCEPXJzwtG8r1V/tcGfEdgjN06TwbW0VLob08Ddeo8MtYIqPAZ2zIFf/6nev3IqHF4PUUkOf45ROE9692fkRhM3EFKTwWW2lCA0IUwmE89f3IcNBwvYnlvEBW8sIKegzF41m90mkb+N6MSYXhlYzGo4vWNqHO9dP5DrPlzCz+tz+Nevm3nknAC21BeCG2fPjdEpKXB0KdbSUlUVjl4vekRuNDKz4eJ34cvrYem7EJ8Of72hPnb6o2oJuZE4i5vkTv57n7Ao7JVZFcUQGe+/9wogErkRhCZGbGQYb187gOhwC4fyVWFzRvc0pt1+CjPGD+PcPpl2YaNxcscUXrxMDbG/O28nny0xrmfO9FX7Gf/ZSvJLpeorKIjRxM1x2L9c3TaiUkqjdlrq2HbVAByZoKaS9KTnhXDG4+r27GdUgZfWEwbdrO/7eIOWlkrM8m+1lsnkaOQXQhVTErkRhCZIl/R4Pho3mLlbcrlkQBu6ZTR+tXVx/zbsPVbKK79v5fHv1tO6RTQjuga2j8lvG3KY+OUaFAV6ZMRz9xl+DLcL7qGlpSpLIHeDum1UpRTUTUs5N+/zh7n31AfgyBZY96X6faDmRzWG5nlqO8T/7xURow5KFXEjCILRDOmUwpBOnoXO7x3VmT3Hivl21QHGf7qSr+8cQveMBD+tsCZr9+dx37TV9hTaF8v3cdfIzpjNBlWjCCpRieqkbcWqNoxLzHKMQTACTdwUHVYNrt7OlHIXkwkufEM1GidlQYfT/PM+ntKqP9y31nE8/Im9HDx0PDeSlhKEZoTJZGLSpX04uUMyReVV3DxlGYcLyvz+vvtPlHDLx8sprbRyapeWxEeFse94KQt3HPX7ewuNYDJBdJLjeyP9NqCmYzSxVZTr/UwpTwiPggtfh9P+7r/38IYW7SAswv/vEx56jfyCQtxMnjyZ9u3bExUVxcknn8zSpUvr3Xfq1KmYTKYaX1FRUQFcrSA0bSLDLLx7/UA6psZyML+MWz5eRkmF/6aOF5RVcsvU5RwpLKd7RjxvXTuAi/ur3olpS/f57X0FD4h26oZrZEoK1CZ9cenqduEh72dKCe4TgpPBDRc3X3zxBRMnTuTJJ59k5cqVZGdnM2bMGHJzc+t9TkJCAocOHbJ/7dmzJ4ArFoSmT1JMBFPGDSY5NoL1Bwq49/PVWP1QIl5ptTH+05VsOVxIWnwkH40bTHxUOFcNbgvAbxtzOFYkzQUNx7nVv5FmYg2tYur4TjixW932Z+SmuSNpKf15+eWXue2227jpppvo2bMn77zzDjExMXz00Uf1PsdkMpGRkWH/Sk9PD+CKBSE0aJcSy/s3DCQizMzvmw5z37RVFJTpV8GkKAqPz1jPn9uOEh1u4aNxg2mVFA1Az1YJZLdJpNKq8M3K/bq9p+AlWuTGEmFs4zoNrWJqxx+AopZFO3fsFfTF3qW4yNh16Iih4qaiooIVK1YwevRo+31ms5nRo0ezaNGiep9XVFREu3btyMrK4qKLLmLDhg2BWK4ghBwD2yXzyhX9MJvgx7WHOOfVP1m663jjT3SDd+btZNqyfZhM8MbV/endOrHG41dWR2+mLdvn1qwswY9ovW4ysyEs0ti1gMNEu2OOeispKf9iLwWXyI0uHD16FKvVWifykp6eTk5OjsvndOvWjY8++ojvvvuO//3vf9hsNoYOHcr+/a6v/srLyykoKKjxJQiCg/P6ZvLVHUPISo7mQF4pV723iH//upmKKpvXrzlz7SH+9ctmAJ44vyeje9aNrl7YrxUxERZ2Hilm2e4TXr+XoAOJ1f1j2p5i7Do07I38qnvdSErKv4jnxniGDBnCDTfcQL9+/RgxYgTffvstqampvPvuuy73nzRpEomJifavrKysAK9YEIKfge2S+eneU7lsYBtsCkz+YweXvv0X23M9D1Ov2HOC+79cDcC4oe25aVgHl/vFRYZxQV81/TBtqXFNBQXglLvg7H/B8IlGr0RFS0tpSOTGv4TgZHBDxU3Lli2xWCwcPny4xv2HDx8mIyPDrdcIDw+nf//+bN++3eXjjzzyCPn5+favffukOkMQXBEfFc5/Ls/mrWsHkBgdzroD+Zz/xp/8b/Eet9NGe4+VcPsny6mosjG6RxqPn9/wFfdVJ6kXGzPXHSK/RDoWG0ZMMpxyR01jsZHU7u0ikRv/Yi8Fl7SULkRERDBw4EBmz55tv89mszF79myGDHGvK6PVamXdunVkZrpudBQZGUlCQkKNL0EQ6ufcPpn8OuE0hnduSVmljcdmrOfWj5dz1KmqyWpT2H20mF835PDG7G3c8/kqxrwyn1Evz+VYcQW9WiXw2lX964yBqE2/rCS6Z8RTXmVjxuoD/v7RhKZCbXGT2t2YdTQXQjAtZXiH4okTJ3LjjTcyaNAgTjrpJF599VWKi4u56aabALjhhhto3bo1kyZNAuCZZ57hlFNOoXPnzuTl5fHvf/+bPXv2cOuttxr5YwhCSJGRGMUnN5/ERwt38eIvW5i9OZezX53PqV1S2ZZbyLbDRZTX48npkhbHR+MGExvZ+MeLyWTiqsFZPPXDRj5fupcbhrTD5I8W+0LTwrlDcmJbiJKLUr8Sgmkpw8XNlVdeyZEjR3jiiSfIycmhX79+/PLLL3aT8d69ezGbHQGmEydOcNttt5GTk0OLFi0YOHAgf/31Fz17SthSEPTEbDZx66kdGd6lJROmrWZzTiHTVzmiK5FhZjqnxdEtPZ6uGfF0TY+ja3o8rRKjPRqpMLZ/a57/eTObcwpZsz+ffllJfvhphCZFZIKaKqksFr9NIAjBDsUmpZnVYBYUFJCYmEh+fr6kqATBTcoqrUxbupfCsqpqIRNP2+SYRtNO7jJh2ipmrD7I1SdlMemSIOiz4meW7DxG94wEEmPCjV5K8PLGQHUi+LAJcObTRq8mtNn4PXx5PWSdArf8avRq6sWT83eTq5YSBCHwRIVbGDesA/eM6sKYXhl0aBmrm7ABuOoktefN96sPUlzuv1EQwcDP6w5x5XuLue+LVUYvJbhp0V69DYamgqFOCHpuRNwIgmA4J3dIpmPLWIorrPyw5qDRy/Er36xUU3tztxxh3/HQqU7RnTHPw5hJ0ONCo1cS+mhN/ELIcyPiRhAEwzGZTFw5WC0L/3xZ6LZryC+tZP7WI/bvv1oeuj+rz6R2gyF3gUVSd37HPn4hdMS2iBtBEIKCSwe2IcxsYs2+PDYdCs1O4r9vPEyF1Ua4RU3pfbViv18GlgqCR0SEnqFYxI0gCEFBy7hIzqwe0xCqHYtnrjsEwK2ndiQxOpxD+WX8ue1II88SBD/jXAoeIjVGIm4EQQgaNGPx9FUHKKu0GrwafckvqbQLmUsHtObi/uo8py8lNSUYjZaWUmxQVWbsWnRCxI0gCEHDqZ1b0jopmoKyKn5ef8jo5ejKrxtzqLQqdM+Ip3NaPFcMUj1GszYe5phT92dBCDha5AZCxncj4kYQhKDBbHYyFi8NrYjGzLWqWDuvj9p9t2erBPq0TqTSqjBjdWhXiAlBjtkCYVHqdoXnw3KDERE3giAEFZcPaoPZBEt3HWfHkdD4oD1RXMHC7UcBOK+vY7TAFdVC7stl+9weTioIfsHuu5HIjSAIgu5kJkYzslsaALd/spztuYUGr8h3ft2QQ5VNoWdmAh1T4+z3X5jdisgwM1sOq6MnBMEwQmwyuIgbQRCCjkfO6U5GQhQ7jhRz4ZsL+XFt007baFVSzlEbgMTocM7pnQHAFyHc30doAti7FIdGtFTEjSAIQUeX9Hh+vHc4QzqmUFJh5e7PVvHcjxuptLqeRO4rVVab38Y+HCsq568dxwA4v5a4AUdq6oc1BympCO3RE0IQo1daqqoCvrkN9i7xfU0+IOJGEISgpGVcJP+95STuGNEJgA8W7OLaD5aQW6hvqeov63M4ZdIcRvx7Ljn5+pfB/rIhB6tNoU/rRNqlxNZ5/JQOKbRNjqGovIqf1uXo/v7ucLigjJdnbZVxEM0ZrRz8xB7vX8NaCV/fBOu+hGnXGNoUUMSNIAhBS5jFzMPndOed6wYQFxnG0l3HOf/1BSzffdzn1z5RXMG9n6/ijv+t4GhROUeLynl51hYdVl0Te5WUi6gNqBViVwxqAxjX8+bV37fy+uxtjJ28kNX78gxZg2AwbQart789Bpt+8Pz51ir45hbY/CNYIuGS92qWmAcYETeCIAQ9Z/fO5Lu7h9ElLY7cwnKuem8xUxbu8rrC6NcNOZz5yny+X3MQswkuHaCKi69W7Nd19MORwnIW71RTUloJuCsuG5hlrxDbdTSwV7s2m8LsTbkAHCuu4Kr3FjFr4+GArkEIAk7/J/QcC7ZK+PJGWPuV+8+1VsH022Hjd2CJgCv/B51H+W2p7iDiRhCEJkGn1DhmjB/G+X0zqbIpPP3DRu6btprjxRVuv8aJ4grum7aKv/1XjdZ0SYtj+l3DeOmKbM7rm4miwPM/bdKtLPuX9YewKZCdlURWcky9+2UkRjGiayoQ+OjNhoMF5BaWExthYUTXVMoqbfztv8v572If0hNC08MSDpd+CNlXg2KFb2+Dlf9t/Hk2K8y4E9Z/A+ZwuOIT6HqW/9fbCCJuBEFoMsRGhvHG1f154vyehJlNfL/mIAOencWYV+bz+Iz1fL/mIIcLXPtmtGjNd6vVaM1dIzvx473Dyc5KAuAfY7oTbjHx57ajzNuqz7ynH6tTUuc3ELXR0DoWf7NiP1V+Mk67YvZmNUpzapdUPrhxEFcOysKmwOMz1vOvXzZjk8GezQdLGFz0Fgy6GVDg+7thyXv172+zwXd3qx4bcxhcPgW6nROw5TZEmNELEARB8ASTycTNwzvQp00ij89Yz+acQrYcVr+0aEO7lBgGt0/mpA7J9GqVwHvzd/JddRfgLmlx/OfybLuo0WibEsONQ9rzwYJdPP/TJoZ3bkmYxfvrv8MFZSyt9gadW4/fxplRPdJJiY0gt7CcuVuOMLp6iKi/mbNZTUmd0SONcIuZFy7tQ+sW0bw8aytvz93BwbxSXrysL5FhloCsRzAYsxnOexnComHxZPj571BVCsPuq7mfzQY/3AtrPgOTRY369LjAmDW7QMSNIAhNksHtk/llwmkcKSxn+e7jLN19nKW7jrPpUAF7jpWw51gJX6/Yb9/fbIK/jejEfaO6EBXu+kR9zxld+GrFfrYeLuKrFfu5unqQpzf8vO4QigID2ibROim60f0jwsxc3L81HyzYxRfL9wVE3OQWlLG2unng6dWNE00mE/eO6kKrpGge/mYt361Wo2HvXj+IxOhwv69JCAJMJhjzf2rvm/n/hllPQGUpjPiH+piiwMyJsOq/YDKr5uFeY41edQ0kLSUIQpMmNT6Sc/pk8uQFvZh576msfvIspt40mLtGdmJw+xZEWMz0yEzg27uG8Y+zu9crbAASY8K5d1QXAF76batPvW8cjftauf0cba7WnM25upe8u+KPLWrUJjsridT4yBqPXTawDVNuGkxcZBiLdx7n8nf+4kBeqd/XFMycKK5g77FmUi5vMsEZj8EZj6vfz50Evz+pCpuf/g4rpgAmGPsO9LnM0KW6QsSNIAghRUJUOCO7pfHQ2d356o6hbH72bH6+71T61UpD1cf1p7SjXUoMR4vKeXf+Tq/WcCi/lGW7TwANV0nVpkt6PP3bJmG1KUxfecCr9/YErUpqVPc0l4+f2iWVL/82hPSESLYeLuKStxbqWk3WlNiSU8jol+dx5ivzmlc/oNMehDGT1O2Fr8E7p8Ky91GFzVuQfaWhy6sPETeCIIQ0ZrPJo/0jwsw8fHZ3AN6bv8Orxn5aM77B7VuQkRjl0XOvrDYWf7Hcv8M0yyqtLKge5nlGPeIG1Onl0+8aRtf0OA4XlPO3/66grNLqt3UFI1tyCrn6/cUcK66gvMrW/EZlDLkLzn8VMMHhdep9F74O/a4xclUNIuJGEAShFmf3zmBguxaUVdp46TfPG/vNrJ6F5UnURuP87FZEh1vYeaSYFXtOePx8d1m88xglFVbSEyLp1SqhwX1bJUXz1d+GkpEQxd7jJbw5Z7vf1hVsbMkp5Jr3F3O8uIKU2AgAvg5wRVtQMOgmuOR9aNkVLnwTBtxg9IoaRMSNIAhCLUwmE4+e1wOAr1fuZ+NB91MxB/JKWbk3D5MJzvVC3MRFhtm7GfszQmCvkuqejsnUeHQrMSacJy/oCcC783eExLT2xth6WBU2x4or6N06gZ8nnEqLmHByCsqYv02fdgGB4N15O/j7V2sor/Ix4tb3crh7GQy4Xp+F+RERN4IgCC4Y0LYF53vR2O+n6t42J7VPJi3Bs5SUhmYs/m7NQXYe0X9Ks6IojfptXHF27wzO6J5GpVXh0enr/Zo2M5ptTsKmV6sE/nfLyaTFR3FJdTfraUubRmrqYF4p//plM1+t2G9vh9AcEHEjCIJQD/84uzsRFjMLth9lrpuN/X6srpJyNQHcXQa1a8GpXVpSUWXzi4jYeriIA3mlRIaZGda5pdvPM5lMPH1hL6LCzSzZdbxGqX0ose2w6rE5WqQKm09vPZmkGDUlFeiKNl/5cvk+tD6MHy3wfmRJU0PEjSAIQj1kJcdw49B2ADw/c1OjPot9x0tYsy8Ps0mdh+UtJpOJ/xvbh6hwM4t2HtNdRGhdiYd1bkl0hGfN+bKSY5gwuiugRrQ8GX/RFNieW8jV7y9xKWwAulZXtFXZFL4NQEWbL1htCl86pTY35xSycPsxA1cUOETcCIIgNMDdp3chKSacbblqYz9QTxp7jhUze9Nhu5/h4rcWcu5rfwJwSseUOn1jPKVtSgz3V4uI//tpE0eLyn37QZyYs0nz27ifknLmluEd6JYez4mSSib9tEm3dRnN9txCrnpvCUeLyumZWVfYaFxVHb35cpl/K9p8Zf62IxzMLyMpJpyrT1LX/OEC79obNDVE3AiCIDRAYkw4956hNvab9NMmznntT3o+8Qsj/j2XWz5ezqSfVT/Dqr15FJZXERFm5qZhHXR575uHd6BHZgJ5JZU89+NGXV7zeHEFK/eqVVjeiptwi5nnL+kNqJPUl+xs+tEAd4UNqI0ZYyIs7DxabO9nFIxMW7oXgIv7t+Zvp3XCZII/thxhe67+Pq5gQ8SNIAhCI1x3Sjvap8RQUFbFpkMFlFfZiAgz0z0jnvP7ZjJhdBcmXzOAXyecxrqnzuJMnUYnhFvMvHBJH0wmmLH6IPN1GOg5b2suNgV6ZCbQyo2xEPUxsF2yPRrw6Iz1VFQ13dLo3IIyrnlfFTY9qoVNi1jXwgbUirYLqjtPT1u2N1DL9IjcwjK7afzqk9rSvmUso7qrf5dTFu4ycmkBQWZLCYIgNEJEmJkpN53E3C25ZLWIoUt6HG1axGDxsEGgN2RnJXHjkPZM/Ws3j85Yx28TRnjsk3HGmyqp+vjH2d35bcNhtucW8f6fOxl/emefXzPQ2GwKD3y1htzCcrqkxTUqbDSuPCmLL5bv46d1h3jqwl4kRAXX3K2vV+ynyqYwoG0SXdPjATWd+Pumw3yzcj8PntXNrZ+zqSKRG0EQBDfo0DKWm4Z1YHTPdNqlxAZE2Gg8OKYbmYlR7Dteymuzt3n9OpVWG/Oqoz9n9PBd3CTFRPDY+Wo/oNdnb2PPsWKfXzPQfLRwF39uO0pUuJm3rh1Aspsn/P5ZSXRJi6Os0sb3QVZibbMp9h5JVzkNfz2lYzK9WiVQVmnjs6XBGXHSCxE3giAIQU5cZBjPXqR6XN7/c6dHTQWdWbb7OIVlVaTERpDdJkmXtY3t15phnVMor7Lx+HcbgtpgW5sNB/N58Re1A/Vj5/WkS3WEwx1MJpO9LDzYxjEs3nmMPcdKiI8Mq9GSwGQycctw1Q/28V+7/ZZKDIYGjyJuBEEQmgCje6ZzTu8MrDaFR6avw2rzXERoVVIju6XpFnkymUw8e1FvIixm5m89wo/VTQyDndIKK/d+vooKq40ze6Zz7cltG39SLS4Z0IZwi4l1B/LZcDDfD6v0js+rxdaF/VoRE1HTfXJ+31akxUeSW1jOzHX6R5zUAaPzueb9xYb6sETcCIIgNBGeurAX8ZFhrNmXx38X7fb4+drIhVE6pKSc6Zgax50jOwHwzI8byS+t1PX1/cFzMzey40gxafGR/OvSvm6NoKhNcmwEZ/XMAKjRT8ZIjhdX8Ot6dXDr1SfVFWwRYWZuGKL2bvrQD0393vxDnTuWFBNORJhxEkPEjSAIQhMhPSGKf5yjTiz/969bOJhX6vZzdx4pYufRYsLMJk7t4n5XYne5c2QnOrSM5UhhOf+cvk7Xvjx68+uGHD5donpOXr6in9s+G1doqanpqw4ExbT0b1fup8Jqo3frBHq3TnS5zzUntyMyzMz6AwUs3XVct/fecaSIH6uHxt59ehfdXtcbRNwIgiA0Ia45qS0D27WguMLKEx54XLSozckdk4n3Q2VPVLiF/xur+oJmrj3E0Bfm8NDXa9ic450/yF/k5Jfxj2/WAvC30zoy3EehN7xzS1onRVNQVsWvG3L0WKLXKIqTkXhw/Wm25NgI+4ysDxfoVxY++Y/tKAqM7pFOz0YmzfsbETeCIAhNCLPZxKRL+hBuMfH7psNun1DtKanu+vTgccXQzi354IZBZGclUVFl48vl+zn71T+59oPFzN50GJsXPiE9Ucu+V5NXUknv1gk8cFY3n1/TbDZx+aDgGKa5cu8JtuUWER1u4aJ+rRrc95bh7QGYtemwLlVue4+V2Adz3nOG8S0BRNwIgiA0Mbqmx/O301SPy2Mz1vP7xsMNRnAKyirt6Qe9/Ta1Gd0znRl3DeWbO4dyXp9MzCZYuP0Yt3y8nNEvz+O/i3ZTUlHl1zXUx/t/7mTh9mNEh1t47ar+unlCLh+UhckEi3YeM7Qc/vNqcXV+38xGo3Od0+IZ2S0VRYEpC3f7/N5vz9uO1aZwWtdUsrOSfH49XxFxIwiC0AS5+4zOdEuP52hRBbd+spwbPlrKtsOuS3D/3HqUKptCp9RY2qXE+n1tJpOJge1aMPnaAcx/6HRuP60j8VFh7DxazOPfbeCU52fz8qytXlV8ecu6/fn85ze17PvJC3rSKTVOt9dunRTNaV1SAXUKtxEUlFXa/S5XVXeObgytLPzL5ft8MoEfyCu1D3e9NwiiNiDiRhAEoUkSFW7hm7uGcufITkRYzPy57Shnv/YnT/+wgfySmicqbQr4qB7+S0nVR5sWMfzz3B4semQUT1/Yyz7G4vXZ23jk27UBSVWVVFRx37RVVFoVzumdYTcB64n2ml8t39/o9Hh/8N3qg5RV2uiSFseAti3ces7wzi3plh5PSYWVL3wYI/HuvB1UWhWGdExhUPtkr19HT0TcCIIgNFHiIsP4x9ndmTXxNM7smY7VpjBl4W5Of2kuny7Zg9WmYLUpzN1S3ZVYh5ELvqz1xqHtmf3ASF68rC9mE3y5fD9PfL/e743/nvlhIzuPFpOZGMWkS/p4VfbdGKN7pJMcG0FuYbm9C3Qg0YZkXnVSW7d/PpPJxM3V3puP/9rjlSjLLShjWrWJ+Z5RwRG1ARE3giAITZ52KbG8f8Mg/nvLSXRJi+N4cQWPTl/P+W8s4KMFuzheXEFCVBgD27l3Re9PLGYTVwzK4uUr+mEywf8W7+XZHzf5TeBMWbiLacv2YTKpZd/1Tfr2lYgwM5cOaA1gP9kHinX789lwsIAIi5lL+rf26LkX9WtNSmwEB/JK+cWLaq/35u+kosrGwHYtGNIxxePn+wsRN4IgCCHCqV1S+fm+U3nqgp4kRIWx6VAB//fTJgBGdEsj3BI8H/lj+7fmX5f0BdT5Tv/+dYvuAufdeTt4+oeNAEwY1ZUhnfx78tVSU3M257LveIlf38uZz6tTSmf3zvB4GGZUuIXrTnE09fOEY0Xl9n5B95zR2S8RMW8Jnr90QRAEwWfCLGbGDevA3L+fzvWntEObsnB2rwxjF+aCKwZn8exFvQB4a+4O3pizXbfXfnPONib9vBmAe0d14d4ApEw6p8UzuH0LrDaFi9/6i792HPX7exaXV9kHd7prJK7Ndae0I8JiZtXePL5bfcDt532wYBellVb6tklkRNdUr97bX4i4EQRBCEGSYyN4dmxvfp1wGu9cN5Bz+wSfuAG4fkh7HjtPnSz+8qytvDNvh0+vpygKL8/ayn9+2wrAA2d2ZeKZXQMWVfjP5dnVVWzlXPfBEt6cs82vpumZaw9RVF5F+5QYr9NCqfGRXFM9W+u+aat5Z96ORqNoeSUVfPLXbgDuOaNLUEVtQMSNIAhCSNMlPZ6ze2cE3cnHmVtP7cjfx6gN9V74eTNTFnrXNVdRFF78dQuvz94GwCPndOeeUYEdA9AuJZYZ44dx2cA22BT4z29bGTd1GceLK3R/r/IqK58u2QPAlYPdNxK74rHzejBuaHtA/R088u06KhswGH+0cDfFFVZ6ZCYw2s+9k7xBxI0gCIJgOONP72zvkfL0DxvtJ213URSF52Zu4u25auTnifN78rcRnXRfpztER1j4z+XZvHhZX6LC1Wnp573+Jyv26DPHKb+0krfmbmf4v/5gzf58wswmLhvYxqfXDLOYeerCXjx1QU/MJtUUPW7KUpf9bwrKKplaLUDvPj24vDYaIm4EQRCEoOD+M7vyt9M6AvDo9PX2xnCNYbMpPPn9Brsh9tmxvbm5ukGdkVwxKIsZ44fRMTWWQ/llXPnuYt6fv9Nr4/SBvFKe/XEjQyfN5sVftnCksJyMhChevrIfqfGRuqx53LAOfHDjIGIiLCzcfoxL3/6rjjn6v4v2UFBWRee0OM7pHZzpTpPi7wYDQUZBQQGJiYnk5+eTkGDsYC9BEAShJoqi8PQPG5la7edolRhF3zZJ9GmTSHabJPq0TiQxxjFawGZTeHTGOj5fqpZ7v3BJH65sYGikERSVV/HIt+v4YY1q/D2zZzr/uSy7xs/REBsPFvDe/B38sPaQvatzt/R4bj+tIxdkt9JtjIQzGw7mc8vU5eQUlJESG8F7NwxSB7aWVzH8X3M4UVLJq1f2Y6yHpee+4Mn5W8SNIAiCEFQoisKzP25iyl+7cHWGapcSQ982SfRtnciGg/nMWH0Qs0k182rTroMNRVH4dMlenvlhIxVWG62TohnWOYWYiDCiwi3ERKhf0dpteBhWm8K0ZXv5c5uj6mpIxxRuH9GRkV1T/Z4Oyskv45aPl6k9dMLMvHxFNgfzSnn+p820T4nh94kjCAtgewERNw0g4kYQBKFpUFRexYYD+azdn8/aA/ms3Z/HnmN1+8dYzCZeubIfF2Y3PAk7GFh/IJ+7Pl3JXg/64JhNcG6fTP52Wif6tEn04+rqUlyujq74fZM6VT4mwkJJhZUXL+vLFYP0H2PRECJuGkDEjSAIQtMlr6SCdZrg2Z/H3uOlTBjdhTFB2MenPgrKKpm59hDHiysorbBSUmGltLKKEm27wkpJRRXlVTYGt0/mluEdyEqOMWy9VpvC/83cxEfVJuLWSdHM/fvIgDeFbHLiZvLkyfz73/8mJyeH7Oxs3njjDU466aR69//qq694/PHH2b17N126dOFf//oX5557rlvvJeJGEARBEDznv4v3MGXBLh49r4chQ1g9OX8bXi31xRdfMHHiRJ588klWrlxJdnY2Y8aMITc31+X+f/31F1dffTW33HILq1atYuzYsYwdO5b169cHeOWCIAiC0Hy4/pR2zHlwpCHCxlMMj9ycfPLJDB48mDfffBMAm81GVlYW99xzDw8//HCd/a+88kqKi4v58ccf7fedcsop9OvXj3feeafR95PIjSAIgiA0PZpM5KaiooIVK1YwevRo+31ms5nRo0ezaNEil89ZtGhRjf0BxowZU+/+5eXlFBQU1PgSBEEQBCF0MVTcHD16FKvVSnp6zRBXeno6OTmuR6/n5OR4tP+kSZNITEy0f2VlBdbdLQiCIAhCYDHcc+NvHnnkEfLz8+1f+/btM3pJgiAIgiD4kTAj37xly5ZYLBYOHz5c4/7Dhw+TkeG6rC8jI8Oj/SMjI4mM1KcttSAIgiAIwY+hkZuIiAgGDhzI7Nmz7ffZbDZmz57NkCFDXD5nyJAhNfYHmDVrVr37C4IgCILQvDA0cgMwceJEbrzxRgYNGsRJJ53Eq6++SnFxMTfddBMAN9xwA61bt2bSpEkA3HfffYwYMYKXXnqJ8847j2nTprF8+XLee+89I38MQRAEQRCCBMPFzZVXXsmRI0d44oknyMnJoV+/fvzyyy920/DevXsxmx0BpqFDh/LZZ5/x2GOP8c9//pMuXbowY8YMevfubdSPIAiCIAhCEGF4n5tAI31uBEEQBKHp0WT63AiCIAiCIOiNiBtBEARBEEIKETeCIAiCIIQUIm4EQRAEQQgpRNwIgiAIghBSGF4KHmi04jAZoCkIgiAITQftvO1OkXezEzeFhYUAMkBTEARBEJoghYWFJCYmNrhPs+tzY7PZOHjwIPHx8ZhMJl1fu6CggKysLPbt2yc9dAKAHO/AIsc7sMjxDixyvAOLN8dbURQKCwtp1apVjea+rmh2kRuz2UybNm38+h4JCQnyzxFA5HgHFjnegUWOd2CR4x1YPD3ejUVsNMRQLAiCIAhCSCHiRhAEQRCEkELEjY5ERkby5JNPEhkZafRSmgVyvAOLHO/AIsc7sMjxDiz+Pt7NzlAsCIIgCEJoI5EbQRAEQRBCChE3giAIgiCEFCJuBEEQBEEIKUTcCIIgCIIQUoi40YnJkyfTvn17oqKiOPnkk1m6dKnRSwoZ5s+fzwUXXECrVq0wmUzMmDGjxuOKovDEE0+QmZlJdHQ0o0ePZtu2bcYstokzadIkBg8eTHx8PGlpaYwdO5YtW7bU2KesrIzx48eTkpJCXFwcl156KYcPHzZoxU2bt99+m759+9obmQ0ZMoSff/7Z/rgca//ywgsvYDKZmDBhgv0+Oeb68dRTT2EymWp8de/e3f64P4+1iBsd+OKLL5g4cSJPPvkkK1euJDs7mzFjxpCbm2v00kKC4uJisrOzmTx5ssvHX3zxRV5//XXeeecdlixZQmxsLGPGjKGsrCzAK236zJs3j/Hjx7N48WJmzZpFZWUlZ511FsXFxfZ97r//fn744Qe++uor5s2bx8GDB7nkkksMXHXTpU2bNrzwwgusWLGC5cuXc8YZZ3DRRRexYcMGQI61P1m2bBnvvvsuffv2rXG/HHN96dWrF4cOHbJ/LViwwP6YX4+1IvjMSSedpIwfP97+vdVqVVq1aqVMmjTJwFWFJoAyffp0+/c2m03JyMhQ/v3vf9vvy8vLUyIjI5XPP//cgBWGFrm5uQqgzJs3T1EU9diGh4crX331lX2fTZs2KYCyaNEio5YZUrRo0UL54IMP5Fj7kcLCQqVLly7KrFmzlBEjRij33Xefoijy9603Tz75pJKdne3yMX8fa4nc+EhFRQUrVqxg9OjR9vvMZjOjR49m0aJFBq6sebBr1y5ycnJqHP/ExEROPvlkOf46kJ+fD0BycjIAK1asoLKyssbx7t69O23btpXj7SNWq5Vp06ZRXFzMkCFD5Fj7kfHjx3PeeefVOLYgf9/+YNu2bbRq1YqOHTty7bXXsnfvXsD/x7rZDc7Um6NHj2K1WklPT69xf3p6Ops3bzZoVc2HnJwcAJfHX3tM8A6bzcaECRMYNmwYvXv3BtTjHRERQVJSUo195Xh7z7p16xgyZAhlZWXExcUxffp0evbsyerVq+VY+4Fp06axcuVKli1bVucx+fvWl5NPPpmpU6fSrVs3Dh06xNNPP82pp57K+vXr/X6sRdwIguCS8ePHs379+ho5ckF/unXrxurVq8nPz+frr7/mxhtvZN68eUYvKyTZt28f9913H7NmzSIqKsro5YQ855xzjn27b9++nHzyybRr144vv/yS6Ohov763pKV8pGXLllgsljoO78OHD5ORkWHQqpoP2jGW468vd999Nz/++CN//PEHbdq0sd+fkZFBRUUFeXl5NfaX4+09ERERdO7cmYEDBzJp0iSys7N57bXX5Fj7gRUrVpCbm8uAAQMICwsjLCyMefPm8frrrxMWFkZ6eroccz+SlJRE165d2b59u9//vkXc+EhERAQDBw5k9uzZ9vtsNhuzZ89myJAhBq6sedChQwcyMjJqHP+CggKWLFkix98LFEXh7rvvZvr06cyZM4cOHTrUeHzgwIGEh4fXON5btmxh7969crx1wmazUV5eLsfaD4waNYp169axevVq+9egQYO49tpr7dtyzP1HUVERO3bsIDMz0/9/3z5bkgVl2rRpSmRkpDJ16lRl48aNyu23364kJSUpOTk5Ri8tJCgsLFRWrVqlrFq1SgGUl19+WVm1apWyZ88eRVEU5YUXXlCSkpKU7777Tlm7dq1y0UUXKR06dFBKS0sNXnnT484771QSExOVuXPnKocOHbJ/lZSU2Pe54447lLZt2ypz5sxRli9frgwZMkQZMmSIgatuujz88MPKvHnzlF27dilr165VHn74YcVkMim//faboihyrAOBc7WUosgx15MHHnhAmTt3rrJr1y5l4cKFyujRo5WWLVsqubm5iqL491iLuNGJN954Q2nbtq0SERGhnHTSScrixYuNXlLI8McffyhAna8bb7xRURS1HPzxxx9X0tPTlcjISGXUqFHKli1bjF10E8XVcQaUKVOm2PcpLS1V7rrrLqVFixZKTEyMcvHFFyuHDh0ybtFNmJtvvllp166dEhERoaSmpiqjRo2yCxtFkWMdCGqLGznm+nHllVcqmZmZSkREhNK6dWvlyiuvVLZv325/3J/H2qQoiuJ7/EcQBEEQBCE4EM+NIAiCIAghhYgbQRAEQRBCChE3giAIgiCEFCJuBEEQBEEIKUTcCIIgCIIQUoi4EQRBEAQhpBBxIwiCIAhCSCHiRhCEZs/cuXMxmUx15twIgtA0EXEjCIIgCEJIIeJGEARBEISQQsSNIAiGY7PZmDRpEh06dCA6Oprs7Gy+/vprwJEymjlzJn379iUqKopTTjmF9evX13iNb775hl69ehEZGUn79u156aWXajxeXl7OP/7xD7KysoiMjKRz5858+OGHNfZZsWIFgwYNIiYmhqFDh7Jlyxb//uCCIPgFETeCIBjOpEmT+OSTT3jnnXfYsGED999/P9dddx3z5s2z7/P3v/+dl156iWXLlpGamsoFF1xAZWUloIqSK664gquuuop169bx1FNP8fjjjzN16lT782+44QY+//xzXn/9dTZt2sS7775LXFxcjXU8+uijvPTSSyxfvpywsDBuvvnmgPz8giDoiwzOFATBUMrLy0lOTub3339nyJAh9vtvvfVWSkpKuP322zn99NOZNm0aV155JQDHjx+nTZs2TJ06lSuuuIJrr72WI0eO8Ntvv9mf/9BDDzFz5kw2bNjA1q1b6datG7NmzWL06NF11jB37lxOP/10fv/9d0aNGgXATz/9xHnnnUdpaSlRUVF+PgqCIOiJRG4EQTCU7du3U1JSwplnnklcXJz965NPPmHHjh32/ZyFT3JyMt26dWPTpk0AbNq0iWHDhtV43WHDhrFt2zasViurV6/GYrEwYsSIBtfSt29f+3ZmZiYAubm5Pv+MgiAEljCjFyAIQvOmqKgIgJkzZ9K6desaj0VGRtYQON4SHR3t1n7h4eH2bZPJBKh+IEEQmhYSuREEwVB69uxJZGQke/fupXPnzjW+srKy7PstXrzYvn3ixAm2bt1Kjx49AOjRowcLFy6s8boLFy6ka9euWCwW+vTpg81mq+HhEQQhdJHIjSAIhhIfH8+DDz7I/fffj81mY/jw4eTn57Nw4UISEhJo164dAM888wwpKSmkp6fz6KOP0rJlS8aOHQvAAw88wODBg3n22We58sorWbRoEW+++SZvvfUWAO3bt+fGG2/k5ptv5vXXXyc7O5s9e/aQm5vLFVdcYdSPLgiCnxBxIwiC4Tz77LOkpqYyadIkdu7cSVJSEgMGDOCf//ynPS30wgsvcN9997Ft2zb69evHDz/8QEREBAADBgzgyy+/5In/b9+OjRgGYQCKagS3bjwbNSOocGGGYEofK6RKNsg50b23AND9A3SeMcaIfd/juq5orX3WmHNGZkbvPe77juM4IjOfOC7wZaalgJ/2nmRaa8W2bU9vB/gD/twAAKWIGwCgFM9SAEApbm4AgFLEDQBQirgBAEoRNwBAKeIGAChF3AAApYgbAKAUcQMAlCJuAIBSXr4O2niaqiM/AAAAAElFTkSuQmCC"/>
          <p:cNvSpPr>
            <a:spLocks noChangeAspect="1" noChangeArrowheads="1"/>
          </p:cNvSpPr>
          <p:nvPr/>
        </p:nvSpPr>
        <p:spPr bwMode="auto">
          <a:xfrm>
            <a:off x="14128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8" name="AutoShape 6" descr="data:image/png;base64,iVBORw0KGgoAAAANSUhEUgAAA3QAAAKwCAYAAADQnj2tAAAAOXRFWHRTb2Z0d2FyZQBNYXRwbG90bGliIHZlcnNpb24zLjcuMSwgaHR0cHM6Ly9tYXRwbG90bGliLm9yZy/bCgiHAAAACXBIWXMAAA9hAAAPYQGoP6dpAACscklEQVR4nOzdd1yV9f//8edBliDDgTgBVznKPVNzhJGpoallw8SVppkjtayc+ZHUUhtm5Uw/+rUsM1flyL1HaeUody7ciwQZ798f/jgfj6BCAocLHvdu1y15X+t1ccHhvM7r/X5fNmOMEQAAAADAclycHQAAAAAA4N8hoQMAAAAAiyKhAwAAAACLIqEDAAAAAIsioQMAAAAAiyKhAwAAAACLIqEDAAAAAIsioQMAAAAAi3J1dgBA3LlDzg4Bmcg/qLGzQ0Amio2Pc3YIADJILhfqAjlJbMzfzg7hjjLzvaRbgZKZdq7U4jcRAAAAACyKhA4AAAAALIoulwAAAACsKzHB2RE4FRU6AAAAALAoKnQAAAAArMskOjsCp6JCBwAAAAAWRYUOAAAAgHUlUqEDAAAAAFgQFToAAAAAlmUYQwcAAAAAsCIqdAAAAACsizF0AAAAAAArokIHAAAAwLoYQwcAAAAAsCIqdAAAAACsKzHB2RE4FRU6AAAAALAoKnQAAAAArIsxdAAAAAAAK6JCBwAAAMC6eA4dAAAAAMCKqNABAAAAsCzDGDoAAAAAgBWR0AEAAACARdHlEgAAAIB1MSkKAAAAAMCKqNABAAAAsC4mRQEAAAAAWBEVOgAAAADWlZjg7AicigodAAAAAFgUFToAAAAA1sUYOgAAAACAFVGhAwAAAGBdPIcOAAAAAGBFVOgAAAAAWBdj6AAAAAAAVkSFDgAAAIB1MYYOAAAAAGBFVOgAAAAAWJYxCc4Owamo0AEAAACARVGhAwAAAGBdzHIJAAAAALAiEjoAAAAAsCi6XAIAAACwLh5bAAAAAACwIhK6FMyYMUM2m00zZsxwdigAAAAA7sYkZt6SBiEhIbLZbMmWnj17SpJiYmLUs2dP5c+fX3ny5FHr1q0VFRWV5ssnoQMAAACAdLZt2zadOnXKvixfvlyS1LZtW0lS3759tWjRIs2bN09r1qzRyZMn9fTTT6f5PIyhAwAAAGBdiVnzweIBAQEOX7/33nsqVaqUGjRooMuXL2vq1KmaM2eOGjduLEmaPn26ypUrp82bN6t27dqpPg8VOgAAAABIhdjYWF25csVhiY2Nved+N27c0H//+1916tRJNptNO3bsUFxcnEJDQ+3blC1bVkFBQdq0aVOaYsrSCd3q1atls9k0bNgwbdy4UY0aNZKPj48CAgLUo0cPXb9+XZK0ZMkS1alTR97e3goMDNTAgQMVHx9vP87ly5c1evRoNWjQQEWKFJG7u7uKFCmil156SQcPHkxTTIcPH1aXLl0UFBQkDw8PFS5cWBERETp69Oi/vs5p06YpPDxcISEh8vT0VL58+RQWFqZVq1bd9Xuyfft2NWnSRD4+PvLz81OrVq105MiRFM8xf/58Va9eXblz51ZgYKC6du2qixcvKiQkRCEhIQ7bRkREyGaz6dChQ/rggw9Uvnx5eXh4KCIiQu+8845sNpu+/vrrO16LzWZTZGTkv/5+ZCePt+6gh+o2TbaM/GCiTpyKSnHdQ3Wb6qef1zk7dKSD/v17aO2673U66ncdObJdc7/6QmXKlHR2WMhgr3TvoAN/bta1Kwe1cf0i1ahe2dkhIQNxv3OGevVqaf6303T40HbFxvytp1qEOTsk3CoTx9BFRkbKz8/PYUnN+94FCxbo0qVLioiIkCSdPn1a7u7u8vf3d9guMDBQp0+fTtPlZ+mELsmWLVv02GOPyc/PT926dVNQUJAmTZqkrl276quvvlKbNm0UHBysbt26yd/fX2PHjtWoUaPs++/du1dDhgxR7ty51apVK/Xp00fVq1fXnDlzVLNmzVQnY1u2bFGVKlX05Zdfqlq1aurdu7fq16+v2bNnq2bNmjp06NC/ur6ePXsqKipKoaGh6tu3r5o3b65NmzYpNDRU33//fYr7bNu2TY8++qjc3d3VrVs3Va9eXQsWLFBoaKhiYmIctp02bZpat26tv/76Sy+99JI6dOigTZs2qUmTJoqLi7tjXL169dKoUaNUvXp19enTRw8//LC6du0qFxcXTZkyJcV9Jk+eLFdXV3Xs2PFffS+ym7lTPtTqhbPty+QJN38uH29UX4UKFnBYt3rhbPXs/KK8cudW/drVnRw50kO9+rX0xeez1KhhK7Vo0V5ubq5auGimvLxyOzs0ZJC2bZ/S+2OH6t2R41Sj1hPatXuPli6ZrYCA/M4ODRmA+51zeHvl1u7f9qp3n3ecHQqcbNCgQbp8+bLDMmjQoHvuN3XqVDVt2lRFihRJ95gsMYbuxx9/1IIFCxQeHi5JiouLsydkP/30k9auXasaNWpIkoYPH67SpUvrww8/1KBBg+Tm5qZy5crp1KlTypcvn8NxV61apdDQUI0cOVKTJ0++awxxcXFq166dEhMTtXXrVlWpUsW+bv369WrYsKF69+6tRYsWpfn69uzZoxIlSji0nTp1StWrV9eAAQPs132rpUuXau7cuXr22WftbS+99JJmzZqlBQsWqF27dpKkS5cuqXfv3vL29tb27dtVpkwZSdKoUaMUFhamHTt2KDg4OMW4du/erV9++UVBQUEO7WFhYfrxxx915MgRh+reH3/8oc2bN6tly5YqVKhQmr8P2VG+vP4OX0+Z9bWKFy2sGlUels1mU4H8jj+TK9duVNhj9XnDn020DO/g8HW3l/vr6LGdqlLlYW3YsNVJUSEj9e3dVVOmztGXM2/2YujR80092fQxdYxopzFjJzo5OqQ37nfO8dOy1fpp2Wpnh4E7ycTn0Hl4eMjDwyNN+xw9elQrVqzQ/Pnz7W2FChXSjRs3dOnSJYcqXVRUVJrfR1uiQteoUSOHpMbNzU1t2rSRMUYtWrSwJ3OS5OPjo+bNm+vChQs6fvy4JMnPzy9ZMpd03AoVKmjFihX3jGHx4sU6cuSIBgwY4JDMSVK9evUUHh6upUuX6sqVK2m+vtuTOUkqXLiwvaqWUgXx0UcfdUjmJKlTp06Sblbvknz//fe6du2aOnfubE/mJMnV1VUjR468a1wDBgxIlsxJUvfu3WWM0dSpUx3ak6p2Xbt2vetxc6q4uDgtXrZKrZo9LpvNlmz9H/v+0r6/Dunp5nTjyK58fX0kSRcvXnJuIMgQbm5uqlq1olbe0mXaGKOVP69X7drVnBgZMgL3G0BqTZ8+XQULFlSzZs3sbdWqVZObm5tWrlxpb9u/f7+OHTumOnXqpOn4lqjQVa5cOVlb4cKF77nu5MmT9mRp9erVmjBhgrZs2aJz5845jLFzd3e/ZwybN2+WdPMbPWzYsGTrT58+rcTERP3555+qXj1t3eUOHTqkyMhI/fzzzzpx4kSygZUnT55MVkWrVi35H4tixYpJulmVS7Jr1y5JN5PO29WqVUuurnf+EahZs2aK7c2aNVPRokU1ffp0DRs2TLly5dKNGzc0a9YsFS9eXE888cQdjxkbG5vs+lxiY9P8SYcVrVy7SVevXVPLJ5ukuH7+4p9UMqS4qjxcPpMjQ2aw2WwaM3aINm7cpj17/nR2OMgABQrkk6urq85EnXNoP3PmrMo+WMpJUSGjcL+BLCSNz4fLTImJiZo+fbo6dOjg8L7bz89PnTt3Vr9+/ZQvXz75+vqqV69eqlOnTppmuJQsktD5+voma0v6htxtXdL4sHnz5unZZ59Vnjx5FBYWppCQEHl5edkfHp6aMXQXLlyQJM2ePfuu20VHR9/zWLc6cOCAatasqStXrqhRo0Zq0aKFfH195eLiotWrV2vNmjUpzpxzt+tOSPjf1K1JFcOCBQsm297FxUUFChS4Y2yBgYEptufKlUtdunTR8OHD9cMPP6h58+b67rvvdP78eb366qtycblz4TcyMlLDhw93aHtnwGsaMrD3HffJLuYv/kn1aldXwRTGVsTExmrp8tXqFvGcEyJDZhg/4V2VL/+gQkPbODsUAACQSVasWKFjx47Ze9Ldavz48XJxcVHr1q0VGxursLAwffrpp2k+hyUSuvs1bNgweXp6aseOHQ7dDiVp7ty5qTpGUgK1aNEiNW/ePN1iGz9+vC5evKhZs2bpxRdfdFjXvXt3rVmz5r6OnxT3mTNnkq1LTEzUuXPnVLRo0RT3TalbYJIuXbrYxx42b95cU6ZMkYuLS4o/rLcaNGiQ+vXr59DmcvXEvS7D8k6ejtLm7b9qwqiUB1MvW7Ve12Ni9dQTj2VyZMgMH4wbrqZNG+vxJs/o5Im0zVwF6zh37oLi4+NVMNDxg7KCBQN0Ouqsk6JCRuF+A1lIJo6hS6vHH39cxpgU13l6emrixImaOPH+xtxaYgzd/Tp48KDKlSuXLJk7depUqmemrFWrliSl+bkQqYlNUrKJT4wx2rBhw30fv1KlSpKU4rG2bt3q0PU0LYoVK6ZmzZpp6dKl2rhxo1auXKmwsLAUx9zdysPDQ76+vg5LTuhu+d2S5cqX10+P1km5G+v8xT+pUb1aySZRgfV9MG64nnoqTE82fV5Hjx53djjIQHFxcdq5c7caN/pfF3ebzabGjepp8+YdTowMGYH7DSCryBEJXXBwsA4cOKCoqCh7W0xMjF555ZW7Ttt/q/DwcAUFBWncuHFau3ZtsvVxcXFav379v4pNUrJ933vvPf3+++9pPt7twsPDlSdPHk2dOtXhmXvx8fEaPHjwfR27W7duio+PV9u2bWWMYTKUO0hMTNSCJcsV3jRUrq65kq0/dvykdvz6u1q3uPPYQ1jT+Anvql27VuoY0VvXrkUrMDBAgYEB8vTM/h9i5FTjP5ysLp2fV/v2bVW2bGlN/OQ9eXvn1owvv3J2aMgA3O+cw9vbSxUrllfFijfHuYeEFFfFiuVVvHj6T0GPfyExMfOWLChHdLns1auXevXqpSpVqqhNmzaKj4/X8uXLZYxRpUqV7BOH3I2Hh4e++eYbNW3aVA0aNFDjxo318MM3p54/evSo1q1bp/z582vfvn1piq179+6aPn26WrdurWeeeUb58+fX5s2btXPnTjVr1kxLliz5t5ctSfL399e4ceP08ssvq1q1amrXrp38/Py0dOlSeXh4qEiRIncd83Y3TzzxhIKDg3X06FEVKlRILVq0uK9Ys6tN237RqagzatXs8RTXz1+8TIEFC+iRmlUzOTJktJdfbi9J+mmZ45u7bi/313//+40zQkIGmzdvoQIK5NOwIf1VqFCAdu36Q82av6gzZ87de2dYDvc756hWraKWL5tn/3rs2KGSpJmz5qlr13532g3IFDkioevZs6fc3Nz08ccfa/LkyfL391ezZs0UGRmptm3bpvo4NWrU0K5duzR27FgtXbpUGzZskIeHh4oWLaqWLVvquefSPqFFlSpVtGzZMr3zzjuaP3++cuXKpUceeUQbNmzQwoUL7zuhk24+RiBv3rwaNWqUZsyYIT8/Pz311FMaPXq0goODVarUv5uNy8XFRe3bt9fIkSMVERFx1xkzc7K6tarp9w0/3HF9n+4R6tM9IvMCQqbx9gpxdghwgk8nzdCnk2Y4OwxkEu53zrB27WZ5eBZ3dhi4A2MS7r1RNmYzdxqlh2zvwIEDKlOmjJ555hl99dW/6x7SvHlzLV26VH/++adKly79r44Rdy514xiRPfgHNXZ2CMhEsfGp69YOwHpy/csePrCm2Ji/nR3CHV1fOyPTzpX70YhMO1dqUVLJAS5evCgvLy+HyUeuX7+uvn37SpJatmz5r467Z88eLV26VE2aNPnXyRwAAABwX7Lo2LbMQkKXA6xZs0adO3fW448/rqCgIJ07d04///yzjhw5osaNG+vZZ59N0/HmzJmj/fv3a+bMmZKkoUOHZkTYAAAAAO6BhC4DTJgwQZcuXbrndhEREQoJCcnweCpUqKAmTZpow4YNWrBggSSpdOnSevfdd9W/f/80T4ryxRdfaN26dQoODtbUqVP1yCOPZEDUAAAAAO6FMXQZICQkREePHr3ndqtWrVLDhg0zPqAsjjF0OQtj6HIWxtAB2Rdj6HKWLD2GbtWUTDtX7kZdMu1cqUWFLgMcOXLE2SEAAAAAyAFI6AAAAABYVw6fFIVaOQAAAABYFBU6AAAAANZlqNABAAAAACyICh0AAAAA62IMHQAAAADAiqjQAQAAALAuxtABAAAAAKyICh0AAAAA62IMHQAAAADAiqjQAQAAALAuKnQAAAAAACuiQgcAAADAupjlEgAAAABgRVToAAAAAFgXY+gAAAAAAFZEQgcAAAAAFkWXSwAAAADWxaQoAAAAAAArokIHAAAAwLqYFAUAAAAAYEVU6AAAAABYF2PoAAAAAABWRIUOAAAAgHUxhg4AAAAAYEVU6AAAAABYFxU6AAAAAIAVUaEDAAAAYF3GODsCp6JCBwAAAAAWRYUOAAAAgHUxhg4AAAAAYEVU6AAAAABYFxU6AAAAAIAVUaEDAAAAYF2GCh0AAAAAwIKo0AEAAACwLsbQAQAAAACsiIQOAAAAACyKLpcAAAAArMsYZ0fgVFToAAAAAMCiqNABAAAAsC4mRQEAAAAAWBEVOjhdeNVXnR0CMtG5GZ2cHQIykc+Lnzs7BABAdkeFDgAAAABgRVToAAAAAFiXoUIHAAAAALAgKnQAAAAALMsk8hw6AAAAAIAFUaEDAAAAYF3McgkAAAAASG8nTpzQiy++qPz58yt37tx6+OGHtX37dvt6Y4yGDBmiwoULK3fu3AoNDdVff/2VpnOQ0AEAAACwLpOYeUsaXLx4UXXr1pWbm5t++OEH7dmzRx988IHy5s1r32bMmDH66KOP9Nlnn2nLli3y9vZWWFiYYmJiUn0eulwCAAAAQDobPXq0ihcvrunTp9vbSpQoYf+3MUYTJkzQO++8o/DwcEnSzJkzFRgYqAULFqhdu3apOg8VOgAAAADWlWgybYmNjdWVK1ccltjY2BTDWrhwoapXr662bduqYMGCqlKliiZPnmxff/jwYZ0+fVqhoaH2Nj8/P9WqVUubNm1K9eWT0AEAAABAKkRGRsrPz89hiYyMTHHbQ4cOadKkSSpTpox++uknvfLKK3rttdf05ZdfSpJOnz4tSQoMDHTYLzAw0L4uNehyCQAAAMC6MnGWy0GDBqlfv34ObR4eHilum5iYqOrVq2vUqFGSpCpVquj333/XZ599pg4dOqRbTFToAAAAACAVPDw85Ovr67DcKaErXLiwypcv79BWrlw5HTt2TJJUqFAhSVJUVJTDNlFRUfZ1qUFCBwAAAADprG7dutq/f79D259//qng4GBJNydIKVSokFauXGlff+XKFW3ZskV16tRJ9XnocgkAAADAurLog8X79u2rRx55RKNGjdIzzzyjrVu36osvvtAXX3whSbLZbOrTp49GjhypMmXKqESJEho8eLCKFCmili1bpvo8JHQAAAAAkM5q1Kih7777ToMGDdKIESNUokQJTZgwQS+88IJ9m4EDByo6Olovv/yyLl26pHr16unHH3+Up6dnqs9jM8aYjLgAILWeDHrS2SEgE337fm1nh4BM5PPi584OAUAGyeXCyJ2cJDbmb2eHcEf/TOiWaefy6pP1/q7xmwgAAAAAFkWXSwAAAADWlUXH0GUWKnQAAAAAYFFU6AAAAABYV2LOnhKECh0AAAAAWBQVOgAAAADWZRhDBwAAAACwICp0AAAAAKyLMXQAAAAAACuiQgcAAADAsgzPoQMAAAAAWBEVOgAAAADWxRg6AAAAAIAVUaEDAAAAYF08hw4AAAAAYEVU6AAAAABYF2PoAAAAAABWREIHAAAAABZFl0sAAAAA1sWDxQEAAAAAVkSFDgAAAIB1MSkKAAAAAMCKqNABAAAAsC4eLA4AAAAAsCIqdAAAAACsizF0AAAAAAArokIHAAAAwLIMz6HDvzFjxgzZbDbNmDHD2aHcl+xyHQAAAEBORIUOAAAAgHUxhg4AAAAAYEVU6AAAAABYFxU6a1u9erVsNpuGDRumjRs3qlGjRvLx8VFAQIB69Oih69evS5KWLFmiOnXqyNvbW4GBgRo4cKDi4+Ptx7l8+bJGjx6tBg0aqEiRInJ3d1eRIkX00ksv6eDBg2mK6fDhw+rSpYuCgoLk4eGhwoULKyIiQkePHr2va921a5deeOEFFStWzH7cJ554QosWLUr367DZbGrYsKFOnDih559/XgUKFJCPj4+aNWumQ4cOSZL27t2rli1bKl++fPLx8VGbNm0UFRV1X9eY3TxU8yENnTZUs7bN0tJjS1Xn8ToO6/t+0FdLjy11WEbMHOGkaHG/oq78o7fmbVCDUfNUa/hctfl4sf44cT7FbUcu3KLKg2frvxv3ZXKUyGivdO+gA39u1rUrB7Vx/SLVqF7Z2SEhA3G/c4Z69Wpp/rfTdPjQdsXG/K2nWoQ5OyTAzvIJXZItW7bosccek5+fn7p166agoCBNmjRJXbt21VdffaU2bdooODhY3bp1k7+/v8aOHatRo0bZ99+7d6+GDBmi3Llzq1WrVurTp4+qV6+uOXPmqGbNmqlOxrZs2aIqVaroyy+/VLVq1dS7d2/Vr19fs2fPVs2aNe3JUFp9++23qlmzpubNm6datWrp9ddfV7NmzXTixAlNnTo13a9Dki5evKh69erp8OHD6tChgxo2bKilS5eqSZMm+v333/XII4/o2rVr6tSpk6pXr65vv/1Wzz333L+6vuzK08tTh/cc1qfvfHrHbbav2q4Xqr1gX8b0GpOJESK9XLkeq4jJy+Say0WfvNRI819rrn5Nq8k3t3uybX/e87d2/31eAT65nRApMlLbtk/p/bFD9e7IcapR6wnt2r1HS5fMVkBAfmeHhgzA/c45vL1ya/dve9W7zzvODgUpMYmZt2RB2abL5Y8//qgFCxYoPDxckhQXF2dPZH766SetXbtWNWrUkCQNHz5cpUuX1ocffqhBgwbJzc1N5cqV06lTp5QvXz6H465atUqhoaEaOXKkJk+efNcY4uLi1K5dOyUmJmrr1q2qUqWKfd369evVsGFD9e7d26GilhpRUVHq0KGD3NzctG7dOofjStLx48ft/06P60iye/du9e3bV+PGjbO39ejRQ5MmTVL9+vU1bNgw9e7dW5JkjFHz5s21dOlS7dy5U1WrVk3TNWZX21dv1/bV2++6TdyNOF08ezGTIkJGmb5ujwr5eWnE0/+rwhbNmyfZdlFX/tF7S7bp05caq9d/V2dihMgMfXt31ZSpc/TlzK8lST16vqknmz6mjhHtNGbsRCdHh/TG/c45flq2Wj8tW+3sMIAUZZsKXaNGjezJnCS5ubmpTZs2MsaoRYsW9mROknx8fNS8eXNduHDBngz5+fklS4KSjluhQgWtWLHinjEsXrxYR44c0YABA5IlXfXq1VN4eLiWLl2qK1eupOnavvzyS0VHR+v1119PdlxJKlasmP3f6XEdSfLkyaORI0c6tCVV4PLnz6/XXnvN3m6z2dSuXTtJN7uGIvUerv2w5uycoy9WfaGe/+kpH38fZ4eEf2HNvuMqXyS/+s9dp0bvfaNnJy7Vt9sPOGyTmGj0zjcb1aFeeZUO9HdOoMgwbm5uqlq1olb+vM7eZozRyp/Xq3btak6MDBmB+w1kIYkm85YsKNtU6CpXrpysrXDhwvdcd/LkSZUoUULSzfF4EyZM0JYtW3Tu3DmHMXbu7sm7Td1u8+bNkqT9+/dr2LBhydafPn1aiYmJ+vPPP1W9evV7Hi/J1q1bJUmPP/54qra/3+tIUqZMGXl5eTm0JX3fKlasKJvNluK6kydP3vGYsbGxio2NdWhLMAnKZcuV6riykx2rd2jjjxsVdSxKhYMLq8MbHTRi5gi93vJ1Jebwh2RazfGL1zRv25968ZFy6vJoBf1+4rzGLNkut1wueqpKSUnS9HV/KJeLTc/XftDJ0SIjFCiQT66urjoTdc6h/cyZsyr7YCknRYWMwv0GkFVkm4TO19c3WZurq+s918XFxUmS5s2bp2effVZ58uRRWFiYQkJC5OXlZX/odmrGnl24cEGSNHv27LtuFx0dfc9j3ery5cuSpKJFi95z2/S4jiT3+z1NSWRkpIYPH+7QVtq3tMr4lUl1XNnJ2kVr7f8+sv+IDu87rGnrp+nhOg9r1wYqnVaSaKTyRfLptSaVJUlli+TTwTOX9c22v/RUlZLac+K85mzer/97pWmyD0MAAAD+rWyT0N2vYcOGydPTUzt27FCZMo7Jxdy5c1N1jKQkZ9GiRWrevHm6xebv7y9JOnHihEJCQu66bXpcR0YaNGiQ+vXr59DWtkJbJ0WT9Zw+dlqXz19WkZAiJHQWE5DHU6UK+jm0lQjw1Yo/jkmSdh49qwvRMWr6wQL7+oREo3E/7tTsTfv0w+stMzFaZIRz5y4oPj5eBQMLOLQXLBig01FnnRQVMgr3G8g6TBbtCplZss0Yuvt18OBBlStXLlkSdOrUqVTPTFmrVi1J0qZNm9I1tpo1a0qSli1bds9t0+M6MpKHh4d8fX0dlpza3TIl+Qvll09eH104c8HZoSCNKgUF6Mg5x/GxR89dVWF/b0lS88olNK9nM33V40n7EuCTWx3qldOklxo7I2Sks7i4OO3cuVuNG9Wzt9lsNjVuVE+bN+9wYmTICNxvAFkFCd3/FxwcrAMHDjg8Ry0mJkavvPLKXbsQ3io8PFxBQUEaN26c1q5dm2x9XFyc1q9fn+bYOnTooDx58uiDDz7Qr7/+mmz9iRMn0vU6kH48vTxVsnxJlSx/cwxVYPFAlSxfUgFFAuTp5alOb3XSg1UeVMFiBVWpbiUNmTpEp46c0o41vBmwmhcfKaff/j6nKWt+17HzV7V012F9u/0vPVvrAUmSv5eHSgf6OyyuuVyUP09uhQQk78IMaxr/4WR16fy82rdvq7JlS2viJ+/J2zu3Znz5lbNDQwbgfucc3t5eqlixvCpWLC9JCgkprooVy6t48SJOjgySmBTF2QFkFb169VKvXr1UpUoVtWnTRvHx8Vq+fLmMMapUqVKqZm708PDQN998o6ZNm6pBgwZq3LixHn74YdlsNh09elTr1q1T/vz5tW9f2h4kXLBgQc2cOVPt2rVTzZo19dRTT+nBBx/UuXPntGXLFoWEhGjBggXpdh1IP2UqltHor0fbv3556MuSpOXzlmviWxNVolwJhbYJlbevty5EXdDOdTs16/1Zir8Rf6dDIot6qFh+jXv+UX207Fd9sfo3FfXPowFPVlezSiWcHRoy0bx5CxVQIJ+GDemvQoUCtGvXH2rW/EWdOXPu3jvDcrjfOUe1ahW1fNk8+9djxw6VJM2cNU9du/a7025ApiCh+/969uwpNzc3ffzxx5o8ebL8/f3VrFkzRUZGqm3b1I/xqlGjhnbt2qWxY8dq6dKl2rBhgzw8PFS0aFG1bNnyXz94u1WrVtqyZYsiIyO1Zs0aLVy4UAUKFFDlypXVtWvXdL8OpI/fNv+mJ4OevOP6we0HZ2I0yGiPPlhMjz5Y7N4b/n+Mm8uePp00Q59OmuHsMJBJuN85w9q1m+XhWdzZYeBOcvjM4DZjTNasHSLHuFvCg+zn2/drOzsEZCKfFz93dggAMkguF0bu5CSxMX87O4Q7uvpq5r2X9PlkaaadK7Wo0AEAAACwriw6ti2z8NEKAAAAAFgUFTonmTBhgi5dunTP7SIiIu757DkAAAAgx8rhFToSOieZMGGCjh49es/tGjZsSEIHAAAAIEUkdE5y5MgRZ4cAAAAAWF5On+ORMXQAAAAAYFFU6AAAAABYVw4fQ0eFDgAAAAAsigodAAAAAOuiQgcAAAAAsCIqdAAAAAAsy1ChAwAAAABYERU6AAAAANZFhQ4AAAAAYEUkdAAAAABgUXS5BAAAAGBdic4OwLmo0AEAAABAOhs2bJhsNpvDUrZsWfv6mJgY9ezZU/nz51eePHnUunVrRUVFpfk8VOgAAAAAWFZWfmxBhQoVtGLFCvvXrq7/S7/69u2rJUuWaN68efLz89Orr76qp59+Whs2bEjTOUjoAAAAACADuLq6qlChQsnaL1++rKlTp2rOnDlq3LixJGn69OkqV66cNm/erNq1a6f6HHS5BAAAAGBdiSbTltjYWF25csVhiY2NvWNof/31l4oUKaKSJUvqhRde0LFjxyRJO3bsUFxcnEJDQ+3bli1bVkFBQdq0aVOaLp+EDgAAAABSITIyUn5+fg5LZGRkitvWqlVLM2bM0I8//qhJkybp8OHDql+/vq5evarTp0/L3d1d/v7+DvsEBgbq9OnTaYqJLpcAAAAArCsTZ7kcNGiQ+vXr59Dm4eGR4rZNmza1/7tixYqqVauWgoOD9fXXXyt37tzpFhMVOgAAAABIBQ8PD/n6+josd0robufv768HHnhABw4cUKFChXTjxg1dunTJYZuoqKgUx9zdDQkdAAAAAMsyiSbTlvtx7do1HTx4UIULF1a1atXk5uamlStX2tfv379fx44dU506ddJ0XLpcAgAAAEA669+/v1q0aKHg4GCdPHlSQ4cOVa5cufTcc8/Jz89PnTt3Vr9+/ZQvXz75+vqqV69eqlOnTppmuJRI6AAAAABYWSaOoUuL48eP67nnntP58+cVEBCgevXqafPmzQoICJAkjR8/Xi4uLmrdurViY2MVFhamTz/9NM3nIaEDAAAAgHQ2d+7cu6739PTUxIkTNXHixPs6DwkdAAAAAMu637FtVsekKAAAAABgUVToAAAAAFhXFh1Dl1mo0AEAAACARVGhAwAAAGBZhgodAAAAAMCKSOgAAAAAwKLocgkAAADAuuhyCQAAAACwIip0AAAAACyLSVEAAAAAAJZEhQ4AAACAdVGhAwAAAABYERU6AAAAAJbFGDoAAAAAgCVRoQMAAABgWVToAAAAAACWRIUOAAAAgGVRoQMAAAAAWBIVOgAAAADWZWzOjsCpSOjgdCONm7NDQCbyf2mys0NAJlqat76zQ0AmevLiOmeHgEyUz9PH2SEAEAkdAAAAAAtjDB0AAAAAwJKo0AEAAACwLJOYs8fQUaEDAAAAAIuiQgcAAADAshhDBwAAAACwJBI6AAAAALAoulwCAAAAsCyTwx8sToUOAAAAACyKCh0AAAAAy2JSFAAAAACAJVGhAwAAAGBZPFgcAAAAAGBJVOgAAAAAWJYxzo7AuajQAQAAAIBFUaEDAAAAYFmMoQMAAAAAWBIVOgAAAACWRYUOAAAAAGBJVOgAAAAAWBazXAIAAAAALClVFbqFCxem+oBPPfXUvw4GAAAAANIip4+hS1VC17Jly1QdzGazKSEh4X7iAQAAAACkUqoSusTExIyOAwAAAADSzJicXaG7rzF0MTEx6RUHAAAAACCN0pzQJSQk6N1331XRokWVJ08eHTp0SJI0ePBgTZ06Nd0DBAAAAACkLM0J3X/+8x/NmDFDY8aMkbu7u739oYce0pQpU9I1OAAAAAC4G5OYeUtWlOaEbubMmfriiy/0wgsvKFeuXPb2SpUqad++fekaHAAAAADgztL8YPETJ06odOnSydoTExMVFxeXLkEBAAAAQGokMilK2pQvX17r1q1L1v7NN9+oSpUq6RIUAAAAAODe0lyhGzJkiDp06KATJ04oMTFR8+fP1/79+zVz5kwtXrw4I2IEAAAAgBTx2II0Cg8P16JFi7RixQp5e3tryJAh2rt3rxYtWqQmTZpkRIwAAAAAgBSkuUInSfXr19fy5cvTOxYAAAAASBOTmLMrdP8qoZOk7du3a+/evZJujqurVq1augUFAAAAALi3NCd0x48f13PPPacNGzbI399fknTp0iU98sgjmjt3rooVK5beMQIAAABAioxxdgTOleYxdF26dFFcXJz27t2rCxcu6MKFC9q7d68SExPVpUuXjIgRAAAAAJCCNFfo1qxZo40bN+rBBx+0tz344IP6+OOPVb9+/XQNDgAAAADuJqePoUtzha548eIpPkA8ISFBRYoUSZegAAAAAAD3luaEbuzYserVq5e2b99ub9u+fbt69+6t999/P12DAwAAAIC7STS2TFv+rffee082m019+vSxt8XExKhnz57Knz+/8uTJo9atWysqKirNx05Vl8u8efPKZvvfBURHR6tWrVpydb25e3x8vFxdXdWpUye1bNkyzUEAAAAAQHa0bds2ff7556pYsaJDe9++fbVkyRLNmzdPfn5+evXVV/X0009rw4YNaTp+qhK6CRMmpOmgAAAAAJAZzH1UzjLatWvX9MILL2jy5MkaOXKkvf3y5cuaOnWq5syZo8aNG0uSpk+frnLlymnz5s2qXbt2qs+RqoSuQ4cOaQwdAAAAALKX2NhYxcbGOrR5eHjIw8Mjxe179uypZs2aKTQ01CGh27Fjh+Li4hQaGmpvK1u2rIKCgrRp06Y0JXRpHkN3q5iYGF25csVhAQAAAIDMYkzmLZGRkfLz83NYIiMjU4xr7ty52rlzZ4rrT58+LXd3d/tzvZMEBgbq9OnTabr+ND+2IDo6Wm+88Ya+/vprnT9/Ptn6hISEtB4SAAAAALK8QYMGqV+/fg5tKVXn/v77b/Xu3VvLly+Xp6dnhsaU5grdwIED9fPPP2vSpEny8PDQlClTNHz4cBUpUkQzZ87MiBjT3YwZM2Sz2TRjxoxMO+dHH32kChUqyMvLSzabLUuNS0yv2Bo2bOgweQ4AAACQ0TJzlksPDw/5+vo6LCkldDt27NCZM2dUtWpVubq6ytXVVWvWrNFHH30kV1dXBQYG6saNG7p06ZLDflFRUSpUqFCarj/NFbpFixZp5syZatiwoTp27Kj69eurdOnSCg4O1uzZs/XCCy+k9ZDZ3ty5c9W7d29VqVJFvXv3loeHR5r6xWakrBwbAAAAYEWPPfaYfvvtN4e2jh07qmzZsnrjjTdUvHhxubm5aeXKlWrdurUkaf/+/Tp27Jjq1KmTpnOlOaG7cOGCSpYsKUny9fXVhQsXJEn16tXTK6+8ktbD5QiLFy+2/z+rPXw9K8cGAAAAWJGPj48eeughhzZvb2/lz5/f3t65c2f169dP+fLlk6+vr3r16qU6deqkubiS5i6XJUuW1OHDhyXdnInl66+/lnSzcnf7oD7cdPLkSUnKkglTVo4NAAAAuBdjbJm2pKfx48erefPmat26tR599FEVKlRI8+fPT/Nx0pzQdezYUbt27ZIkvfnmm5o4caI8PT3Vt29fDRgwIE3HWr16tWw2m4YNG6aNGzeqUaNG8vHxUUBAgHr06KHr169LkpYsWaI6derI29tbgYGBGjhwoOLj4+3HuXz5skaPHq0GDRqoSJEicnd3V5EiRfTSSy/p4MGDaYrp8OHD6tKli4KCguTh4aHChQsrIiJCR48eTdNxpP+N1Vu1apUkyWaz2Zdb7d69W+3atVPhwoXl7u6u4OBg9erVK8VJZ6ZNm6bw8HCFhITI09NT+fLlU1hYmP0ct7r9+/v444/L39/fPn7wbrHduu/tjhw5IpvNpoiIiDR/T3KSAu2fULllH6rSnv9TpT3/pwcWjJZvw6r29e7BhVRy8iA9/OtMVdrzfyrx6QC5FvBzYsRIb/Xq1dL8b6fp8KHtio35W0+1CHN2SEgnxTo0UZ1Vo9X4wDQ1PjBNNZeMUIHGle3rq88fosej5jos5cZ0dl7AyDCvdO+gA39u1rUrB7Vx/SLVqF7Z2SEhA7z+Zk+durTHYVm3dbGzw4LFrF692mGuCk9PT02cOFEXLlxQdHS05s+fn+bxc9K/6HLZt29f+79DQ0O1b98+7dixQ6VLl0729PPU2rJli0aPHq2wsDB169ZNq1at0qRJk3TlyhW1aNFCERERCg8PV506dbRkyRKNHTtWefLk0ZAhQyRJe/fu1ZAhQ9SoUSO1atVK3t7e2rdvn+bMmaMlS5Zo586dCg4OTlUcYWFhio6OVvPmzVWmTBkdOXJEs2fP1g8//KBNmzbZu5umRuXKlTV06FDNmDFDR48e1dChQ5Nts3DhQj3zzDNycXFReHi4ihcvrj179uiTTz7RTz/9pC1btihv3rz27Xv27KlKlSopNDRUAQEBOnHihBYsWKDQ0FDNnz9f4eHhyc6xceNGjRo1So0aNdLLL7+sY8eOpSo23J+4U+d1InKmYg+flGw25W/bWCWnvqV9Tfvqxt9nVGb2MF3fc0R/tRssSSrS/3mVmv6O9j818Oa8uLA8b6/c2v3bXs348mvN+3qys8NBOoo9dV5/jfw//XPotGSzqcizj6ryl/21KfRNRe8/Lkk6PmulDoz+2r5PwvUbzgoXGaRt26f0/tih6tHzTW3d9ote69VFS5fMVvmHHtXZs8k/lIW17dvzl55p+b8PZhJuKS7AuXL626Y0J3S3Cw4OTlWydDc//vijFixYYE9G4uLiVL16dc2ZM0c//fST1q5dqxo1akiShg8frtKlS+vDDz/UoEGD5ObmpnLlyunUqVPKly+fw3FXrVplf4jf5Ml3fzMVFxendu3aKTExUVu3blWVKlXs69avX6+GDRuqd+/eWrRoUaqvq3LlyqpcubJWr16to0ePJqt2nT9/Xu3bt1eBAgW0YcMGh+/j3Llz9dxzz2nIkCH6+OOP7e179uxRiRIlHI5z6tQpVa9eXQMGDEgxoVu+fLmmTZumjh07JovvTrHh/l1esc3h65Nj/qsC7Z+Qd5UH5VYov9yLFdTeJ/oq8drNSvSRvh+q0u+z5VO3oq6u3+WMkJHOflq2Wj8tW+3sMJABzi7b6fD1gcivVLxDE/lXK2NP6BKux+rG2cvOCA+ZpG/vrpoydY6+nHkzce/R80092fQxdYxopzFjJzo5OqS3+IQEnT1zztlhAMmkKqH76KOPUn3A1157Lc1BNGrUyCERcXNzU5s2bbR79261aNHCnsxJNwcYNm/eXNOmTdPx48dVokQJ+fml3E2tUaNGqlChglasWHHPGBYvXqwjR45oxIgRDsmcdHPCl/DwcC1YsEBXrlyRr69vmq8xJTNnztSVK1f0ySefJEuK27Vrp7Fjx2ru3LkOCd3tyZwkFS5cWK1bt9bHH3+so0ePJjtW1apVkyVzyGQuLsrbvK5ccnsqeud+eQQXkoxkbsTZNzGxN6REozw1ypHQAVbiYlOhp2orl5eHLm3/095c+Ol6Kty6nm6cvawzy3bo0Lj5SqRKl224ubmpatWKem/MJ/Y2Y4xW/rxetWtXc2JkyCglSwbpl72rFRsbqx1bd2nUiPE6cfyUs8OCbj62ICdLVUI3fvz4VB3MZrP9q4SucuXKydoKFy58z3UnT560JzhJfVK3bNmic+fOOYyxc3d3v2cMmzdvlnRzutCUqlWnT59WYmKi/vzzT1WvXv2ex0uNpHNu2bIlxbF+MTExOnfunM6dO6cCBQpIkg4dOqTIyEj9/PPPOnHihGJjYx32OXnyZLKE7taE2NliY2OTxXzDJMjdlstJEWUsz7LBenDBaLl4uCsh+roOdY1UzF9/K/78ZSX+E6OigzroxOhZstlsKjLoJdlcc8m1YN57HxiA0+UpV1w1l7wrFw83JUTH6NeOHyj6zxOSpFPfbVDM32cVG3VRecoH6YF3npd3qSLa1Wmck6NGeilQIJ9cXV11JsqxYnPmzFmVfbCUk6JCRvll+2717vG2Dh44rMDAAPV7o4cW/DBLDes8pehr/zg7PORwqUrokma1zCgpVbxcXV3vuS4u7mZ1Y968eXr22WeVJ08ehYWFKSQkxP6Q7KQxYveS9PiF2bNn33W76Ojoex4rtZLOOXHi3btlREdHq0CBAjpw4IBq1qypK1euqFGjRmrRooV8fX3l4uKi1atXa82aNcmSJUkKDAxMt5jvV2RkpIYPH+7Q9rLPA+rmV9ZJEWWs2IMntO+JPnLx8VbeJx9R8Pje+qvt24r5628demWMgkZ1V0Cn5lKi0YXv1+qf3QfoCA5YRPSBk9rU+A25+nopsEUtPfRRD21rNVzRf57QiVkr7dtd2/u3bkRdUvVvByt3cKCuH41yYtQA/o2fV6yz/3vvH39q547d2rZ7hZ5q9YT+b1baZyVE+krv2Set5r7H0GUFw4YNk6enp3bs2KEyZco4rJs7d26qjpGUOC5atEjNmzdP9xjvds7ffvst2XMqUjJ+/HhdvHhRs2bN0osvvuiwrnv37lqzZk2K+90+q2ZquLjcnAA1PoUBv5cv//sxIYMGDVK/fv0c2vaUf/5fHy+rM3Hxij1yWpJ0/beD8qpURgGdmuvvQZN0de2v+qNed+XK6yMlJCrhSrQe3jFDsQvXOzlqAKlh4hJ0/cjN5Ozq7sPyq1xKQV2bau+AKcm2vbzzgCTJqwQJXXZx7twFxcfHq2BgAYf2ggUDdDrqrJOiQma5cvmqDh08ohIl7m8eCSA9pPmxBVnRwYMHVa5cuWTJ3KlTp3To0KFUHaNWrVqSpE2bNqV7fOl1zqRumbdPfGKM0YYNG9I1tqSZNU+cOJFs3S+//PKvj+vh4SFfX1+HJbt2t0yJzcUmFw83h7aEi1eVcCVaeR55WK4F/HR5+VYnRQfgfthcbHJxd0txnU+Fm2/6Ys9cysSIkJHi4uK0c+duNW5Uz95ms9nUuFE9bd68w4mRITN4eXspuESQokjes4REY8u0JSvKFgldcHCwDhw4oKio/33qGRMTo1deecXeLfNewsPDFRQUpHHjxmnt2rXJ1sfFxWn9+vStnHTs2FE+Pj56++239ccffyRb/88//9jH2Umyj427PY733ntPv//+e7rG9uCDD8rHx0cLFy60dw2VpKioKI0cOTJdz5VdFXmjvfLUKi/3YgXlWTb45td1HtKF725WUvM985i8qjwg9+BCyteqgUp+NlBnpixU7KHkSTSsydvbSxUrllfFiuUlSSEhxVWxYnkVL17EyZHhfpV+u53y1i4rz+IBylOu+M2vHymvU9+uV+7gQJXs+7R8KpaQZ/EABYRV00Of9NSFjXt0bc8xZ4eOdDT+w8nq0vl5tW/fVmXLltbET96Tt3duzfjyK2eHhnQ25N0BqlO3uooFFVH1mpU17b8fKTEhQQu+WeLs0IDs0eWyV69e6tWrl6pUqaI2bdooPj5ey5cvlzFGlSpVsj8I/W48PDz0zTffqGnTpmrQoIEaN26shx9+WDabTUePHtW6deuUP39+7du3L93iDggI0P/93/+pbdu2qlSpkp544gmVLVtWsbGxOnLkiNasWaNHHnlEP/74o6Sb3SqnT5+u1q1b65lnnlH+/Pm1efNm7dy5U82aNdOSJen3ouLu7q5evXpp1KhRqlq1qsLDw3X16lUtWrRIDRo0SPMD23Mi1wJ+Ch7fR24F8ynharSu7z2qAy8O09V1N38ePUsWVdE32iuXfx7dOH5Gpz+epzOTFzo5aqSnatUqavmyefavx469+bzHmbPmqWvXfnfaDRbgXsBPD33cUx6B/oq/+o+u7jmmHc9G6sLa3+RRJL/yPfqQgl5uqlxeHoo5eV5Ri7fo0PjvnB020tm8eQsVUCCfhg3pr0KFArRr1x9q1vxFnWFq+2yncJFAfTrlfeXN56/z5y5o6+adahb6nM6fv+js0CApp88+kC0Sup49e8rNzU0ff/yxJk+eLH9/fzVr1kyRkZFq27Ztqo9To0YN7dq1S2PHjtXSpUu1YcMGeXh4qGjRomrZsqWee+65dI+9WbNm+uWXXzR27FitWLFCy5cvl7e3t4oVK6aOHTs6jJWrUqWKli1bpnfeeUfz589Xrly59Mgjj2jDhg1auHBhuiZ0kvTuu+/K3d1dU6dO1WeffaaQkBANHjxYLVq00Lfffpuu58qOjg345K7rT743Uyffm5lJ0cAZ1q7dLA/P4s4OAxlgT9/P77gu9uR5bW81IhOjgTN9OmmGPp00w9lhIIO90rm/s0MA7shmTNqn1Fu3bp0+//xzHTx4UN98842KFi2qWbNmqUSJEqpXr969DwDcYmfx5A9DR/ZV5+zOe2+EbGORX11nh4BM9OTFdffeCNlGgFfKzwFG9nTq0h5nh3BHGwu3zrRzPXIq6xU10jyG7ttvv1VYWJhy586tX375xT5N/uXLlzVq1Kh0DxAAAAAAkLI0J3QjR47UZ599psmTJ8vN7X+zedWtW1c7d/LJOwAAAIDMY4wt05asKM1j6Pbv369HH300Wbufn58uXbqUHjFleRMmTEjVtUZERCgkJCTD4wEAAACQM6U5oStUqJAOHDiQLFFZv369SpYsmV5xZWkTJkzQ0aNH77ldw4YNSegAAACADJTo7ACcLM0JXdeuXdW7d29NmzZNNptNJ0+e1KZNm9S/f38NHjw4I2LMco4cOeLsEAAAAAAg7Qndm2++qcTERD322GP6559/9Oijj8rDw0P9+/dXr169MiJGAAAAAEAK0pzQ2Ww2vf322xowYIAOHDiga9euqXz58sqTJ09GxAcAAAAAd2SUNScrySz/+sHi7u7uKl++fHrGAgAAAABIgzQndI0aNZLNducs+Oeff76vgAAAAAAgtRKNsyNwrjQndJUrV3b4Oi4uTr/++qt+//13dejQIb3iAgAAAADcQ5oTuvHjx6fYPmzYMF27du2+AwIAAACA1ErM4WPoXNLrQC+++KKmTZuWXocDAAAAANzDv54U5XabNm2Sp6dneh0OAAAAAO6JWS7T6Omnn3b42hijU6dOafv27TnmweIAAAAAkBWkOaHz8/Nz+NrFxUUPPvigRowYoccffzzdAgMAAACAe0l0dgBOlqaELiEhQR07dtTDDz+svHnzZlRMAAAAAIBUSNOkKLly5dLjjz+uS5cuZVA4AAAAAJB6RrZMW7KiNM9y+dBDD+nQoUMZEQsAAAAAIA3SnNCNHDlS/fv31+LFi3Xq1ClduXLFYQEAAACAzJKYiUtWlOoxdCNGjNDrr7+uJ598UpL01FNPyWb7X9nRGCObzaaEhIT0jxIAAAAAkEyqE7rhw4ere/fuWrVqVUbGAwAAAACpllUrZ5kl1QmdMUaS1KBBgwwLBgAAAACQeml6bMGtXSwBAAAAwNmy6uyTmSVNCd0DDzxwz6TuwoUL9xUQAAAAACB10pTQDR8+XH5+fhkVCwAAAACkSWLOLtClLaFr166dChYsmFGxAAAAAADSINXPoWP8HAAAAABkLWme5RIAAAAAsopEJkVJncTEnP6EBwAAAADIWtI0hg4AAAAAspKc3o8w1WPoAAAAAABZCxU6AAAAAJaV0weGUaEDAAAAAIuiQgcAAADAshJz+OPVqNABAAAAgEVRoQMAAABgWcxyCQAAAACwJCp0AAAAACyLWS4BAAAAAJZEhQ4AAACAZSXm7EkuqdABAAAAgFVRoQMAAABgWYnK2SU6KnQAAAAAYFFU6AAAAABYFs+hAwAAAABYEgkdAAAAAFgUXS4BAAAAWFZOf2wBCR2cbm4uL2eHgEzk6pLL2SEgEz15cZ2zQ0AmuvhyJWeHgExUaNoeZ4cAQHS5BAAAAGBhiZm4pMWkSZNUsWJF+fr6ytfXV3Xq1NEPP/xgXx8TE6OePXsqf/78ypMnj1q3bq2oqKg0Xz8JHQAAAACks2LFium9997Tjh07tH37djVu3Fjh4eH6448/JEl9+/bVokWLNG/ePK1Zs0YnT57U008/nebz0OUSAAAAgGVl1ccWtGjRwuHr//znP5o0aZI2b96sYsWKaerUqZozZ44aN24sSZo+fbrKlSunzZs3q3bt2qk+DxU6AAAAAEiF2NhYXblyxWGJjY29534JCQmaO3euoqOjVadOHe3YsUNxcXEKDQ21b1O2bFkFBQVp06ZNaYqJhA4AAACAZSXaMm+JjIyUn5+fwxIZGXnH2H777TflyZNHHh4e6t69u7777juVL19ep0+flru7u/z9/R22DwwM1OnTp9N0/XS5BAAAAIBUGDRokPr16+fQ5uHhccftH3zwQf3666+6fPmyvvnmG3Xo0EFr1qxJ15hI6AAAAABYVlpnn7wfHh4ed03gbufu7q7SpUtLkqpVq6Zt27bpww8/1LPPPqsbN27o0qVLDlW6qKgoFSpUKE0x0eUSAAAAADJBYmKiYmNjVa1aNbm5uWnlypX2dfv379exY8dUp06dNB2TCh0AAAAAy8rMCl1aDBo0SE2bNlVQUJCuXr2qOXPmaPXq1frpp5/k5+enzp07q1+/fsqXL598fX3Vq1cv1alTJ00zXEokdAAAAACQ7s6cOaOXXnpJp06dkp+fnypWrKiffvpJTZo0kSSNHz9eLi4uat26tWJjYxUWFqZPP/00zechoQMAAABgWcbm7AhSNnXq1Luu9/T01MSJEzVx4sT7Og9j6AAAAADAoqjQAQAAALCsrDqGLrNQoQMAAAAAi6JCBwAAAMCyqNABAAAAACyJCh0AAAAAyzLODsDJqNABAAAAgEWR0AEAAACARdHlEgAAAIBlJWbRB4tnFip0AAAAAGBRVOgAAAAAWBaPLQAAAAAAWBIVOgAAAACWRYUOAAAAAGBJVOgAAAAAWBYPFgcAAAAAWBIVOgAAAACWxXPoAAAAAACWRIUOAAAAgGUxyyUAAAAAwJKo0AEAAACwLGa5BAAAAABYEhU6AAAAAJaVmMNrdFToAAAAAMCiqNABAAAAsCxmuQQAAAAAWBIJHQAAAABYFF0uAQAAAFhWzp4ShQodAAAAAFgWFToAAAAAlsWkKAAAAAAAS6JCBwAAAMCyEm3OjsC5qNBJmjFjhmw2m2bMmJHh5zpy5IhsNpsiIiIy/FwAAAAAsjcqdAAAAAAsKzGHz3NJhQ4AAAAALIoKHQAAAADLytn1uSxWoVu9erVsNpuGDRumjRs3qlGjRvLx8VFAQIB69Oih69evS5KWLFmiOnXqyNvbW4GBgRo4cKDi4+Ptx7l8+bJGjx6tBg0aqEiRInJ3d1eRIkX00ksv6eDBg2mK6fDhw+rSpYuCgoLk4eGhwoULKyIiQkePHr3v6z1w4IBatWqlvHnzytvbW6Ghodq1a1ey7VatWqVOnTrpwQcfVJ48eZQnTx5Vr15dX3zxRYrHtdlsatiwoY4fP67nnntOBQoUkJeXl+rWrasVK1Yk2z4iIkI2m02HDh3SmDFjVKZMGXl6eqpEiRIaMWKE4uLi7NuuWLFCNptNPXr0SPHcBw8elIuLi8LCwv7ldyX7aNQjXL2+H6l3f5+mIds/00tf9FNAycIO2zw9qrPeWDNB/9n3pYbs+FwdJr+ugFJFnBQx0lv//j20dt33Oh31u44c2a65X32hMmVKOjssZLBXunfQgT8369qVg9q4fpFqVK/s7JBwn9yffEE+nyx1WLze+dy+3qPdq/IeOlV5xn0n78j/k+fLg+USWMyJESO98XqOrCxLJXRJtmzZoscee0x+fn7q1q2bgoKCNGnSJHXt2lVfffWV2rRpo+DgYHXr1k3+/v4aO3asRo0aZd9/7969GjJkiHLnzq1WrVqpT58+ql69uubMmaOaNWumOhnbsmWLqlSpoi+//FLVqlVT7969Vb9+fc2ePVs1a9bUoUOH/vU1HjlyRLVr19aFCxfUqVMnNWnSRCtXrlSjRo0UFRXlsO3o0aO1du1a1ahRQ6+++qpefPFFnTt3Tt26ddPrr7+e4vEvXryounXr6q+//lKXLl303HPPadeuXXriiSe0YMGCFPfp06ePRo8erdDQUPXq1UseHh4aOnSonnvuOfs2jz32mEqVKqU5c+bon3/+SXaMKVOmyBijrl27/uvvTXZRslY5bZy1TJ+0GqLJ7Ucpl6uruswcJLfcHvZtTvx2WF8P+Ezvh76uqS9FyiabuswcJJtLDp+uKZuoV7+Wvvh8lho1bKUWLdrLzc1VCxfNlJdXbmeHhgzStu1Ten/sUL07cpxq1HpCu3bv0dIlsxUQkN/ZoeE+JZw8omuDXrAv18cPsK9L/PuAYv47XtEju+n6xHdks9mUu+dIyZYl32bhX+D1PGtLzMQlK7IZY7JMlXL16tVq1KiRJGnBggUKDw+XJMXFxal69er67bfflD9/fi1dulQ1atSQJF29elWlS5dWfHy8Tp8+LTc3N12+fFkJCQnKly+fw/FXrVql0NBQderUSZMnT7a3z5gxQx07dtT06dPts0/GxcXpgQce0Pnz57VmzRpVqVLFvv369evVsGFDNW3aVIsWLUrTNR45ckQlSpSQJL333nt644037OsGDx6skSNHKjIyUm+++aa9/fDhw/Z9ksTHx+vJJ5/Uzz//rEOHDikoKMi+zma7mQw8//zz+u9//2v/evfu3apRo4b8/Px09OhR5c5980UoIiJCX375pQICArRz504VK3bzU8UbN26oSZMmWrt2rb755hu1bt1akjRmzBi98cYbmjFjhjp06OAQU1BQkBISEnT8+HG5ubml6nsyMOS5e2+UDXjn89HQnV9o0jPDdXjrvhS3KVQ2SP1+HK33Hu2tC8fOZHKEmWPimU3ODsFpChTIp6PHdurxJs9ow4atzg4nU8TGx917o2xk4/pF2rZ9l3r3eUfSzdfjI4e2aeKn0zVm7EQnR5fxLr5cydkhZAj3J1+Qa8Xa+ue9Xqna3qVIiLzf+lTXhnWSOXc6g6NznkLT9jg7BKfJia/n0f8ccXYIdzQo5PlMO1fkkTmZdq7UypIfHTVq1MiezEmSm5ub2rRpI2OMWrRoYU/mJMnHx0fNmzfXhQsXdPz4cUmSn59fsmQu6bgVKlRIsdvh7RYvXqwjR45owIABDsmcJNWrV0/h4eFaunSprly58q+usUSJEhowYIBDW+fOnSVJ27ZtS7bt7VxdXdW9e3clJCRo1apVydbnypVLo0aNsidzklSxYkW1b99eZ8+e1dKlS5Pt07t3b3syJ0nu7u76z3/+I0kOj3To2LGj3N3dNWXKFIf9lyxZolOnTqlDhw6pTuZyEk8fL0nSP5eupbjeLbeHarRtoPPHonT51PnMDA2ZxNfXR5J08eIl5waCDOHm5qaqVStq5c/r7G3GGK38eb1q167mxMiQHlwCisr7P7PkPWyqPDsMkC1vQMobunvIrXYTJZ47JXPxXOYGiUzD63nWkiiTaUtWlCUnRalcuXKytsKFC99z3cmTJ+3Jz+rVqzVhwgRt2bJF586dcxhj5+7ufs8YNm/eLEnav3+/hg0blmz96dOnlZiYqD///FPVq1e/5/FuV7lyZbm4OObTScnUpUuXHNqvXr2q999/XwsWLNDBgwcVHR3tsP7kyZPJjh8UFKTg4OBk7fXr19fUqVP1yy+/2Ctut667XZ06deTq6qpffvnF3hYQEKCnn35ac+fO1b59+1S2bFlJsid4Xbp0udNl51g2m01PDXlJh7ftU9Sfxx3W1XmxiZ4c9Lw8vD115uAJTX5xlBLiEpwUKTKKzWbTmLFDtHHjNu3Z86ezw0EGKFAgn1xdXXUmyvFN/JkzZ1X2wVJOigrpIeHIfsX8d5wSo47L5pdPHk2fl1ffsYr+zytS7M3x/W71m8mjZSfZPHIr4fTf+ueTt6WE+HscGVbE6zmymiyZ0Pn6+iZrc3V1vee6pMk75s2bp2effVZ58uRRWFiYQkJC5OXlZX94eGrG0F24cEGSNHv27Ltud3tylVp3u46EhP+9mb9x44YaNmyonTt3qkqVKmrfvr3y588vV1dXHTlyRF9++aViY2OTHSswMDDF8ya1X758OVX75MqVS/nz50+2fbdu3TR37lxNmTJF77//vk6ePKkffvhBDRo00AMPPHDH646NjU0Wb7xJkKst1x33yQ5avttRgQ8W16Q2w5Kt++X79fpr/W/yKeivBl2b68WJvfVpm2GKj81ZXdWyu/ET3lX58g8qNLSNs0MBkEYJe7b/74uTR/TPkf3KM2KG3KrWV9ymZZKkuG2rFL/vF7n45pN76NPK3WmQ/hnXX8ph3Y5zAl7Ps56sWTfLPFkyobtfw4YNk6enp3bs2KEyZco4rJs7d26qjpGUcC1atEjNmzdP9xhT6/vvv9fOnTvVuXPnZF0c586dqy+//DLF/W6fWOX2dj8/vxTXPfjggw5tCQkJOn/+fLJkr2HDhipbtqxmzpypUaNGafr06UpISLjnZCiRkZEaPny4Q9sjfhVU1//hu+5nZeHDI1SucVVNema4Lp++kGx9zNXrirl6XeeOnNaxX/7S8F1T9FBYDf26cKMTokVG+GDccDVt2liPN3lGJ09k3/E0Od25cxcUHx+vgoEFHNoLFgzQ6aizTooKGeJ6tBLPnJAt4JZZiWP+kYn5RwlnT+r6kX3KM+ZruVZ6RPE71jgvTqQ7Xs+RFWXJMXT36+DBgypXrlyyZO7UqVOpnpmyVq1akqRNm5w7gUPSYxZuHVOYZN26dcnakhw7dizFSmTSPrePC7zT8TZt2qT4+PgUt3/55Zd19uxZLViwQNOmTVPevHmTdeO83aBBg3T58mWHpZZf+bvuY2XhwyP0UFgNffH8SF08noo3dDabZLMpl3u2/KwlR/pg3HA99VSYnmz6vI4ePX7vHWBZcXFx2rlztxo3qmdvs9lsatyonjZv3uHEyJDu3D3lUqCwzOXkH9JJkmz/f3FlPHl2wut51pXTZ7nMlgldcHCwDhw44FCliomJ0SuvvOLwTLW7CQ8PV1BQkMaNG6e1a9cmWx8XF6f169enW8x3kjQO7vZzrVmzxmGmztslJCTorbfe0q2TmO7evVuzZs1SQECAnnzyyWT7fPjhh/aJZaSb3T3ffvttSbLP/nmrDh06yNPTU3379tWhQ4fUvn17eXp63vV6PDw85Ovr67Bk1+6WLd/tpKqt6un/en+imOjryhPgpzwBfnL1uPkHPl/xgmrUI1xFHyoh/yL5FVy1jNpP7KO4mBvat+pX5waPdDF+wrtq166VOkb01rVr0QoMDFBgYIA8PT3uvTMsafyHk9Wl8/Nq376typYtrYmfvCdv79ya8eVXzg4N98GjVWflKv2QbPkKyqVEOeV+ebBMYqLid6yWLX8huT/+jFyKl5Ytb8DN9Z3fkuJuKOGPbfc+OCyB13NkZdmyDNCrVy/16tVLVapUUZs2bRQfH6/ly5fLGKNKlSql+PDu23l4eOibb75R06ZN1aBBAzVu3FgPP/ywbDabjh49qnXr1il//vzaty/l6efTS4sWLRQSEqIxY8bo999/10MPPaT9+/dr8eLFatWqlb755psU96tYsaLWr1+vGjVqKDQ0VGfPntVXX32l+Ph4ffHFF/ZHFtyqdu3aqlSpkp599ll5e3tr0aJF2r9/v55++ukUK2/58uVT27ZtNWvWLEni2XO3eaR9E0lS96+GOLR/1X+SdnyzVvGxcSpR40HV69hUuf28de3cZR3eulefth6q6PP/bvZUZC0vv9xekvTTMsc3891e7q///jfl311Y27x5CxVQIJ+GDemvQoUCtGvXH2rW/EWdOcNsh1Zm8y8gz45vyOblK3PtshIO/aF/Pugrc+2KbLlclatUBbk1DJfNK4/M1UtKOPC7oj94XeZa8vHqsCZez7O2rDr7ZGbJlgldz5495ebmpo8//liTJ0+Wv7+/mjVrpsjISLVt2zbVx6lRo4Z27dqlsWPHaunSpdqwYYM8PDxUtGhRtWzZ0uGB2xklT548+vnnnzVgwACtXbtWq1evVoUKFTR79mwFBgbeMaHLmzevlixZov79+2vy5Mn6559/VKVKFQ0fPlxNmjRJcZ8JEyZo3rx5mjJlio4dO6bChQtr2LBhGjRo0B3j69Chg2bNmqXatWvroYceSpdrzi7u9Xy9K2cualrHMZkUDZzB2yvE2SHACT6dNEOfTprh7DCQjmKmj77jOnP5gq5PGpqJ0cAZeD1HVpalHiyO9GGz2dSgQQOtXr06VdsnPVj88OHDCgkJSdO53n//fQ0YMEBTp05Vp06d0h6scs6DxXFTTn6weE6U0x4sntNl1weLI2U5+cHiOVFWfrB4v5B2mXaucUdSN8FiZsqWFTpkjpiYGH3yySfKmzev2rXLvF8kAAAAIElOr06R0CHN1q9frzVr1uinn37S0aNHFRkZKS8vL2eHBQAAAOQ4JHTpYMKECbp06dI9t4uIiEhzl8asaMWKFRo+fLgKFCigvn37qn///s4OCQAAADlUVn2cQGZhDF06CAkJSfGZb7dbtWqVGjZsmPEBWQxj6HIWxtDlLIyhy1kYQ5ezMIYuZ8nKY+h6Z+IYug8ZQ5c9HTlyxNkhAAAAADmSyeGj6LLlg8UBAAAAICegQgcAAADAsnL6GDoqdAAAAABgUVToAAAAAFhWImPoAAAAAABWRIUOAAAAgGXl7PocFToAAAAASHeRkZGqUaOGfHx8VLBgQbVs2VL79+932CYmJkY9e/ZU/vz5lSdPHrVu3VpRUVFpOg8JHQAAAADLSpTJtCUt1qxZo549e2rz5s1avny54uLi9Pjjjys6Otq+Td++fbVo0SLNmzdPa9as0cmTJ/X000+n6Tx0uQQAAACAdPbjjz86fD1jxgwVLFhQO3bs0KOPPqrLly9r6tSpmjNnjho3bixJmj59usqVK6fNmzerdu3aqToPCR0AAAAAy8rM59DFxsYqNjbWoc3Dw0MeHh733Pfy5cuSpHz58kmSduzYobi4OIWGhtq3KVu2rIKCgrRp06ZUJ3R0uQQAAACAVIiMjJSfn5/DEhkZec/9EhMT1adPH9WtW1cPPfSQJOn06dNyd3eXv7+/w7aBgYE6ffp0qmOiQgcAAADAskwmznM5aNAg9evXz6EtNdW5nj176vfff9f69evTPSYSOgAAAABIhdR2r7zVq6++qsWLF2vt2rUqVqyYvb1QoUK6ceOGLl265FCli4qKUqFChVJ9fLpcAgAAAEA6M8bo1Vdf1Xfffaeff/5ZJUqUcFhfrVo1ubm5aeXKlfa2/fv369ixY6pTp06qz0OFDgAAAIBlZeakKGnRs2dPzZkzR99//718fHzs4+L8/PyUO3du+fn5qXPnzurXr5/y5csnX19f9erVS3Xq1En1hCgSCR0AAAAApLtJkyZJkho2bOjQPn36dEVEREiSxo8fLxcXF7Vu3VqxsbEKCwvTp59+mqbzkNABAAAAsKzMnBQlLYy5d1yenp6aOHGiJk6c+K/Pwxg6AAAAALAoKnQAAAAALCurjqHLLFToAAAAAMCiqNABAAAAsKzEVIxVy86o0AEAAACARVGhAwAAAGBZObs+R4UOAAAAACyLCh0AAAAAy0rM4TU6KnQAAAAAYFFU6AAAAABYlqFCBwAAAACwIip0AAAAACwr0dkBOBkVOgAAAACwKCp0AAAAACyLWS4BAAAAAJZEhQ4AAACAZTHLJQAAAADAkkjoAAAAAMCi6HIJAAAAwLJ4bAEAAAAAwJKo0AEAAACwLGOYFAUAAAAAYEFU6AAAAABYFg8WBwAAAABYEhU6AAAAAJbFLJcAAAAAAEuiQgeny2P4XCEnye/p4+wQkIlOXrvg7BCQifJ+scvZISATnWv9gLNDACRJhjF0AAAAAAArokIHAAAAwLKY5RIAAAAAYElU6AAAAABYljFU6AAAAAAAFkSFDgAAAIBl8Rw6AAAAAIAlUaEDAAAAYFk8hw4AAAAAYEkkdAAAAABgUXS5BAAAAGBZPFgcAAAAAGBJVOgAAAAAWBYPFgcAAAAAWBIVOgAAAACWxRg6AAAAAIAlUaEDAAAAYFk8WBwAAAAAYElU6AAAAABYViKzXAIAAAAArIgKHQAAAADLytn1OSp0AAAAAGBZVOgAAAAAWBbPoQMAAAAAWBIVOgAAAACWRYUOAAAAAGBJVOgAAAAAWJbhOXQAAAAAACuiQgcAAADAshhDBwAAAACwJBI6AAAAALAoulwCAAAAsCxDl0sAAAAAQHpau3atWrRooSJFishms2nBggUO640xGjJkiAoXLqzcuXMrNDRUf/31V5rPQ0IHAAAAwLKMMZm2pEV0dLQqVaqkiRMnprh+zJgx+uijj/TZZ59py5Yt8vb2VlhYmGJiYtJ0HrpcAgAAAEA6a9q0qZo2bZriOmOMJkyYoHfeeUfh4eGSpJkzZyowMFALFixQu3btUn0eKnQAAAAALCtRJtOW2NhYXblyxWGJjY1Nc8yHDx/W6dOnFRoaam/z8/NTrVq1tGnTpjQdi4QOAAAAAFIhMjJSfn5+DktkZGSaj3P69GlJUmBgoEN7YGCgfV1q0eUSAAAAgGWldWzb/Rg0aJD69evn0Obh4ZFp508JCR0AAAAApIKHh0e6JHCFChWSJEVFRalw4cL29qioKFWuXDlNx6LLJQAAAADLyswxdOmlRIkSKlSokFauXGlvu3LlirZs2aI6deqk6VhU6AAAAAAgnV27dk0HDhywf3348GH9+uuvypcvn4KCgtSnTx+NHDlSZcqUUYkSJTR48GAVKVJELVu2TNN5SOgAAAAAWJZJx8pZetq+fbsaNWpk/zpp7F2HDh00Y8YMDRw4UNHR0Xr55Zd16dIl1atXTz/++KM8PT3TdB4SOgAAAABIZw0bNrzrhC02m00jRozQiBEj7us8jKHLRDNmzJDNZtOMGTOcHUqGsdlsatiwobPDAAAAQA6RaEymLVkRCR0AAAAAWBRdLgEAAABYVlYdQ5dZqNABAAAAgEXlyIRu9erVstlsGjZsmDZu3KhGjRrJx8dHAQEB6tGjh65fvy5JWrJkierUqSNvb28FBgZq4MCBio+Ptx/n8uXLGj16tBo0aKAiRYrI3d1dRYoU0UsvvaSDBw+mKabDhw+rS5cuCgoKkoeHhwoXLqyIiAgdPXr0X1/nqlWr1LRpUxUpUkQeHh4KDAxU/fr19cUXXzhs99133+m5555T6dKl5eXlJT8/P9WvX1/ffvvtHY89ZcoUPfTQQ/L09FTx4sU1cOBAxcTE/OtYs6O6PZ5S54Uj9MYfU/T6jk/1zBd9lb9kYYdtXpr7toYcne2wPPmfTk6KGBkhsHBBTfgsUrsOrNOfJ7Zp2fr5qli5vLPDQgZ6pXsHHfhzs65dOaiN6xepRvXKzg4JGYj7nf14tu4g//9b5bD4vP/l/zZwc1Pujr3l+8UC+U1fKq8+w2Xzy+u8gJHjx9Dl6C6XW7Zs0ejRoxUWFqZu3bpp1apVmjRpkq5cuaIWLVooIiJC4eHhqlOnjpYsWaKxY8cqT548GjJkiCRp7969GjJkiBo1aqRWrVrJ29tb+/bt05w5c7RkyRLt3LlTwcHBqYojLCxM0dHRat68ucqUKaMjR45o9uzZ+uGHH7Rp0yaVLFkyTde2ZMkStWjRQv7+/goPD1fhwoV19uxZ7dq1S7NmzdLLL79s33bQoEFyd3dXvXr17NstXLhQbdq00UcffaRevXo5HPvdd9/VkCFDFBgYqK5du8rNzU1fffWV9u7dm6YYs7vgWmW1feYKndx1UC6uudR44DN6YdabmhQ6UHHXY+3b7Zjzs1aP+8b+ddz1G84IFxnAz89X83+YqU3rt+mlZ17RhXMXFVIqSJcvXXF2aMggbds+pffHDlWPnm9q67Zf9FqvLlq6ZLbKP/Sozp497+zwkM6439lXwt+Hde0/r/+vITHB/s/c7XvKrUpt/fPhcJl/opU74jV59x2ha8N6pXAkIOPZzN3m0symVq9ebX8mxIIFCxQeHi5JiouLU/Xq1fXbb78pf/78Wrp0qWrUqCFJunr1qkqXLq34+HidPn1abm5uunz5shISEpQvXz6H469atUqhoaHq1KmTJk+ebG+fMWOGOnbsqOnTpysiIsJ+zgceeEDnz5/XmjVrVKVKFfv269evV8OGDdW0aVMtWrQoTdfYunVrzZ8/X7/++qsqVarksO78+fPKnz+//etDhw4lSxivXbumRx55RMeOHdPJkyfl5eUlSTpw4IDKlSunwMBA7dy5UwULFpR088n2NWvW1P79+9WgQQOtXr061bGOCH4hTddmVV75fNT/l880o+27OrZ1n6SbFbrTe45q2Yj/Ojm6zDPl6m5nh5Bp3hzSR9VrVVabZhHODsVpTl674OwQMtXG9Yu0bfsu9e7zjqSbM/8eObRNEz+drjFjJzo5OqS3nH6/z7V+wNkhZAjP1h3kVr2erg7qmnxlbm/5ffGd/vl4pOK2rpUkuRQpLt8PZurq4B5KOJB9P9z2/79Vzg7hjsoVrJlp59p7ZmumnSu1cmSXyySNGjWyJ3OS5ObmpjZt2sgYoxYtWtiTOUny8fFR8+bNdeHCBR0/flyS5OfnlyyZSzpuhQoVtGLFinvGsHjxYh05ckQDBgxwSOYkqV69egoPD9fSpUt15cq/+0Q/d+7cydpuTeYkpVj9y5MnjyIiInT58mVt27bN3j5nzhzFx8erX79+9mROknx9ffXOO+/8qxhzCg+fm0nx9UvXHNofbllX/X/5TN2XvafGA5+Vq6e7M8JDBmjStKF2/7pHk6Z/oJ37V2vp6q/13EutnR0WMoibm5uqVq2olT+vs7cZY7Ty5/WqXbuaEyNDRuB+Z28uhYrK99N58pkwW14935Yt/833PK4lH5DN1U3xv++wb5t48m8lnj0t1zIVnBVujmcy8b+sKEd3uaxcuXKytsKFC99z3cmTJ1WiRAlJN6t9EyZM0JYtW3Tu3DmHMXbu7vd+Y75582ZJ0v79+zVs2LBk60+fPq3ExET9+eefql69+j2Pl6Rdu3aaP3++ateureeff16PPfaY6tevrwIFCiTb9syZM3rvvff0ww8/6OjRo/YxhElOnjxp//euXbskSfXr1092nJTa8P/ZbAob2l7Htu3X2T+P25t//36jLp84p6tRl1SwXHGFvvmc8pcqrHndJjgvVqSb4sHF9GLHZzTl05n6ZNxkVar6kIZHvqm4G3H6Zu5CZ4eHdFagQD65urrqTNQ5h/YzZ86q7IOlnBQVMgr3O/uKP7BXCZ+NVsKpv+Xin1+erV+Sz9APdWVgJ9n88snE3ZD5J9phn8TLF2XzT/4hP5AZcnRC5+vrm6zN1dX1nuvi4uIkSfPmzdOzzz6rPHnyKCwsTCEhIfLy8rI/PDw1E5pcuHCzO9Ls2bPvul10dPRd19+ubdu2WrBggcaNG6fPPvtMEydOlM1mU6NGjfTBBx/YE9YLFy6oRo0aOnbsmOrWravQ0FD5+/srV65c+vXXX/X9998rNvZ/470uX74sSQ7VuSSBgYH3jCs2NtbheJIUbxLkasuVpuuzmiffjVDBB4ppepsRDu07b+m+cGb/37p25pJe+r+3lTeooC4eO5PZYSKdubi4aPevf2jMyI8kSX/8tk8Pli2tFzo+Q0IHAFlU/K7/dalLPHZI0Qf2yPfjuXKv3UjmRuxd9oSzZNXJSjJLjk7o7tewYcPk6empHTt2qEyZMg7r5s6dm6pjJCWOixYtUvPmzdM1vvDwcIWHh+vq1avasGGD5s+fr6lTp+qJJ57Qvn375O/vr6lTp+rYsWN69913k3WZfO+99/T99987tPn5+Um6WdW7fcKXqKioe8YUGRmp4cOHO7Q19H1Ijfwr/ptLtIQnRnRQmceq6Mtn3tXV03cfT3Til5uzo+YLCSShywbORJ3VX/sdZ7z9689Datoi1EkRISOdO3dB8fHxKhjo2BOiYMEAnY4666SokFG43zmH+SdaCaeOy6VQEcX/tkM2N3fZvLwdqnQufnllLuWsMcPIOnL0GLr7dfDgQZUrVy5ZMnfq1CkdOnQoVceoVauWJGnTpk3pHl8SHx8fPfHEE/riiy8UERGhqKgobdmyRZLsj1e4dSxhknXr1iVrS5pgJaV1KbXdbtCgQbp8+bLDUt8v+/Y5f2JEB5UNq65Zz/1Hl/6+9x/4QhVuJslXz1zK4MiQGbZv+VWlSoc4tJUsHaLjx085JyBkqLi4OO3cuVuNG9Wzt9lsNjVuVE+bN++4y56wIu53DuLhKZfAIkq8eEHxh/6UiY+T60P/GyfpUri4XAIKKf6vP5wYZM6W08fQkdDdh+DgYB04cMChMhUTE6NXXnnF3i3zXsLDwxUUFKRx48Zp7dq1ydbHxcVp/fr1aY5t7dq1SkhISNZ+5szNqo+np6f9GiQlO8ecOXO0dOnSZPs///zzypUrl8aNG2c/lnRzlsuRI0feMy4PDw/5+vo6LNm1u2XTkRGq2LKuvnttomKjY+Qd4CfvAD+5erhJkvIGFVT911qq8EMh8itWQA+EVlX4uO46unmvzuz728nRIz1MmTRTVapXVM++XRRcorjCWz+p519qrZlTUlfBh/WM/3CyunR+Xu3bt1XZsqU18ZP35O2dWzO+/MrZoSEDcL+zJ88XuitXuUpyKRCoXGUqyPv1d6XERMVtXCldj9aNVUuV+8VX5Fq+snKVeEBe3Qcq/s/fs/UMl8ja6HJ5H3r16qVevXqpSpUqatOmjeLj47V8+XIZY1SpUiX7BCJ34+HhoW+++UZNmzZVgwYN1LhxYz388MOy2Ww6evSo1q1bp/z582vfvn1piu21117TyZMnVa9ePYWEhMhms2n9+vXaunWrateurXr1bn6i2L59e40ePVq9evXSqlWrFBwcrF27dmnlypV6+umnNX/+fIfjli5dWkOGDNHQoUNVsWJFPfPMM3J1ddW3336rihUrav/+/WmKMzur0b6JJKnD14Md2r9//XPt+matEuLiVbLuQ6rV6Qm55/bQ5VMXtO+HbVr78QInRIuMsPuXP/Ry+z56Y0gf9R7QXX8fO6Hhb4/Rgm+WODs0ZJB58xYqoEA+DRvSX4UKBWjXrj/UrPmLOnPm3L13huVwv7Mnl3wB8u71jmx5fGWuXFb8/t90bXBPmas35xG4PmuiZIy8+g6XzdVNcbu36fq0Cc4NOodjDB3+tZ49e8rNzU0ff/yxJk+eLH9/fzVr1kyRkZFq27Ztqo9To0YN7dq1S2PHjtXSpUu1YcMGeXh4qGjRomrZsqWee+65NMc2aNAgzZ8/Xzt27NBPP/0kNzc3hYSEaPTo0erRo4dy5bpZFStWrJjWrFmjgQMHasWKFYqPj1fVqlW1bNky/f3338kSOkkaMmSIihQpovHjx+vzzz9XwYIF1a5dO40YMcL+vDrc+/l6V05d0JfP3ruqCWtbuWytVi5LXn1H9vXppBn6dNIMZ4eBTML9zn7++fjdu28QF6fr0z/U9ekfZk5AwD3kyAeLI2vJKQ8Wx0056cHiyHkPFgdykuz6YHGkLCs/WLxkgSr33iidHDr3S6adK7UYQwcAAAAAFkWXSwAAAACWZUyis0NwKhI6C5kwYYIuXbp0z+0iIiIUEhKS4fEAAAAAcC4SOguZMGGCjh49es/tGjZsSEIHAACAHCExiz4fLrOQ0FnIkSNHnB0CAAAAgCyEhA4AAACAZeX0SfuZ5RIAAAAALIoKHQAAAADLyulj6KjQAQAAAIBFkdABAAAAgEXR5RIAAACAZTEpCgAAAADAkqjQAQAAALCsRCp0AAAAAAArokIHAAAAwLIMjy0AAAAAAFgRFToAAAAAlsUslwAAAAAAS6JCBwAAAMCyEhlDBwAAAACwIip0AAAAACyLMXQAAAAAAEuiQgcAAADAshKp0AEAAAAArIgKHQAAAADLYgwdAAAAAMCSqNABAAAAsCyeQwcAAAAAsCQqdAAAAAAsizF0AAAAAABLIqEDAAAAAIuiyyUAAAAAy+LB4gAAAAAAS6JCBwAAAMCyDI8tAAAAAABYERU6AAAAAJbFGDoAAAAAgCVRoQMAAABgWTxYHAAAAABgSVToAAAAAFgWs1wCAAAAACyJCh0AAAAAy2IMHQAAAADAkkjoAAAAAFiWMSbTlrSaOHGiQkJC5OnpqVq1amnr1q3pfv0kdAAAAACQzr766iv169dPQ4cO1c6dO1WpUiWFhYXpzJkz6XoeEjoAAAAAlmUycUmLcePGqWvXrurYsaPKly+vzz77TF5eXpo2bdp9XG1yJHQAAAAAkAqxsbG6cuWKwxIbG5tsuxs3bmjHjh0KDQ21t7m4uCg0NFSbNm1K15iY5RJON+TobGeHkOliY2MVGRmpQYMGycPDw9nhZKohzg7ACXLy/c6JuN85C/c7Z+F+Z03xN05k2rmGDRum4cOHO7QNHTpUw4YNc2g7d+6cEhISFBgY6NAeGBioffv2pWtMNpPT5/kEnODKlSvy8/PT5cuX5evr6+xwkMG43zkL9ztn4X7nLNxvxMbGJqvIeXh4JEvwT548qaJFi2rjxo2qU6eOvX3gwIFas2aNtmzZkm4xUaEDAAAAgFRIKXlLSYECBZQrVy5FRUU5tEdFRalQoULpGhNj6AAAAAAgHbm7u6tatWpauXKlvS0xMVErV650qNilByp0AAAAAJDO+vXrpw4dOqh69eqqWbOmJkyYoOjoaHXs2DFdz0NCBziBh4eHhg4dyoDqHIL7nbNwv3MW7nfOwv1GWjz77LM6e/ashgwZotOnT6ty5cr68ccfk02Ucr+YFAUAAAAALIoxdAAAAABgUSR0AAAAAGBRJHQAAAAAYFEkdAAAAABgUSR0AAAAAGBRJHQAANwmaQJoJoIGAGR1JHQAANzm9OnTkiSbzUZSB2Qj27Zt05o1a5wdBpCuSOgAALjF5s2bVbRoUX3yySeSSOqA7MAYo2PHjqlWrVp66aWXtHbtWmeHBKQbEjrgPiQkJNj/zRs+IHs4d+6c/P399dprr2ny5MmSSOpygltfz5H92Gw2BQUFafDgwfr777/Vo0cPKnXINkjogPuQK1cuSdKYMWP0008/SSKxy64SExOdHQIySfPmzTVr1iwFBQWpW7duJHU5RNLr+bBhw/TNN984ORqkt6TX8OHDh2vkyJHas2ePevbsqdWrVzs3MCAdkNAB92n79u168803tXz5ckk33/Qhe0lISJCLy82Xy7Vr1+rnn3/W5s2bnRwVMkLSm75mzZrp448/JqnLYXbs2KERI0Zo69atkvggJztxcXHRjRs3JElvvfWWPvzwQ+3Zs0d9+vTRypUrnRwdcH9I6ID7FBgYqHLlymnWrFn65ZdfnB0O0pkxxv7J/aBBg9SkSRM1adJEjzzyiHr27Mk9z2ZcXFzsb+JbtGhBUpfDlC9fXvXr19eMGTN06NAh+wc5sL6EhAS5u7tLupm4N27cWFWrVtUff/yh/v37U6mDpfFKBdyn4sWL69VXX9W5c+f4VDcbSqq4jh8/XuPHj1fjxo319ttv6/HHH9fkyZPVp08fLVu2zMlRIj0kjaG69U08SV3Okjt3bj3++OM6d+6c5s2bJ4nX8+zg1g/m3njjDYWHh+uJJ56Qu7u7/P39tWvXLvXq1YsxdbAsm+EvEpAqxhiH7pRJvzo2m01Hjx5VaGiobDabNm3apPz58zsrTGSQtm3bys3NTaNGjVJISIhOnz6tr7/+Wm+88YYqVaqk4cOHKywszNlhIh3Mnj1bDz/8sCpWrGhvW7RokXr16qVjx47p888/V9euXSUlf12ANaR035Larl27ppo1a8rLy0tbtmxRrly5uM/ZxJgxY/Tmm29qwIABeumll1ShQgXt3LlTM2bM0CeffKLy5ctr4sSJatCggbNDBdKECh2QComJifY/5jExMZIcP6EPDg5WaGioDhw4oBUrVtj3gTXdfu9iYmK0adMmhYaGKiQkRJJUqFAhdenSRePHj9euXbs0dOhQ+8Q4sK5vv/1W7du31/Dhw7V37157O5W67OPW1/OrV69K+l8yFx8fL3d3d4WFhWnnzp2aMmWKJMZGZwdRUVH66quvVKpUKXXt2lUVKlSQJFWtWlUfffSRhg4dqj179qhXr15atWqVk6MF0oaEDrgHY4y9C9bbb7+tjh076quvvpLk2DVr4MCByp8/v/773/8mWwfruHUClKVLl2rGjBn6/vvvVb16dZUuXVqS7APrvby81KFDB4ekju6X1ta8eXNFRETou+++05AhQ7Rnzx77ursldbCOW1/Pn3nmGS1fvlzXrl2TJLm6usrd3V2dO3eWu7u7fbIrWF98fLyOHz+uSpUq2V/LExMT7R/IDB06VB07dtTvv/+u119/naQO1mIA3FF8fLz938uWLTMtWrQwNpvN2Gw206RJE/PRRx+ZCxcuGGOMiYmJMa1btzY2m80sXLjQWSEjnQwcONB+r5OWiIgI+/pbfzb++ecfM2nSJOPj42PKlCljVq1a5YSIkV5iY2NNp06djM1mM23atDF//PGHw/qFCxea4OBgY7PZzIcffuikKHE/jh49aurWrWtsNptxcXExDRs2NB988IGJjo42MTExxhhj/xlYsWKFk6NFejh8+LDJnz+/KVWqlDl06FCy9YmJiWb27NnGZrMZd3d3U6RIEbNp0yYnRAqkHQkdcAeJiYn2f7/11lumefPmZt++fWbLli2me/fu9jd0JUqUMKNGjTL79+83v/76q7HZbGbgwIHJjoGs7dZ79emnnxovLy/z7LPPms8++8wMHjzYFC5c2Li6uppx48aZhIQEY0zypO6DDz4wJUuWNKdPn870+HFvx44dMxcvXjTGON67JLf+DNwrqVu8eLHx9vY2/v7+5tq1a/yuW9QPP/xg3nrrLePj42NsNpupUKGCef31183ff/9t5s2bZ2w2m3n55ZdNTEyM/fce1tWtWzfj4eFhZsyY4dAeFxdnjDHm1KlTpnr16qZVq1bGy8vLnDx50hlhAmlGQgfcw2effWZsNpt59dVX7Z/qxcbGmgsXLpi3337b1KtXz9hsNuPh4WE6dOhg/P39jbe3t9m1a5eTI8e9JL0Jv/2N2ltvvWWaNGliv983btwwa9asMYUKFTL58uUzH374YYpJ3fXr183Vq1dTPCaca8mSJaZMmTLm+++/d7hn3377rdmzZ4/961sTsxs3bjgkdb///rvDMZcvX25OnDiR8cHjvqTmd3Hv3r1mwoQJpkaNGsZms5kCBQqYV1991Xh7e5vg4GD7fSZxz9rudK+TErYFCxaYwMBAkzdv3mSV17i4ODNq1ChTtmxZY4wx0dHRxpiUP/wBshoSOuA2t/9BeOaZZ0xoaKhDF42kbRITE018fLyZPXu2adWqlcmbN6+9C8+oUaNSPB6c7/Llyym2v/baa6ZVq1amfPnyZty4cfb2pDdxGzduvGdSd+v2yBo2bdpkfHx8TN26dc3WrVvt7Undq7p06WL+/PNPe/ut9+/ChQumZcuWxtXV1TzzzDPJkjpjeMOXld16bxYsWGDee+8907lzZzNr1iyzY8eOFPeZNm2aef755+1d72w2m3n99df5vc7ibr3Xe/bsMStWrDCLFy8258+fd9juP//5j3FzczN+fn7mgw8+sP8cTJ8+3VSqVMmEhYWZ6Ohok5iYyD2HZZDQAXcwYMAA8+6775pGjRqZadOmGWMck7PbX+ivXLli9uzZY7p162aCg4NNuXLl7J/wIetYs2aNadiwoVm7dq29LSEhwdy4ccMUL17c2Gw2U6hQIfPZZ58ZY25WY291a1L38ccfk7BncdeuXTPt2rUzxYoVM8uWLXNYd/HiRdOuXTvj6upqXn755RSTusTERPP5558bm81mfHx8TJMmTRy2Q9Z162v0gAED7B+2JY2JLV68uPnggw/s2ySNnUuyYsUKM3z4cFOkSBFTtWpVc+3atUyLHWlz6+vwiBEjTNGiRe33uVChQmb27NkmKirKvs3YsWNNmTJl7NsEBAQYm81mgoKCzJEjR4wxfDAHayGhA1Kwf/9++5t7m83m8Ef/drd324uOjrZPqDFlypRMiRepExcXZ8aOHWtsNpt57LHHzIYNGxzWR0dHm5o1axqbzWZq1659xy43GzdutP98TJ06NdPiR9rFxcWZ+vXrm9KlS9vbnnvuOdOiRQtjjDEnT5407du3t4+VujVZu3HjhjHmZne82rVrm0cffdTky5fPnD17NnMvAvfl448/Nrlz5zYdOnQw69evN8uXLzeRkZH21/fBgwfbt739dz0mJsaMHj3a2Gw2M3369EyOHKlxe+Lu4uJiHnvsMfPll1+ayZMnm6pVq5oCBQqY999/36GL9NatW01kZKQJDQ01rVq1MgMGDLCvp+oOqyGhA0zK3SIXLlxoGjZsaFxcXMyLL75on80yNcc5duyYsdlspnv37ukeK+7PmTNnzAcffGC8vLxMgwYNkiV1//zzjz2p69Spk31M3O1/4NesWWOqVKli/v7770yLHWmTmJhoYmNjTb9+/YzNZjNjx441b7zxhrHZbKZz5872CVKOHz9uXnzxRXtSt2/fPvsx4uPjTZ8+fUzNmjVNTEyMuXTpkjGGrtRZ2e33pnXr1qZ58+b2ykuSFStW2LvJJ1XkU5I02VXnzp2NMVRusqrPPvvM+Pv7m9dee83+O3zp0iVTqlQpe4X9vffeSzbRye0f3JHMwYpI6JDj3frH+fjx4w7rFi1aZB8kf7cq3e3+/vtvU7BgQfP000+b69evp1usSB9nz541Y8aMuWNSFx0dbapWrWp/g3+npC6pOyZvALK233//3dSqVctekRk+fHiymUiPHz9ur9Q999xz9p+JmTNnmnLlypmOHTvaJ1bgDb01DBgwwIwcOdI89thj9lkN4+PjTUJCgv0e/vjjj8Zms5k6deoke6OftM3FixdNsWLFTMuWLbn3WdSxY8dMo0aNTOPGje3jXC9dumTKli1rChUqZAYPHmyqVatmfHx8zNixY82pU6fs+/LhDLIDEjrkaLf+ce7bt6/x9fU1W7ZscdhmyZIlpkqVKsZms5mJEyfe85jXrl0zH330kbHZbObdd99N95iRPlKT1CXd97sldci6br1XTzzxhH38VN++fe3tSd0qjTHmxIkTpkuXLvbEr0SJEvaxVkePHs3U2HF/bu82nzRJ1a2SXv87dOhg3NzcUnzm2LVr18wHH3xgbDabGTFiRIbHjX9n3759plixYubbb781xtx8/a5evbopWLCg+e9//2uuX79uZsyYYWw2mylYsKB5//33HZI6wOpI6JBj3f7GvEuXLiZ37tzmgQceMNu3b3dYt3Tp0lQndVFRUaZhw4amTZs29jY+1c2a0pLUvfLKK+bKlStOihRpdevv9+bNm03dunXNU089ZSpUqJBs3FRS5c2Ym7+rkyZNMnXr1jX169c3zz//vL1bLcm8tSR1m8+VK5d5+umnk1Vlk+5n0rja2bNnJzvG8ePHzfPPP2+efvppexuv5851p4ra3r17jTE37+trr71mvL29zbhx4+xdKs+dO2dKlSplChcubGw2m/nkk0+4l8g2SOiQI936B2H8+PEmIiLCPPLIIyZPnjzGZrOZUqVKJZvS+takbtKkSXc9/sGDB1M8F7KGW/+IpyapS+p2+8Ybb2R2qLhP3bt3NyEhIWbr1q0mISHB/PLLL6Zy5cp3TeqMudnNLj4+3j7zIclc1nX7m/Jb79XChQvtY2LHjBmT4v49evQwXl5eDjPf3iopUTCG13Nnu/Xe7ty5M9mHr8bc/F2uUqWKqVmzpsP9unDhgilQoIB5++23zQsvvGCOHTuWKTEDmYGEDjla//79Te7cuU3Tpk3N9OnTzahRo8xTTz1lT+pSqtQlvblPGpNxN3z653y3vwG7/Y27MfdO6q5du2bCwsLM4cOHMzJUpINbf+c+/fRT4+PjY8LDwx1mr9ywYUOKSV18fLzD4wpSOiayllvf4CckJJiYmJhkjxpZtGiRfUzssGHDHH4WvvvuO1O0aFFTo0YN+yQ5SW6/7/wcONet93r06NHmwQcfNOXLlzd//fWXvT0xMdEcPHjQ2Gw206pVK4f9P/nkE1OiRAmzZ88eJkBBtkNChxxryZIlxmazmY4dOyab/axv3753rNR99913JiwsjDE1FnDrH+vZs2ebHj16mNq1a5tBgwaZFStWOGx7r6QuSUoJIbKGW5P3mJgY06tXL/Pkk0/af1dvXb9x48Y7JnWwhlvv52effWaef/55U7t2bRMWFmbmzJljDh06ZF9/a1L30EMPmYiICNOoUSNTqlQpU6JECfvfACpwWdOtyXS/fv2Mh4eHeeKJJ5K9jidt26xZM+Pt7W2++uorc+DAAfPFF1+YBx54wNSqVYuu88iWSOiQY73//vvGZrOZn3/+2Rhz8w/5rW/WX3nlFXtSt23bNod9k2au5M191nXrG7P+/fsbT09P4+fnZ8qUKWM8PDyMj49PsmfI3ZrUPfbYY2b16tWZHTbSweDBg81rr71mihYtau9ml1Ll7dakbtiwYU6JFffv9ddfNzabzfj6+pqSJUvaHyDesmVL89NPP9m3W7RokalTp47JlSuXKVasmBk8eLD59NNP7ZNjkMxnfe+//77x9PQ0ffr0cajM3e7//u//TKlSpYyrq6vx8vIyuXLlMqVLl+ah4ci2SOiQYw0dOtTYbDb7m/akF/ikP+qxsbH2sRcpdb+ENQwfPtzkypXLdO3a1T6L3Zdffmmf/e728ZBnz561z2rXunXrZN23kLWdOnXKPPjgg8bd3d3ky5fPTJs2zRjj+Gb99qQuqRv12LFjMz1epN2tH9Z89dVXxs/Pz/Tr18/s3r3bGHMzcUt6BMUjjzxi/9DOmJtj6h555BFjs9nMzJkz7e0kc1nfiRMnTIUKFUy9evWSJXPLli0zU6dONVOnTjX//POPMcaYVatWmbfeesu0atXKvP322/bHUnCvkR2R0CHHmjp1qrHZbKZnz57Jxk4kTWX+zDPPmMKFCxsXFxdTs2bNu34iiKxnyZIlpkSJEiYiIsLs37/fGHNzPNzDDz9sChYsaPz9/Y3NZjOTJ0922C8qKspMmjSJQfMWtWvXLtO0aVP7G/qUHv5+a1K3evVq8/jjjzNG0gJuvW+XLl0y06ZNM1WqVEl2706cOGEGDRpkbDab6dChg0M3u8WLF5tKlSoZm81mPvroo8wKHfcp6QHvSV2k4+LizO7du023bt3sH9AlfRB35syZFI9BMofsioQO2VpK4yGSuklevHjR1K5d2wQEBJgFCxbY2299wX/qqafMsGHDTL9+/ewPJE56MC2ytri4OPP6668bX19f+zjIq1evmnLlyplChQqZ+fPnm9mzZ9vfBHzxxRcO+99esYV1JCYmml9//dWEhoYam81m3nrrLXP27NkUt0uSVImlG7U1vPrqq6ZkyZKmSpUq5sUXXzTG3Lyft742HzhwwDRr1szYbDazbt06h/3T8igaZA379u0zhQoVMhUqVDArV640AwYMMKVLlzY+Pj6mZ8+eZtKkSaZ169bGZrOZjz/+2NnhApnKRUA2lZCQIBeXmz/ix48f159//qm4uDjlypVLkuTt7a2IiAglJCTotdde09dff62oqCj7+u+++06//PKLgoKCNGbMGAUHB2vJkiVycXGxHxdZhzHG4WtXV1c1adJEH330kapWraqYmBg9/fTTOnPmjN599121aNFCzz//vDp37ixJ6tatm95//337/jabTZLsPw/IWhITE++4zmazqWLFivrggw9Ut25dTZgwQZ999pnOnj2bbLsk7u7ukm7+3CDri4+P1+HDh3Xo0CHFxsZKuvkacOs9LVWqlMLDwyVJ69atk3Tz74IkNW3aVKNGjVLlypX16quvasWKFZl8BUirUqVK6fnnn9ehQ4cUGhqq8ePHK2/evFq3bp1Gjx6t7t27q0ePHpKkkydPOjlaIHPxlwvZUmJiov2N+Lvvvqtp06bp6NGjqlChgjp16qTWrVsrKChI7du31/nz5/XRRx+pR48eql27tlq2bKndu3dr8eLFcnNzU2hoqHLlyqXChQtr7969On78uIoXL+7kK8StEhMT7Un25cuX5efnJ0lq1KiRvX3JkiVau3atevXqpfbt29vfuAcEBCgoKEjXrl3TyJEj1b17d3l7ezu8MUTWkpCQYP/9XrZsmXbv3q0LFy4oJCREL7/8sqSbydrDDz+sTz/9VK+88ooiIyMl3UzcAwICnBY77k9S0jZp0iTl+3/t3XlAlVX+P/D3ueyXRWRcQQEFEUzFBR23dGyUHEvQvuVMabmnkbkBuaQJ4pKiTWmlhiVqIpqN1Fhm2LgRjFuJaW5QLrmUgRvKzuf3h7/7zL0sLqVyL/f9+o9nu+dy7rN8nnPO53h4YN68edi4cSO2bduGXr16aduUlpZqL3UA4ObNmwBuvaAxHKNPnz7Iz8/HgQMHtH3JPJWVlcHW1hZvvPEGQkNDtftw165d4ezsrG2Xnp4ONzc3dOrUqRpLS1QNqrV9kOgBmzZtmiilpHXr1tKnTx/x9fUVGxsbGTlypDYe7ubNm5KUlCR9+/bVut/pdDpp166dlvb69OnT4uXlJT179tQGXJN5MO4S+cEHH8hzzz1nkobe4LXXXhOlVIXxVE899ZS8+OKLkp6eLufOnRMRZkAzZ8Zd6qZMmSJ6vd5k/Mxf/vIXOXLkiPa7KCsrk0OHDknXrl1Fr9fLnDlz5Jdffqmu4tM9qiw7qXGiohkzZohSSpo3b64lPTJ0my0tLZX4+HhRSsnKlSsrPa4xdqU3b3eqn+TkZAkICJAuXbpIbm7uQyoVkXlgQEc1ivHD/YULFyQwMFBeeukl7SH+2LFj0r9/f22gvCGoM9wodu3aJVu2bJH09HTJyckRkVuD66OiokQpJW+88cZD/kZ0O8Y3+OjoaHF1dZVHHnlEkpOTK9z8Z82aVWFC+PXr14unp6fExcVpyzhmznwZP4QbAvQhQ4bIrl27JD8/X1599VVRSkm3bt1k79692m/AENT16NFDlFLy1ltvMWi3AOXPYUOyqvLrpkyZIkop8fLyks8++0x7mF+5cqUEBQWJv78/g/gaLjY2Vpo0aSI+Pj6VzjtJVNMxoKMaacuWLbJ69Wrx8PCoMN3AtWvXtIHTQ4YMkezs7CqPk5mZKdHR0eLg4CDPPvustpwPg+YlLi5OdDqdjBs3Tg4fPlzpNl9//bU2V9X06dPlxRdflEaNGknTpk21ljmyDMnJyeLp6SmjR4+WrKwsEbl1TgYGBoq7u7vodDoJCQmRvXv3mrTUHThwQPr378/spRbA+MXKmjVrZMiQIfLoo4/K3//+d9m7d2+FyaENGS2VUhIcHCzNmzeXxo0bS3BwsJYBky9rap6MjAxp27at6PV66dGjhxbMsa7J2jCgoxrHMMfYE088Id27dxeRitnPrl+/bhLUGW74xpkNDx8+LF5eXuLk5CQjRozQ9uVbP/Py/fffS6NGjeSJJ57QJo0VqTzoXrdunTRo0ECUUuLg4CCdOnXS9uEDgGW4du2a9O/fX9q2bSsHDx7UlgUGBkqDBg1k6dKlWot69+7dK7TUVZbNlsyL8TU2KipKdDqduLm5SWBgoNSqVUvq1q0r8+fP1yYENzB0v/T19ZWxY8fKqVOn5LfffhMR1ndNlZ+fL9HR0fLee+9pvWpY12SNGNBRjXPixAkJCwvT3tbu2bOn0u2Mg7oBAwZUeGt/4cIFWbVqlaxdu1ZbxmDO/Hz66aeilJINGzaISOWBnPGyI0eOyM6dOyU9PV2uXLkiInwAsDQRERGycOFCEbk1BrZ79+5Sp04dbRLxa9euia+vrzYPXXp6OlvVLVBMTIzY2dnJmDFjtEnDt23bJjqdTho2bCgzZ86UixcvmuwTHR0tSinp0KGDfPvttyJy6/xm/dc8xi9qDNdw3qPJWjGgoxopKytLBg8eLEopGTx4sJbcpLzr169Lr169pF69etrbPWPGDwG8UZin9957T5RS8u9//7vS9YYb/blz5yqtQ9ar5ags8H7zzTdFr9dLTEyM5Ofna8uHDRsmHTt2FKWUhIaGmoy/IvOXmpoqPj4+Mnz4cJMEVoGBgVKvXj3x8/MTZ2dnmTlzZoWWOsNYyg4dOsi+ffuqo/h0B1UF2Ay8iX4fTqZFFkvKzTtmzM/PDzExMRgwYACSkpLwzjvv4MyZMxW2c3FxQUpKCo4cOQIPD48Kc1sZp67n3HPmqXbt2gCAnTt3oqCgwGSdiGjp7cePH48lS5ZU2J/1ap4qm2fOUJfG5/6ePXvg5OSEESNGwNHRUVt+8OBBNG/eHMuXL8cHH3wAOzu7B19oui9KSkqQkZGB0tJSjBo1Cv7+/sjLy0NISAguX76M+Ph4LF++HI0bN8ayZcuwbNkyXLx4Udt//vz5iI6Oxv79+/Hyyy8jPT29Gr8NlVdaWqrdWy9fvoysrCxcunQJV65cgVLqtvf2ytzr9kQ1EeehI4tkPA/VL7/8gpycHNjZ2aFZs2baNn5+foiPj0dpaSnefvttiAgmTJgAb29vAP+bz8jZ2RnOzs4mc5mR5XjsscfQunVrfPTRRxgwYAC6dOkC4H9z04kI3nnnHWzfvh29e/euMPkwmR/j8zs1NRUnT55EdnY2QkJC0KlTJzRp0kSrx5s3b0Kn05lMAL9mzRpcunQJzzzzDPr161fhmGTebG1tERAQgNjYWHTq1AkFBQUYOHAgLl68iAULFuD555+HUgrt27dHUlISEhIScOPGDUyePBkeHh7Q6XSYP38+lFJYsGABtm7dql0XqHoZzxEbHx+PtWvX4tChQ9Dr9fD398fChQvvaU5A4+v5vn374OzsjKCgIF7jyfpUU8sg0e9m3O1qwYIF0rJlS1FKiaurqzz22GNy4sQJk24b2dnZEh4eLjY2NjJx4kQtCxbVDCUlJTJ37lwtGcKXX35pMgfR+vXrJSgoSEJCQuTXX3+txpLS3Sifjr527dqi0+nE3t5elFLi6ekp27Zt07ZZtGiRNlXB5s2bZcaMGeLv7y9BQUEVxleR+TOuf0M32Y0bN4qbm5uMGzfOpFvtmjVrJCQkRAICAsTX11euXr0qIqb3iOTk5IdUcroXkZGRotPppFu3bjJ79mwZO3asNGzYUPR6vSxYsEDy8vLueAzj+/xXX30lTZs2ldDQUM4VS1aJAR1ZFOMLuOGGEBISIrGxsTJ69GhxcXGRli1byn/+8x+TMTOGoM7R0VFGjRolP//8c3UUn+4zw++hsLBQIiMjxdHRUTw8PORvf/ubxMXFyYABA6Ru3brSqFEjLZslx8yZl6rGzLz++uuilJKhQ4fKtm3bJDc3V+bMmSMuLi6ilJKtW7eKiEhOTo6MGDFCXF1dtURILVu2ZH1bgLtNRhQTEyNKKUlLSzNZHh4eLo899picPHlSe1ljnKnYGH8H5mPVqlXi5OQkERER2rQjIiLTpk0TpZS0atVKCgoKbnuM8sFc+/btxc3NTQ4cOPDAyk1kzhjQkUV66623xNnZWcaPHy8//PCDiIhcvHhRGjVqJEop8ff3l23btmkpykVEfvzxR+nRo4d4e3vL5cuXq6nkdL8ZHtQKCwtl6dKl8vjjj2sP9g0bNpRnnnlGm1ie2SzNS0ZGhqxbt65CwpL9+/dL/fr1ZeDAgSYPfCkpKVKrVi1p2LChlo5eROTKlSuSkZEhS5culc8++0wuXbokIqxvc2Pc6mJ8bX7//fdl9OjREhYWJklJSRWmkTG0wL/zzjvab2X9+vXi7+8vsbGx2nYM2szH7ZKbDBo0SDw9PbVpRwoKCmTjxo3i7e0tAQEBFc7f8vVaPphr27atuLq6SmZm5v3+GkQWgwEdWZwjR45I+/btpX///lowd+XKFQkKCpIGDRrI8OHDpVatWhIQECCpqalSWFio7Xv69GntZsFsWjVH+Rv+oUOH5MCBA3Lp0iWtixYf7s3Ltm3bRCklo0ePNgnORG49rCul5KuvvhKRWw//a9euFR8fH/H19dW2v3HjRpUvZ/hwb162bdsmYWFhFVpQDHMGOjg4iFJK7O3t5cknn9SmKRAR+e6776RVq1ZSt25dGT16tAwaNEgaNGggvr6+7G1hhtLT0yUpKanSbpPXrl0TLy8vCQsLE5Fb3WrXrVsn3t7e4uvra9Itfvfu3XLs2DGT/asK5gzBIZG1YkBHFmf79u2ilJItW7aIyK23vm3atJF69epJcnKy5OTkyCuvvKJ1vdq2bVuFFgA+7FkXBu/m5ejRo9K4cWPp0aOHbN++3WRdWVmZNi4uOztbRKTKB75Tp07JCy+8IOfPn3+Yxaff4eWXX9bm/DQ8fCclJYmrq6uMGjVKdu/eLWlpadp0M926ddO2Kyoqko8//lgee+wxbbz0o48+qo2H5ssa8/Hbb79Js2bNxNXVVZKTk+XGjRsm6/Pz8yUgIEA6deokFy5c0Frmyp/bIiJt27aV5557Trt/M5gjqhoDOrJIhrEURUVFMmTIEHFzc5N33nlHGwz93XffSe3atcXNzU2cnZ1l165d1VlcIjKSmJgo9vb2smLFCm2ZYWJ4EZGEhARRSsmaNWvk448/rvKB75lnnhE/P78q55kk81FSUiLjxo0TpZT069dPsrKyZPHixdKlSxctcDcYO3asKKWka9euJpODFxYWyq5du+T48eNy5coVbTmZj4KCAvn4448lKChIvLy8JCkpqUJQN3ToUHFxcZHIyEit1b38uT1//nypXbu2JCQkVHght3XrVmnXrh2DOSIjDOjIopRvWbt48aL4+PhI3759TW7sR48eFXd3d4mIiJAOHTrIuXPnHnZR6R5xolnrYehSuWzZMhERiYiIEKWUbNq0SURuTQLftGlT8fT0FC8vL2nSpInJA19ZWZmsWLFCGjduLC+//PIdEyiQeSgpKdGCtX79+kmbNm1k/Pjx2jrjcXWG4K9Lly5aUCdiej1gTwvzVFhYKCkpKdKsWbNKg7odO3ZIkyZNRCkl9evX18Y4G6xbt078/f2le/fukpOTY7Lu3Llz0rlzZ9Hr9RwzR2SEAR1ZtG+++UaUUhITE2OyfM6cOdKyZUs5f/681mrHN7nmy7hucnNztax1hvFR9xrUMQg0b5mZmdKuXTtRSkmvXr1EKSVRUVFaMoyCggJ57bXXxM3NTWxtbSt0y1yzZo34+/tr57gI69xSlJSUaN0v9Xq9REdHi0jl2SkNQV337t1l37591VJe+n0KCgqqDOry8vJk1qxZ0qhRI/H29pYNGzbIwYMH5dKlSxITEyPe3t7i7e2tdaktH7ivWrXKZIwlETGgIwt34cIFadq0qfj5+cmpU6ckLy9P1q5dKwEBARIaGqolxODDnvkyvlkvWLBAgoODRSklzs7OEhwcLKmpqfd0POO63rt3rxw5coT1b4Z27twptWrVEp1OJ3/729+034FhvMzly5dl2LBhopSSwMBAiYiIkOXLl8v//d//Sb169cTb21ubmoAvayxLSUmJTJw4UZRSUqdOHdmzZ0+F9QaG7cLDwyuMhSbzVllQd/36dRG5lchs/vz54ufnpyXDcXBwEEdHR+ncuXOl5zav40RVY0BHFq2kpESmTJmiPRg0bdpUHB0dxdfXV3u7x5uAZeBEs9bBUEdxcXGilJJatWqJUkrWrl2rbWN4cL969arMnz9fOnbsaDIVxeDBg7XshgzmLFNxcbFERkaKUkr69u1bYSyUcb3OmDGD4yQtjOE8ryyou3btmojcSpBy4sQJiYuLk4iICJkwYYJs2rRJ62bJc5vo7ikRERBZIBGBUgpFRUVYvnw5vvrqK1y8eBGtW7fGrFmz4OXlhdLSUtjY2FR3UekOVq9ejTFjxmDYsGGYNGkS/Pz8AACvvfYa5s2bh5YtW2Lfvn1wcHCo8hiG3wMApKamYurUqTh58iS2b9+Odu3aPZTvQXcnLy8PiYmJyM/Ph7u7O2bPno2zZ8/igw8+wLBhwwAAxcXFsLOzQ1lZGXQ6HQ4cOIDS0lI0a9YMer0eDg4OPL8tXGlpKSZMmIB3330XTz75JOLi4hAcHGyy3rh+S0pKYGtrWx1FpdswnKNVKSwsxJdffono6GjcvHkT8fHx6NevH1xcXH73MYnIFAM6smjGF30RQWFhIezs7GBjY8OHPTNjHHCVN3jwYGzfvh1ffPEFgoODUVhYiM2bN2PSpElwdHTEN998gzp16mh1Wv5mXz6Ymzx5MrKyspCWlobWrVs/lO9H9+bGjRuwsbGBo6MjNm3ahPHjx+Pnn3/Ghx9+iKFDhwK49UCv0+kq/d3c7vdEluNOQR2ZN+P77IEDB3DmzBkUFRXB398f7du317arLKgLDw+HXq/nuUx0H/BVF1k044d6pRQcHR21vxnMmY+MjAycOnUKYWFhcHZ2Nll3/fp17NixAyEhIQgODkZxcTE2bdqEyZMnQ6fTIS0tDXXq1NGOU7duXTRv3lzbv6pgbvfu3QzmzJizszMM7xMHDBgApRTGjRuH4cOHAwCGDh0KGxsbVPXOkQ+ANYONjQ3eeustAMC7774LGxsbTJ8+3SQYIPNUVlam3WdnzpyJZcuW4dKlSwAADw8PvPDCC3jzzTcBAA4ODujTpw8AIDo6Gq+++ip0Oh2efPLJCvcEIvodqqOfJ5EBU9XXfJxolm7HOCnOpk2bpHHjxqKUkpUrV2rLeT2o+UpKSmT8+PGilJKhQ4eaTGFA5sf4nDSMYw8PD5fk5GTZu3evdOjQQZRSMmjQIJP9CgsL5dNPP5UWLVqIvb29NlUJEf0xbKGjamPcVePy5cvIyclBrVq1YGdnB3d393vuhnGv29PD4eLigrlz5+L1119HZGQkysrKtK42AODo6IguXbpg48aNWLhwITZu3AidToe9e/eibt262nEWLFiAU6dOISIiQhtHY6jvr776ClOnTtVa5thly3LodDrt3O3fvz8AaC11+fn5eOmll3heWwEbGxssWrQIrq6uGDlyJMfKmTnDOblixQqsWLECL730EiZOnAh/f38AwNWrV6HX65GUlAQA+OijjwAA9vb26NOnDwoKCrBkyRJ06NCher4AUQ3DMXRULYzHQMXHx2Pt2rU4dOgQ9Ho9/P39sXDhQvTq1euuj2cczO3btw/Ozs4ICgrig6CZKCoqwpYtWyodPwEAO3fuxLBhw3Dq1CnUq1cP+/fvR6NGjbT9k5OTMWPGDHh6emLTpk3w8PDQ1p0/fx5PP/00MjMzkZGRwW6WFsr4HP7ss8/w97//HU5OTjh79iz0ej3PZSvDBCjm75dffsHAgQNhY2ODJUuW4JFHHsH169fRoUMHXL16FVFRUVi3bh2+/fZbvPDCC0hMTNT2LSoqQllZGRwdHTneneg+YAohqhaGYC4qKgpTpkyBq6sr4uLiMGzYMPz6668IDw9HfHw8bty4ccdjSbkxVP/4xz8wceJEFBQUPNDvQHfP8FY2Pj4eer0e0dHR+PTTT3Hz5k0AQEhICIYNGwYvLy84ODggIyMDmZmZ+O233xAbG4vJkyejqKgIa9asgYeHB8rKyrRje3p6YsyYMfjvf//LYM6CKaW08XJhYWFISUnB999/D2dnZwZzZqyqd8J/9F0xgznz5+joCEdHRwwePBiPPPIIbt68iV69eiE3Nxfz5s1DZGQk1q5dC1tbW6xevRqDBg3S9rW3t9fGvDOYI7oPqqmrJ5GsWrVKnJycJCIiQrKysrTl06ZNE6WUtGrVSgoKCm57jPJjqNq3by9ubm5y4MCBB1Zu+v040SzdifGYOhHORWXOjOsmNzdXTp48Kb/++qtcvnxZRO79/OT5bL7Kn5cit+rr/Pnz2vpp06aJXq+XhQsXavfuvLw8adu2rQQGBopSSiIiIh5quYmsBbtc0gMlTFVP/5+hvipLX/3kk0/C1dUVBQUFOHv2LNavX48LFy7A3t4ePXr0QPfu3eHh4cGuOWasqnP9dtcAslzsNm89jK+7p0+fhpubG5RScHd319bl5+cjNDQUubm52L9/P5ycnLT9g4KC8MQTT+DXX39FbGwsmjRpUl1fhajGYkBHD8ydUtUHBQWhffv2+PTTT1FcXIxPPvlES1VvnBAjLS3tnlLVMyFG9eNEs9aFCY6sV1RUFP75z3+iS5cu6NOnDy5evIhPPvkEV69eRUxMDCIiIu6Ylr789XzMmDHw9/dHSkqKSWBAD5/xdXf27NlYvXo1lFKoW7cu5s2bh0cffRQAkJubi44dO8LDwwN79+4FcGsc5Pvvv4+YmBikpaUhICBAW84utUT3WXU0C1LNx1T11su4G9b+/fvlX//6lyQnJ8v+/ftNtqus+6Xhd8KuV5bDuCvWggULJDg4WJRS4uzsLMHBwZKamnpPxzOu+71798qRI0f4ezBT7DZvPaZPny5KKfH395cuXbqIUkocHR1l2bJlcuPGDSksLJR+/fqJUkqioqLk4sWLsnjxYgkKCpKQkBDJycmp7q9AVKMxoKMHoqCgQD7++GMJCgqq8LBuMHToUHFxcZHIyEjx8fGpNJibP3++1K5dWxISEio81G3dulXatWvHYM6MGD/cv/7661KvXj1RSolSSv70pz/JxIkTTbY3DuoaNWokycnJkpeX97CLTfdBZGSk6HQ66datm8yePVvGjh0rDRs2FL1eLwsWLLirei3/cN+0aVMJDQ2VmzdvPsii023cLpgeNGiQeHp6atffgoIC7eVcQECAXLp0SUT+95Kn/Disql7OZWZm3u+vQX/A+fPnpW3btvLKK6/ITz/9JCIi69evlz//+c9ib28vixYtEhGRn376SXx9fbVrviEANOxT2Tg8Iro/GNDRA1NYWFhlC4yIyI4dO6RJkyailJL69evL2bNnTfZft26d+Pv7S/fu3Su83Tt37px07txZ9Ho9b/5mghPNWi+21NRM6enpkpSUVGkwfu3aNfHy8pKwsDARESkqKpJ169ZV2tNi9+7dcuzYMZP92dPCfJUPvDIzM8XW1lbS0tJMlqempkq3bt3Ezs5O4uPjReRW8Dd37lyJjIyUhQsXysWLF0WEyY2IHjQGdPRA3a5bXV5ensyaNUsaNWok3t7esmHDBjl48KBcunRJYmJixNvbW7y9veX06dMiUvEms2rVKjl06NBD/050ewkJCVKnTh2JiIiQkydPassDAgLE2dm5yqBu/fr10q1bN/n5558fdpHpLrClxrqw27x1Mg68Dh8+LCdOnJAvvvhCwsPDteWGehQR2bZtW4WgzsBQzwzmiB48BnT0wDFVvfW4ePGidO/eXXr27CmHDx8WkVtv8ps3by4NGjSQhQsXSvv27UUpJUOGDDHZt7CwUPLz80WEDwDmhi011ofd5q2Pcf3MnDlTGjRoIB4eHlKnTh1RSsmnn36qrTe+RhuCOr1eL7Nnz9auE7xXEz08DOjogTJc0CsL6q5duyYit970njhxQuLi4iQiIkImTJggmzZt0rpZ8uHecly5ckVCQ0Plgw8+EBGRGzduSMeOHaVu3bqycuVKERE5duyY2NnZiVJKnnvuuWosLd0NttRYL3abt04xMTGilJIOHTrIP/7xDwkKChKdTidPPfWU/PDDD9p2xvfm//znP/LII4+Ir6+v9sKWiB4eBnR039xpwPPtWup+7zGp+nCiWevAlhrrxm7zNZ9xYJafny+9e/eWkSNHaj1k9uzZIyNHjhSdTifDhw+XEydOVLpvWlqaNmaOrXNEDxcDOrovmKreuhjX96lTpyQ3N1cuX75ssu7mzZvSrVs3adGiRYUshYGBgRIZGSnPP/+8/Pjjjw+t3PT7sKXGurHbvHVYunSpLF68WJydnWXLli0m606ePCmjR4++Y1AnwhexRNWBAR39YUxVb12M6zsuLk6aNWsmAQEB0rVrV9m1a5e2LicnR/z8/KRDhw7asuLiYnn33Xelbt26cvz4cZPlZN7YUmOd2G3eOqSnp4tSSh555BEJCgrSWtqME6BkZWVVGdQRUfViQEd/CFPVWy9ONGt92FJTs7HbvPUqKiqSd955R9zd3UUpJQsXLtTWGZ+zhqDOwcFBnn76afawIDITDOjovmCqeuvCiWatD1tqajZ2m6fCwkJJSEgQvV4vgYGB8vnnn2vrjH8f2dnZ8uyzz0rjxo0lNze3OopKROUwoKM/jKnqaz5ONGtd2FJjXdhtngyKiorkvffeE0dHR+nUqZNs3bpVW1fZ2GkRnttE5oABHf1hTFVfs3GiWevClhrrwm7zVF5RUZG8++674uDgcNugToTnOpG5YEBH94Sp6q0LJ5q1LmypsV7sNk/Gygd1X331VXUXiYhugwEd3TWmqrdenGi25mNLjfVit3mqjCGoc3FxkYCAANm5c2d1F4mIqsCAju4KU9VbF040a73YUmN92G2eqlJUVCTx8fHi5+enXcuJyPwwoKN7wlT11oUTzVoXttTUfOw2T/equLhY60rNazmReWJAR3eNqeqtCyeatT5sqanZ2G2e/gj2siAyX7YgqkJZWRl0Op3296VLl/D9999jyZIl8PX1BQAMHDgQHh4eiI2NxZQpU1BWVoaoqCikp6cjMTEROTk5aNiwIQYPHoz69eujtLQUNjY21fSN6F6EhIRgyZIlmD59Oq5evYqPPvoIkZGRsLOz0+rRz88P0dHRAIDExERcu3YNCxYsQJMmTaq59HQn5c9vAHBzc0NiYiIaNmyIsrIyzJkzB4cPH8asWbPw7LPPAgAaNWqEli1bIj8/H+vWrYO7uzvefffd6vgKdA/Kysq0a+/s2bOxevVqKKVQt25dzJs3D48++igAID8/HxcuXICHhwecnJwAACUlJXj//feRk5ODF198EQEBAdpyW1s+RlgLpVR1F4GIqqBERKq7EGR+jAOvI0eOwN7eHllZWVi+fDlSUlIAAMXFxbCzswMAfP3114iJicGePXswd+5cREVFaccSESilGMxZoKKiIqxevRrjx4+Ht7c3Fi1ahL59+wIw/Y38+OOPmD59OtLS0pCZmYnatWtXZ7HpDozr7vTp03Bzc4NSCu7u7tq6/Px8hIaGIjc3F/v379ce7gEgKCgITzzxBH799VfExsYygLcgM2bMwJw5c+Dn54d69eohIyMDDg4OeOutt/D888/D1tYWTz/9NDZv3ozIyEhERUVhw4YNWLp0KZydnbF161Z4eHhU99cgIiJj1dxCSGaIqerJGCearVmY4Mh6sds8EVHNxICOqsRU9WTAiWZrHiY4qvnKB16ZmZlia2sraWlpJstTU1OlW7duYmdnJ/Hx8SJyK/ibO3euREZGysKFC7UxtEx4Q0RkfhjQkYap6ul2ONFszcGWmprP+Jp8+PBhOXHihHzxxRcSHh6uLTdOcGToYWEc1BkYruMM5oiIzBNHM5PGMKZm2bJlKC4uRnp6OiZNmgQfHx8AQMeOHeHh4QEbGxskJCQAAKZMmYJmzZrBxsZGG3vTtWtXAJUnXSDLZWdnh1GjRgEAJk+ejLFjxyIhIQHdu3ev5pLRnTDBkXUREa1uYmJisHz5chQVFUGn0yEnJwefffYZwsLCTBIc/fWvf9W2nzlzJgoLCzFhwgQ4Oztrx2V9ExGZJwZ0ZCIjIwMRERFo0aIFvL290bZtWwD/S4Di7++vZTWsLKgzxmCu5jEEdTdv3sSyZcvQvHnz6i4S3UFlCY7OnTuHJ554Qnv5Yji/e/XqBaUUYmJiMG3aNABAVFQUpk6dCoAJjiyFIRthbGwsZs2ahZCQEPj5+SEzMxO5ublYtWoVmjVrhqCgIJOXcX/961+h0+nwyiuvYMWKFRg/frzJ8YiIyDwxyyWZKC4uxvvvv6+lqo+Pj0dkZCQA0wfD7OxsxMfHIzExEf369WOqeitTUlKCwsJCODs7syXWjBkCMKDylpqUlBSEhYUBMD2/DVlrv/32W0ybNk1rqTE+Hpkf4zosKChAWFgYfHx8MH36dPj4+GDv3r1ISEjAhx9+iKFDh2ov48rv+80338Df3x/169dnnRMRWQC20JEJQwuMg4MDxo8fjxUrViAoKAh9+/Y1eZPr5+eHV199FdeuXUNaWhrc3d2ru+j0ENna2sLW1hYiwmDOjLGlxrqw2zwRkXViCx1Vqri4GCtWrMCkSZPQpk0bxMbGIjQ0FEDlc1jVrl2bN38iM8GWGuuVkZGBrl27okWLFigrK8P27dtRv359k3lDDT0sEhISKtQ/ERFZHrbQUaXs7OwwcuRIiAgmTZqEmTNnAgBCQ0NN3uQa3vyypYbIfLClxnqFhIRgyZIlWrf5jz76CJGRkSYJUPz8/LSx0ImJibh27Rq7zRMRWTAGdFQl46yGhqBOKYXevXtXSIjAN/dE5oUJjqwTu80TEVkfdrmkOyouLkZCQgImT54MT09PpqonsgBMcGTd2G2eiMh6sIWO7oip6oksD1tqrBu7zRMRWQ+20NFdY6p6IsvDlhrrZuhhMWnSJLRt2xazZs1C7969q7tYRER0HzGgo3vGbHdElqX8Q31VQR3A87smYrd5IqKajV0u6Z7xYY/IsjDBkXVjt3kiopqNLXRERFaCLTXWjd3miYhqJrbQERFZCbbUWDdbW1vY2toyAQoRUQ3DFjoiIivDlhoiIqKagwEdEZGVYgIUIiIiy8fXskREVorBHBERkeVjQEdERERERGShGNARERERERFZKAZ0REREREREFooBHRERERERkYViQEdERERERGShGNARERERERFZKAZ0REREREREFooBHRERWZ2hQ4eif//+2t9/+ctfMGHChIdejh07dkAphStXrlS5jVIKKSkpd33MmJgYtGnT5g+V69SpU1BK4eDBg3/oOERE9OAxoCMiIrMwdOhQKKWglIK9vT38/f0xa9YslJSUPPDP/te//oW4uLi72vZugjAiIqKHxba6C0BERGTQp08frFy5EoWFhfjiiy/w8ssvw87ODlOnTq2wbVFREezt7e/L53p4eNyX4xARET1sbKEjIiKz4eDggAYNGsDHxwcvvfQSevXqhc8++wzA/7pJzpkzB56enmjevDkA4OzZsxg4cCDc3d3h4eGB8PBwnDp1SjtmaWkpJk2aBHd3d/zpT3/Cq6++ChEx+dzyXS4LCwsxefJkNG7cGA4ODvD398cHH3yAU6dOoWfPngCA2rVrQymFoUOHAgDKysowb948NGnSBE5OTggODsbGjRtNPueLL75AQEAAnJyc0LNnT5Ny3q3JkycjICAAer0eTZs2xYwZM1BcXFxhu+XLl6Nx48bQ6/UYOHAgrl69arJ+xYoVCAoKgqOjIwIDA/Hee+/dc1mIiKj6MaAjIiKz5eTkhKKiIu3vr7/+GsePH0dqaio2b96M4uJiPP7443B1dcXu3bvxzTffwMXFBX369NH2W7RoERITE/Hhhx8iLS0Nubm52LRp020/94UXXsC6deuwePFiHD16FMuXL4eLiwsaN26MTz75BABw/PhxXLhwAW+//TYAYN68eVi9ejWWLVuGI0eOYOLEiRg8eDB27twJ4Fbg+dRTT6Ffv344ePAgRo4ciSlTptzz/8TV1RWJiYn44Ycf8PbbbyMhIQH//Oc/TbbJysrChg0b8O9//xtffvklvvvuO0RERGjr165di9dffx1z5szB0aNHMXfuXMyYMQOrVq265/IQEVE1EyIiIjMwZMgQCQ8PFxGRsrIySU1NFQcHB4mKitLW169fXwoLC7V91qxZI82bN5eysjJtWWFhoTg5OcnWrVtFRKRhw4ayYMECbX1xcbE0atRI+ywRkR49esj48eNFROT48eMCQFJTUyst5/bt2wWAXL58WVtWUFAger1e0tPTTbYdMWKEPPvssyIiMnXqVGnRooXJ+smTJ1c4VnkAZNOmTVWuj4+Pl/bt22t/z5w5U2xsbOTnn3/Wlm3ZskV0Op1cuHBBRET8/PwkKSnJ5DhxcXHSuXNnERH56aefBIB89913VX4uERGZB46hIyIis7F582a4uLiguLgYZWVleO655xATE6Otb9Wqlcm4uczMTGRlZcHV1dXkOAUFBcjOzsbVq1dx4cIF/PnPf9bW2draIiQkpEK3S4ODBw/CxsYGPXr0uOtyZ2Vl4ebNm+jdu7fJ8qKiIrRt2xYAcPToUZNyAEDnzp3v+jMM1q9fj8WLFyM7Oxt5eXkoKSmBm5ubyTbe3t7w8vIy+ZyysjIcP34crq6uyM7OxogRIzBq1Chtm5KSEtSqVeuey0NERNWLAR0REZmNnj17YunSpbC3t4enpydsbU1vU87OziZ/5+XloX379li7dm2FY9WtW/d3lcHJyeme98nLywMAfP755yaBFHBrXOD9kpGRgUGDBiE2NhaPP/44atWqheTkZCxatOiey5qQkFAhwLSxsblvZSUiooeDAR0REZkNZ2dn+Pv73/X27dq1w/r161GvXr0KrVQGDRs2xJ49e9C9e3cAt1qiDhw4gHbt2lW6fatWrVBWVoadO3eiV69eFdYbWghLS0u1ZS1atICDgwPOnDlTZcteUFCQluDF4L///e+dv6SR9PR0+Pj44LXXXtOWnT59usJ2Z86cwfnz5+Hp6al9jk6nQ/PmzVG/fn14enrixx9/xKBBg+7p84mIyPwwKQoREVmsQYMGoU6dOggPD8fu3bvx008/YceOHRg3bhx+/vlnAMD48ePxxhtvICUlBceOHUNERMRt55Dz9fXFkCFDMHz4cKSkpGjH3LBhAwDAx8cHSils3rwZly5dQl5eHlxdXREVFYWJEydi1apVyM7OxrfffoslS5ZoiUbGjBmDkydPIjo6GsePH0dSUhISExPv6fs2a9YMZ86cQXJyMrKzs7F48eJKE7w4OjpiyJAhyMzMxO7duzFu3DgMHDgQDRo0AADExsZi3rx5WLx4MU6cOIHvv/8eK1euxJtvvnlP5SEiourHgI6IiCyWXq/Hrl274O3tjaeeegpBQUEYMWIECgoKtBa7yMhIPP/88xgyZAg6d+4MV1dXDBgw4LbHXbp0KZ5++mlEREQgMDAQo0aNwo0bNwAAXl5eiI2NxZQpU1C/fn2MHTsWABAXF4cZM2Zg3rx5CAoKQp8+ffD555+jSZMmAG6Na/vkk0+QkpKC4OBgLFu2DHPnzr2n7xsWFoaJEydi7NixaNOmDdLT0zFjxowK2/n7++Opp55C3759ERoaitatW5tMSzBy5EisWLECK1euRKtWrdCjRw8kJiZqZSUiIsuhpKpR4URERERERGTW2EJHRERERERkoRjQERERERERWSgGdERERERERBaKAR0REREREZGFYkBHRERERERkoRjQERERERERWSgGdERERERERBaKAR0REREREZGFYkBHRERERERkoRjQERERERERWSgGdERERERERBbq/wHGMVpJPd4R9gAAAABJRU5ErkJggg=="/>
          <p:cNvSpPr>
            <a:spLocks noChangeAspect="1" noChangeArrowheads="1"/>
          </p:cNvSpPr>
          <p:nvPr/>
        </p:nvSpPr>
        <p:spPr bwMode="auto">
          <a:xfrm>
            <a:off x="14128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4039" name="Picture 7"/>
          <p:cNvPicPr>
            <a:picLocks noChangeAspect="1" noChangeArrowheads="1"/>
          </p:cNvPicPr>
          <p:nvPr/>
        </p:nvPicPr>
        <p:blipFill>
          <a:blip r:embed="rId4"/>
          <a:srcRect/>
          <a:stretch>
            <a:fillRect/>
          </a:stretch>
        </p:blipFill>
        <p:spPr bwMode="auto">
          <a:xfrm>
            <a:off x="6159821" y="1643604"/>
            <a:ext cx="5610225" cy="37964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BEBEBE"/>
            </a:gs>
          </a:gsLst>
          <a:lin ang="5400000"/>
        </a:gra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902825" y="300942"/>
            <a:ext cx="10197297" cy="948896"/>
          </a:xfrm>
        </p:spPr>
        <p:txBody>
          <a:bodyPr>
            <a:normAutofit/>
          </a:bodyPr>
          <a:lstStyle/>
          <a:p>
            <a:r>
              <a:rPr lang="en-US" sz="3200" dirty="0" smtClean="0">
                <a:latin typeface="Times New Roman" pitchFamily="18" charset="0"/>
                <a:cs typeface="Times New Roman" pitchFamily="18" charset="0"/>
              </a:rPr>
              <a:t>                                        Results</a:t>
            </a:r>
            <a:br>
              <a:rPr lang="en-US" sz="3200" dirty="0" smtClean="0">
                <a:latin typeface="Times New Roman" pitchFamily="18" charset="0"/>
                <a:cs typeface="Times New Roman" pitchFamily="18" charset="0"/>
              </a:rPr>
            </a:br>
            <a:r>
              <a:rPr lang="en-US" sz="1800" dirty="0" smtClean="0">
                <a:solidFill>
                  <a:schemeClr val="bg1"/>
                </a:solidFill>
                <a:latin typeface="Times New Roman" pitchFamily="18" charset="0"/>
                <a:cs typeface="Times New Roman" pitchFamily="18" charset="0"/>
              </a:rPr>
              <a:t>The output of our model shows the emotion of a user by taking the input audio.</a:t>
            </a:r>
            <a:endParaRPr lang="en-US" sz="2000" dirty="0">
              <a:solidFill>
                <a:schemeClr val="bg1"/>
              </a:solidFill>
              <a:latin typeface="Times New Roman" pitchFamily="18" charset="0"/>
              <a:cs typeface="Times New Roman" pitchFamily="18" charset="0"/>
            </a:endParaRPr>
          </a:p>
        </p:txBody>
      </p:sp>
      <p:sp>
        <p:nvSpPr>
          <p:cNvPr id="44036" name="AutoShape 4" descr="data:image/png;base64,iVBORw0KGgoAAAANSUhEUgAAAjcAAAHHCAYAAABDUnkqAAAAOXRFWHRTb2Z0d2FyZQBNYXRwbG90bGliIHZlcnNpb24zLjcuMSwgaHR0cHM6Ly9tYXRwbG90bGliLm9yZy/bCgiHAAAACXBIWXMAAA9hAAAPYQGoP6dpAAClBklEQVR4nOydd3xT9frH30m6Ny1dQNl7lakyFBQUt7i34rwqDkSvV697/MTrvW5xK+i9Kk5w4EIQEGTvvTeUsrp3cn5/nJ4kbdM24yQnTZ/369VXTpOT5NvTNudznufzPI9JURQFQRAEQRCEEMFs9AIEQRAEQRD0RMSNIAiCIAghhYgbQRAEQRBCChE3giAIgiCEFCJuBEEQBEEIKUTcCIIgCIIQUoi4EQRBEAQhpBBxIwiCIAhCSCHiRhAEQRCEkELEjSAIQc/u3bsxmUxMnTrV4+fOnTsXk8nE3LlzG9xv6tSpmEwmdu/e7dUaBUEIHkTcCIIgCIIQUoi4EQRBEAQhpBBxIwiCIAhCSCHiRhCERnnqqacwmUxs3bqV6667jsTERFJTU3n88cdRFIV9+/Zx0UUXkZCQQEZGBi+99FKd18jNzeWWW24hPT2dqKgosrOz+fjjj+vsl5eXx7hx40hMTCQpKYkbb7yRvLw8l+vavHkzl112GcnJyURFRTFo0CC+//57XX/2t956i169ehEZGUmrVq0YP358nfVs27aNSy+9lIyMDKKiomjTpg1XXXUV+fn59n1mzZrF8OHDSUpKIi4ujm7duvHPf/5T17UKgqASZvQCBEFoOlx55ZX06NGDF154gZkzZ/Lcc8+RnJzMu+++yxlnnMG//vUvPv30Ux588EEGDx7MaaedBkBpaSkjR45k+/bt3H333XTo0IGvvvqKcePGkZeXx3333QeAoihcdNFFLFiwgDvuuIMePXowffp0brzxxjpr2bBhA8OGDaN169Y8/PDDxMbG8uWXXzJ27Fi++eYbLr74Yp9/3qeeeoqnn36a0aNHc+edd7Jlyxbefvttli1bxsKFCwkPD6eiooIxY8ZQXl7OPffcQ0ZGBgcOHODHH38kLy+PxMRENmzYwPnnn0/fvn155plniIyMZPv27SxcuNDnNQqC4AJFEAShEZ588kkFUG6//Xb7fVVVVUqbNm0Uk8mkvPDCC/b7T5w4oURHRys33nij/b5XX31VAZT//e9/9vsqKiqUIUOGKHFxcUpBQYGiKIoyY8YMBVBefPHFGu9z6qmnKoAyZcoU+/2jRo1S+vTpo5SVldnvs9lsytChQ5UuXbrY7/vjjz8UQPnjjz8a/BmnTJmiAMquXbsURVGU3NxcJSIiQjnrrLMUq9Vq3+/NN99UAOWjjz5SFEVRVq1apQDKV199Ve9rv/LKKwqgHDlypME1CIKgD5KWEgTBbW699Vb7tsViYdCgQSiKwi233GK/PykpiW7durFz5077fT/99BMZGRlcffXV9vvCw8O59957KSoqYt68efb9wsLCuPPOO2u8zz333FNjHcePH2fOnDlcccUVFBYWcvToUY4ePcqxY8cYM2YM27Zt48CBAz79rL///jsVFRVMmDABs9nxUXnbbbeRkJDAzJkzAUhMTATg119/paSkxOVrJSUlAfDdd99hs9l8WpcgCI0j4kYQBLdp27Ztje8TExOJioqiZcuWde4/ceKE/fs9e/bQpUuXGiIBoEePHvbHtdvMzEzi4uJq7NetW7ca32/fvh1FUXj88cdJTU2t8fXkk08CqsfHF7Q11X7viIgIOnbsaH+8Q4cOTJw4kQ8++ICWLVsyZswYJk+eXMNvc+WVVzJs2DBuvfVW0tPTueqqq/jyyy9F6AiCnxDPjSAIbmOxWNy6D1T/jL/QRMGDDz7ImDFjXO7TuXNnv71/bV566SXGjRvHd999x2+//ca9997LpEmTWLx4MW3atCE6Opr58+fzxx9/MHPmTH755Re++OILzjjjDH777bd6j6EgCN4hkRtBEPxOu3bt2LZtW51IxebNm+2Pa7eHDh2iqKioxn5btmyp8X3Hjh0BNbU1evRol1/x8fE+r9nVe1dUVLBr1y774xp9+vThscceY/78+fz5558cOHCAd955x/642Wxm1KhRvPzyy2zcuJH/+7//Y86cOfzxxx8+rVMQhLqIuBEEwe+ce+655OTk8MUXX9jvq6qq4o033iAuLo4RI0bY96uqquLtt9+272e1WnnjjTdqvF5aWhojR47k3Xff5dChQ3Xe78iRIz6vefTo0URERPD666/XiEJ9+OGH5Ofnc9555wFQUFBAVVVVjef26dMHs9lMeXk5oHqEatOvXz8A+z6CIOiHpKUEQfA7t99+O++++y7jxo1jxYoVtG/fnq+//pqFCxfy6quv2qMsF1xwAcOGDePhhx9m9+7d9OzZk2+//baGf0Vj8uTJDB8+nD59+nDbbbfRsWNHDh8+zKJFi9i/fz9r1qzxac2pqak88sgjPP3005x99tlceOGFbNmyhbfeeovBgwdz3XXXATBnzhzuvvtuLr/8crp27UpVVRX//e9/sVgsXHrppQA888wzzJ8/n/POO4927dqRm5vLW2+9RZs2bRg+fLhP6xQEoS4ibgRB8DvR0dHMnTuXhx9+mI8//piCggK6devGlClTGDdunH0/s9nM999/z4QJE/jf//6HyWTiwgsv5KWXXqJ///41XrNnz54sX76cp59+mqlTp3Ls2DHS0tLo378/TzzxhC7rfuqpp0hNTeXNN9/k/vvvJzk5mdtvv53nn3+e8PBwALKzsxkzZgw//PADBw4cICYmhuzsbH7++WdOOeUUAC688EJ2797NRx99xNGjR2nZsiUjRozg6aeftldbCYKgHybFn64/QRAEQRCEACOeG0EQBEEQQgoRN4IgCIIghBQibgRBEARBCClE3AiCIAiCEFKIuBEEQRAEIaQQcSMIgiAIQkjR7Prc2Gw2Dh48SHx8PCaTyejlCIIgCILgBoqiUFhYSKtWreoM4a1NsxM3Bw8eJCsry+hlCIIgCILgBfv27aNNmzYN7tPsxI3W5n3fvn0kJCQYvBpBEARBENyhoKCArKwst4biNjtxo6WiEhISRNwIgiAIQhPDHUuJGIoFQRAEQQgpRNwIgiAIghBSiLgRBEEQBCGkaHaeG3exWq1UVlYavYwmSXh4OBaLxehlCIIgCM0UETe1UBSFnJwc8vLyjF5KkyYpKYmMjAzpJSQIgiAEHBE3tdCETVpaGjExMXJy9hBFUSgpKSE3NxeAzMxMg1ckCIIgNDdE3DhhtVrtwiYlJcXo5TRZoqOjAcjNzSUtLU1SVIIgCEJAEUOxE5rHJiYmxuCVNH20Yyi+JUEQBCHQiLhxgaSifEeOoSAIgmAUIm4EQRAEQQgpRNwIdWjfvj2vvvqq0csQBEEQBK8QQ3GIMHLkSPr166eLKFm2bBmxsbG+L0oQBEEQDEDETTNBURSsVithYY3/ylNTUwOwokaoKIEIMXYLgiAIniNpqRBg3LhxzJs3j9deew2TyYTJZGLq1KmYTCZ+/vlnBg4cSGRkJAsWLGDHjh1cdNFFpKenExcXx+DBg/n9999rvF7ttJTJZOKDDz7g4osvJiYmhi5duvD999/77wfatxReaAvz/u2/9xAEQRBCFhE3jaAoCiUVVYZ8KYri1hpfe+01hgwZwm233cahQ4c4dOgQWVlZADz88MO88MILbNq0ib59+1JUVMS5557L7NmzWbVqFWeffTYXXHABe/fubfA9nn76aa644grWrl3Lueeey7XXXsvx48d9Pr4uObACbJWwb4l/Xl8QBEEIaSQt1QillVZ6PvGrIe+98ZkxxEQ0/itKTEwkIiKCmJgYMjIyANi8eTMAzzzzDGeeeaZ93+TkZLKzs+3fP/vss0yfPp3vv/+eu+++u973GDduHFdffTUAzz//PK+//jpLly7l7LPP9upna5CKourbYv1fWxAEQQh5JHIT4gwaNKjG90VFRTz44IP06NGDpKQk4uLi2LRpU6ORm759+9q3Y2NjSUhIsI9Y0J1yTdwU+ef1BUEQhJBGIjeNEB1uYeMzYwx7b1+pXfX04IMPMmvWLP7zn//QuXNnoqOjueyyy6ioqGjwdcLDw2t8bzKZsNlsPq/PJVrERiI3giAIgheIuGkEk8nkVmrIaCIiIrBarY3ut3DhQsaNG8fFF18MqJGc3bt3+3l1HiLiRhAEQfABSUuFCO3bt2fJkiXs3r2bo0eP1htV6dKlC99++y2rV69mzZo1XHPNNf6LwHhLRWH1rYgbQRAEwXNE3IQIDz74IBaLhZ49e5Kamlqvh+bll1+mRYsWDB06lAsuuIAxY8YwYMCAAK+2EeyRmyJws2JMEARBEDRMirv1xiFCQUEBiYmJ5Ofnk5CQUOOxsrIydu3aRYcOHYiKijJohaGBT8fygzNh/1J1+5+HpJmfIAiC0OD5uzYSuRGCD+d0lKSmBEEQBA8RcSMEH5rnpva2IAiCILiBiBsh+JDIjSAIguADIm6E4KPcqXmfiBtBEATBQ0TcCMGFtRKs5Y7vpUuxIAiC4CEiboTgoraYkciNIAiC4CEiboTgoraYEXEjCIIgeIiIGyG4KJfIjSAIguAbIm6E4KJO5EY8N4IgCIJniLgRggvx3AiCIAg+Yqi4mTRpEoMHDyY+Pp60tDTGjh3Lli1bGnzO1KlTMZlMNb5kVAKMHDmSCRMm6PZ648aNY+zYsbq9ntuIuBEEQRB8xFBxM2/ePMaPH8/ixYuZNWsWlZWVnHXWWRQXN3xCS0hI4NChQ/avPXv2BGjFTYyqcji6FUrzjF6J+0haShAEQfARQ8XNL7/8wrhx4+jVqxfZ2dlMnTqVvXv3smLFigafZzKZyMjIsH+lp6cHaMXBybhx45g3bx6vvfaaPZq1e/du1q9cxDlX3ERcamvS09O5/vrrOXr0qP15X3/9NX369CE6OpqUlBRGjx5NcXExTz31FB9//DHfffed/fXmzp0bmB+mvNa4BYncCIIgCB4SZvQCnMnPzwcgOTm5wf2Kiopo164dNpuNAQMG8Pzzz9OrVy//LEpRoLLEP6/dGOExYDI1uttrr73G1q1b6d27N88884z61PBwThp8GbdedSGvPPcYpdEZ/OMf/+CKK65gzpw5HDp0iKuvvpoXX3yRiy++mMLCQv78808UReHBBx9k06ZNFBQUMGXKFKDx34luSCm4IAiC4CNBI25sNhsTJkxg2LBh9O7du979unXrxkcffUTfvn3Jz8/nP//5D0OHDmXDhg20adOmzv7l5eWUlzs63hYUFHi2sMoSeL6VZ8/Ri38ehIjYRndLTEwkIiKCmJgYMjIyAHjuuefo36cnzz9yD1giIL0XH330EVlZWWzdupWioiKqqqq45JJLaNeuHQB9+vSxv2Z0dDTl5eX21wsYWhoqugWUnhBxIwiCIHhM0Iib8ePHs379ehYsWNDgfkOGDGHIkCH274cOHUqPHj149913efbZZ+vsP2nSJJ5++mnd1xvsrFmzhj8WLCauyzD1DpMjA7ljxw7OOussRo0aRZ8+fRgzZgxnnXUWl112GS1atDBoxdVoYiYuo1rciOdGEARB8IygEDd33303P/74I/Pnz3cZfWmI8PBw+vfvz/bt210+/sgjjzBx4kT79wUFBWRlZXnwBjFqBMUIwmO8fmpRUREXnDWCfz1yt3pHag8wqwInMzMTi8XCrFmz+Ouvv/jtt9944403ePTRR1myZAkdOnTQY/XeoXlu4tLgyCaJ3AiCIAgeY6i4URSFe+65h+nTpzN37lyvTqpWq5V169Zx7rnnunw8MjKSyMhI7xdpMrmVGjKaiIgIrFar/fsBAwbwzRef0T6rFWFhYZDWHsIiajzHZDIxbNgwhg0bxhNPPEG7du2YPn06EydOrPN6AUMTM/EZNb8XBEEQBDcxtFpq/Pjx/O9//+Ozzz4jPj6enJwccnJyKC0tte9zww038Mgjj9i/f+aZZ/jtt9/YuXMnK1eu5LrrrmPPnj3ceuutRvwIQUP79u1ZsmQJu3fv5ujRo4y/8w6O5+Vz9V3/ZNnqDezYtpVff/2Vm266CavVypIlS3j++edZvnw5e/fu5dtvv+XIkSP06NHD/npr165ly5YtHD16lMrKysD8IFoaKi6t5veCIAiC4CaGipu3336b/Px8Ro4cSWZmpv3riy++sO+zd+9eDh06ZP/+xIkT3HbbbfTo0YNzzz2XgoIC/vrrL3r27GnEjxA0PPjgg1gsFnr27ElqaioVZSUsnDEFq83KWdfcRZ+BJzFhwgSSkpIwm80kJCQwf/58zj33XLp27cpjjz3GSy+9xDnnnAPAbbfdRrdu3Rg0aBCpqaksXLgwMD+Is+cG1FlTihKY9xYEQRBCApOiNK8zR0FBAYmJieTn55OQkFDjsbKyMnbt2kWHDh2aftfj8iI4ts3xfVI7iAlQOTc+HMt3R8Ch1XDph/DNLep9jx6G8Cb++xAEQRB8oqHzd21ktlSoYquVRrJVGbMOT7FHbtLq3ifUpLwQcjcZvQpBEISgQ8RNqGJtquKm2mMTmQBh0TXvE2oy40546xQ4uNrolQiCIAQVIm5ClSYrbqqjNJHxjio1idy45tAa9faY6zYIgiAIzRURN6GKlpayVJd/W5uAuFEUR5QmIlbETUPYbFBQbbSXyJYgCEINRNy4ICQ81lrkRkvtBDhy49UxrCwFxaZuR8RCRJy6LSfvuhQfcQjY2sNGBUEQmjkibpwIDw8HoKTEoEGZeqKJmXBjxI12DLVj6hbOEZpwidw0SMEBx7aIG0EQhBoExfiFYMFisZCUlERubi4AMTExmNyYyh2UlFUACtjMUKVAVSWUlfn9bRVFoaSkhNzcXJKSkrBYLO4/uaL6JB0eq46KEHFTPwVOI0HKJbIlCILgjIibWmhTsDWB0yRRFMjPUbcLwqDwiLpdFK6OkwgASUlJnk8Ut5uJq9NRdnEjJ+861BA3Hk66FwRBCHFE3NTCZDKRmZlJWlpa4EYO6E3+AfjpATBHwB1/wlvXAgrc9AvEtvT724eHh3sWsdEodzITg5PnRiI3dSjY79iWtJQgCEINRNzUg8Vi8e4EHQzkHoGifZDUFmJiwVYMJcegKh+iPJu6HlA0ERNRO3Ij4qYOzpEbiWwJgiDUQAzFoUhhdUoqPlO9jamO1hQfNWY97qJ5buqIGzl516FGWkoiN4IgCM6IuAlFig6rt3Hp6q2WiioJdnFT23Mjaal6kWopQRCEehFxE4rYIzfVht6YFPW2+Jgx63GXOp4bSUu5xGaTailBEIQGEHETitQWN00mcqOJG/HcNEjJMbBWOL6XailBEIQaiLgJRYqqxU2cFrlpKp6b2uJGOhS7REtJmaoN7xVFavm/IAiCAIi4CU0Kqz038dWeGy0tFfSRm/r63EjkpgZaSiqlk3prq4Iq/zdoFARBaCqIuAlFCqsHKsbVSkuJ5yY00CI3KV0c94mpWBAEwY6Im1CjqgJKj6vb9lLwphK5kbSUW2jiJrENRMSr2yJuBEEQ7Ii4CTW0MnBzOMQkq9t2Q3GQR25qN/GLFHHjEi0tldgaIkXcCIIg1EbETajh3ONGmyOlGYpLjqtlxMFKhaSl3EITNwmtHQJQxI0gCIIdETehhua3iXcaWqmlpRQrlOUFfEluU5+h2FqhptsElfzquVIJrRyRG4luCYIg2BFxE2rU7nEDEBYBkYnqdjCXg5fXGr8QHut4rFKiN4Ba8l0jciNpKUEQhNqIuAk1ao9e0IhtAqbi2p6bsAiwRNR8rLlTchys5ep2fKbjWEkjP0EQBDsibkINV5EbaBqN/Gp7bpy3RdyoaJVSsWnVEbkE9XsZwSAIgmBHxE2oUZ+4CfYRDFanRnRaqgWkHLw2mrhJaKXeSlpKEAShDiJuQo3aoxc0gn14prN4kchN/Tj3uAGplhIEQXCBiJtQo/boBY1gj9xo4sUcDmGRjvtF3NTEbiauFbmRyJYgCIIdETehhLUKio+o21p3Yo1g99y48ts4fy/iRiW/VlpKDMWCIAh1EHETShTnAoo6LVoTMxpBH7mpFjfOfhsQz01t7J6b1uqt3VAsaSlBEAQNETehhGYmjksDc61fbbB7bmoPzdSQyE1NnHvcgJOhWMSfIAiChoibUKK+HjcQ/MMza/e40RBx46BGAz/NcyOGYkEQhNqIuAkl7KMXMus+5jw8U1ECtyZ3qddzI2kpO6UnoKpU3dZ+x1IKLgiCUAcRN6FEfZVS4PDgWCuC80RYr+dGIjd2NL9NTEsIj1K3Nc+NiD9BEAQ7Im5Cifp63ABExEB4jLodjKkpe1pKPDf1oqWkEls77otwSksF88R3QRCEACLiJpSwR25ciBtwKgcPQlOx3VBcn+dGIhN1KqXAKdKlyHBRVygK/PoorPyv0SsRBCGAiLgJJeyem3rETTAPz2zMcyPVQHV73ACER6ul/yDHyBVHt8KiN2HWE0avRBCEACLiJpRoqFoKgruRX0VjkRuJStQpAwcwmaRiqiFK89TbsrzgNNILguAXRNyECjYrFOWq2/VGboK4kZ8mXiJri5u4mo83Z1ylpUAa+TVERfUxUWzyNyQIzQgRN6FC8VFQrIAJYtNc72Nv5BeE4qbeJn5SCm6ndo8bDft8KRE3dXBO1cmICkFoNoi4CRW0SqnYVLCEud7HuddNsCFpqYZRFKfITS1xEyFpqXpxFsVlIm4Eobkg4iZUaKjHjYZ4bpouZXlQWaJu10lLyQiGeqkRuRHxJwjNBRE3oYIWuXHVnVijKXtuqkpVX1FzRUtJxaQ4GvhpSJfi+nFO1ZXnG7cOQRACioibUME+NNOdyE0QpqUaG5wJzTt6U5/fBpyqpSTtUodySUsJQnNExE2ooImb+iqlIMj73GgdimuNXwiLdPRxac7iJn+/els7JQUygqEhKsRQLAjNERE3erFvGUw+BT6+wJj3b6zHDTiqpSpLoKLE/2tyF0VxpA9qR25MJikHB9c9bjQkLVU/ErkRhGaJiBu9CIuAI5vgyBZj3r+hieAakQlgDle3g6liqqpM7UMCdT03ICMYoOG0lFRL1U+FGIoFoTki4kYvtCvqolyoqgj8+zc2VwrUKEgwmoqdr67DY+s+LhVT9TfwA6mWaghnQSNpKUFoNoi40YuYFLBEAIqjcilQKIp7aSkITlOxdnUdHgtmF3+SIm7q73EDTuJGTt51kD43gtAsEXGjFyaTIyWkpRACRclxsFWq242Jm2A0FdvNxC6iNiBdihXFMTQzsU3dx8VzUz/SoVgQmiUibvRESxloV9mBQvPbxKSo3p+GCMZGfppoceW3AYnclBdAZfXP7spTZR+/0EzFX0PUiNxInxtBaC6IuNETLWUQ6MiNlgaLa8BvoxGMnpuKenrcaDR3caNFbaJbQERM3cfFUFw/0qFYEJolIm70xChx487oBY1gjNzYG/jFu368uVdLNVQGDpKWqg/nFgMgaSlBaEaIuNETe1rKoMhNQ2XgGnbPTTAZit313DTTyE1DlVLgaOJXWdK8R1TUprLU0WIAxFAsCM0IQ8XNpEmTGDx4MPHx8aSlpTF27Fi2bGm8T8xXX31F9+7diYqKok+fPvz0008BWK0bGBa5cWP0gkYwRm7cTks198iNi0opqOlVkuiNg9p/LxK5EYRmg6HiZt68eYwfP57Fixcza9YsKisrOeussygurv8K/a+//uLqq6/mlltuYdWqVYwdO5axY8eyfv36AK68HoyK3LgzekEjmD03Yih2TUEDoxdAHVFhqTaSi7hxYD8WJvXGWgFV5YYtRxCEwBFm5Jv/8ssvNb6fOnUqaWlprFixgtNOO83lc1577TXOPvts/v73vwPw7LPPMmvWLN58803eeecdv6+5QbQr68JDanrAbAnM+xa50cBPIxj73Ng9N/WJm2ZeCq6J5cR6xA2ovpuSY833GLlCOxaxqVCcq26XFUBcqnFrEgQhIASV5yY/Xy3VTE5OrnefRYsWMXr06Br3jRkzhkWLFrncv7y8nIKCghpffiMuTR3yqFjVTsWBQisF96RaqjzfmE7KrrB7buoRN5HN3XPTSFoKpGLKFZpojkpwmNUlNSUIzYKgETc2m40JEyYwbNgwevfuXe9+OTk5pKfX9Jakp6eTk+O6K/CkSZNITEy0f2VlZem67hqYLY7oSaBSU4riWbVUVBKYqn/twWIqllLwhmmsWgocpmI5eTuocIoIRlUfH+l1IwjNgqARN+PHj2f9+vVMmzZN19d95JFHyM/Pt3/t27dP19evg91UHKBGfmV5YK32EbgTuTGbIbo6MhZs4iZSSsHrUFbgECwNRW5kvlRdtChWZLyMqBCEZoahnhuNu+++mx9//JH58+fTpo2L9vJOZGRkcPjw4Rr3HT58mIwM1yf2yMhIIiMjdVtrowS6YkqL2kQlQXiUe8+JbakaioPFVFzeWOSmGaeltL+jqKT6jw84UneSlnLgHLnRjMRyfITmiKKohvqwAJ4LDcbQyI2iKNx9991Mnz6dOXPm0KFDh0afM2TIEGbPnl3jvlmzZjFkyBB/LdMzAj2CQfPbuGMm1gi2cvDGPDfNOS3VWI8bDWnkV5dypyo8e1pKIjdCM+SzK+CV3s3q88HQyM348eP57LPP+O6774iPj7f7ZhITE4mOjgbghhtuoHXr1kyaNAmA++67jxEjRvDSSy9x3nnnMW3aNJYvX857771n2M9RA+eKqUDg7jRwZ4KtkZ94burHHTMxyHwpVzhHbrTmhpKWEpobigK75kNVGRzbAa36Gb2igGBo5Obtt98mPz+fkSNHkpmZaf/64osv7Pvs3buXQ4ccQmHo0KF89tlnvPfee2RnZ/P1118zY8aMBk3IASXgaSkPuhNrBF3kpjHPjVNaymZzvU+oYo/cNCJu7NVScvK2UyGRG0GgskQVNtp2M8HQyI2iKI3uM3fu3Dr3XX755Vx++eV+WJEOBDotVeRBpZRGsDXya3T8gna/AlWlDXtPQg3t7yixYS+ao1pKIjd2XM0sE/EnNDecI/TNKPodNNVSIYMWQSk4qIYD/Y0nPW40gi1y01gTv7Bo7F1mm9E/J+B5WqoZ5dQbxTlyE5mobou4EZobIm4EXdDEjbUiMJ6WQg+6E2sEk+fGZlWjMVC/uDGb/VsOfngDLPsgOFNebosbqZaqQ7mrPjciboRmhvPnfDNKS4m40ZuwCIhNU7cDkZoq8mCulEYwRW6cxUp9s6XAv6bimQ+oX7v/1P+1fSXfw2opMRQ7qBG5kSaHQjOl5LhjWyI3gk8EylSsKJ5NBNcIJs+N9s9mDnMMf3SFP8VNXnVjx0D5pNylvFAdkwFuGIqlSV0dtChWRLxEboTmi4gbQTcCZSouL3SEGb2J3JQcd5TIGoVzAz+Tqf79/JWWUhQoPqJuB0OazpmCaj9VZGL9lWQa4rmpS43IjRwfoZkinhtBNwIVudEqpSITPKsgitEGkypQekL3ZXlEhYuKFlf4q0txeYFjfIXzFU4w4G4ZOMj4BVc4e24kLSU0V8RzI+iGXdz4uZGfNykpAEu42s4fjPfdNNbAT8NfaSnnnz/oIjeeiBsxFNdB+twIQq3ITfO5+BFx4w8ClZYq9MJMrGH33Rh8QtfESkNmYvCjuDni2Db6WNRGi/wlNmImBkfkxloOVRX+W1NTwWarGRXUSsEri8FaZdy6BCHQ1BA3ErkRfCHBqdeNP/GmUkojRisHNzhy09jQTI0IP0UmaoibYE1LuSFunNN6zejqrF4qnUSws+cGJDUlNC+cP9ckLSX4hD1y4+dGft6mpSB4ysHd9twEIHJTGmTiJt+DtJQlrLrZIXLyBodoNlkgLEpt0RAWVf2YpO6EZoSkpQTd0Br5VRZDWb7/3sentFSQNPITz0392Bv4uRG5AakIcsbZb6NV4YmpWGhuKErNizZJSwk+ERED0S3UbX+mpuwTwb1JSwVL5MZdz41WLaXzlUfttFQwdSn2JC0FUjHljHOPGw0xFQvNjYoitVu+/XspBRd8xTk15S90MRQbLW489Nz4My2lWB1N84ymohjK8tRtd9JSIBVTzjhHbjQkciM0N2pHoytF3Ai+Yi8H92PFVJEXc6U0giVy42pysysCkZaC4DEVa6LYubtuY8jJ24GrYawSuRGaG7XFjURuBJ/RxE2hn3rdVBQ7TmLeGIqDxnNT/c9mlOemKLfm90EjbqpFsTtl4BoyX8qBy8iNjKgQmhna55l24SOeG8Fn/N3rRktJhcc23prfFcESuXF1EnKFvz03WqWR0WJPw91p4M74q1y+KWL33DiLm+peNyJuhOaC9nmWmKXeVpYEl6/Qj4i48RfxPvS6WTQZ3hkOvz8Fhze43seekkpveCZTfTg38fNnuXpjVLhIH7jCH5Eba5WjkqBlF/U2aMSNB2XgGlIt5cDV35WkpYTmhha5SWpbfYcCVaWGLSeQhBm9gJDFl/lSC16F4lzIWQcLXoG0ntDnMuh9KbRor+5j73Hjhd8GHJEbW6Varh6d5N3r+Iorb4Qr/CFuNCFjMqviJmdt8IibfA8rpUCqpZwpF0OxIDgiN06fIxUlns0ibKJI5MZfeJuWKsxRhQ0m6H4+WCIgdyPMfgZey4YPzoQl7zkiOvFe+G0AwqMcgsLIE7rbnhs/VEtpKamYFIhNU7eDRdx42uMGnKql5OTtMnIjkS2huaF9nsW0hPAYdbuZePIkcuMvtMhNWb56FdmYp0QjZ51627ILXPUplObBph9g3Vewaz7sX6p+aWjpL2+ISVH/0IuPQkon71/HF9z23GiRmyI1jeZNKq42mriJTXWMowiWLsVeiRstMiEnb/sxiJS0lNCMsYubFPUztLKk2YxgkMiNv4hKcJQ3e1IxdWiNepvRV72NToIB18ON38PETTBmErQa4Ng/tbv3awyGXjeeem4UK1SV6/Pempk6tiXEJKvbwVAtpShQsF/d9sZz00yuzBrE1VgPSUsJzQ3t8ywm2Sly0zzKwSVy408SWsHRLWpqSjOsNoYWucno4+L1MmHIXerXsR1wdCt0PtP79cU4mYqNQFE8GJzp9HhFsZpW85UakRtN3ARBWurQGig9AZZIaNHO/edJtZQDV54bidwIzY0akRs/NUINUiRy40+8MRXnrFVvM/s2vF9KJ+h2jjow0Vu0VIxR5eBV5WokBhqP3JgtjnJtvSITrtJSwSBu1kxTb7uf55nxTwzFDlx6bqQUXGhmaGn2mBR1LBBIWkrQAU9HMJQXwvGd6nZGI+JGD4xu5OcsUtw5ietdMWUXNy2dxI3BaSlrpeqvAsi+2rPnimHWgctqKWniJzQjFMUpcpPsv0aoQYqIG3+S4GGvm5z16m18K4cfxp8Y3chPEzfhMWpkpjH8Jm5qGYqNbHK1Y47qgYpNhU5nePZcOXk7qGhgcGZ5obG9nQQhEJQXgK1K3Y5OVhu+gogbQQc8TUs15LfxB0Ybit3122jo3aXYWdxEV3tuFJtjYKURrPlcve1zuecpR2dDcXM/eTfU50axielaCH20qE14jJqSimhehmIRN/7E0143OdWVUo35bfTC8MiN1uPGzTJ553JwPXAWN2ERjqt8o1JTpXmw+Sd1u++Vnj9fO462Kqgq021ZTRJXnpvwaDBXC0YxFQuhTomT3wYcn5/iuRF8pslEbgz23HgsbvRKSzmVgoPxFVMbvwNrOaT2gMxsz5/vfBybs+/G6iTunOeumUxSDi40H5z9NuCUlmoeUUsRN/5Ei9yUHIXKRq6krZWQu0ndDoSZGIyvlnK3gZ+GnpGbimLHFYzWndjoRn5alVT2Vd41KTSbHdGn5ixuKpx+9trCWUzXQnPBuQwcnD4/JXIj+Ep0Cwir7sfSWCO/I1vAWqFeWSZ50NvEF7SIRVWpMXlYd0cvaOjZp8F5Grj2/kaWg5/YDXv/Akyq38ZbIqXXjd1vY4lQ043OSK8boblQJy0lpeCCXphM7qemtP42GX3UK/BAEBGnNooDY6I37g7N1IjUU9xoKalUR5TESHGz9kv1tuOImkPuPEUiEw2nO+29bvIDtx5BMALtc0wrltC7ICPIEXHjb9ztdRNovw2oJ3UjK6aM9Nw497jRMMpzoyiOlFTfq3x7LRnB4LpSSsPfkZtd8+Ht4bB3iX9eXxDcpXZayj5+QSI3gh5ogy0LGxE3h7TITYD8Nhp2340B0QqPPTc6Xnk4V0ppGCVu9i+H4zvUD58eF/j2WjKCwXWPGw1/Dxdd9SkcXqeawwXBSGobiqUUXNAVd9JSimJM5AYMjtx46rnRMXJTlKve1hA3WlrqhO+v7wlab5seF7ov9OrDn4381n8D+1fo/7p601Dkxt+NDo9uUW+DZbq80Hyp47mp/n+oFHEj6IE7vW7y9qgeAHO4b1O+vcHI4Zmeem50TUvVKgMHYzw3VeWw4Vt1O9uL3ja1sUcmdE5LHdsBX98MX4/T93X9QUPpTn+mpWw2OLJV3TZ6jIcg1JuWEnEj6IE7kRstapPWvW51h7+JNbCRn8eeGz+npaINSEtt+02dAB6fCR1G+P56/qqWOrFLvc3bp7YtCGYajNz4sc9NwX7HVbFEbgSjKa2niZ94bgRdcEfc2P02XjRu8xW7z8RIcWNAWsql58aAyI1mJO5zuXvztRrDX9VShYerNxRHSi9Yachz48/IjRa1AYncCMZiszmlpTTPjdahWCI3gh5oaanCnPqveLXITaDGLjhjH8FghKG4+p/M4yZ+fk5LleWBzer7ezRGyXHY+qu67ekE8PrwV7VUUY7r7WDEqMjNkc2ObYncCEZSng9K9WdYdC1xI2kpQRdiU6vn2ShQdNj1Ps49bgKNkYZijwdn+iFyE5fmuE+7wlFsUBaAPijrvwFbpVohl95Tn9e0V0vpfPIudPrbLQxycdNgn5tAiZu8wAhkQXCFFrWJiIPw6kaymufGVgVVFcasK4CIuPE3ZjPEN5CaKj7mMBun9w7cujTskZsjgX9v+0nIRfrAFXp5bmw2h5hzTktZwh1N3gKRmlr7hXqb7WNvG2f8VersHK1prNu20TQUEfRnWuqoU1oKRRU4gmAEtcvAoeZFZDPogyXiJhAkVPe6cSVutKhNiw6OD95AktRWvc3frw4cDCRGeW5KT6jRGXCkojRiWqi3/hY3R7fD/mVgskDvy/R7XbvnRucPrxqRm3oikMGCJuwCGblRlJqRG5DUlGActSulQL14s1QXrDSDEQwibgJBQ6ZiI/02oFbphEWrocq8PYF9b289N9YK38KqWpQquoX6D+9MoEzFWtSm0xkQn67f6/qrWqpJRW40z00jhmJF0e89iw6rqUyT2dG4U0zFglG4EjfQrMrBRdwEgoZ63RjptwE1bZbcUd0+tiNw72uzOq4e3C0FD3eK8Pji+HdVKaVhFzd+PDHZbLDWaQK4nvijWkpRakZr6vOOBQsN9U/Sjo+tUu0xpBdHqpv3tegA8RnqtkRuBKOo3cBPQ8/hw0GOiJtA0FDkxsgycI2UanFzPIDixvmfy11xExbhCKv68s9Z7KI7sUYgIjd7F0HeXjVF0v08fV9bS7vomVMvL1Anx2s0mciNi7+riHigelCqnqkpTdykdnPqlyTiRjCI2kMzNZrRZHARN4GgPnFTUQLHtqnbRkVuAFI6q7eBjNxo4sRkgbBI95+nh+/GVRm4RiDEjRa16XkhhEfr+9rOs6X0SrvU9tgEe7VUeQNGdbPZEb3R01R81EncaCZOidwIRlFfWqoZlYOLuAkE9U0Gz92oGltjUx2hbCNI7qTeHtseuPd0vro2mdx/nv3k7UNkoqG0VLRmKPbTiamyFDbMULf16m3jjN1nouj3Aab5bbRjU3w0uLsUa0386vNy2U3FOpb72yM33SVyIxhP7QZ+GuEibgQ90SI3hQdVv4WGs9/GkxO83qRUi5uApqU8HL2gYb/y8JO48XfkJmedmg6JTYO2Q/V//fBo1dQK+vlutMhNWi+nnk1B3KW4sZllUX4ol9cqpVp2lciNYDz1Rm7EUCzoSVy6esKxVdXsJ2P32xhUKaWhpaXy9+trsmwIT4dmagQqLeWvE9OJ3epty65qikRvTCb9TcVa5CYhU/1bdr4v2KgqV83CUH+LAb3TUiXHHf/XLbtK5EYwnsbSUuK5EXTBEq5eqUPNiimtDNxIvw2oEYyIeDVFpp18/Y0mTtztcaOhi7jRIjdpdR/zd+RGK7dv0c4/rw9OpmK9IjfVQiYu3ZE+DVbfjXO6sj7hrHevGy0lldhWTYXZIzcn9Hl9QfCU2kMzNcJ1iHw3EUTcBAp7aqq60sRmhcMb1O1MAyulQL3a1yqmAuW7aaiipSE0k2hTTUudqBY3SX4UNxE697rRSr/jMxw9XIK1YkoTdGHRYAlzvY/eXYq1lFRqV/XW374tQWgIm9UhrGt7bprRZHARN4GidsXUse1qeW14jKPPjJHYTcUB8t347LnRIy3lStxoV915/pkNFJDIjc5pKXvkJsORlgrWLsUNDc3U0Dtyo41dSO2u3ornRjCSsnxHB3YpBRf8Tu1GfprfJr03mC3GrMkZzXcTKFOxUZ6byjLHSc2V50a76vbXbKBARG70HsFgj9ykN4HIjRt/V3obip3NxFDTc6NnF2RBcAct6hyZoPYGc0aPgowmgqHiZv78+VxwwQW0atUKk8nEjBkzGtx/7ty5mEymOl85OUGa/3emduRGq5QyauxCbVICHbnx1XPj5T+nNjDTHA5RiXUftzjdr3dqylqlmrbBMdPLH+g9gkGL0sRlNB3PTYORG81QrFMpuHMZODgiN9byZnGFLAQZroZmaoRLWiogFBcXk52dzeTJkz163pYtWzh06JD9Ky3NhTE02Kjd68bosQu1CXhaShtu6Km48bF9eJFTd+L6yu/95bspOACKVe2yrEVA/IE9cqND2qWy1NEPJt7JUBys1VL2v6sGJs1rk9/1OD5lBY5orOa5iYhTxTOI70YIPPVVSkGzKgWvx3EXGM455xzOOeccj5+XlpZGUlKS/gvyJ/bIzQE1VG2vlAqyyE3hQVXVa/8E/sI+NLOBk5ArfE1LNVQGrhGdDOzUX9zk7VVvE7P8UwauoecIBi1CExatvm4oRG70NBQfre4wHpfuSGmaTOpVc9Fh1XeTlOX7+wiCuzQobqr/L3yZzddEaJKem379+pGZmcmZZ57JwoULjV6OezinpQoOqn+AJguk9TR2XRoxyY4P5+M7/f9+ds9NgNNSDVVKafgrchMIMzHoWy3l7LcxmdTUFARvl2J3PDd6Goqdxy44I71uBKPQ/uZqm4lBpoIHK5mZmbzzzjt88803fPPNN2RlZTFy5EhWrlxZ73PKy8spKCio8WUIWhqiqgx2zVO3U7tBeJQx63FFIMcw2D03nhqKfUxLeSJu9K52CYSZGPStltKMw5qoiUkJ7i7FnkRu9Dg+9jLw7jXvD6aKKWsV5B9ofD8hNGgwciOem6CkW7du/O1vf2PgwIEMHTqUjz76iKFDh/LKK6/U+5xJkyaRmJho/8rKMihEHB7l+GPb+ot6Gyx+G41AjmEwqhTcLm4aSEtpJyZ/RW78aSYGfaulCp0iN6Cm0+KCODXlludGxw7FmplYq5TSCKZeNz/eB6/0hAP1XwQKIUR9c6XAqUOxRG6CnpNOOont2+uPNDzyyCPk5+fbv/bt2xfA1dVCS01tn6PeBovfRsM+HTwAaSmvm/jp5LmJa8CEbk9L+Sly4++0lJ6G4iKnHjca8UE8giHQfW5qV0ppBFOX4oNr1NvD641dhxAY3IrchL64MdRQrAerV68mM7P+ypPIyEgiIyMDuKIGSGitGom1q8tgi9xozQQDmpbytlrKn54bf0Vuqg3FSe31fd3a6JqWqhW5geDudeNWn5vqaqnKEtU3ZAn37r0qSx3jSmqLm2Dy3BRXpw+DYS2C/2lI3Ng9N6GfljJU3BQVFdWIuuzatYvVq1eTnJxM27ZteeSRRzhw4ACffPIJAK+++iodOnSgV69elJWV8cEHHzBnzhx+++03o34Ez9AiNxrBJm4CmZYyqomfR4ZiHU8GVeUOMRCoyI0e1VIuIzdaWioIuxR70ucGVAHoKnzvDke3AYqagqqd5gwWz43N5ohWBkMUSfA/7kRuqkrVDuzB0EDWTxgqbpYvX87pp59u/37ixIkA3HjjjUydOpVDhw6xd+9e++MVFRU88MADHDhwgJiYGPr27cvvv/9e4zWCGmdxk5jl/Yeqv9AMxcVH1AZnrprc6YVhnhs3SsH9US2Vtw9Q1CZarj509ETPailXkRu75yYYIzdueG4s4eoVbGWJmpryWtw4jV2o3TMpWCI3pcfV3krathD61Dc0E2pGyitLPG/F0YQwVNyMHDkSpYH25FOnTq3x/UMPPcRDDz3k51X5Ea2RHwSf3wbUKpLYNDWMfWwHtB7gn/dRFB88N9X7e3PloSjGlYLn7VZvk9rW3zxQL/RMSzUYuWminhtQj1FliW+m4tpjF5wJlsiNc0Wb0UJL8D/WKsfYGFeiPSwKMAGKeoEYwuKmyRuKmxTOkZtgS0lp2FNTfjQVWyvAVqVue9vnBjxPu5Tlga26N0uMG5Gbsjz1w0IPAmUmBodhtrLEt+GfVRUOgRfvQtwEo6HY3YigHqbi+srAIXgiN8VO4kbSUqFPWR5QHTCwz8lzwmTyvZ1GE0HETSBxjtwEy0yp2gRixpRzibKnaamwSLX5IXj+z6mlpCITGu4vFJXk2NbrhJAXoB43UDNq4Uv0RjsxmsNqNgQLhciNHl2Kj2hpqW51HwuayM0Rx7aIm9BHuxiJSqzfKN9MJoN7JW4+/vhjZs6caf/+oYceIikpiaFDh7Jnzx7dFhdyxGeihgQJ3shNcgBMxdrVdVi054Y2X6483OlxA2AJcwgcvU5OWqVUICI3YZHq/CrwTdzYB2am1xwXoVVLFR8Jvi7F9shNI+F2e+TGy+NjrXT8j7gSN5oYLMvXL/rnDcWSlmpWNGQm1mgm5eBeiZvnn3+e6OhoABYtWsTkyZN58cUXadmyJffff7+uCwwpIuPgrOfgjMf938jNW+yRGz+Wg3vrt9HwdgSDO34bDb19N4HqTqzha8k8OPlt0mveH51c3aWY4OpS7ImXK8rHtNTxnWpqNSKuZkRWwzklUJbn3XvoQbFz5Oa4eoyE0MUdcRPePMSNV4biffv20bmz2vBtxowZXHrppdx+++0MGzaMkSNH6rm+JsO+4yW8OWc7KXERPHS2ixy8xtC7A7cobwjEdHBve9xoRMZBIT5EbtwUN8d36CduAjVXSiMyXj2Z+RS5qRY3tSeYa12KC/ar+yS6OLkbQWUJKDZ1u1HPjdalON+797L7bbq5NohbwtTp4+X5asSksWihv3BOS1krqk2kXl5UCMFPSQOVUhrNZDK4V5GbuLg4jh1TP/R/++03zjzzTACioqIoLS3Vb3VNiO25RXyxfB9TFu7mWFG50cvxHq2RX1me/8LY2gnXU7+NhrdhVXsZeIAjN+VFjtcJVMROD8NskYsycI1gNBXbvVymxoVzZHWbA2+Pj33sgouUlEZMdfTGSN9Nca3ImvhuQhvtc8bV0EwN+wgG8dzU4cwzz+TWW2/l1ltvZevWrZx77rkAbNiwgfbt2+u5vibDyG6p9G2TSGmllff/3GX0crwnIsYRZvdXasrboZka3qZcPIrc6NilWIvaRCX5t3eQM9rVuS/zpQpdlIFrxAdhrxvnSqnGyu19NRQfqWcauDPBUDFVO21otMFZ8C/2tFQD4sbepViHJp9BjFfiZvLkyQwZMoQjR47wzTffkJKiXuWuWLGCq6++WtcFNhVMJhP3ntEFgE8W7eZ4cYXBK/IB+xgGP6Wm7CchL9NSXkduvBE3OpwMAlkGrqFHrxt3IjfBVDGl/azupF18NRS7I26CoWLK7rmpFntiKg4OFEWttrPZ9H1dt9JS2sVhaEduvPLcJCUl8eabb9a5/+mnn/Z5QU2ZUT3S6NUqgQ0HC/hwwU7+PqYB700wk9IZdv/pv4opTZT4bCj2Ni3lhv9BzxEM9plSBogbX67OGorcBONkcE+6XvsyXNRmdepOHMSRG+emlUlt1QiiRG6CgxVT4Mf7YcwkGHKXfq/rVrWUlILXyy+//MKCBQvs30+ePJl+/fpxzTXXcOJE883pmkwm7h2lRm8+/msPeSVNNHrj74opb0cvaHhbLaWF6APtuQm0mRj0GcHQ5CI3HlTh+ZKWytsD1nK122tDgtXoyE1ZnmoiBocIE89NcHBwlXqbs07f1/WoFFzSUnX4+9//TkGB+qGwbt06HnjgAc4991x27dplnw/VXDmzRzrdM+IpKq/io4W7jV6Od/i7YsrboZkaPve5CbC4CXQZOPgWmQA1OqGJQZeem+oKqmAyFHsUufHBcK2lpFK6NNynyejIjXPTSk2Mloi4CQq0iwLnUn098KgUXCI3ddi1axc9e/YE4JtvvuH888/n+eefZ/Lkyfz888+6LrCpYTabuK86ejNl4S7yS4OsyZk7OI9g8EdfDF9Lwb1JS1VVOPqNuCNuonW86g5kd2IN+8nby6uzkmPVAxdNro+XFs0JqsiN5rlxY15OlA+eG+cy8IYwOnLjHKnU8+9Z8J2CaiN+7Wo2X2loaKaGlILXT0REBCUlqur7/fffOeusswBITk62R3SaM2N6ZdA1PY7CsiqmNsXoTYv2YDKrV8L+aNJW4YHx0xXeiBvtisZkdj1zpTZ6RW4UxSBDsY9pKU20xKaqPVtqE4xdij2K3FRXrXmTlrKPXWjEU6f9nRkVLdFOnHFpTmsRcRMUFB5Ub7Xomh5YKx19mxqqlrKXgou4qcPw4cOZOHEizz77LEuXLuW8884DYOvWrbRp00bXBTZFzGYT91RXTn24YCcFZUHy4e8uYZGQmKVu+8N3Y0QpuBb+jWlZc5RAfdiHZ+b7dvIuPeEQc4HsSu1rtVRDfhuo7lJcPbsmWLoUe+K5cU7beVqxYo/cuJgG7ozhkRunNKzRaxEcVJU7LpqKj+gXHbf7qUw15+PVppl0KPZK3Lz55puEhYXx9ddf8/bbb9O6tdoX5eeff+bss8/WdYFNlXP7ZNI5LY6Csio++Wu30cvxHHtqyg++G589N178c3ritwGITsJePuuLCVNLScWlQ3i096/jKb5WSzVUKQXVXYqDLDXlSeRGS0uheHaMFMWpUqqxyI3RnhvnyI0mbsRzYzjO/y/WCv3Gc9gb+CW5jrZqRDQPz41XpeBt27blxx9/rHP/K6+84vOCQgWL2cQ9Z3Tmvmmr+WDBLsYN60BcpFeH2xhSOsOOOf4xFRvhudHCv3FuihuzRf2QKD2hfmjEpXm0RDt2M3GAZ4lF+Ggo1ozC9UVuQDWpFuwPnkZ+nnS+DotSI0+2SvUY2cVOIxQcUMWQOczRD6o+nKMlitJ4Y0G9sXtu0vTt2yT4Ru3/l+Kj7qXKG8MdMzE4lYJL5MYlVquVb775hueee47nnnuO6dOnY7Va9Vxbk+f8vq3o2DKWvJJKPlm02+jleEayH8vBdfPceJGWcjdyA/r0ujHCTAy+p6XsE8HridxA8I1g8GQgq8nknalYS0kldwJLeMP7atESbaZToNH+5uNSHSdPSUsZT8HBmt/rldZ1W9x4WW3axPBK3Gzfvp0ePXpwww038O233/Ltt99y3XXX0atXL3bs8OPAxSaGxWzi7jPUAaMf/LmL4vIqg1fkAc4VU3qjm+fGj2kp0MdUbISZGJzEjbdpqeqry3g3xE3QpKU8/LuK9KLXzRE3mvdpRMSCJULdNkJUOEdu7GmpPLXMXzCO2v8vepWDu9OdGJzGL4R2WsorcXPvvffSqVMn9u3bx8qVK1m5ciV79+6lQ4cO3HvvvXqvsUlzYXYr2qfEcLy4gv8t3mP0ctxHC7kf36l/i3BDPTceTGfWQ9wYFrnxsVpKMxTHNZKWguARN54YisG7XkDuloGDGh0y0nfjLOjtaQ/F+0nogj4U1orc6CZu3BiaCd53eG9ieCVu5s2bx4svvkhysuMgpqSk8MILLzBv3jzdFhcKhFnMjD9djd68N38npRVN5KopqZ3qK6gqq/vP6Ct6eW48iUp4FbnRYXimNnrBqMiNtVzt8eMpWlqqochNsI1g0NKdEW70uQHHEFNPTvb2mVJujlYxskrJOS0VFuE4LmIqNhatx41WsKB75MZNcVNZ7J8+ZkGCV+ImMjKSwsK6V4RFRUVERET4vKhQY2z/1mQlR3OsuIJPlzSR6I0lTO13A/r6bmw2h5HNnWZrrtAiPpXF7keVvBE3vl51K4oxc6Wg5gne04opRXH4aBqM3FT3ugkWceNx5MbDLsWK4lnkBoyL3JQXOWYHxVab4aXXTXCgpXxbqu1CAu650dJSik29eA1RvBI3559/PrfffjtLlixBURQURWHx4sXccccdXHjhhXqvsckTbjFzd3X05p15OymrbCLRG3+MYXB26PsauQH3h7/Zh2Z64bnx9qq76LD64WEyQ2KA+z9ZwiCsuvTc04qp0hOOmUTupKWCzVDsbrrTU0Nx8ZHqsl2TWk3oDjGakTfA0RKtDDw8xiH2YsRUHBRo4iajr3qrd1qqUUOx0+dnCPtuvBI3r7/+Op06dWLIkCFERUURFRXF0KFD6dy5M6+++qrOSwwNLu7fhtZJ0RwtKuezJXuNXo57aB/gepqKtatrk1ktx/WG8BjsIV138sbO05ED6bnRzMQJrRuvrPEH3lZMaX6bqCQIb+B3pImbYOlS7G3kxl1DsRa1adHe/Z5FRkVuilxEKqXXjfEoiiMtlZmt3gZa3Jgtjs/eEC4H96rxSlJSEt999x3bt29n06ZNAPTo0YPOnd28mmmGRISZuev0Tjw6fT1vzd3OkE4p9Mh0s7eGUaRUm4r1TEvZ/Tbx3vf9MJnUq/OKwuqr9QaiC6Duo4VfA1ktZZSZWCMyTr2C97RiSkszNeS3AUeXYlulGlpPbO3dOvXAOd3prufGU0Oxp34bMM5z49zAr/ZaJC1lHGV5UFWqbmf0UW8DnZYCNXpTVRbSpmK3xU1j077/+OMP+/bLL7/s/YpCmMsHZjFl4W625xZx8VsLeeGSvoztb+AJoTH8kZaypw68TElpRMRWixs3/jm1K6PwGM/eVy9xE2gzsYavkZuGUlLg6FJcsF8VREaKG2dfkbuRmyhPIzeauGlk7IIzhkVunMrA7WuRtJThaBcOUUmOxp56zZfSInLuiJvwWOBYSKel3BY3q1atcms/U6C7cDYhIsLMfPW3Idz3xWrmbz3ChC9Ws3pfHo+e14Nwi9f9FP2H1uvmxG6wVjXc0ttdPGm01hCelDN647cBpytdL8P4J4yO3HhomNVwN3Kj7RMMXYq1vyuTxf10Z6SHnhstLdXSTTMxGBi50f7mndKwRo+DEBwN/BJaOT6PKgqhstS38SxVFY7/88aqpcBpMriXfbCaAG6frZwjM4L3tIiNYMq4wbz6+1bemLOdqX/tZsPBfCZfM4C0BC89KP4ioQ1YItVy4vy9jbebdwdfy8A1PBI3XlRKgeMKqLx6eKanvpk8g0YvaHgzYBTcj9xA8JiKnf027l5gRXkg/mxWOFh9gdeqn/vrMkpQNJSWEs+NcdibY2aqkVXt87X4iG+fE5p4NpkdLQ4awl4OHrqRmyAMF4Q+FrOJB87qxvs3DCI+Moxlu09w3hsLWL47yK6ozGaHoDmmk6nYk/k/DeHJidtbcROVqH5YgHcnJ6O6E2t4m5byNHLj/Byj8LTHDUCkB31ucjepf2sR8U3Dc+MyLSWTwQ2nwEncmEwO8Vnko6nY3sCvhWoYbgx7l+LQ9dyIuDGQM3um8/09w+mWHs+RwnKuem8xUxfuQgmmxkp6Twf3dfSChieRmyIvKqWgenim1hvEQ9+NtQry96vbhqWl/Oy5ASdxY3BaytNKKfDMULx/mXrbeoB7Jw+NaB9Tm97i3MDPvhbpc2M42v9JQnWPKO0zqdhHU7EnZmJoFvOlRNwYTIeWsUwfP5QLsltRZVN46oeNTPxyTfB0Mk7R2VRsiOfGy8gNeG8qLjgAilWdLaQ1uws09hEMfqqWAqdGfoc9ew+98bTHDXhmKN6/XL1tM9izdWmRm/J8VfAGCleRG0lLGY9zWgocvx9fy8E9FjfaZHBJSwl+JCYijNev6sdj5/XAYjYxfdUBLpq8gBmrDhjf8E/v6eC6eW4CkJYC70P5WmfixCw1vWcE3sxOAkfkxh1RFiwjGLyK3DgZihuLlmqRG0/FTVSSYzuQosIeuXFVLSXixjCcDcXgiKz5Wg7u7tBMDfvFYegaikXcBAkmk4lbT+3Ip7eeTMu4CLYeLmLCF6s5ZdJsnv1xI9tzvRyA6Ct6p6V089wEeeTGaDMxOE7ennyAlRc59m9KhuIKL/6utMiNrbLhNvSlJ+BodRl4m0GercsS5hA4vswo84TKMoegdf6b1yI3FUXezRsTfKd2VFT7/fhaDq6JG/uA1EYI1z4/JXIjBIhTOqbwy4TTmHhmV1olRpFXUsmHC3Yx+uX5XPHOIqav2h/YaI4Wucnb6/sHoqLA0W3qdkDFjYuyWHfxdnim0WZicBxjTzw3WtQmIs69KEiwdCm2R248MBSHx2LvdN1QaurACvU2uaNvf0OBMvJq/g1LRM3KmUgng7yYigOPtcrxu4mvjtzY01KB9tyIoVgwgJZxkdw7qgt//uMMpowbzJk907GYTSzdfZz7v1jDyc/P5pkfAhTNic9QTwKKTe134wtL3oWtP6sfsF3O9O21PAmr6hK58TQtZXCPG/DOUKxdWboTtQFHl2JwCCMj8MZzYza71wvIW7+NRqDLwZ3/3p3L4s1mpyiSiJuAU3RY/Rw1WRyfRfbITaA9N06TwUMUETdBjMVs4vTuabx/wyAW/uMMJp7ZldZJ0eSXVvLRQjWa8+GCXf5dhMnkGMPgS2pqxx/w6z/V7bOe8zy8Xxt33f42q+Mf3ytx04QjN3Zx40FaqsgDMzGoJ0x7xZSB4sYbzw24Zyr21m+jEejIjau5UnXWIr6bgGM3E2c4fHh2z02AxU24B5HvJoqImyZCRmIU947qwvyHTmfKTYMZ1V0NZz7740a+XL7Pv2/u6xiGYzvgq3Fq9VD2NXDKXb6vyd20VMlxQAFM7v/jO+N15KbaUJzU3vP31AuvIjcelIFraPsaWQ7ujecGGo/c2GxOkRsvBXnAIzcuGvjVXoukpQJP7UopcIrcBDotFfqeGx366QuBxGI2cXq3NEZ2TWXSz5t5b/5OHv5mLQlR4Zzd282rbU+xTwf3QtyUFcC0a9SBca0HwfmveD8w0xl3xY0W7o1J9m58hDeG4qpyxwdZUERuPKiW8jRy47yvkaZibzw30HiX4mPb1b/dsGhI7+3d2gIeuXFRBq7h7143lWXw34vVFEzbU6DtEPUrpZM+//dNmYJaPW7A8TsqOe7biBuPq6VCvxRcxE0TxWQy8cg53ckvqeSL5fu49/NVTLlpMMM6e2F4bIwUL8vBbTb49nZ1Jk98Jlz1KYTrNGLCnpZqJCqhXRF5k5IC78RN3j5AUbuAehMt0gvtRF9RpJq53Tm5eBO5sfe6MVDceOO5Accxqi8tpaWkWvX3fPyGhlGem7iG0lJ+Wsu+xbD3L3X7+A5Y/Wn1+7Z0iJ12QyCjr/fHs6lSWF0GrpmJQf19mMyqF6fkGMR78H/njPb7dGeuFHg/mqUJIWmpJozJZOL/Lu7N2b0yqLDauO2T5aza64dcuj0t5eEIhj/+TzUQWyJVYeNJNKAxtMhNaV7DPUq8HZqp4U1aKm+3epvUztirVe0DzFbVcKmzM15FboIgLeWt56axtJTdb+ODRywmwP1lGozc+Nlzs6/6eLUdCsMnqreWSCg5Cpt/hN8ehffPgBfawte3qBdAzQVXzTHNFsdnjLem4soyh0hxV9zYxy+EbuRGxE0TJ8xi5rWr+zGscwolFVZumrqMrYd1rqLSIjcF++Gnv7tXNbX+G/jzP+r2hW9A64H6rimxDWBSq5I+u6L+PhH2yhEvI1paGL+i0P1S+GAwE0PNKIa7vhufIjdNrFoKnNJS9RwfXyulwMDIjQtxE+PntJQmBnteCKOfhJt/hkf2wc2/wuinoOvZasVWZQms/xqObPLPOoKR2g38NHwtB7cPzbQ45qU1hpSCC02ByDAL710/iH5ZSeSVVHL9h0vYd7xxRa4oCiv2nOCZHzby7cr99e8YkwJdzlK3l74Hr/eHr25yTEmuzcHVMGO8uj30Hsi+0rMfyB1atFP9O5ZI2PYbvD0Mds6ru58vZeCgfhB72hskGMrAQa3IiPDQVOxN5CYYuhRrP5+nnpvIBqqlyosgd4O67Yu4CXifmwYEvT+7FCuKU6TrJMf9YZFqSmr4/XDNF/DQLkjrqT5WYPBMskDiylAMTvOlvGzkZzcTJ7vfDV27CJBScCHYiY0MY8q4wXRJi+NwQTnXf7iE3ELXqYhD+aVM/mM7o16ax6Vv/8VHC3cx8cs1PPLtOiqqXISJTSa45ku44TvoNErND2/4Ft4bCVPPh22/O1JDRbkw7VqoKoXOo2H00/77oQfdBLfNgZbd1JPyJxfB70/XbCbnq7gxm52uvN303WiVUkZHbsBpvpQb4qayzHHS8yhyEwTDM32O3LiYDH5wpfq3ntCmpgnUUwIduXEnLeWPtRzfqQo4SyRk9Kl/P7MZElqr25oPpTlQUI+4sU8G9zJy42mlFMhUcKFp0SI2gv/ecjJtWkSz+1gJN3y4lPxS9URfVmnl+zUHueGjpQx7YQ7//nULO48WEx1u4fRuqZhM8PnSvVzz/mKOFJbXfXGTCTqOhOu/hTsWQN8r1TDo7j/h00vVyMnqz+HLG9T0VUpnuPRDzyYoe0NGb7h9Lgy4EVBgwcsw5RxH6syX7sQanpqKtbSUkaMXNDwpB9ea8Fki3W/jDo4P65KjxnUp9tVz4ypyo4ffBmpGbhqbYeUr1kpHhMhlWsqPnpt9S9XbVv0gLKLhfTWx2FwiN+WFjuKH2kLZ13Jwb8SN5lm0VgR2oGsAkWqpECMjMYr/3XIyl72ziM05hdw0ZSndMxP4Yc1BCsscf8QndUjmsoFtOLdPJnGRYfyxOZd7p61i+Z4TXPDGAt67YSB92yTV8yZ94JL34IzHYfHbsPJjNXw/4w718cgEuHoaRNfzfL2JiIELX4dOp8P396knpXdOhQte8z1yA56Lm2BJS4FnVRFFTn4bT4zQMdVdim2V6msktvF8nb5grQRrtSDXs8+N5rfJOqnuY56gRUtsVepJTosW+QNNzJssjvd1tRZ/pMj2V4sbd1J4dp9WMxE3Wso2Ir5u6tTX+VL2MnA3zcRQc3BxZTFY3PTqNCEkchOCtG8Zy39vOYmEqDBW7s3jsyV7KSyronVSNPeO6sK8v4/ky78N4YpBWcRFqvr29O5pfDd+GJ1SY8kpKOOydxY17MMBSMqCs5+H+9fDqCfUMLglQo3YtOwSgJ+0Fr0uhjsXQNbJ6snq65vgwEr1MZ/EjQeh/PIihwgKirSUB5EbezWHh+WoJpOxXYqdfzav+9zUOj41/CM++G1AFd9h1S0Q/O27sbc+aOnaf+Hc50bvKJInx6u5iRu7mdhFelP7bPI6LaUNzfRA3FgiwFwd2wjR1JSImxClR2YCU246iV6tErhkQGs+u+1k/nzodCae2ZV2KbEun9MxNY4Z44cxukcaFVU2Jn65hud+3EiVtZFyzegWcOoDcP8GeGALdD3LDz+RmyS1hXE/wakPAia1KzIETtxoUZuopJpDC43Ck0Z+RV5USmkY2aVYi0pZIj3vnVJfWipvjxr1M4erPVl8JVC+G/voBRcpKXD8Ldsq9e1xUl4Eh6vN1+5EurSKoYJm4rlxVQauoaUPvS0F9yYtZTKF/GRwETchzMB2LZh576m8fEU/hnZqidnceKohPiqc964fxD1nqF2JP1iwi3FTlpFX4kYZdFiEZ6FRf2EJg1GPw43fqw2zEtv6lirxJC0VLGXgGp7Ml2roA7gxjDQVaz9bhGvR3iD1dSjW+rVk9tWn8WSgKqbsoxfqEfPhMaoIBH19NwdXVZuvW9ctdXZFfBBU2AUSVw38NHwdnumNuAGncvDQbOQn4kaog9ls4oGzuvHWtQOIibCwYPtRLnxzIZtzPGjjHwx0OA0mrIO7l6nlqN7iibixz5QKAjMxOE4iu1yUyddGKwOP80bcVIfbjZgMXuGlmRjq71CsV0pKw54O8nMjv4YqpUC9YvckEukunvhtwHGSLz5inAk9kLgavaDhLG68SRV6LW60yeASuRGaGef2yeTbu4aSlRzN3uMlXPb2ItbuzzN6WZ5hCfP9ytsjcRNEZmJQq8jMYbBjDuxd0vC+ml/GmxbwRnYp1vwyER76bcCRlqoqrXmS1VvcBCxy40bTSnuvGz3FjYfNDmNS1JQfSvOI3tTX4wYc4sZaAWUuWhI0hrfiJsTLwUXcCA3SPSOB78cP56T2yRSVV3HjR0vZnqtzB+Rgx5MKE3taqr3fluMRyR0g+2p1e+6khvfVI3JjhKHYp8iNU+WSJpIqSyFnrbqtW+QmQJ6bhroT+2stiuIoA3e3ssxsbl6pqYbETXiU4+/Qm9SUp0MzNeyVlCJuhGZKi9gIPrppMH3bJHKipJLrPljqVgfkkKEpR24ATvu7Gr3Z+QfsXVz/fj5Fbgw8UZV72cAPqiN71eF57ar50Fq1bDs2Tb/0YqAiN42lpUD/WVcndqk9jiwRkJnt/vPsgrgZmIrtaal6/Ei++G7sQzM96E0FIT8ZXMSN4BZxkWFMvekkuqTFkVNQ1mAH5JDDXY+CogSfoRjUtfS7Vt3+43nX+1irnK76vYjcxBloKPYlcgN1TcXO/hG9Bp8GPHLTQHWg3sMztZRURl/PvG3NpZGfzeY01qSeTtfeloNXlDjEibeeG4ncCM2d5AY6IIc02odGRRFUuejerFF6wtGFNFgMxRqnPqBGb3bNgz1/1X28+AigqHO0vOnmbGSXYl88N1DXVKxXZ2Jngily49zrRg88TUlpNJfITclRNRKIqf50YZyXkZuS6sZ/5vCaKVZ3CBdx4zfmz5/PBRdcQKtWrTCZTMyYMaPR58ydO5cBAwYQGRlJ586dmTp1qt/XKTjQOiC3jItkc04hN09dRklFaLbvthOVqHZ8hYZPCFpKKjYNwqP9vy5PaNEO+l+nbruK3mhXlrFp3o3M0LoUQ+ArpnyN3Ni7FFeLJL06EzsTiMiNzeo42TXkudFbaHkrBu3iJsQ9N1ovn7i0+vsweZuWOrZDvW3RzvMoY4hPBjdU3BQXF5Odnc3kyZPd2n/Xrl2cd955nH766axevZoJEyZw66238uuvv/p5pYIzzh2QV+w5wR3/W+l64KYLFEWhvMrq5xXqTI3yWRe+G0WBPYtg/n/U74MpJeXMqQ+qAmT3n7B7Qc3HfPHbQK0uxQE+WfniuYGaaan8A1BwQI1gteqvz/ogMJGbkuNqrxmAmIaqpXRMS1WUwOH16nYbD8Vgc2nk15CZWCPWy0Z+x7artyledIQP8VJwQ2dLnXPOOZxzzjlu7//OO+/QoUMHXnrpJQB69OjBggULeOWVVxgzZoy/lim4QOuAfN0HS5i/9Qj3f7Ga16/uj8VFo8CKKhvLdh9n9qZcZm8+zN7jJbx6ZT8u6tfagJV7SUyK+sHjLG4KDsKaz2HVp3B8h+P+DiMCvz53SMqCAdfD8o9g7gsw7kfHY75USmnEZ0D+vsCLG70iN2UFcKA6apPey7umgPVhj9z4sc+NdmKMTlaN0vWhZ5+bQ6vVlEt8pueNMpvLCAZ3xE2cl56bo9vU25ROnq/LnpYKzSZ+TWpw5qJFixg9enSN+8aMGcOECRPqfU55eTnl5Q6fREFBE2tEF8QMbNeC924YyC1TlzNz3SHiIsN44dI+mEwmjhdXMHdLLrM35TJ/6xEKy2umrp78fgOndkklObaR6cHBgua7KTwEG6argmbHbMeVcnisOtuq/7XQdohx62yMUx+AVf9Toze7/oQOp6r3+xq5AeNGMNg9N96KG62Lc74jtahXCbiGJigqCqGqovGp2d5g707cQEoK9O1zo/lt2gzyPC3SbNJSDTTw0/A6LVUdufFmlp/dUCyRG8PJyckhPb3mh296ejoFBQWUlpYSHV3X5zBp0iSefvrpQC2x2XFql1Rev7ofd326ki+W7yOvtIKjRRWs3HuiRrPNlnERnN4tjVE90nj1921szinkxV8288KlOsztCQTayWnGnQ5BA6qQ6X8d9BzrfeQgkCS2gQE3wLIP1L437YerJ6XGqjncwaguxfbIjZeGYm0GWFmB583oPHoPE6Co6SBfRGR92OdKNTJHTU//j91v44U/STvZVxSpx96f09KNpKHRCxpep6W0yI034ia0PTdNStx4wyOPPMLEiRPt3xcUFJCVlWXgikKPs3tn8sIlfXnom7X8usFxYuuZmcCoHmmM6pFO39aJ9tlWKXGRXP7OIqYt28flg9owsF0QzKNqjITqFJpiU0/i2Ver5dUtOxu7Lm8YPhFWfgJ7FsKu+dBxhCNy483QTA2j5ktpH85eR26qT6olx9U0C3h3sm4IswWik1RhU3rcP+LG3ciNJtTL8lUTsjcGcvB9cnpELEQmqhGzwkOhK248idwUeSBuKkshb5+67VXkpvr/pVLEjeFkZGRw+HDNq8LDhw+TkJDgMmoDEBkZSWSkD3OFBLe4YnAWmGDeliMM6ZTCGd3TaJXk+ncyuH0ylw9sw1cr9vPo9PX8eM9wwiyee9uX7T5ORkIUWckxvi6/cYbeq159txkMnc7w/oQQDCS2VscyLHtf9d50OM0pcuOj5waMMxT72udm719QVaZOdPfGw9AY0cmquPFXxZQ7ZeDgSEuhqALH22G3eXvVKJ05DFr18+414jMc4ia1m3evEey4M5BW89xUFKqixZ1qy+M7AUUViI1F61xhH78QmmmpJtXnZsiQIcyePbvGfbNmzWLIkCD2ODQjrhiUxeRrB3DdKe3qFTYaD5/TncTocDbnFPLxoj0ev9d/F+/h8ncWceW7iwJTfZXYGk7/J3Q5s2kLG41TJ6rToff+pfa+sUdu9BA3BqWlvO5zUy1uju9Ub/Vs3ueMvyum3GngB2o5snasfBFaWtQmo6/3rQ+aQyM/d9JSkQlqh2dwPzWlmYlbdvbu7zXE01KGipuioiJWr17N6tWrAbXUe/Xq1ezdq05WfuSRR7jhhhvs+99xxx3s3LmThx56iM2bN/PWW2/x5Zdfcv/99xuxfMEHUuIiefic7gC8/NsWcvLd73b824YcnvxOLT89mF/Gd6tCvJTUHyS0goHj1O0/nnf4ZHwyFBuUltIMxV5XS9USRXr7bTT83evG3cgNOI1g0EHc+HK8tBN+qDbyqyx1lNw3lJYymTz33fjit4GQT0sZKm6WL19O//796d9f7ScxceJE+vfvzxNPPAHAoUOH7EIHoEOHDsycOZNZs2aRnZ3NSy+9xAcffCBl4E2UKwdl0S8rieIKK8/O3OjWc1bsOcE9n6/CpkC7FPXK4535O7DZlEaeKdRh+P1q9GbfErBVdxV258RYH0Z0KVYUp8iNj2kpDT07Ezvj98iNm54b0KfXjSZufGl2GOrDM7WfKyxKTXc2RJyHvpujWqWUl74/mQruP0aOHImiKHW+tK7DU6dOZe7cuXWes2rVKsrLy9mxYwfjxo0L+LoFfTCbTTw3tjdmE8xce4j5Wxv+p955pIhbP15GeZWNM7qn8f344SREhbHzSDG/bTRgGnVTJyETBt3k+D4mxbcS5ZhkR++MTT/4tjZ3qSqvbm2P731uNFoP9G1N9eHvyE1xdXdid8Zn+NrrprJMHTAKvonBUG/k59zjprHUkb0c3M1eNz5HbkK7FLxJeW6E0KN360RuGNIegCe+W09ZpWv/TG5hGTdOWcqJkkqy2yTy5jX9SYwJ5/ohajfgd+btQFEkeuMxw+9XryrBN78NqB/eQ8ar2zMfCIz3xrkBmdeRm0THdmp3tarJH+iRCqoPRXGkM9yJvvna6+bQGjXaF5sGST505A71Rn6aaKtvGrgznqSlFMUpcuOjuKksVod7hhgibgTDeeCsrqTFR7L7WAnvzttZ5/Gi8ipunrqMfcdLaZcSw4fjBhMToRb6jRvagYgwM6v35bFkl5+HEoYi8Rkw6GZ129MOs6447e+qwbT0OPxwL/hbcGp+m/AY743ezpEbf6WkwL9disvywFqhbrtTOeNrFGm/07BMX8zXod7Iz53uxBpaxM2dtFTxEbXKDBMkd/Rubc4duKtKvXuNIEbEjWA48VHhPHZ+TwAmz93OnmOOHHCl1cZdn65k/YECUmIj+Pimk2gZ5yjtT42P5IpB6kn57bk7ELzg9H+qc6fOeNT31wqLgIvfVSs/tv6idkP2J776baCmodhfZmLwr+dGOyFGJkJ4lAdr8VJo6TU5PcFJ3Nia2Mw5d3CnDFwjzoPIjVYplZTlfaVamNPzQjA1JeJGCAou6JvJsM4pVFTZeOK7DXb/1SPfrmP+1iNEh1v4cNxg2resO+/n9lM7YTbBvK1H2HhQxmt4TGQ8jHocMrP1eb30nnDGY+r2L4/ACc9L/d3G1x43oIoBzSukd/M+Z/zpubGbid3sdxLto9Da50NnYmdi09QhpYrV8+68TQGP0lIeeG58GZipYTY7mYpDb76UiBshKDCZTDx7UW8iLGbmbT3CL+tzeGXWVr5esR+L2cTka/vTLyvJ5XPbpsRwbh/1CvDd+RK9CQqG3K2OpqgohO/G+y+nr0fkBuDcf8MZj0NaD9/XVB9+jdx4UAYODs+NN0Irf79aum2yeN+8T8MSZtxMskDgUVpKEzdHG9/Xbib2sUN6CE8GF3EjBA0dU+P42wg1f/z3r9fy+hz16uT/xvbmjO4N91+5Y4TaUfaHNQfZdzz0/lGbHGYLjH1LjYjs/hOWvOOf97H3uPGygZ9G/2vhtAf907xPw7n8Wm8vkrsN/DR8EVr25n299ZmcrqVsQrGRnyZuPIncuDMZ3FczsUYIl4OLuBGCivGndyYrOZqi6ini947qwlUntW30eb1bJ3Jql5bYFHj/z7qmZMEAkjvCWc+q27OfhiNb9X8PvSI3gUATFLYqKHcjfVpy3JF2awx75MbTtFSee/s7Y09J6eRPCtVGforiEGyeeG5KjjXuP9ItclP9fyPiRhD8S1S4hRcu6UtSTDjjhrbn/tHuX5ncWR29+WLZPo4WlftriYInDLoZOo1SZzZN/xtYq/R9fT08N4EiPNph4mwsHZS3D17vB1POdi/K40kZODjK0r1JS/kyCdwVoTqCofQEWKs/h9xJS8WkYJ8cX3Ks/v2slXBit7rta+QmhEcwiLgRgo5hnVuy4rEzeerCXpg8SBMM6ZRCdptEyqtsfPzXbreeY7UpvD57G9d+sJjpq/ZTaQ29fg+GYjLBRW+qvWQOroQFL+v7+k0pcgPup4OWvqcOtcxZB/uWNv66nqalNM9NZbHaCNFdqsodk9Oz9IrchGiXYs1MHJMCYW4MbzZbqgUODaemTuxWo3/hMQ3Pq3IH8dwIQmCxmD33PphMJrv35pNFeygubzhKcLy4gnFTlvLyrK0s3H6M+79Yw6n/+oN35+0gvzRA4wOaAwmt4NyX1O15/4KDq/R7bb08N4HCnV43FcWw8mPH9+u+bPx1PTUURyaqVUrgWfQmZ53aTycmBVp0cP95DeFLWmrnPHi5F2z/XZ+16Im9DNyNqI2GO+XgWhl4Sie14skXtCpBidwIQnBzVq8MOrSMJb+0ks+X7q13v7X787jgjQX8ue0o0eEWbhzSjtT4SHIKypj082aGTprNMz9sFHOyXvS5DHpepF5xTr9Dbd+vB00ucuNGZ+A109SojZbC2jC98VldnsyVAvWk6E2XYi2K1MbH5n3O+JKWWvM5FOyHBa/qsxY9sU8D90DcaI38GhI3vo5dcEbSUoLQNLCYTfztNLXi6sMFu6ioqptmmrZ0L5e9vYgDeaV0aBnLjPHDePqi3iz4x+m8eFlfuqbHUVxh5aOFuxjx7z8Y/9lKVu/LC/BPEmKYTHDeK2pk4chm+OM5fV63KXluoPFeNzabo7LsjMdUg3DJMdjxR/2vqSiOJn7uGoqd1+JJIz+tM7GenZx9GcGQWz1wd89CKG7Ap2IEmlhraBp4bdwZwaBFbnz124CkpQShKXHxgNakxUdyKL+M71YfsN9fVmnloa/X8PC366iw2jizZzrf3T2MbhlqSiMyzMIVg7L4dcJpfHzzSQzvrFZfzVx7iLGTF3LFO4skkuMLsSlw4evq9l9vwpJ3fS+JbnKRm0Y8NzvnwNGtEBEPA26AXpeo9zeUmqoocrTPdzdyA971utm/XL31ZRJ4bTRxU5YHlR6MAbBZ4cgWdVuxwZaZ+q1JD+w9bjzwxbhTDq5HAz8Ne1pKmvgJQtATGWbh5uGqH+Dd+Tux2RT2HS/hsnf+4svl+zGb4KGzu/HudQNJiAqv83yTycSIrqn879aT+eneU7lkQGvCzCaW7j7O/V+sxmaTAZ1e0+0cGHwboMDPD8FX46DMh67SmuemqYibxiI3i6ujNv2vg6gE6HuF+v3mmfWnDrQTYXisZ31nPO11U3AI8vepXp1WA9x/n8aISnT0W/FkOviJ3WoVnkagJtG7S6EHZeAacW408tPETUsfy8AhpCeDi7gRQpJrT25LfFQY23OLeOGXzVzw5gLWHyggOTaCT24+mbtGdsbshmm5Z6sEXr6iH7MmjiAmwsLyPSf4fFn9Xh7BDc79N5z9ApjDYOMMeP90OLzBu9eqaGJpqYYExdFtsH0WYIKTb1fvaz1QNe5WlsDmn1y/pnYi1Pwa7uLpOAitBDytl77H22TyrmJKS0lpFUY756pepWDBk9ELGo2NYCjNc6SsfO1xA+K5EYSmRnxUONed0g6A9+bvJK+kkuw2ifxwz3CGd/HwJAB0aBnLg2d1A+CFnzZzuEAnQ2xzxGSCU+6Em36GhNbqlej7o2D1Z56/VnkTS0s1JCiWvKvedj3bMenZZII+l6vb675y/Zqemok1PB2eaZ8E7ofhovaKKQ98N7mb1NsuY6BlV7WKa9ss/dfmLZ6MXtDQPDf1paW0qE18pj4Vgtr/TaWIG0FoMtw0rD1R4eqf+DUnt+XLO4bQOsnLCbrAjUPb07dNIoXlVTz9g5eRBsFB1knwtz+h0xmqZ2TGnfD9PZ75LkIlclOa5xB3p9xR8zFN3OyY7do062kZuEZ0kuu11Ifmt/HH5HR7xZQHaSktcpPWA3pcoG5v/E7fdXmLtdIRYfGoFLyRtJS9DFyHqA04jV+QtJQgNBnS4qP4+o6hTLv9FJ6/uA+RYRafXs9iNjHpkj5YzCZ+WpfDrI2HdVppMyY2Ba79Gkb+EzDByk/gwzPhmJsDUO2Rmybe52bVf9Wr57Se0GFEzcdSu6oT221VsOHbuq/paQO/xtbiCmuloz+RPyane5WWqo7cpPV0iJvtvwfHiVr7OczhjrSZOzinpVyZ7fUau6AhaSlBaJr0bp3IKR09+HBphF6tErn1VNWs/MR36+0zsAQfMFtg5D/g+m8hpqXaKO69kbDx+4afpyihEbmxWdWOxAAn3+G6f4w9NfV13ce8jdx4YijOWaead6OS1OZxeuNpI7+qckcUI70nZPaDxLaqN2nHHP3X5ynOKSlPGu1p4sZa4Xr+mJ5l4CBpKUEQHEwY1ZWs5GgO5Zfxn1+3GL2c0KHTGXDHn5B1ivrB/uX1apqqvuGOFcVA9dVtk/HcVJdfVxRBVYW6veUnyNurRlK06qja9L4UMMG+xXBiT83HvPXceNLnxjkl5Y/J6Z428ju6DRSrWmkVn6muSYveBEPVVKEXPW5AnT+mRSGLXPS60bMMHGQquCAIDqIjLPzf2D4AfLxotzT405OEVjDuRxh6j/r9yk9g8smuT1j23hwmz0qgjSQqyTH2QIuYaOXfA8epJzdXJLSCDqeq2+trRW+8aeAHnvW5sZuJ/ZCSAs8Nxc4pKU1saeJmy88O4WgUnkwDr43dd1NL3NisjnStHmXgIKXggiDU5LSuqVzcvzWKAg9/s9btgZv7jpfw6PR1TGtgNESzxxIOZz0H435SvQVFOfDFdfDF9VDo5HNyrpTyRzTBHziPPSg5DofWwp4FYLLA4Fsbfq6Wmlr7VU0/hha58VTcOKelGmumaJ8ErmNnYmecPTfuNHZ0NhNrZJ2kpubK82H3fP3X6An20QteDLasrxw8f586ZdwSAUntfFufhl3cSORGEIRqHjuvB0kx4WzOKeSDP3c1uG95lZXJf2znzFfm8emSvTwyfR0r9njQGbY50n4Y3LEQhk9UT/6bvofJg2Hlf6v9NtrQzCaSktKIdhIVWvl3z4sgsXXDz+txoXpiO7KpZl8grbLG27SUrcrRDNEVRUfUhnmY1L47/kCrKLKWuxdJco7caJgt0P08ddvo1JQ3oxc06utSfLQ6JZXcUf1Z9cA+fkHEjSAI1aTERfLYeeqH66u/b2XPMdcfEAu2HeWcV//k379uoazSRkpsBIoCD329lrJKayCX3PQIj4LRT8Ltc9WKobJ8+P5u+OQiyFmv7tNU/DYaWsTkyGbHWIVT7mz8edFJ0OUsdVt7XmWZw3jqaeQmIgbCotTthnw3WtQmtbvqcfEHYRGqmRzcMxW7itwA9LxQvd08U03jGIU3PW407JPBa5WD2/02OqWkwOG5sVUZn8rTGRE3guADlw5ozdBOKZRX2Xh0+noUp5D64YIy7vl8Fdd9uISdR4tpGRfJa1f1Y/YDI0iNj2THkWIm/7HdwNU3ITL7wq1z4Mxn1BPyrnmqyIGmG7lZ+LpaFdN6oPu9YzTD8bpv1CGbWurCEuGd8HBnMri/U1Ia9gGajZSDlxdBXrWpOrWWuGl/qnocio/AviX6r9FdfBE39aWljulcKQU1vWohNl9KxI0g+IDJZKruoWNmwfajTF91gCqrjQ8X7GLUS/P4Yc1BzCYYN7Q9cx4cwUX9WpMUE8EzF/YC4O25O9h40IfZSs0JSxgMuw/u/Es9iWk01ciNdoI++U73PUNdxkBkAhTsh72LnMzEad75jtwZwaCJG3+ZiTXcbeSnDcuMS1f7JDljCYdu56rbjbUS8BeK4pSW8sVzU8tQbG/gp6O4sYSrwhhCbjK4iBtB8JH2LWO5d5T6gfPsjxs5/40FPPvjRorKq+iXlcT3dw/nqQt71RjSeU6fTM7ulUGVTeEf36ylyk1DsoDaZ+XGH+DCNyC5E/S+xOgVeYYWLQGIy1D9Nu4SHqV6b0BNTdnLwD1MSWk0NoLBWgUHVqrb/uhM7Iw9ctNIxVR9KSkN55JwX6fOe0N5ocPD4k21lN1zU0vc2Adm6ihuIGTLwUXcCIIO3H5aR7qlx3OipJLNOYUkxYQz6ZI+fHvnUHq3dp0ueOaiXiREhbHuQD4fLmjYkCzUwmSCATfAvSth0M1Gr8YzNEEBaoVUWIRnz+9bXTW1YQbk71e3PW3gp2EfwVCPuMndqJ6oIxOgZTfv3sNd3BY3LszEznQ6Q52QXrDf0VU5kGjrj0z0rkWB3XPjJG4qiqHggLqtp+cGHJFPETeCINQm3GLmpSuy6ZwWx1WDs5jzwEiuPqltg5PH0xKieOx89QP65Vlb2XU0tD5chHrQUkGWSBh0k+fPb3+qGvEpy4M109T7vI3cNJaW0lJSrQd61mnXG9xt5NdY5CY8GrqcqW4bUTVlnwbuhd8GXKeltKhNdHJNcawHITqCQcSNIOhE79aJ/D5xBC9c2pfkWPeuxi8f2IbhnVtSXmXj4W/WYrMZEEYXAkuH09Sr+uETINbzCfWYLdUdi4ED1Z2DPa2U0mhsBIM/h2XWxt0RDI1FbsApNfV94FNTvpiJwfG7LC9Qq+FA/7ELztjLwcVzIwiCTphM6jDO6HALS3YdZ9qyfUYvSfA3KZ3g4T1w+j+9f40+l9X83uu0VGORGz93JnbGneGZJcfVpo4AqQ2kybqcpRplj21XS+4Dia/iJirRYfLVojd6j11wJjw0G/mJuBEEg8lKjuHBMeoH9aSfNnEov9TgFQl+x9eOyq361/ReeNrAT8NeCu7Cc1Ny3HFS9VfzPme0yqLiI/X3XNFSUkltIbKBSfBRCdDxdHU70KkpXxr4gfq3Ubsc3B650dlvA5KWEgTBf4wb2p5+WUkUllfxWK1+OYJQB5PJMY4B/JOW0lJSKV3093m4XEuKI2JRVE/0xp6S6tX462kN/TbpWBJus6mDS/cuhvXfwqK34LfH4OtbYMq58Fo/WDFV3dfbyA04iZvqRn7H/FAGrhGiaakwoxcgCAJYzCZevKwv573+J7M35/LD2kNcmO1Fjwyh+dDncpg7Sd32OnLTQFrK3rwvAH4bUAVbfIY6Ib0wR43O1KYxM7EzXc9Rx3bkrIPjuyC5g2/rs1lVAbNvceP7RiZA++Hev5fzCAZFcRqY6c+0VGg18RNxIwhBQtf0eO4+vQuv/L6Vp7/fwPDOLd02JgvNkJROMORutUTY2zLtBiM31X4bf3cmdiY+UxU39TXyc8dMrBGbos4n2zVfTU0Nu9e3ta2YqgobkwUS26hptPhM9StBu22lCrSE1hAW6f17OZeDF+aowsNkgRY+CjRXhOhkcBE3ghBE3DmyEz+tO8SWw4U888MGXr2qv9FLEoKZMf/n2/M1z01ZvhqZ0AYy2qywf4W6HQgzsUZDvW4UxbPIDagND/UQNyXHYc5z6vbZk+Dkv3n/Wu6gVdEVH3GkpFq087wnkjuI50YQBH8TEWbmX5f1xWyCGasPMmPVAaOXJIQyzt2SS/Mc20e3qlPXw2Przm/yJ5qp2JW4KTykijCTxf30TPfz1dv9Sxvvn9MQcyep0a3UHjDoFu9fx1206reiXP+MXXAmRCeDi7gRhCCjX1YSd5+uVkU88u06th0uNHhFQshiCVf9IVAzNbWvOiXVeoA60ytQaOXgroSIFrVJ6ex+yichE9pUR542/+jdmg5vgGUfqtvn/Cswx8O5kZ+/xi5ohIdmWkrEjSAEIfeN7sqwzimUVlq589OVFJdXGb0kIVTRojfOpuJAm4k14huI3Nj9Nh5GkrSGfkveUSM/nqAo8PM/QLGqr9NxhGfP95Y4J3Fjj9z4oQwcJC0lCELgsJhNvHZVf9ITItmeW8Sj09dJebjgH1z1ujFK3CQ04LnxxEzsTL9rVdF0bDt8dZM6DNRdNn0Pu/+EsCg4y0d/kyfUiNz4sTsxOGZLSVpKEIRA0DIukjevGYDFbGLG6oN8tnSv0UsSQpHaFVOleY6uvgGP3DjNl6ot5j01E2vEpsDVn0NYNOyYrfalcYfKUvi1et+h96qG3kCheW6Kj6rVY+A/z41MBRcEIdAMbp/MQ9Xdi5/+fiPrD3gYVheExqjd6+bgSvW2RXvvB3J6iyZuKovV2UoaNhvkVgsuTyM3AK36wSXvqttL3oblUxp/zsLXIX8vJLSB4fd7/p6+EJMCmAAFFBtExHvfy6gxQrQUXMSNIAQ5t5/WkdE90qmw2rjz0xXkl1QavSQhlKgdudmnpaQCWAKuERGjzlaCmqbivN1QVapOUve2GV/Pi+D06kjMTw+qJeL1kbcPFryibp/1jMOXEigsYTW7Qrfs7PvIjvqIkNlSgiAYgMlk4qXLs8lKjmbf8VIe/HqNW/6bKquN79cc5JFv17LraGh9cAk6UttzY5TfRsNVrxvNb5PazdGLxxtOexB6Xwa2Kvjiekfn39rMelwVU+2GQa9LvH8/X3AehuqvlBRIKbggCMaRGBPOW9cMJMJiZtbGw7z/58569y2pqGLqwl2M/M9c7v18FZ8v3cf1Hy7hSGF5AFcsNBmc01I2m5O4CWBnYmdcihvNb+NFSsoZkwkuelMdBFqWB59dWbO/D8DuBbBhOpjMcPYL/ouYNIbWyA/8ZyYGJ8+NpKUEQTCAPm0SeeIC9cP9X79sYdnumi3zjxaV8/JvWxj6whye+mEj+0+UkhwbQWZiFPtPlHLrJ8sprbAasXQhmHFOSx3foZ70w6Igo48x69Ea+TmPYDjspZnYFeHRcNVn6oiEY9vga6cKKmuVWvoNMHAcZPb1/f28xdlj468ycHBEbqpK1c7UIYKIG0FoQlx7clsu6tcKq03h7s9WcrSonN1Hi3l0+jqGvTCH1+dsJ6+kknYpMTw3tjd/PXwGn956MonR4azZl8fEL1djs0lJueCEPXJzwtG8r1V/tcGfEdgjN06TwbW0VLob08Ddeo8MtYIqPAZ2zIFf/6nev3IqHF4PUUkOf45ROE9692fkRhM3EFKTwWW2lCA0IUwmE89f3IcNBwvYnlvEBW8sIKegzF41m90mkb+N6MSYXhlYzGo4vWNqHO9dP5DrPlzCz+tz+Nevm3nknAC21BeCG2fPjdEpKXB0KdbSUlUVjl4vekRuNDKz4eJ34cvrYem7EJ8Of72hPnb6o2oJuZE4i5vkTv57n7Ao7JVZFcUQGe+/9wogErkRhCZGbGQYb187gOhwC4fyVWFzRvc0pt1+CjPGD+PcPpl2YaNxcscUXrxMDbG/O28nny0xrmfO9FX7Gf/ZSvJLpeorKIjRxM1x2L9c3TaiUkqjdlrq2HbVAByZoKaS9KTnhXDG4+r27GdUgZfWEwbdrO/7eIOWlkrM8m+1lsnkaOQXQhVTErkRhCZIl/R4Pho3mLlbcrlkQBu6ZTR+tXVx/zbsPVbKK79v5fHv1tO6RTQjuga2j8lvG3KY+OUaFAV6ZMRz9xl+DLcL7qGlpSpLIHeDum1UpRTUTUs5N+/zh7n31AfgyBZY96X6faDmRzWG5nlqO8T/7xURow5KFXEjCILRDOmUwpBOnoXO7x3VmT3Hivl21QHGf7qSr+8cQveMBD+tsCZr9+dx37TV9hTaF8v3cdfIzpjNBlWjCCpRieqkbcWqNoxLzHKMQTACTdwUHVYNrt7OlHIXkwkufEM1GidlQYfT/PM+ntKqP9y31nE8/Im9HDx0PDeSlhKEZoTJZGLSpX04uUMyReVV3DxlGYcLyvz+vvtPlHDLx8sprbRyapeWxEeFse94KQt3HPX7ewuNYDJBdJLjeyP9NqCmYzSxVZTr/UwpTwiPggtfh9P+7r/38IYW7SAswv/vEx56jfyCQtxMnjyZ9u3bExUVxcknn8zSpUvr3Xfq1KmYTKYaX1FRUQFcrSA0bSLDLLx7/UA6psZyML+MWz5eRkmF/6aOF5RVcsvU5RwpLKd7RjxvXTuAi/ur3olpS/f57X0FD4h26oZrZEoK1CZ9cenqduEh72dKCe4TgpPBDRc3X3zxBRMnTuTJJ59k5cqVZGdnM2bMGHJzc+t9TkJCAocOHbJ/7dmzJ4ArFoSmT1JMBFPGDSY5NoL1Bwq49/PVWP1QIl5ptTH+05VsOVxIWnwkH40bTHxUOFcNbgvAbxtzOFYkzQUNx7nVv5FmYg2tYur4TjixW932Z+SmuSNpKf15+eWXue2227jpppvo2bMn77zzDjExMXz00Uf1PsdkMpGRkWH/Sk9PD+CKBSE0aJcSy/s3DCQizMzvmw5z37RVFJTpV8GkKAqPz1jPn9uOEh1u4aNxg2mVFA1Az1YJZLdJpNKq8M3K/bq9p+AlWuTGEmFs4zoNrWJqxx+AopZFO3fsFfTF3qW4yNh16Iih4qaiooIVK1YwevRo+31ms5nRo0ezaNGiep9XVFREu3btyMrK4qKLLmLDhg2BWK4ghBwD2yXzyhX9MJvgx7WHOOfVP1m663jjT3SDd+btZNqyfZhM8MbV/endOrHG41dWR2+mLdvn1qwswY9ovW4ysyEs0ti1gMNEu2OOeispKf9iLwWXyI0uHD16FKvVWifykp6eTk5OjsvndOvWjY8++ojvvvuO//3vf9hsNoYOHcr+/a6v/srLyykoKKjxJQiCg/P6ZvLVHUPISo7mQF4pV723iH//upmKKpvXrzlz7SH+9ctmAJ44vyeje9aNrl7YrxUxERZ2Hilm2e4TXr+XoAOJ1f1j2p5i7Do07I38qnvdSErKv4jnxniGDBnCDTfcQL9+/RgxYgTffvstqampvPvuuy73nzRpEomJifavrKysAK9YEIKfge2S+eneU7lsYBtsCkz+YweXvv0X23M9D1Ov2HOC+79cDcC4oe25aVgHl/vFRYZxQV81/TBtqXFNBQXglLvg7H/B8IlGr0RFS0tpSOTGv4TgZHBDxU3Lli2xWCwcPny4xv2HDx8mIyPDrdcIDw+nf//+bN++3eXjjzzyCPn5+favffukOkMQXBEfFc5/Ls/mrWsHkBgdzroD+Zz/xp/8b/Eet9NGe4+VcPsny6mosjG6RxqPn9/wFfdVJ6kXGzPXHSK/RDoWG0ZMMpxyR01jsZHU7u0ikRv/Yi8Fl7SULkRERDBw4EBmz55tv89mszF79myGDHGvK6PVamXdunVkZrpudBQZGUlCQkKNL0EQ6ufcPpn8OuE0hnduSVmljcdmrOfWj5dz1KmqyWpT2H20mF835PDG7G3c8/kqxrwyn1Evz+VYcQW9WiXw2lX964yBqE2/rCS6Z8RTXmVjxuoD/v7RhKZCbXGT2t2YdTQXQjAtZXiH4okTJ3LjjTcyaNAgTjrpJF599VWKi4u56aabALjhhhto3bo1kyZNAuCZZ57hlFNOoXPnzuTl5fHvf/+bPXv2cOuttxr5YwhCSJGRGMUnN5/ERwt38eIvW5i9OZezX53PqV1S2ZZbyLbDRZTX48npkhbHR+MGExvZ+MeLyWTiqsFZPPXDRj5fupcbhrTD5I8W+0LTwrlDcmJbiJKLUr8Sgmkpw8XNlVdeyZEjR3jiiSfIycmhX79+/PLLL3aT8d69ezGbHQGmEydOcNttt5GTk0OLFi0YOHAgf/31Fz17SthSEPTEbDZx66kdGd6lJROmrWZzTiHTVzmiK5FhZjqnxdEtPZ6uGfF0TY+ja3o8rRKjPRqpMLZ/a57/eTObcwpZsz+ffllJfvhphCZFZIKaKqksFr9NIAjBDsUmpZnVYBYUFJCYmEh+fr6kqATBTcoqrUxbupfCsqpqIRNP2+SYRtNO7jJh2ipmrD7I1SdlMemSIOiz4meW7DxG94wEEmPCjV5K8PLGQHUi+LAJcObTRq8mtNn4PXx5PWSdArf8avRq6sWT83eTq5YSBCHwRIVbGDesA/eM6sKYXhl0aBmrm7ABuOoktefN96sPUlzuv1EQwcDP6w5x5XuLue+LVUYvJbhp0V69DYamgqFOCHpuRNwIgmA4J3dIpmPLWIorrPyw5qDRy/Er36xUU3tztxxh3/HQqU7RnTHPw5hJ0ONCo1cS+mhN/ELIcyPiRhAEwzGZTFw5WC0L/3xZ6LZryC+tZP7WI/bvv1oeuj+rz6R2gyF3gUVSd37HPn4hdMS2iBtBEIKCSwe2IcxsYs2+PDYdCs1O4r9vPEyF1Ua4RU3pfbViv18GlgqCR0SEnqFYxI0gCEFBy7hIzqwe0xCqHYtnrjsEwK2ndiQxOpxD+WX8ue1II88SBD/jXAoeIjVGIm4EQQgaNGPx9FUHKKu0GrwafckvqbQLmUsHtObi/uo8py8lNSUYjZaWUmxQVWbsWnRCxI0gCEHDqZ1b0jopmoKyKn5ef8jo5ejKrxtzqLQqdM+Ip3NaPFcMUj1GszYe5phT92dBCDha5AZCxncj4kYQhKDBbHYyFi8NrYjGzLWqWDuvj9p9t2erBPq0TqTSqjBjdWhXiAlBjtkCYVHqdoXnw3KDERE3giAEFZcPaoPZBEt3HWfHkdD4oD1RXMHC7UcBOK+vY7TAFdVC7stl+9weTioIfsHuu5HIjSAIgu5kJkYzslsaALd/spztuYUGr8h3ft2QQ5VNoWdmAh1T4+z3X5jdisgwM1sOq6MnBMEwQmwyuIgbQRCCjkfO6U5GQhQ7jhRz4ZsL+XFt007baFVSzlEbgMTocM7pnQHAFyHc30doAti7FIdGtFTEjSAIQUeX9Hh+vHc4QzqmUFJh5e7PVvHcjxuptLqeRO4rVVab38Y+HCsq568dxwA4v5a4AUdq6oc1BympCO3RE0IQo1daqqoCvrkN9i7xfU0+IOJGEISgpGVcJP+95STuGNEJgA8W7OLaD5aQW6hvqeov63M4ZdIcRvx7Ljn5+pfB/rIhB6tNoU/rRNqlxNZ5/JQOKbRNjqGovIqf1uXo/v7ucLigjJdnbZVxEM0ZrRz8xB7vX8NaCV/fBOu+hGnXGNoUUMSNIAhBS5jFzMPndOed6wYQFxnG0l3HOf/1BSzffdzn1z5RXMG9n6/ijv+t4GhROUeLynl51hYdVl0Te5WUi6gNqBViVwxqAxjX8+bV37fy+uxtjJ28kNX78gxZg2AwbQart789Bpt+8Pz51ir45hbY/CNYIuGS92qWmAcYETeCIAQ9Z/fO5Lu7h9ElLY7cwnKuem8xUxbu8rrC6NcNOZz5yny+X3MQswkuHaCKi69W7Nd19MORwnIW71RTUloJuCsuG5hlrxDbdTSwV7s2m8LsTbkAHCuu4Kr3FjFr4+GArkEIAk7/J/QcC7ZK+PJGWPuV+8+1VsH022Hjd2CJgCv/B51H+W2p7iDiRhCEJkGn1DhmjB/G+X0zqbIpPP3DRu6btprjxRVuv8aJ4grum7aKv/1XjdZ0SYtj+l3DeOmKbM7rm4miwPM/bdKtLPuX9YewKZCdlURWcky9+2UkRjGiayoQ+OjNhoMF5BaWExthYUTXVMoqbfztv8v572If0hNC08MSDpd+CNlXg2KFb2+Dlf9t/Hk2K8y4E9Z/A+ZwuOIT6HqW/9fbCCJuBEFoMsRGhvHG1f154vyehJlNfL/mIAOencWYV+bz+Iz1fL/mIIcLXPtmtGjNd6vVaM1dIzvx473Dyc5KAuAfY7oTbjHx57ajzNuqz7ynH6tTUuc3ELXR0DoWf7NiP1V+Mk67YvZmNUpzapdUPrhxEFcOysKmwOMz1vOvXzZjk8GezQdLGFz0Fgy6GVDg+7thyXv172+zwXd3qx4bcxhcPgW6nROw5TZEmNELEARB8ASTycTNwzvQp00ij89Yz+acQrYcVr+0aEO7lBgGt0/mpA7J9GqVwHvzd/JddRfgLmlx/OfybLuo0WibEsONQ9rzwYJdPP/TJoZ3bkmYxfvrv8MFZSyt9gadW4/fxplRPdJJiY0gt7CcuVuOMLp6iKi/mbNZTUmd0SONcIuZFy7tQ+sW0bw8aytvz93BwbxSXrysL5FhloCsRzAYsxnOexnComHxZPj571BVCsPuq7mfzQY/3AtrPgOTRY369LjAmDW7QMSNIAhNksHtk/llwmkcKSxn+e7jLN19nKW7jrPpUAF7jpWw51gJX6/Yb9/fbIK/jejEfaO6EBXu+kR9zxld+GrFfrYeLuKrFfu5unqQpzf8vO4QigID2ibROim60f0jwsxc3L81HyzYxRfL9wVE3OQWlLG2unng6dWNE00mE/eO6kKrpGge/mYt361Wo2HvXj+IxOhwv69JCAJMJhjzf2rvm/n/hllPQGUpjPiH+piiwMyJsOq/YDKr5uFeY41edQ0kLSUIQpMmNT6Sc/pk8uQFvZh576msfvIspt40mLtGdmJw+xZEWMz0yEzg27uG8Y+zu9crbAASY8K5d1QXAF76batPvW8cjftauf0cba7WnM25upe8u+KPLWrUJjsridT4yBqPXTawDVNuGkxcZBiLdx7n8nf+4kBeqd/XFMycKK5g77FmUi5vMsEZj8EZj6vfz50Evz+pCpuf/g4rpgAmGPsO9LnM0KW6QsSNIAghRUJUOCO7pfHQ2d356o6hbH72bH6+71T61UpD1cf1p7SjXUoMR4vKeXf+Tq/WcCi/lGW7TwANV0nVpkt6PP3bJmG1KUxfecCr9/YErUpqVPc0l4+f2iWVL/82hPSESLYeLuKStxbqWk3WlNiSU8jol+dx5ivzmlc/oNMehDGT1O2Fr8E7p8Ky91GFzVuQfaWhy6sPETeCIIQ0ZrPJo/0jwsw8fHZ3AN6bv8Orxn5aM77B7VuQkRjl0XOvrDYWf7Hcv8M0yyqtLKge5nlGPeIG1Onl0+8aRtf0OA4XlPO3/66grNLqt3UFI1tyCrn6/cUcK66gvMrW/EZlDLkLzn8VMMHhdep9F74O/a4xclUNIuJGEAShFmf3zmBguxaUVdp46TfPG/vNrJ6F5UnURuP87FZEh1vYeaSYFXtOePx8d1m88xglFVbSEyLp1SqhwX1bJUXz1d+GkpEQxd7jJbw5Z7vf1hVsbMkp5Jr3F3O8uIKU2AgAvg5wRVtQMOgmuOR9aNkVLnwTBtxg9IoaRMSNIAhCLUwmE4+e1wOAr1fuZ+NB91MxB/JKWbk3D5MJzvVC3MRFhtm7GfszQmCvkuqejsnUeHQrMSacJy/oCcC783eExLT2xth6WBU2x4or6N06gZ8nnEqLmHByCsqYv02fdgGB4N15O/j7V2sor/Ix4tb3crh7GQy4Xp+F+RERN4IgCC4Y0LYF53vR2O+n6t42J7VPJi3Bs5SUhmYs/m7NQXYe0X9Ks6IojfptXHF27wzO6J5GpVXh0enr/Zo2M5ptTsKmV6sE/nfLyaTFR3FJdTfraUubRmrqYF4p//plM1+t2G9vh9AcEHEjCIJQD/84uzsRFjMLth9lrpuN/X6srpJyNQHcXQa1a8GpXVpSUWXzi4jYeriIA3mlRIaZGda5pdvPM5lMPH1hL6LCzSzZdbxGqX0ose2w6rE5WqQKm09vPZmkGDUlFeiKNl/5cvk+tD6MHy3wfmRJU0PEjSAIQj1kJcdw49B2ADw/c1OjPot9x0tYsy8Ps0mdh+UtJpOJ/xvbh6hwM4t2HtNdRGhdiYd1bkl0hGfN+bKSY5gwuiugRrQ8GX/RFNieW8jV7y9xKWwAulZXtFXZFL4NQEWbL1htCl86pTY35xSycPsxA1cUOETcCIIgNMDdp3chKSacbblqYz9QTxp7jhUze9Nhu5/h4rcWcu5rfwJwSseUOn1jPKVtSgz3V4uI//tpE0eLyn37QZyYs0nz27ifknLmluEd6JYez4mSSib9tEm3dRnN9txCrnpvCUeLyumZWVfYaFxVHb35cpl/K9p8Zf62IxzMLyMpJpyrT1LX/OEC79obNDVE3AiCIDRAYkw4956hNvab9NMmznntT3o+8Qsj/j2XWz5ezqSfVT/Dqr15FJZXERFm5qZhHXR575uHd6BHZgJ5JZU89+NGXV7zeHEFK/eqVVjeiptwi5nnL+kNqJPUl+xs+tEAd4UNqI0ZYyIs7DxabO9nFIxMW7oXgIv7t+Zvp3XCZII/thxhe67+Pq5gQ8SNIAhCI1x3Sjvap8RQUFbFpkMFlFfZiAgz0z0jnvP7ZjJhdBcmXzOAXyecxrqnzuJMnUYnhFvMvHBJH0wmmLH6IPN1GOg5b2suNgV6ZCbQyo2xEPUxsF2yPRrw6Iz1VFQ13dLo3IIyrnlfFTY9qoVNi1jXwgbUirYLqjtPT1u2N1DL9IjcwjK7afzqk9rSvmUso7qrf5dTFu4ycmkBQWZLCYIgNEJEmJkpN53E3C25ZLWIoUt6HG1axGDxsEGgN2RnJXHjkPZM/Ws3j85Yx28TRnjsk3HGmyqp+vjH2d35bcNhtucW8f6fOxl/emefXzPQ2GwKD3y1htzCcrqkxTUqbDSuPCmLL5bv46d1h3jqwl4kRAXX3K2vV+ynyqYwoG0SXdPjATWd+Pumw3yzcj8PntXNrZ+zqSKRG0EQBDfo0DKWm4Z1YHTPdNqlxAZE2Gg8OKYbmYlR7Dteymuzt3n9OpVWG/Oqoz9n9PBd3CTFRPDY+Wo/oNdnb2PPsWKfXzPQfLRwF39uO0pUuJm3rh1Aspsn/P5ZSXRJi6Os0sb3QVZibbMp9h5JVzkNfz2lYzK9WiVQVmnjs6XBGXHSCxE3giAIQU5cZBjPXqR6XN7/c6dHTQWdWbb7OIVlVaTERpDdJkmXtY3t15phnVMor7Lx+HcbgtpgW5sNB/N58Re1A/Vj5/WkS3WEwx1MJpO9LDzYxjEs3nmMPcdKiI8Mq9GSwGQycctw1Q/28V+7/ZZKDIYGjyJuBEEQmgCje6ZzTu8MrDaFR6avw2rzXERoVVIju6XpFnkymUw8e1FvIixm5m89wo/VTQyDndIKK/d+vooKq40ze6Zz7cltG39SLS4Z0IZwi4l1B/LZcDDfD6v0js+rxdaF/VoRE1HTfXJ+31akxUeSW1jOzHX6R5zUAaPzueb9xYb6sETcCIIgNBGeurAX8ZFhrNmXx38X7fb4+drIhVE6pKSc6Zgax50jOwHwzI8byS+t1PX1/cFzMzey40gxafGR/OvSvm6NoKhNcmwEZ/XMAKjRT8ZIjhdX8Ot6dXDr1SfVFWwRYWZuGKL2bvrQD0393vxDnTuWFBNORJhxEkPEjSAIQhMhPSGKf5yjTiz/969bOJhX6vZzdx4pYufRYsLMJk7t4n5XYne5c2QnOrSM5UhhOf+cvk7Xvjx68+uGHD5donpOXr6in9s+G1doqanpqw4ExbT0b1fup8Jqo3frBHq3TnS5zzUntyMyzMz6AwUs3XVct/fecaSIH6uHxt59ehfdXtcbRNwIgiA0Ia45qS0D27WguMLKEx54XLSozckdk4n3Q2VPVLiF/xur+oJmrj3E0Bfm8NDXa9ic450/yF/k5Jfxj2/WAvC30zoy3EehN7xzS1onRVNQVsWvG3L0WKLXKIqTkXhw/Wm25NgI+4ysDxfoVxY++Y/tKAqM7pFOz0YmzfsbETeCIAhNCLPZxKRL+hBuMfH7psNun1DtKanu+vTgccXQzi354IZBZGclUVFl48vl+zn71T+59oPFzN50GJsXPiE9Ucu+V5NXUknv1gk8cFY3n1/TbDZx+aDgGKa5cu8JtuUWER1u4aJ+rRrc95bh7QGYtemwLlVue4+V2Adz3nOG8S0BRNwIgiA0Mbqmx/O301SPy2Mz1vP7xsMNRnAKyirt6Qe9/Ta1Gd0znRl3DeWbO4dyXp9MzCZYuP0Yt3y8nNEvz+O/i3ZTUlHl1zXUx/t/7mTh9mNEh1t47ar+unlCLh+UhckEi3YeM7Qc/vNqcXV+38xGo3Od0+IZ2S0VRYEpC3f7/N5vz9uO1aZwWtdUsrOSfH49XxFxIwiC0AS5+4zOdEuP52hRBbd+spwbPlrKtsOuS3D/3HqUKptCp9RY2qXE+n1tJpOJge1aMPnaAcx/6HRuP60j8VFh7DxazOPfbeCU52fz8qytXlV8ecu6/fn85ze17PvJC3rSKTVOt9dunRTNaV1SAXUKtxEUlFXa/S5XVXeObgytLPzL5ft8MoEfyCu1D3e9NwiiNiDiRhAEoUkSFW7hm7uGcufITkRYzPy57Shnv/YnT/+wgfySmicqbQr4qB7+S0nVR5sWMfzz3B4semQUT1/Yyz7G4vXZ23jk27UBSVWVVFRx37RVVFoVzumdYTcB64n2ml8t39/o9Hh/8N3qg5RV2uiSFseAti3ces7wzi3plh5PSYWVL3wYI/HuvB1UWhWGdExhUPtkr19HT0TcCIIgNFHiIsP4x9ndmTXxNM7smY7VpjBl4W5Of2kuny7Zg9WmYLUpzN1S3ZVYh5ELvqz1xqHtmf3ASF68rC9mE3y5fD9PfL/e743/nvlhIzuPFpOZGMWkS/p4VfbdGKN7pJMcG0FuYbm9C3Qg0YZkXnVSW7d/PpPJxM3V3puP/9rjlSjLLShjWrWJ+Z5RwRG1ARE3giAITZ52KbG8f8Mg/nvLSXRJi+N4cQWPTl/P+W8s4KMFuzheXEFCVBgD27l3Re9PLGYTVwzK4uUr+mEywf8W7+XZHzf5TeBMWbiLacv2YTKpZd/1Tfr2lYgwM5cOaA1gP9kHinX789lwsIAIi5lL+rf26LkX9WtNSmwEB/JK+cWLaq/35u+kosrGwHYtGNIxxePn+wsRN4IgCCHCqV1S+fm+U3nqgp4kRIWx6VAB//fTJgBGdEsj3BI8H/lj+7fmX5f0BdT5Tv/+dYvuAufdeTt4+oeNAEwY1ZUhnfx78tVSU3M257LveIlf38uZz6tTSmf3zvB4GGZUuIXrTnE09fOEY0Xl9n5B95zR2S8RMW8Jnr90QRAEwWfCLGbGDevA3L+fzvWntEObsnB2rwxjF+aCKwZn8exFvQB4a+4O3pizXbfXfnPONib9vBmAe0d14d4ApEw6p8UzuH0LrDaFi9/6i792HPX7exaXV9kHd7prJK7Ndae0I8JiZtXePL5bfcDt532wYBellVb6tklkRNdUr97bX4i4EQRBCEGSYyN4dmxvfp1wGu9cN5Bz+wSfuAG4fkh7HjtPnSz+8qytvDNvh0+vpygKL8/ayn9+2wrAA2d2ZeKZXQMWVfjP5dnVVWzlXPfBEt6cs82vpumZaw9RVF5F+5QYr9NCqfGRXFM9W+u+aat5Z96ORqNoeSUVfPLXbgDuOaNLUEVtQMSNIAhCSNMlPZ6ze2cE3cnHmVtP7cjfx6gN9V74eTNTFnrXNVdRFF78dQuvz94GwCPndOeeUYEdA9AuJZYZ44dx2cA22BT4z29bGTd1GceLK3R/r/IqK58u2QPAlYPdNxK74rHzejBuaHtA/R088u06KhswGH+0cDfFFVZ6ZCYw2s+9k7xBxI0gCIJgOONP72zvkfL0DxvtJ213URSF52Zu4u25auTnifN78rcRnXRfpztER1j4z+XZvHhZX6LC1Wnp573+Jyv26DPHKb+0krfmbmf4v/5gzf58wswmLhvYxqfXDLOYeerCXjx1QU/MJtUUPW7KUpf9bwrKKplaLUDvPj24vDYaIm4EQRCEoOD+M7vyt9M6AvDo9PX2xnCNYbMpPPn9Brsh9tmxvbm5ukGdkVwxKIsZ44fRMTWWQ/llXPnuYt6fv9Nr4/SBvFKe/XEjQyfN5sVftnCksJyMhChevrIfqfGRuqx53LAOfHDjIGIiLCzcfoxL3/6rjjn6v4v2UFBWRee0OM7pHZzpTpPi7wYDQUZBQQGJiYnk5+eTkGDsYC9BEAShJoqi8PQPG5la7edolRhF3zZJ9GmTSHabJPq0TiQxxjFawGZTeHTGOj5fqpZ7v3BJH65sYGikERSVV/HIt+v4YY1q/D2zZzr/uSy7xs/REBsPFvDe/B38sPaQvatzt/R4bj+tIxdkt9JtjIQzGw7mc8vU5eQUlJESG8F7NwxSB7aWVzH8X3M4UVLJq1f2Y6yHpee+4Mn5W8SNIAiCEFQoisKzP25iyl+7cHWGapcSQ982SfRtnciGg/nMWH0Qs0k182rTroMNRVH4dMlenvlhIxVWG62TohnWOYWYiDCiwi3ERKhf0dpteBhWm8K0ZXv5c5uj6mpIxxRuH9GRkV1T/Z4Oyskv45aPl6k9dMLMvHxFNgfzSnn+p820T4nh94kjCAtgewERNw0g4kYQBKFpUFRexYYD+azdn8/aA/ms3Z/HnmN1+8dYzCZeubIfF2Y3PAk7GFh/IJ+7Pl3JXg/64JhNcG6fTP52Wif6tEn04+rqUlyujq74fZM6VT4mwkJJhZUXL+vLFYP0H2PRECJuGkDEjSAIQtMlr6SCdZrg2Z/H3uOlTBjdhTFB2MenPgrKKpm59hDHiysorbBSUmGltLKKEm27wkpJRRXlVTYGt0/mluEdyEqOMWy9VpvC/83cxEfVJuLWSdHM/fvIgDeFbHLiZvLkyfz73/8mJyeH7Oxs3njjDU466aR69//qq694/PHH2b17N126dOFf//oX5557rlvvJeJGEARBEDznv4v3MGXBLh49r4chQ1g9OX8bXi31xRdfMHHiRJ588klWrlxJdnY2Y8aMITc31+X+f/31F1dffTW33HILq1atYuzYsYwdO5b169cHeOWCIAiC0Hy4/pR2zHlwpCHCxlMMj9ycfPLJDB48mDfffBMAm81GVlYW99xzDw8//HCd/a+88kqKi4v58ccf7fedcsop9OvXj3feeafR95PIjSAIgiA0PZpM5KaiooIVK1YwevRo+31ms5nRo0ezaNEil89ZtGhRjf0BxowZU+/+5eXlFBQU1PgSBEEQBCF0MVTcHD16FKvVSnp6zRBXeno6OTmuR6/n5OR4tP+kSZNITEy0f2VlBdbdLQiCIAhCYDHcc+NvHnnkEfLz8+1f+/btM3pJgiAIgiD4kTAj37xly5ZYLBYOHz5c4/7Dhw+TkeG6rC8jI8Oj/SMjI4mM1KcttSAIgiAIwY+hkZuIiAgGDhzI7Nmz7ffZbDZmz57NkCFDXD5nyJAhNfYHmDVrVr37C4IgCILQvDA0cgMwceJEbrzxRgYNGsRJJ53Eq6++SnFxMTfddBMAN9xwA61bt2bSpEkA3HfffYwYMYKXXnqJ8847j2nTprF8+XLee+89I38MQRAEQRCCBMPFzZVXXsmRI0d44oknyMnJoV+/fvzyyy920/DevXsxmx0BpqFDh/LZZ5/x2GOP8c9//pMuXbowY8YMevfubdSPIAiCIAhCEGF4n5tAI31uBEEQBKHp0WT63AiCIAiCIOiNiBtBEARBEEIKETeCIAiCIIQUIm4EQRAEQQgpRNwIgiAIghBSGF4KHmi04jAZoCkIgiAITQftvO1OkXezEzeFhYUAMkBTEARBEJoghYWFJCYmNrhPs+tzY7PZOHjwIPHx8ZhMJl1fu6CggKysLPbt2yc9dAKAHO/AIsc7sMjxDixyvAOLN8dbURQKCwtp1apVjea+rmh2kRuz2UybNm38+h4JCQnyzxFA5HgHFjnegUWOd2CR4x1YPD3ejUVsNMRQLAiCIAhCSCHiRhAEQRCEkELEjY5ERkby5JNPEhkZafRSmgVyvAOLHO/AIsc7sMjxDiz+Pt7NzlAsCIIgCEJoI5EbQRAEQRBCChE3giAIgiCEFCJuBEEQBEEIKUTcCIIgCIIQUoi40YnJkyfTvn17oqKiOPnkk1m6dKnRSwoZ5s+fzwUXXECrVq0wmUzMmDGjxuOKovDEE0+QmZlJdHQ0o0ePZtu2bcYstokzadIkBg8eTHx8PGlpaYwdO5YtW7bU2KesrIzx48eTkpJCXFwcl156KYcPHzZoxU2bt99+m759+9obmQ0ZMoSff/7Z/rgca//ywgsvYDKZmDBhgv0+Oeb68dRTT2EymWp8de/e3f64P4+1iBsd+OKLL5g4cSJPPvkkK1euJDs7mzFjxpCbm2v00kKC4uJisrOzmTx5ssvHX3zxRV5//XXeeecdlixZQmxsLGPGjKGsrCzAK236zJs3j/Hjx7N48WJmzZpFZWUlZ511FsXFxfZ97r//fn744Qe++uor5s2bx8GDB7nkkksMXHXTpU2bNrzwwgusWLGC5cuXc8YZZ3DRRRexYcMGQI61P1m2bBnvvvsuffv2rXG/HHN96dWrF4cOHbJ/LViwwP6YX4+1IvjMSSedpIwfP97+vdVqVVq1aqVMmjTJwFWFJoAyffp0+/c2m03JyMhQ/v3vf9vvy8vLUyIjI5XPP//cgBWGFrm5uQqgzJs3T1EU9diGh4crX331lX2fTZs2KYCyaNEio5YZUrRo0UL54IMP5Fj7kcLCQqVLly7KrFmzlBEjRij33Xefoijy9603Tz75pJKdne3yMX8fa4nc+EhFRQUrVqxg9OjR9vvMZjOjR49m0aJFBq6sebBr1y5ycnJqHP/ExEROPvlkOf46kJ+fD0BycjIAK1asoLKyssbx7t69O23btpXj7SNWq5Vp06ZRXFzMkCFD5Fj7kfHjx3PeeefVOLYgf9/+YNu2bbRq1YqOHTty7bXXsnfvXsD/x7rZDc7Um6NHj2K1WklPT69xf3p6Ops3bzZoVc2HnJwcAJfHX3tM8A6bzcaECRMYNmwYvXv3BtTjHRERQVJSUo195Xh7z7p16xgyZAhlZWXExcUxffp0evbsyerVq+VY+4Fp06axcuVKli1bVucx+fvWl5NPPpmpU6fSrVs3Dh06xNNPP82pp57K+vXr/X6sRdwIguCS8ePHs379+ho5ckF/unXrxurVq8nPz+frr7/mxhtvZN68eUYvKyTZt28f9913H7NmzSIqKsro5YQ855xzjn27b9++nHzyybRr144vv/yS6Ohov763pKV8pGXLllgsljoO78OHD5ORkWHQqpoP2jGW468vd999Nz/++CN//PEHbdq0sd+fkZFBRUUFeXl5NfaX4+09ERERdO7cmYEDBzJp0iSys7N57bXX5Fj7gRUrVpCbm8uAAQMICwsjLCyMefPm8frrrxMWFkZ6eroccz+SlJRE165d2b59u9//vkXc+EhERAQDBw5k9uzZ9vtsNhuzZ89myJAhBq6sedChQwcyMjJqHP+CggKWLFkix98LFEXh7rvvZvr06cyZM4cOHTrUeHzgwIGEh4fXON5btmxh7969crx1wmazUV5eLsfaD4waNYp169axevVq+9egQYO49tpr7dtyzP1HUVERO3bsIDMz0/9/3z5bkgVl2rRpSmRkpDJ16lRl48aNyu23364kJSUpOTk5Ri8tJCgsLFRWrVqlrFq1SgGUl19+WVm1apWyZ88eRVEU5YUXXlCSkpKU7777Tlm7dq1y0UUXKR06dFBKS0sNXnnT484771QSExOVuXPnKocOHbJ/lZSU2Pe54447lLZt2ypz5sxRli9frgwZMkQZMmSIgatuujz88MPKvHnzlF27dilr165VHn74YcVkMim//faboihyrAOBc7WUosgx15MHHnhAmTt3rrJr1y5l4cKFyujRo5WWLVsqubm5iqL491iLuNGJN954Q2nbtq0SERGhnHTSScrixYuNXlLI8McffyhAna8bb7xRURS1HPzxxx9X0tPTlcjISGXUqFHKli1bjF10E8XVcQaUKVOm2PcpLS1V7rrrLqVFixZKTEyMcvHFFyuHDh0ybtFNmJtvvllp166dEhERoaSmpiqjRo2yCxtFkWMdCGqLGznm+nHllVcqmZmZSkREhNK6dWvlyiuvVLZv325/3J/H2qQoiuJ7/EcQBEEQBCE4EM+NIAiCIAghhYgbQRAEQRBCChE3giAIgiCEFCJuBEEQBEEIKUTcCIIgCIIQUoi4EQRBEAQhpBBxIwiCIAhCSCHiRhCEZs/cuXMxmUx15twIgtA0EXEjCIIgCEJIIeJGEARBEISQQsSNIAiGY7PZmDRpEh06dCA6Oprs7Gy+/vprwJEymjlzJn379iUqKopTTjmF9evX13iNb775hl69ehEZGUn79u156aWXajxeXl7OP/7xD7KysoiMjKRz5858+OGHNfZZsWIFgwYNIiYmhqFDh7Jlyxb//uCCIPgFETeCIBjOpEmT+OSTT3jnnXfYsGED999/P9dddx3z5s2z7/P3v/+dl156iWXLlpGamsoFF1xAZWUloIqSK664gquuuop169bx1FNP8fjjjzN16lT782+44QY+//xzXn/9dTZt2sS7775LXFxcjXU8+uijvPTSSyxfvpywsDBuvvnmgPz8giDoiwzOFATBUMrLy0lOTub3339nyJAh9vtvvfVWSkpKuP322zn99NOZNm0aV155JQDHjx+nTZs2TJ06lSuuuIJrr72WI0eO8Ntvv9mf/9BDDzFz5kw2bNjA1q1b6datG7NmzWL06NF11jB37lxOP/10fv/9d0aNGgXATz/9xHnnnUdpaSlRUVF+PgqCIOiJRG4EQTCU7du3U1JSwplnnklcXJz965NPPmHHjh32/ZyFT3JyMt26dWPTpk0AbNq0iWHDhtV43WHDhrFt2zasViurV6/GYrEwYsSIBtfSt29f+3ZmZiYAubm5Pv+MgiAEljCjFyAIQvOmqKgIgJkzZ9K6desaj0VGRtYQON4SHR3t1n7h4eH2bZPJBKh+IEEQmhYSuREEwVB69uxJZGQke/fupXPnzjW+srKy7PstXrzYvn3ixAm2bt1Kjx49AOjRowcLFy6s8boLFy6ka9euWCwW+vTpg81mq+HhEQQhdJHIjSAIhhIfH8+DDz7I/fffj81mY/jw4eTn57Nw4UISEhJo164dAM888wwpKSmkp6fz6KOP0rJlS8aOHQvAAw88wODBg3n22We58sorWbRoEW+++SZvvfUWAO3bt+fGG2/k5ptv5vXXXyc7O5s9e/aQm5vLFVdcYdSPLgiCnxBxIwiC4Tz77LOkpqYyadIkdu7cSVJSEgMGDOCf//ynPS30wgsvcN9997Ft2zb69evHDz/8QEREBAADBgzgyy+/5In/b9+OjRgGYQCKagS3bjwbNSOocGGGYEofK6RKNsg50b23AND9A3SeMcaIfd/juq5orX3WmHNGZkbvPe77juM4IjOfOC7wZaalgJ/2nmRaa8W2bU9vB/gD/twAAKWIGwCgFM9SAEApbm4AgFLEDQBQirgBAEoRNwBAKeIGAChF3AAApYgbAKAUcQMAlCJuAIBSXr4O2niaqiM/AAAAAElFTkSuQmCC"/>
          <p:cNvSpPr>
            <a:spLocks noChangeAspect="1" noChangeArrowheads="1"/>
          </p:cNvSpPr>
          <p:nvPr/>
        </p:nvSpPr>
        <p:spPr bwMode="auto">
          <a:xfrm>
            <a:off x="14128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8" name="AutoShape 6" descr="data:image/png;base64,iVBORw0KGgoAAAANSUhEUgAAA3QAAAKwCAYAAADQnj2tAAAAOXRFWHRTb2Z0d2FyZQBNYXRwbG90bGliIHZlcnNpb24zLjcuMSwgaHR0cHM6Ly9tYXRwbG90bGliLm9yZy/bCgiHAAAACXBIWXMAAA9hAAAPYQGoP6dpAACscklEQVR4nOzdd1yV9f//8edBliDDgTgBVznKPVNzhJGpoallw8SVppkjtayc+ZHUUhtm5Uw/+rUsM1flyL1HaeUody7ciwQZ798f/jgfj6BCAocLHvdu1y15X+t1ccHhvM7r/X5fNmOMEQAAAADAclycHQAAAAAA4N8hoQMAAAAAiyKhAwAAAACLIqEDAAAAAIsioQMAAAAAiyKhAwAAAACLIqEDAAAAAIsioQMAAAAAi3J1dgBA3LlDzg4Bmcg/qLGzQ0Amio2Pc3YIADJILhfqAjlJbMzfzg7hjjLzvaRbgZKZdq7U4jcRAAAAACyKhA4AAAAALIoulwAAAACsKzHB2RE4FRU6AAAAALAoKnQAAAAArMskOjsCp6JCBwAAAAAWRYUOAAAAgHUlUqEDAAAAAFgQFToAAAAAlmUYQwcAAAAAsCIqdAAAAACsizF0AAAAAAArokIHAAAAwLoYQwcAAAAAsCIqdAAAAACsKzHB2RE4FRU6AAAAALAoKnQAAAAArIsxdAAAAAAAK6JCBwAAAMC6eA4dAAAAAMCKqNABAAAAsCzDGDoAAAAAgBWR0AEAAACARdHlEgAAAIB1MSkKAAAAAMCKqNABAAAAsC4mRQEAAAAAWBEVOgAAAADWlZjg7AicigodAAAAAFgUFToAAAAA1sUYOgAAAACAFVGhAwAAAGBdPIcOAAAAAGBFVOgAAAAAWBdj6AAAAAAAVkSFDgAAAIB1MYYOAAAAAGBFVOgAAAAAWJYxCc4Owamo0AEAAACARVGhAwAAAGBdzHIJAAAAALAiEjoAAAAAsCi6XAIAAACwLh5bAAAAAACwIhK6FMyYMUM2m00zZsxwdigAAAAA7sYkZt6SBiEhIbLZbMmWnj17SpJiYmLUs2dP5c+fX3ny5FHr1q0VFRWV5ssnoQMAAACAdLZt2zadOnXKvixfvlyS1LZtW0lS3759tWjRIs2bN09r1qzRyZMn9fTTT6f5PIyhAwAAAGBdiVnzweIBAQEOX7/33nsqVaqUGjRooMuXL2vq1KmaM2eOGjduLEmaPn26ypUrp82bN6t27dqpPg8VOgAAAABIhdjYWF25csVhiY2Nved+N27c0H//+1916tRJNptNO3bsUFxcnEJDQ+3blC1bVkFBQdq0aVOaYsrSCd3q1atls9k0bNgwbdy4UY0aNZKPj48CAgLUo0cPXb9+XZK0ZMkS1alTR97e3goMDNTAgQMVHx9vP87ly5c1evRoNWjQQEWKFJG7u7uKFCmil156SQcPHkxTTIcPH1aXLl0UFBQkDw8PFS5cWBERETp69Oi/vs5p06YpPDxcISEh8vT0VL58+RQWFqZVq1bd9Xuyfft2NWnSRD4+PvLz81OrVq105MiRFM8xf/58Va9eXblz51ZgYKC6du2qixcvKiQkRCEhIQ7bRkREyGaz6dChQ/rggw9Uvnx5eXh4KCIiQu+8845sNpu+/vrrO16LzWZTZGTkv/5+ZCePt+6gh+o2TbaM/GCiTpyKSnHdQ3Wb6qef1zk7dKSD/v17aO2673U66ncdObJdc7/6QmXKlHR2WMhgr3TvoAN/bta1Kwe1cf0i1ahe2dkhIQNxv3OGevVqaf6303T40HbFxvytp1qEOTsk3CoTx9BFRkbKz8/PYUnN+94FCxbo0qVLioiIkCSdPn1a7u7u8vf3d9guMDBQp0+fTtPlZ+mELsmWLVv02GOPyc/PT926dVNQUJAmTZqkrl276quvvlKbNm0UHBysbt26yd/fX2PHjtWoUaPs++/du1dDhgxR7ty51apVK/Xp00fVq1fXnDlzVLNmzVQnY1u2bFGVKlX05Zdfqlq1aurdu7fq16+v2bNnq2bNmjp06NC/ur6ePXsqKipKoaGh6tu3r5o3b65NmzYpNDRU33//fYr7bNu2TY8++qjc3d3VrVs3Va9eXQsWLFBoaKhiYmIctp02bZpat26tv/76Sy+99JI6dOigTZs2qUmTJoqLi7tjXL169dKoUaNUvXp19enTRw8//LC6du0qFxcXTZkyJcV9Jk+eLFdXV3Xs2PFffS+ym7lTPtTqhbPty+QJN38uH29UX4UKFnBYt3rhbPXs/KK8cudW/drVnRw50kO9+rX0xeez1KhhK7Vo0V5ubq5auGimvLxyOzs0ZJC2bZ/S+2OH6t2R41Sj1hPatXuPli6ZrYCA/M4ODRmA+51zeHvl1u7f9qp3n3ecHQqcbNCgQbp8+bLDMmjQoHvuN3XqVDVt2lRFihRJ95gsMYbuxx9/1IIFCxQeHi5JiouLsydkP/30k9auXasaNWpIkoYPH67SpUvrww8/1KBBg+Tm5qZy5crp1KlTypcvn8NxV61apdDQUI0cOVKTJ0++awxxcXFq166dEhMTtXXrVlWpUsW+bv369WrYsKF69+6tRYsWpfn69uzZoxIlSji0nTp1StWrV9eAAQPs132rpUuXau7cuXr22WftbS+99JJmzZqlBQsWqF27dpKkS5cuqXfv3vL29tb27dtVpkwZSdKoUaMUFhamHTt2KDg4OMW4du/erV9++UVBQUEO7WFhYfrxxx915MgRh+reH3/8oc2bN6tly5YqVKhQmr8P2VG+vP4OX0+Z9bWKFy2sGlUels1mU4H8jj+TK9duVNhj9XnDn020DO/g8HW3l/vr6LGdqlLlYW3YsNVJUSEj9e3dVVOmztGXM2/2YujR80092fQxdYxopzFjJzo5OqQ37nfO8dOy1fpp2Wpnh4E7ycTn0Hl4eMjDwyNN+xw9elQrVqzQ/Pnz7W2FChXSjRs3dOnSJYcqXVRUVJrfR1uiQteoUSOHpMbNzU1t2rSRMUYtWrSwJ3OS5OPjo+bNm+vChQs6fvy4JMnPzy9ZMpd03AoVKmjFihX3jGHx4sU6cuSIBgwY4JDMSVK9evUUHh6upUuX6sqVK2m+vtuTOUkqXLiwvaqWUgXx0UcfdUjmJKlTp06Sblbvknz//fe6du2aOnfubE/mJMnV1VUjR468a1wDBgxIlsxJUvfu3WWM0dSpUx3ak6p2Xbt2vetxc6q4uDgtXrZKrZo9LpvNlmz9H/v+0r6/Dunp5nTjyK58fX0kSRcvXnJuIMgQbm5uqlq1olbe0mXaGKOVP69X7drVnBgZMgL3G0BqTZ8+XQULFlSzZs3sbdWqVZObm5tWrlxpb9u/f7+OHTumOnXqpOn4lqjQVa5cOVlb4cKF77nu5MmT9mRp9erVmjBhgrZs2aJz5845jLFzd3e/ZwybN2+WdPMbPWzYsGTrT58+rcTERP3555+qXj1t3eUOHTqkyMhI/fzzzzpx4kSygZUnT55MVkWrVi35H4tixYpJulmVS7Jr1y5JN5PO29WqVUuurnf+EahZs2aK7c2aNVPRokU1ffp0DRs2TLly5dKNGzc0a9YsFS9eXE888cQdjxkbG5vs+lxiY9P8SYcVrVy7SVevXVPLJ5ukuH7+4p9UMqS4qjxcPpMjQ2aw2WwaM3aINm7cpj17/nR2OMgABQrkk6urq85EnXNoP3PmrMo+WMpJUSGjcL+BLCSNz4fLTImJiZo+fbo6dOjg8L7bz89PnTt3Vr9+/ZQvXz75+vqqV69eqlOnTppmuJQsktD5+voma0v6htxtXdL4sHnz5unZZ59Vnjx5FBYWppCQEHl5edkfHp6aMXQXLlyQJM2ePfuu20VHR9/zWLc6cOCAatasqStXrqhRo0Zq0aKFfH195eLiotWrV2vNmjUpzpxzt+tOSPjf1K1JFcOCBQsm297FxUUFChS4Y2yBgYEptufKlUtdunTR8OHD9cMPP6h58+b67rvvdP78eb366qtycblz4TcyMlLDhw93aHtnwGsaMrD3HffJLuYv/kn1aldXwRTGVsTExmrp8tXqFvGcEyJDZhg/4V2VL/+gQkPbODsUAACQSVasWKFjx47Ze9Ldavz48XJxcVHr1q0VGxursLAwffrpp2k+hyUSuvs1bNgweXp6aseOHQ7dDiVp7ty5qTpGUgK1aNEiNW/ePN1iGz9+vC5evKhZs2bpxRdfdFjXvXt3rVmz5r6OnxT3mTNnkq1LTEzUuXPnVLRo0RT3TalbYJIuXbrYxx42b95cU6ZMkYuLS4o/rLcaNGiQ+vXr59DmcvXEvS7D8k6ejtLm7b9qwqiUB1MvW7Ve12Ni9dQTj2VyZMgMH4wbrqZNG+vxJs/o5Im0zVwF6zh37oLi4+NVMNDxg7KCBQN0Ouqsk6JCRuF+A1lIJo6hS6vHH39cxpgU13l6emrixImaOPH+xtxaYgzd/Tp48KDKlSuXLJk7depUqmemrFWrliSl+bkQqYlNUrKJT4wx2rBhw30fv1KlSpKU4rG2bt3q0PU0LYoVK6ZmzZpp6dKl2rhxo1auXKmwsLAUx9zdysPDQ76+vg5LTuhu+d2S5cqX10+P1km5G+v8xT+pUb1aySZRgfV9MG64nnoqTE82fV5Hjx53djjIQHFxcdq5c7caN/pfF3ebzabGjepp8+YdTowMGYH7DSCryBEJXXBwsA4cOKCoqCh7W0xMjF555ZW7Ttt/q/DwcAUFBWncuHFau3ZtsvVxcXFav379v4pNUrJ933vvPf3+++9pPt7twsPDlSdPHk2dOtXhmXvx8fEaPHjwfR27W7duio+PV9u2bWWMYTKUO0hMTNSCJcsV3jRUrq65kq0/dvykdvz6u1q3uPPYQ1jT+Anvql27VuoY0VvXrkUrMDBAgYEB8vTM/h9i5FTjP5ysLp2fV/v2bVW2bGlN/OQ9eXvn1owvv3J2aMgA3O+cw9vbSxUrllfFijfHuYeEFFfFiuVVvHj6T0GPfyExMfOWLChHdLns1auXevXqpSpVqqhNmzaKj4/X8uXLZYxRpUqV7BOH3I2Hh4e++eYbNW3aVA0aNFDjxo318MM3p54/evSo1q1bp/z582vfvn1piq179+6aPn26WrdurWeeeUb58+fX5s2btXPnTjVr1kxLliz5t5ctSfL399e4ceP08ssvq1q1amrXrp38/Py0dOlSeXh4qEiRIncd83Y3TzzxhIKDg3X06FEVKlRILVq0uK9Ys6tN237RqagzatXs8RTXz1+8TIEFC+iRmlUzOTJktJdfbi9J+mmZ45u7bi/313//+40zQkIGmzdvoQIK5NOwIf1VqFCAdu36Q82av6gzZ87de2dYDvc756hWraKWL5tn/3rs2KGSpJmz5qlr13532g3IFDkioevZs6fc3Nz08ccfa/LkyfL391ezZs0UGRmptm3bpvo4NWrU0K5duzR27FgtXbpUGzZskIeHh4oWLaqWLVvquefSPqFFlSpVtGzZMr3zzjuaP3++cuXKpUceeUQbNmzQwoUL7zuhk24+RiBv3rwaNWqUZsyYIT8/Pz311FMaPXq0goODVarUv5uNy8XFRe3bt9fIkSMVERFx1xkzc7K6tarp9w0/3HF9n+4R6tM9IvMCQqbx9gpxdghwgk8nzdCnk2Y4OwxkEu53zrB27WZ5eBZ3dhi4A2MS7r1RNmYzdxqlh2zvwIEDKlOmjJ555hl99dW/6x7SvHlzLV26VH/++adKly79r44Rdy514xiRPfgHNXZ2CMhEsfGp69YOwHpy/csePrCm2Ji/nR3CHV1fOyPTzpX70YhMO1dqUVLJAS5evCgvLy+HyUeuX7+uvn37SpJatmz5r467Z88eLV26VE2aNPnXyRwAAABwX7Lo2LbMQkKXA6xZs0adO3fW448/rqCgIJ07d04///yzjhw5osaNG+vZZ59N0/HmzJmj/fv3a+bMmZKkoUOHZkTYAAAAAO6BhC4DTJgwQZcuXbrndhEREQoJCcnweCpUqKAmTZpow4YNWrBggSSpdOnSevfdd9W/f/80T4ryxRdfaN26dQoODtbUqVP1yCOPZEDUAAAAAO6FMXQZICQkREePHr3ndqtWrVLDhg0zPqAsjjF0OQtj6HIWxtAB2Rdj6HKWLD2GbtWUTDtX7kZdMu1cqUWFLgMcOXLE2SEAAAAAyAFI6AAAAABYVw6fFIVaOQAAAABYFBU6AAAAANZlqNABAAAAACyICh0AAAAA62IMHQAAAADAiqjQAQAAALAuxtABAAAAAKyICh0AAAAA62IMHQAAAADAiqjQAQAAALAuKnQAAAAAACuiQgcAAADAupjlEgAAAABgRVToAAAAAFgXY+gAAAAAAFZEQgcAAAAAFkWXSwAAAADWxaQoAAAAAAArokIHAAAAwLqYFAUAAAAAYEVU6AAAAABYF2PoAAAAAABWRIUOAAAAgHUxhg4AAAAAYEVU6AAAAABYFxU6AAAAAIAVUaEDAAAAYF3GODsCp6JCBwAAAAAWRYUOAAAAgHUxhg4AAAAAYEVU6AAAAABYFxU6AAAAAIAVUaEDAAAAYF2GCh0AAAAAwIKo0AEAAACwLsbQAQAAAACsiIQOAAAAACyKLpcAAAAArMsYZ0fgVFToAAAAAMCiqNABAAAAsC4mRQEAAAAAWBEVOjhdeNVXnR0CMtG5GZ2cHQIykc+Lnzs7BABAdkeFDgAAAABgRVToAAAAAFiXoUIHAAAAALAgKnQAAAAALMsk8hw6AAAAAIAFUaEDAAAAYF3McgkAAAAASG8nTpzQiy++qPz58yt37tx6+OGHtX37dvt6Y4yGDBmiwoULK3fu3AoNDdVff/2VpnOQ0AEAAACwLpOYeUsaXLx4UXXr1pWbm5t++OEH7dmzRx988IHy5s1r32bMmDH66KOP9Nlnn2nLli3y9vZWWFiYYmJiUn0eulwCAAAAQDobPXq0ihcvrunTp9vbSpQoYf+3MUYTJkzQO++8o/DwcEnSzJkzFRgYqAULFqhdu3apOg8VOgAAAADWlWgybYmNjdWVK1ccltjY2BTDWrhwoapXr662bduqYMGCqlKliiZPnmxff/jwYZ0+fVqhoaH2Nj8/P9WqVUubNm1K9eWT0AEAAABAKkRGRsrPz89hiYyMTHHbQ4cOadKkSSpTpox++uknvfLKK3rttdf05ZdfSpJOnz4tSQoMDHTYLzAw0L4uNehyCQAAAMC6MnGWy0GDBqlfv34ObR4eHilum5iYqOrVq2vUqFGSpCpVquj333/XZ599pg4dOqRbTFToAAAAACAVPDw85Ovr67DcKaErXLiwypcv79BWrlw5HTt2TJJUqFAhSVJUVJTDNlFRUfZ1qUFCBwAAAADprG7dutq/f79D259//qng4GBJNydIKVSokFauXGlff+XKFW3ZskV16tRJ9XnocgkAAADAurLog8X79u2rRx55RKNGjdIzzzyjrVu36osvvtAXX3whSbLZbOrTp49GjhypMmXKqESJEho8eLCKFCmili1bpvo8JHQAAAAAkM5q1Kih7777ToMGDdKIESNUokQJTZgwQS+88IJ9m4EDByo6Olovv/yyLl26pHr16unHH3+Up6dnqs9jM8aYjLgAILWeDHrS2SEgE337fm1nh4BM5PPi584OAUAGyeXCyJ2cJDbmb2eHcEf/TOiWaefy6pP1/q7xmwgAAAAAFkWXSwAAAADWlUXH0GUWKnQAAAAAYFFU6AAAAABYV2LOnhKECh0AAAAAWBQVOgAAAADWZRhDBwAAAACwICp0AAAAAKyLMXQAAAAAACuiQgcAAADAsgzPoQMAAAAAWBEVOgAAAADWxRg6AAAAAIAVUaEDAAAAYF08hw4AAAAAYEVU6AAAAABYF2PoAAAAAABWREIHAAAAABZFl0sAAAAA1sWDxQEAAAAAVkSFDgAAAIB1MSkKAAAAAMCKqNABAAAAsC4eLA4AAAAAsCIqdAAAAACsizF0AAAAAAArokIHAAAAwLIMz6HDvzFjxgzZbDbNmDHD2aHcl+xyHQAAAEBORIUOAAAAgHUxhg4AAAAAYEVU6AAAAABYFxU6a1u9erVsNpuGDRumjRs3qlGjRvLx8VFAQIB69Oih69evS5KWLFmiOnXqyNvbW4GBgRo4cKDi4+Ptx7l8+bJGjx6tBg0aqEiRInJ3d1eRIkX00ksv6eDBg2mK6fDhw+rSpYuCgoLk4eGhwoULKyIiQkePHr2va921a5deeOEFFStWzH7cJ554QosWLUr367DZbGrYsKFOnDih559/XgUKFJCPj4+aNWumQ4cOSZL27t2rli1bKl++fPLx8VGbNm0UFRV1X9eY3TxU8yENnTZUs7bN0tJjS1Xn8ToO6/t+0FdLjy11WEbMHOGkaHG/oq78o7fmbVCDUfNUa/hctfl4sf44cT7FbUcu3KLKg2frvxv3ZXKUyGivdO+gA39u1rUrB7Vx/SLVqF7Z2SEhA3G/c4Z69Wpp/rfTdPjQdsXG/K2nWoQ5OyTAzvIJXZItW7bosccek5+fn7p166agoCBNmjRJXbt21VdffaU2bdooODhY3bp1k7+/v8aOHatRo0bZ99+7d6+GDBmi3Llzq1WrVurTp4+qV6+uOXPmqGbNmqlOxrZs2aIqVaroyy+/VLVq1dS7d2/Vr19fs2fPVs2aNe3JUFp9++23qlmzpubNm6datWrp9ddfV7NmzXTixAlNnTo13a9Dki5evKh69erp8OHD6tChgxo2bKilS5eqSZMm+v333/XII4/o2rVr6tSpk6pXr65vv/1Wzz333L+6vuzK08tTh/cc1qfvfHrHbbav2q4Xqr1gX8b0GpOJESK9XLkeq4jJy+Say0WfvNRI819rrn5Nq8k3t3uybX/e87d2/31eAT65nRApMlLbtk/p/bFD9e7IcapR6wnt2r1HS5fMVkBAfmeHhgzA/c45vL1ya/dve9W7zzvODgUpMYmZt2RB2abL5Y8//qgFCxYoPDxckhQXF2dPZH766SetXbtWNWrUkCQNHz5cpUuX1ocffqhBgwbJzc1N5cqV06lTp5QvXz6H465atUqhoaEaOXKkJk+efNcY4uLi1K5dOyUmJmrr1q2qUqWKfd369evVsGFD9e7d26GilhpRUVHq0KGD3NzctG7dOofjStLx48ft/06P60iye/du9e3bV+PGjbO39ejRQ5MmTVL9+vU1bNgw9e7dW5JkjFHz5s21dOlS7dy5U1WrVk3TNWZX21dv1/bV2++6TdyNOF08ezGTIkJGmb5ujwr5eWnE0/+rwhbNmyfZdlFX/tF7S7bp05caq9d/V2dihMgMfXt31ZSpc/TlzK8lST16vqknmz6mjhHtNGbsRCdHh/TG/c45flq2Wj8tW+3sMIAUZZsKXaNGjezJnCS5ubmpTZs2MsaoRYsW9mROknx8fNS8eXNduHDBngz5+fklS4KSjluhQgWtWLHinjEsXrxYR44c0YABA5IlXfXq1VN4eLiWLl2qK1eupOnavvzyS0VHR+v1119PdlxJKlasmP3f6XEdSfLkyaORI0c6tCVV4PLnz6/XXnvN3m6z2dSuXTtJN7uGIvUerv2w5uycoy9WfaGe/+kpH38fZ4eEf2HNvuMqXyS/+s9dp0bvfaNnJy7Vt9sPOGyTmGj0zjcb1aFeeZUO9HdOoMgwbm5uqlq1olb+vM7eZozRyp/Xq3btak6MDBmB+w1kIYkm85YsKNtU6CpXrpysrXDhwvdcd/LkSZUoUULSzfF4EyZM0JYtW3Tu3DmHMXbu7sm7Td1u8+bNkqT9+/dr2LBhydafPn1aiYmJ+vPPP1W9evV7Hi/J1q1bJUmPP/54qra/3+tIUqZMGXl5eTm0JX3fKlasKJvNluK6kydP3vGYsbGxio2NdWhLMAnKZcuV6riykx2rd2jjjxsVdSxKhYMLq8MbHTRi5gi93vJ1Jebwh2RazfGL1zRv25968ZFy6vJoBf1+4rzGLNkut1wueqpKSUnS9HV/KJeLTc/XftDJ0SIjFCiQT66urjoTdc6h/cyZsyr7YCknRYWMwv0GkFVkm4TO19c3WZurq+s918XFxUmS5s2bp2effVZ58uRRWFiYQkJC5OXlZX/odmrGnl24cEGSNHv27LtuFx0dfc9j3ery5cuSpKJFi95z2/S4jiT3+z1NSWRkpIYPH+7QVtq3tMr4lUl1XNnJ2kVr7f8+sv+IDu87rGnrp+nhOg9r1wYqnVaSaKTyRfLptSaVJUlli+TTwTOX9c22v/RUlZLac+K85mzer/97pWmyD0MAAAD+rWyT0N2vYcOGydPTUzt27FCZMo7Jxdy5c1N1jKQkZ9GiRWrevHm6xebv7y9JOnHihEJCQu66bXpcR0YaNGiQ+vXr59DWtkJbJ0WT9Zw+dlqXz19WkZAiJHQWE5DHU6UK+jm0lQjw1Yo/jkmSdh49qwvRMWr6wQL7+oREo3E/7tTsTfv0w+stMzFaZIRz5y4oPj5eBQMLOLQXLBig01FnnRQVMgr3G8g6TBbtCplZss0Yuvt18OBBlStXLlkSdOrUqVTPTFmrVi1J0qZNm9I1tpo1a0qSli1bds9t0+M6MpKHh4d8fX0dlpza3TIl+Qvll09eH104c8HZoSCNKgUF6Mg5x/GxR89dVWF/b0lS88olNK9nM33V40n7EuCTWx3qldOklxo7I2Sks7i4OO3cuVuNG9Wzt9lsNjVuVE+bN+9wYmTICNxvAFkFCd3/FxwcrAMHDjg8Ry0mJkavvPLKXbsQ3io8PFxBQUEaN26c1q5dm2x9XFyc1q9fn+bYOnTooDx58uiDDz7Qr7/+mmz9iRMn0vU6kH48vTxVsnxJlSx/cwxVYPFAlSxfUgFFAuTp5alOb3XSg1UeVMFiBVWpbiUNmTpEp46c0o41vBmwmhcfKaff/j6nKWt+17HzV7V012F9u/0vPVvrAUmSv5eHSgf6OyyuuVyUP09uhQQk78IMaxr/4WR16fy82rdvq7JlS2viJ+/J2zu3Znz5lbNDQwbgfucc3t5eqlixvCpWLC9JCgkprooVy6t48SJOjgySmBTF2QFkFb169VKvXr1UpUoVtWnTRvHx8Vq+fLmMMapUqVKqZm708PDQN998o6ZNm6pBgwZq3LixHn74YdlsNh09elTr1q1T/vz5tW9f2h4kXLBgQc2cOVPt2rVTzZo19dRTT+nBBx/UuXPntGXLFoWEhGjBggXpdh1IP2UqltHor0fbv3556MuSpOXzlmviWxNVolwJhbYJlbevty5EXdDOdTs16/1Zir8Rf6dDIot6qFh+jXv+UX207Fd9sfo3FfXPowFPVlezSiWcHRoy0bx5CxVQIJ+GDemvQoUCtGvXH2rW/EWdOXPu3jvDcrjfOUe1ahW1fNk8+9djxw6VJM2cNU9du/a7025ApiCh+/969uwpNzc3ffzxx5o8ebL8/f3VrFkzRUZGqm3b1I/xqlGjhnbt2qWxY8dq6dKl2rBhgzw8PFS0aFG1bNnyXz94u1WrVtqyZYsiIyO1Zs0aLVy4UAUKFFDlypXVtWvXdL8OpI/fNv+mJ4OevOP6we0HZ2I0yGiPPlhMjz5Y7N4b/n+Mm8uePp00Q59OmuHsMJBJuN85w9q1m+XhWdzZYeBOcvjM4DZjTNasHSLHuFvCg+zn2/drOzsEZCKfFz93dggAMkguF0bu5CSxMX87O4Q7uvpq5r2X9PlkaaadK7Wo0AEAAACwriw6ti2z8NEKAAAAAFgUFTonmTBhgi5dunTP7SIiIu757DkAAAAgx8rhFToSOieZMGGCjh49es/tGjZsSEIHAAAAIEUkdE5y5MgRZ4cAAAAAWF5On+ORMXQAAAAAYFFU6AAAAABYVw4fQ0eFDgAAAAAsigodAAAAAOuiQgcAAAAAsCIqdAAAAAAsy1ChAwAAAABYERU6AAAAANZFhQ4AAAAAYEUkdAAAAABgUXS5BAAAAGBdic4OwLmo0AEAAABAOhs2bJhsNpvDUrZsWfv6mJgY9ezZU/nz51eePHnUunVrRUVFpfk8VOgAAAAAWFZWfmxBhQoVtGLFCvvXrq7/S7/69u2rJUuWaN68efLz89Orr76qp59+Whs2bEjTOUjoAAAAACADuLq6qlChQsnaL1++rKlTp2rOnDlq3LixJGn69OkqV66cNm/erNq1a6f6HHS5BAAAAGBdiSbTltjYWF25csVhiY2NvWNof/31l4oUKaKSJUvqhRde0LFjxyRJO3bsUFxcnEJDQ+3bli1bVkFBQdq0aVOaLp+EDgAAAABSITIyUn5+fg5LZGRkitvWqlVLM2bM0I8//qhJkybp8OHDql+/vq5evarTp0/L3d1d/v7+DvsEBgbq9OnTaYqJLpcAAAAArCsTZ7kcNGiQ+vXr59Dm4eGR4rZNmza1/7tixYqqVauWgoOD9fXXXyt37tzpFhMVOgAAAABIBQ8PD/n6+josd0robufv768HHnhABw4cUKFChXTjxg1dunTJYZuoqKgUx9zdDQkdAAAAAMsyiSbTlvtx7do1HTx4UIULF1a1atXk5uamlStX2tfv379fx44dU506ddJ0XLpcAgAAAEA669+/v1q0aKHg4GCdPHlSQ4cOVa5cufTcc8/Jz89PnTt3Vr9+/ZQvXz75+vqqV69eqlOnTppmuJRI6AAAAABYWSaOoUuL48eP67nnntP58+cVEBCgevXqafPmzQoICJAkjR8/Xi4uLmrdurViY2MVFhamTz/9NM3nIaEDAAAAgHQ2d+7cu6739PTUxIkTNXHixPs6DwkdAAAAAMu637FtVsekKAAAAABgUVToAAAAAFhXFh1Dl1mo0AEAAACARVGhAwAAAGBZhgodAAAAAMCKSOgAAAAAwKLocgkAAADAuuhyCQAAAACwIip0AAAAACyLSVEAAAAAAJZEhQ4AAACAdVGhAwAAAABYERU6AAAAAJbFGDoAAAAAgCVRoQMAAABgWVToAAAAAACWRIUOAAAAgGVRoQMAAAAAWBIVOgAAAADWZWzOjsCpSOjgdCONm7NDQCbyf2mys0NAJlqat76zQ0AmevLiOmeHgEyUz9PH2SEAEAkdAAAAAAtjDB0AAAAAwJKo0AEAAACwLJOYs8fQUaEDAAAAAIuiQgcAAADAshhDBwAAAACwJBI6AAAAALAoulwCAAAAsCyTwx8sToUOAAAAACyKCh0AAAAAy2JSFAAAAACAJVGhAwAAAGBZPFgcAAAAAGBJVOgAAAAAWJYxzo7AuajQAQAAAIBFUaEDAAAAYFmMoQMAAAAAWBIVOgAAAACWRYUOAAAAAGBJVOgAAAAAWBazXAIAAAAALClVFbqFCxem+oBPPfXUvw4GAAAAANIip4+hS1VC17Jly1QdzGazKSEh4X7iAQAAAACkUqoSusTExIyOAwAAAADSzJicXaG7rzF0MTEx6RUHAAAAACCN0pzQJSQk6N1331XRokWVJ08eHTp0SJI0ePBgTZ06Nd0DBAAAAACkLM0J3X/+8x/NmDFDY8aMkbu7u739oYce0pQpU9I1OAAAAAC4G5OYeUtWlOaEbubMmfriiy/0wgsvKFeuXPb2SpUqad++fekaHAAAAADgztL8YPETJ06odOnSydoTExMVFxeXLkEBAAAAQGokMilK2pQvX17r1q1L1v7NN9+oSpUq6RIUAAAAAODe0lyhGzJkiDp06KATJ04oMTFR8+fP1/79+zVz5kwtXrw4I2IEAAAAgBTx2II0Cg8P16JFi7RixQp5e3tryJAh2rt3rxYtWqQmTZpkRIwAAAAAgBSkuUInSfXr19fy5cvTOxYAAAAASBOTmLMrdP8qoZOk7du3a+/evZJujqurVq1augUFAAAAALi3NCd0x48f13PPPacNGzbI399fknTp0iU98sgjmjt3rooVK5beMQIAAABAioxxdgTOleYxdF26dFFcXJz27t2rCxcu6MKFC9q7d68SExPVpUuXjIgRAAAAAJCCNFfo1qxZo40bN+rBBx+0tz344IP6+OOPVb9+/XQNDgAAAADuJqePoUtzha548eIpPkA8ISFBRYoUSZegAAAAAAD3luaEbuzYserVq5e2b99ub9u+fbt69+6t999/P12DAwAAAIC7STS2TFv+rffee082m019+vSxt8XExKhnz57Knz+/8uTJo9atWysqKirNx05Vl8u8efPKZvvfBURHR6tWrVpydb25e3x8vFxdXdWpUye1bNkyzUEAAAAAQHa0bds2ff7556pYsaJDe9++fbVkyRLNmzdPfn5+evXVV/X0009rw4YNaTp+qhK6CRMmpOmgAAAAAJAZzH1UzjLatWvX9MILL2jy5MkaOXKkvf3y5cuaOnWq5syZo8aNG0uSpk+frnLlymnz5s2qXbt2qs+RqoSuQ4cOaQwdAAAAALKX2NhYxcbGOrR5eHjIw8Mjxe179uypZs2aKTQ01CGh27Fjh+Li4hQaGmpvK1u2rIKCgrRp06Y0JXRpHkN3q5iYGF25csVhAQAAAIDMYkzmLZGRkfLz83NYIiMjU4xr7ty52rlzZ4rrT58+LXd3d/tzvZMEBgbq9OnTabr+ND+2IDo6Wm+88Ya+/vprnT9/Ptn6hISEtB4SAAAAALK8QYMGqV+/fg5tKVXn/v77b/Xu3VvLly+Xp6dnhsaU5grdwIED9fPPP2vSpEny8PDQlClTNHz4cBUpUkQzZ87MiBjT3YwZM2Sz2TRjxoxMO+dHH32kChUqyMvLSzabLUuNS0yv2Bo2bOgweQ4AAACQ0TJzlksPDw/5+vo6LCkldDt27NCZM2dUtWpVubq6ytXVVWvWrNFHH30kV1dXBQYG6saNG7p06ZLDflFRUSpUqFCarj/NFbpFixZp5syZatiwoTp27Kj69eurdOnSCg4O1uzZs/XCCy+k9ZDZ3ty5c9W7d29VqVJFvXv3loeHR5r6xWakrBwbAAAAYEWPPfaYfvvtN4e2jh07qmzZsnrjjTdUvHhxubm5aeXKlWrdurUkaf/+/Tp27Jjq1KmTpnOlOaG7cOGCSpYsKUny9fXVhQsXJEn16tXTK6+8ktbD5QiLFy+2/z+rPXw9K8cGAAAAWJGPj48eeughhzZvb2/lz5/f3t65c2f169dP+fLlk6+vr3r16qU6deqkubiS5i6XJUuW1OHDhyXdnInl66+/lnSzcnf7oD7cdPLkSUnKkglTVo4NAAAAuBdjbJm2pKfx48erefPmat26tR599FEVKlRI8+fPT/Nx0pzQdezYUbt27ZIkvfnmm5o4caI8PT3Vt29fDRgwIE3HWr16tWw2m4YNG6aNGzeqUaNG8vHxUUBAgHr06KHr169LkpYsWaI6derI29tbgYGBGjhwoOLj4+3HuXz5skaPHq0GDRqoSJEicnd3V5EiRfTSSy/p4MGDaYrp8OHD6tKli4KCguTh4aHChQsrIiJCR48eTdNxpP+N1Vu1apUkyWaz2Zdb7d69W+3atVPhwoXl7u6u4OBg9erVK8VJZ6ZNm6bw8HCFhITI09NT+fLlU1hYmP0ct7r9+/v444/L39/fPn7wbrHduu/tjhw5IpvNpoiIiDR/T3KSAu2fULllH6rSnv9TpT3/pwcWjJZvw6r29e7BhVRy8iA9/OtMVdrzfyrx6QC5FvBzYsRIb/Xq1dL8b6fp8KHtio35W0+1CHN2SEgnxTo0UZ1Vo9X4wDQ1PjBNNZeMUIHGle3rq88fosej5jos5cZ0dl7AyDCvdO+gA39u1rUrB7Vx/SLVqF7Z2SEhA7z+Zk+durTHYVm3dbGzw4LFrF692mGuCk9PT02cOFEXLlxQdHS05s+fn+bxc9K/6HLZt29f+79DQ0O1b98+7dixQ6VLl0729PPU2rJli0aPHq2wsDB169ZNq1at0qRJk3TlyhW1aNFCERERCg8PV506dbRkyRKNHTtWefLk0ZAhQyRJe/fu1ZAhQ9SoUSO1atVK3t7e2rdvn+bMmaMlS5Zo586dCg4OTlUcYWFhio6OVvPmzVWmTBkdOXJEs2fP1g8//KBNmzbZu5umRuXKlTV06FDNmDFDR48e1dChQ5Nts3DhQj3zzDNycXFReHi4ihcvrj179uiTTz7RTz/9pC1btihv3rz27Xv27KlKlSopNDRUAQEBOnHihBYsWKDQ0FDNnz9f4eHhyc6xceNGjRo1So0aNdLLL7+sY8eOpSo23J+4U+d1InKmYg+flGw25W/bWCWnvqV9Tfvqxt9nVGb2MF3fc0R/tRssSSrS/3mVmv6O9j818Oa8uLA8b6/c2v3bXs348mvN+3qys8NBOoo9dV5/jfw//XPotGSzqcizj6ryl/21KfRNRe8/Lkk6PmulDoz+2r5PwvUbzgoXGaRt26f0/tih6tHzTW3d9ote69VFS5fMVvmHHtXZs8k/lIW17dvzl55p+b8PZhJuKS7AuXL626Y0J3S3Cw4OTlWydDc//vijFixYYE9G4uLiVL16dc2ZM0c//fST1q5dqxo1akiShg8frtKlS+vDDz/UoEGD5ObmpnLlyunUqVPKly+fw3FXrVplf4jf5Ml3fzMVFxendu3aKTExUVu3blWVKlXs69avX6+GDRuqd+/eWrRoUaqvq3LlyqpcubJWr16to0ePJqt2nT9/Xu3bt1eBAgW0YcMGh+/j3Llz9dxzz2nIkCH6+OOP7e179uxRiRIlHI5z6tQpVa9eXQMGDEgxoVu+fLmmTZumjh07JovvTrHh/l1esc3h65Nj/qsC7Z+Qd5UH5VYov9yLFdTeJ/oq8drNSvSRvh+q0u+z5VO3oq6u3+WMkJHOflq2Wj8tW+3sMJABzi7b6fD1gcivVLxDE/lXK2NP6BKux+rG2cvOCA+ZpG/vrpoydY6+nHkzce/R80092fQxdYxopzFjJzo5OqS3+IQEnT1zztlhAMmkKqH76KOPUn3A1157Lc1BNGrUyCERcXNzU5s2bbR79261aNHCnsxJNwcYNm/eXNOmTdPx48dVokQJ+fml3E2tUaNGqlChglasWHHPGBYvXqwjR45oxIgRDsmcdHPCl/DwcC1YsEBXrlyRr69vmq8xJTNnztSVK1f0ySefJEuK27Vrp7Fjx2ru3LkOCd3tyZwkFS5cWK1bt9bHH3+so0ePJjtW1apVkyVzyGQuLsrbvK5ccnsqeud+eQQXkoxkbsTZNzGxN6REozw1ypHQAVbiYlOhp2orl5eHLm3/095c+Ol6Kty6nm6cvawzy3bo0Lj5SqRKl224ubmpatWKem/MJ/Y2Y4xW/rxetWtXc2JkyCglSwbpl72rFRsbqx1bd2nUiPE6cfyUs8OCbj62ICdLVUI3fvz4VB3MZrP9q4SucuXKydoKFy58z3UnT560JzhJfVK3bNmic+fOOYyxc3d3v2cMmzdvlnRzutCUqlWnT59WYmKi/vzzT1WvXv2ex0uNpHNu2bIlxbF+MTExOnfunM6dO6cCBQpIkg4dOqTIyEj9/PPPOnHihGJjYx32OXnyZLKE7taE2NliY2OTxXzDJMjdlstJEWUsz7LBenDBaLl4uCsh+roOdY1UzF9/K/78ZSX+E6OigzroxOhZstlsKjLoJdlcc8m1YN57HxiA0+UpV1w1l7wrFw83JUTH6NeOHyj6zxOSpFPfbVDM32cVG3VRecoH6YF3npd3qSLa1Wmck6NGeilQIJ9cXV11JsqxYnPmzFmVfbCUk6JCRvll+2717vG2Dh44rMDAAPV7o4cW/DBLDes8pehr/zg7PORwqUrokma1zCgpVbxcXV3vuS4u7mZ1Y968eXr22WeVJ08ehYWFKSQkxP6Q7KQxYveS9PiF2bNn33W76Ojoex4rtZLOOXHi3btlREdHq0CBAjpw4IBq1qypK1euqFGjRmrRooV8fX3l4uKi1atXa82aNcmSJUkKDAxMt5jvV2RkpIYPH+7Q9rLPA+rmV9ZJEWWs2IMntO+JPnLx8VbeJx9R8Pje+qvt24r5628demWMgkZ1V0Cn5lKi0YXv1+qf3QfoCA5YRPSBk9rU+A25+nopsEUtPfRRD21rNVzRf57QiVkr7dtd2/u3bkRdUvVvByt3cKCuH41yYtQA/o2fV6yz/3vvH39q547d2rZ7hZ5q9YT+b1baZyVE+krv2Set5r7H0GUFw4YNk6enp3bs2KEyZco4rJs7d26qjpGUOC5atEjNmzdP9xjvds7ffvst2XMqUjJ+/HhdvHhRs2bN0osvvuiwrnv37lqzZk2K+90+q2ZquLjcnAA1PoUBv5cv//sxIYMGDVK/fv0c2vaUf/5fHy+rM3Hxij1yWpJ0/beD8qpURgGdmuvvQZN0de2v+qNed+XK6yMlJCrhSrQe3jFDsQvXOzlqAKlh4hJ0/cjN5Ozq7sPyq1xKQV2bau+AKcm2vbzzgCTJqwQJXXZx7twFxcfHq2BgAYf2ggUDdDrqrJOiQma5cvmqDh08ohIl7m8eCSA9pPmxBVnRwYMHVa5cuWTJ3KlTp3To0KFUHaNWrVqSpE2bNqV7fOl1zqRumbdPfGKM0YYNG9I1tqSZNU+cOJFs3S+//PKvj+vh4SFfX1+HJbt2t0yJzcUmFw83h7aEi1eVcCVaeR55WK4F/HR5+VYnRQfgfthcbHJxd0txnU+Fm2/6Ys9cysSIkJHi4uK0c+duNW5Uz95ms9nUuFE9bd68w4mRITN4eXspuESQokjes4REY8u0JSvKFgldcHCwDhw4oKio/33qGRMTo1deecXeLfNewsPDFRQUpHHjxmnt2rXJ1sfFxWn9+vStnHTs2FE+Pj56++239ccffyRb/88//9jH2Umyj427PY733ntPv//+e7rG9uCDD8rHx0cLFy60dw2VpKioKI0cOTJdz5VdFXmjvfLUKi/3YgXlWTb45td1HtKF725WUvM985i8qjwg9+BCyteqgUp+NlBnpixU7KHkSTSsydvbSxUrllfFiuUlSSEhxVWxYnkVL17EyZHhfpV+u53y1i4rz+IBylOu+M2vHymvU9+uV+7gQJXs+7R8KpaQZ/EABYRV00Of9NSFjXt0bc8xZ4eOdDT+w8nq0vl5tW/fVmXLltbET96Tt3duzfjyK2eHhnQ25N0BqlO3uooFFVH1mpU17b8fKTEhQQu+WeLs0IDs0eWyV69e6tWrl6pUqaI2bdooPj5ey5cvlzFGlSpVsj8I/W48PDz0zTffqGnTpmrQoIEaN26shx9+WDabTUePHtW6deuUP39+7du3L93iDggI0P/93/+pbdu2qlSpkp544gmVLVtWsbGxOnLkiNasWaNHHnlEP/74o6Sb3SqnT5+u1q1b65lnnlH+/Pm1efNm7dy5U82aNdOSJen3ouLu7q5evXpp1KhRqlq1qsLDw3X16lUtWrRIDRo0SPMD23Mi1wJ+Ch7fR24F8ynharSu7z2qAy8O09V1N38ePUsWVdE32iuXfx7dOH5Gpz+epzOTFzo5aqSnatUqavmyefavx469+bzHmbPmqWvXfnfaDRbgXsBPD33cUx6B/oq/+o+u7jmmHc9G6sLa3+RRJL/yPfqQgl5uqlxeHoo5eV5Ri7fo0PjvnB020tm8eQsVUCCfhg3pr0KFArRr1x9q1vxFnWFq+2yncJFAfTrlfeXN56/z5y5o6+adahb6nM6fv+js0CApp88+kC0Sup49e8rNzU0ff/yxJk+eLH9/fzVr1kyRkZFq27Ztqo9To0YN7dq1S2PHjtXSpUu1YcMGeXh4qGjRomrZsqWee+65dI+9WbNm+uWXXzR27FitWLFCy5cvl7e3t4oVK6aOHTs6jJWrUqWKli1bpnfeeUfz589Xrly59Mgjj2jDhg1auHBhuiZ0kvTuu+/K3d1dU6dO1WeffaaQkBANHjxYLVq00Lfffpuu58qOjg345K7rT743Uyffm5lJ0cAZ1q7dLA/P4s4OAxlgT9/P77gu9uR5bW81IhOjgTN9OmmGPp00w9lhIIO90rm/s0MA7shmTNqn1Fu3bp0+//xzHTx4UN98842KFi2qWbNmqUSJEqpXr969DwDcYmfx5A9DR/ZV5+zOe2+EbGORX11nh4BM9OTFdffeCNlGgFfKzwFG9nTq0h5nh3BHGwu3zrRzPXIq6xU10jyG7ttvv1VYWJhy586tX375xT5N/uXLlzVq1Kh0DxAAAAAAkLI0J3QjR47UZ599psmTJ8vN7X+zedWtW1c7d/LJOwAAAIDMY4wt05asKM1j6Pbv369HH300Wbufn58uXbqUHjFleRMmTEjVtUZERCgkJCTD4wEAAACQM6U5oStUqJAOHDiQLFFZv369SpYsmV5xZWkTJkzQ0aNH77ldw4YNSegAAACADJTo7ACcLM0JXdeuXdW7d29NmzZNNptNJ0+e1KZNm9S/f38NHjw4I2LMco4cOeLsEAAAAAAg7Qndm2++qcTERD322GP6559/9Oijj8rDw0P9+/dXr169MiJGAAAAAEAK0pzQ2Ww2vf322xowYIAOHDiga9euqXz58sqTJ09GxAcAAAAAd2SUNScrySz/+sHi7u7uKl++fHrGAgAAAABIgzQndI0aNZLNducs+Oeff76vgAAAAAAgtRKNsyNwrjQndJUrV3b4Oi4uTr/++qt+//13dejQIb3iAgAAAADcQ5oTuvHjx6fYPmzYMF27du2+AwIAAACA1ErM4WPoXNLrQC+++KKmTZuWXocDAAAAANzDv54U5XabNm2Sp6dneh0OAAAAAO6JWS7T6Omnn3b42hijU6dOafv27TnmweIAAAAAkBWkOaHz8/Nz+NrFxUUPPvigRowYoccffzzdAgMAAACAe0l0dgBOlqaELiEhQR07dtTDDz+svHnzZlRMAAAAAIBUSNOkKLly5dLjjz+uS5cuZVA4AAAAAJB6RrZMW7KiNM9y+dBDD+nQoUMZEQsAAAAAIA3SnNCNHDlS/fv31+LFi3Xq1ClduXLFYQEAAACAzJKYiUtWlOoxdCNGjNDrr7+uJ598UpL01FNPyWb7X9nRGCObzaaEhIT0jxIAAAAAkEyqE7rhw4ere/fuWrVqVUbGAwAAAACpllUrZ5kl1QmdMUaS1KBBgwwLBgAAAACQeml6bMGtXSwBAAAAwNmy6uyTmSVNCd0DDzxwz6TuwoUL9xUQAAAAACB10pTQDR8+XH5+fhkVCwAAAACkSWLOLtClLaFr166dChYsmFGxAAAAAADSINXPoWP8HAAAAABkLWme5RIAAAAAsopEJkVJncTEnP6EBwAAAADIWtI0hg4AAAAAspKc3o8w1WPoAAAAAABZCxU6AAAAAJaV0weGUaEDAAAAAIuiQgcAAADAshJz+OPVqNABAAAAgEVRoQMAAABgWcxyCQAAAACwJCp0AAAAACyLWS4BAAAAAJZEhQ4AAACAZSXm7EkuqdABAAAAgFVRoQMAAABgWYnK2SU6KnQAAAAAYFFU6AAAAABYFs+hAwAAAABYEgkdAAAAAFgUXS4BAAAAWFZOf2wBCR2cbm4uL2eHgEzk6pLL2SEgEz15cZ2zQ0AmuvhyJWeHgExUaNoeZ4cAQHS5BAAAAGBhiZm4pMWkSZNUsWJF+fr6ytfXV3Xq1NEPP/xgXx8TE6OePXsqf/78ypMnj1q3bq2oqKg0Xz8JHQAAAACks2LFium9997Tjh07tH37djVu3Fjh4eH6448/JEl9+/bVokWLNG/ePK1Zs0YnT57U008/nebz0OUSAAAAgGVl1ccWtGjRwuHr//znP5o0aZI2b96sYsWKaerUqZozZ44aN24sSZo+fbrKlSunzZs3q3bt2qk+DxU6AAAAAEiF2NhYXblyxWGJjY29534JCQmaO3euoqOjVadOHe3YsUNxcXEKDQ21b1O2bFkFBQVp06ZNaYqJhA4AAACAZSXaMm+JjIyUn5+fwxIZGXnH2H777TflyZNHHh4e6t69u7777juVL19ep0+flru7u/z9/R22DwwM1OnTp9N0/XS5BAAAAIBUGDRokPr16+fQ5uHhccftH3zwQf3666+6fPmyvvnmG3Xo0EFr1qxJ15hI6AAAAABYVlpnn7wfHh4ed03gbufu7q7SpUtLkqpVq6Zt27bpww8/1LPPPqsbN27o0qVLDlW6qKgoFSpUKE0x0eUSAAAAADJBYmKiYmNjVa1aNbm5uWnlypX2dfv379exY8dUp06dNB2TCh0AAAAAy8rMCl1aDBo0SE2bNlVQUJCuXr2qOXPmaPXq1frpp5/k5+enzp07q1+/fsqXL598fX3Vq1cv1alTJ00zXEokdAAAAACQ7s6cOaOXXnpJp06dkp+fnypWrKiffvpJTZo0kSSNHz9eLi4uat26tWJjYxUWFqZPP/00zechoQMAAABgWcbm7AhSNnXq1Luu9/T01MSJEzVx4sT7Og9j6AAAAADAoqjQAQAAALCsrDqGLrNQoQMAAAAAi6JCBwAAAMCyqNABAAAAACyJCh0AAAAAyzLODsDJqNABAAAAgEWR0AEAAACARdHlEgAAAIBlJWbRB4tnFip0AAAAAGBRVOgAAAAAWBaPLQAAAAAAWBIVOgAAAACWRYUOAAAAAGBJVOgAAAAAWBYPFgcAAAAAWBIVOgAAAACWxXPoAAAAAACWRIUOAAAAgGUxyyUAAAAAwJKo0AEAAACwLGa5BAAAAABYEhU6AAAAAJaVmMNrdFToAAAAAMCiqNABAAAAsCxmuQQAAAAAWBIJHQAAAABYFF0uAQAAAFhWzp4ShQodAAAAAFgWFToAAAAAlsWkKAAAAAAAS6JCBwAAAMCyEm3OjsC5qNBJmjFjhmw2m2bMmJHh5zpy5IhsNpsiIiIy/FwAAAAAsjcqdAAAAAAsKzGHz3NJhQ4AAAAALIoKHQAAAADLytn1uSxWoVu9erVsNpuGDRumjRs3qlGjRvLx8VFAQIB69Oih69evS5KWLFmiOnXqyNvbW4GBgRo4cKDi4+Ptx7l8+bJGjx6tBg0aqEiRInJ3d1eRIkX00ksv6eDBg2mK6fDhw+rSpYuCgoLk4eGhwoULKyIiQkePHr3v6z1w4IBatWqlvHnzytvbW6Ghodq1a1ey7VatWqVOnTrpwQcfVJ48eZQnTx5Vr15dX3zxRYrHtdlsatiwoY4fP67nnntOBQoUkJeXl+rWrasVK1Yk2z4iIkI2m02HDh3SmDFjVKZMGXl6eqpEiRIaMWKE4uLi7NuuWLFCNptNPXr0SPHcBw8elIuLi8LCwv7ldyX7aNQjXL2+H6l3f5+mIds/00tf9FNAycIO2zw9qrPeWDNB/9n3pYbs+FwdJr+ugFJFnBQx0lv//j20dt33Oh31u44c2a65X32hMmVKOjssZLBXunfQgT8369qVg9q4fpFqVK/s7JBwn9yffEE+nyx1WLze+dy+3qPdq/IeOlV5xn0n78j/k+fLg+USWMyJESO98XqOrCxLJXRJtmzZoscee0x+fn7q1q2bgoKCNGnSJHXt2lVfffWV2rRpo+DgYHXr1k3+/v4aO3asRo0aZd9/7969GjJkiHLnzq1WrVqpT58+ql69uubMmaOaNWumOhnbsmWLqlSpoi+//FLVqlVT7969Vb9+fc2ePVs1a9bUoUOH/vU1HjlyRLVr19aFCxfUqVMnNWnSRCtXrlSjRo0UFRXlsO3o0aO1du1a1ahRQ6+++qpefPFFnTt3Tt26ddPrr7+e4vEvXryounXr6q+//lKXLl303HPPadeuXXriiSe0YMGCFPfp06ePRo8erdDQUPXq1UseHh4aOnSonnvuOfs2jz32mEqVKqU5c+bon3/+SXaMKVOmyBijrl27/uvvTXZRslY5bZy1TJ+0GqLJ7Ucpl6uruswcJLfcHvZtTvx2WF8P+Ezvh76uqS9FyiabuswcJJtLDp+uKZuoV7+Wvvh8lho1bKUWLdrLzc1VCxfNlJdXbmeHhgzStu1Ten/sUL07cpxq1HpCu3bv0dIlsxUQkN/ZoeE+JZw8omuDXrAv18cPsK9L/PuAYv47XtEju+n6xHdks9mUu+dIyZYl32bhX+D1PGtLzMQlK7IZY7JMlXL16tVq1KiRJGnBggUKDw+XJMXFxal69er67bfflD9/fi1dulQ1atSQJF29elWlS5dWfHy8Tp8+LTc3N12+fFkJCQnKly+fw/FXrVql0NBQderUSZMnT7a3z5gxQx07dtT06dPts0/GxcXpgQce0Pnz57VmzRpVqVLFvv369evVsGFDNW3aVIsWLUrTNR45ckQlSpSQJL333nt644037OsGDx6skSNHKjIyUm+++aa9/fDhw/Z9ksTHx+vJJ5/Uzz//rEOHDikoKMi+zma7mQw8//zz+u9//2v/evfu3apRo4b8/Px09OhR5c5980UoIiJCX375pQICArRz504VK3bzU8UbN26oSZMmWrt2rb755hu1bt1akjRmzBi98cYbmjFjhjp06OAQU1BQkBISEnT8+HG5ubml6nsyMOS5e2+UDXjn89HQnV9o0jPDdXjrvhS3KVQ2SP1+HK33Hu2tC8fOZHKEmWPimU3ODsFpChTIp6PHdurxJs9ow4atzg4nU8TGx917o2xk4/pF2rZ9l3r3eUfSzdfjI4e2aeKn0zVm7EQnR5fxLr5cydkhZAj3J1+Qa8Xa+ue9Xqna3qVIiLzf+lTXhnWSOXc6g6NznkLT9jg7BKfJia/n0f8ccXYIdzQo5PlMO1fkkTmZdq7UypIfHTVq1MiezEmSm5ub2rRpI2OMWrRoYU/mJMnHx0fNmzfXhQsXdPz4cUmSn59fsmQu6bgVKlRIsdvh7RYvXqwjR45owIABDsmcJNWrV0/h4eFaunSprly58q+usUSJEhowYIBDW+fOnSVJ27ZtS7bt7VxdXdW9e3clJCRo1apVydbnypVLo0aNsidzklSxYkW1b99eZ8+e1dKlS5Pt07t3b3syJ0nu7u76z3/+I0kOj3To2LGj3N3dNWXKFIf9lyxZolOnTqlDhw6pTuZyEk8fL0nSP5eupbjeLbeHarRtoPPHonT51PnMDA2ZxNfXR5J08eIl5waCDOHm5qaqVStq5c/r7G3GGK38eb1q167mxMiQHlwCisr7P7PkPWyqPDsMkC1vQMobunvIrXYTJZ47JXPxXOYGiUzD63nWkiiTaUtWlCUnRalcuXKytsKFC99z3cmTJ+3Jz+rVqzVhwgRt2bJF586dcxhj5+7ufs8YNm/eLEnav3+/hg0blmz96dOnlZiYqD///FPVq1e/5/FuV7lyZbm4OObTScnUpUuXHNqvXr2q999/XwsWLNDBgwcVHR3tsP7kyZPJjh8UFKTg4OBk7fXr19fUqVP1yy+/2Ctut667XZ06deTq6qpffvnF3hYQEKCnn35ac+fO1b59+1S2bFlJsid4Xbp0udNl51g2m01PDXlJh7ftU9Sfxx3W1XmxiZ4c9Lw8vD115uAJTX5xlBLiEpwUKTKKzWbTmLFDtHHjNu3Z86ezw0EGKFAgn1xdXXUmyvFN/JkzZ1X2wVJOigrpIeHIfsX8d5wSo47L5pdPHk2fl1ffsYr+zytS7M3x/W71m8mjZSfZPHIr4fTf+ueTt6WE+HscGVbE6zmymiyZ0Pn6+iZrc3V1vee6pMk75s2bp2effVZ58uRRWFiYQkJC5OXlZX94eGrG0F24cEGSNHv27Ltud3tylVp3u46EhP+9mb9x44YaNmyonTt3qkqVKmrfvr3y588vV1dXHTlyRF9++aViY2OTHSswMDDF8ya1X758OVX75MqVS/nz50+2fbdu3TR37lxNmTJF77//vk6ePKkffvhBDRo00AMPPHDH646NjU0Wb7xJkKst1x33yQ5avttRgQ8W16Q2w5Kt++X79fpr/W/yKeivBl2b68WJvfVpm2GKj81ZXdWyu/ET3lX58g8qNLSNs0MBkEYJe7b/74uTR/TPkf3KM2KG3KrWV9ymZZKkuG2rFL/vF7n45pN76NPK3WmQ/hnXX8ph3Y5zAl7Ps56sWTfLPFkyobtfw4YNk6enp3bs2KEyZco4rJs7d26qjpGUcC1atEjNmzdP9xhT6/vvv9fOnTvVuXPnZF0c586dqy+//DLF/W6fWOX2dj8/vxTXPfjggw5tCQkJOn/+fLJkr2HDhipbtqxmzpypUaNGafr06UpISLjnZCiRkZEaPny4Q9sjfhVU1//hu+5nZeHDI1SucVVNema4Lp++kGx9zNXrirl6XeeOnNaxX/7S8F1T9FBYDf26cKMTokVG+GDccDVt2liPN3lGJ09k3/E0Od25cxcUHx+vgoEFHNoLFgzQ6aizTooKGeJ6tBLPnJAt4JZZiWP+kYn5RwlnT+r6kX3KM+ZruVZ6RPE71jgvTqQ7Xs+RFWXJMXT36+DBgypXrlyyZO7UqVOpnpmyVq1akqRNm5w7gUPSYxZuHVOYZN26dcnakhw7dizFSmTSPrePC7zT8TZt2qT4+PgUt3/55Zd19uxZLViwQNOmTVPevHmTdeO83aBBg3T58mWHpZZf+bvuY2XhwyP0UFgNffH8SF08noo3dDabZLMpl3u2/KwlR/pg3HA99VSYnmz6vI4ePX7vHWBZcXFx2rlztxo3qmdvs9lsatyonjZv3uHEyJDu3D3lUqCwzOXkH9JJkmz/f3FlPHl2wut51pXTZ7nMlgldcHCwDhw44FCliomJ0SuvvOLwTLW7CQ8PV1BQkMaNG6e1a9cmWx8XF6f169enW8x3kjQO7vZzrVmzxmGmztslJCTorbfe0q2TmO7evVuzZs1SQECAnnzyyWT7fPjhh/aJZaSb3T3ffvttSbLP/nmrDh06yNPTU3379tWhQ4fUvn17eXp63vV6PDw85Ovr67Bk1+6WLd/tpKqt6un/en+imOjryhPgpzwBfnL1uPkHPl/xgmrUI1xFHyoh/yL5FVy1jNpP7KO4mBvat+pX5waPdDF+wrtq166VOkb01rVr0QoMDFBgYIA8PT3uvTMsafyHk9Wl8/Nq376typYtrYmfvCdv79ya8eVXzg4N98GjVWflKv2QbPkKyqVEOeV+ebBMYqLid6yWLX8huT/+jFyKl5Ytb8DN9Z3fkuJuKOGPbfc+OCyB13NkZdmyDNCrVy/16tVLVapUUZs2bRQfH6/ly5fLGKNKlSql+PDu23l4eOibb75R06ZN1aBBAzVu3FgPP/ywbDabjh49qnXr1il//vzaty/l6efTS4sWLRQSEqIxY8bo999/10MPPaT9+/dr8eLFatWqlb755psU96tYsaLWr1+vGjVqKDQ0VGfPntVXX32l+Ph4ffHFF/ZHFtyqdu3aqlSpkp599ll5e3tr0aJF2r9/v55++ukUK2/58uVT27ZtNWvWLEni2XO3eaR9E0lS96+GOLR/1X+SdnyzVvGxcSpR40HV69hUuf28de3cZR3eulefth6q6PP/bvZUZC0vv9xekvTTMsc3891e7q///jfl311Y27x5CxVQIJ+GDemvQoUCtGvXH2rW/EWdOcNsh1Zm8y8gz45vyOblK3PtshIO/aF/Pugrc+2KbLlclatUBbk1DJfNK4/M1UtKOPC7oj94XeZa8vHqsCZez7O2rDr7ZGbJlgldz5495ebmpo8//liTJ0+Wv7+/mjVrpsjISLVt2zbVx6lRo4Z27dqlsWPHaunSpdqwYYM8PDxUtGhRtWzZ0uGB2xklT548+vnnnzVgwACtXbtWq1evVoUKFTR79mwFBgbeMaHLmzevlixZov79+2vy5Mn6559/VKVKFQ0fPlxNmjRJcZ8JEyZo3rx5mjJlio4dO6bChQtr2LBhGjRo0B3j69Chg2bNmqXatWvroYceSpdrzi7u9Xy9K2cualrHMZkUDZzB2yvE2SHACT6dNEOfTprh7DCQjmKmj77jOnP5gq5PGpqJ0cAZeD1HVpalHiyO9GGz2dSgQQOtXr06VdsnPVj88OHDCgkJSdO53n//fQ0YMEBTp05Vp06d0h6scs6DxXFTTn6weE6U0x4sntNl1weLI2U5+cHiOVFWfrB4v5B2mXaucUdSN8FiZsqWFTpkjpiYGH3yySfKmzev2rXLvF8kAAAAIElOr06R0CHN1q9frzVr1uinn37S0aNHFRkZKS8vL2eHBQAAAOQ4JHTpYMKECbp06dI9t4uIiEhzl8asaMWKFRo+fLgKFCigvn37qn///s4OCQAAADlUVn2cQGZhDF06CAkJSfGZb7dbtWqVGjZsmPEBWQxj6HIWxtDlLIyhy1kYQ5ezMIYuZ8nKY+h6Z+IYug8ZQ5c9HTlyxNkhAAAAADmSyeGj6LLlg8UBAAAAICegQgcAAADAsnL6GDoqdAAAAABgUVToAAAAAFhWImPoAAAAAABWRIUOAAAAgGXl7PocFToAAAAASHeRkZGqUaOGfHx8VLBgQbVs2VL79+932CYmJkY9e/ZU/vz5lSdPHrVu3VpRUVFpOg8JHQAAAADLSpTJtCUt1qxZo549e2rz5s1avny54uLi9Pjjjys6Otq+Td++fbVo0SLNmzdPa9as0cmTJ/X000+n6Tx0uQQAAACAdPbjjz86fD1jxgwVLFhQO3bs0KOPPqrLly9r6tSpmjNnjho3bixJmj59usqVK6fNmzerdu3aqToPCR0AAAAAy8rM59DFxsYqNjbWoc3Dw0MeHh733Pfy5cuSpHz58kmSduzYobi4OIWGhtq3KVu2rIKCgrRp06ZUJ3R0uQQAAACAVIiMjJSfn5/DEhkZec/9EhMT1adPH9WtW1cPPfSQJOn06dNyd3eXv7+/w7aBgYE6ffp0qmOiQgcAAADAskwmznM5aNAg9evXz6EtNdW5nj176vfff9f69evTPSYSOgAAAABIhdR2r7zVq6++qsWLF2vt2rUqVqyYvb1QoUK6ceOGLl265FCli4qKUqFChVJ9fLpcAgAAAEA6M8bo1Vdf1Xfffaeff/5ZJUqUcFhfrVo1ubm5aeXKlfa2/fv369ixY6pTp06qz0OFDgAAAIBlZeakKGnRs2dPzZkzR99//718fHzs4+L8/PyUO3du+fn5qXPnzurXr5/y5csnX19f9erVS3Xq1En1hCgSCR0AAAAApLtJkyZJkho2bOjQPn36dEVEREiSxo8fLxcXF7Vu3VqxsbEKCwvTp59+mqbzkNABAAAAsKzMnBQlLYy5d1yenp6aOHGiJk6c+K/Pwxg6AAAAALAoKnQAAAAALCurjqHLLFToAAAAAMCiqNABAAAAsKzEVIxVy86o0AEAAACARVGhAwAAAGBZObs+R4UOAAAAACyLCh0AAAAAy0rM4TU6KnQAAAAAYFFU6AAAAABYlqFCBwAAAACwIip0AAAAACwr0dkBOBkVOgAAAACwKCp0AAAAACyLWS4BAAAAAJZEhQ4AAACAZTHLJQAAAADAkkjoAAAAAMCi6HIJAAAAwLJ4bAEAAAAAwJKo0AEAAACwLGOYFAUAAAAAYEFU6AAAAABYFg8WBwAAAABYEhU6AAAAAJbFLJcAAAAAAEuiQgeny2P4XCEnye/p4+wQkIlOXrvg7BCQifJ+scvZISATnWv9gLNDACRJhjF0AAAAAAArokIHAAAAwLKY5RIAAAAAYElU6AAAAABYljFU6AAAAAAAFkSFDgAAAIBl8Rw6AAAAAIAlUaEDAAAAYFk8hw4AAAAAYEkkdAAAAABgUXS5BAAAAGBZPFgcAAAAAGBJVOgAAAAAWBYPFgcAAAAAWBIVOgAAAACWxRg6AAAAAIAlUaEDAAAAYFk8WBwAAAAAYElU6AAAAABYViKzXAIAAAAArIgKHQAAAADLytn1OSp0AAAAAGBZVOgAAAAAWBbPoQMAAAAAWBIVOgAAAACWRYUOAAAAAGBJVOgAAAAAWJbhOXQAAAAAACuiQgcAAADAshhDBwAAAACwJBI6AAAAALAoulwCAAAAsCxDl0sAAAAAQHpau3atWrRooSJFishms2nBggUO640xGjJkiAoXLqzcuXMrNDRUf/31V5rPQ0IHAAAAwLKMMZm2pEV0dLQqVaqkiRMnprh+zJgx+uijj/TZZ59py5Yt8vb2VlhYmGJiYtJ0HrpcAgAAAEA6a9q0qZo2bZriOmOMJkyYoHfeeUfh4eGSpJkzZyowMFALFixQu3btUn0eKnQAAAAALCtRJtOW2NhYXblyxWGJjY1Nc8yHDx/W6dOnFRoaam/z8/NTrVq1tGnTpjQdi4QOAAAAAFIhMjJSfn5+DktkZGSaj3P69GlJUmBgoEN7YGCgfV1q0eUSAAAAgGWldWzb/Rg0aJD69evn0Obh4ZFp508JCR0AAAAApIKHh0e6JHCFChWSJEVFRalw4cL29qioKFWuXDlNx6LLJQAAAADLyswxdOmlRIkSKlSokFauXGlvu3LlirZs2aI6deqk6VhU6AAAAAAgnV27dk0HDhywf3348GH9+uuvypcvn4KCgtSnTx+NHDlSZcqUUYkSJTR48GAVKVJELVu2TNN5SOgAAAAAWJZJx8pZetq+fbsaNWpk/zpp7F2HDh00Y8YMDRw4UNHR0Xr55Zd16dIl1atXTz/++KM8PT3TdB4SOgAAAABIZw0bNrzrhC02m00jRozQiBEj7us8jKHLRDNmzJDNZtOMGTOcHUqGsdlsatiwobPDAAAAQA6RaEymLVkRCR0AAAAAWBRdLgEAAABYVlYdQ5dZqNABAAAAgEXlyIRu9erVstlsGjZsmDZu3KhGjRrJx8dHAQEB6tGjh65fvy5JWrJkierUqSNvb28FBgZq4MCBio+Ptx/n8uXLGj16tBo0aKAiRYrI3d1dRYoU0UsvvaSDBw+mKabDhw+rS5cuCgoKkoeHhwoXLqyIiAgdPXr0X1/nqlWr1LRpUxUpUkQeHh4KDAxU/fr19cUXXzhs99133+m5555T6dKl5eXlJT8/P9WvX1/ffvvtHY89ZcoUPfTQQ/L09FTx4sU1cOBAxcTE/OtYs6O6PZ5S54Uj9MYfU/T6jk/1zBd9lb9kYYdtXpr7toYcne2wPPmfTk6KGBkhsHBBTfgsUrsOrNOfJ7Zp2fr5qli5vLPDQgZ6pXsHHfhzs65dOaiN6xepRvXKzg4JGYj7nf14tu4g//9b5bD4vP/l/zZwc1Pujr3l+8UC+U1fKq8+w2Xzy+u8gJHjx9Dl6C6XW7Zs0ejRoxUWFqZu3bpp1apVmjRpkq5cuaIWLVooIiJC4eHhqlOnjpYsWaKxY8cqT548GjJkiCRp7969GjJkiBo1aqRWrVrJ29tb+/bt05w5c7RkyRLt3LlTwcHBqYojLCxM0dHRat68ucqUKaMjR45o9uzZ+uGHH7Rp0yaVLFkyTde2ZMkStWjRQv7+/goPD1fhwoV19uxZ7dq1S7NmzdLLL79s33bQoEFyd3dXvXr17NstXLhQbdq00UcffaRevXo5HPvdd9/VkCFDFBgYqK5du8rNzU1fffWV9u7dm6YYs7vgWmW1feYKndx1UC6uudR44DN6YdabmhQ6UHHXY+3b7Zjzs1aP+8b+ddz1G84IFxnAz89X83+YqU3rt+mlZ17RhXMXFVIqSJcvXXF2aMggbds+pffHDlWPnm9q67Zf9FqvLlq6ZLbKP/Sozp497+zwkM6439lXwt+Hde0/r/+vITHB/s/c7XvKrUpt/fPhcJl/opU74jV59x2ha8N6pXAkIOPZzN3m0symVq9ebX8mxIIFCxQeHi5JiouLU/Xq1fXbb78pf/78Wrp0qWrUqCFJunr1qkqXLq34+HidPn1abm5uunz5shISEpQvXz6H469atUqhoaHq1KmTJk+ebG+fMWOGOnbsqOnTpysiIsJ+zgceeEDnz5/XmjVrVKVKFfv269evV8OGDdW0aVMtWrQoTdfYunVrzZ8/X7/++qsqVarksO78+fPKnz+//etDhw4lSxivXbumRx55RMeOHdPJkyfl5eUlSTpw4IDKlSunwMBA7dy5UwULFpR088n2NWvW1P79+9WgQQOtXr061bGOCH4hTddmVV75fNT/l880o+27OrZ1n6SbFbrTe45q2Yj/Ojm6zDPl6m5nh5Bp3hzSR9VrVVabZhHODsVpTl674OwQMtXG9Yu0bfsu9e7zjqSbM/8eObRNEz+drjFjJzo5OqS3nH6/z7V+wNkhZAjP1h3kVr2erg7qmnxlbm/5ffGd/vl4pOK2rpUkuRQpLt8PZurq4B5KOJB9P9z2/79Vzg7hjsoVrJlp59p7ZmumnSu1cmSXyySNGjWyJ3OS5ObmpjZt2sgYoxYtWtiTOUny8fFR8+bNdeHCBR0/flyS5OfnlyyZSzpuhQoVtGLFinvGsHjxYh05ckQDBgxwSOYkqV69egoPD9fSpUt15cq/+0Q/d+7cydpuTeYkpVj9y5MnjyIiInT58mVt27bN3j5nzhzFx8erX79+9mROknx9ffXOO+/8qxhzCg+fm0nx9UvXHNofbllX/X/5TN2XvafGA5+Vq6e7M8JDBmjStKF2/7pHk6Z/oJ37V2vp6q/13EutnR0WMoibm5uqVq2olT+vs7cZY7Ty5/WqXbuaEyNDRuB+Z28uhYrK99N58pkwW14935Yt/833PK4lH5DN1U3xv++wb5t48m8lnj0t1zIVnBVujmcy8b+sKEd3uaxcuXKytsKFC99z3cmTJ1WiRAlJN6t9EyZM0JYtW3Tu3DmHMXbu7vd+Y75582ZJ0v79+zVs2LBk60+fPq3ExET9+eefql69+j2Pl6Rdu3aaP3++ateureeff16PPfaY6tevrwIFCiTb9syZM3rvvff0ww8/6OjRo/YxhElOnjxp//euXbskSfXr1092nJTa8P/ZbAob2l7Htu3X2T+P25t//36jLp84p6tRl1SwXHGFvvmc8pcqrHndJjgvVqSb4sHF9GLHZzTl05n6ZNxkVar6kIZHvqm4G3H6Zu5CZ4eHdFagQD65urrqTNQ5h/YzZ86q7IOlnBQVMgr3O/uKP7BXCZ+NVsKpv+Xin1+erV+Sz9APdWVgJ9n88snE3ZD5J9phn8TLF2XzT/4hP5AZcnRC5+vrm6zN1dX1nuvi4uIkSfPmzdOzzz6rPHnyKCwsTCEhIfLy8rI/PDw1E5pcuHCzO9Ls2bPvul10dPRd19+ubdu2WrBggcaNG6fPPvtMEydOlM1mU6NGjfTBBx/YE9YLFy6oRo0aOnbsmOrWravQ0FD5+/srV65c+vXXX/X9998rNvZ/470uX74sSQ7VuSSBgYH3jCs2NtbheJIUbxLkasuVpuuzmiffjVDBB4ppepsRDu07b+m+cGb/37p25pJe+r+3lTeooC4eO5PZYSKdubi4aPevf2jMyI8kSX/8tk8Pli2tFzo+Q0IHAFlU/K7/dalLPHZI0Qf2yPfjuXKv3UjmRuxd9oSzZNXJSjJLjk7o7tewYcPk6empHTt2qEyZMg7r5s6dm6pjJCWOixYtUvPmzdM1vvDwcIWHh+vq1avasGGD5s+fr6lTp+qJJ57Qvn375O/vr6lTp+rYsWN69913k3WZfO+99/T99987tPn5+Um6WdW7fcKXqKioe8YUGRmp4cOHO7Q19H1Ijfwr/ptLtIQnRnRQmceq6Mtn3tXV03cfT3Til5uzo+YLCSShywbORJ3VX/sdZ7z9689Datoi1EkRISOdO3dB8fHxKhjo2BOiYMEAnY4666SokFG43zmH+SdaCaeOy6VQEcX/tkM2N3fZvLwdqnQufnllLuWsMcPIOnL0GLr7dfDgQZUrVy5ZMnfq1CkdOnQoVceoVauWJGnTpk3pHl8SHx8fPfHEE/riiy8UERGhqKgobdmyRZLsj1e4dSxhknXr1iVrS5pgJaV1KbXdbtCgQbp8+bLDUt8v+/Y5f2JEB5UNq65Zz/1Hl/6+9x/4QhVuJslXz1zK4MiQGbZv+VWlSoc4tJUsHaLjx085JyBkqLi4OO3cuVuNG9Wzt9lsNjVuVE+bN++4y56wIu53DuLhKZfAIkq8eEHxh/6UiY+T60P/GyfpUri4XAIKKf6vP5wYZM6W08fQkdDdh+DgYB04cMChMhUTE6NXXnnF3i3zXsLDwxUUFKRx48Zp7dq1ydbHxcVp/fr1aY5t7dq1SkhISNZ+5szNqo+np6f9GiQlO8ecOXO0dOnSZPs///zzypUrl8aNG2c/lnRzlsuRI0feMy4PDw/5+vo6LNm1u2XTkRGq2LKuvnttomKjY+Qd4CfvAD+5erhJkvIGFVT911qq8EMh8itWQA+EVlX4uO46unmvzuz728nRIz1MmTRTVapXVM++XRRcorjCWz+p519qrZlTUlfBh/WM/3CyunR+Xu3bt1XZsqU18ZP35O2dWzO+/MrZoSEDcL+zJ88XuitXuUpyKRCoXGUqyPv1d6XERMVtXCldj9aNVUuV+8VX5Fq+snKVeEBe3Qcq/s/fs/UMl8ja6HJ5H3r16qVevXqpSpUqatOmjeLj47V8+XIZY1SpUiX7BCJ34+HhoW+++UZNmzZVgwYN1LhxYz388MOy2Ww6evSo1q1bp/z582vfvn1piu21117TyZMnVa9ePYWEhMhms2n9+vXaunWrateurXr1bn6i2L59e40ePVq9evXSqlWrFBwcrF27dmnlypV6+umnNX/+fIfjli5dWkOGDNHQoUNVsWJFPfPMM3J1ddW3336rihUrav/+/WmKMzur0b6JJKnD14Md2r9//XPt+matEuLiVbLuQ6rV6Qm55/bQ5VMXtO+HbVr78QInRIuMsPuXP/Ry+z56Y0gf9R7QXX8fO6Hhb4/Rgm+WODs0ZJB58xYqoEA+DRvSX4UKBWjXrj/UrPmLOnPm3L13huVwv7Mnl3wB8u71jmx5fGWuXFb8/t90bXBPmas35xG4PmuiZIy8+g6XzdVNcbu36fq0Cc4NOodjDB3+tZ49e8rNzU0ff/yxJk+eLH9/fzVr1kyRkZFq27Ztqo9To0YN7dq1S2PHjtXSpUu1YcMGeXh4qGjRomrZsqWee+65NMc2aNAgzZ8/Xzt27NBPP/0kNzc3hYSEaPTo0erRo4dy5bpZFStWrJjWrFmjgQMHasWKFYqPj1fVqlW1bNky/f3338kSOkkaMmSIihQpovHjx+vzzz9XwYIF1a5dO40YMcL+vDrc+/l6V05d0JfP3ruqCWtbuWytVi5LXn1H9vXppBn6dNIMZ4eBTML9zn7++fjdu28QF6fr0z/U9ekfZk5AwD3kyAeLI2vJKQ8Wx0056cHiyHkPFgdykuz6YHGkLCs/WLxkgSr33iidHDr3S6adK7UYQwcAAAAAFkWXSwAAAACWZUyis0NwKhI6C5kwYYIuXbp0z+0iIiIUEhKS4fEAAAAAcC4SOguZMGGCjh49es/tGjZsSEIHAACAHCExiz4fLrOQ0FnIkSNHnB0CAAAAgCyEhA4AAACAZeX0SfuZ5RIAAAAALIoKHQAAAADLyulj6KjQAQAAAIBFkdABAAAAgEXR5RIAAACAZTEpCgAAAADAkqjQAQAAALCsRCp0AAAAAAArokIHAAAAwLIMjy0AAAAAAFgRFToAAAAAlsUslwAAAAAAS6JCBwAAAMCyEhlDBwAAAACwIip0AAAAACyLMXQAAAAAAEuiQgcAAADAshKp0AEAAAAArIgKHQAAAADLYgwdAAAAAMCSqNABAAAAsCyeQwcAAAAAsCQqdAAAAAAsizF0AAAAAABLIqEDAAAAAIuiyyUAAAAAy+LB4gAAAAAAS6JCBwAAAMCyDI8tAAAAAABYERU6AAAAAJbFGDoAAAAAgCVRoQMAAABgWTxYHAAAAABgSVToAAAAAFgWs1wCAAAAACyJCh0AAAAAy2IMHQAAAADAkkjoAAAAAFiWMSbTlrSaOHGiQkJC5OnpqVq1amnr1q3pfv0kdAAAAACQzr766iv169dPQ4cO1c6dO1WpUiWFhYXpzJkz6XoeEjoAAAAAlmUycUmLcePGqWvXrurYsaPKly+vzz77TF5eXpo2bdp9XG1yJHQAAAAAkAqxsbG6cuWKwxIbG5tsuxs3bmjHjh0KDQ21t7m4uCg0NFSbNm1K15iY5RJON+TobGeHkOliY2MVGRmpQYMGycPDw9nhZKohzg7ACXLy/c6JuN85C/c7Z+F+Z03xN05k2rmGDRum4cOHO7QNHTpUw4YNc2g7d+6cEhISFBgY6NAeGBioffv2pWtMNpPT5/kEnODKlSvy8/PT5cuX5evr6+xwkMG43zkL9ztn4X7nLNxvxMbGJqvIeXh4JEvwT548qaJFi2rjxo2qU6eOvX3gwIFas2aNtmzZkm4xUaEDAAAAgFRIKXlLSYECBZQrVy5FRUU5tEdFRalQoULpGhNj6AAAAAAgHbm7u6tatWpauXKlvS0xMVErV650qNilByp0AAAAAJDO+vXrpw4dOqh69eqqWbOmJkyYoOjoaHXs2DFdz0NCBziBh4eHhg4dyoDqHIL7nbNwv3MW7nfOwv1GWjz77LM6e/ashgwZotOnT6ty5cr68ccfk02Ucr+YFAUAAAAALIoxdAAAAABgUSR0AAAAAGBRJHQAAAAAYFEkdAAAAABgUSR0AAAAAGBRJHQAANwmaQJoJoIGAGR1JHQAANzm9OnTkiSbzUZSB2Qj27Zt05o1a5wdBpCuSOgAALjF5s2bVbRoUX3yySeSSOqA7MAYo2PHjqlWrVp66aWXtHbtWmeHBKQbEjrgPiQkJNj/zRs+IHs4d+6c/P399dprr2ny5MmSSOpygltfz5H92Gw2BQUFafDgwfr777/Vo0cPKnXINkjogPuQK1cuSdKYMWP0008/SSKxy64SExOdHQIySfPmzTVr1iwFBQWpW7duJHU5RNLr+bBhw/TNN984ORqkt6TX8OHDh2vkyJHas2ePevbsqdWrVzs3MCAdkNAB92n79u168803tXz5ckk33/Qhe0lISJCLy82Xy7Vr1+rnn3/W5s2bnRwVMkLSm75mzZrp448/JqnLYXbs2KERI0Zo69atkvggJztxcXHRjRs3JElvvfWWPvzwQ+3Zs0d9+vTRypUrnRwdcH9I6ID7FBgYqHLlymnWrFn65ZdfnB0O0pkxxv7J/aBBg9SkSRM1adJEjzzyiHr27Mk9z2ZcXFzsb+JbtGhBUpfDlC9fXvXr19eMGTN06NAh+wc5sL6EhAS5u7tLupm4N27cWFWrVtUff/yh/v37U6mDpfFKBdyn4sWL69VXX9W5c+f4VDcbSqq4jh8/XuPHj1fjxo319ttv6/HHH9fkyZPVp08fLVu2zMlRIj0kjaG69U08SV3Okjt3bj3++OM6d+6c5s2bJ4nX8+zg1g/m3njjDYWHh+uJJ56Qu7u7/P39tWvXLvXq1YsxdbAsm+EvEpAqxhiH7pRJvzo2m01Hjx5VaGiobDabNm3apPz58zsrTGSQtm3bys3NTaNGjVJISIhOnz6tr7/+Wm+88YYqVaqk4cOHKywszNlhIh3Mnj1bDz/8sCpWrGhvW7RokXr16qVjx47p888/V9euXSUlf12ANaR035Larl27ppo1a8rLy0tbtmxRrly5uM/ZxJgxY/Tmm29qwIABeumll1ShQgXt3LlTM2bM0CeffKLy5ctr4sSJatCggbNDBdKECh2QComJifY/5jExMZIcP6EPDg5WaGioDhw4oBUrVtj3gTXdfu9iYmK0adMmhYaGKiQkRJJUqFAhdenSRePHj9euXbs0dOhQ+8Q4sK5vv/1W7du31/Dhw7V37157O5W67OPW1/OrV69K+l8yFx8fL3d3d4WFhWnnzp2aMmWKJMZGZwdRUVH66quvVKpUKXXt2lUVKlSQJFWtWlUfffSRhg4dqj179qhXr15atWqVk6MF0oaEDrgHY4y9C9bbb7+tjh076quvvpLk2DVr4MCByp8/v/773/8mWwfruHUClKVLl2rGjBn6/vvvVb16dZUuXVqS7APrvby81KFDB4ekju6X1ta8eXNFRETou+++05AhQ7Rnzx77ursldbCOW1/Pn3nmGS1fvlzXrl2TJLm6usrd3V2dO3eWu7u7fbIrWF98fLyOHz+uSpUq2V/LExMT7R/IDB06VB07dtTvv/+u119/naQO1mIA3FF8fLz938uWLTMtWrQwNpvN2Gw206RJE/PRRx+ZCxcuGGOMiYmJMa1btzY2m80sXLjQWSEjnQwcONB+r5OWiIgI+/pbfzb++ecfM2nSJOPj42PKlCljVq1a5YSIkV5iY2NNp06djM1mM23atDF//PGHw/qFCxea4OBgY7PZzIcffuikKHE/jh49aurWrWtsNptxcXExDRs2NB988IGJjo42MTExxhhj/xlYsWKFk6NFejh8+LDJnz+/KVWqlDl06FCy9YmJiWb27NnGZrMZd3d3U6RIEbNp0yYnRAqkHQkdcAeJiYn2f7/11lumefPmZt++fWbLli2me/fu9jd0JUqUMKNGjTL79+83v/76q7HZbGbgwIHJjoGs7dZ79emnnxovLy/z7LPPms8++8wMHjzYFC5c2Li6uppx48aZhIQEY0zypO6DDz4wJUuWNKdPn870+HFvx44dMxcvXjTGON67JLf+DNwrqVu8eLHx9vY2/v7+5tq1a/yuW9QPP/xg3nrrLePj42NsNpupUKGCef31183ff/9t5s2bZ2w2m3n55ZdNTEyM/fce1tWtWzfj4eFhZsyY4dAeFxdnjDHm1KlTpnr16qZVq1bGy8vLnDx50hlhAmlGQgfcw2effWZsNpt59dVX7Z/qxcbGmgsXLpi3337b1KtXz9hsNuPh4WE6dOhg/P39jbe3t9m1a5eTI8e9JL0Jv/2N2ltvvWWaNGliv983btwwa9asMYUKFTL58uUzH374YYpJ3fXr183Vq1dTPCaca8mSJaZMmTLm+++/d7hn3377rdmzZ4/961sTsxs3bjgkdb///rvDMZcvX25OnDiR8cHjvqTmd3Hv3r1mwoQJpkaNGsZms5kCBQqYV1991Xh7e5vg4GD7fSZxz9rudK+TErYFCxaYwMBAkzdv3mSV17i4ODNq1ChTtmxZY4wx0dHRxpiUP/wBshoSOuA2t/9BeOaZZ0xoaKhDF42kbRITE018fLyZPXu2adWqlcmbN6+9C8+oUaNSPB6c7/Llyym2v/baa6ZVq1amfPnyZty4cfb2pDdxGzduvGdSd+v2yBo2bdpkfHx8TN26dc3WrVvt7Undq7p06WL+/PNPe/ut9+/ChQumZcuWxtXV1TzzzDPJkjpjeMOXld16bxYsWGDee+8907lzZzNr1iyzY8eOFPeZNm2aef755+1d72w2m3n99df5vc7ibr3Xe/bsMStWrDCLFy8258+fd9juP//5j3FzczN+fn7mgw8+sP8cTJ8+3VSqVMmEhYWZ6Ohok5iYyD2HZZDQAXcwYMAA8+6775pGjRqZadOmGWMck7PbX+ivXLli9uzZY7p162aCg4NNuXLl7J/wIetYs2aNadiwoVm7dq29LSEhwdy4ccMUL17c2Gw2U6hQIfPZZ58ZY25WY291a1L38ccfk7BncdeuXTPt2rUzxYoVM8uWLXNYd/HiRdOuXTvj6upqXn755RSTusTERPP5558bm81mfHx8TJMmTRy2Q9Z162v0gAED7B+2JY2JLV68uPnggw/s2ySNnUuyYsUKM3z4cFOkSBFTtWpVc+3atUyLHWlz6+vwiBEjTNGiRe33uVChQmb27NkmKirKvs3YsWNNmTJl7NsEBAQYm81mgoKCzJEjR4wxfDAHayGhA1Kwf/9++5t7m83m8Ef/drd324uOjrZPqDFlypRMiRepExcXZ8aOHWtsNpt57LHHzIYNGxzWR0dHm5o1axqbzWZq1659xy43GzdutP98TJ06NdPiR9rFxcWZ+vXrm9KlS9vbnnvuOdOiRQtjjDEnT5407du3t4+VujVZu3HjhjHmZne82rVrm0cffdTky5fPnD17NnMvAvfl448/Nrlz5zYdOnQw69evN8uXLzeRkZH21/fBgwfbt739dz0mJsaMHj3a2Gw2M3369EyOHKlxe+Lu4uJiHnvsMfPll1+ayZMnm6pVq5oCBQqY999/36GL9NatW01kZKQJDQ01rVq1MgMGDLCvp+oOqyGhA0zK3SIXLlxoGjZsaFxcXMyLL75on80yNcc5duyYsdlspnv37ukeK+7PmTNnzAcffGC8vLxMgwYNkiV1//zzjz2p69Spk31M3O1/4NesWWOqVKli/v7770yLHWmTmJhoYmNjTb9+/YzNZjNjx441b7zxhrHZbKZz5872CVKOHz9uXnzxRXtSt2/fPvsx4uPjTZ8+fUzNmjVNTEyMuXTpkjGGrtRZ2e33pnXr1qZ58+b2ykuSFStW2LvJJ1XkU5I02VXnzp2NMVRusqrPPvvM+Pv7m9dee83+O3zp0iVTqlQpe4X9vffeSzbRye0f3JHMwYpI6JDj3frH+fjx4w7rFi1aZB8kf7cq3e3+/vtvU7BgQfP000+b69evp1usSB9nz541Y8aMuWNSFx0dbapWrWp/g3+npC6pOyZvALK233//3dSqVctekRk+fHiymUiPHz9ur9Q999xz9p+JmTNnmnLlypmOHTvaJ1bgDb01DBgwwIwcOdI89thj9lkN4+PjTUJCgv0e/vjjj8Zms5k6deoke6OftM3FixdNsWLFTMuWLbn3WdSxY8dMo0aNTOPGje3jXC9dumTKli1rChUqZAYPHmyqVatmfHx8zNixY82pU6fs+/LhDLIDEjrkaLf+ce7bt6/x9fU1W7ZscdhmyZIlpkqVKsZms5mJEyfe85jXrl0zH330kbHZbObdd99N95iRPlKT1CXd97sldci6br1XTzzxhH38VN++fe3tSd0qjTHmxIkTpkuXLvbEr0SJEvaxVkePHs3U2HF/bu82nzRJ1a2SXv87dOhg3NzcUnzm2LVr18wHH3xgbDabGTFiRIbHjX9n3759plixYubbb781xtx8/a5evbopWLCg+e9//2uuX79uZsyYYWw2mylYsKB5//33HZI6wOpI6JBj3f7GvEuXLiZ37tzmgQceMNu3b3dYt3Tp0lQndVFRUaZhw4amTZs29jY+1c2a0pLUvfLKK+bKlStOihRpdevv9+bNm03dunXNU089ZSpUqJBs3FRS5c2Ym7+rkyZNMnXr1jX169c3zz//vL1bLcm8tSR1m8+VK5d5+umnk1Vlk+5n0rja2bNnJzvG8ePHzfPPP2+efvppexuv5851p4ra3r17jTE37+trr71mvL29zbhx4+xdKs+dO2dKlSplChcubGw2m/nkk0+4l8g2SOiQI936B2H8+PEmIiLCPPLIIyZPnjzGZrOZUqVKJZvS+takbtKkSXc9/sGDB1M8F7KGW/+IpyapS+p2+8Ybb2R2qLhP3bt3NyEhIWbr1q0mISHB/PLLL6Zy5cp3TeqMudnNLj4+3j7zIclc1nX7m/Jb79XChQvtY2LHjBmT4v49evQwXl5eDjPf3iopUTCG13Nnu/Xe7ty5M9mHr8bc/F2uUqWKqVmzpsP9unDhgilQoIB5++23zQsvvGCOHTuWKTEDmYGEDjla//79Te7cuU3Tpk3N9OnTzahRo8xTTz1lT+pSqtQlvblPGpNxN3z653y3vwG7/Y27MfdO6q5du2bCwsLM4cOHMzJUpINbf+c+/fRT4+PjY8LDwx1mr9ywYUOKSV18fLzD4wpSOiayllvf4CckJJiYmJhkjxpZtGiRfUzssGHDHH4WvvvuO1O0aFFTo0YN+yQ5SW6/7/wcONet93r06NHmwQcfNOXLlzd//fWXvT0xMdEcPHjQ2Gw206pVK4f9P/nkE1OiRAmzZ88eJkBBtkNChxxryZIlxmazmY4dOyab/axv3753rNR99913JiwsjDE1FnDrH+vZs2ebHj16mNq1a5tBgwaZFStWOGx7r6QuSUoJIbKGW5P3mJgY06tXL/Pkk0/af1dvXb9x48Y7JnWwhlvv52effWaef/55U7t2bRMWFmbmzJljDh06ZF9/a1L30EMPmYiICNOoUSNTqlQpU6JECfvfACpwWdOtyXS/fv2Mh4eHeeKJJ5K9jidt26xZM+Pt7W2++uorc+DAAfPFF1+YBx54wNSqVYuu88iWSOiQY73//vvGZrOZn3/+2Rhz8w/5rW/WX3nlFXtSt23bNod9k2au5M191nXrG7P+/fsbT09P4+fnZ8qUKWM8PDyMj49PsmfI3ZrUPfbYY2b16tWZHTbSweDBg81rr71mihYtau9ml1Ll7dakbtiwYU6JFffv9ddfNzabzfj6+pqSJUvaHyDesmVL89NPP9m3W7RokalTp47JlSuXKVasmBk8eLD59NNP7ZNjkMxnfe+//77x9PQ0ffr0cajM3e7//u//TKlSpYyrq6vx8vIyuXLlMqVLl+ah4ci2SOiQYw0dOtTYbDb7m/akF/ikP+qxsbH2sRcpdb+ENQwfPtzkypXLdO3a1T6L3Zdffmmf/e728ZBnz561z2rXunXrZN23kLWdOnXKPPjgg8bd3d3ky5fPTJs2zRjj+Gb99qQuqRv12LFjMz1epN2tH9Z89dVXxs/Pz/Tr18/s3r3bGHMzcUt6BMUjjzxi/9DOmJtj6h555BFjs9nMzJkz7e0kc1nfiRMnTIUKFUy9evWSJXPLli0zU6dONVOnTjX//POPMcaYVatWmbfeesu0atXKvP322/bHUnCvkR2R0CHHmjp1qrHZbKZnz57Jxk4kTWX+zDPPmMKFCxsXFxdTs2bNu34iiKxnyZIlpkSJEiYiIsLs37/fGHNzPNzDDz9sChYsaPz9/Y3NZjOTJ0922C8qKspMmjSJQfMWtWvXLtO0aVP7G/qUHv5+a1K3evVq8/jjjzNG0gJuvW+XLl0y06ZNM1WqVEl2706cOGEGDRpkbDab6dChg0M3u8WLF5tKlSoZm81mPvroo8wKHfcp6QHvSV2k4+LizO7du023bt3sH9AlfRB35syZFI9BMofsioQO2VpK4yGSuklevHjR1K5d2wQEBJgFCxbY2299wX/qqafMsGHDTL9+/ewPJE56MC2ytri4OPP6668bX19f+zjIq1evmnLlyplChQqZ+fPnm9mzZ9vfBHzxxRcO+99esYV1JCYmml9//dWEhoYam81m3nrrLXP27NkUt0uSVImlG7U1vPrqq6ZkyZKmSpUq5sUXXzTG3Lyft742HzhwwDRr1szYbDazbt06h/3T8igaZA379u0zhQoVMhUqVDArV640AwYMMKVLlzY+Pj6mZ8+eZtKkSaZ169bGZrOZjz/+2NnhApnKRUA2lZCQIBeXmz/ix48f159//qm4uDjlypVLkuTt7a2IiAglJCTotdde09dff62oqCj7+u+++06//PKLgoKCNGbMGAUHB2vJkiVycXGxHxdZhzHG4WtXV1c1adJEH330kapWraqYmBg9/fTTOnPmjN599121aNFCzz//vDp37ixJ6tatm95//337/jabTZLsPw/IWhITE++4zmazqWLFivrggw9Ut25dTZgwQZ999pnOnj2bbLsk7u7ukm7+3CDri4+P1+HDh3Xo0CHFxsZKuvkacOs9LVWqlMLDwyVJ69atk3Tz74IkNW3aVKNGjVLlypX16quvasWKFZl8BUirUqVK6fnnn9ehQ4cUGhqq8ePHK2/evFq3bp1Gjx6t7t27q0ePHpKkkydPOjlaIHPxlwvZUmJiov2N+Lvvvqtp06bp6NGjqlChgjp16qTWrVsrKChI7du31/nz5/XRRx+pR48eql27tlq2bKndu3dr8eLFcnNzU2hoqHLlyqXChQtr7969On78uIoXL+7kK8StEhMT7Un25cuX5efnJ0lq1KiRvX3JkiVau3atevXqpfbt29vfuAcEBCgoKEjXrl3TyJEj1b17d3l7ezu8MUTWkpCQYP/9XrZsmXbv3q0LFy4oJCREL7/8sqSbydrDDz+sTz/9VK+88ooiIyMl3UzcAwICnBY77k9S0jZp0iTl+3/t3XlAlVX+P/D3ueyXRWRcQQEFEUzFBR23dGyUHEvQvuVMabmnkbkBuaQJ4pKiTWmlhiVqIpqN1Fhm2LgRjFuJaW5QLrmUgRvKzuf3h7/7zL0sLqVyL/f9+o9nu+dy7rN8nnPO53h4YN68edi4cSO2bduGXr16aduUlpZqL3UA4ObNmwBuvaAxHKNPnz7Iz8/HgQMHtH3JPJWVlcHW1hZvvPEGQkNDtftw165d4ezsrG2Xnp4ONzc3dOrUqRpLS1QNqrV9kOgBmzZtmiilpHXr1tKnTx/x9fUVGxsbGTlypDYe7ubNm5KUlCR9+/bVut/pdDpp166dlvb69OnT4uXlJT179tQGXJN5MO4S+cEHH8hzzz1nkobe4LXXXhOlVIXxVE899ZS8+OKLkp6eLufOnRMRZkAzZ8Zd6qZMmSJ6vd5k/Mxf/vIXOXLkiPa7KCsrk0OHDknXrl1Fr9fLnDlz5Jdffqmu4tM9qiw7qXGiohkzZohSSpo3b64lPTJ0my0tLZX4+HhRSsnKlSsrPa4xdqU3b3eqn+TkZAkICJAuXbpIbm7uQyoVkXlgQEc1ivHD/YULFyQwMFBeeukl7SH+2LFj0r9/f22gvCGoM9wodu3aJVu2bJH09HTJyckRkVuD66OiokQpJW+88cZD/kZ0O8Y3+OjoaHF1dZVHHnlEkpOTK9z8Z82aVWFC+PXr14unp6fExcVpyzhmznwZP4QbAvQhQ4bIrl27JD8/X1599VVRSkm3bt1k79692m/AENT16NFDlFLy1ltvMWi3AOXPYUOyqvLrpkyZIkop8fLyks8++0x7mF+5cqUEBQWJv78/g/gaLjY2Vpo0aSI+Pj6VzjtJVNMxoKMaacuWLbJ69Wrx8PCoMN3AtWvXtIHTQ4YMkezs7CqPk5mZKdHR0eLg4CDPPvustpwPg+YlLi5OdDqdjBs3Tg4fPlzpNl9//bU2V9X06dPlxRdflEaNGknTpk21ljmyDMnJyeLp6SmjR4+WrKwsEbl1TgYGBoq7u7vodDoJCQmRvXv3mrTUHThwQPr378/spRbA+MXKmjVrZMiQIfLoo4/K3//+d9m7d2+FyaENGS2VUhIcHCzNmzeXxo0bS3BwsJYBky9rap6MjAxp27at6PV66dGjhxbMsa7J2jCgoxrHMMfYE088Id27dxeRitnPrl+/bhLUGW74xpkNDx8+LF5eXuLk5CQjRozQ9uVbP/Py/fffS6NGjeSJJ57QJo0VqTzoXrdunTRo0ECUUuLg4CCdOnXS9uEDgGW4du2a9O/fX9q2bSsHDx7UlgUGBkqDBg1k6dKlWot69+7dK7TUVZbNlsyL8TU2KipKdDqduLm5SWBgoNSqVUvq1q0r8+fP1yYENzB0v/T19ZWxY8fKqVOn5LfffhMR1ndNlZ+fL9HR0fLee+9pvWpY12SNGNBRjXPixAkJCwvT3tbu2bOn0u2Mg7oBAwZUeGt/4cIFWbVqlaxdu1ZbxmDO/Hz66aeilJINGzaISOWBnPGyI0eOyM6dOyU9PV2uXLkiInwAsDQRERGycOFCEbk1BrZ79+5Sp04dbRLxa9euia+vrzYPXXp6OlvVLVBMTIzY2dnJmDFjtEnDt23bJjqdTho2bCgzZ86UixcvmuwTHR0tSinp0KGDfPvttyJy6/xm/dc8xi9qDNdw3qPJWjGgoxopKytLBg8eLEopGTx4sJbcpLzr169Lr169pF69etrbPWPGDwG8UZin9957T5RS8u9//7vS9YYb/blz5yqtQ9ar5ags8H7zzTdFr9dLTEyM5Ofna8uHDRsmHTt2FKWUhIaGmoy/IvOXmpoqPj4+Mnz4cJMEVoGBgVKvXj3x8/MTZ2dnmTlzZoWWOsNYyg4dOsi+ffuqo/h0B1UF2Ay8iX4fTqZFFkvKzTtmzM/PDzExMRgwYACSkpLwzjvv4MyZMxW2c3FxQUpKCo4cOQIPD48Kc1sZp67n3HPmqXbt2gCAnTt3oqCgwGSdiGjp7cePH48lS5ZU2J/1ap4qm2fOUJfG5/6ePXvg5OSEESNGwNHRUVt+8OBBNG/eHMuXL8cHH3wAOzu7B19oui9KSkqQkZGB0tJSjBo1Cv7+/sjLy0NISAguX76M+Ph4LF++HI0bN8ayZcuwbNkyXLx4Udt//vz5iI6Oxv79+/Hyyy8jPT29Gr8NlVdaWqrdWy9fvoysrCxcunQJV65cgVLqtvf2ytzr9kQ1EeehI4tkPA/VL7/8gpycHNjZ2aFZs2baNn5+foiPj0dpaSnefvttiAgmTJgAb29vAP+bz8jZ2RnOzs4mc5mR5XjsscfQunVrfPTRRxgwYAC6dOkC4H9z04kI3nnnHWzfvh29e/euMPkwmR/j8zs1NRUnT55EdnY2QkJC0KlTJzRp0kSrx5s3b0Kn05lMAL9mzRpcunQJzzzzDPr161fhmGTebG1tERAQgNjYWHTq1AkFBQUYOHAgLl68iAULFuD555+HUgrt27dHUlISEhIScOPGDUyePBkeHh7Q6XSYP38+lFJYsGABtm7dql0XqHoZzxEbHx+PtWvX4tChQ9Dr9fD398fChQvvaU5A4+v5vn374OzsjKCgIF7jyfpUU8sg0e9m3O1qwYIF0rJlS1FKiaurqzz22GNy4sQJk24b2dnZEh4eLjY2NjJx4kQtCxbVDCUlJTJ37lwtGcKXX35pMgfR+vXrJSgoSEJCQuTXX3+txpLS3Sifjr527dqi0+nE3t5elFLi6ekp27Zt07ZZtGiRNlXB5s2bZcaMGeLv7y9BQUEVxleR+TOuf0M32Y0bN4qbm5uMGzfOpFvtmjVrJCQkRAICAsTX11euXr0qIqb3iOTk5IdUcroXkZGRotPppFu3bjJ79mwZO3asNGzYUPR6vSxYsEDy8vLueAzj+/xXX30lTZs2ldDQUM4VS1aJAR1ZFOMLuOGGEBISIrGxsTJ69GhxcXGRli1byn/+8x+TMTOGoM7R0VFGjRolP//8c3UUn+4zw++hsLBQIiMjxdHRUTw8PORvf/ubxMXFyYABA6Ru3brSqFEjLZslx8yZl6rGzLz++uuilJKhQ4fKtm3bJDc3V+bMmSMuLi6ilJKtW7eKiEhOTo6MGDFCXF1dtURILVu2ZH1bgLtNRhQTEyNKKUlLSzNZHh4eLo899picPHlSe1ljnKnYGH8H5mPVqlXi5OQkERER2rQjIiLTpk0TpZS0atVKCgoKbnuM8sFc+/btxc3NTQ4cOPDAyk1kzhjQkUV66623xNnZWcaPHy8//PCDiIhcvHhRGjVqJEop8ff3l23btmkpykVEfvzxR+nRo4d4e3vL5cuXq6nkdL8ZHtQKCwtl6dKl8vjjj2sP9g0bNpRnnnlGm1ie2SzNS0ZGhqxbt65CwpL9+/dL/fr1ZeDAgSYPfCkpKVKrVi1p2LChlo5eROTKlSuSkZEhS5culc8++0wuXbokIqxvc2Pc6mJ8bX7//fdl9OjREhYWJklJSRWmkTG0wL/zzjvab2X9+vXi7+8vsbGx2nYM2szH7ZKbDBo0SDw9PbVpRwoKCmTjxo3i7e0tAQEBFc7f8vVaPphr27atuLq6SmZm5v3+GkQWgwEdWZwjR45I+/btpX///lowd+XKFQkKCpIGDRrI8OHDpVatWhIQECCpqalSWFio7Xv69GntZsFsWjVH+Rv+oUOH5MCBA3Lp0iWtixYf7s3Ltm3bRCklo0ePNgnORG49rCul5KuvvhKRWw//a9euFR8fH/H19dW2v3HjRpUvZ/hwb162bdsmYWFhFVpQDHMGOjg4iFJK7O3t5cknn9SmKRAR+e6776RVq1ZSt25dGT16tAwaNEgaNGggvr6+7G1hhtLT0yUpKanSbpPXrl0TLy8vCQsLE5Fb3WrXrVsn3t7e4uvra9Itfvfu3XLs2DGT/asK5gzBIZG1YkBHFmf79u2ilJItW7aIyK23vm3atJF69epJcnKy5OTkyCuvvKJ1vdq2bVuFFgA+7FkXBu/m5ejRo9K4cWPp0aOHbN++3WRdWVmZNi4uOztbRKTKB75Tp07JCy+8IOfPn3+Yxaff4eWXX9bm/DQ8fCclJYmrq6uMGjVKdu/eLWlpadp0M926ddO2Kyoqko8//lgee+wxbbz0o48+qo2H5ssa8/Hbb79Js2bNxNXVVZKTk+XGjRsm6/Pz8yUgIEA6deokFy5c0Frmyp/bIiJt27aV5557Trt/M5gjqhoDOrJIhrEURUVFMmTIEHFzc5N33nlHGwz93XffSe3atcXNzU2cnZ1l165d1VlcIjKSmJgo9vb2smLFCm2ZYWJ4EZGEhARRSsmaNWvk448/rvKB75lnnhE/P78q55kk81FSUiLjxo0TpZT069dPsrKyZPHixdKlSxctcDcYO3asKKWka9euJpODFxYWyq5du+T48eNy5coVbTmZj4KCAvn4448lKChIvLy8JCkpqUJQN3ToUHFxcZHIyEit1b38uT1//nypXbu2JCQkVHght3XrVmnXrh2DOSIjDOjIopRvWbt48aL4+PhI3759TW7sR48eFXd3d4mIiJAOHTrIuXPnHnZR6R5xolnrYehSuWzZMhERiYiIEKWUbNq0SURuTQLftGlT8fT0FC8vL2nSpInJA19ZWZmsWLFCGjduLC+//PIdEyiQeSgpKdGCtX79+kmbNm1k/Pjx2jrjcXWG4K9Lly5aUCdiej1gTwvzVFhYKCkpKdKsWbNKg7odO3ZIkyZNRCkl9evX18Y4G6xbt078/f2le/fukpOTY7Lu3Llz0rlzZ9Hr9RwzR2SEAR1ZtG+++UaUUhITE2OyfM6cOdKyZUs5f/681mrHN7nmy7hucnNztax1hvFR9xrUMQg0b5mZmdKuXTtRSkmvXr1EKSVRUVFaMoyCggJ57bXXxM3NTWxtbSt0y1yzZo34+/tr57gI69xSlJSUaN0v9Xq9REdHi0jl2SkNQV337t1l37591VJe+n0KCgqqDOry8vJk1qxZ0qhRI/H29pYNGzbIwYMH5dKlSxITEyPe3t7i7e2tdaktH7ivWrXKZIwlETGgIwt34cIFadq0qfj5+cmpU6ckLy9P1q5dKwEBARIaGqolxODDnvkyvlkvWLBAgoODRSklzs7OEhwcLKmpqfd0POO63rt3rxw5coT1b4Z27twptWrVEp1OJ3/729+034FhvMzly5dl2LBhopSSwMBAiYiIkOXLl8v//d//Sb169cTb21ubmoAvayxLSUmJTJw4UZRSUqdOHdmzZ0+F9QaG7cLDwyuMhSbzVllQd/36dRG5lchs/vz54ufnpyXDcXBwEEdHR+ncuXOl5zav40RVY0BHFq2kpESmTJmiPRg0bdpUHB0dxdfXV3u7x5uAZeBEs9bBUEdxcXGilJJatWqJUkrWrl2rbWN4cL969arMnz9fOnbsaDIVxeDBg7XshgzmLFNxcbFERkaKUkr69u1bYSyUcb3OmDGD4yQtjOE8ryyou3btmojcSpBy4sQJiYuLk4iICJkwYYJs2rRJ62bJc5vo7ikRERBZIBGBUgpFRUVYvnw5vvrqK1y8eBGtW7fGrFmz4OXlhdLSUtjY2FR3UekOVq9ejTFjxmDYsGGYNGkS/Pz8AACvvfYa5s2bh5YtW2Lfvn1wcHCo8hiG3wMApKamYurUqTh58iS2b9+Odu3aPZTvQXcnLy8PiYmJyM/Ph7u7O2bPno2zZ8/igw8+wLBhwwAAxcXFsLOzQ1lZGXQ6HQ4cOIDS0lI0a9YMer0eDg4OPL8tXGlpKSZMmIB3330XTz75JOLi4hAcHGyy3rh+S0pKYGtrWx1FpdswnKNVKSwsxJdffono6GjcvHkT8fHx6NevH1xcXH73MYnIFAM6smjGF30RQWFhIezs7GBjY8OHPTNjHHCVN3jwYGzfvh1ffPEFgoODUVhYiM2bN2PSpElwdHTEN998gzp16mh1Wv5mXz6Ymzx5MrKyspCWlobWrVs/lO9H9+bGjRuwsbGBo6MjNm3ahPHjx+Pnn3/Ghx9+iKFDhwK49UCv0+kq/d3c7vdEluNOQR2ZN+P77IEDB3DmzBkUFRXB398f7du317arLKgLDw+HXq/nuUx0H/BVF1k044d6pRQcHR21vxnMmY+MjAycOnUKYWFhcHZ2Nll3/fp17NixAyEhIQgODkZxcTE2bdqEyZMnQ6fTIS0tDXXq1NGOU7duXTRv3lzbv6pgbvfu3QzmzJizszMM7xMHDBgApRTGjRuH4cOHAwCGDh0KGxsbVPXOkQ+ANYONjQ3eeustAMC7774LGxsbTJ8+3SQYIPNUVlam3WdnzpyJZcuW4dKlSwAADw8PvPDCC3jzzTcBAA4ODujTpw8AIDo6Gq+++ip0Oh2efPLJCvcEIvodqqOfJ5EBU9XXfJxolm7HOCnOpk2bpHHjxqKUkpUrV2rLeT2o+UpKSmT8+PGilJKhQ4eaTGFA5sf4nDSMYw8PD5fk5GTZu3evdOjQQZRSMmjQIJP9CgsL5dNPP5UWLVqIvb29NlUJEf0xbKGjamPcVePy5cvIyclBrVq1YGdnB3d393vuhnGv29PD4eLigrlz5+L1119HZGQkysrKtK42AODo6IguXbpg48aNWLhwITZu3AidToe9e/eibt262nEWLFiAU6dOISIiQhtHY6jvr776ClOnTtVa5thly3LodDrt3O3fvz8AaC11+fn5eOmll3heWwEbGxssWrQIrq6uGDlyJMfKmTnDOblixQqsWLECL730EiZOnAh/f38AwNWrV6HX65GUlAQA+OijjwAA9vb26NOnDwoKCrBkyRJ06NCher4AUQ3DMXRULYzHQMXHx2Pt2rU4dOgQ9Ho9/P39sXDhQvTq1euuj2cczO3btw/Ozs4ICgrig6CZKCoqwpYtWyodPwEAO3fuxLBhw3Dq1CnUq1cP+/fvR6NGjbT9k5OTMWPGDHh6emLTpk3w8PDQ1p0/fx5PP/00MjMzkZGRwW6WFsr4HP7ss8/w97//HU5OTjh79iz0ej3PZSvDBCjm75dffsHAgQNhY2ODJUuW4JFHHsH169fRoUMHXL16FVFRUVi3bh2+/fZbvPDCC0hMTNT2LSoqQllZGRwdHTneneg+YAohqhaGYC4qKgpTpkyBq6sr4uLiMGzYMPz6668IDw9HfHw8bty4ccdjSbkxVP/4xz8wceJEFBQUPNDvQHfP8FY2Pj4eer0e0dHR+PTTT3Hz5k0AQEhICIYNGwYvLy84ODggIyMDmZmZ+O233xAbG4vJkyejqKgIa9asgYeHB8rKyrRje3p6YsyYMfjvf//LYM6CKaW08XJhYWFISUnB999/D2dnZwZzZqyqd8J/9F0xgznz5+joCEdHRwwePBiPPPIIbt68iV69eiE3Nxfz5s1DZGQk1q5dC1tbW6xevRqDBg3S9rW3t9fGvDOYI7oPqqmrJ5GsWrVKnJycJCIiQrKysrTl06ZNE6WUtGrVSgoKCm57jPJjqNq3by9ubm5y4MCBB1Zu+v040SzdifGYOhHORWXOjOsmNzdXTp48Kb/++qtcvnxZRO79/OT5bL7Kn5cit+rr/Pnz2vpp06aJXq+XhQsXavfuvLw8adu2rQQGBopSSiIiIh5quYmsBbtc0gMlTFVP/5+hvipLX/3kk0/C1dUVBQUFOHv2LNavX48LFy7A3t4ePXr0QPfu3eHh4cGuOWasqnP9dtcAslzsNm89jK+7p0+fhpubG5RScHd319bl5+cjNDQUubm52L9/P5ycnLT9g4KC8MQTT+DXX39FbGwsmjRpUl1fhajGYkBHD8ydUtUHBQWhffv2+PTTT1FcXIxPPvlES1VvnBAjLS3tnlLVMyFG9eNEs9aFCY6sV1RUFP75z3+iS5cu6NOnDy5evIhPPvkEV69eRUxMDCIiIu6Ylr789XzMmDHw9/dHSkqKSWBAD5/xdXf27NlYvXo1lFKoW7cu5s2bh0cffRQAkJubi44dO8LDwwN79+4FcGsc5Pvvv4+YmBikpaUhICBAW84utUT3WXU0C1LNx1T11su4G9b+/fvlX//6lyQnJ8v+/ftNtqus+6Xhd8KuV5bDuCvWggULJDg4WJRS4uzsLMHBwZKamnpPxzOu+71798qRI0f4ezBT7DZvPaZPny5KKfH395cuXbqIUkocHR1l2bJlcuPGDSksLJR+/fqJUkqioqLk4sWLsnjxYgkKCpKQkBDJycmp7q9AVKMxoKMHoqCgQD7++GMJCgqq8LBuMHToUHFxcZHIyEjx8fGpNJibP3++1K5dWxISEio81G3dulXatWvHYM6MGD/cv/7661KvXj1RSolSSv70pz/JxIkTTbY3DuoaNWokycnJkpeX97CLTfdBZGSk6HQ66datm8yePVvGjh0rDRs2FL1eLwsWLLirei3/cN+0aVMJDQ2VmzdvPsii023cLpgeNGiQeHp6atffgoIC7eVcQECAXLp0SUT+95Kn/Disql7OZWZm3u+vQX/A+fPnpW3btvLKK6/ITz/9JCIi69evlz//+c9ib28vixYtEhGRn376SXx9fbVrviEANOxT2Tg8Iro/GNDRA1NYWFhlC4yIyI4dO6RJkyailJL69evL2bNnTfZft26d+Pv7S/fu3Su83Tt37px07txZ9Ho9b/5mghPNWi+21NRM6enpkpSUVGkwfu3aNfHy8pKwsDARESkqKpJ169ZV2tNi9+7dcuzYMZP92dPCfJUPvDIzM8XW1lbS0tJMlqempkq3bt3Ezs5O4uPjReRW8Dd37lyJjIyUhQsXysWLF0WEyY2IHjQGdPRA3a5bXV5ensyaNUsaNWok3t7esmHDBjl48KBcunRJYmJixNvbW7y9veX06dMiUvEms2rVKjl06NBD/050ewkJCVKnTh2JiIiQkydPassDAgLE2dm5yqBu/fr10q1bN/n5558fdpHpLrClxrqw27x1Mg68Dh8+LCdOnJAvvvhCwsPDteWGehQR2bZtW4WgzsBQzwzmiB48BnT0wDFVvfW4ePGidO/eXXr27CmHDx8WkVtv8ps3by4NGjSQhQsXSvv27UUpJUOGDDHZt7CwUPLz80WEDwDmhi011ofd5q2Pcf3MnDlTGjRoIB4eHlKnTh1RSsmnn36qrTe+RhuCOr1eL7Nnz9auE7xXEz08DOjogTJc0CsL6q5duyYit970njhxQuLi4iQiIkImTJggmzZt0rpZ8uHecly5ckVCQ0Plgw8+EBGRGzduSMeOHaVu3bqycuVKERE5duyY2NnZiVJKnnvuuWosLd0NttRYL3abt04xMTGilJIOHTrIP/7xDwkKChKdTidPPfWU/PDDD9p2xvfm//znP/LII4+Ir6+v9sKWiB4eBnR039xpwPPtWup+7zGp+nCiWevAlhrrxm7zNZ9xYJafny+9e/eWkSNHaj1k9uzZIyNHjhSdTifDhw+XEydOVLpvWlqaNmaOrXNEDxcDOrovmKreuhjX96lTpyQ3N1cuX75ssu7mzZvSrVs3adGiRYUshYGBgRIZGSnPP/+8/Pjjjw+t3PT7sKXGurHbvHVYunSpLF68WJydnWXLli0m606ePCmjR4++Y1AnwhexRNWBAR39YUxVb12M6zsuLk6aNWsmAQEB0rVrV9m1a5e2LicnR/z8/KRDhw7asuLiYnn33Xelbt26cvz4cZPlZN7YUmOd2G3eOqSnp4tSSh555BEJCgrSWtqME6BkZWVVGdQRUfViQEd/CFPVWy9ONGt92FJTs7HbvPUqKiqSd955R9zd3UUpJQsXLtTWGZ+zhqDOwcFBnn76afawIDITDOjovmCqeuvCiWatD1tqajZ2m6fCwkJJSEgQvV4vgYGB8vnnn2vrjH8f2dnZ8uyzz0rjxo0lNze3OopKROUwoKM/jKnqaz5ONGtd2FJjXdhtngyKiorkvffeE0dHR+nUqZNs3bpVW1fZ2GkRnttE5oABHf1hTFVfs3GiWevClhrrwm7zVF5RUZG8++674uDgcNugToTnOpG5YEBH94Sp6q0LJ5q1LmypsV7sNk/Gygd1X331VXUXiYhugwEd3TWmqrdenGi25mNLjfVit3mqjCGoc3FxkYCAANm5c2d1F4mIqsCAju4KU9VbF040a73YUmN92G2eqlJUVCTx8fHi5+enXcuJyPwwoKN7wlT11oUTzVoXttTUfOw2T/equLhY60rNazmReWJAR3eNqeqtCyeatT5sqanZ2G2e/gj2siAyX7YgqkJZWRl0Op3296VLl/D9999jyZIl8PX1BQAMHDgQHh4eiI2NxZQpU1BWVoaoqCikp6cjMTEROTk5aNiwIQYPHoz69eujtLQUNjY21fSN6F6EhIRgyZIlmD59Oq5evYqPPvoIkZGRsLOz0+rRz88P0dHRAIDExERcu3YNCxYsQJMmTaq59HQn5c9vAHBzc0NiYiIaNmyIsrIyzJkzB4cPH8asWbPw7LPPAgAaNWqEli1bIj8/H+vWrYO7uzvefffd6vgKdA/Kysq0a+/s2bOxevVqKKVQt25dzJs3D48++igAID8/HxcuXICHhwecnJwAACUlJXj//feRk5ODF198EQEBAdpyW1s+RlgLpVR1F4GIqqBERKq7EGR+jAOvI0eOwN7eHllZWVi+fDlSUlIAAMXFxbCzswMAfP3114iJicGePXswd+5cREVFaccSESilGMxZoKKiIqxevRrjx4+Ht7c3Fi1ahL59+wIw/Y38+OOPmD59OtLS0pCZmYnatWtXZ7HpDozr7vTp03Bzc4NSCu7u7tq6/Px8hIaGIjc3F/v379ce7gEgKCgITzzxBH799VfExsYygLcgM2bMwJw5c+Dn54d69eohIyMDDg4OeOutt/D888/D1tYWTz/9NDZv3ozIyEhERUVhw4YNWLp0KZydnbF161Z4eHhU99cgIiJj1dxCSGaIqerJGCearVmY4Mh6sds8EVHNxICOqsRU9WTAiWZrHiY4qvnKB16ZmZlia2sraWlpJstTU1OlW7duYmdnJ/Hx8SJyK/ibO3euREZGysKFC7UxtEx4Q0RkfhjQkYap6ul2ONFszcGWmprP+Jp8+PBhOXHihHzxxRcSHh6uLTdOcGToYWEc1BkYruMM5oiIzBNHM5PGMKZm2bJlKC4uRnp6OiZNmgQfHx8AQMeOHeHh4QEbGxskJCQAAKZMmYJmzZrBxsZGG3vTtWtXAJUnXSDLZWdnh1GjRgEAJk+ejLFjxyIhIQHdu3ev5pLRnTDBkXUREa1uYmJisHz5chQVFUGn0yEnJwefffYZwsLCTBIc/fWvf9W2nzlzJgoLCzFhwgQ4Oztrx2V9ExGZJwZ0ZCIjIwMRERFo0aIFvL290bZtWwD/S4Di7++vZTWsLKgzxmCu5jEEdTdv3sSyZcvQvHnz6i4S3UFlCY7OnTuHJ554Qnv5Yji/e/XqBaUUYmJiMG3aNABAVFQUpk6dCoAJjiyFIRthbGwsZs2ahZCQEPj5+SEzMxO5ublYtWoVmjVrhqCgIJOXcX/961+h0+nwyiuvYMWKFRg/frzJ8YiIyDwxyyWZKC4uxvvvv6+lqo+Pj0dkZCQA0wfD7OxsxMfHIzExEf369WOqeitTUlKCwsJCODs7syXWjBkCMKDylpqUlBSEhYUBMD2/DVlrv/32W0ybNk1rqTE+Hpkf4zosKChAWFgYfHx8MH36dPj4+GDv3r1ISEjAhx9+iKFDh2ov48rv+80338Df3x/169dnnRMRWQC20JEJQwuMg4MDxo8fjxUrViAoKAh9+/Y1eZPr5+eHV199FdeuXUNaWhrc3d2ru+j0ENna2sLW1hYiwmDOjLGlxrqw2zwRkXViCx1Vqri4GCtWrMCkSZPQpk0bxMbGIjQ0FEDlc1jVrl2bN38iM8GWGuuVkZGBrl27okWLFigrK8P27dtRv359k3lDDT0sEhISKtQ/ERFZHrbQUaXs7OwwcuRIiAgmTZqEmTNnAgBCQ0NN3uQa3vyypYbIfLClxnqFhIRgyZIlWrf5jz76CJGRkSYJUPz8/LSx0ImJibh27Rq7zRMRWTAGdFQl46yGhqBOKYXevXtXSIjAN/dE5oUJjqwTu80TEVkfdrmkOyouLkZCQgImT54MT09PpqonsgBMcGTd2G2eiMh6sIWO7oip6oksD1tqrBu7zRMRWQ+20NFdY6p6IsvDlhrrZuhhMWnSJLRt2xazZs1C7969q7tYRER0HzGgo3vGbHdElqX8Q31VQR3A87smYrd5IqKajV0u6Z7xYY/IsjDBkXVjt3kiopqNLXRERFaCLTXWjd3miYhqJrbQERFZCbbUWDdbW1vY2toyAQoRUQ3DFjoiIivDlhoiIqKagwEdEZGVYgIUIiIiy8fXskREVorBHBERkeVjQEdERERERGShGNARERERERFZKAZ0REREREREFooBHRERERERkYViQEdERERERGShGNARERERERFZKAZ0REREREREFooBHRERWZ2hQ4eif//+2t9/+ctfMGHChIdejh07dkAphStXrlS5jVIKKSkpd33MmJgYtGnT5g+V69SpU1BK4eDBg3/oOERE9OAxoCMiIrMwdOhQKKWglIK9vT38/f0xa9YslJSUPPDP/te//oW4uLi72vZugjAiIqKHxba6C0BERGTQp08frFy5EoWFhfjiiy/w8ssvw87ODlOnTq2wbVFREezt7e/L53p4eNyX4xARET1sbKEjIiKz4eDggAYNGsDHxwcvvfQSevXqhc8++wzA/7pJzpkzB56enmjevDkA4OzZsxg4cCDc3d3h4eGB8PBwnDp1SjtmaWkpJk2aBHd3d/zpT3/Cq6++ChEx+dzyXS4LCwsxefJkNG7cGA4ODvD398cHH3yAU6dOoWfPngCA2rVrQymFoUOHAgDKysowb948NGnSBE5OTggODsbGjRtNPueLL75AQEAAnJyc0LNnT5Ny3q3JkycjICAAer0eTZs2xYwZM1BcXFxhu+XLl6Nx48bQ6/UYOHAgrl69arJ+xYoVCAoKgqOjIwIDA/Hee+/dc1mIiKj6MaAjIiKz5eTkhKKiIu3vr7/+GsePH0dqaio2b96M4uJiPP7443B1dcXu3bvxzTffwMXFBX369NH2W7RoERITE/Hhhx8iLS0Nubm52LRp020/94UXXsC6deuwePFiHD16FMuXL4eLiwsaN26MTz75BABw/PhxXLhwAW+//TYAYN68eVi9ejWWLVuGI0eOYOLEiRg8eDB27twJ4Fbg+dRTT6Ffv344ePAgRo4ciSlTptzz/8TV1RWJiYn44Ycf8PbbbyMhIQH//Oc/TbbJysrChg0b8O9//xtffvklvvvuO0RERGjr165di9dffx1z5szB0aNHMXfuXMyYMQOrVq265/IQEVE1EyIiIjMwZMgQCQ8PFxGRsrIySU1NFQcHB4mKitLW169fXwoLC7V91qxZI82bN5eysjJtWWFhoTg5OcnWrVtFRKRhw4ayYMECbX1xcbE0atRI+ywRkR49esj48eNFROT48eMCQFJTUyst5/bt2wWAXL58WVtWUFAger1e0tPTTbYdMWKEPPvssyIiMnXqVGnRooXJ+smTJ1c4VnkAZNOmTVWuj4+Pl/bt22t/z5w5U2xsbOTnn3/Wlm3ZskV0Op1cuHBBRET8/PwkKSnJ5DhxcXHSuXNnERH56aefBIB89913VX4uERGZB46hIyIis7F582a4uLiguLgYZWVleO655xATE6Otb9Wqlcm4uczMTGRlZcHV1dXkOAUFBcjOzsbVq1dx4cIF/PnPf9bW2draIiQkpEK3S4ODBw/CxsYGPXr0uOtyZ2Vl4ebNm+jdu7fJ8qKiIrRt2xYAcPToUZNyAEDnzp3v+jMM1q9fj8WLFyM7Oxt5eXkoKSmBm5ubyTbe3t7w8vIy+ZyysjIcP34crq6uyM7OxogRIzBq1Chtm5KSEtSqVeuey0NERNWLAR0REZmNnj17YunSpbC3t4enpydsbU1vU87OziZ/5+XloX379li7dm2FY9WtW/d3lcHJyeme98nLywMAfP755yaBFHBrXOD9kpGRgUGDBiE2NhaPP/44atWqheTkZCxatOiey5qQkFAhwLSxsblvZSUiooeDAR0REZkNZ2dn+Pv73/X27dq1w/r161GvXr0KrVQGDRs2xJ49e9C9e3cAt1qiDhw4gHbt2lW6fatWrVBWVoadO3eiV69eFdYbWghLS0u1ZS1atICDgwPOnDlTZcteUFCQluDF4L///e+dv6SR9PR0+Pj44LXXXtOWnT59usJ2Z86cwfnz5+Hp6al9jk6nQ/PmzVG/fn14enrixx9/xKBBg+7p84mIyPwwKQoREVmsQYMGoU6dOggPD8fu3bvx008/YceOHRg3bhx+/vlnAMD48ePxxhtvICUlBceOHUNERMRt55Dz9fXFkCFDMHz4cKSkpGjH3LBhAwDAx8cHSils3rwZly5dQl5eHlxdXREVFYWJEydi1apVyM7OxrfffoslS5ZoiUbGjBmDkydPIjo6GsePH0dSUhISExPv6fs2a9YMZ86cQXJyMrKzs7F48eJKE7w4OjpiyJAhyMzMxO7duzFu3DgMHDgQDRo0AADExsZi3rx5WLx4MU6cOIHvv/8eK1euxJtvvnlP5SEiourHgI6IiCyWXq/Hrl274O3tjaeeegpBQUEYMWIECgoKtBa7yMhIPP/88xgyZAg6d+4MV1dXDBgw4LbHXbp0KZ5++mlEREQgMDAQo0aNwo0bNwAAXl5eiI2NxZQpU1C/fn2MHTsWABAXF4cZM2Zg3rx5CAoKQp8+ffD555+jSZMmAG6Na/vkk0+QkpKC4OBgLFu2DHPnzr2n7xsWFoaJEydi7NixaNOmDdLT0zFjxowK2/n7++Opp55C3759ERoaitatW5tMSzBy5EisWLECK1euRKtWrdCjRw8kJiZqZSUiIsuhpKpR4URERERERGTW2EJHRERERERkoRjQERERERERWSgGdERERERERBaKAR0REREREZGFYkBHRERERERkoRjQERERERERWSgGdERERERERBaKAR0REREREZGFYkBHRERERERkoRjQERERERERWSgGdERERERERBbq/wHGMVpJPd4R9gAAAABJRU5ErkJggg=="/>
          <p:cNvSpPr>
            <a:spLocks noChangeAspect="1" noChangeArrowheads="1"/>
          </p:cNvSpPr>
          <p:nvPr/>
        </p:nvSpPr>
        <p:spPr bwMode="auto">
          <a:xfrm>
            <a:off x="14128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8371" name="Picture 3"/>
          <p:cNvPicPr>
            <a:picLocks noChangeAspect="1" noChangeArrowheads="1"/>
          </p:cNvPicPr>
          <p:nvPr/>
        </p:nvPicPr>
        <p:blipFill>
          <a:blip r:embed="rId3"/>
          <a:srcRect/>
          <a:stretch>
            <a:fillRect/>
          </a:stretch>
        </p:blipFill>
        <p:spPr bwMode="auto">
          <a:xfrm>
            <a:off x="946150" y="1319514"/>
            <a:ext cx="10296525" cy="50118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EF8F21">
                <a:alpha val="49802"/>
              </a:srgbClr>
            </a:gs>
            <a:gs pos="100000">
              <a:srgbClr val="0000FF">
                <a:alpha val="49802"/>
              </a:srgbClr>
            </a:gs>
          </a:gsLst>
          <a:lin ang="108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82910" y="2597037"/>
            <a:ext cx="8806861" cy="1399032"/>
          </a:xfrm>
        </p:spPr>
        <p:txBody>
          <a:bodyPr>
            <a:noAutofit/>
          </a:bodyPr>
          <a:lstStyle/>
          <a:p>
            <a:r>
              <a:rPr lang="en-US" sz="9600" dirty="0" smtClean="0"/>
              <a:t>THANK YOU</a:t>
            </a:r>
            <a:endParaRPr lang="en-US" sz="9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499</TotalTime>
  <Words>254</Words>
  <PresentationFormat>Custom</PresentationFormat>
  <Paragraphs>31</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Quattrocento Sans</vt:lpstr>
      <vt:lpstr>Wingdings 2</vt:lpstr>
      <vt:lpstr>Times New Roman</vt:lpstr>
      <vt:lpstr>Century Gothic</vt:lpstr>
      <vt:lpstr>Wingdings</vt:lpstr>
      <vt:lpstr>Verdana</vt:lpstr>
      <vt:lpstr>Verve</vt:lpstr>
      <vt:lpstr>Speech Emotion Recognition</vt:lpstr>
      <vt:lpstr>Project statement</vt:lpstr>
      <vt:lpstr>Approach</vt:lpstr>
      <vt:lpstr>Deliverables</vt:lpstr>
      <vt:lpstr>Evalution methodology</vt:lpstr>
      <vt:lpstr>Module for Speech Emotion Recognition</vt:lpstr>
      <vt:lpstr>Audio wave                                    Confusion matrix</vt:lpstr>
      <vt:lpstr>                                        Results The output of our model shows the emotion of a user by taking the input audio.</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AI  Project Proposal DSCI-6612-02</dc:title>
  <dc:creator>Julian</dc:creator>
  <cp:lastModifiedBy>Windows User</cp:lastModifiedBy>
  <cp:revision>44</cp:revision>
  <dcterms:created xsi:type="dcterms:W3CDTF">2013-09-12T13:05:01Z</dcterms:created>
  <dcterms:modified xsi:type="dcterms:W3CDTF">2023-12-05T15:50:35Z</dcterms:modified>
</cp:coreProperties>
</file>