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5" d="100"/>
          <a:sy n="115" d="100"/>
        </p:scale>
        <p:origin x="1002" y="9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AMARNATH M</a:t>
            </a:r>
            <a:endParaRPr lang="en-US" sz="2400" dirty="0" smtClean="0"/>
          </a:p>
          <a:p>
            <a:r>
              <a:rPr lang="en-US" sz="2400" dirty="0" smtClean="0"/>
              <a:t>REGISTER NO: </a:t>
            </a:r>
            <a:r>
              <a:rPr lang="en-US" sz="2400" dirty="0" smtClean="0"/>
              <a:t>31221790/9001220117</a:t>
            </a:r>
            <a:endParaRPr lang="en-US" sz="2400" dirty="0"/>
          </a:p>
          <a:p>
            <a:r>
              <a:rPr lang="en-US" sz="2400" dirty="0" smtClean="0"/>
              <a:t>DEPARTMENT: B.COM </a:t>
            </a:r>
            <a:r>
              <a:rPr lang="en-US" sz="2400" dirty="0" smtClean="0"/>
              <a:t>(</a:t>
            </a:r>
            <a:r>
              <a:rPr lang="en-US" sz="2400" dirty="0" smtClean="0"/>
              <a:t>ACCOUNTING &amp; FINANCE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 smtClean="0"/>
              <a:t>COLLEGE: </a:t>
            </a:r>
            <a:r>
              <a:rPr lang="en-US" sz="2400" dirty="0" smtClean="0"/>
              <a:t>ST. </a:t>
            </a:r>
            <a:r>
              <a:rPr lang="en-US" sz="2400" smtClean="0"/>
              <a:t>THOMAS</a:t>
            </a:r>
            <a:r>
              <a:rPr lang="en-US" sz="2400" smtClean="0"/>
              <a:t> </a:t>
            </a:r>
            <a:r>
              <a:rPr lang="en-US" sz="2400" dirty="0" smtClean="0"/>
              <a:t>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1030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Slide 5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11</vt:lpstr>
      <vt:lpstr>Slide 12</vt:lpstr>
      <vt:lpstr>RESULTS</vt:lpstr>
      <vt:lpstr>Slide 14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home</cp:lastModifiedBy>
  <cp:revision>27</cp:revision>
  <dcterms:created xsi:type="dcterms:W3CDTF">2024-03-29T15:07:22Z</dcterms:created>
  <dcterms:modified xsi:type="dcterms:W3CDTF">2024-09-04T12:58:46Z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