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7"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TH GOWNDRA" userId="64c9d1e422586cdb" providerId="LiveId" clId="{FA619F2A-2D98-4773-9F6C-EA831DA3755D}"/>
    <pc:docChg chg="undo custSel addSld modSld">
      <pc:chgData name="AMARNATH GOWNDRA" userId="64c9d1e422586cdb" providerId="LiveId" clId="{FA619F2A-2D98-4773-9F6C-EA831DA3755D}" dt="2023-12-17T13:01:09.910" v="498" actId="207"/>
      <pc:docMkLst>
        <pc:docMk/>
      </pc:docMkLst>
      <pc:sldChg chg="addSp modSp mod">
        <pc:chgData name="AMARNATH GOWNDRA" userId="64c9d1e422586cdb" providerId="LiveId" clId="{FA619F2A-2D98-4773-9F6C-EA831DA3755D}" dt="2023-12-17T12:29:23.584" v="8" actId="1076"/>
        <pc:sldMkLst>
          <pc:docMk/>
          <pc:sldMk cId="732657921" sldId="258"/>
        </pc:sldMkLst>
        <pc:spChg chg="mod">
          <ac:chgData name="AMARNATH GOWNDRA" userId="64c9d1e422586cdb" providerId="LiveId" clId="{FA619F2A-2D98-4773-9F6C-EA831DA3755D}" dt="2023-12-17T12:29:20.135" v="7" actId="14100"/>
          <ac:spMkLst>
            <pc:docMk/>
            <pc:sldMk cId="732657921" sldId="258"/>
            <ac:spMk id="3" creationId="{29526BC4-9C0B-DEC8-E7C1-A8668CD8654D}"/>
          </ac:spMkLst>
        </pc:spChg>
        <pc:picChg chg="add mod">
          <ac:chgData name="AMARNATH GOWNDRA" userId="64c9d1e422586cdb" providerId="LiveId" clId="{FA619F2A-2D98-4773-9F6C-EA831DA3755D}" dt="2023-12-17T12:29:23.584" v="8" actId="1076"/>
          <ac:picMkLst>
            <pc:docMk/>
            <pc:sldMk cId="732657921" sldId="258"/>
            <ac:picMk id="1026" creationId="{60B78995-CBEC-3A0C-28AA-CDF4565158CB}"/>
          </ac:picMkLst>
        </pc:picChg>
      </pc:sldChg>
      <pc:sldChg chg="addSp modSp mod">
        <pc:chgData name="AMARNATH GOWNDRA" userId="64c9d1e422586cdb" providerId="LiveId" clId="{FA619F2A-2D98-4773-9F6C-EA831DA3755D}" dt="2023-12-17T12:33:10.536" v="29" actId="14100"/>
        <pc:sldMkLst>
          <pc:docMk/>
          <pc:sldMk cId="1888881209" sldId="259"/>
        </pc:sldMkLst>
        <pc:spChg chg="mod">
          <ac:chgData name="AMARNATH GOWNDRA" userId="64c9d1e422586cdb" providerId="LiveId" clId="{FA619F2A-2D98-4773-9F6C-EA831DA3755D}" dt="2023-12-17T12:32:39.863" v="20" actId="1076"/>
          <ac:spMkLst>
            <pc:docMk/>
            <pc:sldMk cId="1888881209" sldId="259"/>
            <ac:spMk id="2" creationId="{40ADA605-DB04-28C1-B87D-DDC00BFEE766}"/>
          </ac:spMkLst>
        </pc:spChg>
        <pc:spChg chg="mod">
          <ac:chgData name="AMARNATH GOWNDRA" userId="64c9d1e422586cdb" providerId="LiveId" clId="{FA619F2A-2D98-4773-9F6C-EA831DA3755D}" dt="2023-12-17T12:33:10.536" v="29" actId="14100"/>
          <ac:spMkLst>
            <pc:docMk/>
            <pc:sldMk cId="1888881209" sldId="259"/>
            <ac:spMk id="3" creationId="{B118D158-9F25-1B9D-9ACC-F4BC75E0F509}"/>
          </ac:spMkLst>
        </pc:spChg>
        <pc:picChg chg="add mod">
          <ac:chgData name="AMARNATH GOWNDRA" userId="64c9d1e422586cdb" providerId="LiveId" clId="{FA619F2A-2D98-4773-9F6C-EA831DA3755D}" dt="2023-12-17T12:32:12.714" v="14" actId="1076"/>
          <ac:picMkLst>
            <pc:docMk/>
            <pc:sldMk cId="1888881209" sldId="259"/>
            <ac:picMk id="2050" creationId="{23F64A04-4871-FEA3-8FDC-3906F99B61C0}"/>
          </ac:picMkLst>
        </pc:picChg>
      </pc:sldChg>
      <pc:sldChg chg="addSp modSp mod">
        <pc:chgData name="AMARNATH GOWNDRA" userId="64c9d1e422586cdb" providerId="LiveId" clId="{FA619F2A-2D98-4773-9F6C-EA831DA3755D}" dt="2023-12-17T12:36:31.590" v="51" actId="14100"/>
        <pc:sldMkLst>
          <pc:docMk/>
          <pc:sldMk cId="3635712991" sldId="260"/>
        </pc:sldMkLst>
        <pc:spChg chg="mod">
          <ac:chgData name="AMARNATH GOWNDRA" userId="64c9d1e422586cdb" providerId="LiveId" clId="{FA619F2A-2D98-4773-9F6C-EA831DA3755D}" dt="2023-12-17T12:36:31.590" v="51" actId="14100"/>
          <ac:spMkLst>
            <pc:docMk/>
            <pc:sldMk cId="3635712991" sldId="260"/>
            <ac:spMk id="2" creationId="{E3013CC8-7BF7-6147-FC68-C821F4A81515}"/>
          </ac:spMkLst>
        </pc:spChg>
        <pc:spChg chg="mod">
          <ac:chgData name="AMARNATH GOWNDRA" userId="64c9d1e422586cdb" providerId="LiveId" clId="{FA619F2A-2D98-4773-9F6C-EA831DA3755D}" dt="2023-12-17T12:36:24.093" v="50" actId="27636"/>
          <ac:spMkLst>
            <pc:docMk/>
            <pc:sldMk cId="3635712991" sldId="260"/>
            <ac:spMk id="3" creationId="{3FE19818-3F29-1C71-945D-6700BF17CBED}"/>
          </ac:spMkLst>
        </pc:spChg>
        <pc:picChg chg="add mod">
          <ac:chgData name="AMARNATH GOWNDRA" userId="64c9d1e422586cdb" providerId="LiveId" clId="{FA619F2A-2D98-4773-9F6C-EA831DA3755D}" dt="2023-12-17T12:35:49.629" v="45" actId="1076"/>
          <ac:picMkLst>
            <pc:docMk/>
            <pc:sldMk cId="3635712991" sldId="260"/>
            <ac:picMk id="3074" creationId="{226FB6AE-90AE-6AB4-77A4-A70987D339A2}"/>
          </ac:picMkLst>
        </pc:picChg>
      </pc:sldChg>
      <pc:sldChg chg="modSp mod">
        <pc:chgData name="AMARNATH GOWNDRA" userId="64c9d1e422586cdb" providerId="LiveId" clId="{FA619F2A-2D98-4773-9F6C-EA831DA3755D}" dt="2023-12-17T12:08:55.339" v="1" actId="123"/>
        <pc:sldMkLst>
          <pc:docMk/>
          <pc:sldMk cId="2545974066" sldId="261"/>
        </pc:sldMkLst>
        <pc:spChg chg="mod">
          <ac:chgData name="AMARNATH GOWNDRA" userId="64c9d1e422586cdb" providerId="LiveId" clId="{FA619F2A-2D98-4773-9F6C-EA831DA3755D}" dt="2023-12-17T12:08:55.339" v="1" actId="123"/>
          <ac:spMkLst>
            <pc:docMk/>
            <pc:sldMk cId="2545974066" sldId="261"/>
            <ac:spMk id="3" creationId="{3FEA8171-EEFF-2308-85F0-5E1EF29EB2B3}"/>
          </ac:spMkLst>
        </pc:spChg>
      </pc:sldChg>
      <pc:sldChg chg="addSp delSp modSp mod">
        <pc:chgData name="AMARNATH GOWNDRA" userId="64c9d1e422586cdb" providerId="LiveId" clId="{FA619F2A-2D98-4773-9F6C-EA831DA3755D}" dt="2023-12-17T12:50:29.380" v="72" actId="14100"/>
        <pc:sldMkLst>
          <pc:docMk/>
          <pc:sldMk cId="3107984379" sldId="262"/>
        </pc:sldMkLst>
        <pc:spChg chg="mod">
          <ac:chgData name="AMARNATH GOWNDRA" userId="64c9d1e422586cdb" providerId="LiveId" clId="{FA619F2A-2D98-4773-9F6C-EA831DA3755D}" dt="2023-12-17T12:50:29.380" v="72" actId="14100"/>
          <ac:spMkLst>
            <pc:docMk/>
            <pc:sldMk cId="3107984379" sldId="262"/>
            <ac:spMk id="3" creationId="{76386F13-819F-0CB2-BA15-FD7EE59AEBC4}"/>
          </ac:spMkLst>
        </pc:spChg>
        <pc:spChg chg="add del">
          <ac:chgData name="AMARNATH GOWNDRA" userId="64c9d1e422586cdb" providerId="LiveId" clId="{FA619F2A-2D98-4773-9F6C-EA831DA3755D}" dt="2023-12-17T12:45:22.564" v="59" actId="22"/>
          <ac:spMkLst>
            <pc:docMk/>
            <pc:sldMk cId="3107984379" sldId="262"/>
            <ac:spMk id="5" creationId="{993E5527-6D3D-5AC6-811E-0F031397EDE9}"/>
          </ac:spMkLst>
        </pc:spChg>
        <pc:picChg chg="add mod">
          <ac:chgData name="AMARNATH GOWNDRA" userId="64c9d1e422586cdb" providerId="LiveId" clId="{FA619F2A-2D98-4773-9F6C-EA831DA3755D}" dt="2023-12-17T12:50:22.004" v="71" actId="167"/>
          <ac:picMkLst>
            <pc:docMk/>
            <pc:sldMk cId="3107984379" sldId="262"/>
            <ac:picMk id="5122" creationId="{71935E1D-1F6F-144A-DFD5-AE62F6E5395B}"/>
          </ac:picMkLst>
        </pc:picChg>
      </pc:sldChg>
      <pc:sldChg chg="addSp modSp mod">
        <pc:chgData name="AMARNATH GOWNDRA" userId="64c9d1e422586cdb" providerId="LiveId" clId="{FA619F2A-2D98-4773-9F6C-EA831DA3755D}" dt="2023-12-17T13:01:09.910" v="498" actId="207"/>
        <pc:sldMkLst>
          <pc:docMk/>
          <pc:sldMk cId="2148774810" sldId="263"/>
        </pc:sldMkLst>
        <pc:spChg chg="mod">
          <ac:chgData name="AMARNATH GOWNDRA" userId="64c9d1e422586cdb" providerId="LiveId" clId="{FA619F2A-2D98-4773-9F6C-EA831DA3755D}" dt="2023-12-17T13:00:59.799" v="497" actId="1076"/>
          <ac:spMkLst>
            <pc:docMk/>
            <pc:sldMk cId="2148774810" sldId="263"/>
            <ac:spMk id="2" creationId="{9F0064B8-7D5C-C72D-2783-F93E87F20CB3}"/>
          </ac:spMkLst>
        </pc:spChg>
        <pc:spChg chg="mod">
          <ac:chgData name="AMARNATH GOWNDRA" userId="64c9d1e422586cdb" providerId="LiveId" clId="{FA619F2A-2D98-4773-9F6C-EA831DA3755D}" dt="2023-12-17T13:01:09.910" v="498" actId="207"/>
          <ac:spMkLst>
            <pc:docMk/>
            <pc:sldMk cId="2148774810" sldId="263"/>
            <ac:spMk id="3" creationId="{501E7D9C-A60C-FC47-A7F9-92E5064B6AB7}"/>
          </ac:spMkLst>
        </pc:spChg>
        <pc:picChg chg="add mod">
          <ac:chgData name="AMARNATH GOWNDRA" userId="64c9d1e422586cdb" providerId="LiveId" clId="{FA619F2A-2D98-4773-9F6C-EA831DA3755D}" dt="2023-12-17T13:00:36.490" v="491" actId="1076"/>
          <ac:picMkLst>
            <pc:docMk/>
            <pc:sldMk cId="2148774810" sldId="263"/>
            <ac:picMk id="6146" creationId="{8E02FEF2-D0D3-FEAE-705F-1A21B8EF4FB7}"/>
          </ac:picMkLst>
        </pc:picChg>
      </pc:sldChg>
      <pc:sldChg chg="addSp delSp modSp new mod">
        <pc:chgData name="AMARNATH GOWNDRA" userId="64c9d1e422586cdb" providerId="LiveId" clId="{FA619F2A-2D98-4773-9F6C-EA831DA3755D}" dt="2023-12-17T12:44:55.122" v="57" actId="14100"/>
        <pc:sldMkLst>
          <pc:docMk/>
          <pc:sldMk cId="1450250725" sldId="265"/>
        </pc:sldMkLst>
        <pc:spChg chg="del">
          <ac:chgData name="AMARNATH GOWNDRA" userId="64c9d1e422586cdb" providerId="LiveId" clId="{FA619F2A-2D98-4773-9F6C-EA831DA3755D}" dt="2023-12-17T12:44:42.827" v="54" actId="478"/>
          <ac:spMkLst>
            <pc:docMk/>
            <pc:sldMk cId="1450250725" sldId="265"/>
            <ac:spMk id="2" creationId="{BA6A368D-9C99-2A6C-8531-15F10578D930}"/>
          </ac:spMkLst>
        </pc:spChg>
        <pc:spChg chg="del">
          <ac:chgData name="AMARNATH GOWNDRA" userId="64c9d1e422586cdb" providerId="LiveId" clId="{FA619F2A-2D98-4773-9F6C-EA831DA3755D}" dt="2023-12-17T12:44:45.780" v="55" actId="478"/>
          <ac:spMkLst>
            <pc:docMk/>
            <pc:sldMk cId="1450250725" sldId="265"/>
            <ac:spMk id="3" creationId="{A6341480-1925-27EC-263D-98CBEC84EA25}"/>
          </ac:spMkLst>
        </pc:spChg>
        <pc:picChg chg="add mod">
          <ac:chgData name="AMARNATH GOWNDRA" userId="64c9d1e422586cdb" providerId="LiveId" clId="{FA619F2A-2D98-4773-9F6C-EA831DA3755D}" dt="2023-12-17T12:44:55.122" v="57" actId="14100"/>
          <ac:picMkLst>
            <pc:docMk/>
            <pc:sldMk cId="1450250725" sldId="265"/>
            <ac:picMk id="4098" creationId="{97533DC2-6564-7ADC-828C-85812056E19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84EF6-245B-4F49-9331-080FE5319BF7}"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IN"/>
        </a:p>
      </dgm:t>
    </dgm:pt>
    <dgm:pt modelId="{FAC75D21-2F53-442E-A3DB-515B692CC7C3}">
      <dgm:prSet phldrT="[Text]"/>
      <dgm:spPr/>
      <dgm:t>
        <a:bodyPr/>
        <a:lstStyle/>
        <a:p>
          <a:r>
            <a:rPr lang="en-US" dirty="0"/>
            <a:t>Introduction : Understanding the Benefits of and Strategies for Migration to the AWS Cloud</a:t>
          </a:r>
          <a:br>
            <a:rPr lang="en-US" dirty="0"/>
          </a:br>
          <a:endParaRPr lang="en-IN" dirty="0"/>
        </a:p>
      </dgm:t>
    </dgm:pt>
    <dgm:pt modelId="{5243A53E-7E66-43E5-A741-F73205A89929}" type="parTrans" cxnId="{799D08B5-8395-4007-98DC-2E7E6F567F10}">
      <dgm:prSet/>
      <dgm:spPr/>
      <dgm:t>
        <a:bodyPr/>
        <a:lstStyle/>
        <a:p>
          <a:endParaRPr lang="en-IN"/>
        </a:p>
      </dgm:t>
    </dgm:pt>
    <dgm:pt modelId="{41C7B94F-5861-4B1E-9F8D-6BE8AB13F8DE}" type="sibTrans" cxnId="{799D08B5-8395-4007-98DC-2E7E6F567F10}">
      <dgm:prSet/>
      <dgm:spPr/>
      <dgm:t>
        <a:bodyPr/>
        <a:lstStyle/>
        <a:p>
          <a:endParaRPr lang="en-IN"/>
        </a:p>
      </dgm:t>
    </dgm:pt>
    <dgm:pt modelId="{CE39B9D9-2EC1-4D8C-B6D5-93BB476FD9A7}">
      <dgm:prSet phldrT="[Text]"/>
      <dgm:spPr/>
      <dgm:t>
        <a:bodyPr/>
        <a:lstStyle/>
        <a:p>
          <a:r>
            <a:rPr lang="en-US" dirty="0"/>
            <a:t>Cloud Adoption Strategies</a:t>
          </a:r>
          <a:endParaRPr lang="en-IN" dirty="0"/>
        </a:p>
      </dgm:t>
    </dgm:pt>
    <dgm:pt modelId="{C3456A88-934D-40F4-A78E-E7800D1AC5B0}" type="parTrans" cxnId="{457ACF4D-70FF-4BDF-BAEF-4379466440F5}">
      <dgm:prSet/>
      <dgm:spPr/>
      <dgm:t>
        <a:bodyPr/>
        <a:lstStyle/>
        <a:p>
          <a:endParaRPr lang="en-IN"/>
        </a:p>
      </dgm:t>
    </dgm:pt>
    <dgm:pt modelId="{2D1714EF-937C-459C-9917-8B79CBBA9E6C}" type="sibTrans" cxnId="{457ACF4D-70FF-4BDF-BAEF-4379466440F5}">
      <dgm:prSet/>
      <dgm:spPr/>
      <dgm:t>
        <a:bodyPr/>
        <a:lstStyle/>
        <a:p>
          <a:endParaRPr lang="en-IN"/>
        </a:p>
      </dgm:t>
    </dgm:pt>
    <dgm:pt modelId="{56F6BF72-3529-45F5-B2F0-0C429584AE79}">
      <dgm:prSet phldrT="[Text]"/>
      <dgm:spPr/>
      <dgm:t>
        <a:bodyPr/>
        <a:lstStyle/>
        <a:p>
          <a:r>
            <a:rPr lang="en-US" dirty="0"/>
            <a:t>Resources to Support the Cloud Migration Journey</a:t>
          </a:r>
          <a:endParaRPr lang="en-IN" dirty="0"/>
        </a:p>
      </dgm:t>
    </dgm:pt>
    <dgm:pt modelId="{65617404-9549-43A1-980B-B7A81613374B}" type="parTrans" cxnId="{86952A4E-AB3B-4AD8-A7DB-570CB3043530}">
      <dgm:prSet/>
      <dgm:spPr/>
      <dgm:t>
        <a:bodyPr/>
        <a:lstStyle/>
        <a:p>
          <a:endParaRPr lang="en-IN"/>
        </a:p>
      </dgm:t>
    </dgm:pt>
    <dgm:pt modelId="{1A922A7E-5A4B-4732-9A1F-9EE34D6F1911}" type="sibTrans" cxnId="{86952A4E-AB3B-4AD8-A7DB-570CB3043530}">
      <dgm:prSet/>
      <dgm:spPr/>
      <dgm:t>
        <a:bodyPr/>
        <a:lstStyle/>
        <a:p>
          <a:endParaRPr lang="en-IN"/>
        </a:p>
      </dgm:t>
    </dgm:pt>
    <dgm:pt modelId="{1A52232B-1267-440C-BCDC-85B0BEAC09AE}">
      <dgm:prSet/>
      <dgm:spPr/>
      <dgm:t>
        <a:bodyPr/>
        <a:lstStyle/>
        <a:p>
          <a:r>
            <a:rPr lang="en-US" dirty="0"/>
            <a:t>Understanding the Benefits of the AWS Cloud Adoption Framework (AWS CAF)</a:t>
          </a:r>
          <a:endParaRPr lang="en-IN" dirty="0"/>
        </a:p>
      </dgm:t>
    </dgm:pt>
    <dgm:pt modelId="{9D82632A-DB90-43A4-A1B6-FDA2A19FD102}" type="parTrans" cxnId="{E6D461B1-1D55-4C81-B8D1-D21031E54117}">
      <dgm:prSet/>
      <dgm:spPr/>
      <dgm:t>
        <a:bodyPr/>
        <a:lstStyle/>
        <a:p>
          <a:endParaRPr lang="en-IN"/>
        </a:p>
      </dgm:t>
    </dgm:pt>
    <dgm:pt modelId="{0F10C4EA-2426-4EEB-A625-ADA3CA904047}" type="sibTrans" cxnId="{E6D461B1-1D55-4C81-B8D1-D21031E54117}">
      <dgm:prSet/>
      <dgm:spPr/>
      <dgm:t>
        <a:bodyPr/>
        <a:lstStyle/>
        <a:p>
          <a:endParaRPr lang="en-IN"/>
        </a:p>
      </dgm:t>
    </dgm:pt>
    <dgm:pt modelId="{76900F7A-2F9B-45CD-BABA-BE4128FA587D}">
      <dgm:prSet/>
      <dgm:spPr/>
      <dgm:t>
        <a:bodyPr/>
        <a:lstStyle/>
        <a:p>
          <a:r>
            <a:rPr lang="en-US" dirty="0"/>
            <a:t>Identifying Appropriate Migration Strategies</a:t>
          </a:r>
          <a:endParaRPr lang="en-IN" dirty="0"/>
        </a:p>
      </dgm:t>
    </dgm:pt>
    <dgm:pt modelId="{C92E1191-06AC-471D-B4D1-E06B21167863}" type="parTrans" cxnId="{4F2C8AF9-10A3-49D3-B179-3A624715A373}">
      <dgm:prSet/>
      <dgm:spPr/>
      <dgm:t>
        <a:bodyPr/>
        <a:lstStyle/>
        <a:p>
          <a:endParaRPr lang="en-IN"/>
        </a:p>
      </dgm:t>
    </dgm:pt>
    <dgm:pt modelId="{CD895036-DE20-4122-9669-DD3B196FD578}" type="sibTrans" cxnId="{4F2C8AF9-10A3-49D3-B179-3A624715A373}">
      <dgm:prSet/>
      <dgm:spPr/>
      <dgm:t>
        <a:bodyPr/>
        <a:lstStyle/>
        <a:p>
          <a:endParaRPr lang="en-IN"/>
        </a:p>
      </dgm:t>
    </dgm:pt>
    <dgm:pt modelId="{8BE43620-6922-4530-B34C-AD63EBBDF64D}">
      <dgm:prSet/>
      <dgm:spPr/>
      <dgm:t>
        <a:bodyPr/>
        <a:lstStyle/>
        <a:p>
          <a:r>
            <a:rPr lang="en-US" dirty="0"/>
            <a:t>Conclusion</a:t>
          </a:r>
          <a:endParaRPr lang="en-IN" dirty="0"/>
        </a:p>
      </dgm:t>
    </dgm:pt>
    <dgm:pt modelId="{36A0CAD9-4E09-49AD-9512-BE50F89FF372}" type="parTrans" cxnId="{F129A2C0-AC70-4D1A-88EA-F700517628DC}">
      <dgm:prSet/>
      <dgm:spPr/>
      <dgm:t>
        <a:bodyPr/>
        <a:lstStyle/>
        <a:p>
          <a:endParaRPr lang="en-IN"/>
        </a:p>
      </dgm:t>
    </dgm:pt>
    <dgm:pt modelId="{B33AAD3B-E07D-4EF3-B8CA-0A2A9863EFC6}" type="sibTrans" cxnId="{F129A2C0-AC70-4D1A-88EA-F700517628DC}">
      <dgm:prSet/>
      <dgm:spPr/>
      <dgm:t>
        <a:bodyPr/>
        <a:lstStyle/>
        <a:p>
          <a:endParaRPr lang="en-IN"/>
        </a:p>
      </dgm:t>
    </dgm:pt>
    <dgm:pt modelId="{4B5D8BA1-F422-4661-BA61-A98A8981FA7D}" type="pres">
      <dgm:prSet presAssocID="{C6084EF6-245B-4F49-9331-080FE5319BF7}" presName="Name0" presStyleCnt="0">
        <dgm:presLayoutVars>
          <dgm:chMax val="7"/>
          <dgm:chPref val="7"/>
          <dgm:dir/>
        </dgm:presLayoutVars>
      </dgm:prSet>
      <dgm:spPr/>
    </dgm:pt>
    <dgm:pt modelId="{76BAE430-7500-49C4-884A-6FE05A6356A5}" type="pres">
      <dgm:prSet presAssocID="{C6084EF6-245B-4F49-9331-080FE5319BF7}" presName="Name1" presStyleCnt="0"/>
      <dgm:spPr/>
    </dgm:pt>
    <dgm:pt modelId="{0693FB1D-E600-4251-889E-A6CC32562021}" type="pres">
      <dgm:prSet presAssocID="{C6084EF6-245B-4F49-9331-080FE5319BF7}" presName="cycle" presStyleCnt="0"/>
      <dgm:spPr/>
    </dgm:pt>
    <dgm:pt modelId="{2D54EDB5-6976-4CB0-9112-2479F964D324}" type="pres">
      <dgm:prSet presAssocID="{C6084EF6-245B-4F49-9331-080FE5319BF7}" presName="srcNode" presStyleLbl="node1" presStyleIdx="0" presStyleCnt="6"/>
      <dgm:spPr/>
    </dgm:pt>
    <dgm:pt modelId="{EAD369AF-BB08-4200-B358-37FC0E333FC2}" type="pres">
      <dgm:prSet presAssocID="{C6084EF6-245B-4F49-9331-080FE5319BF7}" presName="conn" presStyleLbl="parChTrans1D2" presStyleIdx="0" presStyleCnt="1"/>
      <dgm:spPr/>
    </dgm:pt>
    <dgm:pt modelId="{EB9C3B3B-768B-4EC6-B846-BE1029B0553A}" type="pres">
      <dgm:prSet presAssocID="{C6084EF6-245B-4F49-9331-080FE5319BF7}" presName="extraNode" presStyleLbl="node1" presStyleIdx="0" presStyleCnt="6"/>
      <dgm:spPr/>
    </dgm:pt>
    <dgm:pt modelId="{0021CEB7-BD09-419E-A7B7-8692094524D6}" type="pres">
      <dgm:prSet presAssocID="{C6084EF6-245B-4F49-9331-080FE5319BF7}" presName="dstNode" presStyleLbl="node1" presStyleIdx="0" presStyleCnt="6"/>
      <dgm:spPr/>
    </dgm:pt>
    <dgm:pt modelId="{AB63C8F1-84C8-40B1-8A19-EFE3DF902D79}" type="pres">
      <dgm:prSet presAssocID="{FAC75D21-2F53-442E-A3DB-515B692CC7C3}" presName="text_1" presStyleLbl="node1" presStyleIdx="0" presStyleCnt="6">
        <dgm:presLayoutVars>
          <dgm:bulletEnabled val="1"/>
        </dgm:presLayoutVars>
      </dgm:prSet>
      <dgm:spPr/>
    </dgm:pt>
    <dgm:pt modelId="{13182DA3-211F-467D-A92C-C1107B4A4D53}" type="pres">
      <dgm:prSet presAssocID="{FAC75D21-2F53-442E-A3DB-515B692CC7C3}" presName="accent_1" presStyleCnt="0"/>
      <dgm:spPr/>
    </dgm:pt>
    <dgm:pt modelId="{682CC626-E1C8-41A3-ADB6-8729338E67D7}" type="pres">
      <dgm:prSet presAssocID="{FAC75D21-2F53-442E-A3DB-515B692CC7C3}" presName="accentRepeatNode" presStyleLbl="solidFgAcc1" presStyleIdx="0" presStyleCnt="6"/>
      <dgm:spPr/>
    </dgm:pt>
    <dgm:pt modelId="{9E628E27-04B2-4889-947A-052E1C485F3F}" type="pres">
      <dgm:prSet presAssocID="{CE39B9D9-2EC1-4D8C-B6D5-93BB476FD9A7}" presName="text_2" presStyleLbl="node1" presStyleIdx="1" presStyleCnt="6">
        <dgm:presLayoutVars>
          <dgm:bulletEnabled val="1"/>
        </dgm:presLayoutVars>
      </dgm:prSet>
      <dgm:spPr/>
    </dgm:pt>
    <dgm:pt modelId="{9AF9B932-1FBD-4E11-9E5D-841023D42E47}" type="pres">
      <dgm:prSet presAssocID="{CE39B9D9-2EC1-4D8C-B6D5-93BB476FD9A7}" presName="accent_2" presStyleCnt="0"/>
      <dgm:spPr/>
    </dgm:pt>
    <dgm:pt modelId="{CB1DD987-9648-4FC5-80DD-3C8DDAE84D1C}" type="pres">
      <dgm:prSet presAssocID="{CE39B9D9-2EC1-4D8C-B6D5-93BB476FD9A7}" presName="accentRepeatNode" presStyleLbl="solidFgAcc1" presStyleIdx="1" presStyleCnt="6"/>
      <dgm:spPr/>
    </dgm:pt>
    <dgm:pt modelId="{A4235661-18FF-44B2-891E-1485D068A4BC}" type="pres">
      <dgm:prSet presAssocID="{56F6BF72-3529-45F5-B2F0-0C429584AE79}" presName="text_3" presStyleLbl="node1" presStyleIdx="2" presStyleCnt="6">
        <dgm:presLayoutVars>
          <dgm:bulletEnabled val="1"/>
        </dgm:presLayoutVars>
      </dgm:prSet>
      <dgm:spPr/>
    </dgm:pt>
    <dgm:pt modelId="{A220D82D-ACD3-4D0F-A56C-8460D92467A4}" type="pres">
      <dgm:prSet presAssocID="{56F6BF72-3529-45F5-B2F0-0C429584AE79}" presName="accent_3" presStyleCnt="0"/>
      <dgm:spPr/>
    </dgm:pt>
    <dgm:pt modelId="{E7955CDF-550E-4090-AFB6-77CEB2496818}" type="pres">
      <dgm:prSet presAssocID="{56F6BF72-3529-45F5-B2F0-0C429584AE79}" presName="accentRepeatNode" presStyleLbl="solidFgAcc1" presStyleIdx="2" presStyleCnt="6"/>
      <dgm:spPr/>
    </dgm:pt>
    <dgm:pt modelId="{011EE643-8208-4E51-A7BA-B7AA0E6D8E01}" type="pres">
      <dgm:prSet presAssocID="{1A52232B-1267-440C-BCDC-85B0BEAC09AE}" presName="text_4" presStyleLbl="node1" presStyleIdx="3" presStyleCnt="6">
        <dgm:presLayoutVars>
          <dgm:bulletEnabled val="1"/>
        </dgm:presLayoutVars>
      </dgm:prSet>
      <dgm:spPr/>
    </dgm:pt>
    <dgm:pt modelId="{B4F80282-9699-4442-A3AC-5051033E27E2}" type="pres">
      <dgm:prSet presAssocID="{1A52232B-1267-440C-BCDC-85B0BEAC09AE}" presName="accent_4" presStyleCnt="0"/>
      <dgm:spPr/>
    </dgm:pt>
    <dgm:pt modelId="{69CFA431-3597-44CA-9286-D107F85EC3E1}" type="pres">
      <dgm:prSet presAssocID="{1A52232B-1267-440C-BCDC-85B0BEAC09AE}" presName="accentRepeatNode" presStyleLbl="solidFgAcc1" presStyleIdx="3" presStyleCnt="6"/>
      <dgm:spPr/>
    </dgm:pt>
    <dgm:pt modelId="{15F8C304-BBDD-409D-A1CF-6C89DB8620EA}" type="pres">
      <dgm:prSet presAssocID="{76900F7A-2F9B-45CD-BABA-BE4128FA587D}" presName="text_5" presStyleLbl="node1" presStyleIdx="4" presStyleCnt="6">
        <dgm:presLayoutVars>
          <dgm:bulletEnabled val="1"/>
        </dgm:presLayoutVars>
      </dgm:prSet>
      <dgm:spPr/>
    </dgm:pt>
    <dgm:pt modelId="{5E997E41-260E-4A25-A10F-124D7A2C83D1}" type="pres">
      <dgm:prSet presAssocID="{76900F7A-2F9B-45CD-BABA-BE4128FA587D}" presName="accent_5" presStyleCnt="0"/>
      <dgm:spPr/>
    </dgm:pt>
    <dgm:pt modelId="{757FD6D8-6994-4208-99F1-9B3890664A6F}" type="pres">
      <dgm:prSet presAssocID="{76900F7A-2F9B-45CD-BABA-BE4128FA587D}" presName="accentRepeatNode" presStyleLbl="solidFgAcc1" presStyleIdx="4" presStyleCnt="6"/>
      <dgm:spPr/>
    </dgm:pt>
    <dgm:pt modelId="{E1A7A88C-96C9-439F-BA26-083136940F30}" type="pres">
      <dgm:prSet presAssocID="{8BE43620-6922-4530-B34C-AD63EBBDF64D}" presName="text_6" presStyleLbl="node1" presStyleIdx="5" presStyleCnt="6">
        <dgm:presLayoutVars>
          <dgm:bulletEnabled val="1"/>
        </dgm:presLayoutVars>
      </dgm:prSet>
      <dgm:spPr/>
    </dgm:pt>
    <dgm:pt modelId="{188C80DD-CC3C-40D4-B73C-C397EC8F8D8C}" type="pres">
      <dgm:prSet presAssocID="{8BE43620-6922-4530-B34C-AD63EBBDF64D}" presName="accent_6" presStyleCnt="0"/>
      <dgm:spPr/>
    </dgm:pt>
    <dgm:pt modelId="{EFE80358-F15C-45B5-95E3-835A8209224F}" type="pres">
      <dgm:prSet presAssocID="{8BE43620-6922-4530-B34C-AD63EBBDF64D}" presName="accentRepeatNode" presStyleLbl="solidFgAcc1" presStyleIdx="5" presStyleCnt="6"/>
      <dgm:spPr/>
    </dgm:pt>
  </dgm:ptLst>
  <dgm:cxnLst>
    <dgm:cxn modelId="{2A5BFB1B-ECB3-4E7D-B35E-C125B1A3EAD3}" type="presOf" srcId="{C6084EF6-245B-4F49-9331-080FE5319BF7}" destId="{4B5D8BA1-F422-4661-BA61-A98A8981FA7D}" srcOrd="0" destOrd="0" presId="urn:microsoft.com/office/officeart/2008/layout/VerticalCurvedList"/>
    <dgm:cxn modelId="{1892651F-83F9-4F4F-8AD0-7763B9B53C7C}" type="presOf" srcId="{FAC75D21-2F53-442E-A3DB-515B692CC7C3}" destId="{AB63C8F1-84C8-40B1-8A19-EFE3DF902D79}" srcOrd="0" destOrd="0" presId="urn:microsoft.com/office/officeart/2008/layout/VerticalCurvedList"/>
    <dgm:cxn modelId="{79B3D837-C0F8-407A-B569-FFFF59F66DC3}" type="presOf" srcId="{41C7B94F-5861-4B1E-9F8D-6BE8AB13F8DE}" destId="{EAD369AF-BB08-4200-B358-37FC0E333FC2}" srcOrd="0" destOrd="0" presId="urn:microsoft.com/office/officeart/2008/layout/VerticalCurvedList"/>
    <dgm:cxn modelId="{457ACF4D-70FF-4BDF-BAEF-4379466440F5}" srcId="{C6084EF6-245B-4F49-9331-080FE5319BF7}" destId="{CE39B9D9-2EC1-4D8C-B6D5-93BB476FD9A7}" srcOrd="1" destOrd="0" parTransId="{C3456A88-934D-40F4-A78E-E7800D1AC5B0}" sibTransId="{2D1714EF-937C-459C-9917-8B79CBBA9E6C}"/>
    <dgm:cxn modelId="{86952A4E-AB3B-4AD8-A7DB-570CB3043530}" srcId="{C6084EF6-245B-4F49-9331-080FE5319BF7}" destId="{56F6BF72-3529-45F5-B2F0-0C429584AE79}" srcOrd="2" destOrd="0" parTransId="{65617404-9549-43A1-980B-B7A81613374B}" sibTransId="{1A922A7E-5A4B-4732-9A1F-9EE34D6F1911}"/>
    <dgm:cxn modelId="{68E20959-B05A-4ADC-9D5B-CC4DE6481227}" type="presOf" srcId="{8BE43620-6922-4530-B34C-AD63EBBDF64D}" destId="{E1A7A88C-96C9-439F-BA26-083136940F30}" srcOrd="0" destOrd="0" presId="urn:microsoft.com/office/officeart/2008/layout/VerticalCurvedList"/>
    <dgm:cxn modelId="{2FB2697B-59A3-4237-8CDD-BAD85BA57876}" type="presOf" srcId="{CE39B9D9-2EC1-4D8C-B6D5-93BB476FD9A7}" destId="{9E628E27-04B2-4889-947A-052E1C485F3F}" srcOrd="0" destOrd="0" presId="urn:microsoft.com/office/officeart/2008/layout/VerticalCurvedList"/>
    <dgm:cxn modelId="{7492B281-44E3-4D65-892B-BBE0E4CEA98D}" type="presOf" srcId="{1A52232B-1267-440C-BCDC-85B0BEAC09AE}" destId="{011EE643-8208-4E51-A7BA-B7AA0E6D8E01}" srcOrd="0" destOrd="0" presId="urn:microsoft.com/office/officeart/2008/layout/VerticalCurvedList"/>
    <dgm:cxn modelId="{1063E49F-F678-42F1-A577-2E6270D7F818}" type="presOf" srcId="{76900F7A-2F9B-45CD-BABA-BE4128FA587D}" destId="{15F8C304-BBDD-409D-A1CF-6C89DB8620EA}" srcOrd="0" destOrd="0" presId="urn:microsoft.com/office/officeart/2008/layout/VerticalCurvedList"/>
    <dgm:cxn modelId="{E6D461B1-1D55-4C81-B8D1-D21031E54117}" srcId="{C6084EF6-245B-4F49-9331-080FE5319BF7}" destId="{1A52232B-1267-440C-BCDC-85B0BEAC09AE}" srcOrd="3" destOrd="0" parTransId="{9D82632A-DB90-43A4-A1B6-FDA2A19FD102}" sibTransId="{0F10C4EA-2426-4EEB-A625-ADA3CA904047}"/>
    <dgm:cxn modelId="{799D08B5-8395-4007-98DC-2E7E6F567F10}" srcId="{C6084EF6-245B-4F49-9331-080FE5319BF7}" destId="{FAC75D21-2F53-442E-A3DB-515B692CC7C3}" srcOrd="0" destOrd="0" parTransId="{5243A53E-7E66-43E5-A741-F73205A89929}" sibTransId="{41C7B94F-5861-4B1E-9F8D-6BE8AB13F8DE}"/>
    <dgm:cxn modelId="{F129A2C0-AC70-4D1A-88EA-F700517628DC}" srcId="{C6084EF6-245B-4F49-9331-080FE5319BF7}" destId="{8BE43620-6922-4530-B34C-AD63EBBDF64D}" srcOrd="5" destOrd="0" parTransId="{36A0CAD9-4E09-49AD-9512-BE50F89FF372}" sibTransId="{B33AAD3B-E07D-4EF3-B8CA-0A2A9863EFC6}"/>
    <dgm:cxn modelId="{298AB1DD-84B7-4086-94AC-8B9D7D2119F3}" type="presOf" srcId="{56F6BF72-3529-45F5-B2F0-0C429584AE79}" destId="{A4235661-18FF-44B2-891E-1485D068A4BC}" srcOrd="0" destOrd="0" presId="urn:microsoft.com/office/officeart/2008/layout/VerticalCurvedList"/>
    <dgm:cxn modelId="{4F2C8AF9-10A3-49D3-B179-3A624715A373}" srcId="{C6084EF6-245B-4F49-9331-080FE5319BF7}" destId="{76900F7A-2F9B-45CD-BABA-BE4128FA587D}" srcOrd="4" destOrd="0" parTransId="{C92E1191-06AC-471D-B4D1-E06B21167863}" sibTransId="{CD895036-DE20-4122-9669-DD3B196FD578}"/>
    <dgm:cxn modelId="{63FB540C-9CDC-45B9-A505-D7ED2659C6E0}" type="presParOf" srcId="{4B5D8BA1-F422-4661-BA61-A98A8981FA7D}" destId="{76BAE430-7500-49C4-884A-6FE05A6356A5}" srcOrd="0" destOrd="0" presId="urn:microsoft.com/office/officeart/2008/layout/VerticalCurvedList"/>
    <dgm:cxn modelId="{A19D6D90-B998-4C8F-813D-9CF47FE6A043}" type="presParOf" srcId="{76BAE430-7500-49C4-884A-6FE05A6356A5}" destId="{0693FB1D-E600-4251-889E-A6CC32562021}" srcOrd="0" destOrd="0" presId="urn:microsoft.com/office/officeart/2008/layout/VerticalCurvedList"/>
    <dgm:cxn modelId="{F66E614D-8AC8-4CCD-A731-CBA4A71508A1}" type="presParOf" srcId="{0693FB1D-E600-4251-889E-A6CC32562021}" destId="{2D54EDB5-6976-4CB0-9112-2479F964D324}" srcOrd="0" destOrd="0" presId="urn:microsoft.com/office/officeart/2008/layout/VerticalCurvedList"/>
    <dgm:cxn modelId="{8F64A2A4-C428-45D1-9D39-B1FBC8725169}" type="presParOf" srcId="{0693FB1D-E600-4251-889E-A6CC32562021}" destId="{EAD369AF-BB08-4200-B358-37FC0E333FC2}" srcOrd="1" destOrd="0" presId="urn:microsoft.com/office/officeart/2008/layout/VerticalCurvedList"/>
    <dgm:cxn modelId="{75F28F2C-2818-4A65-9651-68F552B375AF}" type="presParOf" srcId="{0693FB1D-E600-4251-889E-A6CC32562021}" destId="{EB9C3B3B-768B-4EC6-B846-BE1029B0553A}" srcOrd="2" destOrd="0" presId="urn:microsoft.com/office/officeart/2008/layout/VerticalCurvedList"/>
    <dgm:cxn modelId="{2B565477-35A0-4A50-BBA8-C3751042A348}" type="presParOf" srcId="{0693FB1D-E600-4251-889E-A6CC32562021}" destId="{0021CEB7-BD09-419E-A7B7-8692094524D6}" srcOrd="3" destOrd="0" presId="urn:microsoft.com/office/officeart/2008/layout/VerticalCurvedList"/>
    <dgm:cxn modelId="{69E7E0EB-A217-4E4C-9AA4-A38885C4B652}" type="presParOf" srcId="{76BAE430-7500-49C4-884A-6FE05A6356A5}" destId="{AB63C8F1-84C8-40B1-8A19-EFE3DF902D79}" srcOrd="1" destOrd="0" presId="urn:microsoft.com/office/officeart/2008/layout/VerticalCurvedList"/>
    <dgm:cxn modelId="{FB7EB586-47FD-4762-9247-BCF5A0775AAA}" type="presParOf" srcId="{76BAE430-7500-49C4-884A-6FE05A6356A5}" destId="{13182DA3-211F-467D-A92C-C1107B4A4D53}" srcOrd="2" destOrd="0" presId="urn:microsoft.com/office/officeart/2008/layout/VerticalCurvedList"/>
    <dgm:cxn modelId="{93378CAC-4337-4E0D-8353-A1868DC88240}" type="presParOf" srcId="{13182DA3-211F-467D-A92C-C1107B4A4D53}" destId="{682CC626-E1C8-41A3-ADB6-8729338E67D7}" srcOrd="0" destOrd="0" presId="urn:microsoft.com/office/officeart/2008/layout/VerticalCurvedList"/>
    <dgm:cxn modelId="{47B9EFD1-8EA2-4F3A-B101-F66CC37DCD13}" type="presParOf" srcId="{76BAE430-7500-49C4-884A-6FE05A6356A5}" destId="{9E628E27-04B2-4889-947A-052E1C485F3F}" srcOrd="3" destOrd="0" presId="urn:microsoft.com/office/officeart/2008/layout/VerticalCurvedList"/>
    <dgm:cxn modelId="{0A283BB6-9C2B-48F9-BC49-A834237C8C30}" type="presParOf" srcId="{76BAE430-7500-49C4-884A-6FE05A6356A5}" destId="{9AF9B932-1FBD-4E11-9E5D-841023D42E47}" srcOrd="4" destOrd="0" presId="urn:microsoft.com/office/officeart/2008/layout/VerticalCurvedList"/>
    <dgm:cxn modelId="{168E03B5-9EBB-4B10-819B-0300D260F539}" type="presParOf" srcId="{9AF9B932-1FBD-4E11-9E5D-841023D42E47}" destId="{CB1DD987-9648-4FC5-80DD-3C8DDAE84D1C}" srcOrd="0" destOrd="0" presId="urn:microsoft.com/office/officeart/2008/layout/VerticalCurvedList"/>
    <dgm:cxn modelId="{2EEA8B4E-AFF7-4559-AD3D-6DED2FDF7365}" type="presParOf" srcId="{76BAE430-7500-49C4-884A-6FE05A6356A5}" destId="{A4235661-18FF-44B2-891E-1485D068A4BC}" srcOrd="5" destOrd="0" presId="urn:microsoft.com/office/officeart/2008/layout/VerticalCurvedList"/>
    <dgm:cxn modelId="{C32C3FCA-1D84-4D05-BE08-5B23E8F9AABF}" type="presParOf" srcId="{76BAE430-7500-49C4-884A-6FE05A6356A5}" destId="{A220D82D-ACD3-4D0F-A56C-8460D92467A4}" srcOrd="6" destOrd="0" presId="urn:microsoft.com/office/officeart/2008/layout/VerticalCurvedList"/>
    <dgm:cxn modelId="{741472FA-3711-4FD8-B6A6-6F50CBB22922}" type="presParOf" srcId="{A220D82D-ACD3-4D0F-A56C-8460D92467A4}" destId="{E7955CDF-550E-4090-AFB6-77CEB2496818}" srcOrd="0" destOrd="0" presId="urn:microsoft.com/office/officeart/2008/layout/VerticalCurvedList"/>
    <dgm:cxn modelId="{2FB44005-84D1-4799-B2B2-1F9CCBF01512}" type="presParOf" srcId="{76BAE430-7500-49C4-884A-6FE05A6356A5}" destId="{011EE643-8208-4E51-A7BA-B7AA0E6D8E01}" srcOrd="7" destOrd="0" presId="urn:microsoft.com/office/officeart/2008/layout/VerticalCurvedList"/>
    <dgm:cxn modelId="{18A7886B-E929-487E-AE7B-7E439089705A}" type="presParOf" srcId="{76BAE430-7500-49C4-884A-6FE05A6356A5}" destId="{B4F80282-9699-4442-A3AC-5051033E27E2}" srcOrd="8" destOrd="0" presId="urn:microsoft.com/office/officeart/2008/layout/VerticalCurvedList"/>
    <dgm:cxn modelId="{A27C470B-EBE9-48A5-AF60-A4E4726FA4B5}" type="presParOf" srcId="{B4F80282-9699-4442-A3AC-5051033E27E2}" destId="{69CFA431-3597-44CA-9286-D107F85EC3E1}" srcOrd="0" destOrd="0" presId="urn:microsoft.com/office/officeart/2008/layout/VerticalCurvedList"/>
    <dgm:cxn modelId="{FE676104-9527-408C-8467-EA076B2D17C3}" type="presParOf" srcId="{76BAE430-7500-49C4-884A-6FE05A6356A5}" destId="{15F8C304-BBDD-409D-A1CF-6C89DB8620EA}" srcOrd="9" destOrd="0" presId="urn:microsoft.com/office/officeart/2008/layout/VerticalCurvedList"/>
    <dgm:cxn modelId="{B0398127-D7A4-4E68-A206-793C26ECF6B5}" type="presParOf" srcId="{76BAE430-7500-49C4-884A-6FE05A6356A5}" destId="{5E997E41-260E-4A25-A10F-124D7A2C83D1}" srcOrd="10" destOrd="0" presId="urn:microsoft.com/office/officeart/2008/layout/VerticalCurvedList"/>
    <dgm:cxn modelId="{922FA907-6013-4DAA-B8A4-4B0DBCC72624}" type="presParOf" srcId="{5E997E41-260E-4A25-A10F-124D7A2C83D1}" destId="{757FD6D8-6994-4208-99F1-9B3890664A6F}" srcOrd="0" destOrd="0" presId="urn:microsoft.com/office/officeart/2008/layout/VerticalCurvedList"/>
    <dgm:cxn modelId="{5A6BAC29-9267-454B-9C87-383EE46CFEB6}" type="presParOf" srcId="{76BAE430-7500-49C4-884A-6FE05A6356A5}" destId="{E1A7A88C-96C9-439F-BA26-083136940F30}" srcOrd="11" destOrd="0" presId="urn:microsoft.com/office/officeart/2008/layout/VerticalCurvedList"/>
    <dgm:cxn modelId="{99D283DA-7604-4961-BAEC-05942D127674}" type="presParOf" srcId="{76BAE430-7500-49C4-884A-6FE05A6356A5}" destId="{188C80DD-CC3C-40D4-B73C-C397EC8F8D8C}" srcOrd="12" destOrd="0" presId="urn:microsoft.com/office/officeart/2008/layout/VerticalCurvedList"/>
    <dgm:cxn modelId="{7F9E2A5B-1A48-483B-8720-7333B3574673}" type="presParOf" srcId="{188C80DD-CC3C-40D4-B73C-C397EC8F8D8C}" destId="{EFE80358-F15C-45B5-95E3-835A8209224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369AF-BB08-4200-B358-37FC0E333FC2}">
      <dsp:nvSpPr>
        <dsp:cNvPr id="0" name=""/>
        <dsp:cNvSpPr/>
      </dsp:nvSpPr>
      <dsp:spPr>
        <a:xfrm>
          <a:off x="-5503834" y="-842675"/>
          <a:ext cx="6553234" cy="6553234"/>
        </a:xfrm>
        <a:prstGeom prst="blockArc">
          <a:avLst>
            <a:gd name="adj1" fmla="val 18900000"/>
            <a:gd name="adj2" fmla="val 2700000"/>
            <a:gd name="adj3" fmla="val 330"/>
          </a:avLst>
        </a:pr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63C8F1-84C8-40B1-8A19-EFE3DF902D79}">
      <dsp:nvSpPr>
        <dsp:cNvPr id="0" name=""/>
        <dsp:cNvSpPr/>
      </dsp:nvSpPr>
      <dsp:spPr>
        <a:xfrm>
          <a:off x="391158" y="256342"/>
          <a:ext cx="9904158" cy="512490"/>
        </a:xfrm>
        <a:prstGeom prst="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7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Introduction : Understanding the Benefits of and Strategies for Migration to the AWS Cloud</a:t>
          </a:r>
          <a:br>
            <a:rPr lang="en-US" sz="1700" kern="1200" dirty="0"/>
          </a:br>
          <a:endParaRPr lang="en-IN" sz="1700" kern="1200" dirty="0"/>
        </a:p>
      </dsp:txBody>
      <dsp:txXfrm>
        <a:off x="391158" y="256342"/>
        <a:ext cx="9904158" cy="512490"/>
      </dsp:txXfrm>
    </dsp:sp>
    <dsp:sp modelId="{682CC626-E1C8-41A3-ADB6-8729338E67D7}">
      <dsp:nvSpPr>
        <dsp:cNvPr id="0" name=""/>
        <dsp:cNvSpPr/>
      </dsp:nvSpPr>
      <dsp:spPr>
        <a:xfrm>
          <a:off x="70851" y="192281"/>
          <a:ext cx="640613" cy="6406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E628E27-04B2-4889-947A-052E1C485F3F}">
      <dsp:nvSpPr>
        <dsp:cNvPr id="0" name=""/>
        <dsp:cNvSpPr/>
      </dsp:nvSpPr>
      <dsp:spPr>
        <a:xfrm>
          <a:off x="812716" y="1024981"/>
          <a:ext cx="9482599" cy="512490"/>
        </a:xfrm>
        <a:prstGeom prst="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7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Cloud Adoption Strategies</a:t>
          </a:r>
          <a:endParaRPr lang="en-IN" sz="1700" kern="1200" dirty="0"/>
        </a:p>
      </dsp:txBody>
      <dsp:txXfrm>
        <a:off x="812716" y="1024981"/>
        <a:ext cx="9482599" cy="512490"/>
      </dsp:txXfrm>
    </dsp:sp>
    <dsp:sp modelId="{CB1DD987-9648-4FC5-80DD-3C8DDAE84D1C}">
      <dsp:nvSpPr>
        <dsp:cNvPr id="0" name=""/>
        <dsp:cNvSpPr/>
      </dsp:nvSpPr>
      <dsp:spPr>
        <a:xfrm>
          <a:off x="492410" y="960920"/>
          <a:ext cx="640613" cy="6406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4235661-18FF-44B2-891E-1485D068A4BC}">
      <dsp:nvSpPr>
        <dsp:cNvPr id="0" name=""/>
        <dsp:cNvSpPr/>
      </dsp:nvSpPr>
      <dsp:spPr>
        <a:xfrm>
          <a:off x="1005485" y="1793620"/>
          <a:ext cx="9289831" cy="512490"/>
        </a:xfrm>
        <a:prstGeom prst="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7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Resources to Support the Cloud Migration Journey</a:t>
          </a:r>
          <a:endParaRPr lang="en-IN" sz="1700" kern="1200" dirty="0"/>
        </a:p>
      </dsp:txBody>
      <dsp:txXfrm>
        <a:off x="1005485" y="1793620"/>
        <a:ext cx="9289831" cy="512490"/>
      </dsp:txXfrm>
    </dsp:sp>
    <dsp:sp modelId="{E7955CDF-550E-4090-AFB6-77CEB2496818}">
      <dsp:nvSpPr>
        <dsp:cNvPr id="0" name=""/>
        <dsp:cNvSpPr/>
      </dsp:nvSpPr>
      <dsp:spPr>
        <a:xfrm>
          <a:off x="685178" y="1729558"/>
          <a:ext cx="640613" cy="6406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11EE643-8208-4E51-A7BA-B7AA0E6D8E01}">
      <dsp:nvSpPr>
        <dsp:cNvPr id="0" name=""/>
        <dsp:cNvSpPr/>
      </dsp:nvSpPr>
      <dsp:spPr>
        <a:xfrm>
          <a:off x="1005485" y="2561772"/>
          <a:ext cx="9289831" cy="512490"/>
        </a:xfrm>
        <a:prstGeom prst="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7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Understanding the Benefits of the AWS Cloud Adoption Framework (AWS CAF)</a:t>
          </a:r>
          <a:endParaRPr lang="en-IN" sz="1700" kern="1200" dirty="0"/>
        </a:p>
      </dsp:txBody>
      <dsp:txXfrm>
        <a:off x="1005485" y="2561772"/>
        <a:ext cx="9289831" cy="512490"/>
      </dsp:txXfrm>
    </dsp:sp>
    <dsp:sp modelId="{69CFA431-3597-44CA-9286-D107F85EC3E1}">
      <dsp:nvSpPr>
        <dsp:cNvPr id="0" name=""/>
        <dsp:cNvSpPr/>
      </dsp:nvSpPr>
      <dsp:spPr>
        <a:xfrm>
          <a:off x="685178" y="2497710"/>
          <a:ext cx="640613" cy="6406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5F8C304-BBDD-409D-A1CF-6C89DB8620EA}">
      <dsp:nvSpPr>
        <dsp:cNvPr id="0" name=""/>
        <dsp:cNvSpPr/>
      </dsp:nvSpPr>
      <dsp:spPr>
        <a:xfrm>
          <a:off x="812716" y="3330410"/>
          <a:ext cx="9482599" cy="512490"/>
        </a:xfrm>
        <a:prstGeom prst="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7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Identifying Appropriate Migration Strategies</a:t>
          </a:r>
          <a:endParaRPr lang="en-IN" sz="1700" kern="1200" dirty="0"/>
        </a:p>
      </dsp:txBody>
      <dsp:txXfrm>
        <a:off x="812716" y="3330410"/>
        <a:ext cx="9482599" cy="512490"/>
      </dsp:txXfrm>
    </dsp:sp>
    <dsp:sp modelId="{757FD6D8-6994-4208-99F1-9B3890664A6F}">
      <dsp:nvSpPr>
        <dsp:cNvPr id="0" name=""/>
        <dsp:cNvSpPr/>
      </dsp:nvSpPr>
      <dsp:spPr>
        <a:xfrm>
          <a:off x="492410" y="3266349"/>
          <a:ext cx="640613" cy="6406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1A7A88C-96C9-439F-BA26-083136940F30}">
      <dsp:nvSpPr>
        <dsp:cNvPr id="0" name=""/>
        <dsp:cNvSpPr/>
      </dsp:nvSpPr>
      <dsp:spPr>
        <a:xfrm>
          <a:off x="391158" y="4099049"/>
          <a:ext cx="9904158" cy="512490"/>
        </a:xfrm>
        <a:prstGeom prst="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79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Conclusion</a:t>
          </a:r>
          <a:endParaRPr lang="en-IN" sz="1700" kern="1200" dirty="0"/>
        </a:p>
      </dsp:txBody>
      <dsp:txXfrm>
        <a:off x="391158" y="4099049"/>
        <a:ext cx="9904158" cy="512490"/>
      </dsp:txXfrm>
    </dsp:sp>
    <dsp:sp modelId="{EFE80358-F15C-45B5-95E3-835A8209224F}">
      <dsp:nvSpPr>
        <dsp:cNvPr id="0" name=""/>
        <dsp:cNvSpPr/>
      </dsp:nvSpPr>
      <dsp:spPr>
        <a:xfrm>
          <a:off x="70851" y="4034988"/>
          <a:ext cx="640613" cy="6406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loudcomputing-insider.de/was-ist-migration-in-der-it-a-700666/"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pamanyu.in/works/2015/thankyou-birthday"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F799135-4CB3-0FEB-C5EE-8D95830580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8202"/>
            <a:ext cx="12192001" cy="6849798"/>
          </a:xfrm>
          <a:prstGeom prst="rect">
            <a:avLst/>
          </a:prstGeom>
          <a:blipFill dpi="0" rotWithShape="1">
            <a:blip r:embed="rId2">
              <a:alphaModFix amt="44000"/>
              <a:extLst>
                <a:ext uri="{837473B0-CC2E-450A-ABE3-18F120FF3D39}">
                  <a1611:picAttrSrcUrl xmlns:a1611="http://schemas.microsoft.com/office/drawing/2016/11/main" r:id="rId3"/>
                </a:ext>
              </a:extLst>
            </a:blip>
            <a:srcRect/>
            <a:tile tx="0" ty="0" sx="100000" sy="100000" flip="none" algn="tl"/>
          </a:blipFill>
        </p:spPr>
      </p:pic>
      <p:sp>
        <p:nvSpPr>
          <p:cNvPr id="2" name="Title 1">
            <a:extLst>
              <a:ext uri="{FF2B5EF4-FFF2-40B4-BE49-F238E27FC236}">
                <a16:creationId xmlns:a16="http://schemas.microsoft.com/office/drawing/2014/main" id="{9A386C70-39AF-5E52-02C3-9D16922A7590}"/>
              </a:ext>
            </a:extLst>
          </p:cNvPr>
          <p:cNvSpPr>
            <a:spLocks noGrp="1"/>
          </p:cNvSpPr>
          <p:nvPr>
            <p:ph type="ctrTitle"/>
          </p:nvPr>
        </p:nvSpPr>
        <p:spPr>
          <a:xfrm>
            <a:off x="1751012" y="8202"/>
            <a:ext cx="8689976" cy="2509213"/>
          </a:xfrm>
        </p:spPr>
        <p:txBody>
          <a:bodyPr/>
          <a:lstStyle/>
          <a:p>
            <a:r>
              <a:rPr lang="en-IN" b="1" dirty="0"/>
              <a:t>UNDERSTAND THE BENEFITS OF and strategies for migration to the </a:t>
            </a:r>
            <a:r>
              <a:rPr lang="en-IN" b="1" dirty="0" err="1"/>
              <a:t>aws</a:t>
            </a:r>
            <a:r>
              <a:rPr lang="en-IN" b="1" dirty="0"/>
              <a:t> cloud</a:t>
            </a:r>
          </a:p>
        </p:txBody>
      </p:sp>
      <p:sp>
        <p:nvSpPr>
          <p:cNvPr id="3" name="Subtitle 2">
            <a:extLst>
              <a:ext uri="{FF2B5EF4-FFF2-40B4-BE49-F238E27FC236}">
                <a16:creationId xmlns:a16="http://schemas.microsoft.com/office/drawing/2014/main" id="{C00491B7-DB84-1351-5958-7ACFD3F5EAD4}"/>
              </a:ext>
            </a:extLst>
          </p:cNvPr>
          <p:cNvSpPr>
            <a:spLocks noGrp="1"/>
          </p:cNvSpPr>
          <p:nvPr>
            <p:ph type="subTitle" idx="1"/>
          </p:nvPr>
        </p:nvSpPr>
        <p:spPr>
          <a:xfrm>
            <a:off x="6726423" y="4953002"/>
            <a:ext cx="5465577" cy="560294"/>
          </a:xfrm>
        </p:spPr>
        <p:txBody>
          <a:bodyPr/>
          <a:lstStyle/>
          <a:p>
            <a:r>
              <a:rPr lang="en-IN" dirty="0"/>
              <a:t>Presented by </a:t>
            </a:r>
            <a:r>
              <a:rPr lang="en-IN" dirty="0" err="1"/>
              <a:t>AMArnath</a:t>
            </a:r>
            <a:r>
              <a:rPr lang="en-IN" dirty="0"/>
              <a:t> </a:t>
            </a:r>
            <a:r>
              <a:rPr lang="en-IN" dirty="0" err="1"/>
              <a:t>goundra</a:t>
            </a:r>
            <a:endParaRPr lang="en-IN" dirty="0"/>
          </a:p>
        </p:txBody>
      </p:sp>
    </p:spTree>
    <p:extLst>
      <p:ext uri="{BB962C8B-B14F-4D97-AF65-F5344CB8AC3E}">
        <p14:creationId xmlns:p14="http://schemas.microsoft.com/office/powerpoint/2010/main" val="330379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0B891-6BF0-97EF-C2DB-EBB98172586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3268"/>
          <a:stretch/>
        </p:blipFill>
        <p:spPr>
          <a:xfrm>
            <a:off x="0" y="0"/>
            <a:ext cx="12192000" cy="6858000"/>
          </a:xfrm>
          <a:prstGeom prst="rect">
            <a:avLst/>
          </a:prstGeom>
        </p:spPr>
      </p:pic>
    </p:spTree>
    <p:extLst>
      <p:ext uri="{BB962C8B-B14F-4D97-AF65-F5344CB8AC3E}">
        <p14:creationId xmlns:p14="http://schemas.microsoft.com/office/powerpoint/2010/main" val="250792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A268-62F4-6A4D-235B-78029AF93A0C}"/>
              </a:ext>
            </a:extLst>
          </p:cNvPr>
          <p:cNvSpPr>
            <a:spLocks noGrp="1"/>
          </p:cNvSpPr>
          <p:nvPr>
            <p:ph type="title"/>
          </p:nvPr>
        </p:nvSpPr>
        <p:spPr>
          <a:xfrm>
            <a:off x="914400" y="124999"/>
            <a:ext cx="10364451" cy="1596177"/>
          </a:xfrm>
        </p:spPr>
        <p:txBody>
          <a:bodyPr/>
          <a:lstStyle/>
          <a:p>
            <a:pPr algn="l"/>
            <a:r>
              <a:rPr lang="en-IN" b="1" dirty="0"/>
              <a:t>Contents</a:t>
            </a:r>
          </a:p>
        </p:txBody>
      </p:sp>
      <p:graphicFrame>
        <p:nvGraphicFramePr>
          <p:cNvPr id="7" name="Content Placeholder 6">
            <a:extLst>
              <a:ext uri="{FF2B5EF4-FFF2-40B4-BE49-F238E27FC236}">
                <a16:creationId xmlns:a16="http://schemas.microsoft.com/office/drawing/2014/main" id="{4DB84C39-DCDE-C770-6846-51188E78B3A3}"/>
              </a:ext>
            </a:extLst>
          </p:cNvPr>
          <p:cNvGraphicFramePr>
            <a:graphicFrameLocks noGrp="1"/>
          </p:cNvGraphicFramePr>
          <p:nvPr>
            <p:ph sz="quarter" idx="13"/>
            <p:extLst>
              <p:ext uri="{D42A27DB-BD31-4B8C-83A1-F6EECF244321}">
                <p14:modId xmlns:p14="http://schemas.microsoft.com/office/powerpoint/2010/main" val="1697875104"/>
              </p:ext>
            </p:extLst>
          </p:nvPr>
        </p:nvGraphicFramePr>
        <p:xfrm>
          <a:off x="914400" y="1371600"/>
          <a:ext cx="10363200" cy="4867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54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9DD0-1A57-BCA2-56A4-6DF8770F1826}"/>
              </a:ext>
            </a:extLst>
          </p:cNvPr>
          <p:cNvSpPr>
            <a:spLocks noGrp="1"/>
          </p:cNvSpPr>
          <p:nvPr>
            <p:ph type="title"/>
          </p:nvPr>
        </p:nvSpPr>
        <p:spPr/>
        <p:txBody>
          <a:bodyPr>
            <a:normAutofit fontScale="90000"/>
          </a:bodyPr>
          <a:lstStyle/>
          <a:p>
            <a:r>
              <a:rPr lang="en-US" dirty="0"/>
              <a:t>Introduction : Understanding the Benefits of and Strategies for Migration to the AWS Cloud</a:t>
            </a:r>
            <a:br>
              <a:rPr lang="en-US" dirty="0"/>
            </a:br>
            <a:endParaRPr lang="en-IN" dirty="0"/>
          </a:p>
        </p:txBody>
      </p:sp>
      <p:sp>
        <p:nvSpPr>
          <p:cNvPr id="3" name="Content Placeholder 2">
            <a:extLst>
              <a:ext uri="{FF2B5EF4-FFF2-40B4-BE49-F238E27FC236}">
                <a16:creationId xmlns:a16="http://schemas.microsoft.com/office/drawing/2014/main" id="{29526BC4-9C0B-DEC8-E7C1-A8668CD8654D}"/>
              </a:ext>
            </a:extLst>
          </p:cNvPr>
          <p:cNvSpPr>
            <a:spLocks noGrp="1"/>
          </p:cNvSpPr>
          <p:nvPr>
            <p:ph sz="quarter" idx="13"/>
          </p:nvPr>
        </p:nvSpPr>
        <p:spPr>
          <a:xfrm>
            <a:off x="913774" y="2367092"/>
            <a:ext cx="7530979" cy="3424107"/>
          </a:xfrm>
        </p:spPr>
        <p:txBody>
          <a:bodyPr>
            <a:normAutofit/>
          </a:bodyPr>
          <a:lstStyle/>
          <a:p>
            <a:pPr marL="0" indent="0" algn="just">
              <a:buNone/>
            </a:pPr>
            <a:r>
              <a:rPr lang="en-US" dirty="0"/>
              <a:t>In today's rapidly evolving digital landscape, embracing cloud migration is pivotal for organizations aiming to enhance operational efficiency, scalability, and cost-effectiveness. Throughout this presentation, we will delve into the pivotal benefits and strategic approaches associated with migrating to the AWS Cloud. Let's explore the transformative potential of AWS cloud migration and the strategic options available for a successful transition.</a:t>
            </a:r>
            <a:endParaRPr lang="en-IN" dirty="0"/>
          </a:p>
        </p:txBody>
      </p:sp>
      <p:pic>
        <p:nvPicPr>
          <p:cNvPr id="1026" name="Picture 2">
            <a:extLst>
              <a:ext uri="{FF2B5EF4-FFF2-40B4-BE49-F238E27FC236}">
                <a16:creationId xmlns:a16="http://schemas.microsoft.com/office/drawing/2014/main" id="{60B78995-CBEC-3A0C-28AA-CDF456515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329" y="2367092"/>
            <a:ext cx="3344022" cy="296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5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A605-DB04-28C1-B87D-DDC00BFEE766}"/>
              </a:ext>
            </a:extLst>
          </p:cNvPr>
          <p:cNvSpPr>
            <a:spLocks noGrp="1"/>
          </p:cNvSpPr>
          <p:nvPr>
            <p:ph type="title"/>
          </p:nvPr>
        </p:nvSpPr>
        <p:spPr>
          <a:xfrm>
            <a:off x="116541" y="0"/>
            <a:ext cx="6275023" cy="1284754"/>
          </a:xfrm>
        </p:spPr>
        <p:txBody>
          <a:bodyPr/>
          <a:lstStyle/>
          <a:p>
            <a:r>
              <a:rPr lang="en-US" dirty="0"/>
              <a:t>Cloud Adoption Strategies</a:t>
            </a:r>
            <a:endParaRPr lang="en-IN" dirty="0"/>
          </a:p>
        </p:txBody>
      </p:sp>
      <p:sp>
        <p:nvSpPr>
          <p:cNvPr id="3" name="Content Placeholder 2">
            <a:extLst>
              <a:ext uri="{FF2B5EF4-FFF2-40B4-BE49-F238E27FC236}">
                <a16:creationId xmlns:a16="http://schemas.microsoft.com/office/drawing/2014/main" id="{B118D158-9F25-1B9D-9ACC-F4BC75E0F509}"/>
              </a:ext>
            </a:extLst>
          </p:cNvPr>
          <p:cNvSpPr>
            <a:spLocks noGrp="1"/>
          </p:cNvSpPr>
          <p:nvPr>
            <p:ph sz="quarter" idx="13"/>
          </p:nvPr>
        </p:nvSpPr>
        <p:spPr>
          <a:xfrm>
            <a:off x="5652654" y="1284754"/>
            <a:ext cx="5874328" cy="5573246"/>
          </a:xfrm>
        </p:spPr>
        <p:txBody>
          <a:bodyPr>
            <a:normAutofit/>
          </a:bodyPr>
          <a:lstStyle/>
          <a:p>
            <a:pPr marL="0" indent="0" algn="just">
              <a:buNone/>
            </a:pPr>
            <a:r>
              <a:rPr lang="en-US" dirty="0"/>
              <a:t>Cloud adoption strategies encompass a range of approaches relevant for organizations aiming to transition to the AWS Cloud. These strategies include "rehosting" or "lift and shift," "refactoring," "re-architecting," "rebuilding," "replacing," and "retaining" solutions. Each strategy offers unique benefits and considerations, empowering businesses to make informed decisions when considering migration to the AWS Cloud.</a:t>
            </a:r>
            <a:endParaRPr lang="en-IN" dirty="0"/>
          </a:p>
        </p:txBody>
      </p:sp>
      <p:pic>
        <p:nvPicPr>
          <p:cNvPr id="2050" name="Picture 2">
            <a:extLst>
              <a:ext uri="{FF2B5EF4-FFF2-40B4-BE49-F238E27FC236}">
                <a16:creationId xmlns:a16="http://schemas.microsoft.com/office/drawing/2014/main" id="{23F64A04-4871-FEA3-8FDC-3906F99B6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41" y="1284754"/>
            <a:ext cx="5287683" cy="428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8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3CC8-7BF7-6147-FC68-C821F4A81515}"/>
              </a:ext>
            </a:extLst>
          </p:cNvPr>
          <p:cNvSpPr>
            <a:spLocks noGrp="1"/>
          </p:cNvSpPr>
          <p:nvPr>
            <p:ph type="title"/>
          </p:nvPr>
        </p:nvSpPr>
        <p:spPr>
          <a:xfrm>
            <a:off x="516610" y="484473"/>
            <a:ext cx="4692699" cy="2351091"/>
          </a:xfrm>
        </p:spPr>
        <p:txBody>
          <a:bodyPr/>
          <a:lstStyle/>
          <a:p>
            <a:r>
              <a:rPr lang="en-US" dirty="0"/>
              <a:t>Resources to Support the Cloud Migration Journey</a:t>
            </a:r>
            <a:endParaRPr lang="en-IN" dirty="0"/>
          </a:p>
        </p:txBody>
      </p:sp>
      <p:sp>
        <p:nvSpPr>
          <p:cNvPr id="3" name="Content Placeholder 2">
            <a:extLst>
              <a:ext uri="{FF2B5EF4-FFF2-40B4-BE49-F238E27FC236}">
                <a16:creationId xmlns:a16="http://schemas.microsoft.com/office/drawing/2014/main" id="{3FE19818-3F29-1C71-945D-6700BF17CBED}"/>
              </a:ext>
            </a:extLst>
          </p:cNvPr>
          <p:cNvSpPr>
            <a:spLocks noGrp="1"/>
          </p:cNvSpPr>
          <p:nvPr>
            <p:ph sz="quarter" idx="13"/>
          </p:nvPr>
        </p:nvSpPr>
        <p:spPr>
          <a:xfrm>
            <a:off x="914400" y="3001818"/>
            <a:ext cx="10363826" cy="3574472"/>
          </a:xfrm>
        </p:spPr>
        <p:txBody>
          <a:bodyPr>
            <a:normAutofit/>
          </a:bodyPr>
          <a:lstStyle/>
          <a:p>
            <a:pPr marL="0" indent="0" algn="just">
              <a:buNone/>
            </a:pPr>
            <a:r>
              <a:rPr lang="en-US" dirty="0"/>
              <a:t>As organizations embark on the cloud migration journey, a multitude of resources and support mechanisms are available within the AWS ecosystem. AWS provides a comprehensive suite of migration tools and services, including the AWS Migration Hub, which offers a centralized platform for tracking and managing migrations. Additionally, AWS Database Migration Service and AWS Server Migration Service facilitate seamless database and server migrations. These resources collectively empower organizations to execute successful and efficient cloud migrations.</a:t>
            </a:r>
            <a:endParaRPr lang="en-IN" dirty="0"/>
          </a:p>
        </p:txBody>
      </p:sp>
      <p:pic>
        <p:nvPicPr>
          <p:cNvPr id="3074" name="Picture 2">
            <a:extLst>
              <a:ext uri="{FF2B5EF4-FFF2-40B4-BE49-F238E27FC236}">
                <a16:creationId xmlns:a16="http://schemas.microsoft.com/office/drawing/2014/main" id="{226FB6AE-90AE-6AB4-77A4-A70987D339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79" t="2385" r="2727" b="26367"/>
          <a:stretch/>
        </p:blipFill>
        <p:spPr bwMode="auto">
          <a:xfrm>
            <a:off x="5421746" y="205893"/>
            <a:ext cx="6491724" cy="271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71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5A61-7F0E-6397-2531-852FE0B59B8B}"/>
              </a:ext>
            </a:extLst>
          </p:cNvPr>
          <p:cNvSpPr>
            <a:spLocks noGrp="1"/>
          </p:cNvSpPr>
          <p:nvPr>
            <p:ph type="title"/>
          </p:nvPr>
        </p:nvSpPr>
        <p:spPr/>
        <p:txBody>
          <a:bodyPr/>
          <a:lstStyle/>
          <a:p>
            <a:r>
              <a:rPr lang="en-US" dirty="0"/>
              <a:t>Understanding the Benefits of the AWS Cloud Adoption Framework (AWS CAF)</a:t>
            </a:r>
            <a:endParaRPr lang="en-IN" dirty="0"/>
          </a:p>
        </p:txBody>
      </p:sp>
      <p:sp>
        <p:nvSpPr>
          <p:cNvPr id="3" name="Content Placeholder 2">
            <a:extLst>
              <a:ext uri="{FF2B5EF4-FFF2-40B4-BE49-F238E27FC236}">
                <a16:creationId xmlns:a16="http://schemas.microsoft.com/office/drawing/2014/main" id="{3FEA8171-EEFF-2308-85F0-5E1EF29EB2B3}"/>
              </a:ext>
            </a:extLst>
          </p:cNvPr>
          <p:cNvSpPr>
            <a:spLocks noGrp="1"/>
          </p:cNvSpPr>
          <p:nvPr>
            <p:ph sz="quarter" idx="13"/>
          </p:nvPr>
        </p:nvSpPr>
        <p:spPr/>
        <p:txBody>
          <a:bodyPr>
            <a:normAutofit/>
          </a:bodyPr>
          <a:lstStyle/>
          <a:p>
            <a:pPr marL="0" indent="0" algn="just">
              <a:buNone/>
            </a:pPr>
            <a:r>
              <a:rPr lang="en-US" dirty="0"/>
              <a:t>The AWS Cloud Adoption Framework (AWS CAF) serves as a strategic guide for organizations, navigating the complexities of cloud adoption. By embracing the AWS CAF, organizations stand to benefit from reduced business risk, improved environmental, social, and governance (ESG) performance, increased revenue, and heightened operational efficiency. Real-world case studies and examples demonstrate the positive impact of AWS CAF adoption, showcasing its transformative role in implementing cloud solutions effectively.</a:t>
            </a:r>
            <a:endParaRPr lang="en-IN" dirty="0"/>
          </a:p>
        </p:txBody>
      </p:sp>
    </p:spTree>
    <p:extLst>
      <p:ext uri="{BB962C8B-B14F-4D97-AF65-F5344CB8AC3E}">
        <p14:creationId xmlns:p14="http://schemas.microsoft.com/office/powerpoint/2010/main" val="254597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7533DC2-6564-7ADC-828C-85812056E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76" y="37442"/>
            <a:ext cx="11358283" cy="677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5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935E1D-1F6F-144A-DFD5-AE62F6E539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36" b="9824"/>
          <a:stretch/>
        </p:blipFill>
        <p:spPr bwMode="auto">
          <a:xfrm>
            <a:off x="4681867" y="3429000"/>
            <a:ext cx="7416316" cy="33259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72944F-2B83-36CE-129B-FB58A395F637}"/>
              </a:ext>
            </a:extLst>
          </p:cNvPr>
          <p:cNvSpPr>
            <a:spLocks noGrp="1"/>
          </p:cNvSpPr>
          <p:nvPr>
            <p:ph type="title"/>
          </p:nvPr>
        </p:nvSpPr>
        <p:spPr/>
        <p:txBody>
          <a:bodyPr/>
          <a:lstStyle/>
          <a:p>
            <a:r>
              <a:rPr lang="en-US" dirty="0"/>
              <a:t>Identifying Appropriate Migration Strategies</a:t>
            </a:r>
            <a:endParaRPr lang="en-IN" dirty="0"/>
          </a:p>
        </p:txBody>
      </p:sp>
      <p:sp>
        <p:nvSpPr>
          <p:cNvPr id="3" name="Content Placeholder 2">
            <a:extLst>
              <a:ext uri="{FF2B5EF4-FFF2-40B4-BE49-F238E27FC236}">
                <a16:creationId xmlns:a16="http://schemas.microsoft.com/office/drawing/2014/main" id="{76386F13-819F-0CB2-BA15-FD7EE59AEBC4}"/>
              </a:ext>
            </a:extLst>
          </p:cNvPr>
          <p:cNvSpPr>
            <a:spLocks noGrp="1"/>
          </p:cNvSpPr>
          <p:nvPr>
            <p:ph sz="quarter" idx="13"/>
          </p:nvPr>
        </p:nvSpPr>
        <p:spPr>
          <a:xfrm>
            <a:off x="913774" y="2367092"/>
            <a:ext cx="7925426" cy="3424107"/>
          </a:xfrm>
        </p:spPr>
        <p:txBody>
          <a:bodyPr>
            <a:normAutofit/>
          </a:bodyPr>
          <a:lstStyle/>
          <a:p>
            <a:pPr marL="0" indent="0" algn="just">
              <a:buNone/>
            </a:pPr>
            <a:r>
              <a:rPr lang="en-US" dirty="0"/>
              <a:t>In the context of AWS cloud migration, identifying suitable migration strategies is critical for a successful transition. Strategies such as database replication and the utilization of AWS Snowball are pivotal for minimizing disruption and optimizing the migration process. Organizations must prioritize understanding the nuances of these strategies and align them with specific business objectives to achieve successful AWS cloud migration outcomes.</a:t>
            </a:r>
            <a:endParaRPr lang="en-IN" dirty="0"/>
          </a:p>
        </p:txBody>
      </p:sp>
    </p:spTree>
    <p:extLst>
      <p:ext uri="{BB962C8B-B14F-4D97-AF65-F5344CB8AC3E}">
        <p14:creationId xmlns:p14="http://schemas.microsoft.com/office/powerpoint/2010/main" val="310798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E02FEF2-D0D3-FEAE-705F-1A21B8EF4F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2000"/>
                    </a14:imgEffect>
                    <a14:imgEffect>
                      <a14:saturation sat="70000"/>
                    </a14:imgEffect>
                    <a14:imgEffect>
                      <a14:brightnessContrast bright="15000" contrast="25000"/>
                    </a14:imgEffect>
                  </a14:imgLayer>
                </a14:imgProps>
              </a:ext>
              <a:ext uri="{28A0092B-C50C-407E-A947-70E740481C1C}">
                <a14:useLocalDpi xmlns:a14="http://schemas.microsoft.com/office/drawing/2010/main" val="0"/>
              </a:ext>
            </a:extLst>
          </a:blip>
          <a:srcRect/>
          <a:stretch>
            <a:fillRect/>
          </a:stretch>
        </p:blipFill>
        <p:spPr bwMode="auto">
          <a:xfrm>
            <a:off x="0" y="3351"/>
            <a:ext cx="5223423" cy="30332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0064B8-7D5C-C72D-2783-F93E87F20CB3}"/>
              </a:ext>
            </a:extLst>
          </p:cNvPr>
          <p:cNvSpPr>
            <a:spLocks noGrp="1"/>
          </p:cNvSpPr>
          <p:nvPr>
            <p:ph type="title"/>
          </p:nvPr>
        </p:nvSpPr>
        <p:spPr>
          <a:xfrm>
            <a:off x="3774962" y="716862"/>
            <a:ext cx="7994251" cy="1596177"/>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501E7D9C-A60C-FC47-A7F9-92E5064B6AB7}"/>
              </a:ext>
            </a:extLst>
          </p:cNvPr>
          <p:cNvSpPr>
            <a:spLocks noGrp="1"/>
          </p:cNvSpPr>
          <p:nvPr>
            <p:ph sz="quarter" idx="13"/>
          </p:nvPr>
        </p:nvSpPr>
        <p:spPr>
          <a:xfrm>
            <a:off x="353961" y="3185652"/>
            <a:ext cx="11415252" cy="3233078"/>
          </a:xfrm>
        </p:spPr>
        <p:txBody>
          <a:bodyPr>
            <a:normAutofit fontScale="85000" lnSpcReduction="10000"/>
          </a:bodyPr>
          <a:lstStyle/>
          <a:p>
            <a:pPr marL="0" indent="0" algn="just">
              <a:buNone/>
            </a:pPr>
            <a:r>
              <a:rPr lang="en-US" sz="2800" dirty="0">
                <a:effectLst>
                  <a:outerShdw blurRad="38100" dist="38100" dir="2700000" algn="tl">
                    <a:srgbClr val="000000">
                      <a:alpha val="43137"/>
                    </a:srgbClr>
                  </a:outerShdw>
                </a:effectLst>
              </a:rPr>
              <a:t>Embracing AWS cloud migration can lead to transformative outcomes, offering organizations unparalleled scalability, cost efficiency, and technological agility. As you consider the strategic significance of migrating to the AWS Cloud, dive deeper into the resources and strategies outlined in this presentation. Whether it's the AWS Migration Hub, AWS CAF, or migration strategies tailored to your specific needs, AWS presents a wealth of opportunities for organizations to thrive in the cloud.</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4877481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112</TotalTime>
  <Words>550</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UNDERSTAND THE BENEFITS OF and strategies for migration to the aws cloud</vt:lpstr>
      <vt:lpstr>Contents</vt:lpstr>
      <vt:lpstr>Introduction : Understanding the Benefits of and Strategies for Migration to the AWS Cloud </vt:lpstr>
      <vt:lpstr>Cloud Adoption Strategies</vt:lpstr>
      <vt:lpstr>Resources to Support the Cloud Migration Journey</vt:lpstr>
      <vt:lpstr>Understanding the Benefits of the AWS Cloud Adoption Framework (AWS CAF)</vt:lpstr>
      <vt:lpstr>PowerPoint Presentation</vt:lpstr>
      <vt:lpstr>Identifying Appropriate Migration Strategies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BENEFITS OF and strategies for migration to the aws cloud</dc:title>
  <dc:creator>AMARNATH GOWNDRA</dc:creator>
  <cp:lastModifiedBy>AMARNATH GOWNDRA</cp:lastModifiedBy>
  <cp:revision>1</cp:revision>
  <dcterms:created xsi:type="dcterms:W3CDTF">2023-12-17T11:08:53Z</dcterms:created>
  <dcterms:modified xsi:type="dcterms:W3CDTF">2023-12-17T13:01:32Z</dcterms:modified>
</cp:coreProperties>
</file>