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73" r:id="rId4"/>
    <p:sldId id="282" r:id="rId5"/>
    <p:sldId id="257" r:id="rId6"/>
    <p:sldId id="270" r:id="rId7"/>
    <p:sldId id="274" r:id="rId8"/>
    <p:sldId id="275" r:id="rId9"/>
    <p:sldId id="276" r:id="rId10"/>
    <p:sldId id="258" r:id="rId11"/>
    <p:sldId id="259" r:id="rId12"/>
    <p:sldId id="260" r:id="rId13"/>
    <p:sldId id="279" r:id="rId14"/>
    <p:sldId id="280" r:id="rId15"/>
    <p:sldId id="261" r:id="rId16"/>
    <p:sldId id="262" r:id="rId17"/>
    <p:sldId id="263" r:id="rId18"/>
    <p:sldId id="266" r:id="rId19"/>
    <p:sldId id="264" r:id="rId20"/>
    <p:sldId id="265" r:id="rId21"/>
    <p:sldId id="267" r:id="rId22"/>
    <p:sldId id="268" r:id="rId23"/>
    <p:sldId id="281"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17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i reddy dodda" userId="44e71f1cce36aa0a" providerId="LiveId" clId="{632D18B7-4923-40DC-8500-5CFB33AA6290}"/>
    <pc:docChg chg="custSel addSld modSld">
      <pc:chgData name="anji reddy dodda" userId="44e71f1cce36aa0a" providerId="LiveId" clId="{632D18B7-4923-40DC-8500-5CFB33AA6290}" dt="2021-06-10T06:40:22.235" v="180"/>
      <pc:docMkLst>
        <pc:docMk/>
      </pc:docMkLst>
      <pc:sldChg chg="addSp modSp mod">
        <pc:chgData name="anji reddy dodda" userId="44e71f1cce36aa0a" providerId="LiveId" clId="{632D18B7-4923-40DC-8500-5CFB33AA6290}" dt="2021-06-08T05:35:06.883" v="166"/>
        <pc:sldMkLst>
          <pc:docMk/>
          <pc:sldMk cId="446500172" sldId="257"/>
        </pc:sldMkLst>
        <pc:spChg chg="add mod">
          <ac:chgData name="anji reddy dodda" userId="44e71f1cce36aa0a" providerId="LiveId" clId="{632D18B7-4923-40DC-8500-5CFB33AA6290}" dt="2021-06-05T04:21:02.244" v="12" actId="113"/>
          <ac:spMkLst>
            <pc:docMk/>
            <pc:sldMk cId="446500172" sldId="257"/>
            <ac:spMk id="3" creationId="{F0963392-2008-41DF-81C7-C859C30F5099}"/>
          </ac:spMkLst>
        </pc:spChg>
        <pc:inkChg chg="add">
          <ac:chgData name="anji reddy dodda" userId="44e71f1cce36aa0a" providerId="LiveId" clId="{632D18B7-4923-40DC-8500-5CFB33AA6290}" dt="2021-06-08T05:35:06.883" v="166"/>
          <ac:inkMkLst>
            <pc:docMk/>
            <pc:sldMk cId="446500172" sldId="257"/>
            <ac:inkMk id="2" creationId="{DA666A20-391B-4430-95CF-3AFC4B42E320}"/>
          </ac:inkMkLst>
        </pc:inkChg>
      </pc:sldChg>
      <pc:sldChg chg="addSp modSp new mod">
        <pc:chgData name="anji reddy dodda" userId="44e71f1cce36aa0a" providerId="LiveId" clId="{632D18B7-4923-40DC-8500-5CFB33AA6290}" dt="2021-06-05T04:22:08.181" v="23" actId="2710"/>
        <pc:sldMkLst>
          <pc:docMk/>
          <pc:sldMk cId="3398907453" sldId="258"/>
        </pc:sldMkLst>
        <pc:spChg chg="add mod">
          <ac:chgData name="anji reddy dodda" userId="44e71f1cce36aa0a" providerId="LiveId" clId="{632D18B7-4923-40DC-8500-5CFB33AA6290}" dt="2021-06-05T04:22:08.181" v="23" actId="2710"/>
          <ac:spMkLst>
            <pc:docMk/>
            <pc:sldMk cId="3398907453" sldId="258"/>
            <ac:spMk id="3" creationId="{B9F9D297-D9AF-410A-95FE-7551CF25B74E}"/>
          </ac:spMkLst>
        </pc:spChg>
      </pc:sldChg>
      <pc:sldChg chg="addSp modSp new">
        <pc:chgData name="anji reddy dodda" userId="44e71f1cce36aa0a" providerId="LiveId" clId="{632D18B7-4923-40DC-8500-5CFB33AA6290}" dt="2021-06-05T04:22:48.979" v="28" actId="14100"/>
        <pc:sldMkLst>
          <pc:docMk/>
          <pc:sldMk cId="2964155814" sldId="259"/>
        </pc:sldMkLst>
        <pc:picChg chg="add mod">
          <ac:chgData name="anji reddy dodda" userId="44e71f1cce36aa0a" providerId="LiveId" clId="{632D18B7-4923-40DC-8500-5CFB33AA6290}" dt="2021-06-05T04:22:48.979" v="28" actId="14100"/>
          <ac:picMkLst>
            <pc:docMk/>
            <pc:sldMk cId="2964155814" sldId="259"/>
            <ac:picMk id="1026" creationId="{E625FE20-F23D-4487-BD3F-7BF00F843F8A}"/>
          </ac:picMkLst>
        </pc:picChg>
      </pc:sldChg>
      <pc:sldChg chg="addSp modSp new mod">
        <pc:chgData name="anji reddy dodda" userId="44e71f1cce36aa0a" providerId="LiveId" clId="{632D18B7-4923-40DC-8500-5CFB33AA6290}" dt="2021-06-05T04:24:15.528" v="42" actId="14100"/>
        <pc:sldMkLst>
          <pc:docMk/>
          <pc:sldMk cId="15101623" sldId="260"/>
        </pc:sldMkLst>
        <pc:spChg chg="add mod">
          <ac:chgData name="anji reddy dodda" userId="44e71f1cce36aa0a" providerId="LiveId" clId="{632D18B7-4923-40DC-8500-5CFB33AA6290}" dt="2021-06-05T04:24:01.342" v="39" actId="2710"/>
          <ac:spMkLst>
            <pc:docMk/>
            <pc:sldMk cId="15101623" sldId="260"/>
            <ac:spMk id="3" creationId="{9F2A6EB8-4290-49F2-9D41-75BFBD23C971}"/>
          </ac:spMkLst>
        </pc:spChg>
        <pc:picChg chg="add mod">
          <ac:chgData name="anji reddy dodda" userId="44e71f1cce36aa0a" providerId="LiveId" clId="{632D18B7-4923-40DC-8500-5CFB33AA6290}" dt="2021-06-05T04:24:15.528" v="42" actId="14100"/>
          <ac:picMkLst>
            <pc:docMk/>
            <pc:sldMk cId="15101623" sldId="260"/>
            <ac:picMk id="4" creationId="{565AC0E9-196A-4880-8C37-9B57A657452C}"/>
          </ac:picMkLst>
        </pc:picChg>
      </pc:sldChg>
      <pc:sldChg chg="addSp delSp modSp new mod">
        <pc:chgData name="anji reddy dodda" userId="44e71f1cce36aa0a" providerId="LiveId" clId="{632D18B7-4923-40DC-8500-5CFB33AA6290}" dt="2021-06-10T06:40:22.235" v="180"/>
        <pc:sldMkLst>
          <pc:docMk/>
          <pc:sldMk cId="1424477055" sldId="261"/>
        </pc:sldMkLst>
        <pc:spChg chg="add mod">
          <ac:chgData name="anji reddy dodda" userId="44e71f1cce36aa0a" providerId="LiveId" clId="{632D18B7-4923-40DC-8500-5CFB33AA6290}" dt="2021-06-05T04:25:17.504" v="51" actId="20577"/>
          <ac:spMkLst>
            <pc:docMk/>
            <pc:sldMk cId="1424477055" sldId="261"/>
            <ac:spMk id="3" creationId="{D22E5572-65AB-499E-A831-C3D37B758F5D}"/>
          </ac:spMkLst>
        </pc:spChg>
        <pc:picChg chg="add mod">
          <ac:chgData name="anji reddy dodda" userId="44e71f1cce36aa0a" providerId="LiveId" clId="{632D18B7-4923-40DC-8500-5CFB33AA6290}" dt="2021-06-10T05:42:20.412" v="178" actId="1076"/>
          <ac:picMkLst>
            <pc:docMk/>
            <pc:sldMk cId="1424477055" sldId="261"/>
            <ac:picMk id="2" creationId="{17AED483-A91C-4C2C-B5E5-D3F6EB2B30A7}"/>
          </ac:picMkLst>
        </pc:picChg>
        <pc:picChg chg="add del mod">
          <ac:chgData name="anji reddy dodda" userId="44e71f1cce36aa0a" providerId="LiveId" clId="{632D18B7-4923-40DC-8500-5CFB33AA6290}" dt="2021-06-10T05:42:00.597" v="171" actId="478"/>
          <ac:picMkLst>
            <pc:docMk/>
            <pc:sldMk cId="1424477055" sldId="261"/>
            <ac:picMk id="4" creationId="{F054D5E6-744F-456E-AD02-1E37C1C60C5B}"/>
          </ac:picMkLst>
        </pc:picChg>
        <pc:inkChg chg="add">
          <ac:chgData name="anji reddy dodda" userId="44e71f1cce36aa0a" providerId="LiveId" clId="{632D18B7-4923-40DC-8500-5CFB33AA6290}" dt="2021-06-10T06:40:22.235" v="180"/>
          <ac:inkMkLst>
            <pc:docMk/>
            <pc:sldMk cId="1424477055" sldId="261"/>
            <ac:inkMk id="5" creationId="{310E12CC-8FAE-421E-A026-720731BBDB1E}"/>
          </ac:inkMkLst>
        </pc:inkChg>
      </pc:sldChg>
      <pc:sldChg chg="addSp modSp new mod">
        <pc:chgData name="anji reddy dodda" userId="44e71f1cce36aa0a" providerId="LiveId" clId="{632D18B7-4923-40DC-8500-5CFB33AA6290}" dt="2021-06-05T04:26:20.588" v="65" actId="20577"/>
        <pc:sldMkLst>
          <pc:docMk/>
          <pc:sldMk cId="1782253434" sldId="262"/>
        </pc:sldMkLst>
        <pc:spChg chg="add mod">
          <ac:chgData name="anji reddy dodda" userId="44e71f1cce36aa0a" providerId="LiveId" clId="{632D18B7-4923-40DC-8500-5CFB33AA6290}" dt="2021-06-05T04:26:20.588" v="65" actId="20577"/>
          <ac:spMkLst>
            <pc:docMk/>
            <pc:sldMk cId="1782253434" sldId="262"/>
            <ac:spMk id="3" creationId="{0FE52F08-7044-48E1-B5CA-28FBAB4293B5}"/>
          </ac:spMkLst>
        </pc:spChg>
      </pc:sldChg>
      <pc:sldChg chg="addSp modSp new mod">
        <pc:chgData name="anji reddy dodda" userId="44e71f1cce36aa0a" providerId="LiveId" clId="{632D18B7-4923-40DC-8500-5CFB33AA6290}" dt="2021-06-05T04:27:56.621" v="80" actId="20577"/>
        <pc:sldMkLst>
          <pc:docMk/>
          <pc:sldMk cId="1889017949" sldId="263"/>
        </pc:sldMkLst>
        <pc:spChg chg="add mod">
          <ac:chgData name="anji reddy dodda" userId="44e71f1cce36aa0a" providerId="LiveId" clId="{632D18B7-4923-40DC-8500-5CFB33AA6290}" dt="2021-06-05T04:27:56.621" v="80" actId="20577"/>
          <ac:spMkLst>
            <pc:docMk/>
            <pc:sldMk cId="1889017949" sldId="263"/>
            <ac:spMk id="3" creationId="{FB60A255-95AF-4218-B3A7-73DBCCC07CA9}"/>
          </ac:spMkLst>
        </pc:spChg>
      </pc:sldChg>
      <pc:sldChg chg="addSp modSp new mod">
        <pc:chgData name="anji reddy dodda" userId="44e71f1cce36aa0a" providerId="LiveId" clId="{632D18B7-4923-40DC-8500-5CFB33AA6290}" dt="2021-06-05T04:29:09.126" v="92" actId="20577"/>
        <pc:sldMkLst>
          <pc:docMk/>
          <pc:sldMk cId="4082587491" sldId="264"/>
        </pc:sldMkLst>
        <pc:spChg chg="add mod">
          <ac:chgData name="anji reddy dodda" userId="44e71f1cce36aa0a" providerId="LiveId" clId="{632D18B7-4923-40DC-8500-5CFB33AA6290}" dt="2021-06-05T04:29:09.126" v="92" actId="20577"/>
          <ac:spMkLst>
            <pc:docMk/>
            <pc:sldMk cId="4082587491" sldId="264"/>
            <ac:spMk id="3" creationId="{BD1054B4-7F4B-42D4-A2D1-7FEF29129433}"/>
          </ac:spMkLst>
        </pc:spChg>
      </pc:sldChg>
      <pc:sldChg chg="addSp modSp new mod">
        <pc:chgData name="anji reddy dodda" userId="44e71f1cce36aa0a" providerId="LiveId" clId="{632D18B7-4923-40DC-8500-5CFB33AA6290}" dt="2021-06-05T04:30:33.911" v="104" actId="1076"/>
        <pc:sldMkLst>
          <pc:docMk/>
          <pc:sldMk cId="3324779514" sldId="265"/>
        </pc:sldMkLst>
        <pc:picChg chg="add mod">
          <ac:chgData name="anji reddy dodda" userId="44e71f1cce36aa0a" providerId="LiveId" clId="{632D18B7-4923-40DC-8500-5CFB33AA6290}" dt="2021-06-05T04:30:33.911" v="104" actId="1076"/>
          <ac:picMkLst>
            <pc:docMk/>
            <pc:sldMk cId="3324779514" sldId="265"/>
            <ac:picMk id="2" creationId="{9A373514-D0D6-4787-84D1-BCC92217C5FE}"/>
          </ac:picMkLst>
        </pc:picChg>
        <pc:picChg chg="add mod">
          <ac:chgData name="anji reddy dodda" userId="44e71f1cce36aa0a" providerId="LiveId" clId="{632D18B7-4923-40DC-8500-5CFB33AA6290}" dt="2021-06-05T04:30:31.693" v="103" actId="14100"/>
          <ac:picMkLst>
            <pc:docMk/>
            <pc:sldMk cId="3324779514" sldId="265"/>
            <ac:picMk id="3" creationId="{8FF76105-34E6-4F03-B5EC-DAFCDB98BF96}"/>
          </ac:picMkLst>
        </pc:picChg>
      </pc:sldChg>
      <pc:sldChg chg="addSp new">
        <pc:chgData name="anji reddy dodda" userId="44e71f1cce36aa0a" providerId="LiveId" clId="{632D18B7-4923-40DC-8500-5CFB33AA6290}" dt="2021-06-10T06:40:22.235" v="180"/>
        <pc:sldMkLst>
          <pc:docMk/>
          <pc:sldMk cId="4055217214" sldId="266"/>
        </pc:sldMkLst>
        <pc:picChg chg="add">
          <ac:chgData name="anji reddy dodda" userId="44e71f1cce36aa0a" providerId="LiveId" clId="{632D18B7-4923-40DC-8500-5CFB33AA6290}" dt="2021-06-05T04:31:26.187" v="106"/>
          <ac:picMkLst>
            <pc:docMk/>
            <pc:sldMk cId="4055217214" sldId="266"/>
            <ac:picMk id="2" creationId="{94550D30-3C84-42E5-8823-4DB8318797B4}"/>
          </ac:picMkLst>
        </pc:picChg>
        <pc:inkChg chg="add">
          <ac:chgData name="anji reddy dodda" userId="44e71f1cce36aa0a" providerId="LiveId" clId="{632D18B7-4923-40DC-8500-5CFB33AA6290}" dt="2021-06-10T06:40:22.235" v="180"/>
          <ac:inkMkLst>
            <pc:docMk/>
            <pc:sldMk cId="4055217214" sldId="266"/>
            <ac:inkMk id="3" creationId="{486240E9-6DF2-43B0-B4E4-12DEA4275D0B}"/>
          </ac:inkMkLst>
        </pc:inkChg>
      </pc:sldChg>
      <pc:sldChg chg="addSp modSp new mod">
        <pc:chgData name="anji reddy dodda" userId="44e71f1cce36aa0a" providerId="LiveId" clId="{632D18B7-4923-40DC-8500-5CFB33AA6290}" dt="2021-06-05T04:32:47.920" v="115" actId="20577"/>
        <pc:sldMkLst>
          <pc:docMk/>
          <pc:sldMk cId="901724486" sldId="267"/>
        </pc:sldMkLst>
        <pc:spChg chg="add mod">
          <ac:chgData name="anji reddy dodda" userId="44e71f1cce36aa0a" providerId="LiveId" clId="{632D18B7-4923-40DC-8500-5CFB33AA6290}" dt="2021-06-05T04:32:47.920" v="115" actId="20577"/>
          <ac:spMkLst>
            <pc:docMk/>
            <pc:sldMk cId="901724486" sldId="267"/>
            <ac:spMk id="3" creationId="{5BD244F3-4F24-47E0-BA9A-85DF2309025B}"/>
          </ac:spMkLst>
        </pc:spChg>
      </pc:sldChg>
      <pc:sldChg chg="addSp modSp new mod">
        <pc:chgData name="anji reddy dodda" userId="44e71f1cce36aa0a" providerId="LiveId" clId="{632D18B7-4923-40DC-8500-5CFB33AA6290}" dt="2021-06-10T06:40:22.235" v="180"/>
        <pc:sldMkLst>
          <pc:docMk/>
          <pc:sldMk cId="3446800134" sldId="268"/>
        </pc:sldMkLst>
        <pc:spChg chg="add mod">
          <ac:chgData name="anji reddy dodda" userId="44e71f1cce36aa0a" providerId="LiveId" clId="{632D18B7-4923-40DC-8500-5CFB33AA6290}" dt="2021-06-05T04:33:42.126" v="126" actId="20577"/>
          <ac:spMkLst>
            <pc:docMk/>
            <pc:sldMk cId="3446800134" sldId="268"/>
            <ac:spMk id="4" creationId="{06DB9B82-75E5-43AC-BF0F-BAD692E9EBBE}"/>
          </ac:spMkLst>
        </pc:spChg>
        <pc:picChg chg="add mod">
          <ac:chgData name="anji reddy dodda" userId="44e71f1cce36aa0a" providerId="LiveId" clId="{632D18B7-4923-40DC-8500-5CFB33AA6290}" dt="2021-06-05T04:33:12.914" v="120" actId="14100"/>
          <ac:picMkLst>
            <pc:docMk/>
            <pc:sldMk cId="3446800134" sldId="268"/>
            <ac:picMk id="2" creationId="{FD589E73-C9E7-45D0-BCFD-E18A563ED96A}"/>
          </ac:picMkLst>
        </pc:picChg>
        <pc:inkChg chg="add">
          <ac:chgData name="anji reddy dodda" userId="44e71f1cce36aa0a" providerId="LiveId" clId="{632D18B7-4923-40DC-8500-5CFB33AA6290}" dt="2021-06-10T06:40:22.235" v="180"/>
          <ac:inkMkLst>
            <pc:docMk/>
            <pc:sldMk cId="3446800134" sldId="268"/>
            <ac:inkMk id="3" creationId="{3D04FE21-3680-4EFF-AF98-DC6C4F0C8E6A}"/>
          </ac:inkMkLst>
        </pc:inkChg>
      </pc:sldChg>
      <pc:sldChg chg="addSp modSp new mod">
        <pc:chgData name="anji reddy dodda" userId="44e71f1cce36aa0a" providerId="LiveId" clId="{632D18B7-4923-40DC-8500-5CFB33AA6290}" dt="2021-06-05T04:35:56.893" v="145" actId="2710"/>
        <pc:sldMkLst>
          <pc:docMk/>
          <pc:sldMk cId="2131518647" sldId="269"/>
        </pc:sldMkLst>
        <pc:spChg chg="add mod">
          <ac:chgData name="anji reddy dodda" userId="44e71f1cce36aa0a" providerId="LiveId" clId="{632D18B7-4923-40DC-8500-5CFB33AA6290}" dt="2021-06-05T04:35:00.446" v="135" actId="255"/>
          <ac:spMkLst>
            <pc:docMk/>
            <pc:sldMk cId="2131518647" sldId="269"/>
            <ac:spMk id="3" creationId="{A521707C-F5E6-44DD-802C-09B558F3C5AB}"/>
          </ac:spMkLst>
        </pc:spChg>
        <pc:spChg chg="add mod">
          <ac:chgData name="anji reddy dodda" userId="44e71f1cce36aa0a" providerId="LiveId" clId="{632D18B7-4923-40DC-8500-5CFB33AA6290}" dt="2021-06-05T04:35:56.893" v="145" actId="2710"/>
          <ac:spMkLst>
            <pc:docMk/>
            <pc:sldMk cId="2131518647" sldId="269"/>
            <ac:spMk id="6" creationId="{5B3C2E65-90DD-4463-8005-F5CC0DC9129E}"/>
          </ac:spMkLst>
        </pc:spChg>
        <pc:picChg chg="add mod">
          <ac:chgData name="anji reddy dodda" userId="44e71f1cce36aa0a" providerId="LiveId" clId="{632D18B7-4923-40DC-8500-5CFB33AA6290}" dt="2021-06-05T04:35:36.631" v="140" actId="1076"/>
          <ac:picMkLst>
            <pc:docMk/>
            <pc:sldMk cId="2131518647" sldId="269"/>
            <ac:picMk id="4" creationId="{105AB883-7558-4316-9CD4-BEBEB395AAAF}"/>
          </ac:picMkLst>
        </pc:picChg>
      </pc:sldChg>
      <pc:sldChg chg="addSp">
        <pc:chgData name="anji reddy dodda" userId="44e71f1cce36aa0a" providerId="LiveId" clId="{632D18B7-4923-40DC-8500-5CFB33AA6290}" dt="2021-06-08T05:35:06.883" v="166"/>
        <pc:sldMkLst>
          <pc:docMk/>
          <pc:sldMk cId="2299900024" sldId="270"/>
        </pc:sldMkLst>
        <pc:inkChg chg="add">
          <ac:chgData name="anji reddy dodda" userId="44e71f1cce36aa0a" providerId="LiveId" clId="{632D18B7-4923-40DC-8500-5CFB33AA6290}" dt="2021-06-08T05:35:06.883" v="166"/>
          <ac:inkMkLst>
            <pc:docMk/>
            <pc:sldMk cId="2299900024" sldId="270"/>
            <ac:inkMk id="2" creationId="{6E647726-AE25-460E-B7E0-26EAC0E3A5B3}"/>
          </ac:inkMkLst>
        </pc:inkChg>
      </pc:sldChg>
      <pc:sldChg chg="addSp">
        <pc:chgData name="anji reddy dodda" userId="44e71f1cce36aa0a" providerId="LiveId" clId="{632D18B7-4923-40DC-8500-5CFB33AA6290}" dt="2021-06-08T05:35:06.883" v="166"/>
        <pc:sldMkLst>
          <pc:docMk/>
          <pc:sldMk cId="4288698093" sldId="271"/>
        </pc:sldMkLst>
        <pc:inkChg chg="add">
          <ac:chgData name="anji reddy dodda" userId="44e71f1cce36aa0a" providerId="LiveId" clId="{632D18B7-4923-40DC-8500-5CFB33AA6290}" dt="2021-06-08T05:35:06.883" v="166"/>
          <ac:inkMkLst>
            <pc:docMk/>
            <pc:sldMk cId="4288698093" sldId="271"/>
            <ac:inkMk id="2" creationId="{16086F99-D795-4746-A94F-7C7AEE1F88CE}"/>
          </ac:inkMkLst>
        </pc:inkChg>
      </pc:sldChg>
      <pc:sldChg chg="addSp">
        <pc:chgData name="anji reddy dodda" userId="44e71f1cce36aa0a" providerId="LiveId" clId="{632D18B7-4923-40DC-8500-5CFB33AA6290}" dt="2021-06-08T05:35:06.883" v="166"/>
        <pc:sldMkLst>
          <pc:docMk/>
          <pc:sldMk cId="356116246" sldId="274"/>
        </pc:sldMkLst>
        <pc:inkChg chg="add">
          <ac:chgData name="anji reddy dodda" userId="44e71f1cce36aa0a" providerId="LiveId" clId="{632D18B7-4923-40DC-8500-5CFB33AA6290}" dt="2021-06-08T05:35:06.883" v="166"/>
          <ac:inkMkLst>
            <pc:docMk/>
            <pc:sldMk cId="356116246" sldId="274"/>
            <ac:inkMk id="2" creationId="{6763A3DA-CC9E-42F2-9315-F9D2375EC8E5}"/>
          </ac:inkMkLst>
        </pc:inkChg>
      </pc:sldChg>
      <pc:sldChg chg="addSp">
        <pc:chgData name="anji reddy dodda" userId="44e71f1cce36aa0a" providerId="LiveId" clId="{632D18B7-4923-40DC-8500-5CFB33AA6290}" dt="2021-06-08T05:35:06.883" v="166"/>
        <pc:sldMkLst>
          <pc:docMk/>
          <pc:sldMk cId="2890451178" sldId="275"/>
        </pc:sldMkLst>
        <pc:inkChg chg="add">
          <ac:chgData name="anji reddy dodda" userId="44e71f1cce36aa0a" providerId="LiveId" clId="{632D18B7-4923-40DC-8500-5CFB33AA6290}" dt="2021-06-08T05:35:06.883" v="166"/>
          <ac:inkMkLst>
            <pc:docMk/>
            <pc:sldMk cId="2890451178" sldId="275"/>
            <ac:inkMk id="2" creationId="{9BC9406A-5D07-4161-82FA-5F6B1B51A4A7}"/>
          </ac:inkMkLst>
        </pc:inkChg>
      </pc:sldChg>
      <pc:sldChg chg="addSp new">
        <pc:chgData name="anji reddy dodda" userId="44e71f1cce36aa0a" providerId="LiveId" clId="{632D18B7-4923-40DC-8500-5CFB33AA6290}" dt="2021-06-08T05:35:06.883" v="166"/>
        <pc:sldMkLst>
          <pc:docMk/>
          <pc:sldMk cId="3055850312" sldId="277"/>
        </pc:sldMkLst>
        <pc:inkChg chg="add">
          <ac:chgData name="anji reddy dodda" userId="44e71f1cce36aa0a" providerId="LiveId" clId="{632D18B7-4923-40DC-8500-5CFB33AA6290}" dt="2021-06-08T05:35:06.883" v="166"/>
          <ac:inkMkLst>
            <pc:docMk/>
            <pc:sldMk cId="3055850312" sldId="277"/>
            <ac:inkMk id="2" creationId="{CB25B3A0-DB61-4072-90EA-A823B1BDD9D0}"/>
          </ac:inkMkLst>
        </pc:inkChg>
      </pc:sldChg>
      <pc:sldChg chg="addSp new">
        <pc:chgData name="anji reddy dodda" userId="44e71f1cce36aa0a" providerId="LiveId" clId="{632D18B7-4923-40DC-8500-5CFB33AA6290}" dt="2021-06-08T05:35:06.883" v="166"/>
        <pc:sldMkLst>
          <pc:docMk/>
          <pc:sldMk cId="2046270284" sldId="278"/>
        </pc:sldMkLst>
        <pc:inkChg chg="add">
          <ac:chgData name="anji reddy dodda" userId="44e71f1cce36aa0a" providerId="LiveId" clId="{632D18B7-4923-40DC-8500-5CFB33AA6290}" dt="2021-06-08T05:35:06.883" v="166"/>
          <ac:inkMkLst>
            <pc:docMk/>
            <pc:sldMk cId="2046270284" sldId="278"/>
            <ac:inkMk id="2" creationId="{F7A4586F-5F1D-4846-B64A-2BBA9618F39D}"/>
          </ac:inkMkLst>
        </pc:inkChg>
      </pc:sldChg>
      <pc:sldChg chg="addSp delSp modSp new">
        <pc:chgData name="anji reddy dodda" userId="44e71f1cce36aa0a" providerId="LiveId" clId="{632D18B7-4923-40DC-8500-5CFB33AA6290}" dt="2021-06-08T04:25:15.843" v="165" actId="14100"/>
        <pc:sldMkLst>
          <pc:docMk/>
          <pc:sldMk cId="1962464088" sldId="279"/>
        </pc:sldMkLst>
        <pc:spChg chg="add del">
          <ac:chgData name="anji reddy dodda" userId="44e71f1cce36aa0a" providerId="LiveId" clId="{632D18B7-4923-40DC-8500-5CFB33AA6290}" dt="2021-06-08T04:23:29.123" v="151"/>
          <ac:spMkLst>
            <pc:docMk/>
            <pc:sldMk cId="1962464088" sldId="279"/>
            <ac:spMk id="2" creationId="{2D0E19D8-4B15-4907-9611-A05AB9BC31EE}"/>
          </ac:spMkLst>
        </pc:spChg>
        <pc:picChg chg="add mod">
          <ac:chgData name="anji reddy dodda" userId="44e71f1cce36aa0a" providerId="LiveId" clId="{632D18B7-4923-40DC-8500-5CFB33AA6290}" dt="2021-06-08T04:25:15.843" v="165" actId="14100"/>
          <ac:picMkLst>
            <pc:docMk/>
            <pc:sldMk cId="1962464088" sldId="279"/>
            <ac:picMk id="1027" creationId="{9DF818A2-56D2-4756-9843-69B56E8433BD}"/>
          </ac:picMkLst>
        </pc:picChg>
      </pc:sldChg>
      <pc:sldChg chg="addSp modSp new mod">
        <pc:chgData name="anji reddy dodda" userId="44e71f1cce36aa0a" providerId="LiveId" clId="{632D18B7-4923-40DC-8500-5CFB33AA6290}" dt="2021-06-08T04:24:58.971" v="162" actId="20577"/>
        <pc:sldMkLst>
          <pc:docMk/>
          <pc:sldMk cId="2054947313" sldId="280"/>
        </pc:sldMkLst>
        <pc:spChg chg="add mod">
          <ac:chgData name="anji reddy dodda" userId="44e71f1cce36aa0a" providerId="LiveId" clId="{632D18B7-4923-40DC-8500-5CFB33AA6290}" dt="2021-06-08T04:24:58.971" v="162" actId="20577"/>
          <ac:spMkLst>
            <pc:docMk/>
            <pc:sldMk cId="2054947313" sldId="280"/>
            <ac:spMk id="3" creationId="{C139A4B1-F406-4D2A-8937-FECAB43A4768}"/>
          </ac:spMkLst>
        </pc:spChg>
      </pc:sldChg>
      <pc:sldChg chg="addSp modSp new">
        <pc:chgData name="anji reddy dodda" userId="44e71f1cce36aa0a" providerId="LiveId" clId="{632D18B7-4923-40DC-8500-5CFB33AA6290}" dt="2021-06-10T06:40:22.235" v="180"/>
        <pc:sldMkLst>
          <pc:docMk/>
          <pc:sldMk cId="2128399499" sldId="281"/>
        </pc:sldMkLst>
        <pc:picChg chg="add mod">
          <ac:chgData name="anji reddy dodda" userId="44e71f1cce36aa0a" providerId="LiveId" clId="{632D18B7-4923-40DC-8500-5CFB33AA6290}" dt="2021-06-10T05:06:08.463" v="170" actId="14100"/>
          <ac:picMkLst>
            <pc:docMk/>
            <pc:sldMk cId="2128399499" sldId="281"/>
            <ac:picMk id="1026" creationId="{83115B40-47C2-4C13-A2B0-F606E1BCFF0F}"/>
          </ac:picMkLst>
        </pc:picChg>
        <pc:inkChg chg="add">
          <ac:chgData name="anji reddy dodda" userId="44e71f1cce36aa0a" providerId="LiveId" clId="{632D18B7-4923-40DC-8500-5CFB33AA6290}" dt="2021-06-10T06:40:22.235" v="180"/>
          <ac:inkMkLst>
            <pc:docMk/>
            <pc:sldMk cId="2128399499" sldId="281"/>
            <ac:inkMk id="2" creationId="{E70D0B8C-102E-4917-94DF-55C573D1F9A0}"/>
          </ac:inkMkLst>
        </pc:inkChg>
      </pc:sldChg>
      <pc:sldChg chg="addSp new">
        <pc:chgData name="anji reddy dodda" userId="44e71f1cce36aa0a" providerId="LiveId" clId="{632D18B7-4923-40DC-8500-5CFB33AA6290}" dt="2021-06-10T06:40:22.235" v="180"/>
        <pc:sldMkLst>
          <pc:docMk/>
          <pc:sldMk cId="3440663347" sldId="282"/>
        </pc:sldMkLst>
        <pc:inkChg chg="add">
          <ac:chgData name="anji reddy dodda" userId="44e71f1cce36aa0a" providerId="LiveId" clId="{632D18B7-4923-40DC-8500-5CFB33AA6290}" dt="2021-06-10T06:40:22.235" v="180"/>
          <ac:inkMkLst>
            <pc:docMk/>
            <pc:sldMk cId="3440663347" sldId="282"/>
            <ac:inkMk id="2" creationId="{815A87AA-51DB-41A1-80BF-E0F084C21AF3}"/>
          </ac:inkMkLst>
        </pc:ink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08T04:30:24.093"/>
    </inkml:context>
    <inkml:brush xml:id="br0">
      <inkml:brushProperty name="width" value="0.05292" units="cm"/>
      <inkml:brushProperty name="height" value="0.05292" units="cm"/>
      <inkml:brushProperty name="color" value="#FF0000"/>
    </inkml:brush>
  </inkml:definitions>
  <inkml:trace contextRef="#ctx0" brushRef="#br0">6367 1217 307 0,'0'0'32'0,"0"0"8"16,0 0 128-16,0 0-80 15,0 0-1-15,0 0 9 0,0 0-31 16,33-19-28 0,-33 19-4-16,0 0-3 0,0 0-4 15,0 0-6 1,0 0-10-16,0 0-9 0,0 4-1 16,0 6 0-1,0 5 1-15,-2 2 0 0,-1 2 1 16,0 1-2-16,-2 4 0 0,2-2 0 15,-2 1 2 1,2 1-2 0,2-1 0-16,1 3 0 0,0 1 0 15,0-1 0-15,0 6 0 16,0 0 1-16,6 2 0 16,5 1 4-16,3-1-4 0,4 0-1 15,3-5 0 1,6-4 1-16,4-5 2 0,5-2-2 15,1-4 6-15,0-7 2 16,-1-5 2-16,-6-2 7 16,-2 0 5-16,-4-13 12 15,-6-10 13-15,-5-9-5 16,-5-15-8-16,-5-15-9 16,-3-9-6-16,0-4-10 15,3 0-6-15,-3 12-4 16,3 10 0-16,-3 9 3 15,0 13 3-15,0 8 3 16,0 8 9-16,0 3-1 16,-3 5-7-16,0 3-9 15,3 1-1-15,0 2-1 0,0 1-6 16,0 0-20 0,0 0-6-16,0 0-53 0,-3 0-4 15,1 0-39 1,-2 5-47-16,-3 4-65 0,-1-3-58 15</inkml:trace>
  <inkml:trace contextRef="#ctx0" brushRef="#br0" timeOffset="436.17">7094 1405 461 0,'0'0'46'0,"0"0"61"15,0 0 55-15,0 0-81 16,0 0-22-16,0 0-17 15,0 0-20-15,7 0-9 16,5 2-4-16,9-1 4 16,7 0 39-16,8-1-33 0,6 0-1 15,0 0 4 1,4 0-17-16,-4 0-3 16,-9 0 0-16,-14 0-2 15,-7 0 1-15,-10 0-1 16,-2 0 4-16,0 0-4 15,0 0-2-15,-6 0 2 0,-2 0-4 16,0 0-29 0,2 0-34-16,2-7-58 0,4-4-143 15,0-4-304-15</inkml:trace>
  <inkml:trace contextRef="#ctx0" brushRef="#br0" timeOffset="1581.74">7725 1214 429 0,'0'0'83'15,"0"0"33"-15,0 0 85 16,0 0-104-16,0 0-25 15,0 0-10-15,0-1-29 0,0 1-20 16,0 0-13 0,0 6-1-16,0 9 1 0,0 9 0 15,0 5 4 1,-2 1-2-16,-2-1-1 0,-3 1-1 16,1-8-1-1,-2-1-1-15,3-8-4 0,1-4-1 16,-2-4 2-16,5-3-3 0,1-2-3 15,0 0 11 1,0 0 2 0,0 0 8-16,0-10 5 0,1-9-10 15,11 2-4-15,0 1 8 16,3 0 7-16,1 3 0 16,4 1-9-16,5 2 1 0,2 2-5 15,0 6-3 1,4 2 0-16,-1 0 1 15,0 1 1-15,-2 12 3 0,-4 4 4 16,-3 1-3-16,-6 7-2 16,-5 3 7-16,-1 7 4 15,-3 3 3-15,-6 6 0 16,0 1-3-16,0 4-1 16,-10-1-5-16,-7-6-3 15,-4-1 2-15,-4-8-3 16,-3-5-3-16,-4-6 3 15,-4-4 0-15,-2-7 0 16,-1-7 1-16,0-4-6 16,5 0-3-16,5-5 3 15,10-20-2-15,9-6-10 0,7-7-12 16,3-3 19 0,3 4-3-16,15 4 2 0,1 4 3 15,2 9-3-15,-3 4 3 16,3 7-5-16,-2 8 1 15,-7 1 1-15,0 0-2 0,-3 0 2 16,-6 7-3 0,-2 3-21-16,-1 0-36 0,0 0-24 15,2-2-28 1,-2-8-72-16,1 0-104 0,1-18-28 16</inkml:trace>
  <inkml:trace contextRef="#ctx0" brushRef="#br0" timeOffset="1909.66">7777 1112 511 0,'0'0'29'16,"0"0"58"-16,0 0 55 15,0 0-33-15,0 0-25 0,0 0-40 16,6-11-15 0,14 11-2-16,8 0 4 15,9 0 4-15,6 0-1 16,4-3-21-16,3-1 2 0,-1-1 0 16,-2-1-12-1,-11 0 0-15,-14 4-3 16,-8 1 0-16,-10 1-2 15,-4 0-40-15,0 0-65 0,-18 3-75 16,0 8-54 0,-3-3-245-16</inkml:trace>
  <inkml:trace contextRef="#ctx0" brushRef="#br0" timeOffset="3036.34">6624 2042 287 0,'0'0'65'15,"0"0"25"-15,0 0 63 0,0 0-93 16,0 0 2 0,0 0 2-16,21 4-17 0,-14-4-25 15,2 4-11-15,6-2 0 0,2-2 0 16,3 0 2 0,6 0-1-16,-1 0-5 0,1-8-2 15,2 0 1 1,2 1 3-16,-3 3-4 0,-4 2-5 15,-5 2-3-15,-1 0 1 16,-7 6-4-16,0 9 2 16,-2-1 0-1,0 1 3-15,2-1 1 0,-3-6 5 16,1-2-4-16,-2-2 0 16,1-2 1-16,2-2 2 15,-1 0 3-15,-1 0 21 16,3-4 21-16,4-8-5 15,4-6-19-15,3-3-13 16,9 1-12-16,3 1-1 16,-2 7 1-16,2 7-2 15,-6 5 0-15,-4 0-3 0,-2 11-2 16,-3 8 4 0,-3-1 3-16,0 1 2 0,0-4-1 15,-2-4-1 1,2-4 3-16,0-2-2 0,3-5-1 15,0 0-3-15,1-16-38 16,4-3-68-16,-4-5-174 16,2 2-231-16</inkml:trace>
  <inkml:trace contextRef="#ctx0" brushRef="#br0" timeOffset="4126.45">9415 1315 515 0,'0'0'19'16,"0"0"79"-16,0 0 84 15,0 0-87-15,0 0-19 16,0 0-17-16,5-2-41 0,-5 2-12 15,0 13-6 1,0 13 0-16,-8 9 11 16,-2 4-5-16,1 5-5 15,6 1 3-15,3 1-4 16,0-3-1-16,7-6-3 16,14-8 4-16,6-7 0 15,3-14 0-15,-2-3 1 16,2-5 1-16,-4-3-1 0,-4-14 0 15,-4-9 5 1,-8-10 3-16,-2-7 0 0,-7-6 0 16,-1 0 32-16,0 8-19 15,0 8-8-15,2 11 24 16,-1 9-22-16,1 6 4 16,-2 4-13-16,0 3 5 15,0 0-12-15,0 0-5 16,0 11-14-16,0 11 12 15,0 13 6-15,0 4 2 0,0 4 0 16,0 3 0 0,5-1-1-16,6-4 0 15,4-4-1-15,6-12 1 16,6-6-1-16,1-8 1 0,6-9 3 16,-1-2-2-16,2 0 2 15,-7-16 1-15,-4-11 5 16,-9-11 2-16,-5-13 1 15,-7-5-1-15,-3-4 25 0,0 2-16 16,-13 11-2 0,-1 7-2-16,4 11-5 0,1 13-9 15,3 7 0 1,4 5-2-16,2 4-1 16,0 0-12-16,-1 0-42 15,1 0-51-15,0 0-58 0,0 10-61 16,0 1-51-16,0-4-237 0</inkml:trace>
  <inkml:trace contextRef="#ctx0" brushRef="#br0" timeOffset="5026.16">10481 1360 699 0,'0'0'24'0,"0"0"86"0,0 0 8 15,0 0-29-15,0 0-15 16,-94-74-22-16,72 74-38 16,-4 0-14-16,-4 16-4 15,-2 9-2-15,3 5 3 16,3 5-1-16,7 2 2 0,7 3-3 15,9-1 4 1,3 1 0-16,9-4-8 0,18-4-18 16,9-9 7-1,1-10 0-15,2-7-1 0,-7-6 3 16,-7 0 8 0,-6-25 10-16,-7-8 12 0,-5-12 31 15,-7-8-4 1,0 2 8-16,0-2-9 0,0 5-12 15,0 11 20 1,0 12-35-16,5 10 9 0,-2 9 6 16,-2 5-10-16,-1 1-12 0,0 0-4 15,0 0-10 1,2 5-5-16,1 16 2 16,3 10 12-16,1 8 0 15,2 3 0-15,0 0-3 0,6 0-15 16,0-6 3-16,6-3-2 15,4-8 0-15,1-7 7 16,-1-10 3 0,0-8 8-16,-4 0 5 15,-4-14 4-15,-4-14 10 0,-4-8-6 16,-3-10-2-16,0-2 7 16,1-1-4-16,1 7 4 15,-2 10 13-15,0 8-14 0,-2 12-12 16,-1 6 9-1,-2 5-5-15,-1 1-3 0,0 0-6 16,0 0-9 0,0 3-7-16,3 16-5 0,2 12 15 15,1 9 6 1,3 5-3-16,1-1 1 0,2-2-4 16,3-1-3-1,-1-5-4-15,3-5 3 0,2-7 3 16,-3-12 5-16,-4-6 2 15,-3-6 3-15,3-2 8 16,-2-21 22 0,-1-12-5-16,3-11-12 0,-3-8 3 15,2-5-9-15,3-2 11 16,-2 10-15-16,3 8-5 16,-4 14-1-16,-5 14 1 15,-2 6-1-15,-2 5-4 16,-2 4-8-16,2 0-39 0,-2 0-57 15,0 4-79-15,3 9-109 16,2 3-140-16</inkml:trace>
  <inkml:trace contextRef="#ctx0" brushRef="#br0" timeOffset="5452.31">11146 1446 588 0,'0'0'9'16,"0"0"68"-16,0 0 24 16,0 0-24-16,0 0-10 15,0 0-20-15,98 10-18 16,-72-18 0-16,-3-7-8 16,-4 1 10-16,-5-6 12 0,-6-1 10 15,-8 0-11-15,0 0-22 16,0 4-20-16,-15 5-1 15,-6 6-6-15,-4 6-6 0,-2 0 5 16,-3 14 5 0,2 9-5-16,-2 2-1 0,6 3 9 15,0 2 0 1,3 2 1-16,6-1-1 0,2 2-1 16,10-4 1-1,3-2 3-15,0-4-1 0,24 2 2 16,10-8 2-16,8-4 8 15,12-6-2-15,-2-7-3 16,-7 0-9 0,-11 0-5-16,-7 0-6 15,-11-9-13-15,-13-2-24 16,0-3-53-16,-3-2-124 0,0 2-292 16</inkml:trace>
  <inkml:trace contextRef="#ctx0" brushRef="#br0" timeOffset="6000.7">11910 1269 856 0,'0'0'0'0,"0"0"108"15,0 0 18-15,0 0-63 16,0 0-35-16,0 0-28 16,-2 19-4-16,4 13 4 15,2 12 4-15,-2 7 5 16,-2 8-1-16,0 9 10 0,0 6-4 15,0 0-4 1,0-3-4-16,0-8-4 16,0-5 0-16,-6-7-1 15,-3-10 0-15,3-8 2 0,0-10-1 16,3-9-2 0,0-9-5-16,3-4-18 15,-2-1-17-15,2-6-43 16,0-25-64-16,0-13-260 15,3-17-27-15</inkml:trace>
  <inkml:trace contextRef="#ctx0" brushRef="#br0" timeOffset="6297.84">11889 1217 596 0,'0'0'7'16,"0"0"90"-16,0 0 37 15,0 0-91-15,98-43-23 16,-42 43 13-16,2 0 4 16,3 13-3-1,-5 7-3-15,-8 6-9 16,-13 5-15-16,-19 3 4 0,-13 3 1 16,-6 1 5-16,-31 0 3 15,-15-4-3-15,-11-5-7 16,0-5-8-16,1-5 3 15,6-5-5-15,12-4 0 0,9-5-28 16,14-2-39 0,12-3-72-16,6 0-101 0,6-8-224 15</inkml:trace>
  <inkml:trace contextRef="#ctx0" brushRef="#br0" timeOffset="6936.2">12247 1483 789 0,'0'0'54'0,"0"0"-19"16,104-6 0 0,-63 6 33-16,3 0 8 0,-2 14-30 15,-4 6-13 1,-7 4-13-16,-4 7-9 0,-8 7-6 15,-8 6 1-15,-11 3 3 16,0-4-3-16,-8-4 4 16,-11-6-4-16,-1-9 0 15,-2-10-6-15,-2-8 0 16,-1-6 0-16,1 0 1 16,0-16-1-16,9-12-1 15,9-6-5-15,6-12-8 16,8-14 14-16,20-8-4 0,13 4-5 15,1 10 2 1,0 18 6-16,1 13 2 16,-1 11 0-16,-3 4 6 15,-3 5 4-15,-12 3-6 0,-5 0-5 16,-8 0 8 0,-4 2-5-16,-4 8-2 0,-3 7 2 15,0 7 8 1,0 7 8-16,-13 7-1 0,-3 4-12 15,3 6-1-15,6-3-4 16,4-2-1-16,3-6 1 16,1-7-3-16,20-10 2 15,10-7 0-15,8-7 1 16,6-6 6-16,3 0-5 0,-5-16 0 16,-4-10 1-1,-15-8 6-15,-13-15 6 0,-11-11-5 16,-13-5-2-16,-23 5 6 15,-10 14-14-15,-5 18-10 16,5 13-7 0,7 10-28-16,10 5-44 15,10 0-100-15,9 10-132 16,10-3-211-16</inkml:trace>
  <inkml:trace contextRef="#ctx0" brushRef="#br0" timeOffset="7267.95">13336 1458 749 0,'0'0'43'0,"0"0"33"16,0 0 114-1,0 0-123-15,0 0-42 0,0 0-10 16,5 20-14-16,-1 12 22 0,1 11 18 15,-1 10-6 1,-4 4-14 0,0 4 0-16,0 1-11 0,0 0-7 15,-4 0 3-15,-4-5-5 16,4-5 0-16,1-8 1 16,1-9-2-16,2-8-1 15,0-10-6-15,0-8-27 16,0-8-13-16,0-1-18 0,-3-4-16 15,1-23-58-15,-2-16-322 16</inkml:trace>
  <inkml:trace contextRef="#ctx0" brushRef="#br0" timeOffset="7542.86">13354 1451 852 0,'0'0'4'0,"0"0"-3"16,57-78 55-1,-29 60-12-15,8 7-8 16,4 6-16-16,8 5-11 0,-2 0 0 16,-1 11 14-1,-11 9-10-15,-7 5-5 16,-11 9-4-16,-14 8 4 16,-2 7-2-16,-25 1 2 0,-16 1-6 15,-8-9-2 1,1-9-1-16,-1-3-3 0,10-10-4 15,9-3-2 1,11-4-24-16,10-6-37 0,9-2-44 16,0-5-85-16,8 0-115 0</inkml:trace>
  <inkml:trace contextRef="#ctx0" brushRef="#br0" timeOffset="8019.33">13933 1538 771 0,'0'0'7'0,"0"0"65"15,0 0 24 1,0 0-4-16,22-74-11 0,-44 71-49 16,-8 3-32-16,-6 0-3 0,-6 21-7 15,0 8 6 1,4 9 4-16,8 4 0 15,10 5 0-15,12-5-4 0,8-5-10 16,11-6-29 0,24-8-14-16,8-9 5 0,11-8 3 15,-1-6-47 1,-6-5-20-16,-7-18 54 16,-16-8 62-16,-11-13 12 15,-11-9 118-15,-2 1-11 16,0 8-34-16,-8 15 48 0,3 15-48 15,3 9-61-15,2 5 6 16,0 0-24 0,0 0-6-16,0 16-23 0,0 8 15 15,0 6 8-15,0 3 0 0,2 0 1 16,0 0-1 0,3 1 0-16,2-5 0 15,5-4-1-15,5-4-25 16,5-5-16-16,1-5-24 0,5-5-44 15,0-6-89-15,-1 0-229 16</inkml:trace>
  <inkml:trace contextRef="#ctx0" brushRef="#br0" timeOffset="8723.44">14731 1569 495 0,'0'0'191'0,"0"0"-171"15,-15-81 122-15,-9 57-53 16,-6 6-30-16,-7 7-33 16,-9 7-4-16,-4 4-13 0,-6 4-3 15,-1 16-6-15,4 5-2 16,9 6 1-16,13 3-3 15,15 1-5-15,14 5-1 16,2-3-19-16,28-2-12 16,23-8 8-16,15-11-1 0,7-7-20 15,0-9 8 1,-9 0-3-16,-13-18 46 0,-16-13 3 16,-13-7 106-1,-14-8-18-15,-8-1 15 0,0 8 3 16,-16 8-50-16,4 11-2 15,2 10-8-15,5 4-10 16,5 6-10-16,0 0-24 16,0 0-2-16,0 8-18 15,0 14-5-15,0 15 23 16,0 9 2-16,3 10-1 16,0 3 0-16,1 1 0 15,-1 6-1-15,-1 7 4 16,1 8-4-16,2 7-1 15,-4 3 1-15,-1-7-2 0,0-6 1 16,-8-9-15 0,-6-16 1-16,-1-16 7 0,-3-15 8 15,-6-16 3 1,-7-6 12-16,-7-8 14 0,-7-20-15 16,-2-10-7-1,0-11-3-15,8-5-4 16,13-10 1-16,11-5-1 15,15 0 2-15,2 0 3 0,26 8 3 16,8 9-1 0,5 8-7-16,4 9-5 0,-1 7 2 15,-3 4-12-15,-2 5-23 16,-8 5-15-16,-5 0-24 16,-10 7-47-16,-6 4-64 0,-10 3-168 15</inkml:trace>
  <inkml:trace contextRef="#ctx0" brushRef="#br0" timeOffset="9570.23">15285 1574 834 0,'0'0'18'16,"0"0"-1"-1,11-73 66-15,-11 55-37 0,0 4 39 16,0 3-30 0,-19 5-28-16,-9 5-27 0,-11 1-7 15,-6 7 3 1,-1 15-2-16,5 3-3 0,10 3-17 15,12 3-18-15,14 1-13 0,5-1 11 16,26-1-4 0,17-10 0-16,15-3 11 0,5-12-25 15,0-5-5 1,-8-3 26-16,-13-18 40 16,-16-13 3-16,-18-11 117 15,-8 0-23-15,0-2 1 16,-18 12 10-16,0 12-17 0,4 9-55 15,4 7-6 1,7 7 4-16,3 0-28 16,0 0-3-16,0 13-22 0,0 12 10 15,0 7 12 1,6 8-1-16,1 1 1 0,1 3-4 16,3-1-4-16,5-6-8 15,5-5 4-15,9-12-10 16,4-7 8-16,2-7 2 15,-4-6 1-15,-3-8 11 0,-10-17 0 16,-4-13 22 0,-6-17 13-16,-6-10 0 15,0-8-9-15,-1-8 4 16,5-1-18-16,10-5 4 0,5 5-16 16,3 13 3-1,-10 17 7-15,-7 17 11 16,-4 14 29-16,-4 9-2 0,0 6 5 0,0 6-23 15,0 0-30 1,0 0-10-16,0 5-9 16,-4 16-8-16,-7 12 24 15,-4 10 2-15,-3 7-1 0,5 3 2 16,0 1-1 0,5 1 1-16,3-4-1 15,5-2 0-15,0 2 0 16,14 0-5-16,13 2-8 15,4-2-1-15,4-7-2 16,-1-12-20-16,-3-8-4 0,-4-8-9 16,-6-9-20-16,-6-7-28 15,-6-2-53-15,-8-23-108 16,-1-13-265-16</inkml:trace>
  <inkml:trace contextRef="#ctx0" brushRef="#br0" timeOffset="9903.94">15535 1360 544 0,'0'0'29'15,"0"0"12"-15,0 0 121 16,0 0-67-16,128 4-18 16,-72 2-18-16,8-3-14 15,3 0-13-15,0-1 9 16,-6 0 8-16,-6 0-23 0,-11-1-2 15,-14-1 3-15,-11 0-3 16,-12 0-9-16,-5 0 7 16,-2 1-1-16,0-1-12 0,0 2-9 15,0 1-2 1,0 6-7-16,0 8-7 0,0 10 16 16,0 5 2-1,0 5 0-15,0 0-2 0,0-3-4 16,0-6-41-16,0-8-41 15,0-12-53-15,0-8-85 16,0-22-152-16</inkml:trace>
  <inkml:trace contextRef="#ctx0" brushRef="#br0" timeOffset="10049.41">15990 1170 714 0,'0'0'258'16,"0"0"-248"-16,0 0 76 15,0 0-75-15,0 0-11 16,0 0-15-16,52-26-74 16,-35 28-118-16,-1 13-80 0,-1-5-63 15</inkml:trace>
  <inkml:trace contextRef="#ctx0" brushRef="#br0" timeOffset="10766.15">16481 1323 879 0,'0'0'4'16,"0"0"134"-16,0 0-93 16,0 0-45-16,0 0-8 0,0 0 7 15,-75 85 0-15,55-49 1 16,6 3 0-16,7 3-3 15,7-1 3-15,0 1 0 16,27-5 0-16,10-9-1 16,11-9-8-16,2-12-1 15,-3-7-2-15,-10-7-6 16,-12-25 10-16,-13-15 8 16,-12-17 0-16,0-8 3 15,-18 0-6-15,-4 12-1 16,5 13-16-16,7 18 20 15,10 9 1-15,0 12 4 16,21 7-8-16,13 1 3 16,9 9-4-16,7 15 4 15,0 5 19-15,-2 7 4 16,-3 2 6-16,-6 1-3 16,-11 2-8-16,-10-5 12 15,-12-1-25-15,-6-5 0 16,0-7-4-16,-16-4-1 0,-6-10 6 15,0-7 5-15,1-2 1 16,5-2-1-16,3-15 12 16,4-4-10-16,7-7-3 15,2-6-10-15,12-8 4 16,21-5 6-16,10-3-10 0,3 7 1 16,4 9 2-1,-7 12 5-15,1 10 4 0,0 11-5 16,2 1-2-16,-3 10 7 15,-2 12-11-15,-7 8-1 16,-5 8 0 0,-9 7 0-16,-9 5 2 0,-11 5-2 15,0 2 0 1,-17 3 0-16,-8 2 2 0,0-3-2 16,5-3-13-16,7-3-40 15,8-5 12-15,5-4-38 16,0-7-52-16,5-10-102 15,-5-11-337-15</inkml:trace>
  <inkml:trace contextRef="#ctx0" brushRef="#br0" timeOffset="11865.63">10139 2025 634 0,'0'0'77'0,"0"0"-62"0,0 0 26 16,0 0-23-1,0 0-7-15,0 0 12 0,49 42-12 16,-21-33-3-16,8-7 4 16,5-2-11-16,-4 0 4 15,3-5 2-15,-6-11-5 16,-2-5 2-16,-3-2 17 16,0-5 18-16,-8 6-9 15,0 3 4-15,-2 7-9 0,-2 6-8 16,2 4-13-1,5 2 2-15,0 0-4 0,3 14-2 16,1 2-4 0,-1 3 3-16,-2-1 1 0,5 1 0 15,-2-2 0 1,-1-2-2-16,-3-5-3 0,-3-5 0 16,-6-2 5-1,-5-3 4-15,-4 0-1 0,0-2 12 16,1-16 48-1,4-6-30-15,3-7-26 0,6 0 11 16,6 3 5-16,0 7-16 16,4 7-7-16,-1 6-5 15,-4 8 4-15,1 0-4 16,-1 8-3-16,-1 11-1 16,-1 5 3-16,-1 3 6 0,0-3 0 15,2-2 1 1,-1-2-1-16,-1-5 0 0,1-5 1 15,3-6 1-15,0-4 0 16,3 0 3-16,1-6 2 16,-5-11-5-16,-1-1-2 15,-3-1-3-15,-6 6-2 16,-2 6-6-16,-2 2-25 16,3 5-50-16,5 0-57 15,-2 0-134-15,0 9-244 16</inkml:trace>
  <inkml:trace contextRef="#ctx0" brushRef="#br0" timeOffset="12817.04">15705 2331 459 0,'0'0'0'0,"0"0"113"0,0 0-23 16,0 0-48-1,0 0 0-15,100-12-19 0,-77 24-8 16,3 2-8-16,0 0-6 15,-1 0 1-15,1-3-2 16,-1-3-2-16,0-4 2 16,-4-4 0-16,-3 0 8 15,-2-13 13-15,-2-7 1 16,2-10 28-16,2-1-19 16,5-1-30-16,2 3 9 0,3 7 2 15,-1 5-10 1,0 10 0-16,0 6 1 15,1 1 7-15,2 0-8 0,0 7-1 16,0 7 0-16,-2 0-2 16,-1 3-2-16,0 0 2 15,-8-2 0-15,1-2-2 16,-7-2-6-16,-4-6 7 16,-5-2 2-16,1-3 3 15,1 0 4-15,9 0 6 16,4-3 3-16,10-8-8 15,5-1-7-15,4-1 0 16,0-1-1-16,-4 3 0 16,-5 4 0-16,-9 3 0 15,-6 4-1-15,-5 0 0 16,0 0-5-16,0 11-3 16,0 9 3-16,5 2 6 15,2 1 1-15,6-1-1 0,5-2 4 16,6-6 0-16,7-4-1 15,6-4 6-15,-3-6 0 16,3 0-6-16,-5 0-2 16,-5-10-1-16,-5-3-15 0,-7-2-63 15,-14-3-116 1,-10-5-319-16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08T04:37:43.294"/>
    </inkml:context>
    <inkml:brush xml:id="br0">
      <inkml:brushProperty name="width" value="0.05292" units="cm"/>
      <inkml:brushProperty name="height" value="0.05292" units="cm"/>
      <inkml:brushProperty name="color" value="#FF0000"/>
    </inkml:brush>
  </inkml:definitions>
  <inkml:trace contextRef="#ctx0" brushRef="#br0">10365 9613 139 0,'0'0'67'0,"0"0"8"0,0 0 29 16,0 0 6-1,0 0-16-15,0 0-21 16,0 0-3-16,5 0-16 15,-5 0-21-15,0 0-8 0,0 0-1 16,0 0-8 0,0 0-4-16,0 0-3 0,0 0-5 15,0 0 3-15,0 0-3 16,1 0 12-16,-1 0 10 16,2 0 9-16,-2 0-12 15,0 0-10-15,0 0-9 16,3 0-4-16,3 0 0 0,3 0 0 15,4 0 0 1,1 0 3-16,10 0-3 16,4 0 1-16,6 4 2 15,7-2-2-15,3 0-1 16,0-1 0-16,-3 1 0 16,-6-2 0-16,-9 0 0 15,-9 0 0-15,-6 0 1 0,-4 0 0 16,-4 0 0-1,-2 0 1-15,-1 0-2 0,0 0 0 16,0 0-3 0,0 0-4-16,0 0-6 15,0 0-7-15,0 0-15 0,0 0-36 16,-1 0-94-16,-5 0-216 16</inkml:trace>
  <inkml:trace contextRef="#ctx0" brushRef="#br0" timeOffset="2255.04">12095 9420 225 0,'0'0'132'0,"0"0"-47"15,0 0 43-15,0 0-36 16,0 0-33-16,0 0-26 0,-9 0 0 15,9 0 13 1,0 0-20-16,0 0-11 0,0 0-7 16,0 0 0-1,9 0-2-15,10 8 11 0,8 0-3 16,9-2-4-16,8-1-5 0,3-2-2 16,5-2 1-1,-3 1-2-15,-2-2-2 16,-4 1 0-16,-8 1 0 15,-5-2-9-15,-10 0 0 0,-4 0 7 16,-8 0 0 0,-5 0 0-16,-3 0-1 15,0 0-1-15,0 0 0 16,0 2 4-16,-5 3 3 0,-1-1-3 16,2-2 2-16,1 1-1 15,-6 0-2-15,4 0 2 16,-2 0 1-16,-4 0-1 15,-2 1 2-15,-4 2 4 16,-2-1 0-16,-3 3-3 16,-2 0 2-16,0 2 2 15,-3 1-1-15,-3 2 3 16,-1 1 3-16,-3-1 0 16,1 4-2-16,0-3 4 0,3 1 3 15,2-2 0 1,1-2-12-16,5 0 5 15,5-2-5-15,1-4-6 0,7 0 0 16,0-2-4 0,6-2-1-16,2 0-15 0,-1-1-14 15,2 0-24 1,0 0-40-16,0 0-69 0,-1 0-103 16,1-5-162-16</inkml:trace>
  <inkml:trace contextRef="#ctx0" brushRef="#br0" timeOffset="3307.2399">13226 9419 243 0,'0'0'69'0,"0"0"-55"16,0 0 89-16,0 0-10 15,0 0-21-15,0 0 7 16,-48-7 21-16,48 5-12 16,0-1-21-16,9 1-36 15,16-3-27-15,8 4-4 16,6 1-2-16,2 0 0 0,0 0 2 16,-5 1 0-1,-3 9-2-15,-7-1 1 0,-6 1-1 16,-8-1 0-1,-8-3 0-15,-4 3-3 0,0 3 5 16,-18 2 1 0,-9 3 15-16,-6-1-6 15,-1-2-2-15,3-2-4 16,1-3 1-16,6 0-1 0,6-7-2 16,9 2 1-16,3-4 0 15,6 0 0-15,0 0-1 16,0 0-1-16,9 0 1 0,12 0-2 15,6 0 0 1,3 0 0-16,3 0 0 0,-1 6 0 16,0 1 0-1,-4 6 8-15,-4 0-8 0,-4 4 1 16,-7 0-2 0,-6-1 0-16,-5 2 0 0,-2-1 1 15,0 0 5-15,-19-2 19 16,-8 0-1-16,-6-3-2 15,-4-4-6-15,-7-1-2 16,-2-4-3-16,-2-1 6 16,-1-2-8-16,0 0-1 15,6 0 3-15,5-5-10 16,7-4-5-16,9 1 5 16,8 2 0-16,5-2-13 15,6 1-17-15,3-3-17 16,0 1-57-16,12-4-79 0,6-1-84 15,6 0-127 1</inkml:trace>
  <inkml:trace contextRef="#ctx0" brushRef="#br0" timeOffset="3736.87">13896 9564 258 0,'0'0'363'0,"0"0"-327"0,0 0 49 16,0 0 32-1,0 0-57-15,0 0-10 0,-42 37-6 16,25-14-1-16,2 0-4 15,4 0-17-15,6-2-14 16,4 0-1-16,1-2-4 16,6-1 0-16,17-4 2 15,10-3 4-15,2-9-7 16,2-2-2-16,-5-1-14 0,-7-18 2 16,-5-8 9-1,-9-6 1-15,-8-10-1 0,-3 1-4 16,-11 5 6-1,-12 9-24-15,-3 11 7 0,-4 7 6 16,-1 6 1-16,1 4-21 16,3 0-29-1,5 0-30-15,4 7-97 16,8 0-103-16</inkml:trace>
  <inkml:trace contextRef="#ctx0" brushRef="#br0" timeOffset="4038.35">14322 9511 818 0,'0'0'19'15,"0"0"-11"-15,0 0 18 0,0 0 5 16,0 0-25-1,0 0 17-15,5 17 18 16,-5 1 4-16,0 4-3 16,0 4-15-16,0 1-9 15,1 1-7-15,1-3-7 16,1-2-3-16,2-5 0 16,-2-2-1-16,2-4-27 15,-5-5-65-15,3-6-67 16,-3-1-229-16</inkml:trace>
  <inkml:trace contextRef="#ctx0" brushRef="#br0" timeOffset="4550.76">14354 9495 755 0,'0'0'40'15,"0"0"-34"-15,0 0 45 16,0 0-26-16,0 0-4 15,81 16 22-15,-59-1-11 0,-3 1-7 16,-3 2 2 0,-2 2-5-16,-2 1-10 15,-1 3-4-15,2-3-4 16,-2 1-1-16,-2-6-1 16,0-1 0-16,-4-7-1 0,-2-5-1 15,-1-2 1-15,-2-1 3 16,0 0 14-16,0-1 8 15,0-18 12-15,4-6-37 16,2-4-1-16,3-3 0 16,0 5-3-16,4 6 3 15,-1 6 0-15,1 5 1 16,1 2 8-16,1 0 0 0,-2 5 2 16,2 2-5-1,2 1-4-15,-1 0-1 16,-3 0-1-16,1 0 1 15,-2 3-1-15,-5 4-1 16,-1 4 1-16,-1 3 2 16,-2 4-1-16,-3 2 0 0,0 5 1 15,0-3-1 1,0-1 0-16,0-3-2 0,0-2-10 16,0-4-4-16,0-5-24 15,0-2-36-15,0-4-29 16,10-1-68-16,7 0-110 0</inkml:trace>
  <inkml:trace contextRef="#ctx0" brushRef="#br0" timeOffset="4859.29">15195 9469 857 0,'0'0'24'16,"0"0"-21"-16,0 0 92 16,0 0-42-16,0 0-48 15,0 0-3-15,0 13 31 0,0 4 7 16,-1 2-14 0,-2 3-6-16,1 3-5 15,1 3-1-15,-1 1-8 16,2-2 1-16,0 0-1 0,0-3-5 15,0-5 0 1,0-3-1-16,0-5-12 0,0-4-59 16,0-4-79-1,5-3-106-15,9-6-194 0</inkml:trace>
  <inkml:trace contextRef="#ctx0" brushRef="#br0" timeOffset="5136.58">15477 9495 928 0,'0'0'23'0,"0"0"-22"15,0 0 61-15,0 0-25 16,0 0-34-16,0 0 7 16,0 0 5-16,0 6-8 0,0 6 19 15,0 6-3-15,0 2-5 16,0 3-10-16,0 4-6 15,0 1-2-15,-3 2 2 16,2-3-2-16,-1-3 0 16,-1-5-1-16,2-3-29 15,1-5-23-15,-2-4-26 16,-1-2-52-16,-3-5-96 0,0 0-147 16</inkml:trace>
  <inkml:trace contextRef="#ctx0" brushRef="#br0" timeOffset="5388.03">15194 9659 349 0,'0'0'238'0,"0"0"-226"16,0 0 95-16,0 0-24 15,0 0-48-15,0 0 9 16,19-2 4-16,-4 2-22 0,4 0-10 15,0 0-10 1,1 0-3-16,1 2-1 0,0-2 0 16,-2 0-1-1,-3 0-2-15,0 0-4 0,-5 0-63 16,-2 0-90 0,0 0-109-16,-4-8-63 0</inkml:trace>
  <inkml:trace contextRef="#ctx0" brushRef="#br0" timeOffset="6109.76">15837 9516 618 0,'0'0'81'0,"0"0"-44"15,0 0 75-15,0 0-62 0,0 0-50 16,0 0 1-16,11 5 9 16,9-2 13-16,7-1-5 15,4 0-8-15,3-1-6 0,2 2 1 16,1-2 3-1,-7 2 13-15,-6 1-1 0,-9-2 4 16,-7-1-6 0,-7 0-7-16,-1 1-2 15,0 2-8-15,0 4 0 0,-4 4 7 16,-6 3-4-16,-1 1-1 16,-4 2-1-1,-3 0 1-15,-3 1-2 0,-6 1 9 16,-1 0 2-16,-4-3-2 15,1-1-5-15,0 0-2 16,1-5-3-16,5-2 2 16,5-5-2-16,7-3-1 15,7 1-7-15,3-2 2 16,3 0 5-16,0 0 0 0,4-3-18 16,10-6 8-1,3 4 7-15,-1 0-1 0,1 2 5 16,0 3 0-1,-1 0 4-15,-2 0-2 0,0 0 0 16,-1 8 0 0,1 2 0-16,1 1 1 0,2 0 10 15,4 2 2 1,3 1 7-16,1-3 10 0,2-2-1 16,-1-4-11-16,-4-3-3 15,0-2-9-15,-3 0-3 16,-2 0-2-16,-1-4 1 15,-2-7 1-15,-4 0-5 16,-3 3-9-16,-4 1-21 0,-1 3-8 16,-2 0-18-1,0 0-60-15,-3 1-88 0,-12-2-276 16</inkml:trace>
  <inkml:trace contextRef="#ctx0" brushRef="#br0" timeOffset="8729.34">10666 10344 131 0,'0'0'31'0,"0"0"38"16,0 0 37-16,0 0 5 15,0 0-10-15,0 0-26 16,0 0-11-16,0 0-16 0,0 0-7 15,0 0-13 1,4 2 2-16,6 5-6 0,4 2-10 16,7 0-1-1,2 2-3-15,6 1 2 0,2 1-4 16,5-3-5-16,0-2 2 16,3-1-4-16,2-2 0 15,-2-2-1-15,2 0 0 0,-9-3 2 16,-5 0-1-1,-8 2-1-15,-11-1-1 16,-2-1 1-16,-4 1 0 16,-2-1-1-16,0 0 1 15,0 2 1-15,0 0 2 16,-8 2 9-16,-1-2-5 16,-6 3 1-16,0-2-5 15,-3 0 0-15,-4 1-1 16,-1 0-1-16,-3 2 0 15,-1 0 0-15,-3 3 3 16,3 0-4-16,-3 0 6 0,2 2 4 16,0-2 3-1,-2-1-9-15,5 0 0 0,0-2-4 16,2-1 2-16,0 1-2 0,7-2 0 16,1-1-3-1,4 0 3-15,4-3 0 0,0 0-3 16,4 3-21-1,1-3-7-15,2 0-17 0,-1 1-38 16,1-1-30 0,0 0 4-16,0 0-58 15,0 0 3-15,3-4-68 16</inkml:trace>
  <inkml:trace contextRef="#ctx0" brushRef="#br0" timeOffset="9936.15">11754 10351 318 0,'0'0'69'16,"0"0"-29"0,0 0 88-16,0 0-46 0,0 0-20 15,0 0 11 1,-8-7 14-16,19 5-24 0,18-3-38 16,8-3-14-1,10 4-6-15,3 4 4 0,1 0-4 16,-5 0-1-16,-7 4 6 15,-9 7-9-15,-6 3-1 16,-11 0-2-16,-7-2 1 16,-6 1-4-16,0 0-1 15,-21 2 6-15,-10-1 9 0,-8 0-3 16,0-3 3-16,-4-2-9 16,1-2 1-1,6-1-1-15,5-2 6 0,9-3-6 16,7 0-1-1,9-1 1-15,6 0 5 0,0 0-4 16,13 0-1 0,17 0 7-16,12 0-3 15,8 0-4-15,0 0 4 16,2 0-4-16,-7 0-3 0,-2 4 3 16,-6 7 0-16,-7 1-2 15,-8 2 0-15,-8 0 1 16,-8 0-3-16,-6 4 2 15,0-1 2-15,-20 1 6 16,-8 0 12-16,-8-2 2 0,-10-3 4 16,-3-2-11-1,-5-4-6-15,-1-1 15 16,1-6-16-16,6 0-5 16,4 0-2-16,13-12 1 0,5 0-12 15,10-1-26-15,5 1-18 16,4 2-58-16,7 0-125 15,0 1-169-15</inkml:trace>
  <inkml:trace contextRef="#ctx0" brushRef="#br0" timeOffset="11679.9499">12477 10407 157 0,'0'0'355'0,"0"0"-265"15,0 0 55 1,0 0-21-16,0 0-82 16,0 0-33-16,6-11 0 15,-5 11 21-15,-1 0 4 0,0 0-3 16,0 0-6-16,0 0-3 0,0 1-11 15,0 6-1 1,0-2-4-16,0 3-4 16,0 0-2-16,2 2-1 15,-1 4 1-15,-1 5-2 0,0 5-2 16,0 1 2-16,0 1 2 16,0-1 1-16,0-11-1 15,0-2-1-15,0-5 1 16,0-5 0-1,0-2 1-15,0 0 3 0,0 0-4 16,0-2 0-16,0-13-31 16,3-9-28-1,-2-7-19-15,-1-8 17 16,0-3 3-16,0 3 7 0,0 6 49 16,0 11 2-16,0 6 29 15,0 7 10-15,0 2-5 16,0 2-11-16,3 4-8 0,10 0-15 15,3 1 0 1,0 0 0-16,4 0 3 16,-4 5 3-16,2 10 4 15,-1 4 3-15,-1 5 7 16,-4 0-10-16,4 4 7 16,-5-4-3-16,0 2-9 0,-3-5-5 15,3-6 2-15,-4-4 2 16,0-5-2-16,-2-3 1 15,-4-2 4-15,1-1 6 16,-1 0 27-16,2-10-2 16,2-12-23-16,1-9-10 15,3-2 3-15,-2 1-8 16,1 7-1-16,-1 7 0 16,2 10 1-16,-3 2 0 15,5 3 6-15,-1 3 4 16,0 0-6-16,2 0-4 15,3 3 0-15,-1 9-3 16,0 3 2-16,-3 4 0 0,-2 3-3 16,-2 2 1-16,-4 4 1 15,-3 1 2-15,0 1 1 16,0-2-1-16,0-7-1 16,0-3-30-16,0-4-23 15,0-7-25-15,5-4-48 16,5-3-164-16,7-5-198 15</inkml:trace>
  <inkml:trace contextRef="#ctx0" brushRef="#br0" timeOffset="11955.75">13145 10332 653 0,'0'0'108'15,"0"0"-27"-15,0 0 47 16,0 0-77-16,0 0-45 16,0 0-5-16,5 0 14 15,-5 2-4-15,0 14-8 0,1 8 13 16,2 5 4 0,2 3-10-16,-1 1-6 15,2-2 0-15,-5-2-2 0,2-6-1 16,0-2-1-1,-1-9-16-15,2-2-51 0,2-5-55 16,5-5-94 0,4 0-107-16</inkml:trace>
  <inkml:trace contextRef="#ctx0" brushRef="#br0" timeOffset="12170.01">13387 10338 539 0,'0'0'269'16,"0"0"-195"-16,0 0-5 15,0 0-29-15,0 0-29 16,0 0-11-16,3 12 0 0,0 9 17 16,-2 7 44-1,1-1-34-15,-1 3-3 0,1-2-7 16,-1 0-13-16,2-2-4 0,-1-3-5 16,-1-2-54-1,1-4-65-15,-1-6-91 16,-1-6-217-16</inkml:trace>
  <inkml:trace contextRef="#ctx0" brushRef="#br0" timeOffset="12369.29">13063 10532 430 0,'0'0'299'0,"0"0"-284"16,0 0 115-16,0 0-61 0,0 0-63 15,91-4-2-15,-42 4 0 16,-5 0-4-16,-4-3-4 16,-3-1 3-1,-6 0-35-15,-4-4-38 0,-4 2-110 16,-4-5-157-16</inkml:trace>
  <inkml:trace contextRef="#ctx0" brushRef="#br0" timeOffset="12747.54">13651 10354 995 0,'0'0'49'16,"0"0"-46"-16,0 0 14 16,0 0 3-1,0 0-16-15,88-8 5 0,-64 15 3 16,-2 6 12-16,-4 1-1 15,-5-1-10-15,-4 1-7 16,-7 1-4-16,-2 3-2 16,-2 5 4-16,-17 4 3 15,-4-2-1-15,-5-2-1 16,3-4-4-16,1-5 2 0,6-7-2 16,8-1 0-1,4-3 2-15,3 0 0 16,3-3-3-16,0 2 0 15,6 0 1-15,17 0-1 0,13-1 9 16,11 1-4 0,8-2-4-16,3 0-1 0,-1 0-33 15,-5 0-28-15,-12 0-67 0,-19-12-131 16,-21 1-345 0</inkml:trace>
  <inkml:trace contextRef="#ctx0" brushRef="#br0" timeOffset="13708.55">10015 10401 742 0,'0'0'100'0,"0"0"-81"15,0 0 67 1,0 0-49-16,0 0-30 0,0 0 6 16,-6-10 7-16,-12 28-6 15,-6 8-8-15,-1 11 4 16,-2 3-6-16,8 4 4 0,5 0-4 15,8-1-1 1,6-5-2-16,0-5-1 16,23-4 2-16,12-11-2 15,7-7 9-15,6-9-3 0,0-2-6 16,-8-13-7-16,-7-14-8 16,-14-8 8-16,-11-13 6 15,-8-4-6-15,-8-4-40 16,-20 6-18-16,-5 14-2 15,-3 18 43-15,3 14-18 16,8 4-64-16,11 0-32 16,14 0-148-16</inkml:trace>
  <inkml:trace contextRef="#ctx0" brushRef="#br0" timeOffset="14097.02">10738 10193 685 0,'0'0'94'0,"0"0"-82"16,0 0 99-16,0 0-38 15,0 0-43-15,0 0-10 0,0-2-1 16,0 4-7-1,0 14-11-15,0 11 9 0,-1 9 34 16,-9 5-15 0,-1 4-11-16,2 3-5 15,-1-3 2-15,5-2-7 16,2-2-2-16,3-4 10 16,0-6 2-16,0-2-8 15,5-4-4-15,11-1-5 0,1-5 1 16,7-5-2-16,2-4-10 15,6-8-30-15,4-2-35 16,1-12-57-16,1-15-38 16,-8-11-93-16,-9-5-240 15</inkml:trace>
  <inkml:trace contextRef="#ctx0" brushRef="#br0" timeOffset="14512.85">10707 10445 664 0,'0'0'72'0,"0"0"-12"16,0 0 50-16,0 0-57 16,0 0-27-16,0 0-10 0,21-13-3 15,39 3 3-15,7 0-8 0,4-2-8 16,-2 0-1 0,-8 2-1-16,-7 0 2 15,-17 6 0-15,-13 3 2 16,-16 1 0-16,-7 0 27 15,-1 0 8-15,-1 5-12 16,-17 14-11-16,0 5 2 16,-4 5-8-16,5-1-5 15,4-3-1-15,7-3-2 16,6-4-2-16,0-2 2 0,15-8 2 16,16-4 3-16,8-4 7 15,3 0-3-15,-4-15-9 0,-5-7-1 16,-7-6-4-1,-13-12 1-15,-13-7 2 16,0 0-16-16,-26 4-7 16,-18 15-15-16,-4 17-5 15,0 11-2-15,5 0-13 16,9 11 2-16,11 5-103 16,17 1-254-16</inkml:trace>
  <inkml:trace contextRef="#ctx0" brushRef="#br0" timeOffset="17684.96">10245 11732 655 0,'0'0'70'0,"0"0"32"0,0 0 51 15,0 0-72-15,0 0-33 16,0 0-4-16,0 0-16 16,-2-7-14-16,20 1-4 15,12-1-4-15,9-2-4 16,7 1 0-16,6 2-2 16,-5 4 1-1,0 2-1-15,-8 0-3 0,-5 0 2 16,-8 0-2-16,-10 8 2 15,-4 5-4-15,-9-2-1 16,-3 4 1-16,0 5 2 0,-18 0 0 16,-10 1 3-1,-5 0 0-15,-1 0 0 0,-2-2 1 16,-2-3-1 0,4 1 0-16,3-6 0 0,4-2 2 15,6 0-2-15,8-5-2 16,4-3 2-16,9 1 0 15,0-1-1-15,0-1 0 16,6 0 0-16,15 0-2 16,10 0 3-16,9-3 0 0,-1 3-3 15,4 0 1 1,0 2 0-16,-2 12 2 16,-5 3-6-16,-6 3 3 15,-8 2 0-15,-12-2-2 16,-7-1 5-16,-3 0 1 0,0 1 4 15,-21 2 12 1,-12 0-3-16,-11-1-1 16,-8-4-6-16,1-3 1 0,-1-7 0 15,1-3-8-15,5-4 5 16,5 0-3-16,4-6 1 16,9-13-3-16,10-2-20 15,7-4-7-15,11 0-19 0,0-3-60 16,11 0-51-1,14 0-131-15,5 1-230 16</inkml:trace>
  <inkml:trace contextRef="#ctx0" brushRef="#br0" timeOffset="18037.91">11152 11916 818 0,'0'0'54'16,"0"0"-47"-16,0 0 75 15,0 0-29-15,0 0-36 0,0 0 12 16,47 13 23-1,-15-9-18-15,7-4-12 0,3 0-15 16,-1 0-1 0,-7 0 4-16,-8 0-4 0,-11 0-3 15,-6 0 2-15,-6 0-1 16,-3 0 0-16,0 0-4 16,0 0-4-16,0 0-34 15,0-10-62-15,0-5-187 16,-3-4-372-16</inkml:trace>
  <inkml:trace contextRef="#ctx0" brushRef="#br0" timeOffset="18617.05">11841 11747 596 0,'0'0'103'0,"0"0"-61"16,0 0 119-16,0 0-59 0,0 0-47 15,0 0-9-15,90-15-14 16,-50 14-8 0,-1 1-4-16,-5 0-15 15,-6 0-4-15,-4 6-1 16,-9 0-1-16,-9 2-2 15,-3-1 0-15,-3 5-2 16,-7 5 5-16,-20 3 7 0,-9 2 1 16,-3-1-4-16,2-5-2 15,7-2-1-15,6-7 2 16,11-3 1-16,4-4-4 16,9 0 3-16,0 0 2 15,0 0-3-15,15 0-2 0,11-5-3 16,9 0-1-1,4 2 2-15,0 3 2 0,1 0 0 16,-3 0 0 0,-4 3-3-16,-8 10-2 15,-7 1 4-15,-6 1-4 0,-11 2 3 16,-1 5 2 0,-11 3 7-16,-19 3 9 0,-9 1-4 15,-9-2-4-15,-6-5-1 16,-2-3-1-16,5-6-1 15,6-3-5-15,11-5-2 16,12-5-11-16,7 0-17 16,6-10-19-16,9-12-64 15,0-5-87-15,21-1-90 16,7 3-227-16</inkml:trace>
  <inkml:trace contextRef="#ctx0" brushRef="#br0" timeOffset="18999.32">12584 11797 54 0,'0'0'840'16,"0"0"-838"-16,0 0-1 15,0 0 32-15,0 0-24 16,0 0 0-16,-73 57 45 0,46-27 5 15,8-2-6 1,2 0-9-16,10-2-6 0,4-2-9 16,3-2-18-16,4-3-7 15,20-4 3 1,12-2 0-16,4-7 1 16,8-6-8-16,-3 0-24 0,-2-20-24 15,-10-7 3 1,-12-11 15-16,-14-5 13 0,-7-4 8 15,-22 6 9-15,-16 11 4 0,-8 12-2 16,-2 14-2 0,1 4-1-16,3 0 1 15,6 10-32-15,14 1-132 16,12-1-117-16,12-7-116 16</inkml:trace>
  <inkml:trace contextRef="#ctx0" brushRef="#br0" timeOffset="19266.64">12990 11760 1069 0,'0'0'118'0,"0"0"-117"16,0 0 25-16,0 0-23 15,0 0-3-15,0 0-4 16,13 10 3-16,-8 9 1 15,1 6 0-15,-3 4 4 0,-3 6 6 16,1 1 1 0,1-3-3-16,-1 0-5 0,2-7-3 15,0-7 0-15,-1-5-35 16,1-7-74-16,-2-7-118 16,2-2-240-1</inkml:trace>
  <inkml:trace contextRef="#ctx0" brushRef="#br0" timeOffset="19716.3">13065 11767 433 0,'0'0'353'16,"0"0"-351"-16,0 0 71 16,0 0-13-16,83 18-50 0,-61-2 2 15,-4 4-1-15,0 2-5 16,-4 4-3-16,-3-1 5 15,-3 0-8 1,0-7 1-16,-4-4 0 16,-2-7 0-16,-2-5-1 0,0-2 4 15,0 0 2-15,0 0 7 16,0-13 3-16,0-11-10 16,0-8 1-16,14-3-5 15,3 2-2-15,2 7-6 16,-1 10 6-16,-4 6 5 0,1 4 22 15,-2 5 32 1,-3 1-9-16,1 0-26 0,-2 0-14 16,0 0-5-1,0 7-1-15,-1 7 0 0,0 6 2 16,-3 4 4-16,-2 5 0 16,-2 2-4-16,-1-2 5 15,0 0-4-15,0 0-4 16,0-7-3-16,0-1 0 15,2-3-42-15,2-8-42 16,3-1-64-16,1-7-68 16,1-2-229-16</inkml:trace>
  <inkml:trace contextRef="#ctx0" brushRef="#br0" timeOffset="19968.58">13802 11744 1037 0,'0'0'0'16,"0"0"8"-16,0 0 51 15,0 0-12-15,0 0-47 16,0 0-2-16,3 31 2 0,-3 1 25 16,-6 5-9-1,-4 6-2-15,0 1 2 0,4 0-11 16,2-5-4-1,1-6-1-15,3-4-1 0,0-8-39 16,0-6-71 0,7-11-97-16,9-4-326 0</inkml:trace>
  <inkml:trace contextRef="#ctx0" brushRef="#br0" timeOffset="20228.56">14137 11785 225 0,'0'0'764'16,"0"0"-761"-16,0 0 33 0,0 0 66 16,0 0-74-1,0 0-26-15,2-5 6 16,-2 19 11-16,0 6 6 16,-2 6-4-16,-1 8-10 15,0 4-10-15,3 1 0 0,-1 1 0 16,1-3-1-1,0-6-2-15,0-6-22 16,0-6-25-16,0-7-32 0,0-7-50 16,-3-5-115-1,-6 0-249-15</inkml:trace>
  <inkml:trace contextRef="#ctx0" brushRef="#br0" timeOffset="20409.34">13802 11946 638 0,'0'0'28'16,"0"0"58"-16,0 0 54 15,0 0-74-15,0 0-41 16,81 0-6-16,-40 0-12 16,-2 0-7-16,1 0-5 0,-6-3-94 15,-1-3-103-15,0-5-129 0</inkml:trace>
  <inkml:trace contextRef="#ctx0" brushRef="#br0" timeOffset="21027.44">14377 11811 615 0,'0'0'101'0,"0"0"-9"0,0 0 61 16,0 0-90-16,0 0-48 0,0 0-3 15,36 0 7 1,-1 0-3-16,8 0-4 0,0 0-6 16,0 0 26-1,0 0-14-15,-4 0-4 16,-7 0-13-16,-10 4-1 15,-11 2 0-15,-7 1-2 16,-4 2-3-16,0 5 5 16,-12 5 1-16,-9 2 4 0,-4 2-3 15,-5 0-2 1,-1 0-1-16,-2 0-1 0,-1-2 2 16,2-3 0-1,1-3 0-15,4-6 2 16,0 0-2-16,9-5 0 15,7-1 0-15,4-1-3 0,7-2-27 16,0 0 1-16,3 0 19 16,20-5 6-16,5-7 2 15,5 4 2-15,-2 0 7 0,-1 2 1 16,-2 3 9 0,-4 3-7-16,-3 0-8 15,-3 0-1-15,-3 0-1 0,0 7 0 16,-5 3-3-16,4-3 3 15,-4 2 2-15,1-2 21 16,2-1 4-16,-1-2-1 16,4-1-9-16,-1-2-8 15,3-1-5-15,0 0-4 16,3 0-6-16,0-8-47 16,0-7-68-16,4-4-176 15,2-3-407-15</inkml:trace>
  <inkml:trace contextRef="#ctx0" brushRef="#br0" timeOffset="39540.78">17883 9669 519 0,'0'0'0'0,"0"0"0"16,0 0 5-16,0 0 44 15,0 0-28-15,102-3 17 16,-69 3 24-16,3 0-2 0,1 2-26 16,1 1-10-16,-6 6 2 15,-9 2-17-15,-9 5-8 16,-11 6 6-16,-3 6 40 15,-9 7-7-15,-18 4-12 16,-4 5 9-16,-2 1-13 16,5 2-3-1,3-1-12-15,7 0-3 16,7 0-6-16,8-5 2 0,3-6-1 16,0-5 1-16,12-9-2 15,8-4-1-15,2-9 0 16,5-7-8-16,1-1-6 15,-2 0 1-15,-4-9 3 0,-7 0 10 16,-11 3 1 0,-4 6 1-16,-4 0 7 0,-23 0-7 15,-13 17 1-15,-7 8-2 16,3 12 6-16,3 12-1 16,9 8-2-1,5 10 4-15,9 3 6 0,8 0-10 16,10 4 12-16,0 0 6 15,4 2 2-15,14 2 19 16,-1 1-8-16,2-1-19 0,3 3-1 16,2 4 17-1,-2 3-20-15,1 3-6 16,-3 5-4-16,-8 0 7 16,-7-2 1-16,-5-7-7 15,0-6 1-15,-14-10 13 16,-6-8 0-16,-7-6-9 0,-4-10 7 15,-2-7 2-15,-3-9-5 16,-3-8-4-16,0-3-4 16,-3-6-2-16,2-6-1 15,1-4-3-15,5-2-7 16,5-2 0-16,3 0-17 16,2-13-26-16,2-7-46 0,2-7-52 15,2-5-202 1,8-3-303-16</inkml:trace>
  <inkml:trace contextRef="#ctx0" brushRef="#br0" timeOffset="40219.5">20077 10082 627 0,'0'0'21'0,"0"0"26"16,0 0 55-16,0 0-34 0,0 0-34 16,0 0 15-1,6 15 22-15,-6 10-8 0,0 4-17 16,0 7-18 0,0-1-15-16,0 1-7 15,0 0-4-15,0-1-2 16,0-1 0-16,0-4-1 0,0-8-3 15,0-5-13-15,0-9-43 16,0-5-21-16,0-3-52 16,0-8-110-16,0-20-106 15</inkml:trace>
  <inkml:trace contextRef="#ctx0" brushRef="#br0" timeOffset="40773.35">19990 10093 622 0,'0'0'229'16,"0"0"-228"-1,0 0 40-15,0 0 14 16,0 0-52-16,0 0-3 16,97-59 11-16,-51 56 14 0,4 2 7 15,3 1 3-15,1 0-9 16,-5 0-12-16,-7 10-5 15,-11 1 3-15,-11 1-8 16,-8 3 2-16,-11 0 22 16,-1 5-8-16,-13 5-7 0,-21 2-1 15,-10 1-1-15,-5-3-4 16,4-5-4-16,5-2-3 16,7-6 0-16,14-6 6 15,7-4-6-15,9-2 0 16,3 0 0-16,3 0-3 15,21 0 0-15,10-2 3 16,12-4 3 0,4 6 0-16,0 0-3 15,-1 0-3-15,-5 3 3 0,-8 11 3 16,-7 5-3-16,-11-1-6 16,-7 2 6-16,-10 1 14 15,-1 3 0-15,-15 2 4 16,-16 4-5-16,-12-1-6 15,-7-7 0-15,-5-4-2 0,-3-6-2 16,1-7-3 0,5-5 3-16,9 0-3 0,8-4-5 15,12-6-16-15,7 1-5 16,8-1-22-16,8-2-30 16,0 0-64-16,8-3-170 15,14 1-254-15</inkml:trace>
  <inkml:trace contextRef="#ctx0" brushRef="#br0" timeOffset="41590.15">20884 10282 859 0,'0'0'94'16,"0"0"-87"-16,0 0 1 0,0 0 11 15,0 0-13-15,0 0-5 16,52-66 45-16,-71 66-8 16,-8 0-1-16,-7 0 1 15,-2 9-2-15,0 9-10 0,3 3-11 16,8 3-14 0,8 3-1-16,13-2 0 15,4 1-3-15,15-6-27 16,14-3 0-16,4-9 17 15,2-7-10-15,-6-1 3 16,-2-8 7-16,-6-14 11 0,-3-3 2 16,-7-1 5-1,-4-4 2-15,-6 5 1 16,-1 6 15-16,0 8 14 16,0 7-24-16,0 4-8 0,0 0-4 15,0 0 2-15,0 0-2 16,0 9 3-16,-3 11-4 15,-1 3 2-15,3 1 0 16,1-4-2-16,0-1 0 16,8-6 2-16,14-7 0 0,10-6 1 15,7 0 15 1,3-8-12-16,-3-13 3 16,-3-4-9-16,-8-6 6 15,-7-6 0-15,-5-6 2 16,-10-6 2-16,-6 2-10 0,0 4 0 15,-3 11 6-15,-13 12 20 16,-3 7-26-16,-1 10-12 16,-6 3 11-16,1 0-2 15,-3 15-8 1,5 4 9-16,2 0-1 0,8-2 0 16,9-1-6-16,4-3-1 15,0-1 8-15,22-2-17 16,11-3 3-16,6-1 16 15,2 0-2-15,0 1 2 16,-5 4 3-16,-7 2-3 16,-3 5-1-16,-9 4-5 0,-8 3 6 15,-9 3 0 1,0 4 24-16,-6 0-10 0,-14-2-6 16,-6-5 0-16,-2-5 0 0,-2-8-8 15,0-5-1 1,1-7-8-16,3 0-24 15,2-19-31-15,8-4-45 16,10-4-99-16,6 1-111 16,3 2-119-16</inkml:trace>
  <inkml:trace contextRef="#ctx0" brushRef="#br0" timeOffset="41946.2299">21511 10205 798 0,'0'0'263'0,"0"0"-229"16,0 0 7-16,0 0-23 16,0 0-18-16,0 0-8 15,83 10-34-15,-58-10-15 16,-2-6 1-16,-5-10 7 16,-5-6 49-16,-7 0 4 0,-6-1 51 15,0 7-15 1,-5 3 24-16,-15 6-21 15,-6 6-36-15,-2 1-6 16,-6 1-1-16,1 18 22 0,0 4 11 16,5 4-3-1,4 3 4-15,10 0 4 0,10-3-9 16,4-3-7 0,0-1-1-16,19-5-9 0,15-7-6 15,13-5-6-15,12-6-24 16,6 0-45-16,-1-19-16 15,-6-8-83-15,-7-9-85 16,-8-11-246-16</inkml:trace>
  <inkml:trace contextRef="#ctx0" brushRef="#br0" timeOffset="42408.25">22301 9722 1012 0,'0'0'163'0,"0"0"-150"16,0 0 8-16,0 0 8 16,0 0-29-16,0 0 0 15,6 78 26-15,-6-32-9 16,0 5-8-16,0 2-4 0,0-2 4 16,0-2 0-1,0-6-5-15,0-7-3 16,5-7 0-16,5-8-1 15,-3-7-3-15,0-6 0 16,-3-6-12-16,-4-2-4 16,0-4 17-16,0-21-4 15,-6-7-18-15,-11-1 16 0,-3 5 7 0,-6 9 0 16,-3 10-3 0,-9 9 2-16,-4 0 2 15,-5 10 4 1,2 12 5-16,-1 5 4 0,8 1 13 15,5 1 0-15,11-2-17 16,13-1-7-16,9-4 4 0,0-2-6 16,31-4 3-1,14-6-3-15,17-6-6 16,7-4-19-16,-1-3-39 16,-10-13-34-16,-13-5-64 15,-19-1-134-15,-18-1-314 16</inkml:trace>
  <inkml:trace contextRef="#ctx0" brushRef="#br0" timeOffset="43245.18">22761 9984 989 0,'0'0'167'16,"0"0"-80"-16,0 0-11 0,0 0-57 15,0 0-19-15,0 0-13 16,0 42 13-16,0-7-2 15,0 0 2-15,1-1-1 16,15-2-4-16,13-11-13 16,7-5-20-16,7-12 3 15,3-4 0-15,-1-8-1 16,-6-18-28-16,-6-5 13 16,-9-6 46-16,-13-2 5 15,-11 6 6-15,0 5 35 16,-2 14 52-16,-7 10-25 15,-1 4-50-15,0 0-8 16,-3 16 0-16,1 9-4 16,3 5-4-16,9 1-2 0,0-4 1 15,1-3-1 1,20-7-11-16,9-8-17 0,6-7 2 16,7-2 6-1,-3-10 14-15,-5-12 6 0,-9-7 3 16,-9 1 6-16,-10 3-4 15,-4 7 18-15,-3 10 10 16,0 8-3-16,0 0-14 0,0 0 1 16,0 0-16-1,0 0-1-15,0 10-13 16,0 12 13-16,-3 5 4 16,-1 9 2-16,-2 2 9 15,2 4 3-15,-1 1 3 16,4 2-13-16,-1-1-7 0,2-1 0 15,0-2-1-15,0-7-11 16,0-7-35-16,0-10-15 16,0-9-22-16,0-8-20 15,6 0-47-15,4-27-106 16,-2-14-199-16</inkml:trace>
  <inkml:trace contextRef="#ctx0" brushRef="#br0" timeOffset="43510.86">23304 9951 318 0,'0'0'657'16,"0"0"-601"-1,0 0 42-15,34-83-89 16,-4 72-9-16,3 9-2 16,2 2 2-16,3 1 2 0,-5 17 4 15,-5 1-6-15,-7 3 5 0,-9 1 2 16,-9 0 8-1,-3-2-6-15,-9 1 24 0,-21 0-4 16,-7 2-7 0,-8-2-13-16,5-1-9 15,2-2-8-15,7-6-52 0,6-6-47 16,9-7-85-16,16 0-174 16</inkml:trace>
  <inkml:trace contextRef="#ctx0" brushRef="#br0" timeOffset="44129.53">23816 9965 1004 0,'0'0'161'0,"0"0"-55"16,0 0-19-16,0 0-70 15,0 0-17-15,0 0-11 16,-33 19 8-16,11 4 3 15,0 2-1-15,8 0-2 0,8-1 3 16,6-2-1 0,0-5 0-16,19-3-3 0,15-5-6 15,8-9-13 1,6 0-48-16,-5-7-23 16,-9-14 34-16,-14-5 45 15,-14-4 15-15,-6 0 7 0,-11 0 39 16,-11 6-27-16,0 6-17 0,8 10-1 15,8 3 0 1,6 4-1-16,0 1-12 16,1 0 8-16,18 0 4 15,7 7 18-15,4 8 15 16,2 4 6-16,-3 4 3 16,-3 1-11-16,-6-2-3 15,-6-3-20-15,-5-4-8 0,-5-6 0 16,-4-4-1-16,0-3-5 15,0-2 6-15,0 0 6 16,0-4 0-16,0-16-6 16,0-10-4-16,6-7-4 15,11 0 8-15,5 7-1 16,-1 11-2-16,-3 13-10 16,0 6 10-16,-2 0-1 0,2 1 4 15,1 15 1 1,0 4 8-16,-2 4-9 15,-2 2 3-15,-4 1 15 16,-7 1 1-16,-4-1 0 0,0 0 0 16,0-1-10-1,0-3-9-15,-6-1-5 16,2-6-29-16,2-6-51 16,2-8-89-16,0-2-209 15</inkml:trace>
  <inkml:trace contextRef="#ctx0" brushRef="#br0" timeOffset="45001.34">25509 9774 462 0,'0'0'354'16,"0"0"-328"-16,0 0 57 15,77-87-5-15,-66 60-66 0,-5-1-12 16,-5 1 6 0,-1 3-6-16,0 6 17 0,-16 5-1 15,-11 5-1 1,-6 6 1-16,-1 2 16 15,-2 0-14-15,6 16-18 16,5 4-1-16,6 8-1 0,9 5-1 16,7 6-1-1,3 7 4-15,0 1 5 16,10 3 1-16,4 2-2 16,-3 2 2-16,-1 3 0 15,-2-1 0-15,-7-1-1 16,-1-1-4-16,0-5 0 0,0-5 0 15,0-9-1-15,0-10 0 16,0-13-6-16,0-6-41 16,-1-6-34-16,-8 0-10 0,-2-1-5 15,-5-11-86-15,-2-3-1 16,-4-3-11-16,-4-3-89 16</inkml:trace>
  <inkml:trace contextRef="#ctx0" brushRef="#br0" timeOffset="45491.49">24923 9999 208 0,'0'0'646'16,"0"0"-600"-16,0 0 17 0,0 0-18 16,0 0-45-1,0 0-13-15,-11-7 13 16,65 7 21-16,13 0-8 15,9 0 4-15,8 0 10 16,3 0-6-16,1 0-12 16,-4 0-3-16,0 0 13 0,-7 0 13 15,-7 0-11 1,-9 0 12-16,-10 0 9 0,-15 7-23 16,-8 3-8-16,-10 5-2 15,-3 4-9-15,-6 6 0 16,-4 4 1-16,-5 6 0 15,0 2 0-15,0 0 0 16,0-7 0-16,-8-8 1 16,-2-6-1-16,-5-9 1 15,-3-6 2-15,-6-1-4 16,-1-8-11-16,1-17 5 16,6-13 3-16,8-16-2 0,10-7-23 15,6 2-4 1,17 9 10-16,6 14 22 15,-4 13 0-15,2 10 5 16,0 5-5-16,-1 4-2 0,0 4-11 16,1 0-49-16,0 0-122 15,0 0-118-15,-2 0-274 16</inkml:trace>
  <inkml:trace contextRef="#ctx0" brushRef="#br0" timeOffset="45839.38">26165 9969 563 0,'0'0'356'0,"0"0"-337"16,0 0 102-1,0 0-58-15,0 0-58 16,0 0-4-16,50 35-1 16,-34-35-19-16,-1-1 4 0,0-13 6 15,-5-4 9-15,-2-3 1 16,-8 2 9-16,0 3-6 15,0 7 16-15,-12 4-19 16,-11 5-1-16,-6 0 0 16,-6 17 8-16,-1 3 20 0,3 5 10 15,4 2-1-15,6-1-6 16,8-2-4-16,5-2-18 16,9-1-2-16,1-3-3 15,7 0-2-15,18-5-2 16,15-2-2-16,5-7-28 15,9-4-58-15,0 0-85 16,-6-9-202 0,-2-9-209-16</inkml:trace>
  <inkml:trace contextRef="#ctx0" brushRef="#br0" timeOffset="46367.75">26743 9845 1071 0,'0'0'120'0,"0"0"-33"0,0 0-32 16,0 0-55 0,0 0-13-16,0 0 3 0,-105-6 5 15,59 26-2-15,1 5 0 0,3 3 7 16,11-3-2 0,9-5-4-16,11-2 2 15,11-6-5-15,0-5-29 16,27-4-14-16,16-3 1 15,8 0-3-15,4-13 21 16,-6-2 33-16,-13 3 12 16,-12 6 14-16,-13 4 38 15,-7 2 0-15,-4 0-35 16,0 0-18-16,0 6-7 0,0 14 5 16,0 5-2-16,0 6-6 15,-7 5 7 1,-5 3-2-16,-2 5 0 0,-1 5-4 15,-1 2 5-15,1 6-2 16,0 7 2-16,5 0-7 16,5-7 1-16,4-16 0 15,1-17 0-15,0-13 0 16,0-11 3-16,3 0 49 16,13-15 27-16,8-16-50 0,6-12-20 15,4-5-9 1,-1 1-1-16,-2 9-15 0,-2 9 3 15,-2 5-7 1,-2 2-16-16,-1 1-3 0,-2 2-7 16,1-3-44-1,-3-2-47-15,-2 1-146 16,-1-7-314-16</inkml:trace>
  <inkml:trace contextRef="#ctx0" brushRef="#br0" timeOffset="46520.08">27237 10030 555 0,'0'0'587'15,"0"0"-471"-15,0 0-13 16,0 0-103-16,0 0-33 0,0 0-128 16,-9-1-147-16,-15 1-525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08T04:38:57.765"/>
    </inkml:context>
    <inkml:brush xml:id="br0">
      <inkml:brushProperty name="width" value="0.05292" units="cm"/>
      <inkml:brushProperty name="height" value="0.05292" units="cm"/>
      <inkml:brushProperty name="color" value="#FF0000"/>
    </inkml:brush>
  </inkml:definitions>
  <inkml:trace contextRef="#ctx0" brushRef="#br0">29036 5603 280 0,'0'0'38'0,"0"0"16"0,0 0 66 15,0 0-50-15,0 0-55 16,0 0 14-16,0 0-5 15,-30-17 2-15,30 17 2 16,0 0-4-16,-2 0-7 16,2 0 3-16,0 0-10 0,0 0-4 15,0 0-4 1,3 0 3-16,23 0 5 0,14 2 13 16,18 3-8-16,15 2-9 15,17 0 6-15,17 0-7 16,5 2-2-16,8-1-3 15,-3 1 4-15,-6-1-4 16,-8 0-6-16,-9-1 6 16,-11-2 3-16,-8 0-2 15,-8-3-1-15,-3 1 0 16,-5-2 3-16,-4 4 0 0,-3-1 4 16,-9 0-5-16,-7 1-2 15,-9-3 0 1,-13 2-2-16,-7-4 0 15,-6 2-9-15,-1-2-9 16,0 1-31-16,0 3-27 16,0 3-17-16,-5-1-63 0,-5-6-96 15</inkml:trace>
  <inkml:trace contextRef="#ctx0" brushRef="#br0" timeOffset="3259.29">3076 7299 138 0,'0'0'30'16,"0"0"6"-16,0 0 35 16,0 0-12-16,0 0 50 15,0 0-31 1,0 0-11-16,-27-13-2 0,27 12-1 16,0 1-23-16,0 0-22 15,0 0-19-15,0 0-1 16,0 0-4-16,0 0-3 15,0 0-5-15,0 0-1 16,0 0-4-16,9 0 15 0,12 0 3 16,12-3 7-1,6 2-7-15,5-2-4 0,6-1-10 16,5-2-2-16,3-2-3 16,8 0 0-16,-2 2-1 15,2 0 12-15,-7 4 8 16,-1 2-1-16,-4 0 1 15,-5 0 0-15,2 0-1 16,-5 0 1-16,2 0 0 16,3 0 2-16,-5 0-2 15,3 0 0-15,-4 4 0 16,3-2 0-16,-3 1-5 16,2 0-1-16,2 0-2 15,5 0-1-15,4-3 1 16,2 0 4-16,1 0-2 15,-1 0 6-15,-2 0 5 0,3 0-5 16,0 0 0-16,2 0 0 16,4 0 7-1,2 0 4-15,2 0-11 0,4 0 2 16,2 0-2-16,3 0 1 0,0 0-1 16,1-4 0-1,4-2 1-15,3-2 0 0,0-1-1 16,-3-1 0-1,0 0 6-15,-3 4-6 0,3-4-6 16,1 5 6 0,-5 1 4-16,0-1-4 15,-5 3-2-15,3-1 2 16,-3-2 4-16,-3 3-4 16,5-2-1-16,2 1 1 15,2 0 2-15,2 0-2 0,-1-1-3 16,-4 3 3-16,-7-4 0 15,1 2-1-15,-3-2 1 16,3 3 2-16,-1-2-2 16,-1 0-1-16,0 2 1 15,-3-2 1-15,0 3-1 16,-4-1 0-16,-6 1-3 0,0 1 3 16,-6 0 0-1,-2-2 4-15,2 2-4 0,3 0-3 16,3 0 3-1,3-1 0-15,0-2-1 16,-3-1-2-16,-1-2 3 16,2 3 3-16,-4-3-3 15,-2 4 0-15,-4-1 0 16,-1 2 0-16,0 0 0 0,0-1 0 16,1 1-3-16,6-1 3 15,1 2-3-15,2 0-4 16,1 0 7-16,-2 0 1 15,3 0-1-15,-2 0 0 16,1 0 0-16,6 0 0 16,0 0 1-16,1 0-1 15,-5 2-2-15,-3-1 2 16,-1 1-1-16,-3-2 1 16,0 0 0-16,-1 0 0 15,1 0 0-15,-2 0 3 0,0 1-3 16,5 0 0-1,3 1 1-15,2-1-1 0,7-1-1 16,4 2-1-16,2-2 2 16,7 0 3-16,6 0-3 15,7 0-3-15,4 0 3 16,1 0 10-16,-2 0-10 16,-4 0 0-16,-1 0 8 15,-1 0-2-15,-2 3-6 16,-2 6 6-16,0-5-6 15,1 2-1-15,1-2 1 16,4-2 0-16,3-1 0 0,3-1 1 16,2 0-1-1,-6 0 0-15,-5 0 0 0,-3 0 16 16,-6 0-4-16,2 0-6 16,-2 0-6-16,0 0 10 15,4 0-10-15,4 0-5 0,-1 0 5 16,5 0 8-1,2 0-8-15,2 0 0 0,1 0 0 16,-1 0 0 0,-4-1-11-16,0-1 11 0,2-1-3 15,-1-1 0 1,-2 1-4-16,1-1 4 16,-3 0 3-16,0-3-2 15,0 0 2-15,0-3 0 0,1 2 0 16,2 0 3-1,-1 0-3-15,-2 1-5 16,0-1 5-16,-2 2 0 0,2-2-14 16,0 0 14-16,-4 1-1 15,1-1 1-15,-3 0-7 16,0 1 7-16,-3-3 8 16,3 3-8-16,3 1-3 15,-1-1 3-15,-4 4 0 0,-5 0-1 16,-4 3 1-1,-1 0 4-15,1 0 0 0,1 0-4 16,0 3-4 0,1 1 4-16,-3 0 2 0,-2-2-2 15,-3-2-3 1,-11 0 3-16,-2 0 6 0,-6 0-6 16,-4 0-5-16,4 2 5 15,1 0 11-15,0 0-11 16,2-2 2-16,-1 0-2 15,0 2 0-15,-2 0-1 16,-3-1 1-16,-5-1 0 16,-1 0 1-16,-7 0-1 15,-5 0 12-15,0 0 2 0,-1 0-3 16,-3 0 7 0,3-3-11-16,-3 1-7 15,-5 2-3-15,-5 0 3 0,-8 0 4 16,-3 0-4-1,-3 0-6-15,0 0 6 0,0 0 0 16,0 0-1-16,0 0-11 16,0 0-11-16,-9 5-48 15,-20 1-117-15</inkml:trace>
  <inkml:trace contextRef="#ctx0" brushRef="#br0" timeOffset="57028.43">19446 12295 563 0,'0'0'19'15,"0"0"27"-15,0 0-12 16,0 0 23-16,0 0-34 0,0 0-17 16,-83 17-5-1,64-7 3-15,1 4-2 16,-3 2 4-16,0 0 1 16,2 5 16-16,-5 5 5 15,-3 3-2-15,-3 5 3 0,-2 0-7 16,-3 0-1-1,1-3-12-15,2-5-7 16,6-6-1-16,3-4 0 0,6-6-1 16,2-5-3-16,0-1-38 15,1-4-57-15,2-4-81 16,-1-13-181-16</inkml:trace>
  <inkml:trace contextRef="#ctx0" brushRef="#br0" timeOffset="57357.68">18877 12480 637 0,'0'0'52'16,"0"0"7"-16,0 0-24 16,0 0 21-16,0 0-48 0,0 0-5 15,0 17 4-15,-4 5 52 16,-8 5-27-1,-2 1-17-15,-2 1-5 0,-2 1-5 16,0 1-4-16,1-4 0 16,3-4 0-16,3-6-2 15,5-7 2-15,3-5-2 16,2-2 1-16,1 0-5 16,0 0 4-16,3 1 1 15,13 2 1-15,11-2 3 0,9-1-3 16,8 3 0-1,1-1-1-15,3-1-18 16,-5 3-72-16,-4-4-104 0,-2-3-122 16</inkml:trace>
  <inkml:trace contextRef="#ctx0" brushRef="#br0" timeOffset="58247.99">18400 15240 223 0,'0'0'65'16,"0"0"39"-16,0 0-24 0,0 0 18 15,0 0-44-15,0 0 8 16,19-14 29-16,-19 10 3 16,0-4-18-16,0-4-27 15,0-6-8-15,0-7-23 16,0-9-18-16,-6-9-13 16,1-2-21-16,-1-2-27 15,2 9-9-15,1 9 44 16,0 8 14-16,2 5 8 15,-4 0-6-15,1 2-24 16,-2-2-102-16,-3-1-97 16,3 2-38-16</inkml:trace>
  <inkml:trace contextRef="#ctx0" brushRef="#br0" timeOffset="58632.44">18349 14754 137 0,'0'0'336'0,"0"0"-244"16,0 0-49-16,0 0-22 16,0 0 9-16,0 0 3 15,0 0 5-15,-19 69-5 16,10-43-18-16,-2-3-6 0,1-2-5 16,2-6-4-16,2-5-2 15,5-5-16-15,-1-5-35 16,2 0-14-1,0 0 19-15,0-19 20 16,2-6-15-16,5-5-2 0,1 3 44 16,-2 6 1-16,1 7 9 15,-4 7 24-15,-1 4 14 16,-1 3-33-16,2 0-10 16,-1 0 17-16,2 0 0 15,1 0-8-15,3 0-3 16,4 0 3-16,5 0-3 15,4 0-1-15,3 4 15 16,-1 2-11-16,0 0-10 0,2 0-3 16,2 2-51-1,0-3-76-15,-2-1-105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08T04:40:30.513"/>
    </inkml:context>
    <inkml:brush xml:id="br0">
      <inkml:brushProperty name="width" value="0.05292" units="cm"/>
      <inkml:brushProperty name="height" value="0.05292" units="cm"/>
      <inkml:brushProperty name="color" value="#FF0000"/>
    </inkml:brush>
  </inkml:definitions>
  <inkml:trace contextRef="#ctx0" brushRef="#br0">23741 7256 245 0,'0'0'311'0,"0"0"-275"15,0 0 23-15,0 0 63 16,0 0-36-16,0 0-64 0,0 0 2 15,9-16-14 1,-8 14-3-16,1 2 4 16,-2 0-7-16,0 0-4 15,0 0-4-15,0 0 1 0,0 0 0 16,0 0-3 0,0 0 6-16,1 0 5 15,4 0-5-15,7-3 3 16,6-4 4-16,13-8-2 0,9-5 2 15,7-4-7-15,3-1-13 16,1-2-38-16,-5 7-16 16,-8 4-33-16,-10 4-27 15,-12 6-107-15</inkml:trace>
  <inkml:trace contextRef="#ctx0" brushRef="#br0" timeOffset="80392.42">10316 6167 95 0,'0'0'127'0,"0"0"-127"16,0 0 0-1,0 0 16-15,0 0 10 16,0 0-15-16,0 0-4 16,96 0 13-16,-72 0-2 15,4 0-1-15,5-1-14 16,6 0 4-16,10-3-7 0,9 2-1 15,9-4 1-15,8-2 3 16,8-2-3-16,5-3-4 16,2 0 4-16,-5 1 4 0,-6 1-2 15,-9 3 10 1,-12 0 4-16,-7 1-7 0,-14 1-7 16,-5 2 2-1,-7-2-1-15,2 1 2 0,-6 1 1 16,0 0 5-16,-8-1 6 15,-6 4-6 1,-7 1-2-16,0-1 0 16,0 1-9-16,0 0-13 15,-11 0-20-15,-1 0-69 0,-2 0-23 16</inkml:trace>
  <inkml:trace contextRef="#ctx0" brushRef="#br0" timeOffset="85943.1">14045 6865 392 0,'0'0'232'0,"0"0"-232"15,0 0 0-15,0 0 14 16,0 0 7-16,0 0-7 15,0 0 3-15,0-10 12 16,0 10 0-16,0 0 10 16,0 0-12-16,-9 11-20 15,-5 15 0-15,-1 10 11 0,-2 10 14 16,1 4-17 0,3-5-7-16,6-1-6 0,4-4 10 15,3-4-5 1,0 0-7-16,0-3 5 0,10 0 5 15,8-2 0-15,6-4 2 16,6-2 3-16,4-9-5 16,6-3 2-16,2-6 9 15,4-6-13-15,1-1-8 16,3-4 13-16,2-13-12 0,1-6 3 16,-4-6-1-1,-10 0 1-15,-6-3 6 0,-12-3-3 16,-7-4-3-16,-9-3-3 15,-5-2 15 1,0-2-8-16,-15-1 2 16,-6 7-1-16,-6 4-5 15,-4 4-1-15,-5 6-3 16,-1 3 0-16,-2 3 0 0,2 1-1 16,-2 2 1-16,2 3 0 15,5 5 2-15,3 5-2 0,4 2 2 16,-1 2 2-1,2 0 4-15,-1 4-7 0,1 8 3 16,4 3-2 0,2 1-2-16,5 2 0 0,4-2 1 15,6 1 0 1,3 0-1-16,0-1-2 0,18 0 0 16,10 2 2-1,10-6 0-15,5-2 1 0,8-5 1 16,-2-4 4-16,-1-1-4 0,-1 0-2 15,-3-6-3 1,-9-4 1 0,-3 4 1-16,-10-2-9 0,-7 2 5 15,-6 1-5-15,-6 2-5 16,0 1 10-16,-3 2-11 16,0 0-22-16,0 0-19 15,0 0-25-15,0 0-93 16,0 0-167-16</inkml:trace>
  <inkml:trace contextRef="#ctx0" brushRef="#br0" timeOffset="86262.75">14749 7215 430 0,'0'0'4'16,"0"0"1"-16,0 0 32 16,0 0 28-16,0 0-30 15,0 0 5-15,45 63 19 16,-44-40 10-16,1 2 9 16,-2 2-26-16,0 4-10 15,0 2-20-15,0 0-11 0,0-1 3 16,0-1-7-16,2-8-5 15,0-4-2-15,-1-8-1 16,1-5-19-16,-2-6-52 16,3 0-18-16,2-19-36 0,2-17-252 15</inkml:trace>
  <inkml:trace contextRef="#ctx0" brushRef="#br0" timeOffset="86439.5">14761 7144 182 0,'0'0'518'0,"0"0"-450"0,0 0 8 16,0 0 7-1,0 0-53-15,0 0-30 16,-33-34 0-16,33 34-19 0,0 0-36 16,0-1-16-16,0-1-52 15,0-2-104-15,12-2-93 16</inkml:trace>
  <inkml:trace contextRef="#ctx0" brushRef="#br0" timeOffset="86989.22">15172 6929 507 0,'0'0'79'16,"0"0"-48"-16,0 0 63 15,0 0 34-15,0 0-65 16,0 0-32-16,-11-7-8 16,11 7-12-16,8 0-6 0,14 0 5 15,10 0 23 1,11 0 0-16,5 0-28 0,1 0 10 15,-2 0-14-15,-4 3 1 16,-4 1-1-16,-3 2 1 16,-5-2-2-16,-6 1 0 15,-7-2 2-15,-7-2 3 16,-7 2-5-16,-4-1-3 16,0-2-3-16,0 1-2 15,0 2-3-15,-1 3 0 16,-11 8 9-16,-3 2 2 0,-5 4 10 15,-4 2-8 1,-1 2 6-16,-6-2-3 16,0 0 5-16,-2 1 0 15,-5-2-1-15,-2 1-6 16,1 1 2-16,2-4-4 16,6 0 0-16,7-5 2 0,10-5-3 15,7-5-2 1,4-1-2-16,2-3-23 0,1 0-27 15,0 0-23 1,0 0-27-16,16-2-96 0,5-10-74 16</inkml:trace>
  <inkml:trace contextRef="#ctx0" brushRef="#br0" timeOffset="88040.87">16223 6769 353 0,'0'0'0'16,"0"0"-66"-16,0 0 66 15,0 0 2-15,0 0 9 16,0 0 28-16,-55-27 29 15,36 27 12-15,2 0 9 16,-2 7-23-16,0 5-35 0,2 6-15 16,2 1 4-16,1 2-4 15,5 2 4-15,-1 0 4 16,3 0-4-16,2 3-6 16,1 4 3-16,4 1 0 0,0 3-1 15,0-2-14 1,6-2 0-16,7-4 2 0,3-4-3 15,2-5-1 1,2-4 0-16,2-6 4 16,3-3 2-16,5-4 16 15,5 0 2-15,2 0 1 16,-1-13-15-16,1-4-1 16,-6-3 2-16,-4-4-6 0,-3 1 2 15,-5-6 23-15,-7-1-2 16,-1 3 11-16,-7-3-9 15,-4 1-15 1,0 1-6-16,0-2-8 0,-3 4-1 16,-9-2-1-16,-1 0 1 0,-2-1 2 15,0 2-2 1,0 5 0-16,2 3 4 0,-2 4-3 16,0 1 1-16,-4 1-1 15,0 2-1-15,-1 4-6 16,2 3 6-1,3 1 0-15,0 3-2 16,3 0 0-16,1 0-2 0,-2 17 4 16,1 2 2-1,2 7 2-15,1-1-3 16,7-1 0-16,2 1-1 0,0-2-3 16,2-4 2-16,11-1-1 15,2-3 1-15,3-4-3 16,3 1 0-16,4-5 0 15,4-2 1-15,2-2-14 16,-3-1 3-16,-1-2 2 16,-5 0-10-16,-5 0-18 15,-4 0-7-15,-7 0-27 16,-1 0-60-16,-5 1-42 16,0-1-106-16</inkml:trace>
  <inkml:trace contextRef="#ctx0" brushRef="#br0" timeOffset="88560.26">16947 7020 570 0,'0'0'22'0,"0"0"6"16,0 0-23-1,0 0 76-15,0 0-65 0,0 0-1 16,-9-24 20-16,-11 16 5 16,-4 6-7-16,-3 0-10 15,-1 2-1-15,0 0-4 16,1 9-5-16,2 7-5 0,5-1-8 15,5 2 3 1,5 2-2-16,4-2-1 0,2 0 0 16,2 2 2-1,2-2-1-15,0-1 1 16,0-1 0-16,6-2 5 16,4-3-6-16,2-1 5 0,8 1 3 15,3-4 5 1,7-2 2-16,6-2-1 0,4-2-8 15,2 0-2 1,0 0 0-16,-8 0 1 0,-7 0-4 16,-10 0 0-16,-6 0-2 15,-3 0-2-15,-5 0-13 16,0 0-18-16,-3 0-7 0,0 0-36 16,0 0-75-1,0-2-66-15,-2-6-185 0</inkml:trace>
  <inkml:trace contextRef="#ctx0" brushRef="#br0" timeOffset="140991.81">8410 10793 43 0,'0'0'49'0,"0"0"6"0,0 0 5 15,0 0 3 1,0 0-14-16,0 0-8 16,0 0-9-16,-9-10-22 0,6 8-2 15,-2 0 5 1,1 1-1-16,4 1-12 0,0-2 2 16,0 2 3-1,0 0 7-15,0 0 8 0,0 0 24 16,0 0 7-1,0-1-13-15,0 1-8 0,-3 0 2 16,3 0-14-16,0 0-10 16,0 0-8-16,0 0 0 15,0 0-1-15,0 0-1 16,0 0 0-16,0 0 1 16,0 0 1-16,0 0 0 15,0 0 0-15,0 0 8 16,0 0 2-16,0 0-3 0,0 0-4 15,0 0-3 1,0 0-6-16,0 0 5 0,0 0-1 16,0 0-3-16,-2 0 5 15,2 0-1-15,0 0 2 16,0 0-1-16,0 0 1 16,0 0-1-16,0 0 2 0,0 0-4 15,0 0 1 1,0 0 0-16,-1 0-2 0,1 0-6 15,-2 0 0-15,2 0 2 16,0 0 7 0,-1 0 0-16,1 0 1 15,-2 0 3-15,2 0-4 16,-1 0 2-16,1 0-1 16,-2 0-1-16,2 0 0 0,0 1-1 15,-1-1 1-15,1 0-4 16,0 0 2-16,0 0 2 15,0 0 0-15,0 0 4 0,0 2 1 16,0-2-2 0,0 0 0-16,0 1-1 0,0-1 1 15,0 0-2 1,0 0 0-16,0 0-1 0,1 0 3 16,4 2-2-1,1-2 1-15,10 0-2 16,-1 0 0-16,3 0 7 15,4 0-2-15,-2 0-2 16,-1 0-3-16,-1 0 4 0,-3 0-4 16,3 0 1-16,-5 0 1 15,5 0-1-15,-1-3 4 16,2-1 8-16,2-1-4 16,3 3 0-16,-2-3-3 15,0 2-6-15,-2 1 1 0,-2 1-1 16,-5-2 2-1,-1 3-2-15,-6-2 1 16,2 2-1-16,-2 0 0 16,2 0 0-16,6 0 1 0,4-1-1 15,3-2 2 1,13-1 2-16,2-2-3 16,0 0 2-16,-2 1 0 15,-3 3-2-15,-2 2-1 16,-4 0-1-16,-4 0 1 15,-2 0 0-15,-2 0-1 0,-1 0 1 16,-1 0 3-16,3 0-3 16,4 0 0-16,1 0 0 15,5 0 0-15,-2 0-1 16,-1 0 1-16,-4 0 0 16,-8 0 0-16,-1 0-4 15,-6 0 4-15,0 0 2 0,2 0-2 16,1 2 1-16,2-2 1 15,3 0-1-15,10 0-1 16,1 0 2-16,2 0-2 16,-2 0-3-16,1 0 3 15,-4 0 0-15,0 0-1 16,-1 2 1-16,2 1 0 16,-4-3 0-1,-1 1 2-15,0-1-2 0,0 0 0 16,-5 0 0-16,5 0 0 15,-1 0 0-15,-1 0 0 16,2 0 0-16,4 0 0 16,-1 0-2-16,0 2-1 15,0 1 3-15,-2-2 2 0,-2 2-1 16,2-1-1 0,-4 1 0-16,3-2 1 0,-3 1 0 15,7-2-1-15,2 1 0 16,3 0 0-16,3 1 3 15,-1 1-3-15,1-2-1 16,0 3 1-16,1-1-2 16,-1 0 2-16,0-1 0 0,-4 1 3 15,-1 0-3 1,-3 0-4-16,-1 0 4 16,0-3 3-16,0 1-3 15,0-1-3-15,0 1 3 0,3-1 0 16,1 1 1-1,2-1-1-15,0 3 3 16,-1-1-3-16,0-1 0 0,1 2-1 16,0-3 1-16,-2 0 0 15,5 0 3-15,0 0-3 16,1 0-1-16,0 1 1 16,7 1 0-16,2 1 0 15,3-2 0-15,4 2 3 16,2-3-3-16,1 1-9 15,1 1 9-15,0-2 9 16,-1 0-9-16,1 1-4 16,0-1 4-16,3 2 10 0,-3-1-10 15,1-1 1 1,3 2-1-16,-4-2 0 0,-1 2-8 16,-1-2 8-1,-4 0 5-15,-3 0-3 0,1 0 0 16,-4 0-2-16,-1 0-1 15,2 0-1-15,-3 2 2 16,-1-2-1-16,-2 2 1 0,-4-1 0 16,-2 0 1-1,-2 1-1-15,-3 0-7 16,-3 0 7-16,-2 0 1 16,-3 2-1-16,0-2 0 0,-3 1 0 15,-1-3 0 1,0 0 0-16,-2 0 0 0,-1 0 5 15,2 0-5-15,-3 0 1 16,1 0 1-16,-2 0-2 16,3 0 0-16,-2 0 1 15,1 0 0-15,2 0 0 16,2 0 1-16,3 0-2 16,4 0 0-1,4 0-3-15,2 0 3 0,-1-1 0 16,3 1-1-16,-3 0 1 15,-2 0 0-15,-2 0 0 16,-1 0-1-16,2 0 1 16,-2 0 1-16,2 0-1 15,1 0 0-15,10 1 0 0,8 1 0 16,8 2 0 0,4-3 6-16,2 4-4 0,-4-1-1 15,0-1-1 1,-1 0 0-16,0 0 0 15,5-3 3-15,0 0-3 0,1 0-2 0,-3 0 1 16,2 0 1 0,-5 0 0-16,-3 0 1 15,2 2-1-15,-5-1-4 16,2 1 4-16,-5 0 3 16,-1 1-3-16,-3 0 0 15,-6 0 3-15,-3 0-3 16,-7-2 0-16,-4 2 2 15,-3-1-2-15,-4 0-4 16,-3-2 4-16,1 0 0 0,-1 0 0 16,2 2 0-1,2-2 0-15,0 2 0 0,1-2 2 16,-2 0-2-16,6 0 1 16,-3 0 0-16,1 0 0 15,-4 0 1-15,-1 0 1 16,-1 0-2-16,2 0 1 15,0 0 2-15,0 0 8 0,4 0-10 16,-1 0-2 0,3 0-1-16,0 0 1 0,1 0 0 15,-2 0-1 1,-2 0 0-16,-2 0 1 16,-1 0 1-16,0 0 0 15,4-2-1-15,4 0-1 16,4 2 0-16,3-4 1 0,2 2-11 15,-1 1 8-15,-2 0-8 16,-2-1 10-16,-6 1-2 0,-6 1 2 16,-6 0 1-1,-2 0 2-15,-1 0-2 0,0 0-3 16,0 0 1 0,0 0 1-16,0 0-3 15,0 0 1-15,0 0 2 16,0 0-2-16,0 0-9 0,0 0-1 15,0 0-7 1,0 0-40-16,-10 0-42 16,-3-4-160-16</inkml:trace>
  <inkml:trace contextRef="#ctx0" brushRef="#br0" timeOffset="142213.15">14396 10162 397 0,'0'0'0'16,"0"0"0"-16,0 0 1 15,0 0 18-15,0 0 24 0,0 0-17 16,0 0-16-1,-17 0 7-15,6 13 17 0,-3 5 5 16,0 8-8-16,-5 8-3 16,-2 8-3-16,3 7 17 15,-4 4-28-15,1-5-7 16,4-5-3-16,-1-7-4 16,8-5 2-16,-1-5-2 15,0-7 0-15,0-1-18 16,5-8-79-16,-1-3-80 15,2-7-35-15</inkml:trace>
  <inkml:trace contextRef="#ctx0" brushRef="#br0" timeOffset="142544.43">14061 10568 279 0,'0'0'14'15,"0"0"7"-15,0 0 17 16,0 0-7-16,0 0-27 16,0 0-4-16,0 53 22 15,0-25-4-15,-3-3-2 16,-1-5 8-16,1-1-3 16,0-6-3-16,3-2-6 15,-2-2-2-15,2-4-6 16,0-3-2-16,0 2-1 0,0-4-1 15,0 0-9-15,0 0 9 16,11 0 6 0,7 0 4-16,2-1-6 0,7-15 8 0,7-3-12 15,7-5-6 1,5-1-81-16,2-3-127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08T04:43:26.221"/>
    </inkml:context>
    <inkml:brush xml:id="br0">
      <inkml:brushProperty name="width" value="0.05292" units="cm"/>
      <inkml:brushProperty name="height" value="0.05292" units="cm"/>
      <inkml:brushProperty name="color" value="#FF0000"/>
    </inkml:brush>
  </inkml:definitions>
  <inkml:trace contextRef="#ctx0" brushRef="#br0">17366 7109 116 0,'0'0'43'16,"0"0"-43"-16,0 0-11 15,0 0 10-15,0 0-10 0,0 0 0 16,0 0 5-16,0 0 6 16,0 4 11-16,0-4 13 15,0 0 3-15,0 0 2 16,0 0 2-16,0 0-3 0,0 1-11 15,0-1 3 1,0 0-1-16,0 0-1 0,0 0 4 16,0 0 17-1,-2 0 9-15,2 0 2 0,0 0 8 16,0 0-15 0,0 0-11-16,0 0-8 0,-1 0-4 15,1 0-7 1,0 0-9-16,0 0 7 0,0 0 5 15,0 0-2-15,0 0 3 16,0 0 2-16,0 0 1 16,0 0-5-16,0 0-7 15,0 0-6-15,0 0 0 16,0 0 2-16,0 0-4 16,0 0 3-16,0 0 1 15,0-1 3-15,0-3 3 16,4-1-3-16,1 0-3 0,-1 0-4 15,2 0 0-15,4 0-3 16,1-1 6 0,1-1-2-16,0-1 0 0,-2 2 0 15,-2 0-1-15,-1 0 0 16,-4 3 0-16,-1 2 0 16,-2 0 0-16,0-1 0 15,0 0 0-15,0 1 0 16,1 0 0-16,2-2 0 15,2 0-7-15,2-1 7 16,2 0 2-16,0-2 3 16,-3 2-3-16,2 0-2 15,0-2-1-15,0 3 0 16,1-1 1-16,3-1 0 0,0 2-2 16,1-3 2-16,2 1 1 15,-3-2-1-15,3 1 2 16,-3 0-2-16,1-1 0 15,-1 1 1-15,-3 0 0 16,0 2-1-16,-3 0 1 0,2 1 1 16,1 0-2-1,1-2-4-15,2 1 4 16,0-2-4-16,3 1-2 16,-2-1 3-16,2 0-4 0,-4 2 3 15,0 0 4 1,0-2-4-16,-2 2 3 15,3-1-4-15,0-1-1 16,0 4-12-16,3-4 1 0,-3 1 12 16,1-2-2-1,2-2-1-15,1 0 3 0,4-1 4 16,2 0 0-16,0-1-8 16,1-2-3-16,-1 3 7 15,-1-2 5-15,1 2 2 16,-2-2-2-16,2 0 0 15,0 2-4-15,0 0 3 16,3-2 1-16,2 2 0 0,3-3-3 16,5 2 0-1,1-2 3-15,9 0 0 0,1-1 2 16,5-2-4-16,1-1 5 16,-4 1 0-16,-1 2-2 15,-2-1 6 1,0 4-4-16,0-2-2 15,5-1 1-15,7-1-4 0,4-3 2 16,8-2 0-16,3-2-3 16,4-1 3-16,-2-3-38 15,0-1 35-15,2 1 3 16,-2-1 6-16,1 3-6 16,-5 2 4-16,-4-1-6 15,-2-2 2-15,3-2 0 0,6 0-1 16,5 0 1-16,2 1 3 15,-2 2-3 1,-2 2 0-16,-9 1 0 0,-6 2-5 16,-7 1 1-16,-9 4-8 15,-5 3 9 1,-9 1 0-16,-5 2-3 0,-2 1 5 16,-1 1-27-1,-4 2 0-15,-3 1-23 0,-6 1-7 16,-3 0 48-16,-4 2-254 15,-3 0 56-15</inkml:trace>
  <inkml:trace contextRef="#ctx0" brushRef="#br0" timeOffset="1675.8599">17378 8732 113 0,'0'0'78'16,"0"0"-56"-16,0 0 25 16,0 0 16-16,0 0-27 15,0 0-5-15,0 0 11 0,0 0 6 16,0 0 7 0,0-2-14-16,0 2-34 0,0 0-4 15,3-1-3-15,5 1-1 16,3 0-2-16,3 0 2 15,5 0 1-15,5 0 1 0,4 3 9 16,2 5-6 0,1 1-3-1,-1 2-1-15,1 1 0 0,1 1 0 16,-1 1 2-16,3 0-2 16,1 5 0-16,2 0 0 15,5 1-3-15,1 3 3 16,1 0 5-16,0-1-4 15,-1 2-1-15,0 0 0 16,-1-1-1-16,0-4 2 0,0 2 0 16,3-1 9-1,2-2-2-15,1 4-4 0,1 0-2 16,-2 3 1 0,0 3-3-16,-3 0 0 15,-3 2-2-15,-2-2 1 16,2 0-1-16,0-1 4 15,7 0-2-15,6-1 11 0,4 2 0 16,1 1-3-16,1-3-6 16,-4 0 2-16,0-2-4 15,-4-1 0-15,-5 0 9 16,-1-1-9-16,-7-1 1 16,-2 0 6-16,5 0-6 15,-3-1 4-15,3-1-5 0,7 3 1 16,3-2 7-16,4-1 4 15,0 1 3-15,-1-1-15 16,3 3 4 0,2-1-1-16,-1-1-3 0,0 1 0 15,-6-3 2 1,-6 1-2-16,-4-4 0 0,0 2 0 16,-3-2 0-1,1-2 0-15,2 2-2 0,2-1 2 16,2 0 0-16,3 4 0 15,0-5 0-15,-2 3 3 16,-5-1-3-16,-2-1-1 16,-8-1 1-16,1-2 1 15,-6-1-1-15,-1-1 0 16,-1-2 0-16,-9-2 0 0,1 1-21 16,6 1 16-1,1 1 5-15,7 1 72 0,-4-1-69 16,-4-1-3-16,-3 0-21 0,-5-1 21 15,-2-2 5 1,-6-4-5-16,-8 0-68 16,-5-3-82-16,-32-24-101 15</inkml:trace>
  <inkml:trace contextRef="#ctx0" brushRef="#br0" timeOffset="9683.28">18268 6688 195 0,'0'0'21'0,"0"0"31"16,0 0 20-16,0 0-35 15,0 0-23-15,0 0-2 16,0 0 12-16,-6-4-23 16,3 4-1-16,-1 0-25 15,-5 0-26-15,0 0-68 0</inkml:trace>
  <inkml:trace contextRef="#ctx0" brushRef="#br0" timeOffset="10573.2">17343 7535 197 0,'0'0'83'0,"0"0"-82"15,0 0-1-15,0 0 15 16,0 0-6-16,0 0 10 15,30 6 4-15,-7-6-17 0,5 1-3 16,8 0-1-16,4-1-2 16,5 0 0-16,1 0-2 15,3 0-20-15,-1 0-14 16,3-1-5-16,-6-6-41 16</inkml:trace>
  <inkml:trace contextRef="#ctx0" brushRef="#br0" timeOffset="10725.02">18129 7492 312 0,'0'0'0'0,"0"0"-33"16,0 0 3-16,0 0 9 0,0 0-138 15</inkml:trace>
  <inkml:trace contextRef="#ctx0" brushRef="#br0" timeOffset="10913.84">18756 7478 70 0,'0'0'61'0,"0"0"-14"16,88-12 32-1,-53 10-63-15,2 1-16 0,4 1-23 16,3-2-28-16,2 1-24 0,5-2-49 16</inkml:trace>
  <inkml:trace contextRef="#ctx0" brushRef="#br0" timeOffset="10995.2">19628 7400 72 0,'0'0'0'15</inkml:trace>
  <inkml:trace contextRef="#ctx0" brushRef="#br0" timeOffset="11674.23">18010 6828 228 0,'0'0'53'0,"0"0"-48"16,0 0 18-16,0 0 32 15,0 0-16-15,0 0 8 0,50 39 5 16,-36-28-23-1,-1-1 7-15,0 5-3 16,-1 6-11-16,-2 6 0 0,4 8 13 16,-5 7-7-1,-2 1-21-15,-1 2 4 16,-6-2-6-16,0-3-5 0,0-1 0 16,0-3 2-1,0-1-2-15,-7-2 0 0,-1-1 4 16,1-2-4-16,-3-5 0 0,0-5-3 31,0-5 3-31,2-5-15 0,0-5-40 16,0-5-31-16,2 0-78 15,1-12-79-15</inkml:trace>
  <inkml:trace contextRef="#ctx0" brushRef="#br0" timeOffset="12287.8">18460 6978 665 0,'0'0'21'15,"0"0"-20"-15,0 0 2 16,0 0-3-16,0 0 2 15,0 0-2-15,-8 36 32 16,0-10 1-16,4 1-4 0,1 6-6 16,3 1-8-1,0-2 9-15,0 1-4 16,10-7-19-16,13-2 1 0,8-5 2 16,9-8 4-16,12-6 0 15,5-5 6-15,3-5 2 0,-3-14-9 16,-7-8-6-1,-6-7 5 1,-9-6 1-16,-10-12-3 16,-8-6-1-16,-9-9-1 0,-8 7-2 15,0 8-2-15,-12 17-2 16,-14 13-9-16,-5 11-14 16,-8 6 27-16,-7 5-2 15,-2 0 8-15,1 5-5 0,5 9 5 16,7-2-6-16,10 1-1 15,7-1-1-15,9 1-1 16,5 0-13-16,4 2 10 16,0 2 1-1,10 0 5-15,13 2 3 0,6-5 4 16,7-1-1-16,2-6-2 16,-1-6 2-16,-2-1-3 15,-7 0-3-15,-6-5 4 16,-6-5-1-16,-5 2-3 15,-4 3-2-15,-1-1-14 16,-2 0-69-16,1 2-85 16,-5-3-89-16</inkml:trace>
  <inkml:trace contextRef="#ctx0" brushRef="#br0" timeOffset="13693.07">23638 3813 330 0,'0'0'7'0,"0"0"-7"0,0 0 22 16,-95 29 0-1,73-8 10-15,2 1-11 0,3 0 23 16,2 3 18-16,2 2-32 15,3 0-21-15,5 3 5 16,2 0 16-16,3 3-10 0,0 0 9 16,9-1-16-1,9-3-5-15,4 1 11 16,4-5-2-16,5-5 1 16,6-4-4-16,0-4-7 15,5-6 14-15,3-4 19 16,-2-2-18-16,2 0-7 0,-5 0-1 15,-2-6-8-15,-4-6-3 16,-3-1 7-16,-5-4 4 16,-3-4 0-16,-6-3 8 15,-4-6 0-15,-2-10 1 16,-4-3-7-16,-1-5-11 16,-6 0 2-16,0 4 2 15,0 6 0-15,-10 4-9 16,-7 6 2-16,-2 1 1 15,-2 4 5-15,0-3-5 16,-4 3-3-16,0 1-1 0,-4 0-1 16,-1 5 0-1,-1 3-4-15,-2 6 0 16,-3 3 6-16,-1 2 2 16,-2 3-1-16,4 0-2 0,0 11-2 15,5 4-1 1,7 1 1-16,6 1 2 0,9-1-8 15,5 0-5 1,3 2 4-16,5-2 9 0,19 1 2 16,15 2 6-16,9-1 1 15,8 0-3-15,4-4 0 16,1-4 0-16,-6-4-3 16,-7-6 0-16,-8 0-1 15,-12 0-1-15,-11 0 3 0,-8 0 4 16,-6 0-4-16,-3 0 9 15,0 0-2 1,0 0-10-16,0 0-2 0,0-4-26 16,0-1-16-1,-3-1-27-15,2 1-58 0,1-1-68 16,0-1-104-16</inkml:trace>
  <inkml:trace contextRef="#ctx0" brushRef="#br0" timeOffset="15393.88">24917 3729 337 0,'0'0'46'16,"0"0"-8"-16,0 0 79 16,0 0-49-16,0 0-32 15,0 0-18-15,0 0-14 0,0 0-1 16,-2 5 7 0,-7 6-6-16,-4 6 4 0,-2 5-4 15,-6 1 6 1,-1 5-3-16,-1 0-6 15,1 1-1-15,-2-3 4 0,2-3-4 16,0-5 0-16,0-2 8 16,0-3-7-16,-2-3 4 15,-6-2-3-15,-3-2 1 16,1-4-3-16,0-2 4 16,5 0-2-16,0 0-1 15,2-5-1-15,3-9 3 16,7-3-3-16,4 0 0 15,7-1-5-15,4 2-3 16,0 1 8-16,4-1 8 0,11 5-5 16,3 1 7-1,3 1-9-15,4 6 0 0,2 0-2 0,0 3-2 32,-4 0 2-32,0 6-1 0,-3 10 2 15,-4 0 3-15,3 3 7 0,-2 1 1 16,4 0 1-1,1 1 0-15,3-3-3 16,7 0 5-16,2 0-6 16,7-6 1-16,-3-2-2 15,1-5-1-15,-6-3-1 16,-9-2-2-16,0 0 3 16,-7 0-3-16,-3 0-2 0,-1 0 2 15,-1 0-3-15,-1-1-24 16,2-5-33-16,-1-4-39 15,1-4-88-15,-2-4-132 16</inkml:trace>
  <inkml:trace contextRef="#ctx0" brushRef="#br0" timeOffset="16134.87">25919 3454 439 0,'0'0'13'15,"0"0"9"-15,0 0 73 16,0 0-69-16,0 0-24 16,0 0 4-16,6 3 7 15,-2 13-8-15,4 6 11 16,4 12 27-16,0 7-23 0,1 3-6 15,4 2-5-15,-1-1-6 16,2-1-2-16,-2-5 1 16,-2-7-1-16,-2-3 2 15,1-5-2-15,-4-5-1 16,-1-2 3-16,-3-8-2 16,-2-3-1-16,-1-4 0 15,-2-2 1-15,0 0 5 0,0 0 12 16,0-10 6-1,0-14-23-15,-12-3-1 16,-4-1-9-16,-7 2-15 0,-2 6 21 16,0 6-1-16,1 4 2 15,0 5-8-15,2 5 10 16,1 0 16-16,4 0-15 16,3 0 1-16,0 5-2 15,2 8-8-15,-1 3 6 16,0 2 2-16,2 3 3 15,2 3 2-15,-2 3 9 16,-1 0-2-16,2 1-2 16,-2 0-1-16,2 1-1 15,1-1-2-15,1-3-6 16,2-5 4-16,2-2-3 16,1-6-1-16,1-4-4 15,2-3 1-15,0-3 3 16,0-1-34-16,0-1-31 0,0 0-10 15,0 0-13-15,0-5-72 16</inkml:trace>
  <inkml:trace contextRef="#ctx0" brushRef="#br0" timeOffset="61697.09">23584 2849 567 0,'0'0'7'15,"0"0"-5"-15,0 0 66 16,0 0-41-16,0 0-27 0,0 0-7 16,0 0 7-1,5 30 2-15,-5-7 13 0,0 4-3 16,0 4 10-16,0 3-10 0,0 4-7 31,0 0 0-31,-3-1-3 0,0-3-2 16,3-5 0-16,0-4-29 15,0-4-36 1,-2-5-66-16,-1-13-103 16</inkml:trace>
  <inkml:trace contextRef="#ctx0" brushRef="#br0" timeOffset="61943.37">23305 3186 565 0,'0'0'23'16,"0"0"-17"-1,0 0 110-15,0 0-59 0,85 52-38 16,-67-29-14-16,0 1-4 0,-1 0 0 15,2 1 1 1,-3-7-1-16,5 0-1 0,1-6-2 16,1-3-40-1,4-6-59-15,1-3-103 16,-1-5-164-16</inkml:trace>
  <inkml:trace contextRef="#ctx0" brushRef="#br0" timeOffset="62156.53">23748 3096 708 0,'0'0'0'0,"0"0"33"16,0 0 64-16,0 0-70 0,0 0-27 16,0 0-23-16,0 0 23 15,-4 59 15-15,-8-29 1 16,-1-1-11-16,2-2-4 15,1-4-1-15,4-3 0 16,1-6-74-16,5-6-76 0,0-8-128 16</inkml:trace>
  <inkml:trace contextRef="#ctx0" brushRef="#br0" timeOffset="62823.7">26083 2561 635 0,'0'0'8'15,"0"0"31"-15,0 0 108 16,0 0-60-16,0 0-50 16,0 0-17-16,-7-7-20 15,4 10-5-15,-3 11-2 16,1 13 7-16,2 7 10 15,2-1-6-15,1 6-2 16,0 1-1-16,0-1-1 0,11-2 3 16,3-3-3-16,-2-6-1 15,1-3-55-15,-3-7-67 16,-10-10-91-16,0-8-213 16</inkml:trace>
  <inkml:trace contextRef="#ctx0" brushRef="#br0" timeOffset="63044.11">25825 2813 126 0,'0'0'580'0,"0"0"-541"16,0 0 25-16,0 0 17 0,0 0-43 15,63 78-23 1,-42-50-15-16,-1 1 0 15,1-1-1-15,-1-4 1 0,1-5-15 0,4-7-33 16,5-6-51 0,3-6-89-16,1-6-230 15</inkml:trace>
  <inkml:trace contextRef="#ctx0" brushRef="#br0" timeOffset="63263.28">26226 2792 669 0,'0'0'202'16,"0"0"-195"-16,0 0 110 16,0 0-36-1,0 0-63-15,0 0-18 0,14 7-7 16,-11 13-8 0,-2 7 1-16,-1 5 14 0,0 1-1 15,0 1 0-15,0-3-15 16,0-5-26-16,0-1-41 15,0-7-111-15,12-9-171 16</inkml:trace>
  <inkml:trace contextRef="#ctx0" brushRef="#br0" timeOffset="64073.42">26832 3271 658 0,'0'0'19'15,"0"0"45"1,0 0 83-16,0 0-65 0,0 0-42 16,0 0-13-1,2-5-27-15,-2 10-2 16,0 16-4-16,-3 8 6 16,1 9 1-16,2-1-1 15,0 1 0-15,8-6 0 16,14-6-1-16,6-5 3 0,7-11-4 15,1-8 2-15,2-2-7 16,-5-4-7-16,-6-14 13 16,-8-6 1-16,-5-4 8 15,-8 0 15-15,-6 3 13 16,0 6 3-16,0 10 14 0,0 4-28 16,0 4-4-1,0 0-6-15,0 1-13 0,0 0-2 16,0 0-7-1,0 0-5-15,3 2-9 16,1 10 1-16,4 10 20 16,5 2 0-16,4-1 0 0,5 1 0 15,3-9 0 1,3-7 0-16,2-6-2 16,0-2 2-16,-2-11 11 0,-6-12-3 15,-5-9 4-15,-6-10 2 16,-10-10-2-16,-1 2-9 15,-1 3 11-15,-11 15 7 16,0 12-6-16,3 10-15 16,0 5-7-16,4 3-4 0,-2 2-19 15,6 0-71 1,1 0-80-16,0 0-129 16,18 0-203-16</inkml:trace>
  <inkml:trace contextRef="#ctx0" brushRef="#br0" timeOffset="64773.62">27738 3158 897 0,'0'0'24'16,"0"0"100"-16,0 0-82 0,0 0-25 15,0 0-17 1,-91 8-9-16,59 12 3 15,2 4 3-15,7 1-9 16,8 4-3-16,9-1-4 16,6-4-11-16,10-2-11 0,21-5-21 15,10-3-24 1,8-10-8-16,-4-4-32 16,-5 0-45-16,-8-16 111 0,-15-7 60 15,-9-5 99-15,-8-3 40 16,0 2 22-16,-6 7-31 15,-3 8-33-15,2 6-26 16,4 6-29-16,1 2-21 0,1 0-21 16,-1 0-7-1,-1 2-20-15,0 13 6 16,2 2 20-16,1 3 0 16,0-1-8-16,9 0-13 15,13-5 2-15,6-4 10 16,3-6-4-16,-1-4 13 15,-3 0 2-15,-9-14 8 0,-3-6 12 16,-7-3 23-16,-2-6 2 16,-2 2 9-16,-1 6-25 15,1 6 4-15,-2 9-10 16,-2 4-11-16,0 2-13 0,0 0 0 16,0 0-18-1,0 0-10-15,1 10 0 0,2 9 16 16,3 3 10-1,5 2-12-15,7-1 4 0,5-3 4 16,4-6 6-16,2-6 0 16,-1-8 4-16,-1 0 6 15,-5-5 5-15,-1-17 4 16,-4-5 18 0,-7-5-9-16,-10 0-11 0,0 5-8 15,0 7-6-15,-7 5-3 16,1 6-7-16,1 1-45 15,4-2-57-15,1 3-113 16,0-5-264-16</inkml:trace>
  <inkml:trace contextRef="#ctx0" brushRef="#br0" timeOffset="65465.42">28319 3089 695 0,'0'0'26'0,"0"0"-26"0,0 0 79 16,0 0-28-16,0 0-22 16,0 0-18-16,68 27 3 15,-46-27-6-15,-2 0-1 16,-4-5 0-16,-6-10 7 16,-4-1 1-16,-4 0-2 0,-2 3 49 15,0 3-5 1,0 4-23-16,-11 3-31 15,-2 3-3-15,0 0-2 0,-4 0-6 16,1 10-4 0,0 8-2-16,5 4 3 0,5 0 7 0,6 1-2 15,0-1 0 1,6-1 3-16,18-2 1 16,5-6 0-16,9-2-7 15,4-5-4-15,1-6-7 16,-4 0-1-16,-9-2 21 15,-10-13 9-15,-9-3 10 16,-7-3 27-16,-4 3 13 0,0 4 0 16,0 4-14-1,0 3-19-15,0 4-19 0,0 0-4 16,0 2-1-16,0 1-2 16,0 0-1-16,0 0-5 15,0 0-7 1,0 0-6-16,0 1-14 0,0 14-22 15,0 1 35-15,0 3-4 16,5-4-5-16,0-3 12 16,-3-7 4-16,0-1-7 15,-2-4 20-15,0 0 11 16,0-5 12-16,1-15 11 16,4-7-17-16,4-5 12 15,3-1-14-15,3 4-15 0,0 6 0 16,-1 9-1-1,-2 7-4-15,0 3 2 16,-3 4 0-16,0 0-5 0,1 0-4 16,1 7-3-16,-2 6-1 15,0-1-28-15,-3 0-36 16,-3-4-20 0,0-3-52-16,0-5-113 0,1 0-168 15</inkml:trace>
  <inkml:trace contextRef="#ctx0" brushRef="#br0" timeOffset="66447.17">28766 2428 737 0,'0'0'61'16,"0"0"128"-16,0 0-44 15,0 0-87-15,0 0-15 16,0 0-29-16,-2-55-14 15,1 55-18-15,-2 19-11 0,1 13 17 16,1 13 11-16,1 9 2 16,0 5-2-16,0 0 2 15,7 2-1-15,14-1 1 16,7-9-1-16,8-4 0 16,12-9-1-16,6-10 0 15,5-8-14-15,0-12 0 16,-4-8-10-16,-10 0 10 15,-10-6 15-15,-11-11 11 16,-13-7 15-16,-7-5 16 0,-4 0-6 16,-7 1-11-1,-10 5-10-15,-5 7-15 16,-3 7-4-16,-5 5-1 16,0 4-2-16,2 0 1 15,3 9-4-15,5 11-1 16,5 3-1-16,6 6 5 15,7 3 0-15,2 2 3 0,10-2-11 16,16-2-6-16,10-7 3 16,12-4 7-16,4-10 3 0,6-6 8 15,-4-3-3 1,-2 0 3-16,-8-12 7 16,-13-13 6-16,-7-4 1 15,-13-6 13-15,-8 0 1 0,-3 6 6 16,-5 7-2-16,-7 7-11 15,2 6-10-15,4 7-10 16,2-1-1 0,4 3-1-16,0 0-7 15,0 0-7-15,0 0-18 0,0 4-15 16,0 15 19-16,0 4 15 16,6 3-7-16,2-1 1 15,2-6 7-15,-4-6-1 16,-2-6 8-16,-2-7 6 15,-2 0 9-15,0 0 14 16,0-8 12-16,3-15 5 16,7-9-14-16,5-3-9 15,3 0-17-15,5 4-1 16,-1 7-1-16,-3 10 2 0,1 6-1 16,-5 5-6-1,-2 3 7-15,-1 0-2 0,1 13-9 16,-4 6 1-1,2 6 1-15,1 0 6 16,-3 3 1-16,-2-6-4 0,-1-2-19 16,1-4-22-16,1-4-19 15,6-5-40-15,6-6-109 16,10-1-49-16,6 0-168 16</inkml:trace>
  <inkml:trace contextRef="#ctx0" brushRef="#br0" timeOffset="67223.25">30006 2774 536 0,'0'0'49'0,"0"0"98"16,0 0 14-16,0-87-65 0,-8 75-15 15,-4 4-42-15,-6 4-33 16,-9 2-6-16,-5 2-3 16,-1 0-5-16,4 4 1 15,7 8-2-15,9-1 0 16,6-1-1-16,7-1-1 0,0-2-25 15,11 0 3-15,16-2 8 16,6-4 12 0,3-1-10-16,-3 0 10 15,-8-4 13-15,-9-5 9 0,-8 2 14 16,-8 4 55 0,0 2-3-16,0 1-38 15,0 0-26-15,0 0-10 16,0 0-1-16,0 0-17 15,0 10-2-15,0 9 12 0,-4 9 6 16,1 7 1-16,2 5 0 16,-1 1 0-16,1 2 0 15,-2 2 0-15,3 2 6 16,0 1-6-16,0-1 0 16,-1-4-4-16,-5-7 3 15,-3-9 1-15,-3-11-1 0,-3-6 0 16,3-7 2-1,0-3 7-15,3 0 4 16,-2 0-1-16,3-13-11 0,2-6-36 16,3-6-23-1,3-7-2-15,0-3 16 0,4-6 13 16,14-4 29 0,7-4 1-16,7-6 4 0,3-2 7 15,4-5 6-15,-4 0 22 16,-5 1 26-16,-11 3 11 15,-7 2 1-15,-6 8-50 16,-4 4 34-16,-1 7-38 16,-1 7 7-16,0 7 8 15,0 5-24-15,0 10-3 16,0 2-8-16,0 6 0 0,0 0-1 16,0 0-4-1,0 0-7-15,0 0-1 0,0 10-11 16,0 15 4-16,0 11 14 15,0 7 2-15,0 5 2 16,9 2 1-16,4-5 0 16,5-1 2-16,0-3-2 15,3-7-26-15,-2-7-37 16,-2-6-12-16,-3-8-35 16,-4-8-59-16,-7-5-117 15,-3-5 0-15</inkml:trace>
  <inkml:trace contextRef="#ctx0" brushRef="#br0" timeOffset="67765.85">30214 2617 384 0,'0'0'58'0,"0"0"82"0,0 0-35 15,0 0-28-15,0 0-35 16,0 0-13-16,94-15-20 16,-59 14-1-16,-2-4-5 15,0-3-2-15,-5-3 7 0,-4-2 3 16,-5-6 19-1,-6-5 5-15,2-8 10 16,-4-5-6-16,-4-2-31 0,-4 5 6 16,-3 12 6-1,0 7 33-15,0 12-38 16,0 3 4-16,0 0-19 16,0 0 0-16,0 0-16 15,0 2-3-15,0 14 0 16,0 11 17-16,0 8 2 15,0 3 1-15,0 1-1 0,0-1 0 16,0-5 0-16,5-5-7 16,-1-9-12-16,-1-7 9 0,-3-5-5 15,0-6 1 1,1-1 14-16,4 0 4 0,7-8 16 16,9-11-17-1,7-11 1-15,5 1-4 16,0 1 0-16,-3 3 0 15,0 6-3-15,-5 6-3 16,-5 8-2-16,0 5-4 16,-2 0 11-16,-3 5-7 0,1 15 1 15,-1 4 4-15,-1 7-1 16,-2 2 4 0,-3 3 1-16,-1 1 11 0,-2-6 13 15,-1-2-24-15,-2-1 3 16,-1-3-4-16,-2-4-3 15,0-3-57-15,0-5-130 0,-6-9-178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0T05:52:03.204"/>
    </inkml:context>
    <inkml:brush xml:id="br0">
      <inkml:brushProperty name="width" value="0.05292" units="cm"/>
      <inkml:brushProperty name="height" value="0.05292" units="cm"/>
      <inkml:brushProperty name="color" value="#FF0000"/>
    </inkml:brush>
  </inkml:definitions>
  <inkml:trace contextRef="#ctx0" brushRef="#br0">12389 2370 485 0,'0'0'16'16,"0"0"11"-16,0 0 101 15,0 0-90-15,0 0-36 16,0 0 4-16,0 0-6 0,-17 29 0 16,11-16 10-16,-4 3 14 15,-2 5 11-15,-6 3 15 16,-2 5-18-16,-5 3-22 16,1-1-3-16,1 0 2 15,4 0-9-15,2 3 3 16,6 4 8-16,-2 7 1 15,7 2-6-15,-2 7 8 16,1 5-9-16,-2 1 5 16,3 3-3-16,0-4-6 15,6-3 2-15,0-3-2 0,0-6-1 16,5-3 0-16,12-4 5 16,6-5-4-1,8-7 1-15,6-4-2 16,2-5-1-16,2-5-1 0,-4-4 2 15,1-5-6-15,-8-5-108 16,-10 0-184-16</inkml:trace>
  <inkml:trace contextRef="#ctx0" brushRef="#br0" timeOffset="919.42">12732 2713 428 0,'0'0'124'0,"0"0"-97"16,0 0 116-16,0 0-62 15,0 0-59-15,0 0 17 16,97-36-1-16,-62 32 6 16,3 1-5-16,-2 2 7 15,0 1-12-15,-2 0-15 16,-4 1-9-16,-8 8-9 15,-6 3 0-15,-10 1-1 16,-6 0-12-16,0 2 12 0,-4-1 4 16,-17 6 2-16,-6-3-1 15,-4 3 1-15,-2 0-4 16,2-1 5-16,2-5-6 16,7-1 1-16,4-6 2 15,6-4 0-15,6 0-4 16,5-3 0-16,1 0 8 15,0 0-3-15,0 0-5 16,0 0 0-16,1 0 0 16,11 0 12-16,2-5-1 15,5-1-1-15,2 2-8 0,7 3-2 16,7 1 8-16,3 0-4 16,1 4-4-16,1 8 0 15,-1 5 1 1,-7 5-1-16,-7 1-3 0,-7 2 3 15,-11 1 1-15,-7 0 0 16,-4-1-1-16,-22 0 6 16,-11 0 6-16,-12-2-11 15,-4-4 9-15,-3-2 1 16,-4-3 3-16,-1-4 4 16,1-4-6-16,2-3 3 15,3-3-8-15,9 0 0 16,4-3 0-16,11-7-5 15,8 0-2-15,8-2 0 0,6 3-1 16,8-2-8-16,1-1-17 16,0-3-41-16,12-2-21 15,10-3-77-15,3-1-111 16,7-2-129-16</inkml:trace>
  <inkml:trace contextRef="#ctx0" brushRef="#br0" timeOffset="1272.99">13588 2846 615 0,'0'0'9'16,"0"0"123"-16,0 0 3 16,0 0-108-16,0 0-17 15,0 0 26-15,109 0 13 16,-61-4 0-16,6-3 3 16,-2 1-9-16,-10 2 3 15,-11-1-14-15,-15 4-12 16,-13 1-16-16,-3 0 7 15,0 0 3-15,-8 0-11 16,-6 0 4-16,0 0-7 0,4 0-24 16,6 0-49-16,4-9-54 15,0-5-92-15</inkml:trace>
  <inkml:trace contextRef="#ctx0" brushRef="#br0" timeOffset="2586.77">14691 2638 627 0,'0'0'83'16,"0"0"125"-16,0 0-55 15,0 0-89-15,0 0-32 0,0 0 0 16,25-81-10-16,0 66-12 16,10 5-8-16,7 1 1 15,5 5-2 1,1 4 9-16,-5 0 0 0,-9 0-6 15,-12 8-4-15,-11 6 0 16,-6 6-9-16,-5 4 9 16,-2 1 2-16,-20 3-1 15,-5-5 1-15,-4-1 2 16,3-3 1-16,2-5-2 16,5-6 1-16,7-2 0 15,7-3 0-15,6-3-4 16,1 0 5-16,0 0-1 0,0 0-4 15,0 0 2-15,0 0-2 16,6 0-14-16,12 0 14 16,8-3 0-16,7 2 0 15,3 1 1-15,0 0-1 16,-2 0 0-16,-1 9-4 16,-3 7 3-16,-5 7 1 15,-7 3-5-15,-10 4 1 16,-8 0 4-16,0-2 0 15,-27 0 3-15,-9-9 4 16,-7-4 5-16,-11-6-5 16,0-7 1-16,1-2 6 15,2 0-13-15,6-11 4 16,9-4 1-16,10-2-6 0,10 5-6 16,8-1-21-16,8 5-38 15,0-4-45-15,13-2-145 16,20-3-259-16</inkml:trace>
  <inkml:trace contextRef="#ctx0" brushRef="#br0" timeOffset="2953.07">15481 2582 901 0,'0'0'56'0,"0"0"-42"16,0 0 97-16,0 0-61 0,-102-5-37 16,76 29-12-16,-2 3 2 15,4 6 3-15,9 0 8 16,9 0-13-16,6-2 0 16,0-2 3-16,19-7-3 15,10-8 4-15,5-7-1 16,3-7-2-16,2 0 3 15,-4-15 10-15,-9-11-3 16,-12-6 0-16,-14-9-9 16,-3-6 0-16,-29-6 10 15,-8 6-12-15,-2 7-2 0,5 17-9 16,6 11 6 0,11 6-38-16,10 6-91 0,10 0-95 15,0 4-162 1</inkml:trace>
  <inkml:trace contextRef="#ctx0" brushRef="#br0" timeOffset="3191.2399">15895 2520 927 0,'0'0'145'0,"0"0"-129"16,0 0 120-16,0 0-98 0,0 0-38 15,0 0-12-15,0 35 5 16,0-9 3-16,0 3 4 16,0 2 5-16,3 1-3 15,3-3-2-15,4-1 0 16,2-6-1-16,4-4-54 16,-1-9-91-16,-1-9-164 15,-7-2-265-15</inkml:trace>
  <inkml:trace contextRef="#ctx0" brushRef="#br0" timeOffset="3632.73">15919 2461 795 0,'0'0'85'0,"0"0"-75"0,0 0 103 16,87-34-52-16,-67 34-50 15,-1 14-3-15,-2 8-3 16,-5 5 14-16,0 4 11 15,-1 0-12-15,0 0-1 16,0-1-8-16,3-5-2 16,-2-9-1-16,0-5-2 15,-6-6-3-15,-4-5 8 16,-2 0 3-16,0-9 47 16,0-17 10-16,0-10-61 15,-2-8-2-15,2 1 0 16,0 2-4-16,6 7-1 15,10 9-2-15,1 7 1 16,4 8 0-16,-5 8 3 16,4 2-3-16,-5 0-2 0,0 6-8 15,-5 8 4-15,-1 10 2 16,-2 5 3-16,-2 5 1 16,-2 4 3-16,1-1-2 15,-1-2 1-15,4-4-2 16,0-4 0-16,2-7-5 15,0-5-34-15,4-5-45 16,1-8-55-16,3-2-152 16</inkml:trace>
  <inkml:trace contextRef="#ctx0" brushRef="#br0" timeOffset="3866.35">16696 2314 1018 0,'0'0'118'16,"0"0"-79"-16,0 0 91 16,0 0-93-16,0 0-37 15,0 0-22-15,-11 69 21 16,4-25 1-16,0 4 4 16,5-2-2-16,2-3-2 15,0-4 0-15,9-4-2 0,10-10-33 16,11-11-36-1,5-8-37-15,5-6-128 0,-3-8-157 16</inkml:trace>
  <inkml:trace contextRef="#ctx0" brushRef="#br0" timeOffset="4073.43">16947 2345 717 0,'0'0'101'0,"0"0"119"15,0 0-104-15,0 0-35 16,0 0-35-16,0 0-46 15,3-24-21-15,-2 55 12 16,3 11 9-16,-1 3 2 16,0 5-1-16,3-5 0 15,-3-2-1-15,0-7-1 16,0-5 1-16,-3-6-20 0,2-7-53 16,-2-7-68-16,0-8-116 15,-2-3-178-15</inkml:trace>
  <inkml:trace contextRef="#ctx0" brushRef="#br0" timeOffset="4241.56">16699 2545 565 0,'0'0'83'0,"0"0"-57"15,0 0 113-15,0 0-88 16,0 0-40-16,91-19-11 15,-58 10-2-15,1-2-18 16,3-3-100-16,-1-7-276 0</inkml:trace>
  <inkml:trace contextRef="#ctx0" brushRef="#br0" timeOffset="4719.39">17066 2384 614 0,'0'0'355'0,"0"0"-334"16,0 0 137-16,0 0-117 16,0 0-37-16,121-13-3 15,-74 5 2-15,-3 2-2 16,-10 2 0-16,-12 4 4 0,-11 0-4 16,-10 0-1-16,-1 0 0 15,0 16 4 1,-6 9 4-16,-14 7 18 0,-6 1-15 15,-5 4 0-15,-2-4-7 16,6-1-3-16,5-5 0 16,2-8-2-16,8-6-2 15,6-7 3-15,5-6 0 16,1 0-4-16,0 0-8 16,0 0 12-16,0 0 0 15,0 0 3-15,0 0-3 0,4-7 0 16,7-2-3-16,5 0 2 15,4-3-1-15,7 4 2 16,2 2-2-16,3 2 2 16,-1 4 6-1,-3 0-6-15,-2 0-1 0,-6 8-2 16,-6 1 2-16,-5 1-10 16,1-4 4-16,-4 2-14 15,3-4-60-15,5-4-20 16,-1 0-129-16,1-13-216 15</inkml:trace>
  <inkml:trace contextRef="#ctx0" brushRef="#br0" timeOffset="5032.57">17716 2052 993 0,'0'0'29'16,"0"0"-12"-16,0 0 62 15,0 0-71-15,93 37-2 16,-53-7 2-16,0 7 2 16,-4 6 13-16,-4 10-1 15,-7 12-20-15,-10 12 11 16,-8 6 7-16,-7 3-20 15,0-9 0-15,-13-8 0 16,-7-8 0-16,-7-6-24 0,-9-9-29 16,-14-9-48-16,-16-10-115 15,-13-11-365-15</inkml:trace>
  <inkml:trace contextRef="#ctx0" brushRef="#br0" timeOffset="9657.8699">19851 2327 694 0,'0'0'70'0,"0"0"123"15,0 0-57-15,0 0-83 16,0 0-17-16,0 0 3 15,0 0-38-15,0 4-1 16,0 14 0-16,0 12 0 16,0 7 2-16,0 5 0 15,0-2-2-15,2-6-2 16,19-7-11-16,12-9 9 0,10-12 4 16,5-6 5-1,2-2 8-15,-8-21-7 0,-7-6 4 16,-10-4 1-1,-7-4 1-15,-8-1-8 0,-5 5 8 16,-5 4 12-16,0 9 5 16,0 8-16-16,-2 6 5 15,-1 4 5-15,2 0-3 16,1 2-10-16,0 0-10 16,0 0-4-16,0 3-14 15,0 15-2-15,0 7 17 16,0 8 3-16,7 4 0 0,5 1 1 15,0 1-1-15,3-5-1 16,1-7-1-16,1-7-1 16,-2-9 1-16,4-6-7 15,1-5-6-15,2 0 5 16,2-16 2-16,-5-14 8 16,-3-10 0-16,-6-4-3 15,-5-1 6-15,-3 7-1 16,-2 10 11-16,0 10 10 15,0 8 3-15,0 4 0 16,0 6-12-16,0 0-10 16,0 0-4-16,0 0-16 15,0 1 4-15,0 11 2 16,0 6 10-16,0 5 0 16,0 5 3-16,0 10-1 0,0 5 1 15,0 4 2-15,3 3-5 16,3-2 1-16,1 0 0 15,1-6-1-15,-1-1-1 16,-1-9-13-16,-3-6-13 16,0-6-2-16,-3-11-27 15,0-4-53-15,0-5-65 16,0-11-139-16</inkml:trace>
  <inkml:trace contextRef="#ctx0" brushRef="#br0" timeOffset="9914.65">20421 2308 826 0,'0'0'34'0,"0"0"101"15,94-87-64-15,-46 68-59 16,-2 6-3-16,-1 8-8 16,-8 5 4-16,-10 1-1 15,-6 21-4-15,-11 8-1 16,-10 6 1-16,0 11-5 15,-29 0 5-15,-10 5 8 16,-7-8 6-16,2-11-13 16,9-9-2-16,12-12 1 15,11-10-71-15,12-2-116 16,0-26-189-16</inkml:trace>
  <inkml:trace contextRef="#ctx0" brushRef="#br0" timeOffset="10201.49">21066 2052 1014 0,'0'0'43'16,"0"0"64"-16,0 0 2 16,0 0-66-16,0 0-43 15,0 0-4-15,12-6-26 16,-11 42 27-16,2 11 3 15,-3 6 5-15,0 6-2 16,0 2 1-16,3 0 2 0,5 0-6 16,7-8-3-16,4-11 1 15,5-12 0-15,-1-12 0 16,-4-8-15-16,-5-10-26 16,-3 0-81-16,-7-20-86 15,-4-11-280-15</inkml:trace>
  <inkml:trace contextRef="#ctx0" brushRef="#br0" timeOffset="10569.7">20976 2296 385 0,'0'0'278'16,"0"0"-172"-16,0 0 55 16,0 0-87-16,102-52-31 0,-35 39-20 15,7-3-2-15,7 2 0 16,-5 1 16-16,-10 1-9 15,-14 3-25-15,-18 5-2 16,-13 4 8-16,-12 0-9 16,-9 0-5-16,0 8-4 15,0 15 9-15,-14 8 7 16,0 6 19-16,2 2 6 16,3-2-18-16,9-2-8 15,0-6-6-15,18-7 0 16,13-11 0-16,7-11 12 15,6 0 5-15,-4-19 3 16,-5-11-8-16,-13-4 2 16,-13-7-8-16,-9-1-6 0,-9 2 0 15,-24 6-3-15,-11 10-23 16,-4 13 1-16,0 7-41 16,8 3-94-16,10-2-125 15,15 0-319-15</inkml:trace>
  <inkml:trace contextRef="#ctx0" brushRef="#br0" timeOffset="11563.9">22940 1977 954 0,'0'0'90'16,"0"0"34"-16,0 0-5 15,0 0-85-15,0 0-34 16,0 0 0-16,3 0-15 16,-3 22 2-16,-3 8 11 15,-12 7 2-15,1 0 3 16,0 1 1-16,1-6-4 16,6-7 1-16,1-6 0 15,-1-9 0-15,4-5-1 16,0-4-5-16,-2-1-6 15,1 0 5-15,-1 0 6 16,2 0 9-16,3-8-3 16,0-2-6-16,0-1-4 0,14-1-1 15,9 2 4-15,10-1-6 16,6 3 3-16,6 0-1 16,4 2-9-16,3 1 1 15,2 0 8-15,-8-1-9 16,-8-1 14-16,-10 0 4 15,-10-4-2-15,-11-5 3 16,-7 0 17-16,0-4-10 16,-6-3 18-16,-7 3-8 15,-4 2-7-15,5 6 0 16,5 9 2-16,4 3 1 0,2 0-13 16,-1 2-5-1,-1 19-23-15,-1 11 20 0,1 4 3 16,1 2 0-16,1 2 3 15,1-1 0 1,0-6-3-16,0-1 0 0,0-2-1 16,4-3 1-16,2-5-2 15,2-3-2-15,-1-7-42 16,-3-8-27-16,1-4-54 16,-1-7-79-16,-4-18-192 15</inkml:trace>
  <inkml:trace contextRef="#ctx0" brushRef="#br0" timeOffset="11880.28">23517 2013 981 0,'0'0'14'16,"0"0"51"-16,0 0 33 15,0 0-79-15,-82 16-16 16,63 15-3-16,1 4-4 15,7 3 1-15,7 0 2 16,4-4 1-16,1-4 0 16,22-7 1-16,14-10 10 15,12-8-11-15,9-5 27 16,2-13-12-16,-12-13-8 16,-15-9-6-16,-19-5 5 0,-14-3-4 15,-20-2-4 1,-24 4-2-16,-9 13 4 0,-6 12 0 15,7 10-22-15,12 6-49 16,12 0-34-16,14 0-114 16,14 0-202-16</inkml:trace>
  <inkml:trace contextRef="#ctx0" brushRef="#br0" timeOffset="12136.48">23930 1920 901 0,'0'0'69'0,"0"0"143"0,0 0-134 15,0 0-48-15,0 0-30 16,0 0-18-16,0 47 11 16,2-15 7-16,4 5 0 15,7 1 3-15,2-3-3 16,7-2 0-16,1-8-1 15,-4-8 0-15,-2-10-43 16,-11-7-47-16,-6-3-48 16,-5-21-214-16,-20-9-75 15</inkml:trace>
  <inkml:trace contextRef="#ctx0" brushRef="#br0" timeOffset="12546.8799">23938 1907 570 0,'0'0'40'16,"0"0"143"-16,0 0-39 15,91-15-33 1,-72 15-45-16,-2 3-36 0,-3 10 1 16,0 7-18-16,-2 4 2 15,-2 4-7-15,2-1 3 16,0-1-6-16,-1-7-3 16,-2-4-1-16,-2-8 0 15,-4-4 2-15,-2-3-1 16,-1 0 21-16,0-11 30 15,0-11 9-15,0-12-60 0,0 0 5 16,6-2 2-16,5 3-8 16,5 3 0-16,5 7 2 15,-1 4-3-15,-1 7 1 16,-4 6 2-16,-3 2-2 16,-5 4-1-16,-1 0-3 15,2 0-3-15,-2 4-2 16,1 13 2-16,2 4 2 15,-4 7 1-15,1 3 1 16,-1 5 1-16,1 1 1 16,4-3 2-16,3-1-2 15,2-5-12-15,1-5-44 16,4-9-56-16,2-14-64 16,0 0-243-16</inkml:trace>
  <inkml:trace contextRef="#ctx0" brushRef="#br0" timeOffset="12780.8599">24694 1714 1144 0,'0'0'9'0,"0"0"165"16,0 0-118-16,0 0-56 15,0 0-21-15,0 0 0 16,0 80 21-16,0-36 3 15,2 0-3-15,5 0 0 16,4-1-1-16,5-9 0 16,3-4-3-16,4-11-44 0,7-9-43 15,3-10-90-15,2-6-240 16</inkml:trace>
  <inkml:trace contextRef="#ctx0" brushRef="#br0" timeOffset="13016.73">24933 1727 274 0,'0'0'632'0,"0"0"-495"16,0 0 26-16,0 0-88 15,0 0-53-15,0 0-22 16,-2-15-14-16,2 35 2 16,0 7 12-16,0 9 4 15,2 3 2-15,2 4-6 0,1-1 0 16,1-3 1-16,3-2-1 15,3-6-20 1,0-5-40-16,-2-8-61 0,-3-10-73 16,-7-8-127-16,0-1-150 15</inkml:trace>
  <inkml:trace contextRef="#ctx0" brushRef="#br0" timeOffset="13178.2">24678 1954 506 0,'0'0'105'0,"0"0"121"0,0 0-107 16,86 0-38-16,-59 0-44 15,0-8-23-15,-2-2-14 16,-1-2-7-16,0-4-184 16,-3 0-257-16</inkml:trace>
  <inkml:trace contextRef="#ctx0" brushRef="#br0" timeOffset="13615.09">25048 1771 669 0,'0'0'304'0,"0"0"-190"16,0 0-3-16,0 0-111 0,101-39 1 15,-50 34-1-15,-3 5 11 16,-11 0-9-16,-12 1-2 15,-11 12-8-15,-8 5-3 16,-6 4 11-16,0 3 5 16,-12 3 11-16,-10 2-4 15,-3 2 3-15,-4 0-12 16,-1 1-3-16,-2-5 1 16,4-4-2-16,1-8 2 15,5-5-1-15,5-5 0 16,4-2 0-16,7-2 8 15,6-2-1-15,0 0 0 16,0 0 0-16,0 0-7 16,8-8-12-16,11-4 1 0,5-1 4 15,9-1 7-15,4 1 7 16,6 3 4-16,5 2-3 16,-2 4 2-16,5 4-10 15,-2 0 1-15,-1 4-2 16,6 13-14-16,-2 5-59 15,3 0-107-15,-3-1-119 16,-6-8-211-16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0T05:56:18.261"/>
    </inkml:context>
    <inkml:brush xml:id="br0">
      <inkml:brushProperty name="width" value="0.05292" units="cm"/>
      <inkml:brushProperty name="height" value="0.05292" units="cm"/>
      <inkml:brushProperty name="color" value="#FF0000"/>
    </inkml:brush>
  </inkml:definitions>
  <inkml:trace contextRef="#ctx0" brushRef="#br0">2008 2194 622 0,'0'0'38'15,"0"0"135"1,0 0-78-16,0 0-77 0,0 0-18 15,0 0-3-15,0 0-2 16,-8 11 5-16,8 11 9 16,0 5 2-16,0 9 18 15,0 6-1-15,0 12-9 16,0 9-1-16,0 12-2 16,0 3-3-16,0-1-5 15,0 0 1-15,0-6-4 16,0 4-3-16,5-4-1 15,-2-7-1-15,-2-5 1 0,1-10 1 16,-2-6-2-16,0-7 0 16,0-8 2-16,0-7-2 15,0-6 0-15,0-8-32 16,0-7-41-16,0-3-115 16,0-24-98-16</inkml:trace>
  <inkml:trace contextRef="#ctx0" brushRef="#br0" timeOffset="499.45">1629 2021 421 0,'0'0'37'15,"0"0"43"-15,0 0 86 16,0 0-102-16,0 0 18 16,0 0-54-16,-24 0-22 15,51 0 10-15,6 0 35 16,4 8-18-16,-1 9 1 15,2 7-27-15,0 1-3 16,5-1-1-16,-1-1-1 16,-2-5-1-16,-7-4-1 15,-2-4 0-15,-7-6-18 16,0-4-99-16,-9 0-146 16,-9-14-182-16</inkml:trace>
  <inkml:trace contextRef="#ctx0" brushRef="#br0" timeOffset="715.53">2194 1763 163 0,'0'0'583'0,"0"0"-523"16,0 0 124-16,0 0-172 15,0 0-12-15,-100 78 0 16,69-30-1-16,3 3 1 15,4-3 0-15,10-6 0 0,5-3-4 16,8-9 4-16,1-6-2 16,0-6-77-16,10-13-105 15,1-5-166-15</inkml:trace>
  <inkml:trace contextRef="#ctx0" brushRef="#br0" timeOffset="960.99">1547 1996 473 0,'0'0'264'0,"0"0"-216"15,0 0 126-15,0 0-146 0,0 0-24 16,110-29 2-16,-56 14-5 15,4-1 2-15,12-4-6 16,-1 2 2-16,-11 1-45 16,-10 1-69-16,-18-1-99 15,-19 2-183-15</inkml:trace>
  <inkml:trace contextRef="#ctx0" brushRef="#br0" timeOffset="1164.3899">1793 1821 723 0,'0'0'30'0,"0"0"181"16,0 0-150-16,0 0-61 15,0 0-12-15,0 0-6 16,22 84 18-16,-11-41 3 16,-4 5 11-16,5 2-8 15,5 2-3-15,2-4-3 16,8-6-40-16,-2-13-173 15,-5-14-235-15</inkml:trace>
  <inkml:trace contextRef="#ctx0" brushRef="#br0" timeOffset="2182.71">6958 1177 524 0,'0'0'166'0,"0"0"-93"0,0 0 118 15,0 0-117-15,0 0-56 16,0 0-18-1,0-10-13-15,3 25-5 0,5 10 18 16,0 7 15-16,-2 12 5 16,2 11 5-16,-2 8-11 15,4 3-5-15,2-1-7 16,3-8 1-16,3-5 0 16,6-7-3-16,1-3 1 15,1-4-2-15,4-6-7 0,-2-9-33 16,3-6-35-1,-7-9-68-15,-12-8-108 0</inkml:trace>
  <inkml:trace contextRef="#ctx0" brushRef="#br0" timeOffset="2478.19">6469 1167 293 0,'0'0'297'0,"0"0"-291"16,0 0 107-16,0 0-104 15,0 0 7-15,101 31 10 16,-41-22-18-16,10-3 2 16,6-2-1-16,7-4-9 15,1 0-19-15,-8-1-100 16,-15-17-128-16</inkml:trace>
  <inkml:trace contextRef="#ctx0" brushRef="#br0" timeOffset="2680.84">6982 923 954 0,'0'0'13'0,"0"0"70"16,0 0-19-16,0 0-64 16,0 0-30-16,-7 93 30 15,-1-44 7-15,-1 2-5 16,-2-3-2-16,0-3-35 15,3-8-69-15,4-9-50 16,-1-15-160-16</inkml:trace>
  <inkml:trace contextRef="#ctx0" brushRef="#br0" timeOffset="2881.97">6460 1201 324 0,'0'0'303'16,"0"0"-285"-16,0 0 134 16,104-44-90-16,-47 20-35 15,10-3-10-15,9-2-15 16,5 0 2-16,-1-2-4 16,-8 2-63-16,-17-1-90 15,-19 3-133-15</inkml:trace>
  <inkml:trace contextRef="#ctx0" brushRef="#br0" timeOffset="3091.2">6722 975 796 0,'0'0'58'15,"0"0"21"-15,0 0 31 16,0 0-105-16,87 23-5 15,-71 0-8-15,1 10 3 16,-4 5-15-16,-4 2-21 16,2-2-16-16,3-3-55 15,1-11-56-15,0-9-171 16</inkml:trace>
  <inkml:trace contextRef="#ctx0" brushRef="#br0" timeOffset="5123.89">2138 2039 81 0,'0'0'78'16,"0"0"-7"-16,0 0 7 15,0 0-11-15,0 0-21 16,0 0-6-16,5 0-26 16,-5 0 2-16,0 0 5 15,2 0 5-15,-2 0-3 16,0 0 11-16,0-4 0 16,0-1-14-16,1-4-10 0,4 3-5 15,-2-4-5-15,3 0 0 16,0 0 0-1,4 1 1-15,-1 0-2 16,2 0 2-16,-4 1-1 0,2-1 1 16,-1 1 0-16,-2-2 3 15,2-3 7-15,0-1 2 16,-2-1-8-16,3-1-2 16,1 2-3-16,2-2 0 15,2 0-1-15,1-1 1 16,-2 0 0-16,-1 1 1 15,0-2-1-15,3 2 1 0,-5 1 1 16,-2 1-1-16,2 0 0 16,-1-2-1-16,3-1-1 15,3-1 0-15,0-3-1 16,7 0-1-16,-1-4-11 16,0 3 2-16,0 1 10 15,-2-6 1-15,-4 0 1 16,0 1 1-16,0-4 0 15,1 4 0-15,-2 0-1 16,4 1 0-16,-2 0-1 16,-1 2 1-16,5 4-9 15,-4-2 0-15,-1 1 8 16,4-2 1-16,-5 2 0 0,4-3 0 16,-5 0 1-1,2 2-1-15,-3 0 0 0,-2 1 0 16,2 0 0-16,-1 0 0 15,-1 2 0-15,1-2 0 16,-2 2 1-16,1-2-1 16,2 1-1-16,2-1 1 15,3 2 0-15,-3-1-1 16,4 1 1-16,-5 3 0 16,-1-1-2-16,0 1 5 15,-2-1-3-15,-1 0 0 16,0 0 0-16,2-3 0 15,7 0-1-15,-1-4 1 16,0 1-2-16,5 0 0 0,-1 1 1 16,-3 1 1-16,-2 1 0 15,-2 1 0-15,-3 0-1 16,3 0 1-16,0-5 0 16,1 0 0-16,0 1 1 15,-2 1-1-15,-1-2 0 16,1-1-2-16,-2-4 2 15,-2-2 0-15,-3 0-3 16,4 1 3-16,-2 4 3 16,2 1-3-16,3 2-3 15,1 5 2-15,-1 1 0 16,-1 4-49-16,-4 4 47 16,-1 1 3-16,-4 2 0 0,-3 1 2 15,3 1-2-15,2 0 0 16,-2 2 0-16,3-4 0 15,0-2 0 1,4-3 0-16,2 0 0 0,-1 0 0 16,-3 2-3-16,-3 1-1 15,-1 2-40-15,-2 2-9 16,1 3-2-16,0 0-32 16,0 0-42-16,-3 0-79 15</inkml:trace>
  <inkml:trace contextRef="#ctx0" brushRef="#br0" timeOffset="6154.15">3568 74 144 0,'0'0'50'15,"0"0"0"-15,0 0-40 16,0 0-8-16,0 0-2 0,0 0 1 16,54-22 0-16,-42 21 1 15,4 1-1-15,-1 0-1 16,3 0 7-16,0 0 4 15,0 2-2-15,6 7-5 16,3-1-4-16,4 0 2 16,6 2 0-16,4-2 6 15,-1-2 5-15,3 2 1 16,-1-2 8-16,-3-2-4 16,-2 0 0-16,-3-1-4 15,-4 1-8-15,-4 1-2 16,-4 0-4-16,2 3 0 15,-2 1 0-15,8 0 0 16,3 3 1-16,4-1 1 0,2 1-2 16,4 2 0-16,-1-2-1 15,-3 2 1-15,1-3 0 16,2 1 1-16,-3-2-1 16,3 1 0-16,1-1 0 15,0 2 0-15,3 0 0 16,-1 1 1-16,-2 1-2 15,2 3 2-15,1 0-1 16,-1 0 0-16,7-1 0 16,-2 1 2-16,2-3-2 15,0 2 0-15,-3-3-10 16,-1 0 3-16,-3-1 6 16,-5 2 1-16,-3 0 0 0,2 1-3 15,0-1 3 1,7 1 3-16,2 0-3 15,-5-2 0-15,-1 1-4 16,-5 0 4-16,-4-1-1 0,1-3 1 16,0-2 0-16,1 0 1 15,4-1 0-15,0 0-1 16,2-1 0-16,1 0 0 16,-3-2 0-16,5 4 0 15,-2-1 2-15,-1 1-2 16,-3 0 1-16,-5 0-1 15,0-1 0-15,-2 0 0 16,2-1 1-16,0 0 3 0,1-3 7 16,-1 3-9-16,0 1-2 15,1 0 0-15,-4 3 0 16,-6-3 1-16,0 2-1 16,-6-2 1-16,1 0-1 15,0-1 0-15,-5-1 3 16,4-1 5-16,-5 2-5 15,2 0-1-15,0 0-2 16,1 0 2-16,1-2-2 16,10 0 2-16,-2 1 0 15,-1-2 1-15,-1 0-2 16,-3-1 1-16,-2 3-2 0,0-2 0 16,-2-1-1-1,1-2 1-15,-4 2 0 0,-7 1-12 16,-6-3-86-16</inkml:trace>
  <inkml:trace contextRef="#ctx0" brushRef="#br0" timeOffset="80762.58">20548 16944 352 0,'0'0'93'0,"0"0"-20"16,0 0-28-16,0 0-32 15,0 0 3-15,0 0 16 16,0 0 13-16,0 0-20 15,10-36-7-15,-5 36-11 16,1 0-5-16,0 0 1 16,0 0-2-16,0 0 0 15,3 5 4-15,0 0 2 16,0-1 1-16,1 1 3 16,-1 1 4-16,-1-1-6 15,-1 1-7-15,0 0 0 16,-1 0-2-16,2-1 6 0,-2 1-6 15,1-2 1-15,-1 2 0 16,-3-2 1-16,2-1-1 16,-2 0 3-16,-2-3-4 15,1 0 0-15,-1 0 0 16,-1 0 6-16,2 0 1 16,1 0 6-16,-2 0-2 15,5 0-9-15,-5 0 5 16,1 0-3-16,0 0-1 15,-2 0 3-15,0 0 6 16,1 0 9-16,4 0 6 16,1-4 0-16,1-9-7 15,8-3-4-15,0-4-7 16,4-1-8-16,5-5 0 0,1 0 0 16,0-4 0-16,3-5 6 15,0-2 4-15,5-2-4 16,5-6 2-16,6-6-7 15,5-2-2-15,7-4 3 16,2-1-3-16,1 3 0 16,1 8 0-16,-5 4-2 15,-10 12 2-15,-7 5-3 16,-9 9 0-16,-9 4-39 16,-6 7-26-16,-5 0-35 0,-7 5-26 15,-2 1-189 1</inkml:trace>
  <inkml:trace contextRef="#ctx0" brushRef="#br0" timeOffset="93744.73">20450 15605 541 0,'0'0'121'0,"0"0"-3"16,0 0-34-16,0 0-46 16,0 0-20-16,0 0 9 15,0 0-12-15,7 0-9 16,-4 0-1-16,-1 0 3 16,-2 0-3-16,0 0 14 15,0 4-8-15,0 6-1 16,1 4-7-16,3 2 5 15,-1 0-7-15,2-5 1 0,2-3-1 16,-2-4-1-16,0-1 0 16,-2-1 2-16,1 1 0 15,-3-1-1-15,-1-1-1 16,3 4 1-16,-1-1 0 16,1 2-1-16,0 1 3 15,1-3-2-15,-2 0 0 16,2-2-1-16,2-2 1 15,2 0 0-15,2 0 20 16,5-13 8-16,3-6-9 16,1-3-15-16,5 0-2 15,0-2-2-15,3 4-1 16,3-1 0-16,3-3 0 16,7 1-3-16,0-2 6 15,5-6-5-15,1-1 2 0,2-1-2 16,1-4 1-16,-1 4-9 15,-5 1 0-15,-7 7 8 16,-11 7 2-16,-11 7-3 16,-7 8 3-16,-6 3 0 15,-1 0-7-15,0 0-38 16,0 10-24-16,0 6-109 16,-3-5-140-16</inkml:trace>
  <inkml:trace contextRef="#ctx0" brushRef="#br0" timeOffset="97048.92">20709 12831 288 0,'0'0'100'0,"0"0"-100"16,0 0 0-16,0 0 0 16,0 0 0-16,0 0 0 15,0 0 2-15,0 3 17 16,0-3 20-16,0 0-1 15,0 0 20-15,0 1-34 16,0 3-24-16,0 4 2 16,0 2-2-16,0 1 3 15,0-2 4-15,3-2 14 16,0-1 8-16,-2-2 6 16,-1-1 3-16,0 2-8 15,2-3-7-15,-2 2-8 16,2-1-8-16,1 2-5 0,0-1 5 15,1 0 3-15,5 0 12 16,3-2 16-16,2-2 8 16,6 0 4-16,9-9 1 15,6-18-13-15,9-12-19 16,5-13-14-16,6-12-4 16,2-3 1-16,-2 4-2 15,-6 7-27-15,-8 8-28 16,-10 9-52-16,-12 13-9 15,-11 8-54-15,-8 10-118 16</inkml:trace>
  <inkml:trace contextRef="#ctx0" brushRef="#br0" timeOffset="100363.4399">23001 7679 436 0,'0'0'117'16,"0"0"-73"-16,0 0 32 15,0 0-23-15,0 0-32 16,0 0-7-16,0 0 9 16,1 3 11-16,-1-2 18 15,0 1-5-15,0-2-14 0,0 1-24 16,2 5-9 0,2 1-8-16,2 5 5 15,6 2 3-15,0 2 1 16,3 0-1-16,-2-6 2 0,3-2-1 15,0-2 0-15,-3-4 6 16,-1-2 7-16,-4 0-6 16,-4 0 13-16,4 0-6 15,2-4 2-15,4-10-9 16,3-6-4-16,1-3 0 16,6-8-3-16,5-6-1 15,3-9 6-15,6-5-7 16,5-5 1-16,2-3-2 15,4 2-5-15,-1 8 10 0,-2 12-8 16,-6 6 3-16,-7 10-39 16,-6 7 17-16,-8 6-24 15,-7 7-77-15,-12 1-129 16,0 0-284 0</inkml:trace>
  <inkml:trace contextRef="#ctx0" brushRef="#br0" timeOffset="146199.73">15686 17062 351 0,'0'0'91'16,"0"0"-59"-16,0 0-3 0,0 0-29 16,0 0-8-16,0 0 8 15,0 0 10-15,-8 0 11 16,8 0 20-16,0 0 17 16,0 0-6-16,0 0-18 15,0 0-22-15,0 0-10 16,0 4-1-16,0 4-1 15,6 2 0-15,2-2 1 16,-2-1 1-16,1-1-2 0,-1-3 2 16,2 1 6-16,-1 1-1 15,-3-3 7-15,1 2-10 16,0-2 4-16,-2 2-7 16,1-2 3-16,-1 0-2 15,-1 0-2-15,0-2 1 16,-2 1 4-16,0-1 30 15,0 0 29-15,0 0-7 16,2 0-16-16,-1 0-9 16,2-5-12-16,2-3-9 15,1 0-9-15,3-3 3 16,3-5-3-16,4-2 2 16,5-3-4-16,6-5 0 15,4 0 3-15,2-4-2 0,1-1-1 16,2 1 0-16,0 3-1 15,-3 3-21-15,-6 3-39 16,-9 5-93-16,-15 2-197 16</inkml:trace>
  <inkml:trace contextRef="#ctx0" brushRef="#br0" timeOffset="149132.44">15856 13891 321 0,'0'0'390'0,"0"0"-343"16,0 0 3-16,0 0 39 15,0 0-84-15,0 0 11 0,0 0 13 16,-3-19-7-16,3 18-11 15,0 1 16-15,0 0-9 16,0 0-8-16,0 0-10 16,0 7-15-16,1 12 2 15,8 8 13-15,1 4 7 16,0-1-4-16,-1-6-2 16,0-4 1-16,1-8 3 15,-1-4-5-15,-1-5-4 16,-1-3 4-16,5 0 7 15,3-18 37-15,6-8-1 16,4-7-15-16,2-1-25 16,-3-1-2-16,4 1-1 15,4 1-4-15,1-1-4 16,5-2-22-16,1 3-58 0,-2-3-85 16,-1 2-182-16</inkml:trace>
  <inkml:trace contextRef="#ctx0" brushRef="#br0" timeOffset="150815.9799">15286 8122 19 0,'0'0'282'15,"0"0"-233"-15,0 0 28 16,0 0 32-16,0 0-17 16,0 0-14-16,0 0-39 15,0-48-21-15,0 48-17 0,0 0-1 16,0 0-4-16,0 0-4 16,0 0-4-16,0 7 8 15,3 7 4-15,1 1 0 16,2 0 0-16,2-1 1 15,1-4 0-15,4-2-1 16,-4-4 0-16,-1-1 0 16,-4-1 4-16,-1-2-4 15,-2 0 0-15,-1 0 10 16,3 0-5-16,0-13 14 0,2-4-14 16,3-2-1-16,3-4-3 15,4-1-1-15,6-4 0 16,6-3-2-1,3 2 1-15,4 0-5 0,2 5-96 16,-3 0-101-16,-9 1-116 16</inkml:trace>
  <inkml:trace contextRef="#ctx0" brushRef="#br0" timeOffset="-208647.56">22116 16651 703 0,'0'0'82'0,"0"0"79"16,0 0-43-16,0 0-77 16,0 0 2-16,0 0 11 15,0 0-2-15,0 0-22 16,-3-45-13-16,3 49-17 16,2 19 2-16,5 11-2 15,3 5 0-15,2 6 2 16,-1-3-2-16,4-2-3 0,-3-8-5 15,1-5-4 1,-1-10-4-16,-3-8-4 0,-2-3-18 16,-5-6-19-16,-2 0-38 15,-6-6-51-15,-13-21-182 16</inkml:trace>
  <inkml:trace contextRef="#ctx0" brushRef="#br0" timeOffset="-208197.8799">22015 16500 776 0,'0'0'41'16,"0"0"69"-16,0 0-24 0,7-74-64 16,24 53-7-16,10 2 26 15,5 3-7-15,0 8-20 16,2 6-1-16,-5 2-4 15,-4 0-4-15,-11 19-2 16,-11 6-2-16,-13 8-1 16,-4 7 0-16,-13 4 5 15,-20 2 1-15,-7-3-3 16,-4-2-2-16,3-6 4 16,5-5 0-16,9-12-4 15,11-6 0-15,8-9-1 16,7-3 0-16,1 0-4 15,13-6 4-15,14-4 1 0,6 4 2 16,3 5 0-16,2 1-3 16,0 0 0-16,-1 12 0 15,-6 5 0-15,-2 1 0 16,-6 0 2-16,-3-1-1 16,-2-2-1-16,-3-5 0 15,0-1 0-15,-6-8-5 16,-2-1-28-16,-1 0-42 15,-2-20-54-15,1-10-188 16</inkml:trace>
  <inkml:trace contextRef="#ctx0" brushRef="#br0" timeOffset="-207815.49">22541 16618 794 0,'0'0'108'16,"0"0"-1"-16,0 0-66 15,0 0-25-15,0 0-9 16,0 0 15-16,69 18 5 16,-50-25-13-16,-4-14-3 15,-3-3-1-15,-6-4 1 16,-6 1-8-16,0-2 3 16,-8 8-1-16,-11 7 0 15,-3 8-3-15,-3 6 12 16,-3 6-11-16,0 19 1 15,3 5-3-15,6 2 2 16,5 2 9-16,8-2 1 0,6-2-5 16,0-1-1-16,11 0-3 15,11-5 5-15,4-5-5 16,3-6 2-16,3-7-4 16,-1-6-2-16,0 0-7 15,2-12-12-15,0-11-43 16,-4-6-31-16,3-8-93 15,-5-1-138-15,1-3-188 16</inkml:trace>
  <inkml:trace contextRef="#ctx0" brushRef="#br0" timeOffset="-207263.23">22974 16366 507 0,'0'0'174'16,"0"0"34"-16,6-79-43 15,-6 58-64-15,0 3-43 16,-3 6-4-1,-6 5-30-15,-3 5-8 0,0 2-3 16,-4 10-11-16,2 14-2 16,2 6-5-16,4 0 0 15,5-2 4-15,3-5 0 16,0-7-18-16,16-6-10 16,11-9 0-16,4-1 3 15,3-7 7-15,-2-12-5 16,-9-5-4-16,-9 2 15 15,-8 1 13-15,-6 2 6 0,0 3 31 16,-3 5 10-16,-8 5 3 16,5 3-7-16,2 2-23 15,4 1-19-15,0 0-1 16,0 9-9-16,9 8 7 16,5 5 2-16,0 5 0 15,3 4 0-15,1 6 1 16,0 3-2-16,-1 13 3 15,3 3-1-15,1 6-1 16,3 3-1-16,1-1 1 16,0-5 0-16,-1 0-3 15,-1-9 3-15,-4-9 1 0,-8-9 4 16,-8-8 6 0,-3-10-7-16,-8-6 2 0,-17-8 2 15,-8 0-4-15,-8-14-4 16,-3-13 0-16,2-14-1 15,3-5 1-15,11-3-6 16,13-2-9-16,14 5-19 16,1 0-22-16,29 4-28 15,14-2-77-15,1 1-114 16,-1-5-176-16</inkml:trace>
  <inkml:trace contextRef="#ctx0" brushRef="#br0" timeOffset="-207074.23">23408 16243 1009 0,'0'0'75'0,"0"0"49"15,0 0-82-15,0 0-37 16,0 0-3-16,28 75-2 16,-21-63 2-16,0-2-2 15,-1-2-4-15,-2-6-34 16,-2-2-34-16,-2 0-43 15,0-15-97-15,-2-12-222 16</inkml:trace>
  <inkml:trace contextRef="#ctx0" brushRef="#br0" timeOffset="-206961.41">23371 16040 624 0,'0'0'156'16,"0"0"-24"-16,0 0-132 15,0 0-11-15,0 0-127 16,0 0-99-16,-3 6-248 15</inkml:trace>
  <inkml:trace contextRef="#ctx0" brushRef="#br0" timeOffset="-206375.37">23629 16140 879 0,'0'0'197'0,"0"0"-98"15,0 0-29-15,0 0-70 0,0 0-8 16,-40 72 3-16,40-42 0 16,0-5 5-16,7-5 0 15,15-2 2-15,5-11-1 16,8-7 1-16,2 0-4 16,-3-13 2-16,-5-10-24 15,-12-5-15-15,-12-5-8 16,-5-2 26-16,-19 1 21 15,-19 3 10-15,-5 5 2 16,0 8-7-16,10 8 15 16,15 4-3-16,9 0 3 15,9 0-10-15,18-3-10 0,18-3 0 16,11 0 2-16,1 6 10 16,-2 4 5-16,-4 2-5 15,-6 0-2-15,-4 15-1 16,-6 5-4-16,-3 2-2 15,-8 4 2-15,-4-2-5 16,-8-3 0-16,-3-5 1 16,0-4 0-16,0-8-1 15,-4-4 2-15,-5 0 5 16,3-20 1-16,6-16-7 16,0-12 5-16,2-5 2 15,18 4 12-15,6 9 0 16,4 11-16-16,1 14-4 0,-3 6-4 15,-2 9 2 1,-2 0 0-16,-4 11-4 0,-3 11 4 16,-4 2 0-16,-4 2-6 15,-3-1-23-15,-4-3-29 16,-2 0-35-16,0-7-79 16,0-8-170-16</inkml:trace>
  <inkml:trace contextRef="#ctx0" brushRef="#br0" timeOffset="-203082.96">24929 15709 295 0,'0'0'103'0,"0"0"7"15,0 0 30-15,0 0-63 16,0 0-23-16,0 0 38 0,0 0-10 16,8-66-21-16,-11 63-19 15,-7 2-12-15,-2 1-3 16,-4 0-12-16,-4 0-11 15,-1 13-3-15,2 3-1 16,4 4-2-16,4 1 1 16,6 1 1-16,5 1-1 15,0-4 0-15,8-2-2 16,11-3 3-16,1-3 1 16,1-3-1-16,-3-6 3 15,0-2-3-15,-1 0 0 0,-3-10 2 16,-5-7-1-16,-3-7 5 15,-6-1-6-15,0-5 2 16,-19 1 1 0,-8 5-2-16,-1 7 2 0,1 8-3 15,2 6 0-15,6 3 0 16,6 0-1-16,7 0-1 16,5 0-29-16,1 0-68 15,4-4-73-15,20-4-21 16,10-5-26-16,7-3-112 15</inkml:trace>
  <inkml:trace contextRef="#ctx0" brushRef="#br0" timeOffset="-202732.37">25164 15552 560 0,'0'0'187'16,"0"0"-29"-16,2-79-92 15,-2 43-54-15,0 4-1 16,0 4 5-16,-9 6 20 15,-6 10 7-15,0 3-16 16,-1 7-10-16,2 2-8 16,2 0-9-16,2 6 0 15,2 10-3-15,4 4-2 16,2 5 0-16,2 6 5 16,0 5 1-16,5 3-1 15,7 4 0-15,2 0 1 0,2 5-1 16,0 1 0-16,-1 4 1 15,0-3-1-15,-6-1 0 16,-2-5 1-16,-1-4-1 16,0-6 0-16,-3-7-2 15,0-10 2-15,-2-7 0 16,1-10-38-16,-2 0-12 16,0-6-60-16,-8-19-163 15,-8-4-258-15</inkml:trace>
  <inkml:trace contextRef="#ctx0" brushRef="#br0" timeOffset="-202550.6">24963 15879 706 0,'0'0'144'0,"0"0"38"16,0 0-101-16,0 0-77 16,89-79-4-16,-41 60 5 15,0 4 3-15,-2 4-7 16,0 1 0-16,1 1-1 15,-1 2-1-15,-5-1-3 16,-2-2-66-16,-4-3-115 16,-10-5-214-16</inkml:trace>
  <inkml:trace contextRef="#ctx0" brushRef="#br0" timeOffset="-201732.2">25803 15802 0 0,'0'0'789'0,"0"0"-682"16,0 0 63-1,0 0-114-15,0 0-45 0,0 0 2 16,-51-66-1-16,40 66-9 16,-5 13-3-16,-2 11-8 15,-1 5 6-15,2 4 2 16,4 1 0-16,9 3 0 15,4 0 0-15,7-1-1 16,26-3 1-16,14-8 0 16,13-10 0-16,6-12-1 15,3-3-19-15,-5-19-20 16,-5-13-2-16,-11-7-7 16,-15-3 28-16,-18-7 21 0,-15-5 5 15,-5-10 44-15,-27-5 2 16,-10-2-8-16,0 5-6 15,8 11 4-15,10 14 14 16,13 9-16-16,7 12-17 16,4 9-3-16,0 5-6 15,4 5-13-15,14 1-1 16,2 7-10-16,7 17 9 16,-1 13-5-16,1 6 5 15,-3 8-10-15,-3 4 5 16,-3-1-6-16,-5-1 1 15,-2-5 1-15,-8-6-8 16,-2-7-1-16,-1-10 13 16,0-10 7-16,0-7 0 15,0-6 0-15,0-2 5 0,0-10 4 16,3-18 6-16,5-11-10 16,8-1 4-16,2 5-1 15,6 9-7-15,1 11 0 16,0 6-1-16,1 9 0 15,-5 0-7-15,-2 7 3 16,-2 13 3-16,-3 6-3 16,-3 1-4-16,1-1-10 15,-2-1 7-15,1-4-4 16,2-5-10-16,-1-6-13 16,6-6-17-16,3-4-44 15,6-5-119-15,4-19-189 0</inkml:trace>
  <inkml:trace contextRef="#ctx0" brushRef="#br0" timeOffset="-200549.84">26670 15641 819 0,'0'0'129'16,"0"0"30"-16,0 0-84 15,-90-18-70-15,72 18-4 16,5 0-1-16,2 4 0 15,3 12-1-15,4 6 0 16,4 0-1-16,0 2 1 0,5-4 0 16,14-2 1-16,5-6-10 15,7-8-1-15,2-4-5 16,3-3-9-16,-3-18 0 16,-8-4-2-16,-11 0 10 15,-9-1 17-15,-5-4 2 16,-7 1 29-16,-15 6 18 15,-4 4-22-15,1 11 5 16,7 6-3-16,9 2-26 16,6 0-3-16,3 4-12 15,0 8 10-15,15 4 2 16,3-3 0-16,3-1 0 16,0 0-1-16,1-6-2 15,0-5-8-15,2-1-3 0,-3 0 2 16,-1-7 10-16,-7-11 2 15,-6-4 0-15,-7-3 10 16,0-6-2-16,0-3 5 16,-13 5 8-16,3 6-1 15,4 11 7-15,3 7-16 16,3 5-9-16,0 0-2 16,0 14-15-16,0 10 6 15,0 7 9-15,0-1-1 16,4-1-1-16,2-5-10 15,3-9-11-15,-3-5 15 16,0-6 2-16,-2-4 1 16,-2 0 5-16,-1-9 0 15,1-14 5-15,-2-9 8 16,0-4-1-16,2-3 7 0,2 6 1 16,4 7-5-16,3 6-5 15,7 12-10-15,5 4 0 16,4 4-3-16,-1 0-1 15,0 9-3-15,-5 9 4 16,-4 2-1-16,0-1-26 16,-1-2 3-16,-2-4 2 15,4-4 6-15,1-8 12 16,4-1 7-16,6-2 0 0,4-17 2 16,3-4 0-1,-5-1-1-15,-7-2 1 0,-3 1 1 16,-9 1 0-16,-5-2 4 15,-7 0 19-15,0 1-2 16,-8 4-10 0,-12 5-9-16,-5 8 4 0,-2 8-5 15,0 0-4-15,-1 16 0 16,3 10-7-16,3 5 4 16,5 0 2-16,9-3-3 15,8-10-2-15,0-3 6 16,18-9-6-16,12-6-3 15,10-4-6-15,0-18 5 16,-2-3 10-16,-8 1 1 0,-13 5 6 16,-11 9 25-1,-4 6 12-15,-2 4 7 0,0 0-24 16,-2 4-27-16,-8 17-8 16,1 7-1-16,5 5-1 15,4 7-1-15,1 3 10 16,18 7-1-16,8 2 2 15,3 6 0-15,0 7 1 16,-2 5-1-16,-4 1 2 16,-6-2-2-16,-9-9 0 15,-9-8 0-15,0-13 1 16,-23-11 0-16,-12-13 3 16,-8-15 0-16,-2 0-2 0,2-30 5 15,8-12-7-15,8-12-1 16,14-4-22-16,7-2-8 15,6 3-17-15,3 4-36 16,18-2-98-16,9 3-282 16</inkml:trace>
  <inkml:trace contextRef="#ctx0" brushRef="#br0" timeOffset="-200215.81">27596 15271 1003 0,'0'0'4'16,"0"0"16"-16,0 0-10 15,0 0-4-15,0 0-6 0,83 2-15 16,-54-23 6-16,-5-4-27 16,-6 0 15-16,-12 0 21 15,-6 3 9-15,-2 4 9 16,-20 6 39-16,-5 9-7 15,-9 3-15-15,-1 9-15 16,-2 17-5-16,6 6-15 16,6 5 0-16,12 0-1 15,8 0-1-15,7-1-3 16,3-4 2-16,22-5 3 16,10-6 1-16,8-8 5 15,3-8-6-15,3-5-17 16,-5-4-91-16,-11-13-173 0</inkml:trace>
  <inkml:trace contextRef="#ctx0" brushRef="#br0" timeOffset="-173955.62">27154 7424 449 0,'0'0'3'16,"0"0"11"-16,0 0 64 15,0 0-55-15,0 0 33 16,-50-77 53-16,39 65-48 16,-2 1-7-16,-1 0 1 15,-2 1-28-15,-4-4-9 0,-8 2-18 16,-6-4-1-16,-8 2-3 15,-1-1 4-15,-6-1 1 16,2 3 1-16,-2-5-2 16,0 2 0-16,-5 1 4 15,-4-3-3-15,-5 4 2 16,-4-4-3-16,-7 2-2 16,-7-1 2-16,-10-1 0 15,-6-1 0-15,-4-4-5 16,-2 4 5-16,1-2 5 15,2 1 3-15,3 7-8 16,9 3-2-16,2 10 2 16,-2 0 0-16,-5 6-3 0,-11 15 2 15,-2 8-3-15,-4 1 3 16,3 3-7-16,4 1-1 16,5-4 2-16,3 0 5 15,4 0 2-15,1-2-6 16,6 2 5-16,-1 2-4 15,-1 4-21-15,0 0 12 16,-2 3 12-16,-1-1-1 16,1-1 0-16,-1 2 3 15,-1 0 0-15,1 2 2 16,-1 0-2-16,-1 3 2 16,3-2-2-16,9 1 0 0,6 2-6 15,18 0 6 1,10 3 0-16,11 3-8 15,7 3 1-15,5 8 2 16,5-2 1-16,1 5 3 0,2-5 1 16,0-1 2-16,3-1-2 15,-1 3 2-15,2 2-2 16,4 1 0-16,4-2-1 16,2-2-1-16,3-4 0 15,19-2-5-15,10-4 4 16,7-5 3-16,7 0-2 15,8-5 0-15,7-7 2 16,13-5 0-16,11-4-2 16,6-7 1-16,11-5-5 0,4 0-18 15,10-3 10-15,14-5-5 16,15 2 19-16,13 0 2 16,18-1 3-16,9-1 21 15,0 1-11-15,3 1-1 16,-8-4-14-16,-2-2-2 15,-8 0 2-15,-6-6 0 16,0-11-16-16,-7-1 1 16,1-4 1-16,-3-2 12 15,-3-2-2-15,-3-3 4 16,-8-2 10-16,-12-7-10 16,-13-4 8-16,-14-4 3 15,-12-7-10-15,-11-5-1 16,-7-4 9-16,-4-3 1 15,-5-2 16-15,-5 0-3 0,-4 3 24 16,-5 2-30-16,-9 5 10 16,-4 2-17-16,-10-3-4 15,-7-1 7-15,-10-3-12 16,-9-3 6-16,0-5 6 16,-11-1-5-16,-11-4 12 15,-3 2-6-15,-4 6-1 16,-2 7 5-16,-8 4-5 15,-7 8-13-15,-5 2 0 16,-5 3 3-16,-7 5-3 16,-6 1 0-16,-11 4 3 15,-8 2-3-15,-3 1-3 0,-2 2 3 16,-2 2 0-16,-7 4-5 16,-11 1-1-16,-8 4-21 15,-3 6-32-15,6 10-33 16,5 1-46-16,4 4-106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0T06:01:19.458"/>
    </inkml:context>
    <inkml:brush xml:id="br0">
      <inkml:brushProperty name="width" value="0.05292" units="cm"/>
      <inkml:brushProperty name="height" value="0.05292" units="cm"/>
      <inkml:brushProperty name="color" value="#FF0000"/>
    </inkml:brush>
  </inkml:definitions>
  <inkml:trace contextRef="#ctx0" brushRef="#br0">18728 5928 104 0,'0'0'47'15,"0"0"27"-15,0 0-18 16,0 0-4-16,0 0 12 16,0 0 8-16,0 0 51 15,3 6 4-15,-3-6-45 16,2 0 0-16,-1 0-37 16,1-2-19-16,1 1-16 15,1-3-10-15,2-1 0 0,4 0 0 16,6-5 28-16,7-6-7 15,7-5-6-15,7-8 0 16,3-6 7 0,5-1-7-16,6-4-5 0,-1 3-5 15,-3-2-1-15,-1 4-4 16,-4 1 1-16,-8 6-1 16,-2 5 0-16,-9 6-1 15,-9 6 2-15,-2 3-3 16,-9 3 0-16,0 4-23 15,-3 1-4-15,0 0-28 16,0 0-95-16,-11 6-102 0,-19 0-73 16</inkml:trace>
  <inkml:trace contextRef="#ctx0" brushRef="#br0" timeOffset="874.53">18474 5052 463 0,'0'0'109'0,"0"0"-92"16,0 0 32-16,0 0 30 15,0 0-51-15,0 0-23 16,12-23-1-16,-12 23-4 16,3 0 8-16,0 0-3 15,6 0-3-15,2 7 1 0,5 3 2 16,2 3-3-16,4 0 4 15,3-4-2-15,-2-1 2 16,1-2 2-16,-3-3 34 16,-6-3 20-16,-2 0-24 15,-2 0-6-15,-1 0-13 16,-3-4-2-16,4-8 4 16,0-4 0-16,5-4-10 15,3-3-11-15,5-1 2 16,5-2-2-16,2-3-1 15,3-2 1-15,3 0 1 16,4-6 1-16,2-1-2 0,3 0 1 16,-1-3 2-1,3 1 3-15,-5 3-4 0,1 4 3 16,-6 7 2-16,-8 4-7 16,-7 6 2-16,-9 4-2 15,-8 6 3-15,-3 4 2 16,-1 0-4-16,-2 2-1 15,0 0-9-15,0 0-49 16,0 0-126-16,-2 9-89 16,-11-2-28-16</inkml:trace>
  <inkml:trace contextRef="#ctx0" brushRef="#br0" timeOffset="2532.51">18498 3388 362 0,'0'0'36'0,"0"0"3"16,0 0 78-16,0 0-63 15,0 0-34-15,0 0 9 16,0 0 7-16,28-7 9 0,-25 7-19 16,-1 0-15-16,2 0-11 15,5 0-10-15,8 7 10 16,2 4 2-16,4 2 8 16,-1-4-6-16,-4 4-4 15,1-4 0-15,-4 0 2 16,3 2-1-16,-2-6 3 15,1 0 1-15,1-1 5 16,-2-4 4-16,0 0 12 16,-2 0 2-16,1-7 11 15,1-9-11-15,2-2-7 16,2-4-5-16,2-1-5 16,3-5-4-16,5-1-4 15,3-3-3-15,3-4 2 16,3 2-2-16,1 0 0 0,-4 5 0 15,-5 4 5-15,-7 4-3 16,-9 9-2-16,-3 3-1 16,-9 7-1-16,-3 2-58 15,-7 0-150-15,-21 0-310 16</inkml:trace>
  <inkml:trace contextRef="#ctx0" brushRef="#br0" timeOffset="3490.2">18758 2170 280 0,'0'0'29'16,"0"0"-25"-16,0 0 33 16,0 0 19-16,0 0-27 15,0 0-10-15,0-19-1 16,0 19-12-16,4 0 2 16,2 0-5-16,8 0 15 0,1 4 1 15,4 3 4 1,3 1-7-16,-1 0-9 0,0-1-7 15,0-1 1-15,-3-1 1 16,0 0 16-16,-3-1 10 16,0 0-6-16,-3 1-7 15,-1-2-4-15,-2-1-9 16,2 0 0-16,-1 2-1 16,-1-2 0-16,0-2 3 15,4 0 3-15,0 0 17 16,-1-3 28-16,4-8-9 15,-1-4-6-15,3-3-17 0,2-2-13 16,2 2-6 0,1-3-1-16,4 2 1 0,5 0-2 15,-1 0 3 1,6-3-1-16,3-1-1 0,1-2 2 16,1-2-2-16,-2 1 0 15,-12 4-2-15,-5 4 2 16,-10 6 4-16,-9 6-2 15,-4 4-2-15,0 2-15 16,-4 0-93-16,-28 6-221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6-10T06:03:46.126"/>
    </inkml:context>
    <inkml:brush xml:id="br0">
      <inkml:brushProperty name="width" value="0.05292" units="cm"/>
      <inkml:brushProperty name="height" value="0.05292" units="cm"/>
      <inkml:brushProperty name="color" value="#FF0000"/>
    </inkml:brush>
  </inkml:definitions>
  <inkml:trace contextRef="#ctx0" brushRef="#br0">16600 15397 686 0,'0'0'26'0,"0"0"-1"16,0 0 30-16,0 0-27 15,0 0-19-15,0 0-4 16,0 0 9-16,-1 1-14 16,1 5-13-16,0-1 13 0,10 4 16 15,2-4-1-15,2 2-1 16,0-4-5-16,0-2-4 15,-3-1-3-15,3 0 8 16,6-4 3-16,2-17-3 16,11-11 0-1,10-12-10-15,7-9-7 0,11-1-77 16,3-4-60-16,-3 6-117 16</inkml:trace>
  <inkml:trace contextRef="#ctx0" brushRef="#br0" timeOffset="581.41">18543 14522 561 0,'0'0'0'0,"0"0"-6"0,0 0 6 16,0 0 4-1,0 0-2-15,0 0 2 16,47 74 7-16,-34-64 7 0,3-4 10 16,8-3 42-16,10-3-23 15,8-7-25-15,7-16-10 16,6-9-8-16,1-5-4 15,0-2-16-15,-1-1-66 16,-4 1-43-16,-5 5 0 16,-11 1-48-16</inkml:trace>
  <inkml:trace contextRef="#ctx0" brushRef="#br0" timeOffset="1432.1499">20296 12316 434 0,'0'0'90'0,"0"0"-72"16,0 0 0-16,0 0 12 15,0 0-5-15,0 0 19 16,24 20-8-16,-18-13-6 16,1 2-1-16,5-2-11 15,2 3-9-15,6-2-1 16,2-6 14-16,3-2 3 16,5 0 2-16,-2-2-1 0,5-13-14 15,4-8-8 1,8-10-4-16,11-9-30 0,13-13-88 15,7-14-160-15</inkml:trace>
  <inkml:trace contextRef="#ctx0" brushRef="#br0" timeOffset="134705.28">5087 6538 579 0,'0'0'87'0,"0"0"82"16,0 0-23-16,0 0-82 15,0 0-26-15,0 0-3 16,0 0-15-16,-42-54-10 15,41 54-10-15,1 0-3 16,0 8-12-16,0 16 5 16,9 10 8-16,10 8 2 15,2 7 0-15,3 1 2 16,-3 2-1-16,-8 3 0 16,-4 0-1-16,-9-2-2 15,0 0 0-15,0-6 2 16,-4-6-4-16,-2-11-20 15,-2-13-7-15,5-7-12 16,2-10-80-16,1-5-112 0,0-33-141 16</inkml:trace>
  <inkml:trace contextRef="#ctx0" brushRef="#br0" timeOffset="135208.3">5087 6247 593 0,'0'0'67'16,"0"0"61"-16,0 0-59 16,0 0-69-16,0 0-7 15,-81 67 4-15,59-25 3 16,0-1 1-16,4-2 1 15,-3 2 0-15,2-3 1 16,2-5-3-16,1-7 1 16,7-9 4-16,4-7-5 15,4-6 0-15,-1-2 2 16,2-2 13-16,-4 0 53 16,1-10 34-16,0-9-77 15,0-6-24-15,0 0 0 0,3-4 6 16,0-1-7-1,3-5 4-15,16-2-2 0,1 0 8 16,5 0-9-16,2 6-1 16,0 6 5-16,0 5-3 15,-1 8-2-15,1 8-1 16,3 4 0-16,3 1-8 16,1 22 8-16,4 8-3 15,-1 5 3-15,2 2 1 16,1 1 0-16,-3 2-1 15,-1 0 0-15,2 3-1 16,-4-3-122-16,-3-9-147 16</inkml:trace>
  <inkml:trace contextRef="#ctx0" brushRef="#br0" timeOffset="140790.09">11682 3898 304 0,'0'0'58'0,"0"0"19"16,0 0 66-16,0 0-56 0,0 0-26 15,0 0-28-15,0 0-7 16,-29 0 7-16,29 0 5 16,0 0-19-16,0 0-19 15,0 0-15-15,0 0-125 16,0-6-149-16</inkml:trace>
  <inkml:trace contextRef="#ctx0" brushRef="#br0" timeOffset="142668.73">9462 4706 358 0,'0'0'85'0,"0"0"-9"16,0 0-23-16,0 0-17 15,0 0-27-15,0 0-9 0,-38-8 0 16,35 6 1-1,2 1-1-15,1-2 6 0,0-4-2 16,1-5 3-16,16-8 0 16,8-1-6-16,6-5 1 15,1 2 2-15,-1 1 0 16,-4 0-2-16,0 2 1 16,1 2 3-16,6-3 0 15,8 0-2-15,7 1-1 16,8-1-3-16,13-3 0 15,8-2 3-15,4-1-3 16,7 0 0-16,-1-2 2 16,-3 1-2-16,0-2-2 15,1 2 2-15,3 1 7 0,4 2-7 16,-4 0-5-16,-1 3 5 16,0 1 0-16,0 3-1 15,4-2 1-15,4 2 0 16,-2-1 1-16,8-3-1 15,5-3 2-15,5-3 0 16,17-4 1-16,9-2 22 16,11 1-3-16,6 2-20 15,2 1 1-15,0 1-3 16,1 2-4-16,0-1 3 16,7 2 1-16,3-2 0 0,12-3 0 15,13-1 0 1,8-1 0-16,6 2 0 0,-2 5-3 15,-6 5 3-15,-6 4 6 16,-2 1-6 0,-1 4-2-16,-2 0 1 0,-5 2 2 15,2 3-1-15,2-1 1 16,6 2-1-16,12 3 1 16,5 2-1-16,-1 2-2 15,-2 0 2-15,-8 9 3 16,1 6-3-16,0 2 0 15,-1 3-3-15,-3 7 2 16,-6 1 1-16,-4 5 3 16,-4 0-3-16,3 2 0 0,5 1-2 15,1 2 1-15,1 2 1 16,-7 3 5-16,-10 4-5 16,-10 2-1-16,-4 2 0 15,-3 0 1-15,2-1 0 16,9-6 0-16,-10 0 0 15,3-1-1-15,-4-3 1 16,-9 3 1-16,6 2 2 16,-3 3 0-16,2 1-3 15,-1 1 0-15,-3-2 3 16,-7 1-2-16,-7 0 6 16,-11-4 4-16,-10-1-5 15,-14-3 5-15,-10-2 1 0,-10-7 14 16,-8-1-14-16,-3-2 4 15,3 1-2-15,0-1-14 16,3 1 6-16,-3-3-4 16,-4 0 0-16,-12-4-2 15,-14 0 3-15,-13-9-7 16,-15-5 4-16,-8-5-2 16,-5-2 2-16,-2-2-11 15,0 0-52-15,-15-10-84 16,-17-15-125-16</inkml:trace>
  <inkml:trace contextRef="#ctx0" brushRef="#br0" timeOffset="143771.3899">12760 3701 318 0,'0'0'96'0,"0"0"-36"15,0 0 25-15,0 0-19 16,0 0-16-16,0 0-17 16,0 0-3-16,0-23 5 15,0 19-6-15,0 3-29 16,-3-1-10-16,-3 2 5 15,-4 0-1-15,-4 2 5 16,1 9 1-16,0 5 1 16,5-1-1-16,5-1-1 15,3 0-2-15,0 0-13 0,9-5 10 16,15-5 6-16,4-4 10 16,2 0-3-16,-8-7 6 15,-7-11-7-15,-10-4 6 16,-5-1 10-16,0 0-3 15,-12 3 12-15,-15 8-28 16,-7 8-3-16,-2 4 0 16,3 0 0-16,8 1 0 15,13 11-9-15,4 1 1 16,8 0-3-16,0-1-2 16,12 0 13-16,9-3 0 15,8-5 8-15,-1-4 3 16,-1 0 2-16,-5-3-12 0,-7-11 11 15,-8-4 8 1,-7-2-3-16,0-1 6 16,-11 5-17-16,-12 7-6 15,-1 9-9-15,0 0 5 0,1 13-2 16,7 10-58-16,11 7-24 16,5-10-110-16,21-8-35 15</inkml:trace>
  <inkml:trace contextRef="#ctx0" brushRef="#br0" timeOffset="144468">15289 3313 261 0,'0'0'266'16,"0"0"-207"-16,0 0 17 15,0 0-8-15,0 0-53 16,0 0-11-16,-20-15-1 16,20 15-2-16,0 0 4 15,0 0 2-15,0 0-4 16,0-2 2-16,5-3 13 15,13-5 2-15,3-6-6 16,6-3-9-16,-8 0-4 16,-10 2 10-16,-7 2 0 15,-2 2 53-15,-5 6-52 0,-16 5-11 16,-7 2-2-16,0 2-4 16,-1 12 3-16,11-1-4 15,5 2 1-15,12-3-8 16,1 0-14-16,0-1 13 15,19 0 12-15,6-3 2 16,11-2 5-16,1-2-1 16,-1-4 2-16,-4 0-6 15,-10 0 4-15,-9 0-4 16,-10-5 3-16,-3-5 22 16,-10-4-20-16,-20-3-5 15,-7 3 0-15,-1 5 2 16,5 6-2-16,5 3-3 0,9 0-4 15,7 17-15-15,4 6-49 16,8 10-28 0,0-2-66-16,14-4-33 15</inkml:trace>
  <inkml:trace contextRef="#ctx0" brushRef="#br0" timeOffset="144992.2">17124 3350 317 0,'0'0'191'0,"0"0"-131"16,0 0 17-16,0 0-29 15,0 0-48-15,0 0 0 16,-58 27 1-16,49-10-1 15,9-4-1-15,0-4-18 0,7-2 19 16,19-3 4-16,7-4 11 16,2 0 6-16,-3-7-8 15,-5-9-2-15,-11-1 11 16,-10-5 21-16,-6-2-3 16,0 2-10-16,-21 5-21 15,-4 4-9-15,-3 9-2 16,-1 4 1-16,3 0-1 15,4 11-4-15,4 6 3 16,11 0-1-16,4-1-9 16,3 3-19-16,1-2 4 15,22 0-9-15,9-6-24 0,10-5-125 16</inkml:trace>
  <inkml:trace contextRef="#ctx0" brushRef="#br0" timeOffset="145360.0799">18395 3635 515 0,'0'0'280'16,"0"0"-255"-1,0 0 5-15,0 0 20 0,0 0-50 16,0 0 0-16,-13 10-17 16,13-7 0-16,0-3 17 15,0 0 13-15,0 0 6 16,0 0 5-16,0-10 33 15,0-14-45-15,0-2 1 16,-6 1-13-16,-9 4-7 16,0 13-8-16,-7 8-10 0,-1 0-131 15,-2 14-75-15,8 1-178 16</inkml:trace>
  <inkml:trace contextRef="#ctx0" brushRef="#br0" timeOffset="152732.56">7525 8029 442 0,'0'0'0'0,"0"0"0"16,110-91 1-16,-55 59 4 15,2-3-4-15,9-4 0 0,1 0 1 16,3-1 2-16,2-2 47 15,2 3 2-15,-8 2-10 16,0 2-33-16,-5-2-8 16,3 1-2-16,5-3-5 15,5-2-1-15,4 1 4 16,4-6 2-16,3 1-1 16,1 1 1-16,0 4 3 15,-3 1 4-15,-3 5 5 16,-2-3-3-16,4 1-9 15,6 0-2-15,6-3-1 0,5 3-4 16,4-3-2-16,4 3 8 16,2 2-2-16,6 2 0 15,-3 2 3 1,-2 4 0-16,-4-2-30 0,-6 6 0 16,5 1-2-16,0 2 21 15,3 1 10-15,7-2-1 16,-2 1 2-16,2-1-4 15,1 0 4-15,-2 1 4 16,-3 4-2-16,-3 0-3 16,-1 4 1-16,1-1-3 15,7 2 3-15,2-1-3 16,7-1 3-16,5-1-14 16,2 0 10-16,2-1-1 0,2 0 5 15,-5 4 23-15,-7-1-14 16,-4 4-8-16,2 0 1 15,0 1 0-15,4-1-2 16,6 0-1-16,4-3 1 16,8 2 0-16,6-3 1 15,3 1-1-15,6 2 0 16,-1 0 1-16,-5-1-1 16,0 3 0-16,-4-1 0 15,1 1 0-15,1 3 0 16,0-2 0-16,4 1 0 15,6 1 0-15,0-3-2 16,5 0-11-16,-3 0 11 0,-6 2 2 16,-3 0-4-16,-11 1 4 15,-6 1 1-15,-4 1-1 16,-2 1 0-16,0 0 1 16,3 0-2-16,4 0 1 15,4 0-5-15,3 1-15 16,-1 5 7-16,-8-1 11 15,-2 3 2-15,-6 3 0 16,-3-1 1-16,-1 2-1 16,-8 1 18-16,0 2-18 15,-1-1 1-15,0 3-3 16,2-1 2-16,-4 2-3 16,-7 2 3-16,-4 1 2 15,-6 4-2-15,1-2 0 0,-2 4 0 16,-2-2 0-16,-1 0-2 15,0 1 2-15,3 0 2 16,2-1-2-16,-1 0-3 16,4 0 3-16,-3 0 3 15,-2-1-1-15,-2 1-2 16,-1 3-1-16,2 1 1 16,-4 2 1-16,-1 1 2 15,-3 4 3-15,1-1-3 16,4 0 4-16,4 1-7 15,0-1 8-15,3 0-4 0,0 1 4 16,-2-3-5 0,-1 1 1-16,2 1 8 15,0 1 10-15,2-1 6 16,-1 2-10-16,-3-1-11 0,-2 0-7 16,-1 3 0-16,0 0 0 15,-2 1 3-15,-3-1-3 16,0-2 0-16,2 2 0 15,2-1 0-15,1-1-2 16,6-1 2-16,0 1 3 16,2-4-3-16,-8-1 0 15,-5-5 2-15,-9 3-2 0,-5-1 0 16,0 1-2-16,-5-3 1 16,-4 3 1-16,-8-2 3 15,-9-4-3-15,-10-4-2 16,-6-4-1-16,-4-4 3 15,1 0 0-15,-6-3 0 16,0-1 0-16,-3-2 0 16,-6-4-4-1,-6-2-46-15,-6-8-58 0</inkml:trace>
  <inkml:trace contextRef="#ctx0" brushRef="#br0" timeOffset="154069.8299">11608 6509 448 0,'0'0'1'16,"0"0"37"-16,0 0 30 15,0 0-27-15,0 0 30 16,-31-75-28-16,23 67 2 0,-2 1 44 15,1 1-23-15,-1 3-40 16,-2 2-16-16,7-1 6 16,1 2-12-16,4 0-3 15,-2 0-1-15,2 2-13 16,0 12 2-16,0 3 7 16,14-1 4-16,8-3 1 15,5-5-1-15,1-7 0 16,-2-1 3-16,-7 0 2 15,-4-14-2-15,-12-6 2 0,-3-4-2 16,0-3 9 0,-25 1-2-16,-13 7-4 0,-5 7-3 15,-6 12 1-15,1 0-4 16,9 14 2-16,10 8-2 16,13 5-4-16,15 0-1 15,1 0 0-15,30-2 3 16,15-5-25-16,14-7-90 15,10-13-99-15,5-2-207 16</inkml:trace>
  <inkml:trace contextRef="#ctx0" brushRef="#br0" timeOffset="154516.19">13082 6379 667 0,'0'0'65'0,"0"0"-17"15,0 0 47-15,0 0-37 16,0 0-42-16,0 0-3 15,-61-43-3-15,58 43-9 16,-1 0-1-16,1 10-1 0,-2 7-7 16,5 1 7-16,0-2-1 15,0-2 0-15,20-3-10 16,8-7 8-16,9-4 4 16,2 0 9-16,0-15-9 15,-15-5-10-15,-6-4 10 16,-17-1 5-16,-1 0 5 15,-27 2 7-15,-16 7 4 16,-11 10-20-16,-2 6 0 16,4 7-1-16,11 12 0 15,16 5 0-15,13-2-7 16,12 0 6-16,6-4-91 16,25-7-88-16,14-9-134 15</inkml:trace>
  <inkml:trace contextRef="#ctx0" brushRef="#br0" timeOffset="154931.77">14559 6292 509 0,'0'0'180'0,"0"0"-124"15,0 0 23 1,0 0-22-16,0 0-50 0,-82 11-7 16,82 3-10-16,0 3 6 15,8-5 1-15,14-4 3 16,7-2 13-16,-1-6 23 15,-1 0-15-15,-8-3-5 16,-4-13-2-16,-9-5 7 16,-6-2 9-16,-1-1 8 15,-23 5-22-15,-9 6-12 16,-4 12-4-16,-1 1-4 0,7 4 4 16,6 13-4-16,14 0-12 15,8-1-54-15,3 0-55 16,30-4-33-16,15-8-151 15</inkml:trace>
  <inkml:trace contextRef="#ctx0" brushRef="#br0" timeOffset="155366.19">15818 6304 319 0,'0'0'452'16,"0"0"-423"-16,0 0 6 15,0 0 40-15,0 0-59 16,0 0-16-16,-58-6-16 15,58 11 14-15,8 2-4 16,13-1 6-16,8-2 1 16,3-2 16-16,-1-2-8 0,-10 0-1 15,-8 0-4 1,-8-2 3-16,-5-8 15 16,0-2 25-16,-21-2-31 15,-7-1-11-15,-5 1 1 0,0 6 3 16,5 1-8-16,5 5-1 15,4 2 0-15,4 0-2 16,6 6-12-16,6 7 6 16,3 2-28-16,0 2-40 15,22-2-18-15,13-2-41 16,10-6-125-16</inkml:trace>
  <inkml:trace contextRef="#ctx0" brushRef="#br0" timeOffset="155732.29">16990 6267 616 0,'0'0'15'16,"0"0"-2"-16,-97-8 53 15,64 8 1-15,9 10-38 16,11 0-29-16,8 0 5 16,5-1-10-16,0-3-6 15,24-1 11-15,13-4 25 16,11-1 15-16,3 0-22 16,-7-8-10-16,-11-6-2 0,-18-1-2 15,-13 1 10-15,-2 2 5 16,-14 3 10-16,-20 9-29 15,-10 0-1-15,-1 3-2 16,4 11 3-16,13 2-14 16,15-2-105-16,13-2-37 15,3-6-75-15</inkml:trace>
  <inkml:trace contextRef="#ctx0" brushRef="#br0" timeOffset="156062.5799">17921 6320 515 0,'0'0'0'0,"0"0"5"15,-130-3 28-15,78 10 28 16,7 5 17-16,9 0-7 15,15-3-32-15,11-3-7 16,9-5-4-16,1 1-19 16,4-2-6-16,24 0 7 15,11 0 37-15,6-10-22 16,-6-5-20-16,-11-2 2 16,-13 2-4-16,-15 3 5 15,0 3-8-15,-21 6-7 0,-12 3-9 16,-4 4-11-16,2 13-73 15,10 1-76-15,13-2-62 16</inkml:trace>
  <inkml:trace contextRef="#ctx0" brushRef="#br0" timeOffset="156487.44">19222 6505 890 0,'0'0'8'16,"0"0"-1"-16,0 0 9 16,0 0-12-16,0 0-3 15,0 0-2-15,0 0 1 16,-9 64-6-16,13-54 5 0,5-5 0 16,1-3 1-1,-5-2 12-15,-3 0 19 0,-2-11 36 16,0-5-42-16,-2-1-19 15,-10 7-6-15,0 6-11 16,-1 4-33-16,-1 0-50 16,5 14-7-16,5 4-49 15,4 0-68-15,4-4-222 16</inkml:trace>
  <inkml:trace contextRef="#ctx0" brushRef="#br0" timeOffset="156849.09">20272 6735 377 0,'0'0'97'16,"0"0"-15"-16,0 0 54 15,0 0-44-15,0 0-64 16,0 0-9-16,-76-13-17 16,93 19-1-16,11-2 18 15,8-4 14-15,1 0-16 16,-8 0-12-16,-9-10 0 16,-12-5 7-16,-8-4-4 15,-6 3 2-15,-20 1-10 0,-6 10 0 16,-6 5-8-16,-1 4 3 15,2 14 4-15,5 6-7 16,10 0-97-16,13 1-68 16,9-6-62-16</inkml:trace>
  <inkml:trace contextRef="#ctx0" brushRef="#br0" timeOffset="157182.29">21331 7178 670 0,'0'0'99'0,"0"0"-91"15,0 0 92-15,0 0 1 16,0 0-62-16,0 0-12 16,20-15-6-16,7 3-17 15,-2-3 1-15,-6 1 8 0,-5-4 2 16,-7 3 11 0,-5 0-4-16,-2 1-22 15,-3 5 0-15,-21 3-13 0,-12 6-37 16,-7 0-54-16,-8 0-69 15,0 4-192-15</inkml:trace>
  <inkml:trace contextRef="#ctx0" brushRef="#br0" timeOffset="164563.9199">15783 4467 637 0,'0'0'49'15,"0"0"-12"-15,0 0 37 16,0 0-46-16,0 0-26 15,0 0-1-15,0 0 1 16,-23 0-2-16,20 0 4 16,-2 0-3-16,-1 6 2 15,-6 5-1-15,-9 5-2 16,-11 7 2-16,-11 7-1 16,-9 7-1-16,-6 5 1 0,0 2 11 15,0 3-2 1,5-5-4-16,-1-1-1 15,8-3-4-15,6-3 0 0,7-3 0 16,8-1 0-16,7 0-2 16,3 1 1-16,6 2-1 15,3-1 0-15,4-2 0 16,2-3-1-16,0-6-5 16,20-3-1-16,11-6 8 15,8-1 8-15,0-5-4 16,-5-1 8-16,-12-1-3 15,-13 0-9-15,-7 3-12 16,-2 3 5-16,-8 6 7 0,-20 7 14 16,-11 2 7-1,-8 2 11-15,-4-3-20 0,6 0-8 16,5-5 7-16,4-2-11 16,10-5 1-16,7-1 4 15,7 0 1 1,5 0-6-16,4 3-7 0,3 2 7 15,0 4 0-15,7 0-1 16,11 1-3-16,8 0-1 16,5-1 5-16,-1-3 3 15,-4-5 3-15,-9-3-3 16,-10-1-3-16,-7 2-3 16,-8 7 3-16,-24 8 2 15,-11 6 7-15,-9 7 10 0,-3 4-1 16,2 0-13-16,9-5 1 15,11-7-6-15,9-8 0 16,13-7 0-16,7-5 0 16,4-2-6-16,0-2-9 15,0 2 15-15,0-2-2 16,0 2 4-16,0 1 1 16,-3-2 4-16,-10 2-3 15,2-4-4-15,0-2-4 16,3-4-97-16,3-1-87 15,5-21-139-15</inkml:trace>
  <inkml:trace contextRef="#ctx0" brushRef="#br0" timeOffset="164937.56">14725 5792 765 0,'0'0'64'0,"0"0"-5"16,0 0 90-16,0 0-93 16,0 0-56-16,0 0 0 15,0 0-4-15,-64 71 2 16,50-36 2-16,3-1 0 16,-3 1 0-16,-1-1 1 0,-3 1 0 15,-4 1 0 1,-2-5 4-16,-1 2-5 0,2-4 0 15,5-3 0-15,6-6 0 16,5-7-1-16,7-6-4 16,0-3-4-16,0-3-18 15,10-1 24-15,17 0 3 16,9 0 17-16,10-6-6 16,5-6 7-16,0 1-12 15,0 1-5-15,1 1-1 16,-3-3-14-16,0-3-42 15,-1-5-151-15,-6-5-204 16</inkml:trace>
  <inkml:trace contextRef="#ctx0" brushRef="#br0" timeOffset="166329.76">18461 3882 649 0,'0'0'30'0,"0"0"58"15,0 0 51-15,0 0-113 16,0 0-20-16,-79-41-6 15,36 53 0-15,-5 10 0 16,-1 5 5-16,1 3 4 16,0 1-8-16,3 7 2 15,-1-1-2-15,6 2-1 16,1-2 0-16,6 5 0 16,6-3 1-16,3 2-1 0,8 0-6 15,6-1 3-15,7 3 2 16,3 1 0-16,0 0-3 15,17-1 4-15,6 1 0 16,2-1 2-16,2 1-1 16,-2-3 4-16,-5 0-5 15,-5-4 0-15,-8-6 7 16,-7-2-6-16,0-2 0 16,-15 2 0-16,-19-1 4 15,-17 1 8-15,-13 3-11 16,-8-1-1-16,-2 1 6 15,8-5-7-15,11 0 0 16,13-4 3-16,14 0-3 16,10-4 0-16,14-2-8 0,4-1-12 15,7 3 12-15,20 1 8 16,4 3 0-16,1 2 4 16,-7 1 4-16,-4 1-7 15,-9 3-1-15,-2 2 1 16,-4 1 2-16,-4-1-3 15,-2-1 0-15,0-1 4 16,0-3-4-16,-11-2 1 16,-4 1 1-16,-4 0 4 15,-5 1 2-15,-8 3 3 16,-4 2 0-16,-5 3-2 16,-2 5 1-16,-6 2 1 0,0 1-10 15,1-4 2 1,6-3-3-16,8-12 0 15,16-11-2-15,8-7-93 0,10-6-25 16,5-26-77-16</inkml:trace>
  <inkml:trace contextRef="#ctx0" brushRef="#br0" timeOffset="166696.13">17224 5648 903 0,'0'0'0'0,"0"0"-5"15,0 0 5-15,0 0 2 0,0 0 4 16,-39 106-4-16,20-66-1 16,-1 0 15-16,-5-2 9 15,1-1 17 1,-1-1-17-16,-2 0-2 0,0 3-9 15,-3 0-14-15,-1 4 1 16,7-6-3-16,6-4 1 16,9-9-1-16,9-10 0 15,0-7-11-15,24-2 4 16,12-5 9-16,12 0 21 0,8 0-6 16,9-5 5-1,4-1 2-15,3 5-4 0,-2 1-12 16,-2 0-6-16,-3 10-41 15,-8 2-122-15,-11-6-243 16</inkml:trace>
  <inkml:trace contextRef="#ctx0" brushRef="#br0" timeOffset="179776.55">22971 9234 665 0,'0'0'17'15,"0"0"53"-15,0 0 31 16,0 0 4-16,0 0-11 16,0 0-35-16,0 0 1 15,30-51-19-15,-29 51-28 16,-1 0-13-16,3 8-8 0,5 13-1 15,4 8 9 1,1 5 3-16,5-5-2 16,2-1 0-16,2-4-1 15,8-6 0-15,6-3 4 0,1-8-1 16,4-4 7-16,-5-3-10 16,-4 0 8-16,-6-3 7 15,1-10-2-15,0-5-9 16,9-9 6-16,10-8-10 15,19-15 2-15,18-15-2 16,22-10 0-16,26-14-4 16,17-2-1-16,14 9-17 0,-2 16-16 15,-23 23 33 1,-27 16-4-16,-33 11 1 0,-28 12-40 16,-26 4-63-16,-23 0-248 15</inkml:trace>
  <inkml:trace contextRef="#ctx0" brushRef="#br0" timeOffset="183847.8599">15783 15498 359 0,'0'0'12'16,"0"0"67"-16,0 0-15 16,0 0 1-16,0 0-44 15,0 0 0-15,0 0-20 16,-90-21-1-16,62 28-5 16,-5 4 4-16,2 2-34 15,4 2 6-15,3 1 15 16,6 3 3-16,6-1-30 15,2-1 0-15,1 1 19 16,4 0-23-16,2-6-25 0,3 3-7 16,0-3-12-1,0 0-53-15</inkml:trace>
  <inkml:trace contextRef="#ctx0" brushRef="#br0" timeOffset="184014.3299">15447 15765 54 0,'0'0'78'15,"0"0"-61"-15,0 0-11 16,0 0-5-16,0 0 0 16,0 0 5-16,-58 62 1 15,43-52-7-15,-2 2-3 16,-2 2-15-16,-3 0-15 16,-1-1-17-16,-2 1 13 0</inkml:trace>
  <inkml:trace contextRef="#ctx0" brushRef="#br0" timeOffset="184276.75">14955 16084 10 0,'0'0'21'0,"0"0"-13"16,0 0-8-16,0 0-8 16,0 0 3-16,0 0 5 15,-54 68 59-15,48-62 26 16,-4-2-32-16,-1 2 16 15,-5 0-18-15,1 0-41 0,0-2-3 16,3-3-4 0,6 1 2-16,1-2-3 15,2 0-1-15,2 0-1 0,1 0-1 16,-2 0-16-16,-3 4 0 16,-3 0-23-16,-5 2-21 15,-8 2-86-15</inkml:trace>
  <inkml:trace contextRef="#ctx0" brushRef="#br0" timeOffset="184452.8199">14585 16319 163 0,'0'0'89'15,"0"0"-36"-15,0 0-26 0,0 0-20 16,-84 36-3-16,62-29-4 15,0 1 0-15,0-1-30 16,3 2-78-16,6-2-77 16</inkml:trace>
  <inkml:trace contextRef="#ctx0" brushRef="#br0" timeOffset="184808.13">14376 16445 75 0,'0'0'93'0,"0"0"-13"15,0 0-55-15,0 0-12 16,0 0-6-16,0 0-2 15,0 61-2-15,4-56 5 16,-1-2 26-16,2-2 5 0,-1 2 14 16,1 2 0-1,2 1-41-15,-1-1-1 16,0 2-10-16,-4-1-1 0,-2-2-6 16,0 1-15-16,0 0-3 15,-8-3 9-15,-10 3 12 16,-4 0 3-16,-5 2 0 15,0 1 2-15,-1 4 1 16,1-2-1-16,3 0-2 16,5 0 0-16,1-3 5 15,7-1-5-15,5-1 1 16,1-1 5-16,3 2-1 16,2-1-5-16,0 1-1 0,0 1 0 15,-4 0-2-15,-4-1-36 16,-3 1-34-16,-3-5-38 15</inkml:trace>
  <inkml:trace contextRef="#ctx0" brushRef="#br0" timeOffset="184957.0799">14078 16696 153 0,'0'0'111'0,"0"0"-68"15,0 0 0-15,0 0 5 16,0 0-31-16,0 0-10 15,-56 24-7-15,56-24 12 16,0 0-12-16,0 0-15 16,0-18-240-16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6FB6DB-953D-4244-B3B5-DAC40F566C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4C95817-5A35-4AF1-AE94-AA958FBCE4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88166B6C-B1EE-44E2-BA63-85414ACD1AF3}"/>
              </a:ext>
            </a:extLst>
          </p:cNvPr>
          <p:cNvSpPr>
            <a:spLocks noGrp="1"/>
          </p:cNvSpPr>
          <p:nvPr>
            <p:ph type="dt" sz="half" idx="10"/>
          </p:nvPr>
        </p:nvSpPr>
        <p:spPr/>
        <p:txBody>
          <a:bodyPr/>
          <a:lstStyle/>
          <a:p>
            <a:fld id="{4CC08B75-1AF8-47BA-8D80-1B593524205E}" type="datetimeFigureOut">
              <a:rPr lang="en-IN" smtClean="0"/>
              <a:t>03-06-2022</a:t>
            </a:fld>
            <a:endParaRPr lang="en-IN"/>
          </a:p>
        </p:txBody>
      </p:sp>
      <p:sp>
        <p:nvSpPr>
          <p:cNvPr id="5" name="Footer Placeholder 4">
            <a:extLst>
              <a:ext uri="{FF2B5EF4-FFF2-40B4-BE49-F238E27FC236}">
                <a16:creationId xmlns:a16="http://schemas.microsoft.com/office/drawing/2014/main" xmlns="" id="{A3EB66DA-2C27-4431-8840-EB20D498E3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0F6451A-FADA-4792-960F-3CB0D8FC2E1F}"/>
              </a:ext>
            </a:extLst>
          </p:cNvPr>
          <p:cNvSpPr>
            <a:spLocks noGrp="1"/>
          </p:cNvSpPr>
          <p:nvPr>
            <p:ph type="sldNum" sz="quarter" idx="12"/>
          </p:nvPr>
        </p:nvSpPr>
        <p:spPr/>
        <p:txBody>
          <a:bodyPr/>
          <a:lstStyle/>
          <a:p>
            <a:fld id="{113CC190-9889-441A-8C71-B4663D01A3F2}" type="slidenum">
              <a:rPr lang="en-IN" smtClean="0"/>
              <a:t>‹#›</a:t>
            </a:fld>
            <a:endParaRPr lang="en-IN"/>
          </a:p>
        </p:txBody>
      </p:sp>
    </p:spTree>
    <p:extLst>
      <p:ext uri="{BB962C8B-B14F-4D97-AF65-F5344CB8AC3E}">
        <p14:creationId xmlns:p14="http://schemas.microsoft.com/office/powerpoint/2010/main" val="2984032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51836B-4E06-49C6-B452-A738B6D05C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FD0477A-9828-4043-AE42-C80AD0B2C5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9B2EFAD-6C1F-44C3-B2AF-E56EF1E3DE2D}"/>
              </a:ext>
            </a:extLst>
          </p:cNvPr>
          <p:cNvSpPr>
            <a:spLocks noGrp="1"/>
          </p:cNvSpPr>
          <p:nvPr>
            <p:ph type="dt" sz="half" idx="10"/>
          </p:nvPr>
        </p:nvSpPr>
        <p:spPr/>
        <p:txBody>
          <a:bodyPr/>
          <a:lstStyle/>
          <a:p>
            <a:fld id="{4CC08B75-1AF8-47BA-8D80-1B593524205E}" type="datetimeFigureOut">
              <a:rPr lang="en-IN" smtClean="0"/>
              <a:t>03-06-2022</a:t>
            </a:fld>
            <a:endParaRPr lang="en-IN"/>
          </a:p>
        </p:txBody>
      </p:sp>
      <p:sp>
        <p:nvSpPr>
          <p:cNvPr id="5" name="Footer Placeholder 4">
            <a:extLst>
              <a:ext uri="{FF2B5EF4-FFF2-40B4-BE49-F238E27FC236}">
                <a16:creationId xmlns:a16="http://schemas.microsoft.com/office/drawing/2014/main" xmlns="" id="{C3C79FB2-A1E8-4A31-821C-1804035691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B715403-74BA-4C0F-9066-D5D7D9A53202}"/>
              </a:ext>
            </a:extLst>
          </p:cNvPr>
          <p:cNvSpPr>
            <a:spLocks noGrp="1"/>
          </p:cNvSpPr>
          <p:nvPr>
            <p:ph type="sldNum" sz="quarter" idx="12"/>
          </p:nvPr>
        </p:nvSpPr>
        <p:spPr/>
        <p:txBody>
          <a:bodyPr/>
          <a:lstStyle/>
          <a:p>
            <a:fld id="{113CC190-9889-441A-8C71-B4663D01A3F2}" type="slidenum">
              <a:rPr lang="en-IN" smtClean="0"/>
              <a:t>‹#›</a:t>
            </a:fld>
            <a:endParaRPr lang="en-IN"/>
          </a:p>
        </p:txBody>
      </p:sp>
    </p:spTree>
    <p:extLst>
      <p:ext uri="{BB962C8B-B14F-4D97-AF65-F5344CB8AC3E}">
        <p14:creationId xmlns:p14="http://schemas.microsoft.com/office/powerpoint/2010/main" val="3156855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DE69770-8C93-4EAC-AE60-6720E49C82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769C3E3-DC52-4A77-B8AF-68F22543F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F9679EF-028A-4A7F-8527-D51ABFCA342E}"/>
              </a:ext>
            </a:extLst>
          </p:cNvPr>
          <p:cNvSpPr>
            <a:spLocks noGrp="1"/>
          </p:cNvSpPr>
          <p:nvPr>
            <p:ph type="dt" sz="half" idx="10"/>
          </p:nvPr>
        </p:nvSpPr>
        <p:spPr/>
        <p:txBody>
          <a:bodyPr/>
          <a:lstStyle/>
          <a:p>
            <a:fld id="{4CC08B75-1AF8-47BA-8D80-1B593524205E}" type="datetimeFigureOut">
              <a:rPr lang="en-IN" smtClean="0"/>
              <a:t>03-06-2022</a:t>
            </a:fld>
            <a:endParaRPr lang="en-IN"/>
          </a:p>
        </p:txBody>
      </p:sp>
      <p:sp>
        <p:nvSpPr>
          <p:cNvPr id="5" name="Footer Placeholder 4">
            <a:extLst>
              <a:ext uri="{FF2B5EF4-FFF2-40B4-BE49-F238E27FC236}">
                <a16:creationId xmlns:a16="http://schemas.microsoft.com/office/drawing/2014/main" xmlns="" id="{E63B39F4-A214-41A2-9E39-F7818F1AD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09BA56D-15E1-4A17-8A5C-1E8068476C74}"/>
              </a:ext>
            </a:extLst>
          </p:cNvPr>
          <p:cNvSpPr>
            <a:spLocks noGrp="1"/>
          </p:cNvSpPr>
          <p:nvPr>
            <p:ph type="sldNum" sz="quarter" idx="12"/>
          </p:nvPr>
        </p:nvSpPr>
        <p:spPr/>
        <p:txBody>
          <a:bodyPr/>
          <a:lstStyle/>
          <a:p>
            <a:fld id="{113CC190-9889-441A-8C71-B4663D01A3F2}" type="slidenum">
              <a:rPr lang="en-IN" smtClean="0"/>
              <a:t>‹#›</a:t>
            </a:fld>
            <a:endParaRPr lang="en-IN"/>
          </a:p>
        </p:txBody>
      </p:sp>
    </p:spTree>
    <p:extLst>
      <p:ext uri="{BB962C8B-B14F-4D97-AF65-F5344CB8AC3E}">
        <p14:creationId xmlns:p14="http://schemas.microsoft.com/office/powerpoint/2010/main" val="370493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F604E-E2D5-43FD-BE73-05E9066F3E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587E6C7-514C-4A51-82D2-B71EA661A4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9193E08-8DB1-4852-B8E1-F398A279AE9B}"/>
              </a:ext>
            </a:extLst>
          </p:cNvPr>
          <p:cNvSpPr>
            <a:spLocks noGrp="1"/>
          </p:cNvSpPr>
          <p:nvPr>
            <p:ph type="dt" sz="half" idx="10"/>
          </p:nvPr>
        </p:nvSpPr>
        <p:spPr/>
        <p:txBody>
          <a:bodyPr/>
          <a:lstStyle/>
          <a:p>
            <a:fld id="{4CC08B75-1AF8-47BA-8D80-1B593524205E}" type="datetimeFigureOut">
              <a:rPr lang="en-IN" smtClean="0"/>
              <a:t>03-06-2022</a:t>
            </a:fld>
            <a:endParaRPr lang="en-IN"/>
          </a:p>
        </p:txBody>
      </p:sp>
      <p:sp>
        <p:nvSpPr>
          <p:cNvPr id="5" name="Footer Placeholder 4">
            <a:extLst>
              <a:ext uri="{FF2B5EF4-FFF2-40B4-BE49-F238E27FC236}">
                <a16:creationId xmlns:a16="http://schemas.microsoft.com/office/drawing/2014/main" xmlns="" id="{13754F58-5DF0-4B43-9E54-A3947F2CE2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1073548-CBF1-4264-98AA-447E66EEC339}"/>
              </a:ext>
            </a:extLst>
          </p:cNvPr>
          <p:cNvSpPr>
            <a:spLocks noGrp="1"/>
          </p:cNvSpPr>
          <p:nvPr>
            <p:ph type="sldNum" sz="quarter" idx="12"/>
          </p:nvPr>
        </p:nvSpPr>
        <p:spPr/>
        <p:txBody>
          <a:bodyPr/>
          <a:lstStyle/>
          <a:p>
            <a:fld id="{113CC190-9889-441A-8C71-B4663D01A3F2}" type="slidenum">
              <a:rPr lang="en-IN" smtClean="0"/>
              <a:t>‹#›</a:t>
            </a:fld>
            <a:endParaRPr lang="en-IN"/>
          </a:p>
        </p:txBody>
      </p:sp>
    </p:spTree>
    <p:extLst>
      <p:ext uri="{BB962C8B-B14F-4D97-AF65-F5344CB8AC3E}">
        <p14:creationId xmlns:p14="http://schemas.microsoft.com/office/powerpoint/2010/main" val="674154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4AB420-A583-4441-BCB0-5216D48156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2F2B337-A9E4-4106-B15F-C9C12A7B0E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A4B8D36-B9C2-4D25-B509-2500E675491F}"/>
              </a:ext>
            </a:extLst>
          </p:cNvPr>
          <p:cNvSpPr>
            <a:spLocks noGrp="1"/>
          </p:cNvSpPr>
          <p:nvPr>
            <p:ph type="dt" sz="half" idx="10"/>
          </p:nvPr>
        </p:nvSpPr>
        <p:spPr/>
        <p:txBody>
          <a:bodyPr/>
          <a:lstStyle/>
          <a:p>
            <a:fld id="{4CC08B75-1AF8-47BA-8D80-1B593524205E}" type="datetimeFigureOut">
              <a:rPr lang="en-IN" smtClean="0"/>
              <a:t>03-06-2022</a:t>
            </a:fld>
            <a:endParaRPr lang="en-IN"/>
          </a:p>
        </p:txBody>
      </p:sp>
      <p:sp>
        <p:nvSpPr>
          <p:cNvPr id="5" name="Footer Placeholder 4">
            <a:extLst>
              <a:ext uri="{FF2B5EF4-FFF2-40B4-BE49-F238E27FC236}">
                <a16:creationId xmlns:a16="http://schemas.microsoft.com/office/drawing/2014/main" xmlns="" id="{A2660115-017A-4D08-AB94-28EA055831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82BCD57-6158-48F0-AE1C-1119C29A1D8B}"/>
              </a:ext>
            </a:extLst>
          </p:cNvPr>
          <p:cNvSpPr>
            <a:spLocks noGrp="1"/>
          </p:cNvSpPr>
          <p:nvPr>
            <p:ph type="sldNum" sz="quarter" idx="12"/>
          </p:nvPr>
        </p:nvSpPr>
        <p:spPr/>
        <p:txBody>
          <a:bodyPr/>
          <a:lstStyle/>
          <a:p>
            <a:fld id="{113CC190-9889-441A-8C71-B4663D01A3F2}" type="slidenum">
              <a:rPr lang="en-IN" smtClean="0"/>
              <a:t>‹#›</a:t>
            </a:fld>
            <a:endParaRPr lang="en-IN"/>
          </a:p>
        </p:txBody>
      </p:sp>
    </p:spTree>
    <p:extLst>
      <p:ext uri="{BB962C8B-B14F-4D97-AF65-F5344CB8AC3E}">
        <p14:creationId xmlns:p14="http://schemas.microsoft.com/office/powerpoint/2010/main" val="995697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5D1D68-1EAA-4D29-87CD-4589DAC83B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66798A7-889F-4A38-8400-41EA7BC8A6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F49F809-4063-4F3D-93F3-ADD9EB9A0F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116A2EB-5D21-42F3-B5B4-2A7A51A43D4E}"/>
              </a:ext>
            </a:extLst>
          </p:cNvPr>
          <p:cNvSpPr>
            <a:spLocks noGrp="1"/>
          </p:cNvSpPr>
          <p:nvPr>
            <p:ph type="dt" sz="half" idx="10"/>
          </p:nvPr>
        </p:nvSpPr>
        <p:spPr/>
        <p:txBody>
          <a:bodyPr/>
          <a:lstStyle/>
          <a:p>
            <a:fld id="{4CC08B75-1AF8-47BA-8D80-1B593524205E}" type="datetimeFigureOut">
              <a:rPr lang="en-IN" smtClean="0"/>
              <a:t>03-06-2022</a:t>
            </a:fld>
            <a:endParaRPr lang="en-IN"/>
          </a:p>
        </p:txBody>
      </p:sp>
      <p:sp>
        <p:nvSpPr>
          <p:cNvPr id="6" name="Footer Placeholder 5">
            <a:extLst>
              <a:ext uri="{FF2B5EF4-FFF2-40B4-BE49-F238E27FC236}">
                <a16:creationId xmlns:a16="http://schemas.microsoft.com/office/drawing/2014/main" xmlns="" id="{74566D29-2D46-42AE-A28F-FC1409A987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2A21473-3885-470C-ADB6-50DF8DA74DD4}"/>
              </a:ext>
            </a:extLst>
          </p:cNvPr>
          <p:cNvSpPr>
            <a:spLocks noGrp="1"/>
          </p:cNvSpPr>
          <p:nvPr>
            <p:ph type="sldNum" sz="quarter" idx="12"/>
          </p:nvPr>
        </p:nvSpPr>
        <p:spPr/>
        <p:txBody>
          <a:bodyPr/>
          <a:lstStyle/>
          <a:p>
            <a:fld id="{113CC190-9889-441A-8C71-B4663D01A3F2}" type="slidenum">
              <a:rPr lang="en-IN" smtClean="0"/>
              <a:t>‹#›</a:t>
            </a:fld>
            <a:endParaRPr lang="en-IN"/>
          </a:p>
        </p:txBody>
      </p:sp>
    </p:spTree>
    <p:extLst>
      <p:ext uri="{BB962C8B-B14F-4D97-AF65-F5344CB8AC3E}">
        <p14:creationId xmlns:p14="http://schemas.microsoft.com/office/powerpoint/2010/main" val="325987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886A5E-32B3-48AE-8A08-FCBBB752B3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A6C312B-50EA-4C6C-A582-94549DC26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C68CC08-995C-4086-A62C-0F3BC3BE07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0663E6EE-822A-4E78-B2F0-285F9B9028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B301CDF-5B2E-4404-89E3-6F31BEDBD9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1FC1499-4FB9-4D15-A107-AC5DFE26463C}"/>
              </a:ext>
            </a:extLst>
          </p:cNvPr>
          <p:cNvSpPr>
            <a:spLocks noGrp="1"/>
          </p:cNvSpPr>
          <p:nvPr>
            <p:ph type="dt" sz="half" idx="10"/>
          </p:nvPr>
        </p:nvSpPr>
        <p:spPr/>
        <p:txBody>
          <a:bodyPr/>
          <a:lstStyle/>
          <a:p>
            <a:fld id="{4CC08B75-1AF8-47BA-8D80-1B593524205E}" type="datetimeFigureOut">
              <a:rPr lang="en-IN" smtClean="0"/>
              <a:t>03-06-2022</a:t>
            </a:fld>
            <a:endParaRPr lang="en-IN"/>
          </a:p>
        </p:txBody>
      </p:sp>
      <p:sp>
        <p:nvSpPr>
          <p:cNvPr id="8" name="Footer Placeholder 7">
            <a:extLst>
              <a:ext uri="{FF2B5EF4-FFF2-40B4-BE49-F238E27FC236}">
                <a16:creationId xmlns:a16="http://schemas.microsoft.com/office/drawing/2014/main" xmlns="" id="{BD9C7587-4133-444E-9D36-1FF34C9AD2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0C5C440-BB32-432B-AA25-6F0AEA2F27CB}"/>
              </a:ext>
            </a:extLst>
          </p:cNvPr>
          <p:cNvSpPr>
            <a:spLocks noGrp="1"/>
          </p:cNvSpPr>
          <p:nvPr>
            <p:ph type="sldNum" sz="quarter" idx="12"/>
          </p:nvPr>
        </p:nvSpPr>
        <p:spPr/>
        <p:txBody>
          <a:bodyPr/>
          <a:lstStyle/>
          <a:p>
            <a:fld id="{113CC190-9889-441A-8C71-B4663D01A3F2}" type="slidenum">
              <a:rPr lang="en-IN" smtClean="0"/>
              <a:t>‹#›</a:t>
            </a:fld>
            <a:endParaRPr lang="en-IN"/>
          </a:p>
        </p:txBody>
      </p:sp>
    </p:spTree>
    <p:extLst>
      <p:ext uri="{BB962C8B-B14F-4D97-AF65-F5344CB8AC3E}">
        <p14:creationId xmlns:p14="http://schemas.microsoft.com/office/powerpoint/2010/main" val="568164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1251CE-5E09-42D1-9BCA-6FF41FBC71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CB6241C-BBEB-4241-BF62-77A3AE1F7659}"/>
              </a:ext>
            </a:extLst>
          </p:cNvPr>
          <p:cNvSpPr>
            <a:spLocks noGrp="1"/>
          </p:cNvSpPr>
          <p:nvPr>
            <p:ph type="dt" sz="half" idx="10"/>
          </p:nvPr>
        </p:nvSpPr>
        <p:spPr/>
        <p:txBody>
          <a:bodyPr/>
          <a:lstStyle/>
          <a:p>
            <a:fld id="{4CC08B75-1AF8-47BA-8D80-1B593524205E}" type="datetimeFigureOut">
              <a:rPr lang="en-IN" smtClean="0"/>
              <a:t>03-06-2022</a:t>
            </a:fld>
            <a:endParaRPr lang="en-IN"/>
          </a:p>
        </p:txBody>
      </p:sp>
      <p:sp>
        <p:nvSpPr>
          <p:cNvPr id="4" name="Footer Placeholder 3">
            <a:extLst>
              <a:ext uri="{FF2B5EF4-FFF2-40B4-BE49-F238E27FC236}">
                <a16:creationId xmlns:a16="http://schemas.microsoft.com/office/drawing/2014/main" xmlns="" id="{FCAC3F41-739E-496B-8D68-8B922A18D8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6A74893-18A3-4B81-86F0-041E758A6ECF}"/>
              </a:ext>
            </a:extLst>
          </p:cNvPr>
          <p:cNvSpPr>
            <a:spLocks noGrp="1"/>
          </p:cNvSpPr>
          <p:nvPr>
            <p:ph type="sldNum" sz="quarter" idx="12"/>
          </p:nvPr>
        </p:nvSpPr>
        <p:spPr/>
        <p:txBody>
          <a:bodyPr/>
          <a:lstStyle/>
          <a:p>
            <a:fld id="{113CC190-9889-441A-8C71-B4663D01A3F2}" type="slidenum">
              <a:rPr lang="en-IN" smtClean="0"/>
              <a:t>‹#›</a:t>
            </a:fld>
            <a:endParaRPr lang="en-IN"/>
          </a:p>
        </p:txBody>
      </p:sp>
    </p:spTree>
    <p:extLst>
      <p:ext uri="{BB962C8B-B14F-4D97-AF65-F5344CB8AC3E}">
        <p14:creationId xmlns:p14="http://schemas.microsoft.com/office/powerpoint/2010/main" val="3415406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A42A6C9-3B58-4DFF-A848-1733A9F20351}"/>
              </a:ext>
            </a:extLst>
          </p:cNvPr>
          <p:cNvSpPr>
            <a:spLocks noGrp="1"/>
          </p:cNvSpPr>
          <p:nvPr>
            <p:ph type="dt" sz="half" idx="10"/>
          </p:nvPr>
        </p:nvSpPr>
        <p:spPr/>
        <p:txBody>
          <a:bodyPr/>
          <a:lstStyle/>
          <a:p>
            <a:fld id="{4CC08B75-1AF8-47BA-8D80-1B593524205E}" type="datetimeFigureOut">
              <a:rPr lang="en-IN" smtClean="0"/>
              <a:t>03-06-2022</a:t>
            </a:fld>
            <a:endParaRPr lang="en-IN"/>
          </a:p>
        </p:txBody>
      </p:sp>
      <p:sp>
        <p:nvSpPr>
          <p:cNvPr id="3" name="Footer Placeholder 2">
            <a:extLst>
              <a:ext uri="{FF2B5EF4-FFF2-40B4-BE49-F238E27FC236}">
                <a16:creationId xmlns:a16="http://schemas.microsoft.com/office/drawing/2014/main" xmlns="" id="{4365BB20-7A9C-4EA9-9A01-FD83B060FA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DC2A100-CD01-47FE-A249-9DF264B7E131}"/>
              </a:ext>
            </a:extLst>
          </p:cNvPr>
          <p:cNvSpPr>
            <a:spLocks noGrp="1"/>
          </p:cNvSpPr>
          <p:nvPr>
            <p:ph type="sldNum" sz="quarter" idx="12"/>
          </p:nvPr>
        </p:nvSpPr>
        <p:spPr/>
        <p:txBody>
          <a:bodyPr/>
          <a:lstStyle/>
          <a:p>
            <a:fld id="{113CC190-9889-441A-8C71-B4663D01A3F2}" type="slidenum">
              <a:rPr lang="en-IN" smtClean="0"/>
              <a:t>‹#›</a:t>
            </a:fld>
            <a:endParaRPr lang="en-IN"/>
          </a:p>
        </p:txBody>
      </p:sp>
    </p:spTree>
    <p:extLst>
      <p:ext uri="{BB962C8B-B14F-4D97-AF65-F5344CB8AC3E}">
        <p14:creationId xmlns:p14="http://schemas.microsoft.com/office/powerpoint/2010/main" val="3502796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814E83-5D17-48D7-B3AF-804C64872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EC53568-3BC3-450F-BAFF-19A0C8F6E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4B517D9-443A-4ACD-A721-F66064DFA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3889577-3909-4024-8F65-0C9D448F1428}"/>
              </a:ext>
            </a:extLst>
          </p:cNvPr>
          <p:cNvSpPr>
            <a:spLocks noGrp="1"/>
          </p:cNvSpPr>
          <p:nvPr>
            <p:ph type="dt" sz="half" idx="10"/>
          </p:nvPr>
        </p:nvSpPr>
        <p:spPr/>
        <p:txBody>
          <a:bodyPr/>
          <a:lstStyle/>
          <a:p>
            <a:fld id="{4CC08B75-1AF8-47BA-8D80-1B593524205E}" type="datetimeFigureOut">
              <a:rPr lang="en-IN" smtClean="0"/>
              <a:t>03-06-2022</a:t>
            </a:fld>
            <a:endParaRPr lang="en-IN"/>
          </a:p>
        </p:txBody>
      </p:sp>
      <p:sp>
        <p:nvSpPr>
          <p:cNvPr id="6" name="Footer Placeholder 5">
            <a:extLst>
              <a:ext uri="{FF2B5EF4-FFF2-40B4-BE49-F238E27FC236}">
                <a16:creationId xmlns:a16="http://schemas.microsoft.com/office/drawing/2014/main" xmlns="" id="{DE2D0CD5-5960-409E-95F8-4551967389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9642812-91B3-4517-9B51-43BA97D311FE}"/>
              </a:ext>
            </a:extLst>
          </p:cNvPr>
          <p:cNvSpPr>
            <a:spLocks noGrp="1"/>
          </p:cNvSpPr>
          <p:nvPr>
            <p:ph type="sldNum" sz="quarter" idx="12"/>
          </p:nvPr>
        </p:nvSpPr>
        <p:spPr/>
        <p:txBody>
          <a:bodyPr/>
          <a:lstStyle/>
          <a:p>
            <a:fld id="{113CC190-9889-441A-8C71-B4663D01A3F2}" type="slidenum">
              <a:rPr lang="en-IN" smtClean="0"/>
              <a:t>‹#›</a:t>
            </a:fld>
            <a:endParaRPr lang="en-IN"/>
          </a:p>
        </p:txBody>
      </p:sp>
    </p:spTree>
    <p:extLst>
      <p:ext uri="{BB962C8B-B14F-4D97-AF65-F5344CB8AC3E}">
        <p14:creationId xmlns:p14="http://schemas.microsoft.com/office/powerpoint/2010/main" val="170013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26E58F-4063-4037-AAB8-55C75DC63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308BE7D-3478-4B2A-A291-BFBA8E1EDF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05780B4B-4581-42BF-A12B-D27A29B9B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1C7A51A-B2D3-49A6-BFDB-B812C6DEAA55}"/>
              </a:ext>
            </a:extLst>
          </p:cNvPr>
          <p:cNvSpPr>
            <a:spLocks noGrp="1"/>
          </p:cNvSpPr>
          <p:nvPr>
            <p:ph type="dt" sz="half" idx="10"/>
          </p:nvPr>
        </p:nvSpPr>
        <p:spPr/>
        <p:txBody>
          <a:bodyPr/>
          <a:lstStyle/>
          <a:p>
            <a:fld id="{4CC08B75-1AF8-47BA-8D80-1B593524205E}" type="datetimeFigureOut">
              <a:rPr lang="en-IN" smtClean="0"/>
              <a:t>03-06-2022</a:t>
            </a:fld>
            <a:endParaRPr lang="en-IN"/>
          </a:p>
        </p:txBody>
      </p:sp>
      <p:sp>
        <p:nvSpPr>
          <p:cNvPr id="6" name="Footer Placeholder 5">
            <a:extLst>
              <a:ext uri="{FF2B5EF4-FFF2-40B4-BE49-F238E27FC236}">
                <a16:creationId xmlns:a16="http://schemas.microsoft.com/office/drawing/2014/main" xmlns="" id="{DC4E4E1C-1822-4AC4-97E5-46936EDF31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0DCDAEB-A2C3-42EE-91B4-8A1BA10EC9D6}"/>
              </a:ext>
            </a:extLst>
          </p:cNvPr>
          <p:cNvSpPr>
            <a:spLocks noGrp="1"/>
          </p:cNvSpPr>
          <p:nvPr>
            <p:ph type="sldNum" sz="quarter" idx="12"/>
          </p:nvPr>
        </p:nvSpPr>
        <p:spPr/>
        <p:txBody>
          <a:bodyPr/>
          <a:lstStyle/>
          <a:p>
            <a:fld id="{113CC190-9889-441A-8C71-B4663D01A3F2}" type="slidenum">
              <a:rPr lang="en-IN" smtClean="0"/>
              <a:t>‹#›</a:t>
            </a:fld>
            <a:endParaRPr lang="en-IN"/>
          </a:p>
        </p:txBody>
      </p:sp>
    </p:spTree>
    <p:extLst>
      <p:ext uri="{BB962C8B-B14F-4D97-AF65-F5344CB8AC3E}">
        <p14:creationId xmlns:p14="http://schemas.microsoft.com/office/powerpoint/2010/main" val="1759181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46EC9D5-8884-4EA6-B9A8-4BA36E8C8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EA4B50F-1DC8-4B1E-95A1-FEFB3BEAD5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C28F6BC-964E-43DE-8158-388073A59D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08B75-1AF8-47BA-8D80-1B593524205E}" type="datetimeFigureOut">
              <a:rPr lang="en-IN" smtClean="0"/>
              <a:t>03-06-2022</a:t>
            </a:fld>
            <a:endParaRPr lang="en-IN"/>
          </a:p>
        </p:txBody>
      </p:sp>
      <p:sp>
        <p:nvSpPr>
          <p:cNvPr id="5" name="Footer Placeholder 4">
            <a:extLst>
              <a:ext uri="{FF2B5EF4-FFF2-40B4-BE49-F238E27FC236}">
                <a16:creationId xmlns:a16="http://schemas.microsoft.com/office/drawing/2014/main" xmlns="" id="{F6D243FC-BE3C-41E4-B273-333B05EE8D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7A03071-9C14-4CDD-AB30-E35D208DD1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CC190-9889-441A-8C71-B4663D01A3F2}" type="slidenum">
              <a:rPr lang="en-IN" smtClean="0"/>
              <a:t>‹#›</a:t>
            </a:fld>
            <a:endParaRPr lang="en-IN"/>
          </a:p>
        </p:txBody>
      </p:sp>
    </p:spTree>
    <p:extLst>
      <p:ext uri="{BB962C8B-B14F-4D97-AF65-F5344CB8AC3E}">
        <p14:creationId xmlns:p14="http://schemas.microsoft.com/office/powerpoint/2010/main" val="2488788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customXml" Target="../ink/ink5.xml"/></Relationships>
</file>

<file path=ppt/slides/_rels/slide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3g 4g cell phone antenna on a building Stock Photo - Alamy">
            <a:extLst>
              <a:ext uri="{FF2B5EF4-FFF2-40B4-BE49-F238E27FC236}">
                <a16:creationId xmlns:a16="http://schemas.microsoft.com/office/drawing/2014/main" xmlns="" id="{CEEA9DFD-44AF-461F-96AC-8CC7DDD213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220"/>
          <a:stretch/>
        </p:blipFill>
        <p:spPr bwMode="auto">
          <a:xfrm>
            <a:off x="0" y="0"/>
            <a:ext cx="12126897"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xmlns="" id="{16086F99-D795-4746-A94F-7C7AEE1F88CE}"/>
                  </a:ext>
                </a:extLst>
              </p14:cNvPr>
              <p14:cNvContentPartPr/>
              <p14:nvPr/>
            </p14:nvContentPartPr>
            <p14:xfrm>
              <a:off x="2292120" y="352800"/>
              <a:ext cx="3965400" cy="545400"/>
            </p14:xfrm>
          </p:contentPart>
        </mc:Choice>
        <mc:Fallback xmlns="">
          <p:pic>
            <p:nvPicPr>
              <p:cNvPr id="2" name="Ink 1">
                <a:extLst>
                  <a:ext uri="{FF2B5EF4-FFF2-40B4-BE49-F238E27FC236}">
                    <a16:creationId xmlns:a16="http://schemas.microsoft.com/office/drawing/2014/main" id="{16086F99-D795-4746-A94F-7C7AEE1F88CE}"/>
                  </a:ext>
                </a:extLst>
              </p:cNvPr>
              <p:cNvPicPr/>
              <p:nvPr/>
            </p:nvPicPr>
            <p:blipFill>
              <a:blip r:embed="rId4"/>
              <a:stretch>
                <a:fillRect/>
              </a:stretch>
            </p:blipFill>
            <p:spPr>
              <a:xfrm>
                <a:off x="2282760" y="343440"/>
                <a:ext cx="3984120" cy="564120"/>
              </a:xfrm>
              <a:prstGeom prst="rect">
                <a:avLst/>
              </a:prstGeom>
            </p:spPr>
          </p:pic>
        </mc:Fallback>
      </mc:AlternateContent>
    </p:spTree>
    <p:extLst>
      <p:ext uri="{BB962C8B-B14F-4D97-AF65-F5344CB8AC3E}">
        <p14:creationId xmlns:p14="http://schemas.microsoft.com/office/powerpoint/2010/main" val="4288698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9F9D297-D9AF-410A-95FE-7551CF25B74E}"/>
              </a:ext>
            </a:extLst>
          </p:cNvPr>
          <p:cNvSpPr txBox="1"/>
          <p:nvPr/>
        </p:nvSpPr>
        <p:spPr>
          <a:xfrm>
            <a:off x="631794" y="700376"/>
            <a:ext cx="10928412" cy="3085717"/>
          </a:xfrm>
          <a:prstGeom prst="rect">
            <a:avLst/>
          </a:prstGeom>
          <a:noFill/>
        </p:spPr>
        <p:txBody>
          <a:bodyPr wrap="square">
            <a:spAutoFit/>
          </a:bodyPr>
          <a:lstStyle/>
          <a:p>
            <a:pPr algn="l"/>
            <a:r>
              <a:rPr lang="en-US" sz="2800" b="1" i="0" dirty="0">
                <a:effectLst/>
                <a:latin typeface="Times New Roman" panose="02020603050405020304" pitchFamily="18" charset="0"/>
                <a:cs typeface="Times New Roman" panose="02020603050405020304" pitchFamily="18" charset="0"/>
              </a:rPr>
              <a:t>Line of Sight (LOS) Propagation</a:t>
            </a:r>
          </a:p>
          <a:p>
            <a:pPr algn="l"/>
            <a:endParaRPr lang="en-US" sz="2800" b="1" i="0" dirty="0">
              <a:effectLst/>
              <a:latin typeface="Times New Roman" panose="02020603050405020304" pitchFamily="18" charset="0"/>
              <a:cs typeface="Times New Roman" panose="02020603050405020304" pitchFamily="18" charset="0"/>
            </a:endParaRPr>
          </a:p>
          <a:p>
            <a:pPr algn="just">
              <a:lnSpc>
                <a:spcPct val="200000"/>
              </a:lnSpc>
            </a:pPr>
            <a:r>
              <a:rPr lang="en-US" b="0" i="0" dirty="0">
                <a:solidFill>
                  <a:srgbClr val="000000"/>
                </a:solidFill>
                <a:effectLst/>
                <a:latin typeface="Times New Roman" panose="02020603050405020304" pitchFamily="18" charset="0"/>
                <a:cs typeface="Times New Roman" panose="02020603050405020304" pitchFamily="18" charset="0"/>
              </a:rPr>
              <a:t>	Among the modes of propagation, this line-of-sight propagation is the one, which we commonly notice. In the </a:t>
            </a:r>
            <a:r>
              <a:rPr lang="en-US" b="1" i="0" dirty="0">
                <a:solidFill>
                  <a:srgbClr val="000000"/>
                </a:solidFill>
                <a:effectLst/>
                <a:latin typeface="Times New Roman" panose="02020603050405020304" pitchFamily="18" charset="0"/>
                <a:cs typeface="Times New Roman" panose="02020603050405020304" pitchFamily="18" charset="0"/>
              </a:rPr>
              <a:t>line-of-sight communication</a:t>
            </a:r>
            <a:r>
              <a:rPr lang="en-US" b="0" i="0" dirty="0">
                <a:solidFill>
                  <a:srgbClr val="000000"/>
                </a:solidFill>
                <a:effectLst/>
                <a:latin typeface="Times New Roman" panose="02020603050405020304" pitchFamily="18" charset="0"/>
                <a:cs typeface="Times New Roman" panose="02020603050405020304" pitchFamily="18" charset="0"/>
              </a:rPr>
              <a:t>, as the name implies, the wave travels a minimum distance of sight. Which means it travels to the distance up to which a naked eye can see. Now what happens after that? We need to employ an amplifier cum transmitter here to amplify the signal and transmit again.</a:t>
            </a:r>
          </a:p>
        </p:txBody>
      </p:sp>
    </p:spTree>
    <p:extLst>
      <p:ext uri="{BB962C8B-B14F-4D97-AF65-F5344CB8AC3E}">
        <p14:creationId xmlns:p14="http://schemas.microsoft.com/office/powerpoint/2010/main" val="3398907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ne of Sight">
            <a:extLst>
              <a:ext uri="{FF2B5EF4-FFF2-40B4-BE49-F238E27FC236}">
                <a16:creationId xmlns:a16="http://schemas.microsoft.com/office/drawing/2014/main" xmlns="" id="{E625FE20-F23D-4487-BD3F-7BF00F843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799" y="1003176"/>
            <a:ext cx="8342373" cy="5078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155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F2A6EB8-4290-49F2-9D41-75BFBD23C971}"/>
              </a:ext>
            </a:extLst>
          </p:cNvPr>
          <p:cNvSpPr txBox="1"/>
          <p:nvPr/>
        </p:nvSpPr>
        <p:spPr>
          <a:xfrm>
            <a:off x="321814" y="574335"/>
            <a:ext cx="11680795" cy="2531719"/>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Ground Wave Propagation</a:t>
            </a:r>
          </a:p>
          <a:p>
            <a:endParaRPr lang="en-US" sz="2800" b="1" dirty="0">
              <a:latin typeface="Times New Roman" panose="02020603050405020304" pitchFamily="18" charset="0"/>
              <a:cs typeface="Times New Roman" panose="02020603050405020304" pitchFamily="18" charset="0"/>
            </a:endParaRPr>
          </a:p>
          <a:p>
            <a:pPr>
              <a:lnSpc>
                <a:spcPct val="200000"/>
              </a:lnSpc>
            </a:pPr>
            <a:r>
              <a:rPr lang="en-US" dirty="0">
                <a:latin typeface="Times New Roman" panose="02020603050405020304" pitchFamily="18" charset="0"/>
                <a:cs typeface="Times New Roman" panose="02020603050405020304" pitchFamily="18" charset="0"/>
              </a:rPr>
              <a:t>	Ground wave propagation of the wave follows the contour of earth. Such a wave is called as direct wave. The wave sometimes bends due to the Earth’s magnetic field and gets reflected to the receiver. Such a wave can be termed as reflected wave.</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565AC0E9-196A-4880-8C37-9B57A657452C}"/>
              </a:ext>
            </a:extLst>
          </p:cNvPr>
          <p:cNvPicPr>
            <a:picLocks noChangeAspect="1"/>
          </p:cNvPicPr>
          <p:nvPr/>
        </p:nvPicPr>
        <p:blipFill>
          <a:blip r:embed="rId2"/>
          <a:stretch>
            <a:fillRect/>
          </a:stretch>
        </p:blipFill>
        <p:spPr>
          <a:xfrm>
            <a:off x="3258105" y="3417262"/>
            <a:ext cx="6059380" cy="2928700"/>
          </a:xfrm>
          <a:prstGeom prst="rect">
            <a:avLst/>
          </a:prstGeom>
        </p:spPr>
      </p:pic>
    </p:spTree>
    <p:extLst>
      <p:ext uri="{BB962C8B-B14F-4D97-AF65-F5344CB8AC3E}">
        <p14:creationId xmlns:p14="http://schemas.microsoft.com/office/powerpoint/2010/main" val="15101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Horizontal polarization vs Vertical polarization">
            <a:extLst>
              <a:ext uri="{FF2B5EF4-FFF2-40B4-BE49-F238E27FC236}">
                <a16:creationId xmlns:a16="http://schemas.microsoft.com/office/drawing/2014/main" xmlns="" id="{9DF818A2-56D2-4756-9843-69B56E843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831" y="465107"/>
            <a:ext cx="9552373" cy="4781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464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139A4B1-F406-4D2A-8937-FECAB43A4768}"/>
              </a:ext>
            </a:extLst>
          </p:cNvPr>
          <p:cNvSpPr txBox="1"/>
          <p:nvPr/>
        </p:nvSpPr>
        <p:spPr>
          <a:xfrm>
            <a:off x="514905" y="892063"/>
            <a:ext cx="11105965" cy="5859553"/>
          </a:xfrm>
          <a:prstGeom prst="rect">
            <a:avLst/>
          </a:prstGeom>
          <a:noFill/>
        </p:spPr>
        <p:txBody>
          <a:bodyPr wrap="square">
            <a:spAutoFit/>
          </a:bodyPr>
          <a:lstStyle/>
          <a:p>
            <a:pPr algn="l" fontAlgn="base">
              <a:lnSpc>
                <a:spcPct val="150000"/>
              </a:lnSpc>
            </a:pPr>
            <a:r>
              <a:rPr lang="en-US" b="0" i="0" dirty="0">
                <a:solidFill>
                  <a:srgbClr val="555555"/>
                </a:solidFill>
                <a:effectLst/>
                <a:latin typeface="Times New Roman" panose="02020603050405020304" pitchFamily="18" charset="0"/>
                <a:cs typeface="Times New Roman" panose="02020603050405020304" pitchFamily="18" charset="0"/>
              </a:rPr>
              <a:t>Orientation of electric and magnetic field vectors are very important in radio wave communication. The direction of electric field vector specifies </a:t>
            </a:r>
            <a:r>
              <a:rPr lang="en-US" b="1" i="0" dirty="0">
                <a:solidFill>
                  <a:srgbClr val="555555"/>
                </a:solidFill>
                <a:effectLst/>
                <a:latin typeface="Times New Roman" panose="02020603050405020304" pitchFamily="18" charset="0"/>
                <a:cs typeface="Times New Roman" panose="02020603050405020304" pitchFamily="18" charset="0"/>
              </a:rPr>
              <a:t>polarization</a:t>
            </a:r>
            <a:r>
              <a:rPr lang="en-US" b="0" i="0" dirty="0">
                <a:solidFill>
                  <a:srgbClr val="555555"/>
                </a:solidFill>
                <a:effectLst/>
                <a:latin typeface="Times New Roman" panose="02020603050405020304" pitchFamily="18" charset="0"/>
                <a:cs typeface="Times New Roman" panose="02020603050405020304" pitchFamily="18" charset="0"/>
              </a:rPr>
              <a:t> of the antenna. There are two types in linear polarization viz. horizontal and vertical.</a:t>
            </a:r>
          </a:p>
          <a:p>
            <a:pPr algn="l" fontAlgn="base">
              <a:lnSpc>
                <a:spcPct val="150000"/>
              </a:lnSpc>
            </a:pPr>
            <a:endParaRPr lang="en-US" b="0" i="0" dirty="0">
              <a:solidFill>
                <a:srgbClr val="555555"/>
              </a:solidFill>
              <a:effectLst/>
              <a:latin typeface="Times New Roman" panose="02020603050405020304" pitchFamily="18" charset="0"/>
              <a:cs typeface="Times New Roman" panose="02020603050405020304" pitchFamily="18" charset="0"/>
            </a:endParaRPr>
          </a:p>
          <a:p>
            <a:pPr algn="l" fontAlgn="base">
              <a:lnSpc>
                <a:spcPct val="150000"/>
              </a:lnSpc>
            </a:pPr>
            <a:r>
              <a:rPr lang="en-US" b="0" i="0" dirty="0">
                <a:solidFill>
                  <a:srgbClr val="555555"/>
                </a:solidFill>
                <a:effectLst/>
                <a:latin typeface="Times New Roman" panose="02020603050405020304" pitchFamily="18" charset="0"/>
                <a:cs typeface="Times New Roman" panose="02020603050405020304" pitchFamily="18" charset="0"/>
              </a:rPr>
              <a:t>In the </a:t>
            </a:r>
            <a:r>
              <a:rPr lang="en-US" b="1" i="0" dirty="0">
                <a:solidFill>
                  <a:srgbClr val="555555"/>
                </a:solidFill>
                <a:effectLst/>
                <a:latin typeface="Times New Roman" panose="02020603050405020304" pitchFamily="18" charset="0"/>
                <a:cs typeface="Times New Roman" panose="02020603050405020304" pitchFamily="18" charset="0"/>
              </a:rPr>
              <a:t>horizontal polarization</a:t>
            </a:r>
            <a:r>
              <a:rPr lang="en-US" b="0" i="0" dirty="0">
                <a:solidFill>
                  <a:srgbClr val="555555"/>
                </a:solidFill>
                <a:effectLst/>
                <a:latin typeface="Times New Roman" panose="02020603050405020304" pitchFamily="18" charset="0"/>
                <a:cs typeface="Times New Roman" panose="02020603050405020304" pitchFamily="18" charset="0"/>
              </a:rPr>
              <a:t>, electric field vector of EM(electro-magnetic) wave is parallel to the </a:t>
            </a:r>
            <a:r>
              <a:rPr lang="en-US" b="0" i="0" dirty="0" err="1">
                <a:solidFill>
                  <a:srgbClr val="555555"/>
                </a:solidFill>
                <a:effectLst/>
                <a:latin typeface="Times New Roman" panose="02020603050405020304" pitchFamily="18" charset="0"/>
                <a:cs typeface="Times New Roman" panose="02020603050405020304" pitchFamily="18" charset="0"/>
              </a:rPr>
              <a:t>earth.This</a:t>
            </a:r>
            <a:r>
              <a:rPr lang="en-US" b="0" i="0" dirty="0">
                <a:solidFill>
                  <a:srgbClr val="555555"/>
                </a:solidFill>
                <a:effectLst/>
                <a:latin typeface="Times New Roman" panose="02020603050405020304" pitchFamily="18" charset="0"/>
                <a:cs typeface="Times New Roman" panose="02020603050405020304" pitchFamily="18" charset="0"/>
              </a:rPr>
              <a:t> is generated by having antennas horizontal to the earth. The same is explained in the figure by showing electric field in the direction of propagation.</a:t>
            </a:r>
          </a:p>
          <a:p>
            <a:pPr algn="l" fontAlgn="base">
              <a:lnSpc>
                <a:spcPct val="150000"/>
              </a:lnSpc>
            </a:pPr>
            <a:endParaRPr lang="en-US" b="0" i="0" dirty="0">
              <a:solidFill>
                <a:srgbClr val="555555"/>
              </a:solidFill>
              <a:effectLst/>
              <a:latin typeface="Times New Roman" panose="02020603050405020304" pitchFamily="18" charset="0"/>
              <a:cs typeface="Times New Roman" panose="02020603050405020304" pitchFamily="18" charset="0"/>
            </a:endParaRPr>
          </a:p>
          <a:p>
            <a:pPr algn="l" fontAlgn="base">
              <a:lnSpc>
                <a:spcPct val="150000"/>
              </a:lnSpc>
            </a:pPr>
            <a:r>
              <a:rPr lang="en-US" b="0" i="0" dirty="0">
                <a:solidFill>
                  <a:srgbClr val="555555"/>
                </a:solidFill>
                <a:effectLst/>
                <a:latin typeface="Times New Roman" panose="02020603050405020304" pitchFamily="18" charset="0"/>
                <a:cs typeface="Times New Roman" panose="02020603050405020304" pitchFamily="18" charset="0"/>
              </a:rPr>
              <a:t>In the </a:t>
            </a:r>
            <a:r>
              <a:rPr lang="en-US" b="1" i="0" dirty="0">
                <a:solidFill>
                  <a:srgbClr val="555555"/>
                </a:solidFill>
                <a:effectLst/>
                <a:latin typeface="Times New Roman" panose="02020603050405020304" pitchFamily="18" charset="0"/>
                <a:cs typeface="Times New Roman" panose="02020603050405020304" pitchFamily="18" charset="0"/>
              </a:rPr>
              <a:t>vertical polarization</a:t>
            </a:r>
            <a:r>
              <a:rPr lang="en-US" b="0" i="0" dirty="0">
                <a:solidFill>
                  <a:srgbClr val="555555"/>
                </a:solidFill>
                <a:effectLst/>
                <a:latin typeface="Times New Roman" panose="02020603050405020304" pitchFamily="18" charset="0"/>
                <a:cs typeface="Times New Roman" panose="02020603050405020304" pitchFamily="18" charset="0"/>
              </a:rPr>
              <a:t>, electric field vector of EM(electro-magnetic) wave is perpendicular to the </a:t>
            </a:r>
            <a:r>
              <a:rPr lang="en-US" b="0" i="0" dirty="0" err="1">
                <a:solidFill>
                  <a:srgbClr val="555555"/>
                </a:solidFill>
                <a:effectLst/>
                <a:latin typeface="Times New Roman" panose="02020603050405020304" pitchFamily="18" charset="0"/>
                <a:cs typeface="Times New Roman" panose="02020603050405020304" pitchFamily="18" charset="0"/>
              </a:rPr>
              <a:t>earth.This</a:t>
            </a:r>
            <a:r>
              <a:rPr lang="en-US" b="0" i="0" dirty="0">
                <a:solidFill>
                  <a:srgbClr val="555555"/>
                </a:solidFill>
                <a:effectLst/>
                <a:latin typeface="Times New Roman" panose="02020603050405020304" pitchFamily="18" charset="0"/>
                <a:cs typeface="Times New Roman" panose="02020603050405020304" pitchFamily="18" charset="0"/>
              </a:rPr>
              <a:t> is generated by having antennas vertical to the earth. The same is explained in the figure by showing electric field in the perpendicular direction of propagation.</a:t>
            </a:r>
          </a:p>
          <a:p>
            <a:pPr algn="l" fontAlgn="base">
              <a:lnSpc>
                <a:spcPct val="150000"/>
              </a:lnSpc>
            </a:pPr>
            <a:endParaRPr lang="en-US" b="0" i="0" dirty="0">
              <a:solidFill>
                <a:srgbClr val="555555"/>
              </a:solidFill>
              <a:effectLst/>
              <a:latin typeface="Times New Roman" panose="02020603050405020304" pitchFamily="18" charset="0"/>
              <a:cs typeface="Times New Roman" panose="02020603050405020304" pitchFamily="18" charset="0"/>
            </a:endParaRPr>
          </a:p>
          <a:p>
            <a:pPr algn="l" fontAlgn="base">
              <a:lnSpc>
                <a:spcPct val="150000"/>
              </a:lnSpc>
            </a:pPr>
            <a:r>
              <a:rPr lang="en-US" b="0" i="0" dirty="0">
                <a:solidFill>
                  <a:srgbClr val="555555"/>
                </a:solidFill>
                <a:effectLst/>
                <a:latin typeface="Times New Roman" panose="02020603050405020304" pitchFamily="18" charset="0"/>
                <a:cs typeface="Times New Roman" panose="02020603050405020304" pitchFamily="18" charset="0"/>
              </a:rPr>
              <a:t>In order to make communication link work effectively, both transmitting and receiving antennas should be in the same polarization.</a:t>
            </a:r>
          </a:p>
        </p:txBody>
      </p:sp>
    </p:spTree>
    <p:extLst>
      <p:ext uri="{BB962C8B-B14F-4D97-AF65-F5344CB8AC3E}">
        <p14:creationId xmlns:p14="http://schemas.microsoft.com/office/powerpoint/2010/main" val="205494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22E5572-65AB-499E-A831-C3D37B758F5D}"/>
              </a:ext>
            </a:extLst>
          </p:cNvPr>
          <p:cNvSpPr txBox="1"/>
          <p:nvPr/>
        </p:nvSpPr>
        <p:spPr>
          <a:xfrm>
            <a:off x="357325" y="434084"/>
            <a:ext cx="11352321" cy="1977721"/>
          </a:xfrm>
          <a:prstGeom prst="rect">
            <a:avLst/>
          </a:prstGeom>
          <a:noFill/>
        </p:spPr>
        <p:txBody>
          <a:bodyPr wrap="square">
            <a:spAutoFit/>
          </a:bodyPr>
          <a:lstStyle/>
          <a:p>
            <a:pPr>
              <a:lnSpc>
                <a:spcPct val="200000"/>
              </a:lnSpc>
            </a:pPr>
            <a:r>
              <a:rPr lang="en-US" sz="2800" b="1" dirty="0">
                <a:latin typeface="Times New Roman" panose="02020603050405020304" pitchFamily="18" charset="0"/>
                <a:cs typeface="Times New Roman" panose="02020603050405020304" pitchFamily="18" charset="0"/>
              </a:rPr>
              <a:t>Sky Wave Propagation</a:t>
            </a:r>
          </a:p>
          <a:p>
            <a:pPr>
              <a:lnSpc>
                <a:spcPct val="200000"/>
              </a:lnSpc>
            </a:pPr>
            <a:r>
              <a:rPr lang="en-US" dirty="0">
                <a:latin typeface="Times New Roman" panose="02020603050405020304" pitchFamily="18" charset="0"/>
                <a:cs typeface="Times New Roman" panose="02020603050405020304" pitchFamily="18" charset="0"/>
              </a:rPr>
              <a:t>	Sky wave propagation is preferred when the wave has to travel a longer distance. Here the wave is projected onto the sky and it is again reflected back onto the earth.</a:t>
            </a:r>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17AED483-A91C-4C2C-B5E5-D3F6EB2B30A7}"/>
              </a:ext>
            </a:extLst>
          </p:cNvPr>
          <p:cNvPicPr>
            <a:picLocks noChangeAspect="1"/>
          </p:cNvPicPr>
          <p:nvPr/>
        </p:nvPicPr>
        <p:blipFill>
          <a:blip r:embed="rId2"/>
          <a:stretch>
            <a:fillRect/>
          </a:stretch>
        </p:blipFill>
        <p:spPr>
          <a:xfrm>
            <a:off x="2929631" y="2802422"/>
            <a:ext cx="6130402" cy="3758176"/>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xmlns="" id="{310E12CC-8FAE-421E-A026-720731BBDB1E}"/>
                  </a:ext>
                </a:extLst>
              </p14:cNvPr>
              <p14:cNvContentPartPr/>
              <p14:nvPr/>
            </p14:nvContentPartPr>
            <p14:xfrm>
              <a:off x="4367520" y="616320"/>
              <a:ext cx="4896360" cy="630000"/>
            </p14:xfrm>
          </p:contentPart>
        </mc:Choice>
        <mc:Fallback xmlns="">
          <p:pic>
            <p:nvPicPr>
              <p:cNvPr id="5" name="Ink 4">
                <a:extLst>
                  <a:ext uri="{FF2B5EF4-FFF2-40B4-BE49-F238E27FC236}">
                    <a16:creationId xmlns:a16="http://schemas.microsoft.com/office/drawing/2014/main" id="{310E12CC-8FAE-421E-A026-720731BBDB1E}"/>
                  </a:ext>
                </a:extLst>
              </p:cNvPr>
              <p:cNvPicPr/>
              <p:nvPr/>
            </p:nvPicPr>
            <p:blipFill>
              <a:blip r:embed="rId4"/>
              <a:stretch>
                <a:fillRect/>
              </a:stretch>
            </p:blipFill>
            <p:spPr>
              <a:xfrm>
                <a:off x="4358160" y="606960"/>
                <a:ext cx="4915080" cy="648720"/>
              </a:xfrm>
              <a:prstGeom prst="rect">
                <a:avLst/>
              </a:prstGeom>
            </p:spPr>
          </p:pic>
        </mc:Fallback>
      </mc:AlternateContent>
    </p:spTree>
    <p:extLst>
      <p:ext uri="{BB962C8B-B14F-4D97-AF65-F5344CB8AC3E}">
        <p14:creationId xmlns:p14="http://schemas.microsoft.com/office/powerpoint/2010/main" val="1424477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FE52F08-7044-48E1-B5CA-28FBAB4293B5}"/>
              </a:ext>
            </a:extLst>
          </p:cNvPr>
          <p:cNvSpPr txBox="1"/>
          <p:nvPr/>
        </p:nvSpPr>
        <p:spPr>
          <a:xfrm>
            <a:off x="195309" y="954245"/>
            <a:ext cx="11762912" cy="3885936"/>
          </a:xfrm>
          <a:prstGeom prst="rect">
            <a:avLst/>
          </a:prstGeom>
          <a:noFill/>
        </p:spPr>
        <p:txBody>
          <a:bodyPr wrap="square">
            <a:spAutoFit/>
          </a:bodyPr>
          <a:lstStyle/>
          <a:p>
            <a:pPr>
              <a:lnSpc>
                <a:spcPct val="200000"/>
              </a:lnSpc>
            </a:pPr>
            <a:r>
              <a:rPr lang="en-US" dirty="0">
                <a:latin typeface="Times New Roman" panose="02020603050405020304" pitchFamily="18" charset="0"/>
                <a:cs typeface="Times New Roman" panose="02020603050405020304" pitchFamily="18" charset="0"/>
              </a:rPr>
              <a:t>	The sky wave propagation is well depicted in the above picture. Here the waves are shown to be transmitted from one place and where it is received by many receivers. Hence, it is an example of broadcasting.</a:t>
            </a:r>
          </a:p>
          <a:p>
            <a:pPr>
              <a:lnSpc>
                <a:spcPct val="200000"/>
              </a:lnSpc>
            </a:pPr>
            <a:endParaRPr lang="en-US" dirty="0">
              <a:latin typeface="Times New Roman" panose="02020603050405020304" pitchFamily="18" charset="0"/>
              <a:cs typeface="Times New Roman" panose="02020603050405020304" pitchFamily="18" charset="0"/>
            </a:endParaRPr>
          </a:p>
          <a:p>
            <a:pPr>
              <a:lnSpc>
                <a:spcPct val="200000"/>
              </a:lnSpc>
            </a:pPr>
            <a:r>
              <a:rPr lang="en-US" dirty="0">
                <a:latin typeface="Times New Roman" panose="02020603050405020304" pitchFamily="18" charset="0"/>
                <a:cs typeface="Times New Roman" panose="02020603050405020304" pitchFamily="18" charset="0"/>
              </a:rPr>
              <a:t>	The waves, which are transmitted from the transmitter antenna, are reflected from the ionosphere. It consists of several layers of charged particles ranging in altitude from 30- 250 miles above the surface of the earth. Such a travel of the wave from transmitter to the ionosphere and from there to the receiver on Earth is known as Sky Wave Propagation. Ionosphere is the ionized layer around the Earth’s atmosphere, which is suitable for sky wave propagation.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253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B60A255-95AF-4218-B3A7-73DBCCC07CA9}"/>
              </a:ext>
            </a:extLst>
          </p:cNvPr>
          <p:cNvSpPr txBox="1"/>
          <p:nvPr/>
        </p:nvSpPr>
        <p:spPr>
          <a:xfrm>
            <a:off x="355107" y="476564"/>
            <a:ext cx="11532093" cy="6275051"/>
          </a:xfrm>
          <a:prstGeom prst="rect">
            <a:avLst/>
          </a:prstGeom>
          <a:noFill/>
        </p:spPr>
        <p:txBody>
          <a:bodyPr wrap="square">
            <a:spAutoFit/>
          </a:bodyPr>
          <a:lstStyle/>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Earth’s atmosphere has several layers. These layers play an important role in the wireless communication. These are mainly classified into three layers.</a:t>
            </a:r>
          </a:p>
          <a:p>
            <a:pPr algn="just">
              <a:lnSpc>
                <a:spcPct val="150000"/>
              </a:lnSpc>
            </a:pPr>
            <a:endParaRPr lang="en-US" b="0" i="0" dirty="0">
              <a:solidFill>
                <a:srgbClr val="000000"/>
              </a:solidFill>
              <a:effectLst/>
              <a:latin typeface="Times New Roman" panose="02020603050405020304" pitchFamily="18" charset="0"/>
              <a:cs typeface="Times New Roman" panose="02020603050405020304" pitchFamily="18" charset="0"/>
            </a:endParaRPr>
          </a:p>
          <a:p>
            <a:pPr algn="l">
              <a:lnSpc>
                <a:spcPct val="150000"/>
              </a:lnSpc>
            </a:pPr>
            <a:r>
              <a:rPr lang="en-US" b="1" i="0" dirty="0">
                <a:effectLst/>
                <a:latin typeface="Times New Roman" panose="02020603050405020304" pitchFamily="18" charset="0"/>
                <a:cs typeface="Times New Roman" panose="02020603050405020304" pitchFamily="18" charset="0"/>
              </a:rPr>
              <a:t>Troposphere</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This is the layer of the earth, which lies just above the ground. We, the flora and fauna live in this layer. The ground wave propagation and LOS propagation take place here.</a:t>
            </a:r>
          </a:p>
          <a:p>
            <a:pPr algn="just">
              <a:lnSpc>
                <a:spcPct val="150000"/>
              </a:lnSpc>
            </a:pPr>
            <a:endParaRPr lang="en-US" b="0" i="0" dirty="0">
              <a:solidFill>
                <a:srgbClr val="000000"/>
              </a:solidFill>
              <a:effectLst/>
              <a:latin typeface="Times New Roman" panose="02020603050405020304" pitchFamily="18" charset="0"/>
              <a:cs typeface="Times New Roman" panose="02020603050405020304" pitchFamily="18" charset="0"/>
            </a:endParaRPr>
          </a:p>
          <a:p>
            <a:pPr algn="l">
              <a:lnSpc>
                <a:spcPct val="150000"/>
              </a:lnSpc>
            </a:pPr>
            <a:r>
              <a:rPr lang="en-US" b="1" i="0" dirty="0">
                <a:effectLst/>
                <a:latin typeface="Times New Roman" panose="02020603050405020304" pitchFamily="18" charset="0"/>
                <a:cs typeface="Times New Roman" panose="02020603050405020304" pitchFamily="18" charset="0"/>
              </a:rPr>
              <a:t>Stratosphere</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This is the layer of the earth, which lies above Troposphere. The birds fly in this region. The airplanes travel in this region. Ozone layer is also present in this region. The ground wave propagation and LOS propagation takes place here.</a:t>
            </a:r>
          </a:p>
          <a:p>
            <a:pPr algn="just">
              <a:lnSpc>
                <a:spcPct val="150000"/>
              </a:lnSpc>
            </a:pPr>
            <a:endParaRPr lang="en-US" b="0" i="0" dirty="0">
              <a:solidFill>
                <a:srgbClr val="000000"/>
              </a:solidFill>
              <a:effectLst/>
              <a:latin typeface="Times New Roman" panose="02020603050405020304" pitchFamily="18" charset="0"/>
              <a:cs typeface="Times New Roman" panose="02020603050405020304" pitchFamily="18" charset="0"/>
            </a:endParaRPr>
          </a:p>
          <a:p>
            <a:pPr algn="l">
              <a:lnSpc>
                <a:spcPct val="150000"/>
              </a:lnSpc>
            </a:pPr>
            <a:r>
              <a:rPr lang="en-US" b="1" i="0" dirty="0">
                <a:effectLst/>
                <a:latin typeface="Times New Roman" panose="02020603050405020304" pitchFamily="18" charset="0"/>
                <a:cs typeface="Times New Roman" panose="02020603050405020304" pitchFamily="18" charset="0"/>
              </a:rPr>
              <a:t>Ionosphere</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This is the upper layer of the Earth’s atmosphere, where ionization is appreciable. The energy radiated by the Sun, not only heats this region, but also produces positive and negative ions. Since the Sun constantly radiates UV rays and air pressure is low, this layer encourages ionization of particles.</a:t>
            </a:r>
          </a:p>
        </p:txBody>
      </p:sp>
    </p:spTree>
    <p:extLst>
      <p:ext uri="{BB962C8B-B14F-4D97-AF65-F5344CB8AC3E}">
        <p14:creationId xmlns:p14="http://schemas.microsoft.com/office/powerpoint/2010/main" val="1889017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4550D30-3C84-42E5-8823-4DB8318797B4}"/>
              </a:ext>
            </a:extLst>
          </p:cNvPr>
          <p:cNvPicPr>
            <a:picLocks noChangeAspect="1"/>
          </p:cNvPicPr>
          <p:nvPr/>
        </p:nvPicPr>
        <p:blipFill>
          <a:blip r:embed="rId2"/>
          <a:stretch>
            <a:fillRect/>
          </a:stretch>
        </p:blipFill>
        <p:spPr>
          <a:xfrm>
            <a:off x="1705475" y="0"/>
            <a:ext cx="8781050"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xmlns="" id="{486240E9-6DF2-43B0-B4E4-12DEA4275D0B}"/>
                  </a:ext>
                </a:extLst>
              </p14:cNvPr>
              <p14:cNvContentPartPr/>
              <p14:nvPr/>
            </p14:nvContentPartPr>
            <p14:xfrm>
              <a:off x="556920" y="18360"/>
              <a:ext cx="9447480" cy="6150960"/>
            </p14:xfrm>
          </p:contentPart>
        </mc:Choice>
        <mc:Fallback xmlns="">
          <p:pic>
            <p:nvPicPr>
              <p:cNvPr id="3" name="Ink 2">
                <a:extLst>
                  <a:ext uri="{FF2B5EF4-FFF2-40B4-BE49-F238E27FC236}">
                    <a16:creationId xmlns:a16="http://schemas.microsoft.com/office/drawing/2014/main" id="{486240E9-6DF2-43B0-B4E4-12DEA4275D0B}"/>
                  </a:ext>
                </a:extLst>
              </p:cNvPr>
              <p:cNvPicPr/>
              <p:nvPr/>
            </p:nvPicPr>
            <p:blipFill>
              <a:blip r:embed="rId4"/>
              <a:stretch>
                <a:fillRect/>
              </a:stretch>
            </p:blipFill>
            <p:spPr>
              <a:xfrm>
                <a:off x="547560" y="9000"/>
                <a:ext cx="9466200" cy="6169680"/>
              </a:xfrm>
              <a:prstGeom prst="rect">
                <a:avLst/>
              </a:prstGeom>
            </p:spPr>
          </p:pic>
        </mc:Fallback>
      </mc:AlternateContent>
    </p:spTree>
    <p:extLst>
      <p:ext uri="{BB962C8B-B14F-4D97-AF65-F5344CB8AC3E}">
        <p14:creationId xmlns:p14="http://schemas.microsoft.com/office/powerpoint/2010/main" val="4055217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D1054B4-7F4B-42D4-A2D1-7FEF29129433}"/>
              </a:ext>
            </a:extLst>
          </p:cNvPr>
          <p:cNvSpPr txBox="1"/>
          <p:nvPr/>
        </p:nvSpPr>
        <p:spPr>
          <a:xfrm>
            <a:off x="435006" y="615064"/>
            <a:ext cx="11443316" cy="5444054"/>
          </a:xfrm>
          <a:prstGeom prst="rect">
            <a:avLst/>
          </a:prstGeom>
          <a:noFill/>
        </p:spPr>
        <p:txBody>
          <a:bodyPr wrap="square">
            <a:spAutoFit/>
          </a:bodyPr>
          <a:lstStyle/>
          <a:p>
            <a:pPr algn="l">
              <a:lnSpc>
                <a:spcPct val="150000"/>
              </a:lnSpc>
            </a:pPr>
            <a:r>
              <a:rPr lang="en-US" b="1" i="0" dirty="0">
                <a:solidFill>
                  <a:srgbClr val="FF0000"/>
                </a:solidFill>
                <a:effectLst/>
                <a:latin typeface="Times New Roman" panose="02020603050405020304" pitchFamily="18" charset="0"/>
                <a:cs typeface="Times New Roman" panose="02020603050405020304" pitchFamily="18" charset="0"/>
              </a:rPr>
              <a:t>Importance of Ionosphere</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 ionosphere layer is a very important consideration in the phase of wave propagation because of the following reasons −</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layer below ionosphere has higher amount of air particles and lower UV radiation. Due to this, more collisions occur and ionization of particles is minimum and not constant.</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layer above ionosphere has very low amount of air particles and density of ionization is also quite low. Hence, ionization is not proper.</a:t>
            </a:r>
          </a:p>
          <a:p>
            <a:pPr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ionosphere has good composition of UV radiation and average air density that does not affect the ionization. Hence, this layer has most influence on the Sky wave propagation.</a:t>
            </a:r>
          </a:p>
          <a:p>
            <a:pPr algn="just">
              <a:lnSpc>
                <a:spcPct val="150000"/>
              </a:lnSpc>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	The ionosphere has different gases with different pressures. Different ionizing agents ionize these at different heights. As various levels of ionization are done at each level, having different gases, few layers with different properties are formed in the ionosphere.</a:t>
            </a:r>
          </a:p>
        </p:txBody>
      </p:sp>
    </p:spTree>
    <p:extLst>
      <p:ext uri="{BB962C8B-B14F-4D97-AF65-F5344CB8AC3E}">
        <p14:creationId xmlns:p14="http://schemas.microsoft.com/office/powerpoint/2010/main" val="4082587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ntenna Design for Space - Rantec Microwave Systems">
            <a:extLst>
              <a:ext uri="{FF2B5EF4-FFF2-40B4-BE49-F238E27FC236}">
                <a16:creationId xmlns:a16="http://schemas.microsoft.com/office/drawing/2014/main" xmlns="" id="{D71C404C-2F89-4B23-A60F-3D0530BB94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31332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804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A373514-D0D6-4787-84D1-BCC92217C5FE}"/>
              </a:ext>
            </a:extLst>
          </p:cNvPr>
          <p:cNvPicPr>
            <a:picLocks noChangeAspect="1"/>
          </p:cNvPicPr>
          <p:nvPr/>
        </p:nvPicPr>
        <p:blipFill>
          <a:blip r:embed="rId2"/>
          <a:stretch>
            <a:fillRect/>
          </a:stretch>
        </p:blipFill>
        <p:spPr>
          <a:xfrm>
            <a:off x="967666" y="522353"/>
            <a:ext cx="5442011" cy="5567730"/>
          </a:xfrm>
          <a:prstGeom prst="rect">
            <a:avLst/>
          </a:prstGeom>
        </p:spPr>
      </p:pic>
      <p:pic>
        <p:nvPicPr>
          <p:cNvPr id="3" name="Picture 2">
            <a:extLst>
              <a:ext uri="{FF2B5EF4-FFF2-40B4-BE49-F238E27FC236}">
                <a16:creationId xmlns:a16="http://schemas.microsoft.com/office/drawing/2014/main" xmlns="" id="{8FF76105-34E6-4F03-B5EC-DAFCDB98BF96}"/>
              </a:ext>
            </a:extLst>
          </p:cNvPr>
          <p:cNvPicPr>
            <a:picLocks noChangeAspect="1"/>
          </p:cNvPicPr>
          <p:nvPr/>
        </p:nvPicPr>
        <p:blipFill>
          <a:blip r:embed="rId3"/>
          <a:stretch>
            <a:fillRect/>
          </a:stretch>
        </p:blipFill>
        <p:spPr>
          <a:xfrm>
            <a:off x="7981025" y="594804"/>
            <a:ext cx="3387756" cy="4428478"/>
          </a:xfrm>
          <a:prstGeom prst="rect">
            <a:avLst/>
          </a:prstGeom>
        </p:spPr>
      </p:pic>
    </p:spTree>
    <p:extLst>
      <p:ext uri="{BB962C8B-B14F-4D97-AF65-F5344CB8AC3E}">
        <p14:creationId xmlns:p14="http://schemas.microsoft.com/office/powerpoint/2010/main" val="3324779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BD244F3-4F24-47E0-BA9A-85DF2309025B}"/>
              </a:ext>
            </a:extLst>
          </p:cNvPr>
          <p:cNvSpPr txBox="1"/>
          <p:nvPr/>
        </p:nvSpPr>
        <p:spPr>
          <a:xfrm>
            <a:off x="248575" y="1597981"/>
            <a:ext cx="11256885" cy="4011014"/>
          </a:xfrm>
          <a:prstGeom prst="rect">
            <a:avLst/>
          </a:prstGeom>
          <a:noFill/>
        </p:spPr>
        <p:txBody>
          <a:bodyPr wrap="square">
            <a:spAutoFit/>
          </a:bodyPr>
          <a:lstStyle/>
          <a:p>
            <a:pPr algn="just">
              <a:lnSpc>
                <a:spcPct val="200000"/>
              </a:lnSpc>
            </a:pPr>
            <a:r>
              <a:rPr lang="en-US" b="0" i="0" dirty="0">
                <a:solidFill>
                  <a:srgbClr val="000000"/>
                </a:solidFill>
                <a:effectLst/>
                <a:latin typeface="Times New Roman" panose="02020603050405020304" pitchFamily="18" charset="0"/>
                <a:cs typeface="Times New Roman" panose="02020603050405020304" pitchFamily="18" charset="0"/>
              </a:rPr>
              <a:t>	The number of layers, their heights, the amount of sky wave that can be bent will vary from day to day, month to month and year to year. For each such layer, there is a frequency, above which if the wave is sent upward vertically, it penetrates through the layer.</a:t>
            </a:r>
          </a:p>
          <a:p>
            <a:pPr algn="just">
              <a:lnSpc>
                <a:spcPct val="200000"/>
              </a:lnSpc>
            </a:pPr>
            <a:r>
              <a:rPr lang="en-US" b="0" i="0" dirty="0">
                <a:solidFill>
                  <a:srgbClr val="000000"/>
                </a:solidFill>
                <a:effectLst/>
                <a:latin typeface="Times New Roman" panose="02020603050405020304" pitchFamily="18" charset="0"/>
                <a:cs typeface="Times New Roman" panose="02020603050405020304" pitchFamily="18" charset="0"/>
              </a:rPr>
              <a:t>	The function of these layers depends upon the time of the day, i.e., day time and night time. There are three principal layers- E, F1 and F2 during day time. There is another layer called D layer, which lies below E layer. This layer is at 50 to 90kms above the troposphere.</a:t>
            </a:r>
          </a:p>
          <a:p>
            <a:pPr algn="just">
              <a:lnSpc>
                <a:spcPct val="200000"/>
              </a:lnSpc>
            </a:pPr>
            <a:r>
              <a:rPr lang="en-US" b="0" i="0" dirty="0">
                <a:solidFill>
                  <a:srgbClr val="000000"/>
                </a:solidFill>
                <a:effectLst/>
                <a:latin typeface="Times New Roman" panose="02020603050405020304" pitchFamily="18" charset="0"/>
                <a:cs typeface="Times New Roman" panose="02020603050405020304" pitchFamily="18" charset="0"/>
              </a:rPr>
              <a:t>The following figure depicts the layers present in both day time and night time in the earth’s atmosphere.</a:t>
            </a:r>
          </a:p>
        </p:txBody>
      </p:sp>
    </p:spTree>
    <p:extLst>
      <p:ext uri="{BB962C8B-B14F-4D97-AF65-F5344CB8AC3E}">
        <p14:creationId xmlns:p14="http://schemas.microsoft.com/office/powerpoint/2010/main" val="901724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D589E73-C9E7-45D0-BCFD-E18A563ED96A}"/>
              </a:ext>
            </a:extLst>
          </p:cNvPr>
          <p:cNvPicPr>
            <a:picLocks noChangeAspect="1"/>
          </p:cNvPicPr>
          <p:nvPr/>
        </p:nvPicPr>
        <p:blipFill>
          <a:blip r:embed="rId2"/>
          <a:stretch>
            <a:fillRect/>
          </a:stretch>
        </p:blipFill>
        <p:spPr>
          <a:xfrm>
            <a:off x="1735123" y="195309"/>
            <a:ext cx="4967518" cy="2790455"/>
          </a:xfrm>
          <a:prstGeom prst="rect">
            <a:avLst/>
          </a:prstGeom>
        </p:spPr>
      </p:pic>
      <p:sp>
        <p:nvSpPr>
          <p:cNvPr id="4" name="TextBox 3">
            <a:extLst>
              <a:ext uri="{FF2B5EF4-FFF2-40B4-BE49-F238E27FC236}">
                <a16:creationId xmlns:a16="http://schemas.microsoft.com/office/drawing/2014/main" xmlns="" id="{06DB9B82-75E5-43AC-BF0F-BAD692E9EBBE}"/>
              </a:ext>
            </a:extLst>
          </p:cNvPr>
          <p:cNvSpPr txBox="1"/>
          <p:nvPr/>
        </p:nvSpPr>
        <p:spPr>
          <a:xfrm>
            <a:off x="550416" y="3872237"/>
            <a:ext cx="10644325"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This D layer is responsible for the day time attenuation of HF waves. During night time, this D layer almost vanishes out and the F1 and F2 layers combine together to form F layer. Hence, there are only two layers E and F present at the night time.</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xmlns="" id="{3D04FE21-3680-4EFF-AF98-DC6C4F0C8E6A}"/>
                  </a:ext>
                </a:extLst>
              </p14:cNvPr>
              <p14:cNvContentPartPr/>
              <p14:nvPr/>
            </p14:nvContentPartPr>
            <p14:xfrm>
              <a:off x="6650640" y="677160"/>
              <a:ext cx="387000" cy="1459440"/>
            </p14:xfrm>
          </p:contentPart>
        </mc:Choice>
        <mc:Fallback xmlns="">
          <p:pic>
            <p:nvPicPr>
              <p:cNvPr id="3" name="Ink 2">
                <a:extLst>
                  <a:ext uri="{FF2B5EF4-FFF2-40B4-BE49-F238E27FC236}">
                    <a16:creationId xmlns:a16="http://schemas.microsoft.com/office/drawing/2014/main" id="{3D04FE21-3680-4EFF-AF98-DC6C4F0C8E6A}"/>
                  </a:ext>
                </a:extLst>
              </p:cNvPr>
              <p:cNvPicPr/>
              <p:nvPr/>
            </p:nvPicPr>
            <p:blipFill>
              <a:blip r:embed="rId4"/>
              <a:stretch>
                <a:fillRect/>
              </a:stretch>
            </p:blipFill>
            <p:spPr>
              <a:xfrm>
                <a:off x="6641280" y="667800"/>
                <a:ext cx="405720" cy="1478160"/>
              </a:xfrm>
              <a:prstGeom prst="rect">
                <a:avLst/>
              </a:prstGeom>
            </p:spPr>
          </p:pic>
        </mc:Fallback>
      </mc:AlternateContent>
    </p:spTree>
    <p:extLst>
      <p:ext uri="{BB962C8B-B14F-4D97-AF65-F5344CB8AC3E}">
        <p14:creationId xmlns:p14="http://schemas.microsoft.com/office/powerpoint/2010/main" val="3446800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3: The ionosphere. A typical electron density altitude profile, the... |  Download Scientific Diagram">
            <a:extLst>
              <a:ext uri="{FF2B5EF4-FFF2-40B4-BE49-F238E27FC236}">
                <a16:creationId xmlns:a16="http://schemas.microsoft.com/office/drawing/2014/main" xmlns="" id="{83115B40-47C2-4C13-A2B0-F606E1BCF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953" y="0"/>
            <a:ext cx="10227076"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xmlns="" id="{E70D0B8C-102E-4917-94DF-55C573D1F9A0}"/>
                  </a:ext>
                </a:extLst>
              </p14:cNvPr>
              <p14:cNvContentPartPr/>
              <p14:nvPr/>
            </p14:nvContentPartPr>
            <p14:xfrm>
              <a:off x="1741680" y="1142280"/>
              <a:ext cx="7158600" cy="4877280"/>
            </p14:xfrm>
          </p:contentPart>
        </mc:Choice>
        <mc:Fallback xmlns="">
          <p:pic>
            <p:nvPicPr>
              <p:cNvPr id="2" name="Ink 1">
                <a:extLst>
                  <a:ext uri="{FF2B5EF4-FFF2-40B4-BE49-F238E27FC236}">
                    <a16:creationId xmlns:a16="http://schemas.microsoft.com/office/drawing/2014/main" id="{E70D0B8C-102E-4917-94DF-55C573D1F9A0}"/>
                  </a:ext>
                </a:extLst>
              </p:cNvPr>
              <p:cNvPicPr/>
              <p:nvPr/>
            </p:nvPicPr>
            <p:blipFill>
              <a:blip r:embed="rId4"/>
              <a:stretch>
                <a:fillRect/>
              </a:stretch>
            </p:blipFill>
            <p:spPr>
              <a:xfrm>
                <a:off x="1732320" y="1132920"/>
                <a:ext cx="7177320" cy="4896000"/>
              </a:xfrm>
              <a:prstGeom prst="rect">
                <a:avLst/>
              </a:prstGeom>
            </p:spPr>
          </p:pic>
        </mc:Fallback>
      </mc:AlternateContent>
    </p:spTree>
    <p:extLst>
      <p:ext uri="{BB962C8B-B14F-4D97-AF65-F5344CB8AC3E}">
        <p14:creationId xmlns:p14="http://schemas.microsoft.com/office/powerpoint/2010/main" val="2128399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521707C-F5E6-44DD-802C-09B558F3C5AB}"/>
              </a:ext>
            </a:extLst>
          </p:cNvPr>
          <p:cNvSpPr txBox="1"/>
          <p:nvPr/>
        </p:nvSpPr>
        <p:spPr>
          <a:xfrm>
            <a:off x="346229" y="408372"/>
            <a:ext cx="11239130" cy="2531719"/>
          </a:xfrm>
          <a:prstGeom prst="rect">
            <a:avLst/>
          </a:prstGeom>
          <a:noFill/>
        </p:spPr>
        <p:txBody>
          <a:bodyPr wrap="square">
            <a:spAutoFit/>
          </a:bodyPr>
          <a:lstStyle/>
          <a:p>
            <a:pPr algn="l">
              <a:lnSpc>
                <a:spcPct val="200000"/>
              </a:lnSpc>
            </a:pPr>
            <a:r>
              <a:rPr lang="en-US" sz="2800" b="1" i="0" dirty="0">
                <a:effectLst/>
                <a:latin typeface="Times New Roman" panose="02020603050405020304" pitchFamily="18" charset="0"/>
                <a:cs typeface="Times New Roman" panose="02020603050405020304" pitchFamily="18" charset="0"/>
              </a:rPr>
              <a:t>Virtual Height</a:t>
            </a:r>
          </a:p>
          <a:p>
            <a:pPr algn="just">
              <a:lnSpc>
                <a:spcPct val="200000"/>
              </a:lnSpc>
            </a:pPr>
            <a:r>
              <a:rPr lang="en-US" b="0" i="0" dirty="0">
                <a:solidFill>
                  <a:srgbClr val="000000"/>
                </a:solidFill>
                <a:effectLst/>
                <a:latin typeface="Times New Roman" panose="02020603050405020304" pitchFamily="18" charset="0"/>
                <a:cs typeface="Times New Roman" panose="02020603050405020304" pitchFamily="18" charset="0"/>
              </a:rPr>
              <a:t>When a wave is refracted, it is bent down gradually, but not sharply. However, the path of incident wave and reflected wave are same if it is reflected from a surface located at a greater height of this layer. Such a greater height is termed as virtual height.</a:t>
            </a:r>
          </a:p>
        </p:txBody>
      </p:sp>
      <p:pic>
        <p:nvPicPr>
          <p:cNvPr id="4" name="Picture 3">
            <a:extLst>
              <a:ext uri="{FF2B5EF4-FFF2-40B4-BE49-F238E27FC236}">
                <a16:creationId xmlns:a16="http://schemas.microsoft.com/office/drawing/2014/main" xmlns="" id="{105AB883-7558-4316-9CD4-BEBEB395AAAF}"/>
              </a:ext>
            </a:extLst>
          </p:cNvPr>
          <p:cNvPicPr>
            <a:picLocks noChangeAspect="1"/>
          </p:cNvPicPr>
          <p:nvPr/>
        </p:nvPicPr>
        <p:blipFill>
          <a:blip r:embed="rId2"/>
          <a:stretch>
            <a:fillRect/>
          </a:stretch>
        </p:blipFill>
        <p:spPr>
          <a:xfrm>
            <a:off x="914400" y="3086573"/>
            <a:ext cx="4830100" cy="3771427"/>
          </a:xfrm>
          <a:prstGeom prst="rect">
            <a:avLst/>
          </a:prstGeom>
        </p:spPr>
      </p:pic>
      <p:sp>
        <p:nvSpPr>
          <p:cNvPr id="6" name="TextBox 5">
            <a:extLst>
              <a:ext uri="{FF2B5EF4-FFF2-40B4-BE49-F238E27FC236}">
                <a16:creationId xmlns:a16="http://schemas.microsoft.com/office/drawing/2014/main" xmlns="" id="{5B3C2E65-90DD-4463-8005-F5CC0DC9129E}"/>
              </a:ext>
            </a:extLst>
          </p:cNvPr>
          <p:cNvSpPr txBox="1"/>
          <p:nvPr/>
        </p:nvSpPr>
        <p:spPr>
          <a:xfrm>
            <a:off x="6367509" y="3317745"/>
            <a:ext cx="5315505" cy="1704569"/>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figure clearly distinguishes the virtual height (height of wave, supposed to be reflected) and actual height (the refracted height). If the virtual height is known, the angle of incidence can be found.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5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mmunications Tower On Top Of A Hill Complete With Various Antennas Stock  Image - Image of mobile, aerial: 133936107">
            <a:extLst>
              <a:ext uri="{FF2B5EF4-FFF2-40B4-BE49-F238E27FC236}">
                <a16:creationId xmlns:a16="http://schemas.microsoft.com/office/drawing/2014/main" xmlns="" id="{A4D5AD30-A946-4B79-A038-8CAE6F1E1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527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6" y="509949"/>
            <a:ext cx="9172574" cy="593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543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0963392-2008-41DF-81C7-C859C30F5099}"/>
              </a:ext>
            </a:extLst>
          </p:cNvPr>
          <p:cNvSpPr txBox="1"/>
          <p:nvPr/>
        </p:nvSpPr>
        <p:spPr>
          <a:xfrm>
            <a:off x="195309" y="476564"/>
            <a:ext cx="11691891" cy="5674887"/>
          </a:xfrm>
          <a:prstGeom prst="rect">
            <a:avLst/>
          </a:prstGeom>
          <a:noFill/>
        </p:spPr>
        <p:txBody>
          <a:bodyPr wrap="square">
            <a:spAutoFit/>
          </a:bodyPr>
          <a:lstStyle/>
          <a:p>
            <a:pPr algn="l">
              <a:lnSpc>
                <a:spcPct val="150000"/>
              </a:lnSpc>
            </a:pPr>
            <a:r>
              <a:rPr lang="en-US" sz="2800" b="1" i="0" dirty="0">
                <a:effectLst/>
                <a:latin typeface="Times New Roman" panose="02020603050405020304" pitchFamily="18" charset="0"/>
                <a:cs typeface="Times New Roman" panose="02020603050405020304" pitchFamily="18" charset="0"/>
              </a:rPr>
              <a:t>Radio Wave Propagation</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	In </a:t>
            </a:r>
            <a:r>
              <a:rPr lang="en-US" b="1" i="0" dirty="0">
                <a:solidFill>
                  <a:srgbClr val="000000"/>
                </a:solidFill>
                <a:effectLst/>
                <a:latin typeface="Times New Roman" panose="02020603050405020304" pitchFamily="18" charset="0"/>
                <a:cs typeface="Times New Roman" panose="02020603050405020304" pitchFamily="18" charset="0"/>
              </a:rPr>
              <a:t>Radio communication systems</a:t>
            </a:r>
            <a:r>
              <a:rPr lang="en-US" b="0" i="0" dirty="0">
                <a:solidFill>
                  <a:srgbClr val="000000"/>
                </a:solidFill>
                <a:effectLst/>
                <a:latin typeface="Times New Roman" panose="02020603050405020304" pitchFamily="18" charset="0"/>
                <a:cs typeface="Times New Roman" panose="02020603050405020304" pitchFamily="18" charset="0"/>
              </a:rPr>
              <a:t>, we use wireless electromagnetic waves as the channel. The antennas of different specifications can be used for these purposes. The sizes of these antennas depend upon the bandwidth and frequency of the signal to be transmitted.</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 mode of propagation of electromagnetic waves in the atmosphere and in free space may be divided in to the following three categories −</a:t>
            </a:r>
          </a:p>
          <a:p>
            <a:pPr algn="l">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Line of sight (LOS) propagation</a:t>
            </a:r>
          </a:p>
          <a:p>
            <a:pPr algn="l">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Ground wave propagation</a:t>
            </a:r>
          </a:p>
          <a:p>
            <a:pPr algn="l">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Sky wave propagation</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In ELF (Extremely low frequency) and VLF (Very low frequency) frequency bands, the Earth, and the ionosphere act as a wave guide for electromagnetic wave propagation.</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In these frequency ranges, communication signals practically propagate around the world. The channel band widths are small. Therefore, the information is transmitted through these channels has slow speed and confined to digital transmission.</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xmlns="" id="{DA666A20-391B-4430-95CF-3AFC4B42E320}"/>
                  </a:ext>
                </a:extLst>
              </p14:cNvPr>
              <p14:cNvContentPartPr/>
              <p14:nvPr/>
            </p14:nvContentPartPr>
            <p14:xfrm>
              <a:off x="3555360" y="3383640"/>
              <a:ext cx="6250320" cy="1031760"/>
            </p14:xfrm>
          </p:contentPart>
        </mc:Choice>
        <mc:Fallback xmlns="">
          <p:pic>
            <p:nvPicPr>
              <p:cNvPr id="2" name="Ink 1">
                <a:extLst>
                  <a:ext uri="{FF2B5EF4-FFF2-40B4-BE49-F238E27FC236}">
                    <a16:creationId xmlns:a16="http://schemas.microsoft.com/office/drawing/2014/main" id="{DA666A20-391B-4430-95CF-3AFC4B42E320}"/>
                  </a:ext>
                </a:extLst>
              </p:cNvPr>
              <p:cNvPicPr/>
              <p:nvPr/>
            </p:nvPicPr>
            <p:blipFill>
              <a:blip r:embed="rId3"/>
              <a:stretch>
                <a:fillRect/>
              </a:stretch>
            </p:blipFill>
            <p:spPr>
              <a:xfrm>
                <a:off x="3546000" y="3374280"/>
                <a:ext cx="6269040" cy="1050480"/>
              </a:xfrm>
              <a:prstGeom prst="rect">
                <a:avLst/>
              </a:prstGeom>
            </p:spPr>
          </p:pic>
        </mc:Fallback>
      </mc:AlternateContent>
    </p:spTree>
    <p:extLst>
      <p:ext uri="{BB962C8B-B14F-4D97-AF65-F5344CB8AC3E}">
        <p14:creationId xmlns:p14="http://schemas.microsoft.com/office/powerpoint/2010/main" val="446500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BE36342-2EA2-4DFA-8957-9683C7567C60}"/>
              </a:ext>
            </a:extLst>
          </p:cNvPr>
          <p:cNvSpPr txBox="1"/>
          <p:nvPr/>
        </p:nvSpPr>
        <p:spPr>
          <a:xfrm>
            <a:off x="708826" y="1398858"/>
            <a:ext cx="10750858" cy="1115947"/>
          </a:xfrm>
          <a:prstGeom prst="rect">
            <a:avLst/>
          </a:prstGeom>
          <a:noFill/>
        </p:spPr>
        <p:txBody>
          <a:bodyPr wrap="square">
            <a:spAutoFit/>
          </a:bodyPr>
          <a:lstStyle/>
          <a:p>
            <a:pPr>
              <a:lnSpc>
                <a:spcPct val="200000"/>
              </a:lnSpc>
            </a:pPr>
            <a:r>
              <a:rPr lang="en-US" b="0" i="0" dirty="0">
                <a:solidFill>
                  <a:srgbClr val="202124"/>
                </a:solidFill>
                <a:effectLst/>
                <a:latin typeface="Times New Roman" panose="02020603050405020304" pitchFamily="18" charset="0"/>
                <a:cs typeface="Times New Roman" panose="02020603050405020304" pitchFamily="18" charset="0"/>
              </a:rPr>
              <a:t>As a form of electromagnetic radiation, like light </a:t>
            </a:r>
            <a:r>
              <a:rPr lang="en-US" b="1" i="0" dirty="0">
                <a:solidFill>
                  <a:srgbClr val="202124"/>
                </a:solidFill>
                <a:effectLst/>
                <a:latin typeface="Times New Roman" panose="02020603050405020304" pitchFamily="18" charset="0"/>
                <a:cs typeface="Times New Roman" panose="02020603050405020304" pitchFamily="18" charset="0"/>
              </a:rPr>
              <a:t>waves</a:t>
            </a:r>
            <a:r>
              <a:rPr lang="en-US" b="0" i="0" dirty="0">
                <a:solidFill>
                  <a:srgbClr val="202124"/>
                </a:solidFill>
                <a:effectLst/>
                <a:latin typeface="Times New Roman" panose="02020603050405020304" pitchFamily="18" charset="0"/>
                <a:cs typeface="Times New Roman" panose="02020603050405020304" pitchFamily="18" charset="0"/>
              </a:rPr>
              <a:t>, </a:t>
            </a:r>
            <a:r>
              <a:rPr lang="en-US" b="1" i="0" dirty="0">
                <a:solidFill>
                  <a:srgbClr val="202124"/>
                </a:solidFill>
                <a:effectLst/>
                <a:latin typeface="Times New Roman" panose="02020603050405020304" pitchFamily="18" charset="0"/>
                <a:cs typeface="Times New Roman" panose="02020603050405020304" pitchFamily="18" charset="0"/>
              </a:rPr>
              <a:t>radio waves</a:t>
            </a:r>
            <a:r>
              <a:rPr lang="en-US" b="0" i="0" dirty="0">
                <a:solidFill>
                  <a:srgbClr val="202124"/>
                </a:solidFill>
                <a:effectLst/>
                <a:latin typeface="Times New Roman" panose="02020603050405020304" pitchFamily="18" charset="0"/>
                <a:cs typeface="Times New Roman" panose="02020603050405020304" pitchFamily="18" charset="0"/>
              </a:rPr>
              <a:t> are affected by the phenomena of reflection, refraction, diffraction, absorption, polarization, and scattering.</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BD6E33B6-12E1-4EB4-8B23-248463039658}"/>
              </a:ext>
            </a:extLst>
          </p:cNvPr>
          <p:cNvSpPr txBox="1"/>
          <p:nvPr/>
        </p:nvSpPr>
        <p:spPr>
          <a:xfrm>
            <a:off x="479394" y="592130"/>
            <a:ext cx="6869096"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factors affecting radio wave propagation</a:t>
            </a:r>
          </a:p>
        </p:txBody>
      </p:sp>
      <p:pic>
        <p:nvPicPr>
          <p:cNvPr id="1026" name="Picture 2" descr="Characteristics of Electromagnetic Wave - Properties, Wave Propagation">
            <a:extLst>
              <a:ext uri="{FF2B5EF4-FFF2-40B4-BE49-F238E27FC236}">
                <a16:creationId xmlns:a16="http://schemas.microsoft.com/office/drawing/2014/main" xmlns="" id="{0F96D5EC-A335-4FC8-9C81-072E2044B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934" y="2798314"/>
            <a:ext cx="7143750" cy="354034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xmlns="" id="{6E647726-AE25-460E-B7E0-26EAC0E3A5B3}"/>
                  </a:ext>
                </a:extLst>
              </p14:cNvPr>
              <p14:cNvContentPartPr/>
              <p14:nvPr/>
            </p14:nvContentPartPr>
            <p14:xfrm>
              <a:off x="1097640" y="2010960"/>
              <a:ext cx="9933480" cy="3475800"/>
            </p14:xfrm>
          </p:contentPart>
        </mc:Choice>
        <mc:Fallback xmlns="">
          <p:pic>
            <p:nvPicPr>
              <p:cNvPr id="2" name="Ink 1">
                <a:extLst>
                  <a:ext uri="{FF2B5EF4-FFF2-40B4-BE49-F238E27FC236}">
                    <a16:creationId xmlns:a16="http://schemas.microsoft.com/office/drawing/2014/main" id="{6E647726-AE25-460E-B7E0-26EAC0E3A5B3}"/>
                  </a:ext>
                </a:extLst>
              </p:cNvPr>
              <p:cNvPicPr/>
              <p:nvPr/>
            </p:nvPicPr>
            <p:blipFill>
              <a:blip r:embed="rId4"/>
              <a:stretch>
                <a:fillRect/>
              </a:stretch>
            </p:blipFill>
            <p:spPr>
              <a:xfrm>
                <a:off x="1088280" y="2001600"/>
                <a:ext cx="9952200" cy="3494520"/>
              </a:xfrm>
              <a:prstGeom prst="rect">
                <a:avLst/>
              </a:prstGeom>
            </p:spPr>
          </p:pic>
        </mc:Fallback>
      </mc:AlternateContent>
    </p:spTree>
    <p:extLst>
      <p:ext uri="{BB962C8B-B14F-4D97-AF65-F5344CB8AC3E}">
        <p14:creationId xmlns:p14="http://schemas.microsoft.com/office/powerpoint/2010/main" val="229990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fraction of Light - Definiton, Examples - Class 10 Notes - Teachoo">
            <a:extLst>
              <a:ext uri="{FF2B5EF4-FFF2-40B4-BE49-F238E27FC236}">
                <a16:creationId xmlns:a16="http://schemas.microsoft.com/office/drawing/2014/main" xmlns="" id="{343A5079-CDDE-488D-B8FE-81DADDA05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0"/>
            <a:ext cx="11753850"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xmlns="" id="{6763A3DA-CC9E-42F2-9315-F9D2375EC8E5}"/>
                  </a:ext>
                </a:extLst>
              </p14:cNvPr>
              <p14:cNvContentPartPr/>
              <p14:nvPr/>
            </p14:nvContentPartPr>
            <p14:xfrm>
              <a:off x="3014640" y="2169720"/>
              <a:ext cx="5674680" cy="1752120"/>
            </p14:xfrm>
          </p:contentPart>
        </mc:Choice>
        <mc:Fallback xmlns="">
          <p:pic>
            <p:nvPicPr>
              <p:cNvPr id="2" name="Ink 1">
                <a:extLst>
                  <a:ext uri="{FF2B5EF4-FFF2-40B4-BE49-F238E27FC236}">
                    <a16:creationId xmlns:a16="http://schemas.microsoft.com/office/drawing/2014/main" id="{6763A3DA-CC9E-42F2-9315-F9D2375EC8E5}"/>
                  </a:ext>
                </a:extLst>
              </p:cNvPr>
              <p:cNvPicPr/>
              <p:nvPr/>
            </p:nvPicPr>
            <p:blipFill>
              <a:blip r:embed="rId4"/>
              <a:stretch>
                <a:fillRect/>
              </a:stretch>
            </p:blipFill>
            <p:spPr>
              <a:xfrm>
                <a:off x="3005280" y="2160360"/>
                <a:ext cx="5693400" cy="1770840"/>
              </a:xfrm>
              <a:prstGeom prst="rect">
                <a:avLst/>
              </a:prstGeom>
            </p:spPr>
          </p:pic>
        </mc:Fallback>
      </mc:AlternateContent>
    </p:spTree>
    <p:extLst>
      <p:ext uri="{BB962C8B-B14F-4D97-AF65-F5344CB8AC3E}">
        <p14:creationId xmlns:p14="http://schemas.microsoft.com/office/powerpoint/2010/main" val="35611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iffraction of Light">
            <a:extLst>
              <a:ext uri="{FF2B5EF4-FFF2-40B4-BE49-F238E27FC236}">
                <a16:creationId xmlns:a16="http://schemas.microsoft.com/office/drawing/2014/main" xmlns="" id="{E9D7AEA2-ACA5-46C8-94F4-794B020AF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711" y="2388741"/>
            <a:ext cx="24384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Diffraction - The Properties of Waves">
            <a:extLst>
              <a:ext uri="{FF2B5EF4-FFF2-40B4-BE49-F238E27FC236}">
                <a16:creationId xmlns:a16="http://schemas.microsoft.com/office/drawing/2014/main" xmlns="" id="{17C8BE3F-6C8D-43AC-A13D-8325AC1495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150" y="1741226"/>
            <a:ext cx="5915025" cy="23812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xmlns="" id="{9BC9406A-5D07-4161-82FA-5F6B1B51A4A7}"/>
                  </a:ext>
                </a:extLst>
              </p14:cNvPr>
              <p14:cNvContentPartPr/>
              <p14:nvPr/>
            </p14:nvContentPartPr>
            <p14:xfrm>
              <a:off x="6243480" y="842040"/>
              <a:ext cx="4888800" cy="2829960"/>
            </p14:xfrm>
          </p:contentPart>
        </mc:Choice>
        <mc:Fallback xmlns="">
          <p:pic>
            <p:nvPicPr>
              <p:cNvPr id="2" name="Ink 1">
                <a:extLst>
                  <a:ext uri="{FF2B5EF4-FFF2-40B4-BE49-F238E27FC236}">
                    <a16:creationId xmlns:a16="http://schemas.microsoft.com/office/drawing/2014/main" id="{9BC9406A-5D07-4161-82FA-5F6B1B51A4A7}"/>
                  </a:ext>
                </a:extLst>
              </p:cNvPr>
              <p:cNvPicPr/>
              <p:nvPr/>
            </p:nvPicPr>
            <p:blipFill>
              <a:blip r:embed="rId5"/>
              <a:stretch>
                <a:fillRect/>
              </a:stretch>
            </p:blipFill>
            <p:spPr>
              <a:xfrm>
                <a:off x="6234120" y="832680"/>
                <a:ext cx="4907520" cy="2848680"/>
              </a:xfrm>
              <a:prstGeom prst="rect">
                <a:avLst/>
              </a:prstGeom>
            </p:spPr>
          </p:pic>
        </mc:Fallback>
      </mc:AlternateContent>
    </p:spTree>
    <p:extLst>
      <p:ext uri="{BB962C8B-B14F-4D97-AF65-F5344CB8AC3E}">
        <p14:creationId xmlns:p14="http://schemas.microsoft.com/office/powerpoint/2010/main" val="2890451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ropagation of Waves">
            <a:extLst>
              <a:ext uri="{FF2B5EF4-FFF2-40B4-BE49-F238E27FC236}">
                <a16:creationId xmlns:a16="http://schemas.microsoft.com/office/drawing/2014/main" xmlns="" id="{936ECAD9-C4F4-4818-A8B4-9A15E577D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060" y="600623"/>
            <a:ext cx="8176334" cy="4974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206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430</Words>
  <Application>Microsoft Office PowerPoint</Application>
  <PresentationFormat>Custom</PresentationFormat>
  <Paragraphs>52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anji reddy dodda</dc:creator>
  <cp:lastModifiedBy>Admin</cp:lastModifiedBy>
  <cp:revision>10</cp:revision>
  <dcterms:created xsi:type="dcterms:W3CDTF">2021-06-05T04:19:26Z</dcterms:created>
  <dcterms:modified xsi:type="dcterms:W3CDTF">2022-06-03T04:37:15Z</dcterms:modified>
</cp:coreProperties>
</file>