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317" r:id="rId2"/>
    <p:sldId id="318" r:id="rId3"/>
    <p:sldId id="320" r:id="rId4"/>
    <p:sldId id="278" r:id="rId5"/>
    <p:sldId id="319" r:id="rId6"/>
    <p:sldId id="306" r:id="rId7"/>
    <p:sldId id="316" r:id="rId8"/>
    <p:sldId id="275" r:id="rId9"/>
    <p:sldId id="279" r:id="rId10"/>
    <p:sldId id="310" r:id="rId11"/>
    <p:sldId id="269" r:id="rId12"/>
    <p:sldId id="277" r:id="rId13"/>
    <p:sldId id="280" r:id="rId14"/>
    <p:sldId id="313" r:id="rId15"/>
    <p:sldId id="276" r:id="rId16"/>
    <p:sldId id="274" r:id="rId17"/>
    <p:sldId id="271" r:id="rId18"/>
    <p:sldId id="272" r:id="rId19"/>
    <p:sldId id="257" r:id="rId20"/>
    <p:sldId id="263" r:id="rId21"/>
    <p:sldId id="297" r:id="rId22"/>
    <p:sldId id="266" r:id="rId23"/>
    <p:sldId id="298" r:id="rId24"/>
    <p:sldId id="290" r:id="rId25"/>
    <p:sldId id="291" r:id="rId26"/>
    <p:sldId id="292" r:id="rId27"/>
    <p:sldId id="293" r:id="rId28"/>
    <p:sldId id="300" r:id="rId29"/>
    <p:sldId id="302" r:id="rId30"/>
    <p:sldId id="301" r:id="rId31"/>
    <p:sldId id="303" r:id="rId32"/>
    <p:sldId id="312" r:id="rId33"/>
    <p:sldId id="311" r:id="rId34"/>
    <p:sldId id="299" r:id="rId35"/>
    <p:sldId id="308" r:id="rId36"/>
    <p:sldId id="309"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5" d="100"/>
          <a:sy n="95" d="100"/>
        </p:scale>
        <p:origin x="-1254" y="22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4T06:32:03.44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3758 1271 520,'0'0'24,"0"0"-19,0 0-2,0 0 9,0 0 6,0 0 26,0 0-20,-29-76 22,20 68-11,-2-1 9,-4-1-12,-3-3-20,-6-2 1,-4-3-8,-3-2 0,-1-4 1,-2-1 0,1-2 26,0 0 2,0 1-10,-3-1-8,-1 2-8,0 1 3,-5-1-4,0 3 0,-1 0-7,-3 0 0,-1 4 5,0 2-1,2 1-4,-1 2 0,1 2 2,0 0-2,-3 0-7,2-2 7,-5 1 8,2-1-8,0 3 1,-2-1-2,-3 1 1,-3 2-7,2-4 7,0 4 0,0-2 3,-1 3-3,-2 1 6,0 0-6,-5 4-6,-1 0 6,-3 2 5,-1 0-5,0 0-15,1 0 15,1 0 10,0 3-10,4 3-4,8 2 0,0 2 3,5 1-7,1 2 3,-2 1 4,-5 0 2,-1 2-2,-2 2 1,-2 0-5,0 2 5,3 2 0,1 0 1,1 0-1,5 1-1,1-1 1,3 2-1,-2 0 2,6 2-1,0-2 0,2 3 0,-2 2 0,-1-3 0,-2 4 0,0-1 0,3 1 0,1-1-1,3 4 1,4 2-5,1 4 5,5 6 4,1 3-1,7-1-3,4-2-1,4-3-1,1 0-2,3 2 4,2-1 0,1 5 0,2 2 3,2-1-7,1 0 4,0 0 0,0-4 5,1 2-5,7-1-2,3-1 2,2 0 0,0 3-1,5 0 1,0 1 2,4 0-2,4-2-1,0-1 1,3 3 7,1 1-7,-2-1 0,5-4-3,3-3 3,1-5 0,5-2 0,3-1-2,4-5 0,6 1-2,8 1 8,2 0-3,7 3 9,2-2-7,0-1-3,5-1 1,1-1 9,8 1-9,1-2-1,7 0 0,8-4 12,5-2 5,6-4-16,6-3-1,1-7 0,1 1 11,5-5-11,5 0 0,1 0 0,1-2 0,2-2 6,-5 0-3,-4 0-3,-1-13-3,-8-5 3,-5-6-5,-1-4 11,-5-6 4,-3-7-8,-8-3-4,-5-4-8,-10 1 10,-9-3 5,-4 1 14,-11-1-19,-6-5 0,-10-4 8,-9-6 5,-8-4-7,-3-3-6,-6-4 0,-3-1 3,-1-5-3,-4 2 0,-4 2 0,-4 4 14,0 2 2,-13-1 19,-17 1-26,-10 2 15,-10-2 7,-12 2-24,-13-7-2,-10 3-4,-8 1-1,-10 2-2,-12 5-8,-11 4-42,-13 2-65,-5 0-154,-4-1-504</inkml:trace>
  <inkml:trace contextRef="#ctx0" brushRef="#br0" timeOffset="5354">4502 0 723,'0'0'90,"0"0"-90,0 0-5,0 0 5,0 0 40,0 0 10,-128 116-9,83-70-17,1 8 25,-2 2-7,0 3-24,-2 0-9,2-4 3,-2-4-8,5-5-4,1-5 0,6-3 0,4-9 0,6-5 0,5-7-10,3-5-25,3-7-34,3-5-78,2 0-41,2-8-96</inkml:trace>
  <inkml:trace contextRef="#ctx0" brushRef="#br0" timeOffset="5646">3849 423 491,'0'0'179,"0"0"-116,0 0-33,0 0-7,0 0-14,0 0 72,-43 102-30,16-58-11,-3 2 4,-1-1-19,-2-1-14,5-6 8,1-6-10,7-5-5,4-7 6,9-8-4,2-4-5,5-6-1,0-2 2,0 0-2,0 0 0,0 0 3,20-4 8,14-7 1,15-1-8,9 2 1,8 1-5,6 2-1,6 0 1,7 3 0,-1 2-38,-4 1-99,-11-2-48,-13-4-158</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1-06-22T05:22:46.81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0 813,'0'0,"24"0,-24 0,0 24,25-24,-25 25,25-25,0 25,-25-1,25-24,0 0,-1 0,-24 0,25 0,0 0,0-24,25-26,-26 26,51-1,-25-49,24 0,-49 25,49-25,-49 25,50-25,-26 25,-24 24,25-49,-25 74,-1-49,1-25,25 24,-25 26,-25 24,25-25,-25 25,0-24</inkml:trace>
</inkml:ink>
</file>

<file path=ppt/ink/ink10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4T05:56:52.64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 97 797,'0'0'118,"0"0"-78,0 0 28,0 0 28,0 0-20,0 0-27,0 0-13,-3 0 2,3 1-4,0 3-17,17 5-13,11 4 11,12 3-8,9 0-7,8 0-2,7-2 0,6-2 2,1-2-3,-1-4 3,-3-2 5,-9-2-5,-10-2 2,-17 0 1,-12 0-2,-11 0-1,-5 0-3,-3 0 1,0 0-4,0 0-14,0 0-18,0 0-18,0 0-22,0-9-31,0-6-69,0-5-167,0-1-126</inkml:trace>
  <inkml:trace contextRef="#ctx0" brushRef="#br0" timeOffset="382">690 0 815,'0'0'148,"0"0"-87,0 0-27,0 0 11,0 0-12,0 0-26,87-11-7,-53 26 5,3 7 5,2 4 3,-4 3-2,-6 4 3,-12 5-1,-11 2-12,-6 5 9,-8-1-1,-22 0 6,-6-5-10,-5-7-5,-3-6 0,1-6 4,3-3-6,0-5 2,1-5-42,2-5-48,4-2-120,10-3-244</inkml:trace>
</inkml:ink>
</file>

<file path=ppt/ink/ink10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4T05:56:53.59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259 248 895,'0'0'122,"0"0"-105,0 0-14,0 0 37,0 0 14,0 0-22,0 32 10,0 6 16,-5 7-10,2 3-13,2 2-20,1 1-4,-2-1-9,2-2-2,0-4-2,0-8-22,0-8-18,0-11-19,0-8-63,0-9-86,-9-3-137,-7-23 56</inkml:trace>
  <inkml:trace contextRef="#ctx0" brushRef="#br0" timeOffset="278">16 142 929,'0'0'43,"0"0"-31,0 0 24,0 0 49,0 0-41,0 0-44,-16-24 0,45 24 26,14 1 13,11 7-15,3-1-8,2 1-10,-2 1 12,0 1-15,-11 0-1,-8-2-2,-12 1 0,-10-2-10,-5-1-42,-4-2-38,-2-1-46,-2 0-113,-2-2-80</inkml:trace>
  <inkml:trace contextRef="#ctx0" brushRef="#br0" timeOffset="615">727 344 854,'0'0'161,"0"0"-115,0 0-36,0 0 28,0 0-3,0 0-14,-91-3 9,63 29 10,3 4-12,3 7-7,5 3-9,9 0-9,6-1-3,2-2-1,13-7-2,15-7-12,9-9-15,2-11-4,3-3 15,-1-14 9,-7-15-6,-5-6 16,-9-5 5,-12 0 1,-5 3 0,-3 10 27,0 11 22,0 8 10,0 6-11,0 2-24,0 0-26,-3 13-4,0 10 0,3 10 6,0 3-5,2 0 1,18 1-2,6-4 0,6-6-3,3-6 2,-1-11-1,5-7-5,-2-3-3,-3-13-1,-5-15 7,-9-11-6,-7-6 5,-7-12 5,-5-10 0,-1-8-2,2-3 2,3 10 5,-2 13 13,0 21 12,0 17 2,-3 11-5,0 6-13,0 0-14,0 7-7,0 19 2,-9 14 5,1 11 7,3 7-4,5 2-2,0-3-2,6-6 1,12-8-4,4-9-2,2-8-8,4-13 0,0-11-2,2-2 7,2-18 3,-3-16-13,-2-10 10,-4-10 7,-7-12-1,-8-8 3,-4-1 9,-4 5-9,0 13 26,0 19 28,0 15-10,-3 10 5,0 9-14,2 4-19,-1 0-16,1 0-5,-4 11 0,1 16 3,-3 15 2,0 7 4,4 10 2,0 3-3,3 1 0,0-2-2,0-4-1,0-4-1,5-6-4,5-9-8,1-7-36,-1-8-35,0-13-9,-1-10-88,2-5-96,-1-20-162</inkml:trace>
</inkml:ink>
</file>

<file path=ppt/ink/ink10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4T05:56:55.79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66 274,'0'0'489,"0"0"-367,0 0-100,0 0-8,0 0 26,0 0-5,155 13-12,-114-5-6,4 2 12,7 2-7,4-1-6,4 2 2,0-3-10,-5 0 2,-7-2-9,-9-2-1,-8-3-1,-7-2-10,-7-1-13,-6 0-15,-3 0-45,-5 0-115,0-10-160</inkml:trace>
  <inkml:trace contextRef="#ctx0" brushRef="#br0" timeOffset="284">716 2 909,'0'0'156,"0"0"-82,0 0-74,0 0-7,0 0 1,0 0 6,138-8 3,-95 21-2,-3 4 4,-6 3 12,-8 2-5,-11 4 9,-11 3-8,-4 6-7,-16 2-6,-20 4 2,-12 1 0,-4-4-2,-3-2-1,1-4-50,5-3 30,9-5-3,4-1-43,7 0-45,7-5-99,9-2-133</inkml:trace>
</inkml:ink>
</file>

<file path=ppt/ink/ink10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4T05:56:56.82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334 348 890,'0'0'52,"0"0"-45,0 0-4,0 0-6,0 0-2,0 0 5,-85-92 14,57 92 31,-7 4 15,0 14-25,4 7-20,1-1-12,9 1-3,3-3-7,10-2 1,8-1-24,0-5 5,9-1 7,12-2 5,6-1 0,4 1 13,4 3 0,-1 0 4,0 5-3,-4 1-1,-3 5 0,-5 2 0,-7 3 7,-6-2 13,-3 0-4,-6-3-1,0-3 15,-3-4 0,-16-4 4,-5-6 11,-4-5 1,-7-3-14,-2 0-16,-3-1-11,-2-12-5,3 1 0,8-2-12,7-1-30,9 1-30,9-3-27,6-3-74,0-5-162,17-6-69</inkml:trace>
  <inkml:trace contextRef="#ctx0" brushRef="#br0" timeOffset="504">548 0 944,'0'0'22,"0"0"-22,0 0 0,0 0 7,0 0 23,0 0-8,85 161-1,-68-111 42,-3 3-22,-5 3 2,-3 0-5,-6 2-9,0-3-18,0-4-5,-9-9-3,0-6-2,0-11-1,0-8 5,5-7 7,1-6 1,1-4-3,2 0 11,0-3-5,0-17-5,6-9-11,12-8-13,4 2 0,1 2-5,-1 9 18,-3 7 3,-5 7-3,-1 6 1,-1 4 18,-1 0-19,2 6-3,2 9 3,1 7 2,0 3-2,0 3 0,-4 5 0,-5 2 0,-2 2-2,-5-2 2,0-1-4,0-6 3,0-5 0,0-6-1,6-7-58,4-4-66,8-6-67,3 0-212</inkml:trace>
  <inkml:trace contextRef="#ctx0" brushRef="#br0" timeOffset="1036">1452 546 749,'0'0'86,"0"0"-73,0 0-5,0 0 106,0 0-15,0 0-40,-100-57-5,76 65-3,-2 14-18,0 7-10,3 4-7,5 1-16,10 2 1,8-2-1,0-4-3,7-6 0,14-6-8,6-11-9,6-7-4,1-1-6,-3-21-3,-2-9 20,-4-4 8,-7 2 4,-8 3 0,-4 10 1,-6 9 14,2 6 30,-2 5-8,0 0-25,0 5-5,0 15 6,0 8 18,3 1-3,-2 4-11,6-2-14,1-4-1,3-6-2,2-7 1,5-7-24,4-5-34,5-2-70,4 0-157,4-9-190</inkml:trace>
  <inkml:trace contextRef="#ctx0" brushRef="#br0" timeOffset="1508">2026 132 1007,'0'0'5,"0"0"-5,0 0-18,0 0 18,0 0 75,0 0-39,15-22-35,-15 58 37,0 13 50,-5 9-53,-2 4-9,3 3-6,1-4-8,3-6-12,0-5 1,0-7-1,0-9 2,4-7 1,-1-10-3,0-9 1,-3-6 0,0-2 2,0-3 2,0-17 0,0-6-5,0-8-17,-10-3 5,-5-1 0,-5 1 3,-6 6 0,-6 9 5,-4 7 4,0 7 6,2 8 4,1 0 10,3 13-10,5 12 1,4 8 6,6 7-8,11 4-1,4 1-6,0 0 5,19-1-5,8-5-2,8-9 1,9-7-1,10-10-15,13-2-38,9-6 26,3-5-91,-6 0-21,-11 0-307</inkml:trace>
  <inkml:trace contextRef="#ctx0" brushRef="#br0" timeOffset="2327">2502 372 870,'0'0'118,"0"0"-104,0 0 1,0 0 46,0 0-4,0 0-36,-85 55 24,73-19-1,5 1-23,5-1-3,2-1-9,6-4-6,17-4-3,8-6 0,3-7-13,5-13-14,-6-1-6,-7-14 3,-7-16-9,-12-13-12,-7-9 11,-4-8-28,-23 1-10,-6 7 7,-3 14 71,0 12 24,3 12 7,7 8-3,5 6 12,9 0-17,6 0-11,6 0-9,0 4-3,6 4 0,17 0 5,9 1 7,4-4-9,4-2-1,5-3-1,-3 0 6,1 0-7,-9 0 15,-8 0 23,-9 0 4,-8 0-11,-6 0-8,-3 0 4,0 0 1,0 0-16,-4 17-9,-10 7 17,-2 11 15,2 7-19,5-3-10,5-1 4,4-4-7,0-6-3,16-7 2,8-6-5,5-10 1,0-5-6,1-5 5,-4-18-13,-2-11 0,-7-7 4,-3-6-3,-4 2 4,-8 7 11,-2 11 1,0 13 18,0 7 12,0 7-1,0 0-27,0 0-3,-6 12-4,-1 13 4,1 9 7,2 6-3,4-1 2,0 1-1,11-7-5,10-5 1,4-9 4,2-8-4,-1-8 3,-4-3-1,-6-13 0,-4-16-3,-6-13-14,-6-8 0,0-5 4,0 2-2,0 13-1,0 14 13,0 15 3,0 9-3,0 2-11,0 0-34,0 2-23,2 8-3,8 1-96,-1-1-187,3-3-217</inkml:trace>
  <inkml:trace contextRef="#ctx0" brushRef="#br0" timeOffset="3182">3242 372 613,'0'0'199,"0"0"-52,0 0-5,0 0-19,0 0-56,0 0-42,0 66 17,0-28-11,8 2-5,2-3-24,2-6-1,-3-6-1,-2-11-10,-1-6-30,0-8-41,-1-10-49,2-19-154,1-12-288</inkml:trace>
  <inkml:trace contextRef="#ctx0" brushRef="#br0" timeOffset="3406">3373 229 638,'0'0'338,"0"0"-277,0 0-60,0 0 7,0 0-8,0 0-18,45-40-39,-38 33-50,0 1-171</inkml:trace>
  <inkml:trace contextRef="#ctx0" brushRef="#br0" timeOffset="3587">3491 430 703,'0'0'76,"0"0"-19,0 0 31,0 0-23,0 0-30,0 0-18,3 166 10,-3-147 14,0-5-2,0-8-14,0-5-11,0-1-14,0-4 2,0-15-2,2-9-21,14-7-1,7-6 1,5-2-6,5 4-15,-2 11 7,-1 9 33,-3 11 2,-2 8 9,-1 0-1,-2 1 13,-4 16 4,0 7-4,-6 7-12,-6 9-9,-1 1 4,-5 1-4,0 1 0,0-7 4,0-2 0,5-8-4,4-6 0,6-9-45,6-11-110,6 0-147,4-13-132</inkml:trace>
  <inkml:trace contextRef="#ctx0" brushRef="#br0" timeOffset="3968">4133 391 609,'0'0'190,"0"0"3,0 0-87,0 0-39,0 0-53,0 0-14,-66-61-7,44 84 7,1 10-1,3 5 1,8 1 0,7 1-2,3-3 0,1-6-4,15-7-17,8-7-14,-1-8 1,1-9 21,-5 0-26,-4-13 18,-2-10 23,-4-4 2,-4 5 8,-5 2 32,0 7 3,0 7-5,0 4-4,0 2-9,0 0-17,0 5-7,-2 17-2,-7 4 17,-3 10-7,-1 5-6,1 8 2,-1 22 0,2 10 5,6 9 38,1 9 1,4-3-40,0 1-4,0-2-2,0-8-3,0-10 2,0-18 13,-6-15-10,-6-14 3,-6-16-4,-3-11-5,-6-3-1,-2-9 1,-1-18-1,5-8-1,5-13-7,16-7 4,4-8 2,17-4-6,18-1 0,5 1-5,3 8-6,-5 9 8,-6 10-26,3 4-16,1 4-54,7-2-103,2 3 74,-2 0-144,2 3 51</inkml:trace>
</inkml:ink>
</file>

<file path=ppt/ink/ink10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4T05:57:01.73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307 399 565,'0'0'180,"0"0"0,0 0-81,0 0-6,0 0 2,0 0-48,-115-80-18,75 80-19,1 0 1,2 8 3,2 15-4,12 5-8,6 6-2,16 1-5,1 1 1,24-1-6,16-6-14,8-3-11,1-11-23,-10-6 6,-11-8 14,-12-1 31,-10 0 7,-6 0 11,-7 0 12,-23 0-4,-9 0-1,-4 4 14,0 13 0,7 6-13,9 5-11,9 4-5,11 4-1,7 5 2,13 0 4,20-3-3,9-6-5,8-5 1,2-10-1,2-9-13,2-8 6,-3-4 2,-8-19 5,-8-13 4,-13-10-4,-6-11-29,-3-9 19,-3-10-15,3-12-1,4-7 6,5-2 9,-2 7 11,-4 9 13,-4 18 17,-11 15 36,-3 13-49,0 13-7,-5 11-5,-5 7-4,-1 4-1,1 0-4,-3 15 0,0 15 4,3 11 2,4 11 5,2 8 0,4 6 2,0 4-1,0 4-7,0 3-1,0 1-1,0 3 1,1 0 0,1-6 1,-1-8 0,-1-11 1,0-15-4,-6-16 2,-12-8 0,-4-10 3,-7-5 6,-3-2-7,-4-12-1,5-10 4,10-8-5,9-5-11,12-8-11,3-4-9,25 2-14,11 10-7,4 13 13,5 10 22,1 8 9,0 1 2,-2 2 6,0-3 5,2-6-4,1-4 32,2-7 1,-2-9 6,-2-7-3,-2-11-1,-10-7-29,-6-6-4,-12-2 3,-12 1 2,-6 4-8,0 12 0,-16 10 1,-5 12 1,0 12 1,-1 8 0,1 4-2,1 5-1,2 23 0,5 12-3,1 12 4,8 10-1,4 7 2,0 5 2,0-1-2,4-1-4,8-3 3,-2-5-1,-4-8 0,-2-9 0,-4-14-1,0-11 1,-7-14-9,-9-8-8,-8 0 4,-7-10-2,-2-8-17,0-2 14,5 2 18,11 5-2,10 3 5,7 3-6,0 0-1,11-2-41,14 2 12,9 2 28,5 1-5,3 1 10,-2 0 10,-3-1 7,-1 0-2,-2-1 17,-1 1-20,1-1-3,2 2-4,-4 0 22,-6 3-8,-3 0-8,-7 0-10,-1 4 0,-3 9 2,-7 6-3,-4 7 0,-1 7 6,0 1 3,0 5-4,0-5 2,0-8-6,0-6-1,0-10-2,0-10-29,0 0-66,0-21-48,0-16-395</inkml:trace>
  <inkml:trace contextRef="#ctx0" brushRef="#br0" timeOffset="1432">1348 662 505,'0'0'179,"0"0"-142,0 0 24,0 0 49,0 0-36,0 0-16,112 0-21,-91-17-14,0-4-3,-6-5-5,-5 0-15,-7 0 9,-3 3-9,-5 9 28,-18 7-5,-7 7-16,-6 0 1,-4 16 18,1 8 12,5 4-16,4 1-7,9 4-6,7 1 7,7 2-3,7 4-3,0-1-4,1 4-5,19-4 2,5-6-3,7-6 1,4-10-1,5-12-20,3-5-11,3-4 31,0-20 2,-3-8 3,-5-13-5,-6-6-12,-5-8-15,-6 2-4,-8 12 10,-8 9 21,-6 17 6,0 8 21,0 6-9,0 5-11,-4 0-7,-7 6 3,-4 12 0,0 7 7,-3 8 2,5 6 0,3 3-1,7 3-2,3-1-7,1-5-2,21-5 0,13-9 1,9-11 1,13-8 8,7-6-10,-1-18-10,-5-19 9,-10-14-19,-8-12 1,-10-14 14,-8-9-1,-1-6 6,-7 8 0,-3 15 9,-6 20 18,-5 19 4,0 15-19,0 8 1,0 6-13,0 1-5,0 0 4,0 3-8,-2 17-1,-2 14 10,-1 11 6,-2 13-5,0 10 4,-2 5-5,-2 4 1,4-2 1,1-5-2,3-6 0,3-10-5,0-15-9,0-16-11,4-16 21,-2-7-23,-2-28 1,0-15-32,0-9 2,-9-2 24,0 8 21,-1 13 11,5 14 18,3 9 11,2 7-8,0 2-1,0-1-4,13 2-5,10-1 9,10 1-1,7 0-17,4 0 6,2 0-8,0 0-3,5 0 1,0 0 2,4 0-2,-3 0 6,-3 0-6,-9 0 4,-11-4 0,-9-9-2,-11-1-1,-7 0 1,-2-1 0,0 3 8,-15-1 0,-7 4 1,-7 0 0,1 6-6,3 3 1,4 0-4,4 2-4,4 12 4,4 1 1,6 6-1,3 2 0,0 2 0,14 2 5,8 3-4,2-2 1,-2 3 3,-4-3-4,0 2 4,-5 2-2,-1-2-3,-7-2-1,-5-6-1,-8-6-4,-26-4-4,-14-8 4,-13-4 3,-6 0-3,-3-14-40,0-6-56,1-7-224,3-4-404</inkml:trace>
</inkml:ink>
</file>

<file path=ppt/ink/ink10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4T06:04:32.21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1613 137,'0'0'36,"0"0"-25,0 0 41,0 0 31,0 0 2,0 0 10,0 0-34,36-36 28,-36 30-25,2 0-15,-2-1-8,0 0-6,1-2-5,1-1-8,1-1 7,2-3-14,2-3 33,2 2-37,4-2-3,-2 0 4,2-3-10,-1 1 1,3 0-2,-1-1 3,1-1-3,4-2 1,2-1-2,-2-1 1,2-2-1,-2 3 6,1-2 5,-2 1 2,0-1-6,-3 4 0,-2 0-3,-1 2 8,-5 1-9,4-4 8,1-1-7,0-6 5,7-2-7,-1 0 1,3 0 9,-2 4-6,-2 6-5,-2 0 0,-2 2-1,-1 2 3,1-3 0,3 0-1,3-2-2,0 0 3,2 1-2,0 1 0,-2 3-1,-5 0 2,-4 4 0,1 1 14,-5 2-8,0 1-4,-3 0 10,0 2-8,-2 1-4,-1 1-2,2 2 1,-2 1-1,0 3-2,0 0-1,0 0-8,0 0-37,0 0 16,0 0-72,0 0-110,0-2-107</inkml:trace>
  <inkml:trace contextRef="#ctx0" brushRef="#br0" timeOffset="938">680 81 554,'0'0'146,"0"0"-21,0 0-50,0 0 5,0 0-4,0 0-28,4-45-35,-4 58-11,0 13 4,0 8 23,0 4-4,-4 5-6,-1 0-6,2-3-7,3-3 0,0-8-5,0-5-1,2-7-3,2-4 2,-1-6-33,-1-5-43,-2-2-62,0 0-32,0-20-114</inkml:trace>
  <inkml:trace contextRef="#ctx0" brushRef="#br0" timeOffset="1186">495 180 247,'0'0'160,"0"0"-125,0 0-34,0 0 50,0 0 69,0 0-19,162-148-17,-120 136-35,0 3-33,3 2 8,-2 5-7,2 0-5,-7 2 3,-9 0-3,-11 0-12,-9 10-2,-9 5-21,0 5 23,-15 3 41,-15 3 16,-9 2-6,-1-5-24,0-1-11,4-4 2,9-6-15,10-5 4,9-3-4,8-4-2,0 0-1,0 0-10,18 0 10,7-1 4,3-5 1,2 2-4,-3 2 4,-2 2-5,-2 2 0,-3 13-5,-1 6-2,-2 4 0,-1 0 6,-2-1-23,0-6-12,0-4-30,0-5-74,5-9-27,7 0-156</inkml:trace>
  <inkml:trace contextRef="#ctx0" brushRef="#br0" timeOffset="1636">1329 24 850,'0'0'102,"0"0"-102,0 0 19,0 0 30,0 0-31,0 0-12,-199 72 3,188-55-9,5-3-7,4-4 1,2-6-26,0-4-41,0 0-14,0-3 52,10-11 14,-1 2 7,-1 2 14,-5 4 65,-2 5 16,2 1-33,2 0-42,5 7 2,5 13-6,9 5 17,7 2-18,10 3 3,3-4-4,0 0-1,-5-2-57,-16-4-157,-16-7-224</inkml:trace>
</inkml:ink>
</file>

<file path=ppt/ink/ink10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4T06:04:35.20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287 231 357,'0'0'262,"0"0"-192,0 0 38,0 0-3,0 0-22,0 0-31,0 0-10,0-20-15,0 21-19,0 16-7,0 6 9,0 6-3,0 5-2,1 1 3,5 1-7,6-4-2,-3-4 0,3-5-3,1-4-7,-2-7-60,-2-6-56,1-6-51,-4 0-29,-6-16-107</inkml:trace>
  <inkml:trace contextRef="#ctx0" brushRef="#br0" timeOffset="270">36 264 504,'0'0'106,"0"0"-12,0 0 6,0 0 23,0 0-49,0 0-33,-36-53-35,66 44 4,11-4 6,11-2-8,3-2 0,1-2 4,1-3-11,-5 1-1,-7 1 0,-6 5-36,-8 4-49,-7 4-71,-6-1-108,-5 3-10</inkml:trace>
  <inkml:trace contextRef="#ctx0" brushRef="#br0" timeOffset="518">758 0 537,'0'0'178,"0"0"-175,0 0 12,0 0 38,0 0 50,0 0-34,-91 150-29,62-113-17,3-3-10,7-7-7,6-9-4,6-6-2,5-6-6,2-5-84,0-1-125,0-5-94</inkml:trace>
  <inkml:trace contextRef="#ctx0" brushRef="#br0" timeOffset="706">534 91 276,'0'0'415,"0"0"-317,0 0-26,0 0-53,0 0 1,0 0 33,76 29 10,-45 1-37,1 4-13,0 4-13,-4-3 1,-1-5-2,-3-6-45,5-8-48,-1-8-56,3-8-152</inkml:trace>
</inkml:ink>
</file>

<file path=ppt/ink/ink10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4T06:18:32.75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1750 460,'0'0'40,"0"0"-18,0 0 72,0 0-73,0 0 22,0 0 2,0 0 1,0 0 8,56-72-6,-34 57-22,7-5-8,13-4-11,11-6-6,26-9 3,17-8-4,14-8 0,13-6 0,5 1-1,-2-3 8,1 0-4,3-4-3,3-3 11,-2-4-8,4 0 0,-3 2-3,-4 3 0,-2 4 2,-10 4-2,-9 6-2,-14 3 2,-16 10 4,-14 7-4,-15 6 8,-14 9 10,-12 8 0,-11 4-5,-7 4-5,-2 4 9,-2 0-17,0 0-12,0 0-24,0 0-54,0-3-31,-11-2-48,-5-4-278</inkml:trace>
  <inkml:trace contextRef="#ctx0" brushRef="#br0" timeOffset="474">2436 295 636,'0'0'78,"0"0"-76,0 0 10,0 0 9,0 0-13,0 0 29,202-81 14,-166 81-32,-8 0-19,-4 11 0,-8 13-2,-7 7 0,-6 6-4,-3 1 12,0 2-3,-7-1-2,-11-4 5,0-4-4,-1-4-3,0-6 1,-1-7-16,-2-1-47,-4-4-11,3-6-76,1-3-108</inkml:trace>
  <inkml:trace contextRef="#ctx0" brushRef="#br0" timeOffset="826">3385 35 685,'0'0'52,"0"0"-46,0 0 68,0 0 1,0 0-57,0 0-14,-180-41 9,150 58-10,5 6-1,4 1 0,9-2-4,7 2-9,5-1 0,2-3 0,20 2 1,9-5 2,7-2 8,4-1 17,2-1-16,-2 0 6,-6-1-6,-6 1 6,-6 0-7,-7 3-2,-3-2 1,-6 3-1,-7 0-5,-1 0 7,0 0 4,-14-3-2,-11-3 4,-6-2-5,-7-4 21,-6-5-19,2 0-3,5 0-11,7 0-56,8-11 9,12-5-76,10-4-158</inkml:trace>
  <inkml:trace contextRef="#ctx0" brushRef="#br0" timeOffset="1238">3710 63 692,'0'0'112,"0"0"-79,0 0 35,0 0-53,0 0-15,0 0-4,0 19 4,0 6 22,-4 5 2,4-1-21,0-4-3,0-4 0,6-5-12,6-9-62,3-7-33,-2-4-114</inkml:trace>
</inkml:ink>
</file>

<file path=ppt/ink/ink10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4T06:18:34.33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0 604 206,'0'0'346,"0"0"-257,0 0-64,0 0-10,0 0 20,0 0-2,4 97-15,-4-70-10,2-3-1,0-6-2,-2-5-1,0-7-4,0-5 3,0-1 10,0 0 45,1-10 16,3-10-64,2-8-10,3-5-3,3-2-8,5 2-15,0 7 24,-5 9 4,-1 7-1,-2 6-1,-3 4-3,4 0-15,2 3 15,0 11-4,2 2 1,-1-1 6,3-2 4,5-5-2,4-5 0,7-3 8,4 0 6,0-15 1,-5-8-6,-6-7 0,-7-5 6,-11-4 5,-7-5-9,0 3-7,-10 8 5,-11 8 11,-3 14-14,-1 8 3,-3 3-11,-4 14 0,3 14-2,4 5 1,9-1 1,12-2-16,4-6 4,1-4-23,21-5-9,7-5 33,5-4 11,3-6 11,-1 0-10,-4 0 2,-5 0 3,-11 0-3,-4 0-3,-3 5-9,-2 11 0,-2 8-1,-4 6 9,-1 6 1,0 5 5,0 3 1,0 0-5,3-2 1,0-4-1,2-7-1,-2-7 1,1-10 1,-2-7-2,-2-4 1,0-3-1,0 0 0,0-18-1,-3-11-55,-5-4 1,5-7 44,3-3 11,0-7 0,12-4 10,14-9 10,3-9-20,6-14 23,5-5-16,-6 0-4,-4 7 22,-13 16 45,-10 18 19,-7 12-41,0 14 2,0 10 5,-4 7-48,-1 4-6,-1 3-1,0 0-8,-2 6 1,0 13-10,2 11-1,3 8 5,3 4 7,0 7 4,13-3 2,11 1-14,9-7 8,8-7-1,6-8 3,2-11 4,-1-10 0,-8-4 1,-10-1 5,-12-18-5,-8-4 14,-10-3-5,0 1-10,-9 4 4,-10 7-4,-5 8 0,0 6-7,-3 0 3,2 21-1,2 11-1,4 11 4,10 2-6,9 3 7,0-4-4,14-7-4,11-8 9,5-8 2,4-9 3,2-8-5,4-4-24,0 0-99,-8-17-236</inkml:trace>
  <inkml:trace contextRef="#ctx0" brushRef="#br0" timeOffset="1268">965 1050 824,'0'0'143,"0"0"-81,0 0 21,0 0-52,0 0-20,0 0-11,0-22-14,0 44 10,0 9 4,0 7 13,6 6-8,3 4 1,1 0-5,1-6 0,2-7-1,-1-11-1,-1-8-3,-1-9 4,-4-4 0,-3-3 3,-2 0 14,2-16 17,0-11-13,4-7-9,1-1-5,3-3-7,8 7 0,5 5 0,6 7-5,4 6 0,-1 8-2,-5 5 7,-5 0-11,-4 1 1,-4 15 5,-2 4-11,-4 7 6,-4 3-3,1 0-5,-3-2 3,1-4-10,4-3-16,2-7-23,11-6-53,6-8-41,7 0-193</inkml:trace>
  <inkml:trace contextRef="#ctx0" brushRef="#br0" timeOffset="1694">1632 1031 848,'0'0'119,"0"0"-53,0 0-21,0 0-33,0 0-10,0 0 0,0 0 12,-185 151-13,179-108-1,6-5-3,0-4-3,25-9-1,14-11 3,12-8-22,8-6-11,-3-6-7,-10-18-14,-17-10 52,-20-5 6,-9-4 18,-16 1-5,-21 10 17,-10 7 8,-3 13-30,5 6-8,9 6-4,17 0-34,14 0-128,5 0-140,32-1-8</inkml:trace>
  <inkml:trace contextRef="#ctx0" brushRef="#br0" timeOffset="1988">1876 1003 159,'0'0'519,"0"0"-378,0 0-15,0 0-77,0 0-30,0 0-19,8 17 0,-1 10 10,5 11 30,0 6-29,1 9-3,-2 3-2,-2 0-6,3-3 0,0-4-1,4-7-5,4-4-44,3-10-51,1-12-97,-3-15-102</inkml:trace>
</inkml:ink>
</file>

<file path=ppt/ink/ink10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4T06:18:34.19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0 680,'0'0'84,"0"0"-84,0 0-31,0 0 7,0 0-62,0 0-5,33 3-39,-21 8-36</inkml:trace>
  <inkml:trace contextRef="#ctx0" brushRef="#br0" timeOffset="2385">2300 414 515,'0'0'46,"0"0"-43,0 0-6,0 0 6,0 0 1,0 0 15,178 86 52,-178-39 9,-22 8 3,-14 0-15,-9-1-32,-6-7-22,-7-9-14,-2-9-38,2-15-161,2-12-249</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2T04:37:05.57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669 3099 258,'0'0'376,"0"0"-300,0 0-6,0 0 20,0 0-43,0 0-19,0 0-8,-39-27-7,33 17 4,0-3 17,0-2-9,0 0 14,-2-2-8,3-3-8,-1-3-7,1-2-16,-1-6 1,2-2 0,-2-2 0,-3-4 3,3 0-4,-2-3-1,-2-3 1,0-3 5,1-7-5,-1-2-4,3 1 4,3 1 0,1 0 0,-2 1-3,1-2 3,1-3-2,-3-4 2,0 1 2,1-3-2,-1 1 4,-1-1-6,-2-1 2,-3 0-3,1-1 3,-3 4 0,-3 0 3,-1-4-3,2 1 2,-2-2-2,1 3 0,1 1 5,3 1-5,-2-1 0,3 2-1,-1 2-2,-1-1 3,-1 0 1,-1 1-1,-5-3-1,1-1 1,1 1 1,-1 2-1,3 3-1,0 4 1,4 1 2,-1 3-2,2 0 0,2 3 0,2 8 0,4 5 0,-2 6-8,3 3 7,-1 6-19,1 2-14,0 2-2,1 3-20,-1 5-54,1 1-4,2 5 26,0 0-12,0-1-70,0 2 66,0-1-229</inkml:trace>
</inkml:ink>
</file>

<file path=ppt/ink/ink1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4T06:18:52.76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79 593,'0'0'187,"0"0"-146,0 0-41,0 0-3,0 0-108,0 0-114,7-79-78</inkml:trace>
</inkml:ink>
</file>

<file path=ppt/ink/ink1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4T06:18:49.89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-4 1502 131,'0'0'199,"0"0"-159,0 0-1,0 0 39,0 0 7,0 0 1,0 0-10,0 5-11,0-5-6,0 0 2,0 1-12,0-1-11,0 0-16,0 0-10,0 0-11,0 0-1,18 0-1,10-11 0,8-5 1,10-3 0,6-1 1,5 0-1,4-3-3,3-3-1,-5 4 4,-10 0-1,-14 7-1,-16 5 2,-10 4 2,-8 4-2,-1 2-3,0 0 2,0 0-21,0 0-26,0 0 21,0 0-50,0-2-56,0-8-91</inkml:trace>
  <inkml:trace contextRef="#ctx0" brushRef="#br0" timeOffset="412">532 1163 562,'0'0'61,"0"0"-61,0 0-34,0 0 31,0 0 6,0 0-2,54-4 29,-25 4 8,0 0 2,-4 0-21,-6 10-12,-4 4-7,-6 3 0,-5 6 0,-4 4 8,0 2 3,-6-2-1,-10-1-4,1-5-1,2-5-5,5-3-7,4-7-72,2-6-107,2 0-24</inkml:trace>
  <inkml:trace contextRef="#ctx0" brushRef="#br0" timeOffset="720">876 995 468,'0'0'276,"0"0"-231,0 0-45,0 0-9,0 0 9,0 0 3,10 49 22,-4-22-10,1 2 0,1-2-12,1-3-3,-2-7 3,-1-3-2,-3-7 1,0-6-1,-3 1 2,0-2 6,0 0 8,0 0 6,0-13 32,0-10-48,-3-5-7,2-6-1,1 0 1,0 2 11,4 6-9,11 5 2,4 5-4,2 3 6,6 5-6,1 4-6,-2 4-1,-1 0 3,-4 2 3,-5 13-7,-2 3 1,-3 4 5,-3 5-1,-2 5 3,-3 0 2,-2-2 1,1-3 2,-1-7 1,-1-9-5,2-4-1,0-7 0,-2 0 2,3 0 2,2-13 13,4-10-2,1-13-15,1-4-4,-4 0 4,4 4-4,-4 5 7,2 8-3,1 6 6,-2 3-6,-2 6 0,2 1-1,0 4 1,3 3-6,0 0 2,0 0 2,1 0-9,0 8 5,-3 4 4,-2 6 2,1 2 8,-4 2-8,1 3 7,-4-2-4,1-2-2,-1-5-1,2-6-45,3-4-66,1-6-72,5 0-25,2-20-140</inkml:trace>
  <inkml:trace contextRef="#ctx0" brushRef="#br0" timeOffset="1402">1492 846 258,'0'0'519,"0"0"-446,0 0-56,0 0-17,0 0-14,0 0 14,0 51 23,0-21 1,0 0-8,0-2-15,0-7-1,9-7 0,7-6 0,2-5 2,1-3-2,5-7 1,0-14 20,-2-7-20,-7-2 9,-8 0 0,-4 0-7,-3 6 35,0 9 5,0 6-5,0 6 4,0 3-42,0 0-2,0 7-18,4 12 4,3 5 14,8-1 1,2-2-1,2-4-6,3-5 3,0-8 4,2-4 2,-3 0 0,-3-17 11,-1-9 3,-6-7-10,-4-5-5,-4-6 35,-3-4-25,0-8-7,-4 1 4,-9-1-5,-1 3 10,-1 10 3,3 13 8,2 11 16,5 10 0,2 8-22,2 1-17,-1 0-6,-1 19-19,0 13 4,-1 12 21,4 6-2,0 2 0,0 0-4,16-3 4,5-4-2,1-8-3,1-7 5,6-11-7,1-9-7,0-8 1,-2-2 8,-1-16 7,-5-13 6,-3-8 4,-6-7-1,-6-3-3,-5 0-4,-2 6 10,0 7-1,0 10 13,0 11-3,0 7-10,0 6 1,0 0-12,0 0-11,0 6-1,0 14 1,0 11 10,0 8 0,0 4 1,0 1 1,4-1-1,8-4-3,0-9-1,1-7 2,1-6 0,-1-6-3,-2-6-10,-4-2 2,-1-3-2,-2-3 15,-1-17 0,0-9 0,-3-1-9,0-2-13,0 5 7,0 4 12,0 8 2,0 0-20,0 4-35,0 1-43,-3 0-78,0 2-111,-1 1 116,-2 0 24</inkml:trace>
  <inkml:trace contextRef="#ctx0" brushRef="#br0" timeOffset="2280">2130 606 98,'0'0'203,"0"0"-100,0 0 42,0 0 28,0 0-83,0 0 12,-22-102-20,22 90-28,0 3-27,0 2 13,0 1 0,0 3-15,0 0 0,-2 3-2,1 0-19,1 0-4,0 0-3,-2 0-8,1 3 1,-1 11 5,-2 3 5,2 1-6,2-1-26,0-2-53,0-3-34,2-2-64,8-2-51,-2-6-45</inkml:trace>
  <inkml:trace contextRef="#ctx0" brushRef="#br0" timeOffset="2550">2130 606 90,'-34'37'363,"34"-37"-267,0 0-23,0 0 34,0 0-42,0 0-11,-7 6 13,20-6-17,12-12-37,9-2 2,8-1-10,-3 0 0,-2 5-4,-7 5 9,-9 3-4,-5 2-1,-7 0-5,-3 0-6,-2 10 3,-2 3 3,1 4 0,-3 4 9,0 3 12,0 3-2,0-1-2,0-2-9,0-3-4,0-5-4,0-6 0,0-6-2,4-4-51,8-7-60,2-20-36,-4-12-311</inkml:trace>
  <inkml:trace contextRef="#ctx0" brushRef="#br0" timeOffset="3009">2483 160 757,'0'0'136,"0"0"28,0 0-72,0 0-66,0 0-26,0 0-6,0 6-9,10 21 13,4 6 2,0 8 1,2-1 1,-5 2-2,0 2 1,-4-4 1,0-2 0,-2-5-2,1-8 0,-1-8-3,-1-5 3,-1-8-15,1-4-3,2 0 13,5-19 5,5-9 19,6-9-18,-3 2 2,0 4-2,-3 5 2,-5 12-1,-2 5-2,-2 6 0,-1 3-2,0 0-16,-2 16-4,3 8 17,-4 3 5,-3 2 0,4-2-6,-3-5 3,4-1-22,5-5-46,9-8-70,8-6-100,6-2-164</inkml:trace>
  <inkml:trace contextRef="#ctx0" brushRef="#br0" timeOffset="3406">3001 335 525,'0'0'331,"0"0"-213,0 0-35,0 0-41,0 0-35,0 0-5,-45-7-2,41 25 0,2 5-7,2 2 0,0-2 1,2-3 3,8-5 2,2-8 1,0-4-2,-1-3-2,0 0-6,-3-15 10,-5-6 0,-3-8 1,0-2-3,-6 1-24,-9 4-9,3 9-10,-3 7-26,9 7-88,2 0-61</inkml:trace>
  <inkml:trace contextRef="#ctx0" brushRef="#br0" timeOffset="3706">3172 213 768,'0'0'158,"0"0"-79,0 0-51,0 0-28,0 0-6,0 0 6,46 73 12,-28-31 5,-3 5-5,-5 1-9,2-2 6,-7-7-4,1-7-3,-3-4 1,-2-13-3,2-6-30,1-9-94,-2-6-29,-2-24-69</inkml:trace>
  <inkml:trace contextRef="#ctx0" brushRef="#br0" timeOffset="3938">3313 0 638,'0'0'46,"0"0"-28,0 0 31,0 0-31,0 0-18,0 0-6,144 112 6,-157-69 16,-18-2 32,-6-4-7,-3-7-35,-1-6 8,0-6-14,2-6-77,2-11-217</inkml:trace>
</inkml:ink>
</file>

<file path=ppt/ink/ink1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4T06:19:19.91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10887 1639 434,'0'0'71,"0"0"-32,0 0-18,0 0 9,0 0-15,0 0 6,0 0 14,-215-121 3,193 103 12,-1-1-24,-7 1-6,-5 0-19,-6 1 2,-2 1-3,-6 0 0,-2-1 0,-4-1 0,-5 0 1,-1-3 1,-3-3 0,-3 0-1,-6 1 1,-4-1-2,-3 0-1,-4-1 0,-5-2-2,-5 0 1,-6-2-1,-1-1 2,-3 2-4,0-2 5,3 3 1,-2 0 2,-4 0-2,-1 0 2,-1-3-3,-5-2 0,4-1-2,-4-1 1,-3-2 1,-1 0-1,-1 0-5,2 1 0,-4 0 5,-4 3-3,-1-2 4,-1 1 2,-2 1-2,2-1-1,-3 3 0,-1 2 1,-1 3 0,0-2 0,-1 2-4,-3 1-13,2-1 8,0 1-1,5 1-9,4-1 6,1 4 8,5 0 1,2 3-4,7 1 1,1 0-4,0 3 2,0 2 9,5 2-1,0 2 2,2 1-2,2 3-2,-3 2-12,1-2-13,1 2 10,2 0 12,1 1 6,-1 0 2,-1 0-2,-2 0 0,0 0 0,2 0 1,-2 2-2,0 1 1,0-3 0,-3 1 2,3-1-1,-1 2-1,4 1 1,2 1 0,0 2 3,1-1-4,2 0 6,2 0-6,1 2 0,1 1 3,-1 3 5,-3 4-2,0-1-2,-3 2 3,0 1-4,1 1-3,2 2 7,1-2-3,2 3 12,0 3-10,3-1-5,4 6 0,10 3-1,1 4 0,6 4-1,-2 5 1,2 4 1,1 1-1,3 3 0,4 3 0,3-1 0,3 1 0,3 2 1,-2-3 3,3 7-3,1-1 1,4 4 2,3 0 0,8 0 1,4-2 2,5-2-7,7 1 8,4 2-6,5 1 6,7 1-5,1 2-3,0 0 2,6 8-2,13 0-1,5 1 1,7-4 2,8-3-1,10-2 1,7-2 10,8-3-12,10-6 34,6-2-13,9 0-2,8-4-12,10-2 2,7 0-8,9-1 3,12 1 1,2-2-4,8 3-2,0 1 5,0-1-10,4 3 10,1-3-4,1-1 0,10-5 2,8-6 0,9-4 2,10 1-1,4-1 3,9 2 17,4 1-10,7-1-2,3 2-2,1-3-9,5-5 0,1-2-4,7-4 4,6-3-1,5-3 1,7 1 0,-1-4 1,6 1 1,-3 0 3,-4-3-3,-4-2-2,-7-7-5,-4-4 5,-2 0-7,-5-11-4,3-13-2,1-7 13,-2-7 0,0-5-5,-11-5 11,-13-5-4,-13-5 0,-15-5 1,-18-7-3,-14-6 0,-14-9 1,-11-7 1,-4-2 4,-14 1 1,-11 0 14,-17 2-12,-17 0 7,-11 0-14,-13 1 8,-11 0 8,-12 1-11,-6-2-6,-11-5 2,-12-1 0,-7 4-2,-1 4 0,-4 11-1,-5 8 1,-4 6-1,-6 11 0,-2 5-4,-2 9-1,0 5 4,-1 9-16,-3 8-49,-6 4-185</inkml:trace>
</inkml:ink>
</file>

<file path=ppt/ink/ink1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4T06:14:21.93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1153 1395 264,'0'0'23,"0"0"-16,0 0-7,0 0 0,0 0 0,0 0-1,0 0 1,201 31 15,-161-27 4,0 1 5,2 1-14,1 1-7,8 0-1,6 2 0,3-3 5,9 0-7,3-1 0,5 0 7,6-2 5,5-1-5,5 3 14,5-1-4,2 0-10,-1 1 1,-7-3-7,-5 0 4,-2-2 0,0 0-1,3 0 5,9-2-2,5-6 7,2-4-6,4-2 2,1 1-9,0-4 0,-2-2 1,-1 2 1,-10-3-2,-12 1 3,-12 0 4,-12-2 15,-7 0-9,-6-3-2,-7-1-8,-2-3 2,-2-3-1,-3-4-1,-1-4-1,0-3-1,-1-6 24,-4 2-26,-5 0 0,-7 2 2,-7 0 0,-4 5 0,-1-1-3,-3 3 2,0-2 3,0 1-1,0 0-6,0 2 1,0 1 2,0-2-1,-6 1-4,-7 1-3,-6-1-2,-6 0 10,-5 2 0,-5-1-6,-4 2 6,2 1 16,-2 3-11,-5-1-4,-2 5-1,-5 3-14,-4 4 14,-4 5 0,-7 2 0,-9 2-9,-5 1-2,-4-2 11,3 1 0,5-2 0,0 1-4,3 0 4,0 1 2,-5 2-2,2 5 0,-3 0 1,-3 2-1,-3 0 1,1 0 2,4 0-3,3 0-4,3 0 4,1 0 7,-2 0-7,-1 0-2,1 0 2,-4 3-4,-5-2 4,-4 1-4,1 2 4,0-1 12,2 2-12,4 2 0,2 2 0,6 1 0,5 2-3,3 2 3,0 3 0,0 2 0,-3 4 0,2 5-1,-1 1 1,2 3 0,1 1-1,2 0-1,0 1 2,4 0-2,-2 0 3,0 3-3,1 0 4,-1 6 2,-1-1-4,3 2-1,2 4-5,4-1 6,4 0 0,4-3-3,0 1 3,5 0 0,2 0-2,6-3-2,8-3 3,7-1-10,5-2 2,8 3 4,3 1 1,0 3 4,17 1 0,7 5 7,3 2-5,6-1 0,2-4-2,4-5 3,4-6-3,5-4 1,6-7 2,7-4 0,9-2-2,7-5 2,8-2 5,3-2-7,-2-1 1,1-2-2,-2-3-2,-3-3-13,3 0-17,0 0-6,-4 0 2,-9 0-28,-16-6-35,-14-2-116</inkml:trace>
</inkml:ink>
</file>

<file path=ppt/ink/ink1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4T06:14:32.83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64 54,'0'0'82,"0"0"-45,0 0 6,0 0-5,0 0-13,0 0 1,0 0 5,0 0-9,21-63 16,-18 62-25,-2 1 33,-1 0-12,0 0-24,0 0-10,2 0-2,1 0-8,3 7 4,2 4 4,3 4 2,-2 2 1,3 4-1,-4 1 2,-2 5-2,0 2-1,-2 0 0,-1 1 1,0 1 0,-3-1 0,0-4 1,0 0-1,0-5 3,0-4-2,0-5 0,0-7 0,0-2 3,0-3 3,0 0 10,0 0 51,1 0-6,-1-6-47,3-4-5,0-2-7,0-1 2,0-3-3,4-2-2,-3 0 0,5-6 0,1 1 0,2-3 0,6 0-2,0 0-2,-2 2 4,2 1 0,1 6-2,-2 5 0,4 2-3,1 3-4,2 4-2,5 0 3,3 3 8,-2 0-1,-3 0-1,-8 0 1,-4 5 1,-7 5-5,-5 3-7,-3 7 3,0 4 0,0 2 4,-10 1 5,-3-1 0,0 1 3,1-1 0,3-4-2,3-2 0,4-4 0,1-2 0,1-3 3,0-1-4,0-3 1,0 0 4,0-1-4,0 1 0,0 1 0,4 2-1,5 1 0,6 2-15,3 1-54,6-8-75,3-6-150</inkml:trace>
  <inkml:trace contextRef="#ctx0" brushRef="#br0" timeOffset="937">669 424 241,'0'0'40,"0"0"-19,0 0-6,0 0 8,0 0 24,0 0-30,96-53-17,-71 53-4,-1 0 1,0 0 3,-8 5 10,-1 8-10,-7 2 0,-8 3-5,0 5 4,-2 3 1,-19 2 3,0-3 1,-4-1 3,1-1 8,2-6 0,4-2-7,2-3-7,5-4 8,1-2-1,5-2-6,5-4 5,0 0 12,0 0 16,0 0 3,0 0-14,13 0-21,19 0-1,11 0 9,12 0 1,5 0-12,-2 0 0,-3 0-3,-9 0-31,-10 7-52,-9-3-28,-13-1-37</inkml:trace>
</inkml:ink>
</file>

<file path=ppt/ink/ink1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4T06:13:37.68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1390 4857 38,'0'0'291,"0"0"-265,0 0-15,0 0 5,0 0 25,0 0-8,0 0-18,0 0-5,-11-82 20,11 75 13,0-2-25,0-1 4,0 0-17,0-1-1,0-1-2,0-2-1,2-2 2,6-1 9,1 1 3,-3-3-2,0 2 4,1 0-1,-4 2 8,0-2-12,0 2-9,-3-1-2,0 1-1,2 0 6,-1 0 5,2 0 4,3 0-4,-2-1 2,1-1-9,-1 2 1,2 1 19,0 0-14,1-2-7,0 2-3,-1-4 2,3 0-2,-2-2-2,2-1-5,-3 1 7,0 2 2,-3 1 0,2 1 1,-2 0-2,-1 2-1,0 1 3,-1 1-1,1-1-2,2 2 0,-1-4-1,2 0 5,-2 0-8,0-2 0,-2 1-12,-1 0 16,2-3 7,-1 1-7,4 0-4,-1-2 4,1-1 0,1 1 0,0 0-15,0-2 13,-1 0 2,1-2 0,-1 0 2,0-1-2,-2-1 0,0 0-1,-2-4-1,-1 2 2,0-3 1,0 0-1,0-2-1,4-2 1,1-3 1,-1 0-1,2 0-10,-1 1 0,-1 2 10,-2-1 0,1 1-4,-3-1 1,3 0-1,-3-2 4,1-1 0,1 1 0,-2-2 0,1 4 0,1 1 1,1 1 2,0 2 1,0 1 1,0 0-2,-2 1 0,-1 1-3,0 0 0,0 1-1,2 2 1,-1-1 0,1 3 2,1-2-1,-1 1 0,0 1 0,1 1-1,0 0 9,0 0-6,-2 1-3,3-1 0,-1 2 4,0-1 1,1 1-5,0-4 0,-1 3 0,-1 0 1,-2-2 5,0 0-4,0 1-2,0 0 0,0 0 11,0 2 4,0 0-6,0 0-6,1 0 7,1-1-10,-1-2 0,-1-3 8,0-1-7,2-3 1,-2 0-2,1 0 0,1 0 0,-1 0 12,-1 3-9,2-1-3,-2 2 0,0-1 4,0 0-3,0 1-1,0-1 0,0 0 2,0 3-1,0-2 0,0 1-1,0 3 1,0-3 0,0 1 2,0 2-3,0 1 4,0 3-1,0 2 12,0 0-2,0-1-13,0-3 0,0 0-1,0-2 4,0 1-3,0 2 0,0 2 0,0 0 0,0-1-1,0 2 1,0 1 1,0-1-1,-3 1 0,1-1 0,-2 1 0,1 0-6,0-1 6,-3-1 1,2-3-1,-1-2-3,-1 0-2,3 4 5,0 1 3,0-4-1,-1-1-2,1-2 0,0-2-2,-2 0 2,2 1-3,0-1 3,0 3 0,0 2 0,2-1-4,-1 5 4,-2 0-14,2 2 13,2 3 1,-1 1 0,1-3-3,-2-1 1,2-2-26,0-2 21,0 1 2,0-1-6,0-1-5,0 1-1,3 3-10,2 2 4,-4 2 16,-1 2 6,0-2-2,0 1-5,2-1 0,-1 1-5,2-1 0,-1 2 8,1 1 3,-2 1 0,1 1-6,-1-1 0,1 0 3,-2-2-1,0-1 4,0-1 2,0 1 0,3-1 0,-2 1 0,4-1 1,-1-1-1,-1 0 3,0-1-5,0-1 4,-3 0-1,0-2-1,0 2-4,0 0 4,0 0-1,0 4 2,0-1-1,0 4 1,0 3-1,-2 0-2,1 3-4,-1 3-1,1 0-14,-2 0 9,-3 0 9,-1 0-2,-1 0 7,-2 0-3,-2 3 1,1 4-3,0 2-20,2-1 4,-2 1-4,1-1 12,-1-1 10,1 0 0,-2 1 1,-2 1 1,0 2-1,-3 3-1,-1 0 1,0 0 0,2 0 0,2-2-2,0-1 2,1 0 0,0 0-3,3 0 3,2 1 0,1-4-2,-1-2 2,7-2 3,-1-3-3,2-1 0,0 0 0,0 0 6,0 0 8,5-5-2,11-9-11,5 0-1,0-4 0,1 2 0,1-2 3,-4-1-2,1 0 0,-3-2 0,0-2 6,-2-1-5,-2 3 10,0 0 2,-4 3 21,1 4 10,-4 4-31,-1 4 12,0 4-17,-4 0-5,2 2-4,0 0-10,2 0 4,2 0 5,5 4 1,2 6 1,-1 2 0,1 1 4,-2 4-1,2 3 1,1 2-5,2-1 6,0 1-5,3-3 1,-1-2-2,-1-3 3,-1-4-3,-5-3 1,-2-3 0,-6-1-1,1-1-3,-5-2-28,0 0-24,0 0-49,0 0-29,-2 0 5</inkml:trace>
  <inkml:trace contextRef="#ctx0" brushRef="#br0" timeOffset="18404">24 2609 377,'0'0'53,"0"0"61,0 0-48,0 0 2,0 0-2,0 0 3,0 0-24,0 0-31,0-48-9,0 51-5,0 15-5,0 11 5,0 13 2,0 9 2,-2 10 0,1 5-4,-1 6 4,-1 1-4,-1-2 3,1-5-1,0-9-2,0-8 0,2-9 4,-1-9-4,1-10 0,1-8 2,0-7-1,0-6 0,0 0 12,0-12 54,3-14-44,13-12-22,8-7-1,11-1 0,3 0-1,7 11 0,-4 9 2,-5 9-2,-8 9-2,-9 5 0,-5 3 0,-5 0 2,1 5-9,-3 9 9,-3 4-3,-1 4 2,-3 3 2,0 4 0,0 1 3,0-1-7,0 0 3,0-6 0,0-2 0,0-2-3,9-7-81,14-6-49,3-6-61,7-4-147</inkml:trace>
  <inkml:trace contextRef="#ctx0" brushRef="#br0" timeOffset="18944">512 2939 624,'0'0'32,"0"0"-26,0 0-2,0 0 23,0 0 3,0 0-4,-146 177 9,143-135-1,3-1-5,1-7-8,20-8-18,6-7 6,5-9 7,7-9-11,2-1-3,0-13 9,-9-12-11,-13-11-23,-10-8 6,-9-3 8,-3-2-19,-18 5-2,-6 7 30,1 9-7,3 11-4,8 4-38,14 1-85,1-2-58</inkml:trace>
  <inkml:trace contextRef="#ctx0" brushRef="#br0" timeOffset="19258">931 2625 623,'0'0'103,"0"0"-4,0 0-55,0 0-44,0 0-1,0 0 1,-27 65 18,21-18 24,2 4-21,4 3-19,0 0 8,0-1-6,0-3-3,11-4 0,2-10 1,1-6-2,0-10-62,-1-5-78,-2-13-90,-10-2-2</inkml:trace>
  <inkml:trace contextRef="#ctx0" brushRef="#br0" timeOffset="19468">771 2953 448,'0'0'141,"0"0"-48,0 0-61,0 0-18,0 0-12,0 0-2,254-26-5,-151 21-161,4-4-114</inkml:trace>
  <inkml:trace contextRef="#ctx0" brushRef="#br0" timeOffset="21439">924 1739 351,'0'0'30,"0"0"-27,0 0-2,0 0-1,0 0 3,0 0 13,0 0 19,0 0 23,8-154-6,-8 132 21,0-1-44,0 1-13,0-2-12,0-3-1,0 1 2,3-3-2,3 2 8,2-3 7,-1-1-11,1 2 12,-2-4-16,0 2 4,0-1 0,1-2 6,0 2 39,-1 1-30,-1 3-12,1 0-6,0 1-4,-3 1-3,1-1 2,-1-1 1,0 0-1,2 0-1,1-3-8,-1-3 4,0 0-2,-2 2-4,-1 2 12,-2 6 4,0 4-4,0 0 0,0 3-1,3 0 1,1 2-2,-1-1 2,0 1 0,0-2-2,-3-1 2,2 0 4,-2-2 7,2 0-1,0 1-10,-1-2-2,1 1 2,1 0-4,0 1-2,1 2-13,-1-2 13,-1 3 4,1-3-28,-1 1 28,-2 0-7,0 1 1,0 3 5,0 2-1,0 3 1,0 1-47,0-2-24,0-1-29,0-2 39,0 0 6,0-1 37,-4 2 16,1 0 5,2 2 0,-2 2 2,1 1 7,1 1-3,-2 2-3,1 1 8,-1 2-1,2 1 1,-5 0-11,0 0 0,-3 1 8,-7 12 3,-2 1 22,-3 2-24,-3 0 10,3-2 0,2-3-1,1-1-15,7-4 4,4-3-3,4-2-4,1 1 0,2-2 2,0 0 9,0 0 3,0-6-11,5-7 0,7-1 0,4-1-3,-1 0 3,3-3 1,0 4-3,1 1 1,-2 3-1,-4 1 4,-5 5-1,-4 3-3,-1 1 5,-3 0-6,0 0-1,3 0-11,-2 11 11,6 6-1,-1 1 2,4 3-18,6 2-44,2-4-29,0-5-62</inkml:trace>
  <inkml:trace contextRef="#ctx0" brushRef="#br0" timeOffset="41888">5504 3331 156,'0'0'30,"0"0"28,0 0-16,0 0 15,0 0 26,0 0 40,19-76-56,-19 66-4,0-1-20,0 0-20,-4 0-16,-5-1 0,-4 0-4,-3 1-3,-4 0 0,-6-1-1,-5 2 1,-8 2 1,-13-1 0,-8-1-2,-5 1-2,-5-1 1,3-3 4,1 2 6,2-2-7,-2 1-1,2-1 8,-2 3-8,-3 2 1,1 2 2,-2 5-3,0 1-5,-5 0 5,4 5 2,-5 8-2,3 3 2,-2-3-2,5 4 0,1 2-1,4 3-2,2 6 3,3 2-3,1 3 0,3 5 1,3 6 2,-1 2-11,5 5 11,0 2 0,1-1-8,3 1 0,3 2 7,2 4 1,4 3-11,8 4-2,4 3-18,11-1 18,7 1 0,6 3-2,0 0 0,13-5 2,11-6 8,3-10-2,6-3 3,3-4-1,3-3 4,8-2 1,4 2 1,1-2 0,6-1 2,5 1 1,1 2-1,6-1-2,0 2-1,8-6 1,1-5-1,4-3 3,5-6 0,5-4-3,4-2 0,7-3 7,2-2-5,1-1-1,1 0-1,-1-2 0,-1-1 1,1-3 5,0-3-6,1-1-1,3 0 1,1 0 5,-2 0-5,2-8 0,1-2-4,-3-3 4,-5-5-13,-11-3 3,-9-5-8,-8-7-15,-6-6-9,-1-4 14,-2-8 15,-5-3 12,-9 1 1,-5 1 2,-10 2 11,-6 5 26,-7 1-11,-3 2 4,-6-1-22,-4-5 20,-6-6-15,-1-10-3,0-5 0,-2-7 2,1 2-6,-5 3 3,0 7 1,0 5 29,-8 8-25,-8 7 17,-5 0-9,-1 0-15,-7-2-1,-5-3 5,-11-3-9,-8-2-8,-17 0 3,-17-3-6,-10 4 7,-7 0-3,-5 5 3,0 4 4,3 7-4,0 4-6,11 8 2,4 4-25,4 4-12,5 1-63,-3-4-155</inkml:trace>
</inkml:ink>
</file>

<file path=ppt/ink/ink1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4T06:14:34.43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27 30,'0'0'58,"0"0"-15,0 0-10,0 0-16,0 0-12,0 0-2,101 23-3,-93-23 2,-2 0 1,-2-2 0,1-6-1,3-1 5,0-1 43,3 2-17,-4 1 29,2 4-24,-5 0-13,-2 3-16,-1 0-9,-1 0-1,0 0-6,0 7 5,0 11 2,-1 7 4,-9 3 3,-1 3 4,1 0-5,0 0 3,0-4-3,3-7-4,2-6 0,2-8 0,2-5 1,1-1 6,0 0 55,0 0 22,0-13-70,0-2-14,1-5 0,8-3-2,5 1 0,2-2-6,1 3-5,5 1 7,3 1-5,2 7 2,0 3 1,0 5 1,0 4 2,0 0 2,-3 1-6,-6 12 3,-8 6-3,-4 3-2,-6 5-1,0 1 9,-6 2 1,-7-2 0,-2-1 0,0-3 1,1-3-1,3-4 0,5-2-49,6-4-42,0-10-47</inkml:trace>
  <inkml:trace contextRef="#ctx0" brushRef="#br0" timeOffset="584">630 205 369,'0'0'74,"0"0"-74,0 0-6,0 0 6,0 0 4,0 0-4,-49 115 0,35-82 0,1 0-2,4-1-7,6-9-106,3-11-102</inkml:trace>
</inkml:ink>
</file>

<file path=ppt/ink/ink1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4T06:14:18.33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0 442 423,'0'0'20,"0"0"9,0 0 1,0 0-23,0 0-7,0 0 17,0 0 12,57-63 18,-56 63-12,-1 0-1,0 0-34,0 0-7,0 13-9,0 3 16,0 5 1,0 2-1,2-3 0,6 2 2,4-3-2,3-5 0,4 0 5,3-5 1,4-3-3,3-5 6,3-1 11,0-3 2,1-14 0,0-2-8,2-5 11,1-3-14,6-2-5,2-1-6,5-3 1,9-4 4,7-3-5,12-4-4,8-1 4,7 3 1,3 5-1,7 4-9,-4 5 9,-3 6 0,-11 5-3,-15 6 3,-11 4 1,-13 1-1,-13 3-6,-8 3-7,-8-1-7,-7 1-6,-7 0-44,-2 0-35,0 0 13,-11 0-67,-6 4 24</inkml:trace>
</inkml:ink>
</file>

<file path=ppt/ink/ink1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4T06:14:03.74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9457 1008 147,'0'0'85,"0"0"-48,0 0-18,0 0 14,0 0 14,0 0-22,0 0 4,0 0-2,-116-127-15,94 114 12,-4 2-11,-2 0 1,-5-2 15,-4 2-29,-2-2 0,-3 1 3,3 1-1,-1-2-2,-4 1 0,-6 0 12,-2-1-12,0 1 4,-1-1 13,3 0-14,-2 0 4,-1-2 3,-3 0-10,-4-2 0,-3 0 8,-1 3-8,0-2-5,0 0 5,-3-3 1,3 1 4,-2-2-5,2 1 0,3-1 15,1 1 0,2 3-15,-3 2 3,-2-1 0,-4 4 10,1 0-13,0-1-7,4 0 7,2 1 9,-3-2-9,-1 2-3,-6-3 2,0-1 2,0 0 0,0 0 0,-2 1-2,2 1 2,0 2 3,-1 0-4,2-1 0,0 2-3,2-1 4,-2 3-1,-1 0 4,0 2-4,3 2 0,1-2-4,0-1 4,-2 3-1,-1-4-5,-2 1 6,-2 0 0,1-1 6,0 0-6,-2-1-15,1 4 15,-1-1 0,3 5 0,-1-1 0,-1 1 4,-6 1-4,-3-2-7,0-2 7,-3-4 0,3-5 0,3 3 0,0 1 1,3 0-1,0 6 1,1 0-1,1 3 6,-1 0-2,-2 0-8,-1 0-4,-6 0 7,-8 0-2,-7 0 3,-1 0-22,2 0 17,-2 0 5,4-4-1,4-2 13,1 1-10,5 2 15,3 3 2,-2 0-15,0 1-4,0 11 0,-2 1-3,1 0 3,0 3-14,-1-2 14,2 0 4,-2-3-4,-4-1-5,-1-2-2,1 3 10,6 2-3,4 4 0,5 4 2,-1 3-2,4 3 0,1-2-6,-1 1-3,0 1 9,-5-1 0,0 2-13,1 3 4,7 2 8,3-3 1,2 3 0,3-1-7,-2-1 7,-1 0-3,1-2 3,0 1 0,2-3 5,2 1-5,5 0-2,2 2 2,6 1 0,5 1-6,2 3 6,1 3 0,0-1 0,-1-2-6,1 1 6,-3 0 1,8 0-1,6 2-14,5 3 9,7 0-1,7-1 5,3 1-14,6-1 13,0-1 0,0 3-26,13 2 28,5 1 6,2 3-4,0-2 7,1 0-9,0 0-11,2-4 4,0-3 0,4-2 3,3-4 4,4 3-2,2-1 2,5 0 5,2 0-3,0 0-2,5-1 0,0-3-16,-1-2-49,3-5 37,-1-1 12,3-6-22,2-1-53,1-1-11,5-4-25</inkml:trace>
  <inkml:trace contextRef="#ctx0" brushRef="#br0" timeOffset="1366">1116 2235 18,'0'0'123,"0"0"-88,0 0-26,0 0 4,0 0 21,0 0 2,470 72-6,-382-62-16,7 0-7,4 0-6,-1 1-1,0 0-27,-2 2-54,-9 1-131</inkml:trace>
  <inkml:trace contextRef="#ctx0" brushRef="#br0" timeOffset="1524">2863 2450 82,'0'0'47,"0"0"10,0 0 2,0 0-28,0 0 12,0 0 1,719 89-27,-627-69-12,2-2 7,8 0 24,1 1-27,7-1-9,2 3 0,3-1 1,6-3 5,1-3-6,-2-4 5,-10-2 3,-8-1 72,-7-1-43,1-2-26,2 0-6,6-1 3,6 0 5,10-2-6,11 1-3,7-1-1,3-1 15,-9 2 22,-10-2-10,-16 1-11,-12-1-7,-6 0-2,-6 0-9,-3 0 2,5 0-1,5-3 8,8 0 15,10-1-1,3 3-1,-5 1-1,-9 0 4,-17 0-13,-11 4-13,-5 2-3,-3-3 3,1-3-2,-2 0-12,2 0-2,7 0 14,1-2-18,1-5-5,0 4 20,-3-1-7,-6-2-28,-5 2 1,-3-3-19,-4-2-14,-2 1 9,-3 1 61,0-3 2,3-2 19,1-4-19,6-1 4,1-2-4,2 0 10,-2 1-10,3 2-7,2 4-13,-5 1-27,-3-3-6,-8-1 10,0 0 23,-3-4 20,2-4 3,5-4-1,1-5 22,2-4-16,1-3 0,-3 1 3,2 4 3,-2 2 5,-3 4 5,2 2 4,-5 2 5,1 1-25,0 0-4,-2 4 45,-2-1-40,-1-3-7,0-2-2,0-5 13,4 0-5,-4-4-8,-2-1 14,-5-2 5,-6 1-6,-5 0-9,-1 3 8,-1-1-2,-1 2-1,0-2 8,-3 0-9,-2 0-6,0-1-2,-4-4 10,-1-2-6,-3-1 7,-5 2-9,0 2 6,0 3-1,-7 4-5,-5 5-4,-1 1-2,0 7 1,-2-3 3,-2 1 0,-4 1 7,-1-2-7,-8-3-10,-5-2 7,-6 0-19,-6-4-10,0 4-56,3 2-4,3 4 0,4 5-30,-1 1-119</inkml:trace>
</inkml:ink>
</file>

<file path=ppt/ink/ink1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4T06:13:41.88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0 407 198,'0'0'161,"0"0"-144,0 0-10,0 0-3,0 0-3,0 0 4,0 0 0,12-17 6,-12 17 4,3 0 3,1 0 14,0 7-5,6 5-15,-4 4-3,2 0 1,1 1-4,-1-3-5,0-2 5,-1-3-6,-1-1 2,-2-2-1,1 0 2,-2-2 1,0-1 15,2-2-1,-3 1-5,1-2 5,0 0 1,3 0 10,3 0 3,6-6-7,5-6-4,5-4-9,6-5-10,3 0 4,5-4-6,4-1 3,2-1 2,2-3-5,4-1 0,0-1 0,3 0 3,2 3-3,4-2-3,1 0 3,3-1 0,-6 2 0,-6 3-2,-10 3 2,-12 7 1,-14 6 2,-7 4-3,-5 4 24,-4 2 9,0 1-14,0 0-5,0 0-13,0 0-1,0 0-5,0 0 3,0 0 2,0 0 0,0 0 4,0 0-3,0 0 0,0 0 1,0 0-2,0 0-1,0 0-22,0 0-35,2-2 3,1 2-76,-3-1-62,0 1-41</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2T04:37:06.22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159 1387 180,'0'0'120,"0"0"12,0 0 15,0 0-50,0 0-45,0 0-29,-37 5 2,21 3 16,2 3 4,0 2-2,2 2-13,0 5-2,3 3-3,-2 4-12,3 2-10,1 1-1,-1-3-2,3-4 1,1-7 1,3-9 0,1-4-1,0-3 0,0 0 9,0-5 7,0-18-7,0-5-4,0-8-4,0 1 0,1 1 1,3 2-1,1 3-2,-1 6 2,3 4 17,-3 6-2,2 5-2,0 3-5,-2 4-10,5 1-11,2 0 2,8 9 7,5 11-9,3 4 11,3 4 3,1 0-2,0-2 0,1-5 1,0-6-2,-2-9-38,-3-6-115,-6-18-289</inkml:trace>
  <inkml:trace contextRef="#ctx0" brushRef="#br0" timeOffset="570">651 658 650,'0'0'48,"0"0"-48,0 0 63,0 0-19,0 0 56,0 0-26,-78-204-5,63 201 16,2 3-72,0 0-13,0 22-12,3 7 5,3 8 1,5 3 4,2 0 2,0 0 0,15 0 1,5-2-1,6 0 4,4 0 0,3 3-1,0-1-2,1-1 2,-7 0-3,-3-3 0,-3 2-3,-9-1 0,-4-3-2,-6-1 0,-2-4 5,0-3 1,-16-5-1,-8-3-11,-7-6-37,-5-10-79,-3-2-220</inkml:trace>
  <inkml:trace contextRef="#ctx0" brushRef="#br0" timeOffset="938">409 1058 593,'0'0'219,"0"0"-181,0 0-8,0 0 14,0 0-41,0 0 5,64-30 40,-4 2-3,13-6-28,5-5-2,-2 4-9,-9 6-3,-15 5-6,-16 9 2,-17 10-4,-13 5-35,-6 0-72,0 4-102,-19 10 166,-6-1-214</inkml:trace>
  <inkml:trace contextRef="#ctx0" brushRef="#br0" timeOffset="1200">1080 699 32,'0'0'660,"0"0"-527,0 0-44,0 0-14,0 0-48,0 0-9,-129 25 1,107 5-3,3 5 0,6-1-3,7 2-9,6-7-3,0-4 0,16-6-1,14-9-6,7-9-27,5-1-5,0-10 6,-9-11 15,-8-3 16,-11-1 1,-11-1 17,-3 5 8,0 4 8,-14 6 9,-1 4 0,5 5 4,4 2-27,4 0-15,1 0-4,1 0-13,0 5 4,0 7 8,9 4-1,3 2 2,5 1 1,1-1 3,0-1-4,3-4-6,1-6-35,4-7-37,3 0-55,3-21-200</inkml:trace>
  <inkml:trace contextRef="#ctx0" brushRef="#br0" timeOffset="1642">1340 155 965,'0'0'103,"0"0"-4,0 0-51,0 0-48,0 0-32,0 0 32,28 83 9,-1-41 7,0 3-8,6 1-1,1 2-5,0 0-1,2-3 0,-3-7 2,-4-5-2,-5-12-1,-6-10 0,-5-5-3,-8-6-16,-5 0 19,0-9 12,0-15-12,-22-9-16,-13-4 3,-12 1 11,-8 5 2,1 13 0,0 11 3,10 7 9,3 6-6,7 18-2,6 8-4,4 3 0,10 2-2,7-2 2,7 1 0,0-3 1,16-4 0,13-4 0,5-6-2,6-6 2,6-12 3,9-1 0,5-11-4,-2-15-31,-4-2-56,-15-2-64,-17-1-28,-11 0-168</inkml:trace>
  <inkml:trace contextRef="#ctx0" brushRef="#br0" timeOffset="2122">1750 364 1023,'0'0'96,"0"0"-28,0 0-17,0 0-51,0 0-13,0 0 13,31 38 10,-22-17-8,0-1 1,-3-4 2,-2-5-5,1-3 1,-2-4-1,0-4-91,1 0-126,-4-21-121</inkml:trace>
  <inkml:trace contextRef="#ctx0" brushRef="#br0" timeOffset="2319">1750 364 755,'-36'-96'219,"36"96"-176,0 0 40,0 0-47,0 0-36,0 0 0,-16-36-61,16 36-78,-3 0-259</inkml:trace>
  <inkml:trace contextRef="#ctx0" brushRef="#br0" timeOffset="2474">1863 286 275,'0'0'543,"0"0"-487,0 0-4,0 0-15,0 0-17,0 0 1,75 78-14,-62-60-2,-2 0 10,0-4 1,-2-2 0,-3-4-8,-1-3 4,-2-2-6,-3-3 3,0 0 9,0-12 5,0-11-11,0-8-12,0-5 0,0-4 2,0 2-4,3 4 1,9 7 1,0 8 3,2 8-3,5 6-2,1 5 2,6 0-6,2 9-5,-1 10 7,-2 4 1,-2 1 2,-3 1-4,-2 0 3,-1-2 2,-3-3-1,-1-6-25,0-4-81,-1-8-107,0-2-107</inkml:trace>
  <inkml:trace contextRef="#ctx0" brushRef="#br0" timeOffset="2888">2518 0 493,'0'0'354,"0"0"-272,0 0 28,0 0-84,0 0-26,0 0-1,-187 16 1,169 8-1,11 0-3,7 0-4,0-3 2,12-2-3,15-6-25,7-6-2,8-7-22,1 0-34,1-10-18,-9-9 7,-10 1 103,-13-1 40,-10 4 64,-2 4 12,0 1-1,-8 3-18,-3 4-34,1 1-6,6 2-29,1 0-26,3 0-2,0 0-11,0 6 2,0 11 9,7 8 0,7 5 4,1 8-2,6 3 1,4 5-1,9 3-1,13 5-1,11 2 4,7 5 0,-2-3-4,-11-3 1,-12-6-1,-13-12 0,-15-8-1,-10-8-22,-2-7 20,-21-4 3,-17-5 7,-14-5 6,-4 0 0,2-11-6,5-17 24,13-13-4,9-13-12,14-12-9,10-2-6,3 1-7,8 8-25,9 14-7,2 11-2,-2 9-49,1 7-88,-9 8-212</inkml:trace>
</inkml:ink>
</file>

<file path=ppt/ink/ink1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4T06:13:43.60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2981 436 342,'0'0'33,"0"0"-4,0 0-26,0 0 9,0 0 10,0 0-2,-178-105-2,150 92-16,-2 0 15,-4 2 20,0 0-17,-2 1-11,3-1 0,1-2 1,3 0-8,-1-1-2,1 0 9,3-2-8,-3 1 18,1 1 4,-8 3-23,-3-1 0,-3 1 3,0 1-3,-4 1-3,0 2 3,-3 0 0,-4 1-7,-3 1-1,-4 0-1,-4-2 8,-2 2 1,0-4 0,2 2-17,0 0 17,1 2 3,1 1-3,-3 1 0,1 3 12,0 0-12,1 0-1,2 0 1,4 0 4,0 1 2,5 10-6,3 2 0,3 4 0,2 1-5,4-1 5,3 2 1,1-2-1,3 1-1,2 0 0,4 1 2,-3-1-2,5 2-3,-1 2 0,4 0 4,4 2 0,-3 0-22,1 3 22,1 1 6,-2 3-6,3 2 0,-1-2-2,2 0 2,0-1 0,2-2 0,0-1 5,1 0-5,1 0-4,2 0 2,-1 3 2,-2 1 0,-2 4 4,-1 3-4,-3 5-1,-1 0 0,-4 2 1,0-3 0,2 0 7,-1-3-7,4 0-2,1 4 2,2 1-10,5 2 9,0 1 0,3 1-2,1-1 3,1-2 0,1-2 4,0 2-4,3-3-4,2-1 4,1 2 0,0-4 0,0 1-3,0-2 3,4 1 6,5 0-6,-3-2 0,1-1 4,2 0-4,5-4-4,-2-1 4,5-1 0,2 0 0,3 0-1,2-1 1,3 1 2,4 0 2,-1-2-3,3-1 2,-2-2-3,2-2 2,1 0-2,6-3 1,1-4-1,2 0 0,5-1 9,1-1-8,3 1 3,-1-1 2,8-1-2,2-3-4,6 0 0,3-1 3,2 0-3,-4 1 0,-1 1 2,-2 0 2,-3 1-4,-2-1 0,-1-2 7,-3-1-7,1-1 0,-1-1 4,4 0-4,6 1-2,4-2 2,3 2 0,2-1 3,1-2-3,2 0 0,2 0-1,3-2 1,0-2 0,-2 0 0,2 0 3,3 0-3,3-7 1,4-4 0,2-2-1,4-1 0,1-2 3,0-2-2,-4-2 6,-4-3-7,-2-1-2,-7-2 2,-1-6 5,-4-2-5,-2-2-1,-1-4 1,-2-1 1,1 1-1,-6 2 3,-6 0-3,-8-2 0,-6 0-8,-11 0 8,-5-3 5,-7-4-5,-4 0 1,0-3 9,-3-2 8,-5 1 6,1-2-10,-4 1-7,-4 1 4,-3 0-6,-3-3-5,0-2-2,0-7 2,-14-3 3,1-1-1,-2 2 6,1 4-6,-2 3-1,-3 2 19,-5 1-20,-3 1-1,-6 3 1,-4 3 0,0 1 0,1 2 0,0 1 6,0-1-2,0-1-2,-1 3-2,-8 0-5,-3 2-3,-5 5 7,-5 3 1,-2 1-14,-6 2 13,1 0-1,-6 1-3,-2 1 2,0 0 3,-1 3 0,-1-1 1,-2 5 1,-1-1 3,-2 3-4,0 3-1,2 2-1,2 3-5,0 4 6,-2 2 0,3 4-2,-1 1-4,1 0-8,4 3-101,-4 5-44,5-2-70</inkml:trace>
</inkml:ink>
</file>

<file path=ppt/ink/ink1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4T06:15:28.04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315 370 891,'0'0'0,"0"0"-43,0 0 18,0 0 21,0 0 8,0 0 2,0 0 28,-37 146 2,25-88-8,0 8 7,0 9-13,-1 0-11,1 0 9,-2 3-18,-1-4-1,5 2 2,-1-2 9,2-4-5,2-4-4,1-6 2,0-9-3,1-9-1,1-11-1,1-8 0,1-11-1,0-6-45,0-6-79,-1-10-48,-2-23-145</inkml:trace>
  <inkml:trace contextRef="#ctx0" brushRef="#br0" timeOffset="382">443 54 342,'0'0'98,"0"0"61,0 0-49,0 0-65,0 0-30,0 0 32,-78 35-9,34 3 14,1 4-20,-1-1-23,4-3-5,7-6 5,3-5 5,8-9-10,7-5-3,5-6 1,5-4 0,4-3-1,1 0-1,0-7 8,0-17-8,14-11-32,4-5 3,5 2 18,-4 7 11,-2 6 4,-7 8 12,-4 7 5,-3 4-5,-3 5 5,0 1 7,0 0-13,0 0-15,0 0-1,0 0-6,0 4-1,3 9 7,0 3-3,1-2 4,-1 0 0,0-2 1,2 0 2,-2-4-3,-1-1-4,-1-4-9,-1 0-8,0-2 14,0-1 7,0 0 0,0 0-12,-11 0-19,-6-11 5,-5-6-72,0-6-32,6 1 8,2 4-30,7 3 99,2 7 53,2 4 6,2 1 28,1 2 47,0-1 2,-2 2-9,2 0-8,0 0-28,0 0-1,0 0-9,0 0 2,0 0-3,0 9-13,0 10 1,6 8 33,9 2-31,6 3-7,-1-3-5,-1-3-4,-7-5-1,-4-7-13,-6-6-88,-2-5-54,-8-3-65,-15 0 35,-7 0 21,0 0 33,2 0 131,7 0 131,2 1-7,3 10-35,3 5-36,6 0 39,5-2-29,2-5-36,0 0 1,8-6 36,13-3-2,7 0 13,6-15-21,5-7-35,-1-8-2,-3-4-3,-2-8 6,-2-5-3,0-8 23,-3 3-27,-4 7-13,-7 16 3,-11 13 11,-5 12 19,-1 2-22,0 2-11,-4 0-23,-19 9 23,-10 12 6,-9 8 3,-1 4 4,9 2-6,13 0-7,10-1-6,11-2 4,0-2 2,30-5 0,19-5 0,20-8 0,18-8-10,15-4-66,-2-12-89,-10-15-142</inkml:trace>
</inkml:ink>
</file>

<file path=ppt/ink/ink1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4T06:15:30.78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252 546 691,'0'0'86,"0"0"-20,0 0-16,0 0-14,0 0-10,0 0-20,0-20-4,0 29 0,0 14-2,0 8 8,0 9 3,2 3 1,-2 1-6,0-1-4,0-4 0,0-4 0,0-5-2,0-7-20,0-8-105,0-9-89,0-6-87</inkml:trace>
  <inkml:trace contextRef="#ctx0" brushRef="#br0" timeOffset="240">264 494 653,'0'0'90,"0"0"-8,0 0-35,0 0-2,0 0-24,0 0-14,258-199-1,-205 192 2,-6 7 0,-5 0 4,-11 8-9,-12 10 6,-13 6-2,-6 4 0,-12 5-3,-22 3 11,-12-3 18,-5-5-11,-4-7 7,4-7-12,2-5 5,10-3-4,9 0-15,12-3-3,10 0 1,8-2-1,0 0-20,8 4 5,17 0 8,9 8 7,8 3 1,0 6 1,-4 1 0,-9 2-3,-3-2 2,-8-2-2,-3-5 3,-3-2-2,-2-1 0,5-6-37,6-3-43,11-4-106,6-3-229</inkml:trace>
  <inkml:trace contextRef="#ctx0" brushRef="#br0" timeOffset="630">1036 585 707,'0'0'121,"0"0"-20,0 0-63,0 0-35,0 0 1,0 0 37,-103 62-9,55-33-28,0-1 3,11-3-7,7-3-10,12-7-23,9-6-33,7-7-42,2-2-4,3-6 81,15-16-79,9-6 78,1-6 32,1 2 79,-4 4-1,-4 8-30,-6 7 21,-6 7-10,-8 6-30,-1 0-29,2 1-9,1 14 5,6 2 4,6 0 0,3-1 0,7-2 0,7-3-7,5-7-58,5-4-39,1 0-94,-1-11-59</inkml:trace>
  <inkml:trace contextRef="#ctx0" brushRef="#br0" timeOffset="960">1285 375 371,'0'0'59,"0"0"36,0 0 51,0 0-103,0 0 5,0 0 13,-312-357-21,228 345-4,-8 10-6,-1 2-1,0 14-26,8 16-3,6 9 0,6 4 0,1 9 8,5 4 19,4 4 2,6 8-14,6 6-11,12 6 10,15 7-14,23-1-12,4 0 12,40-3 6,16-7-5,14-12 0,15-13 0,13-13 3,12-17-4,8-18 8,4-3-5,-1-30-2,-9-18 2,-8-19-3,-13-18-4,-12-21-12,-16-9 6,-23 0-16,-31 9 17,-22 15 7,-47 10-23,-30 6 21,-14 7 3,-12 12-2,1 20-11,3 19-79,7 12-75,16 5-207</inkml:trace>
</inkml:ink>
</file>

<file path=ppt/ink/ink1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4T06:16:01.45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0 874 586,'0'0'139,"0"0"-85,0 0 15,0 0 13,0 0 0,0 0-16,0 0-16,0-27-15,0 27-10,0 0-8,0 0-17,0 0-1,0 0-6,0 2-6,0 17 0,9 7 13,0 2 0,3-1 2,3 0-1,-1-1 0,2-2 1,0-3 0,1-2-2,-2-3 1,-5-2 1,2-5 1,-6 0-3,2-4 2,-1 1-4,-1-3 2,3-1-2,-2 0 2,1-2 4,1 0-1,3 0 6,0-8 6,3-7-3,-2-2 4,4-8-5,1-5-2,1-5 0,-1-8-9,4-7 2,4-4-2,-1-5-2,5 0 2,0 3 5,1 3-5,4 3-3,2 1 3,5 3-1,6 2-4,0 1 5,2 0-1,1 0 2,-2-1-2,-1 3 2,-3 3 1,-3 5-2,-6 2 2,-5 6 3,-7 4-5,-2 1-6,-1 5 6,-4 4 0,0 1-17,-7 6 0,-6 3 17,-4-1-41,0 2-26,0 0-9,-3 4-189,-21 11-119</inkml:trace>
</inkml:ink>
</file>

<file path=ppt/ink/ink1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4T06:16:14.43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5 739 515,'0'0'88,"0"0"-69,0 0 1,0 0 15,0 0-1,0 0-11,0 0 5,0 0-11,-5-34-10,5 34 7,0 0-4,0 2-4,3 10 1,3 3-5,3 5 0,-2 4-2,2 0 2,2-1-1,4-4 1,-2-1-1,5-3 0,-1-5 3,-3-3 4,3-4 7,-1-3 3,3 0 17,3 0-4,4-3-8,3-10-11,2-4 5,3-3 2,2-5 4,7-5 3,1-5-13,8-6 9,4-4-21,6-4 15,5-3-9,6-2-1,4 1-5,1 0-1,0 4 0,-8 5 0,-1 1 0,-8 5 1,-6 4-3,-12 4 4,-8 3-2,-10 1 1,-3 1 1,-7 4-2,0 2 0,-6 4-3,-1 4 1,-3 1-13,-3 3-18,-1 3-34,1 1-2,-2 1-139,0 2-123</inkml:trace>
</inkml:ink>
</file>

<file path=ppt/ink/ink1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4T06:21:32.07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0 891 230,'0'0'410,"0"0"-384,0 0-26,0 0 0,0 0 12,0 0-12,0 0 0,9-3 1,-3 10 9,0 0 24,4 5-13,-3 0 3,4 4 10,2 1-19,-2 1 6,3 2-1,0-2-4,2-2-1,-1-4-9,0-5-3,-4-3 7,-2-1 17,-2-3 3,-3 0 9,4-4 16,-2-14 5,3-6-27,3-7-6,0-5-9,4-4-14,0-2-4,0-1 16,1 0-6,4-3-10,-1-4 0,5-5-1,5-6 1,3-5-18,5-6 4,1 0-22,-2 6 36,0 9 8,-8 12-3,-4 7 13,-9 9-18,-2 4 6,-7 6 6,-2 2-11,-1 2 5,2 2 0,-2 3-3,1 1-1,-2 4-2,0 3-1,0 1-2,-1-1-22,-2 2-14,0-1 0,0 1-46,0 0-60,0 0-47,0 0 67</inkml:trace>
</inkml:ink>
</file>

<file path=ppt/ink/ink1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4T06:25:57.57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 86,'0'0'17,"0"0"-17,0 0-74</inkml:trace>
</inkml:ink>
</file>

<file path=ppt/ink/ink1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4T06:21:33.53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1984 729 737,'0'0'92,"0"0"-78,0 0 10,0 0 46,0 0-26,0 0-36,-10-26-8,10 26-5,0 0 5,0 3-13,0 8 13,6 1 9,6 5-3,3 0-3,4-1 1,5 0 8,4-6-4,2-4-6,3-3 8,0-3-3,-1 0 3,1-11-2,-3-7-2,0-5 12,-3-3 8,-4-1 4,3-6-26,7-5 6,1-5-5,5 0-5,4-7 2,3 0 1,3-2 0,1 2-3,1 2 1,2 1-4,0 6 6,5 4-4,0 2 1,-3 4-5,-3 6 3,-7 1 0,-2 1-10,-9 6-23,-8 3 0,-10 7-15,-8 5-51,-7 2-70,-1 0-4,-7 0-364</inkml:trace>
  <inkml:trace contextRef="#ctx0" brushRef="#br0" timeOffset="1327">8565 9690 662,'0'0'12,"0"0"-12,0 0-24,0 0 24,0 0 8,0 0 32,10 27-6,-2-17 5,0 0 29,2 2-33,0 1 2,2 1-12,0 2 6,0-1-14,1-1-7,-1-3-2,2 1-5,1-5 8,1-4-8,5-3 3,0 0 10,0 0 4,3-15-6,0-1 1,1-5-4,0-6 0,4-6-10,2-3-1,3-10 1,5-3-1,6-6-2,4-3-8,5 2 8,5 3-4,6 10 6,2 6 7,-1 10-7,-8 6-2,-11 6 2,-14 5 1,-12 3-1,-12 4-15,-6 1-26,-2 2-36,1 0-87,-2 0-112,0 0-83</inkml:trace>
  <inkml:trace contextRef="#ctx0" brushRef="#br0" timeOffset="233934">1277 203 515,'0'0'17,"0"0"-17,0 0 0,0 0 12,0 0-9,0 0 4,0 0 20,-398-32-3,344 54-2,-3 5-20,-1 3 2,3 1 0,6-2 2,6 5 2,3 1 20,-1 6-21,-1 7-6,-1 5 3,0 6-3,-3 4 1,2 4-2,1 3 1,1 4 2,7 2-3,3 1 0,5 3 2,4 4-2,5 7 0,0 2 0,4 3-1,6-3 1,6-6-1,2-5-9,7-7 3,17-7 7,11-8-3,11-4 5,10-6-2,15-3 6,12-5 22,13-4-26,11-10 2,10-6-4,5-9 10,1-11-9,-5-2 20,-7-1 2,-6-16-10,-9-5 6,-5-3-10,-5-6-2,-5-3-2,-7-3 2,-8-3-3,-5-4 13,-6-3 23,-1-3-31,3-7 8,0-6 3,-4-3-3,-4-8-17,-5-6 3,-10-12 9,-6-7-9,-10-7-6,-10-3-2,-8 6 5,0 7 26,-16 6-24,-11 9 27,-6 7-22,-4 3-1,-10 7 2,-8 4-8,-8 8-3,-8 4 3,-1 7-1,-5 4 1,1 5-2,-3 9 1,-1 6 1,-2 9 0,-2 8-13,-6 1-79,-1 16-83,7 3-64,13-4 56</inkml:trace>
  <inkml:trace contextRef="#ctx0" brushRef="#br0" timeOffset="264120">813 1955 5,'15'-88'119,"-15"88"-69,0 0 7,0 0-7,0 0-21,0 0 16,9-14-31,-9 13 12,2 1-7,-2 0-6,0 0 3,1 0-5,1 0-2,-1-2 0,1 2 4,-1 0 6,1 0 1,-1 0-9,-1 0-6,0 0 0,0 0-3,0 0 0,0 0 4,2 0-6,-2 0 5,0 0 0,0 0 3,0 0 1,0 0 2,0 0-6,0 0-3,0 0 0,1-1 2,-1 1 3,0 0 8,0-2 7,0 2 2,0 0-2,0 0-17,0 0-4,0 0-1,0 0-3,0 0-5,0 0 4,0 0-1,0 0 2,2 2-4,-1 6 6,3 4 2,1 2 7,2 1-6,4 2 0,2 1-2,-2 1 9,-1-2-4,1-1-2,-5-2 5,-2-1-1,1 0 0,-1-1-5,0 0 4,2 4-5,2-1 0,-2 1 2,4 4-3,1-1 0,-1 4 1,5 2 1,0 2 0,3 0-2,0-1-2,0-1 2,-1-3 0,-1-1 0,0-1 0,-3 0 0,4 3 2,1-2 0,1 4-2,1 2 1,4 1-2,-1 3 3,3 0-4,-1 2 4,0-3-2,-2 2 3,2-1-3,-1 0 0,1 1 0,0 1 0,3 1 0,2 1 0,-1 0 0,1 1 0,2 0 0,-3 1-1,1 1 1,0 0 1,-3-1-1,-2-1 0,2 1-1,1 1 2,2 0-2,3 5 2,3-1-1,0 2 3,2-2-3,-2-2 0,-2-1-3,1-1 1,-2 2 2,-1 1 0,3 1 1,-2 3-1,4 0-2,-2 1 2,3-3 1,-1 2-1,2-1 1,-3 3-1,1-1 0,0 2 0,1 2-1,3 1 3,0 1-1,3 2-1,-2 2 0,3 3 0,1 3 3,-1 2-3,-2-2 0,-1-3 1,-5-1-1,0 0-4,1 0 4,-2 0 2,2-2 1,1 1-5,1-1 2,4 2 0,0 1 0,1 2 1,0 1-1,-3 2-1,-2 0-2,0 4 0,-1 3 1,-2 1 2,0 0 4,-1-3-4,0 0-2,-2 1 2,4 1 2,2 3-2,0-1 0,4 2 0,3-1 0,4 5 5,1 1-5,5 2-1,1 5 1,0 1 0,-1 2 0,-1-3-1,3 1 1,0-3 1,-1 2-1,-1 2 0,0-3-4,-2-1 4,0-2 0,2-3-1,1 2-1,2 3 2,2 1 6,-1 1-6,2 1-2,-2-4 2,-1-2 0,1-3 0,3 1 2,1-1-2,-1-4 3,0 1-3,-1-3-2,5 2 2,-1-2 0,0 1 0,1 2 0,-6 1-4,5 0 4,-1-3 1,1-4-1,2-2-1,-1-1-1,2 1 2,0-1 3,1-1-3,1-3 0,2 0 0,-3-2 0,-2 1 3,-2-1-7,0 0 8,-1 0-4,4-1 0,-5 3-3,-2 0 3,-2-4 0,-4-1 0,-1-6 0,1 0-1,-1 1 1,-3 0 5,1 1-5,-1-1-4,0-2 4,1 2 0,1-2 4,0-1-4,-2-1 0,-3 1-1,-1-1 1,-4 0-1,-1 1 1,0-1 0,2 1 1,3 3-2,0 2 2,3 1 3,-2-3-4,-1-2-7,-1-3 7,-2-1 4,-1-1-4,-1-2 0,0-1 2,-1 1 2,-1-3-3,-1 0 1,0-2 5,-2-1-7,-3-5 3,-2-3-3,-4-2 0,-3-4-1,-5-4 1,-3-3 1,-5-3 2,-5-3-3,-1-2-4,-5-1 4,0-1 0,-1-1-3,-2-2 0,0-1-14,0-2 3,0-1 6,0 0 8,0 0 2,0 0 18,0-1 3,0-5-14,0-1 3,0 2-3,0 1 2,0 1-8,0 0-1,0 1-2,0 0-4,0 0-4,0-1 3,0 2-1,0 0 5,0-2 0,0 3 1,0 0 0,0-2 1,0 2-1,0 0-2,0 0-10,0 0-8,0 0 4,0 0-1,0 0 0,0 0 1,0 0-7,0 0-16,0 0 7,0 0-14,0 0-7,0 0 44,0 0 9,0 0-2,0 0 2,1 0 2,1 2-2,-1-1 0,1 1 0,0-1 0,-2-1 0,0 0 0,0 1 1,0-1-1,0 2 8,0-2 24,0 0 3,0 0-15,0 0-11,0 0-2,0 0 0,0 0-3,0 0-3,0 0 0,0 0 2,0 0 2,0 0 0,0 0 1,0 0 3,0 0 6,0 0-9,0 0-4,0 0 2,0 0-4,0 0-2,0 0-3,0 0 1,0 0-8,0 0-1,0 0 6,0 0 2,0 0 1,0 0 2,0 1 1,0-1 0,0 2 1,0-1 1,0 0-1,0 1 0,0-2 1,0 0-1,0 0 2,0 0-2,0 0 0,0 0 1,0 0 0,0 0 0,0 0 0,0 0-1,0 0 1,0 0 1,0 0-1,0 0 1,0 0-2,0 0 4,0 0-3,0 0-1,0 0-1,0 0 1,0 0 0,0 0 1,0 0-1,0 1 0,0 2 6,0 1 2,-7-1-5,3 1-1,-1 0-2,1 1 2,0-3-1,1 0-2,1-1 2,2 1-1,-1-1 1,1 0 0,-2-1 3,2 0 5,0 0-2,-1 0 1,1 0 0,0 0 1,-2 0-1,1 0 3,-1 0 0,-1 0-8,2 0 0,-2-2 2,1-3 2,-1 0-1,-1-1 5,1-1-5,-2 0-1,2-1 1,-1-1-3,-1 1 3,-1-2 11,-2 0 2,0 0 11,-1 0-16,-3-1-7,2 1 2,-2-1 0,-3 1-6,0 0 4,-3 0-4,1-3 0,-3 2-2,-1-2 0,-3 2 1,1-1 0,0 0-4,-3 1 4,3 1-4,-1 1 1,3 1 0,-2 1-1,0 0-1,1 0-2,2 1 4,-1-1 1,4 2 0,-2-4 0,1 3 1,0 1-1,0-2 0,3 2 0,-1 1 0,1 0-1,-3 1-3,-4-1-3,2 1-10,-5-1 16,0 0-3,-2-2 3,-4-1-1,-2-3 1,-2 2 2,0-4-2,-1 2 3,-3 0-6,0 0 9,-3 1-7,-4-1 2,-4-1-6,0-2 1,-2-1-13,-1-2-5,-1-2 13,-2 0 2,1-3 7,0 1-2,3-2 2,0 0 2,0-2 2,1-2-2,0-1 1,-3-3-2,-2-1 0,-7-5 1,0 3 5,1 0-7,1 3 2,1 1-2,0 0 1,-2 1-1,-3-1 2,-1 0-4,-2 0 6,1-1-6,0 2 3,1 0 0,-2 0 2,-1 2 0,1-1-4,-3 2 4,2-2-3,0 0 1,-5 0 0,-1 1 3,0-3-3,2 2-3,3 1 2,0-1-2,-3 0 3,1-1-3,-1 1 3,4 0 0,-1 2 1,1 1 1,-2 0-1,1 2-1,3 1 0,1 0 0,2 0-3,3 0 3,1 1 0,2-1 0,0 3 0,4-4 0,4 3 2,5-1-2,0 2 0,3 1 4,-1 2-4,4 1 2,5 0-2,3 0 5,2 2-5,7 2 0,2 0 2,4 1 2,5 1-2,5 2-2,1 0 2,5 1-2,0 1-1,0 1-8,0-3-4,0 2-7,1-2-13,9 1-25,1 1-34,5-5-61,-1-1-62</inkml:trace>
</inkml:ink>
</file>

<file path=ppt/ink/ink1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4T06:21:54.16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0 654 326,'0'0'324,"0"0"-318,0 0-4,0 0 5,0 0-6,0 0 3,116-21 0,-83 11 10,4 0 7,3 1 10,1-1 1,-1 2 3,-1-2 0,-3-1-21,-2 1 0,-4 0-2,-2 2-12,-8-1 0,-6 2-9,-7 0 5,-6 0-27,-1-3-21,0 1 0,0-4-101,-6-1-96</inkml:trace>
  <inkml:trace contextRef="#ctx0" brushRef="#br0" timeOffset="300">519 299 672,'0'0'136,"0"0"-96,0 0 17,0 0-26,0 0-20,0 0-11,18-3-1,15 3 1,10 0 13,9 0-12,-1 0 9,-5 8 13,-10 1-9,-11 1-10,-9 1-2,-9 4-2,-7 2 0,0 3 0,-6 0 2,-12 2 2,-1-1-3,-1 1 3,2-4 0,5-3-3,2-1-1,7 0-26,2 1-53,2-5-80,0-6-151</inkml:trace>
  <inkml:trace contextRef="#ctx0" brushRef="#br0" timeOffset="682">1237 290 453,'0'0'258,"0"0"-251,0 0-5,0 0 16,0 0 15,0 0 12,18 89-8,-15-61 0,-2 1 1,1-3-5,-1-2-20,2-4-6,0-6-6,0-4-2,3-6-13,-2-4-62,4 0-35,-2-16-130</inkml:trace>
  <inkml:trace contextRef="#ctx0" brushRef="#br0" timeOffset="931">1053 201 569,'0'0'152,"0"0"-128,0 0-15,0 0 22,0 0 5,0 0-16,153-45 3,-109 40 23,-2-1 3,-3 3-39,-3 2 4,-8 1-14,-7 0-1,-11 0-52,-8 8-93,-2 5-62,-12 5 17,-21 6-26</inkml:trace>
  <inkml:trace contextRef="#ctx0" brushRef="#br0" timeOffset="1140">977 499 238,'0'0'75,"0"0"-25,0 0 7,0 0 4,0 0 16,0 0 2,75 66 6,-31-63-55,3-3-15,3 0-15,0 0 0,0 0-2,-2-1-84,-6-9-205</inkml:trace>
  <inkml:trace contextRef="#ctx0" brushRef="#br0" timeOffset="1386">1677 370 792,'0'0'107,"0"0"21,0 0-69,0 0-48,0 0 9,0 0 0,-6 10-14,-6 7 2,-3 4 22,2 3-21,5 0-8,5-2 3,3-4-4,0-3-1,17-4-1,9-3 1,9-6 1,2-2-19,-4 0-25,-8-14 4,-8-7 29,-13-7 0,-4-5 3,-7-1-16,-19-2-30,-1 5 18,2 9 36,10 6 3,8 8-2,7 2 0,0 3-1,6 3-13,13 0 12,8 0 1,1 0 4,1 1 7,-6 7-3,-6 0-5,-5 4 1,-5 2-1,-4 5 2,-1 5 1,-2 0-3,0-1 16,0-4-1,0-2-8,-3-7 0,0-3 3,1-4-5,2-3-1,0 0 10,0 0 24,0-15-5,0-7-36,11-4-10,10-3-2,7 0-3,5 2 8,1 3-4,-4 7 5,-3 6 3,-9 5 3,-2 6 2,-4 0-2,-3 0-12,0 10 0,-5 8 10,-2 7-1,-2-3-1,0 2 4,0-3 0,0-2 1,-2-3-1,2-2 2,0-1-2,0-3-11,8-3-82,16-4-77,10-3-183</inkml:trace>
  <inkml:trace contextRef="#ctx0" brushRef="#br0" timeOffset="2106">2363 310 640,'0'0'6,"0"0"7,0 0 45,0 0-8,0 0 3,0 0 15,-110 87-36,104-66-13,4-3-7,2-2-1,0-3-8,9-3-2,14-3 6,6-5-1,9-2-3,4 0-3,-6-16-1,-5-7-12,-10-6 10,-12-4-5,-9 1 8,-2 1 0,-19 5-2,-7 7 2,3 7-2,2 6-2,10 4-67,7 2-63,6 0-103,0 0-94</inkml:trace>
  <inkml:trace contextRef="#ctx0" brushRef="#br0" timeOffset="2460">2853 221 396,'0'0'242,"0"0"-204,0 0 16,0 0-8,0 0-14,0 0 6,-178 30 7,169-16-31,5 0-10,4-2-3,0 1-2,6-1 1,12-2 0,5-2 6,4 0-4,0 1 12,-1 0-13,-7 0 13,-5 2 7,-6 4-12,-3 3-2,-4 1 2,-1 3-3,-1-2-1,-15-4-3,-6-2 1,-1-5 6,-4-5-6,0-4 0,3 0 2,3 0-1,5-2-4,8-9-65,8-3-101,0-1-208</inkml:trace>
  <inkml:trace contextRef="#ctx0" brushRef="#br0" timeOffset="2826">2980 323 485,'0'0'320,"0"0"-271,0 0-8,0 0-33,0 0-2,0 0 36,0 90 3,0-54-23,0 3-12,0 0-1,0-2-3,0-1-5,0-5 1,-5-5 0,2-6-2,-1-7-10,1-4-58,1-8-60,1-1-34,1-5-14</inkml:trace>
  <inkml:trace contextRef="#ctx0" brushRef="#br0" timeOffset="3082">3090 313 633,'0'0'4,"0"0"-4,0 0-1,0 0 1,0 0-3,0 0-9,146 24 4,-146-6 8,-7 3 22,-20 0 27,-10-1 4,-2-3-15,-2-3-25,5-6-5,8-2-8,11-3-43,7-3-50,10 0-69,0-11-136</inkml:trace>
  <inkml:trace contextRef="#ctx0" brushRef="#br0" timeOffset="3344">3289 9 865,'0'0'36,"0"0"-19,0 0-6,0 0 6,0 0-10,0 0-3,64-9 5,-57 33 7,-4 8-1,-3 7 13,0 2-12,0 5 4,0 2-12,-8-5-3,0-2 4,0-6-6,1-8-3,2-6 1,-1-9 0,5-7-1,1-2 0,0-3 10,0 0 5,0-11 3,7-10-18,8-5-12,6 0-2,0-1 4,4 5 4,1 7 5,-4 7 1,-2 6-3,-3 2 3,1 0-6,-6 13 0,-4 4 2,-4 3 4,-4 4-1,0 1 1,0 0 0,0-1 0,-1-6 0,-4-1-1,4-7-40,1-4-82,0-6-79,7 0-91</inkml:trace>
  <inkml:trace contextRef="#ctx0" brushRef="#br0" timeOffset="3786">3623 329 703,'0'0'26,"0"0"-19,0 0-5,0 0-1,0 0 4,0 0 30,30 1 40,-8-1-48,0-1-1,-4-11-6,-6-4 3,-6-1-14,-6 2 12,0 3-15,0 5 6,-13 5-4,-5 2-8,-6 3-2,-3 12 2,2 6 5,7 2 1,4 1-2,7 0 11,4-3-3,3-1-8,0-3 4,4-3 0,14-3 0,8-4 3,11-4 15,9-3-11,6 0-10,-2-3-4,-3-14-1,-3-5 1,-4-7-1,-4-4-12,-10-7-1,-10 1-14,-12 4 17,-4 7 10,0 12 16,-12 7-9,-6 9-7,-1 0-6,-4 0 5,1 9-1,4 3-1,8 0 0,5-1-6,5-2 0,0-2 2,6-2-1,14 1 8,2-3 5,6-3 4,-1 0-1,-4 0-2,-3 0 4,-6 0 23,-1-2-8,-5 2-5,-1 0-12,3 0-8,0 13-13,-1 6 10,-2 6 3,2 3 16,-6 4-11,-3 1 5,0-3 11,0 0-17,0-3 0,-8-2-1,3-1-3,0-2-9,1-4-96,1-9-191</inkml:trace>
</inkml:ink>
</file>

<file path=ppt/ink/ink1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4T06:22:41.41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0 587,'0'0'0,"0"0"-21,0 0-48,0 0-104,0 0 27,0 0-8</inkml:trace>
  <inkml:trace contextRef="#ctx0" brushRef="#br0" timeOffset="3999">1873 127 693,'0'0'66,"0"0"-60,0 0-12,0 0-79,0 0-67,0 0-40</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2T04:35:47.34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106 14 48,'0'0'107,"0"0"-56,0 0-33,0 0 2,0 0-13,0 0-4,0 0-3,-5-13 1,5 13 2,0 0 32,0 0 1,0-1-26,-2 1-10,-3 0-20,-1 0-4,-1 0 6,-3 0 17,2 2 1,1 3 0,-1-1 3,-2 2-2,-1-1 0,1 0-1,1-1 0,4-1 2,4-2 2,-1 1 24,2-2 15,0 1-10,0 0-4,3 3 7,11-1 3,1 1 1,1 0-20,1-1-13,-3 0-1,0-2 8,-1-1 14,-1 0-5,7 0 1,4 0-4,9 0 4,9 0-4,4 0-18,7 0 4,0 0 11,1 0 13,-1 5-6,-5-4-12,-3 3-6,-3-1 2,-3 0-7,-3 0 1,4-3-3,4 3 2,2-3-1,6 0 4,1 0-4,0 0-3,-1 1 3,-6 1 2,0-1-1,-7 2-1,-2 0 0,4 2 0,-1 0 0,3 1 1,6-1 0,2-1-1,4 0-2,3-1 2,1-1-1,3 0 1,0 1-11,5-3 9,1 1 2,-3-1-2,-3 0 0,-4 0 0,1 0 2,-1 0 0,3 0 0,-1 0-2,-2 0 2,-5 0 0,-3 2 4,-3-1-4,-1 0 0,0 1 0,1-1 0,0 4 1,5-1-1,-3 0 2,3 2-2,-4-1 0,-2 2 0,1-1 0,2-2-2,3 0 2,1-1 5,2-2-5,4-1-2,2 0 0,4 0 2,4 0 0,2 0 2,2 3-3,-2 0 1,-1 0 0,-2 0 0,2-2 0,0-1 2,2 1-1,-3 1-1,4-2 2,-2 0-2,2 0-2,3 0 2,0 1 2,-2 2-2,-4-1 0,-5-2 0,0 0 0,-1 0-2,1 0 2,1 0 2,-2 0-2,-2 0 0,-1 0 1,-1 0-1,1-3-1,1 1 1,-1-1 2,-1 2-2,3-2 0,-3-1 1,5 0-1,1-2 0,2-1 1,-1-1-1,-2 0-2,3-1 2,-5 2 0,2 1 0,1 1-1,-6 0 1,-1 0 0,-1 2 2,-1 0-2,2 2-2,1-1 2,3 1 3,-1 0-3,1-1 1,1-1-1,1 3 0,1 0-2,4 0 2,3 0 0,-2 0-1,-2-1 1,-2 1 0,-2 0 3,3 0-3,-3 0-2,4 0 2,-1 0 0,1 0 1,5-1-1,-1 1-1,1-2 1,-3 2 4,-4 0-4,-4 0 2,-2 0-2,0 0 4,2 0-4,0 0 0,3 0-1,4 0 1,-4 0 0,6 0-1,-4 0 0,-2 0 1,-1-1 0,-8-3 2,-3 1 1,-1-1-3,-4 1 3,3 0-2,0 2 0,1 1-1,2 0 0,-2 0 0,0 0 0,-3 0-1,-3 0 1,-1 0-3,-2 0 3,1 0 4,0 0-4,1 0-4,0 0 4,-3 0 3,-3 0-3,-3 0 4,-4 0 5,-2 0 3,-2 1-11,-5 2-1,-3 0 2,-4 0-2,-3-2 1,-3 0-2,0-1 2,-2 2 0,1-2 0,3 0-2,0 0 2,3 0 5,1 0 4,-2 0 4,-4 0-5,-4 0 1,-4 0-7,-2 0 0,0 0 1,0 0 0,0 0-4,0 0-12,0 1-47,0 2-100,-6 0-207</inkml:trace>
</inkml:ink>
</file>

<file path=ppt/ink/ink1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4T06:21:45.49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7064 5408 253,'0'0'273,"0"0"-205,0 0-47,0 0 27,0 0-3,0 0-6,-47-1-10,39 1-5,0 1-4,-3 9 6,-1 4 5,-6 2-10,0 5 0,-5 3-14,-2 4-5,-2 3 6,-1 2 0,-2 2-1,0-2 10,-1-3-4,3-1 0,1-4-2,0-1-2,1-1 7,4-2-9,2-1 3,3-2-9,2-3-1,3-3 2,3-5-1,4-3-1,1-4 0,4 2-1,0-2-3,0 0-15,0 0-11,0-5-26,4-9-107,5-6 1,1-2-91</inkml:trace>
  <inkml:trace contextRef="#ctx0" brushRef="#br0" timeOffset="636">6913 5130 264,'0'0'164,"0"0"-72,0 0 10,0 0-8,0 0-38,0 0 8,0 0-4,-1-10-15,1 10-19,0 0-16,1 3-5,12 8 10,3 5 7,0 2-7,4 2 2,0 1-12,-3 0 6,1-1-5,-3 3-5,3-1 2,-2 1 2,0-2-3,0-1-2,-3-2 1,-4-5-1,-2-3 0,-4-6 0,0-1-25,-3-3-6,0 0-4,0 0-41,0-9-95,0-11-341</inkml:trace>
  <inkml:trace contextRef="#ctx0" brushRef="#br0" timeOffset="1042">7365 5199 699,'0'0'85,"0"0"-74,0 0 48,0 0 5,0 0-23,0 0-15,-83 21 2,62-5-9,1 1-5,-2 0-8,0-2-6,0 1 3,2-2-3,-2-3 0,0-3-18,2-3-38,1-2-69,2-3-54,7 0-84</inkml:trace>
  <inkml:trace contextRef="#ctx0" brushRef="#br0" timeOffset="1326">7015 5134 236,'0'0'429,"0"0"-363,0 0-26,0 0 32,0 0-24,0 0-21,19-4 7,5 4-2,3 0 5,2 1-4,2 8-10,-1 2-8,1 4-3,-1 1-1,0 1-1,-3 0-7,-5-3-3,-7-2 0,-3-4-1,-6-3 1,-2-3-7,-4 0-29,0-2-15,0 0-33,0 0-50,-15-6-121</inkml:trace>
  <inkml:trace contextRef="#ctx0" brushRef="#br0" timeOffset="1680">7154 5137 566,'0'0'72,"0"0"-55,0 0 57,0 0-20,0 0-27,0 0-2,-2-1-13,10 6 23,5 4 2,2 2-18,-1 1-12,0-1-7,0 0-3,-1-1 3,1-2-21,-4-2-9,-3-5-17,-7-1-93,0-4-155</inkml:trace>
  <inkml:trace contextRef="#ctx0" brushRef="#br0" timeOffset="2430">7959 4887 401,'0'0'292,"0"0"-201,0 0-31,0 0 7,0 0-23,0 0 7,-18 48-9,9-19-9,2 4 13,-1 3-2,2 2-6,1 0-26,0-1 9,2-3-19,0-5 3,0-3-5,2-6-2,-1-9 2,2-4 0,0-6-38,0-1-37,0-1-21,0-19-69,0-8-273</inkml:trace>
  <inkml:trace contextRef="#ctx0" brushRef="#br0" timeOffset="2713">7903 4893 104,'0'0'582,"0"0"-514,0 0 8,0 0-14,0 0-39,0 0 7,127-53-1,-75 53 0,-3 0-11,-7 5 6,-10 8-1,-8 2 1,-12 8 5,-10 2-18,-2 6-6,-17 0 12,-16-3-8,-10-4 0,-2-5 4,-2-8-6,6-4-2,5-4 9,10-3 2,8 0-11,7 0-1,8 0 1,2 0-1,1 0 1,0 0-5,0 0-4,6-1-13,12 1 5,3 0 10,3 0 2,1 0 1,-4 3-1,-2 4 0,-1 1 1,-1 4 5,0 5 2,0 3 2,-2 0-10,1 1 3,1 0-1,2-4-1,0-1-1,4-5 0,-1-2-4,-1-3-6,-3-4-37,-2-2-33,-2 0-56,-5-2-158</inkml:trace>
  <inkml:trace contextRef="#ctx0" brushRef="#br0" timeOffset="3246">8647 5027 704,'0'0'130,"0"0"-65,0 0 28,0 0-44,0 0 2,0 0 2,-63 44-8,41-23-22,3 0-4,0 0-2,5 1-14,3-3-1,4-3-2,-2-2 0,4-6-3,2-2-34,0-6-21,-3 0-6,0 0-47,-2-16-184,2-5-110</inkml:trace>
  <inkml:trace contextRef="#ctx0" brushRef="#br0" timeOffset="3472">8468 5025 186,'0'0'444,"0"0"-351,0 0-12,0 0 56,0 0-55,0 0-7,64 26-15,-45-9-20,2 6-13,5 3-2,0 4-9,1 3-11,-3-5-3,-7-6 1,-3-6-3,-5-7-5,-6-5-8,-3-4-51,0 0-28,-3-4-100,-19-15-334</inkml:trace>
  <inkml:trace contextRef="#ctx0" brushRef="#br0" timeOffset="51185">2152 2651 648,'0'0'124,"0"0"-95,0 0 9,0 0-4,0 0-18,0 0 0,0 0 9,0-49 34,-1 34-4,-1-3-1,1-3-17,-2-5-22,0-3-4,-2-5-8,-2-9 0,-2-12-2,0-14 1,0-11-2,0-4 3,0-1-1,2 8 2,-1 8-4,-2 7 2,1 9-2,-2 4 9,-2 5-7,1 3-4,0 2 4,-1 3 4,-1 2-6,1 3-2,-1 7-18,1 3-10,2 5-10,1 2 22,-2 2-63,2 3-107,2 1-158,1 3 71</inkml:trace>
  <inkml:trace contextRef="#ctx0" brushRef="#br0" timeOffset="51537">1863 1389 29,'0'0'303,"0"0"-182,0 0-25,0 0-8,0 0-10,0 0-29,-2 6-18,-4 13-8,-4 5 30,-2 5-19,-6 1-13,2 0-12,-2-5-3,4-5-5,4-8 2,4-3-3,6-6 0,0-3-14,0 0-16,0 0-11,5-6 28,9-11 13,1-6 23,5-6-12,-1 1-3,-1-1 14,0 4 16,-2 5-18,-1 6 12,-3 4-14,0 3-5,-5 1-8,2 3-4,3 2-1,-1 1-1,2 0-3,0 11-2,3 11-3,-2 0 7,-2 2 2,3 0 4,-1-5 0,3-5-4,2-7-73,3-7-102,-1-6-140</inkml:trace>
  <inkml:trace contextRef="#ctx0" brushRef="#br0" timeOffset="52213">790 705 704,'0'0'78,"0"0"-9,0 0 19,0 0-41,0 0-17,0 0-3,-149-25-3,101 43 13,3 4-17,7 4-6,5-2-4,13 0-2,6-3-4,11-3-4,3-2-2,0-2-6,17-3 5,9-2 3,7-2 2,1-3 9,2-1-6,-2-1-3,1 1-2,-3 3 0,1 2 5,1 5 5,-5 1-4,-4 2 4,-7-2-10,-9 0-4,-3-3 3,-6-4-2,0 0-1,0-2 4,-15 0 17,-12 0 10,-6-3-12,-6 0-5,1-2-10,5 0-5,3 0-19,8 0-33,2-4-16,10-5-49,10-7-65,0-3-122</inkml:trace>
  <inkml:trace contextRef="#ctx0" brushRef="#br0" timeOffset="52670">965 604 655,'0'0'311,"0"0"-225,0 0-1,0 0-36,0 0-42,0 0-7,0 14 0,0 10 14,0 8 7,7-1-9,1 0-11,-1-3 2,1-3-1,0-5-2,-2-3-6,1-8-33,-1-5-42,-2-4-28,3-7-34,1-16-101</inkml:trace>
  <inkml:trace contextRef="#ctx0" brushRef="#br0" timeOffset="52887">1129 609 329,'0'0'266,"0"0"-153,0 0-17,0 0-24,0 0-36,0 0 7,-55 38 30,20-13-20,-5 3-30,0-1-6,6-4-11,5-6-5,11-6-1,6-4 8,9-5-8,3-2-1,0 0-23,17 0-33,9-10 36,10-1 21,3 1 8,-3 2-5,-6 6 3,-8 2-1,-7 0-4,0 0 14,-4 7-4,2 3-8,-1-2 1,1 1 3,4-5-3,0-4-4,2 0 8,3 0-3,0-7 3,-2-9-2,-1-4-1,-5-1 0,-4-3-2,-6 0 1,-4 4-2,0 6 4,0 8 8,0 5-9,0 1-5,0 0-7,0 13-15,0 8 20,0 3 4,0-3 2,6-4-4,3-6 0,3-3-4,0-8 4,3 0 4,-2-5 6,2-13 2,-3-5-3,-4-2 6,-4-2 9,-2 1 6,-2 7 0,0 6 5,0 8 3,0 5-25,0 0-13,0 0-16,0 7-10,5 12 20,3 10 6,3 8 1,3 5 0,0 7 0,2 6-1,-2 6 0,3 3 0,0 2-2,-1 2 2,1-6 1,-4-12 0,-8-15-1,-5-14-6,0-11-11,-8-9 11,-16-1 6,-5-4 13,-6-20 0,-1-13-2,8-11-8,4-10-3,8-1-14,10 1 3,6 7-5,0 9 8,6 5 2,10 9-17,2 4-23,2 4-40,0 0-74,-1 2-145,-2-1-159</inkml:trace>
  <inkml:trace contextRef="#ctx0" brushRef="#br0" timeOffset="53787">1694 432 801,'0'0'160,"0"0"-101,0 0-38,0 0-16,0 0 1,0 0 9,-18 82-12,18-52 1,5-3-3,14-3-1,2-8-5,4-6 5,5-9 2,2-1 1,-3 0 11,-5-16-9,-6-7 0,-6-2 5,-7-5 2,-5-1 7,0 3 16,-5 5 10,-3 9-9,1 8-1,6 6-9,1 0-26,0 0-3,0 11-12,0 12 10,0 6 5,0 0-3,8-1 1,9-5 2,4-6-4,0-7 1,1-7 3,-2-3 7,-4-3 8,-3-15 2,-5-8-8,-4-6-7,-4-5-2,0-3-6,0 5-5,-4 4 10,1 11 0,1 10-4,2 6-7,0 4-30,0 0-64,0 0-104,18 0-86,8 1 24</inkml:trace>
  <inkml:trace contextRef="#ctx0" brushRef="#br0" timeOffset="54259">2237 316 517,'0'0'189,"0"0"-49,0 0 22,0 0-41,0 0-25,0 0-38,-79-59-43,64 59-9,-3 17-6,0 7-2,6 4 2,7-1-9,5-3 7,0-5-7,8-5-15,9-7-4,4-6 6,4-1 0,-4 0 8,1-17 11,-4-4 3,-7-5 16,-4-2-3,-1 2-9,-6 1 14,0 10 8,0 5 9,0 7-11,0 3-21,0 0-3,0 0-8,0 8-4,0 12 7,4 5 5,7 0-2,7 0-3,1-6-7,7-7-12,-4-4 7,-2-8 1,-1 0 15,-3-13 1,-5-9 6,-5-4 9,-5-4-14,-1-1-1,0 3 6,0 7 21,0 8-7,0 7-1,0 6-19,0 0 0,0 12-22,0 9 11,3 5 11,10 0 1,0-3-1,4-7-1,-2-4-7,3-7 8,-4-5 1,0 0 1,-3-3 6,-2-15 13,-2-7-1,-4-5-12,-3-4-2,0 0-6,0 3-5,0 3 5,0 10-2,0 4-18,3 4-50,9 3-68,5-1-170,5 3-141</inkml:trace>
  <inkml:trace contextRef="#ctx0" brushRef="#br0" timeOffset="54913">2727 148 571,'0'0'129,"0"0"-74,0 0 15,0 0-4,0 0-36,0 0-30,26-56-24,-14 30 24,-4 1 10,-5 5-7,-3 6 53,0 6 30,0 8-54,-9 0-27,-6 12-1,-2 14 6,-1 2 1,6 6-9,2 0 6,7-1 8,3 0-1,0-3-5,15-6 5,9-6-3,10-6-12,5-7 1,3-5-10,-1 0-51,-6-8-78,-16-8-140,-13 2-249</inkml:trace>
  <inkml:trace contextRef="#ctx0" brushRef="#br0" timeOffset="56570">2313 836 709,'0'0'90,"0"0"-1,0 0 32,0 0-61,0 0-17,0 0-24,-8 20-17,3 7 4,0 2 5,5 2-11,0-4 0,12-3 0,6-6-3,9-8 3,4-5 13,4-5-7,-1-3 1,-4-14-4,-8-7 0,-8-4 1,-4-4 2,-7 0 4,-3 4 6,0 5 9,0 9 20,0 7 0,0 4-19,0 3-16,0 0-10,0 0-8,0 19-11,0 5 11,0 5 8,3 4 1,8-3-1,3-4 2,0-3-5,4-6 1,-3-6-17,4-5-33,2-6-42,1-3-53,-1-23-224</inkml:trace>
  <inkml:trace contextRef="#ctx0" brushRef="#br0" timeOffset="56990">2750 748 978,'0'0'101,"0"0"-15,0 0-47,0 0-39,0 0 8,0 0-8,0 46 21,0-11 7,0 3-10,9 0-16,2 2 2,-2-5-2,0-3-2,2-3-17,1-9-44,2-9-46,-4-10-84,-2-1-135,-7-17-152</inkml:trace>
  <inkml:trace contextRef="#ctx0" brushRef="#br0" timeOffset="57224">2738 644 711,'0'0'51,"0"0"66,0 0-40,0 0-68,0 0-7,0 0 2,179-14-2,-168 35 3,-8 6-5,-3 4 7,0 1 1,-21 1 11,-6-4 8,0-3-7,-1-6-19,5-6-2,9-7-32,9-7-133,5 0-115,5-23-224</inkml:trace>
  <inkml:trace contextRef="#ctx0" brushRef="#br0" timeOffset="57486">3081 578 854,'0'0'268,"0"0"-222,0 0-8,0 0-31,0 0-6,0 0-1,3 29 17,0 4 16,2 5-7,2 0-20,-1 2-5,0-2 2,2-3-2,2-2-1,2-8 0,3-9-40,7-8-79,5-8-17,-1-5-107,-10-17-232</inkml:trace>
  <inkml:trace contextRef="#ctx0" brushRef="#br0" timeOffset="57710">3072 702 390,'0'0'325,"0"0"-310,0 0-15,0 0 30,0 0-8,0 0 13,212-42 26,-181 37 9,-6 4-5,-9-1-25,-5 2-21,-7 0-8,-1 0-11,-2 6-2,1 7 2,-1 4 7,4 2 6,-1 1 0,5 0-6,4-4-2,3-4-4,6-6 2,2-6 4,-2 0 7,-1-7-4,-9-14-1,-8-5 6,-4-5-15,-4-1-28,-19 3 2,-3 8-13,0 9 11,-2 12-17,3 0-66,2 11-75,2 7-107</inkml:trace>
  <inkml:trace contextRef="#ctx0" brushRef="#br0" timeOffset="58168">2880 1216 649,'0'0'269,"0"0"-253,0 0 29,0 0 18,0 0-33,0 0-12,100-62-5,-57 46 29,-4 5 8,-9 7-6,-9 4-19,-12 0-13,-6 0-12,-3 10-9,0 4-5,-18 3 14,-9 2 0,-3-2 9,2-3-1,7-1 2,10-7 1,7-2-11,4-2-4,0-2-21,3 1-12,14 0 29,5 2 8,6 3 9,-1 2-1,-3 3 3,-5 5 0,-4 4-11,-7 1-3,-7 0-1,-1 0 1,-1-2-4,-19-5 6,-7-3 2,-1-4 10,-4-4-8,1-3-3,3 0-23,3-10-47,4-8-39,12-7-146,9-2-226</inkml:trace>
  <inkml:trace contextRef="#ctx0" brushRef="#br0" timeOffset="58626">3312 1183 646,'0'0'501,"0"0"-449,0 0-5,0 0-46,0 0 5,0 0 8,-11 71 4,6-44-5,5-5-3,0-2-10,5-6 3,9-5-3,5-8 4,4-1-4,4-4 0,-2-14-25,-5-5-15,-7-4 5,-13-5 8,0-2 4,-7 1-8,-14 8-1,-1 8-11,0 13 22,6 4-121,3 0-230</inkml:trace>
  <inkml:trace contextRef="#ctx0" brushRef="#br0" timeOffset="58918">3584 1096 456,'0'0'547,"0"0"-481,0 0-20,0 0-30,0 0 0,0 0 25,30 56-18,-21-30-15,1-1-4,1-1-1,2-3-3,-2-5-7,-1-7-37,-3-4-18,0-5-50,-6-2-85,-1-17-185</inkml:trace>
  <inkml:trace contextRef="#ctx0" brushRef="#br0" timeOffset="59114">3584 1096 624,'72'-77'249,"-72"77"-188,0 0-48,0 0 0,0 0 22,0 0 4,109 44-12,-85-25-19,-4 2 16,-5-1-8,-1-2-3,-5-4-8,-3-7 1,-2-4-1,-4-3-3,0 0 12,0-17 17,0-8-17,0-8-11,3-2-3,4 1 2,4 3 7,0 10 12,-3 8 1,-3 8-11,-4 5-9,1 0-2,2 0-3,2 14-10,3 8 7,-1 6-1,-2 4 4,0 1 3,-2-2 2,3-4 1,-2-6-3,3-7-36,1-8-90,2-6-149,4-4-171</inkml:trace>
  <inkml:trace contextRef="#ctx0" brushRef="#br0" timeOffset="59510">4123 885 1029,'0'0'106,"0"0"-69,0 0-37,0 0 2,0 0-2,0 0 37,9 74-6,-4-42-4,1 1-10,0-5-16,1-7-1,-1-7-3,1-7-42,3-7-65,8 0-25,2-22-43,3-8-162,-2-4 55</inkml:trace>
  <inkml:trace contextRef="#ctx0" brushRef="#br0" timeOffset="59669">4293 895 104,'0'0'210,"0"0"-22,0 0 97,0 0-69,0 0-56,0 0-68,6-93-56,-6 93-36,1 15-11,2 11 11,2 5 3,2 4 1,3 4-3,-2-3 1,1 1-2,-2-3-4,-1-7-20,0-6-39,-1-8-34,-2-12-117,-3-1-209</inkml:trace>
  <inkml:trace contextRef="#ctx0" brushRef="#br0" timeOffset="60044">4482 822 364,'0'0'403,"0"0"-325,0 0-5,0 0-30,0 0-16,0 0 14,105-9 0,-88 18-10,-6 2-3,-8 3-14,-3 6-11,0 3 2,-14 2 15,-11 1 1,-5-5-3,4-2-7,3-5-2,8-5 1,11-5-6,4-2 1,0-2-5,3 0-8,20-5 8,12-10-3,10-3-19,4-1-37,0 1-15,-4 4-17,-6 1-98,-11 2-80,-15-1-127</inkml:trace>
  <inkml:trace contextRef="#ctx0" brushRef="#br0" timeOffset="223846">0 4446 17,'0'0'358,"0"0"-327,0 0-27,0 0 10,0 0 16,0 0-17,-2-13-6,5 3 46,3 1-11,0 2 1,-1 0-14,0 1 16,-2 2-16,3-3-14,0 1-7,2-1-5,2 0 3,-1-1-2,3-2-1,2 0 2,1-4-1,4-3 0,-1-1 11,6-4-14,-2 1 3,-1 3-4,-3 1 0,0 3 17,-5-2 2,4 2-14,-2 0 1,-1 2 1,0-3-5,1 1 1,-2 0-1,2-2 4,-1 2-5,-1 2 13,0-1-13,-2 0 3,2 1 0,-2 0 7,-2 2-2,-1 2-8,-1-1 0,-1 1 7,3-2-1,2-2-7,1-1-4,2-1 4,-2 1 5,0 0-5,4-1 0,-1-1 11,6-2-11,0 1 0,-3 0 1,3 1-1,-2-2 0,-1-1 7,4-2-6,3-3-1,2 0 0,2 1 0,0-2 3,-3 3-2,-1-2 1,-1 2 3,-2 0 7,1-2-10,-4 0 0,4 1 1,-3-2 8,2-3-9,1 0 5,4-1 3,0 1-8,0 5-2,0-1 0,-2 2 7,-1 1-7,-2 0-1,1 0 1,-2 1 3,-1-2-2,3 0 2,-4-2-3,2 2 0,0 3-3,-6-1 3,1 4 4,-4 0-3,2 0-1,-2 1 0,2 0 2,0 0-2,0 0 0,2-2 0,0 0 1,1 2-1,0 0-1,-2 2 1,2 0 0,-1-2 0,-1 0 0,0 1 0,0-2 2,0 1-1,1 0-1,-2-1-1,2 1 1,-2 3-1,0-1 1,-2 1-1,-1 1 1,-1 2 0,-1 0 3,0-1-3,1 2-1,-3 1 1,-1 4 1,-5-1 0,2 0 1,-1 0-2,1 2 0,-2-1-2,-1 1 2,0 1 0,2-2 0,-1 1 2,3-1-2,-1 0 0,2-1-1,1-2 1,-2 0 0,1 0 0,-2 1 0,3 1 3,-3-1-3,0 2 0,1-3 0,-1 1 0,3 1-2,3-4 2,3-2-1,2-3 0,2-1-2,-2 3 2,-3 0 2,0 0 0,-1 4-1,0-3 1,1 1-1,1 1 0,-2-2 0,1 1 1,-1 1-1,1-2 0,2-2-1,4-1 0,2-2 1,-4 3 1,-3 0-1,0 1 1,-5 3 1,-1 1-2,0-1 0,1 2 0,-1-3 0,4 0 2,0-1-2,0-2-2,5-1 1,2-1 1,-1-3-3,2 4 3,-2-3 6,-2 3-6,2-2-4,-1-3 4,3 3 0,-3 0 0,3-2 0,1-1 1,4-1-1,2-2-1,2 0 1,1 2 0,-3-1-4,0 4 4,-2-1 5,-3 1-5,-4-1-1,0 1 1,-2-2 2,1-2-2,1 0-1,4 0 1,0-1 3,2-1-3,1 0-2,3-1 2,-3-1 0,3 0 3,-5 2-3,1 0 0,-1 1-1,-1 2 1,-1-1 5,0 3-5,-2 0-1,0 1 1,2-1 2,-3 2-2,0-2 0,1 2 0,-4 2 0,0-1-3,-2 2 3,0-1 6,-1 1-6,0-1 0,3 1 0,0-1 0,2-1 0,2 0 0,1 1-1,-3-1 1,0 3 1,-3 1-1,0-1-1,1 2 1,-1-3 1,3 0-1,0 1 0,1-2-1,-2 2 1,1 2 0,-3 1-1,-1 0 1,-1-1 2,-1 2-2,0-3-1,2 1 1,0-1 0,1 0 0,4 0-2,1-1 2,-2 2 1,-2-2-1,4-2 0,-5 1 1,2 0 0,0 0-1,2-1-1,-2 2 1,0-1 1,2-2-1,0 3-4,-1-1 4,0 0 0,1 0 0,2 0-7,1-1 7,-4 2 0,0 3-1,-3-2-1,0 1 2,1-4 1,1 1-1,2-1 0,1 1 0,1-1 0,-3-1-5,1 3 5,3-1 1,4-3-1,7-1-6,3-2 5,5-3 1,1 3-5,-2-2 5,2 1 2,-3 0-2,-2 0-8,-3-1 8,1 2 8,-5 2-7,-2 1 0,-1 0-1,0-1-2,1 3 2,2-4 8,0-1-8,4 0-7,3-2 7,1-1 0,-1 1-2,-4 3 2,-2 1 7,-2 1-7,-5 0 0,1 1 0,-3 1 5,3-1-5,3 0 3,0-2-3,5 1 0,0 0-5,-4 1 5,0 1 5,-3 2-5,-4 2 0,-2 1-2,-3 0 2,-1 0 1,-1 1 1,6-2-2,5-3 0,7-1-1,5-2 1,4-2-1,3 1-3,1-2 4,0 0 3,-2 0-3,-3 3 0,-7 0 6,-2 2-6,-7 3-3,-1-1 3,-2 1 5,3-2-5,1 0-2,4-1 2,-2 1 1,-4 4 0,-4 0-1,-7 1 0,-1 2 1,-6 1 1,2 2 1,-2-2-2,-2 3 0,1 0-2,-1 0 1,-1 0-1,0 0 1,0 0 0,2 0-1,1 0-3,2 0 3,3 0-6,-1 0-3,0 0 3,-3 0-6,-1 0-12,-3 0-29,0 0-22,0 0 6,0 0-72,-1-3-154</inkml:trace>
  <inkml:trace contextRef="#ctx0" brushRef="#br0" timeOffset="229360">5875 250 276,'0'0'66,"0"0"-57,0 0 6,0 0 20,0 0-21,0 0-5,0 0 13,-38-30 23,38 29 3,0 1-14,0 0-12,0 0-12,0 0-5,0 0-5,0 0-9,0 0-2,0 0 0,0 10 10,0 0 1,0-1 2,4 3-2,-3-4 1,1 1 1,-2-1 1,0-2-3,1 1 1,-1 3-1,0 0 2,0 5 3,0 1-3,0 2-2,0 4 2,-3-1 1,3 1-3,0 2 0,0-1 4,0-1-4,0-1 2,5 1-1,-2-1 4,1 0-4,1 0 0,1 3 3,3-1-4,-3 3 3,0 0-2,-2-1 0,-1 0-1,-1-1 5,-2-2-5,0 2 4,0 2-2,0 0-1,0 1 0,0 0-1,0 3 1,0-2 2,0 0-3,4-2 1,0-4 2,0 0-3,-3-2 0,1 2 0,1-2 0,-2-1 0,2 1 0,0 1 0,-3 1 0,2 1 0,-1 4 0,-1 4 3,2 0-5,-1 0 4,1 2-2,-1-1 1,-1 1-2,0-1 2,0 1-1,0-2 4,-3-1-2,0-1-2,0 1 0,3-2-2,0 2 2,0-1 2,0 0-2,0-1 1,0 0-1,0 2 0,0 0 0,2-2 0,2 0 0,2 0 1,-2 2-1,1 1 0,-2 1 0,-2 4 0,1 0 0,1 1 2,-1 1-2,1-2 0,1-3-2,2 1 2,0-1 0,0-1 0,0-1-2,1 1 2,1-2 0,-4 3-2,-1 0 2,2-1 0,-1-1 2,1 0-2,0 0 0,0 0 1,-1 0-4,1-1 8,-1 2-10,1 1 10,2-2-8,1 1 5,-1 1-4,2 2 3,1 0-1,1 2 0,1-2 0,0 1 0,0-1 3,1 3-3,-1 2-3,4 2 3,0 1 2,1-4-1,-2 1-1,0-5 0,-3-1 3,0-2 0,0-1-3,-1 0 2,2 2 3,0-2 14,2 1-14,2 1-5,0-1 8,3-1-3,-1-1 0,2 0-4,-3-4 0,0 3 0,-1-2 0,0-1 1,0 1-1,1-1 0,-1-2-1,-1 1 1,0-2-1,-1-1 2,1 2-1,1 0-1,0 0 3,2 0-3,1 0 1,0-1-1,-2 0 2,1-1-1,-4-1-2,1 2 2,-5-2-2,-1 3 2,-1-3 0,-1 1-1,2 0 0,-1-1 0,0-1 0,0-2 0,3-2 0,-2 1 3,2-3-3,-1 2 1,1 0 0,-1 1 0,0 0-1,-2 2 0,-2-2 0,1 0 0,-4-1 1,2 3-2,0-2 2,0 1 1,0 2-1,2 1 0,1 3 3,-1-3 1,3 2 2,-2 1 1,3-2-3,-3 2 0,0 1 0,1-3-4,1-1 3,-1-1 7,0 0-6,1 0 2,0-2-6,-1-1 1,-3 0-2,1-3 1,-1 0-1,0-1 0,1 1 1,0 0 10,1 0-7,2 0-2,-2 0 7,1 1-9,-2-3 0,-3-2-2,1-2 0,-3 1 4,1-2-4,-1-1 5,0 1-2,3-2-1,-3 2-2,3 2 2,0 0 5,0 0-3,1 0-2,-1-1 7,0 0-6,-1-2 2,1 0 1,0 1 3,1-1-6,-2-1-1,1 1 8,-2-2 4,-1-1-8,2 0-2,-5-3-1,0 0 0,0 0 6,0 0-6,0 0-1,0-9-19,0-3-76,0-6 0,0-2-116,-2-4-103</inkml:trace>
  <inkml:trace contextRef="#ctx0" brushRef="#br0" timeOffset="231797">8993 4912 268,'0'0'70,"0"0"-32,0 0 25,0 0-26,0 0 16,0 0-21,0 0-20,-133-197 9,99 172-8,-11-1-3,-8 2-5,-9 3-4,0 0 2,-1 1-3,5 3-2,-2 0 2,1 3 6,-6 1-1,0 4-2,-2 3 0,1 2 2,3 4 2,2 0 12,4 0-19,1 8 1,2 3-1,3 5 8,-1-1-8,1 4 0,2 3 6,0 1 3,0 2 1,4 3 8,4 5-6,3 3-4,7 7-8,11 3 3,2 6-2,8 1-1,7 4 0,-1 3 0,4 4 0,0 1 3,4-2-3,14-6-5,9 0 3,4-4 2,8-1 0,5 2 0,7-3 2,6-5 5,6-6 9,10-6 0,6-9-6,7-5 4,8-6 14,4-4-13,2-3-15,1-2 2,-6 0 2,-4-2 6,-8-3-10,-9 0-7,-4 0 7,-9-12 20,-7-4-20,-5-5-1,-3-7 1,-1-7 3,-1-8 3,-2-11-3,0-4-2,-6-3-1,-5 4 0,-5 3 5,-10 1-2,-7 1 5,-4 0-5,-5-1 10,0 2-4,-5-6-2,-13-4-7,-11-1 0,-10-3-1,-11 3 0,-7 3 2,-10 6-2,-12 10 2,-13 7-3,-26 9-1,-36 4-136,-47-7-293</inkml:trace>
</inkml:ink>
</file>

<file path=ppt/ink/ink1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4T06:23:03.91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7647 5673 229,'0'0'127,"0"0"-117,0 0-1,0 0 25,0 0 4,0 0 33,-1 45-35,-10-24-4,-4 2 35,0 2-25,-3 2-15,2 1 4,-2 3 2,1 0-18,0 0-6,-3 0 1,4-1 2,-3-3-10,2-1 2,1-2-4,2 0 4,1-4-4,4-2 0,3-2 4,3-3-4,3-3 0,0-2 0,0-4 2,0-1-2,0-2 0,0-1 4,0 0-4,0 0 1,0 0-1,0 0 0,0 0-23,1-1-39,8-9-36,4-4 3,3-2-25,3-2 35,-1-3 1,0-6-77</inkml:trace>
  <inkml:trace contextRef="#ctx0" brushRef="#br0" timeOffset="472">7613 5670 311,'0'0'78,"0"0"-11,0 0 18,0 0-45,0 0 3,0 0 2,22-55-1,-14 45-17,1 2-5,4-2 5,0-3-7,2 3 1,-3 0-1,-6 2-1,-1 2-9,-1-1-6,-4 0-1,1 2-3,-1-1-9,0 2-1,0 0-16,0-1-27,0 1 25,0 1 19,0-1 4,0 0-2,-3-1 6,-2 0-6,0 2 6,1 0 1,-1 1 0,4 2 0,1 0 0,0 0 2,0 0-2,0 0-6,0 0 6,0 0 4,0 3 7,0 6 7,0 1-1,0-4-13,0-1-2,0-2-1,0-3 2,3 0 6,4 0 8,5 0-2,-3-10-10,-3-4-5,-4 0-5,-2 3 2,-2 2 2,-13 5-2,-6 4 2,-4 0-2,-5 2 3,3 10 0,6 3 2,2 0-2,10 2-7,2 0 4,7-1 3,0 3-1,0-1 1,8-4 9,6-1 2,1-5-3,3-3-4,1-5 9,-1 0-5,0-5 0,-5-13 0,-2-3-8,-5-6 0,-6 2 1,0 1-1,0 5 0,-6 7 0,-8 6-3,1 6 1,-2 0-10,-3 7 6,2 10 6,1 4-3,3 2-4,4-2 7,7-2 0,1-1-1,0-7 2,0-2-1,11-5 1,5-4 8,6 0 2,3-4-3,-2-12-3,-1-4-5,-8-1 0,-6 0 2,-5 0-2,-3 4 0,0 4 1,-14 3-1,-1 3-5,0 4 3,1 2-1,4 1 3,0 0-7,1 14-13,1 6 19,3 2-3,5-1 4,0-1-1,0-5 0,11-3 1,4-8 2,1-4 5,2 0 7,-3-11-14,-3-12-1,-2-3-12,-5-4-3,-5 2-25,0 4 11,0 8-15,0 8 7,-9 8-25,-4 0-10,-2 3 19,-2 11 46,4 1-38,1 3-67,8-2-38</inkml:trace>
  <inkml:trace contextRef="#ctx0" brushRef="#br0" timeOffset="1574">7707 5484 363,'0'0'27,"0"0"-2,0 0 8,0 0 14,0 0 13,0 0-13,-75 24 2,70-10-19,5-1-3,0-2-14,0-1-5,9-5 1,5-2 27,7-3-10,3 0-16,-3-4-7,-2-9-3,-10-5-9,-6 0-27,-3-1 22,-1 2 11,-16 3 0,-4 6 0,0 5 1,0 3 0,2 0 0,2 13 0,3 6-2,3 6 0,5 1 0,1-1 4,3-3 1,2-4-1,0-5-1,6-5 1,7-4 1,6-4 20,0 0-6,3-5-15,-1-13-2,-6-7-6,-2 0 5,-9 0 1,-4 5 2,0 3 1,0 7 13,-8 9-14,-4 1-6,-2 2 5,-1 16 1,2 4-1,1-2 3,6-1-1,5-3-1,1-6 0,0-3 0,0-1 6,7-6 9,6 0 9,2-2-9,2-15-14,-4-3-1,-3-1-9,-4 2 8,-3 3 1,-3 5 2,0 5 12,0 6-4,0 0-10,-4 2-21,-8 12 19,2 3-13,2 0-66,5-4-112,3 0-9</inkml:trace>
  <inkml:trace contextRef="#ctx0" brushRef="#br0" timeOffset="12799">5623 4993 326,'0'0'48,"0"0"-9,0 0 7,0 0 13,0 0-6,0 0-23,0 0 3,-33 159 2,30-130 17,0-1-4,0 1-28,-3 3 4,2 0 2,-2 0-22,-2 2 4,0 0 9,1-3-14,1-3 7,2-4 7,2-7-10,-1-5-3,3-5-3,0-3 1,0-4 0,0 0 2,0 0 0,-1 0 6,1 0-1,0 0-1,0 0 0,0 0-4,-2 0 0,2 0 2,0 0 6,-1 0 1,1 0-5,0-1-4,0-5 0,0-3 0,0-3 1,0-3-2,0-4-2,1-5 3,7-4-3,-2-8 2,-2-3 0,3-5 2,-2 2 0,-2-1 6,0 5-9,2 6 0,-2 5 4,-2 8-3,1 6-3,-2 3-2,0 5 2,0 3 0,0-1-8,0 0-15,0 0-29,0-1-65,-5-1-64,0-4-121</inkml:trace>
  <inkml:trace contextRef="#ctx0" brushRef="#br0" timeOffset="13482">5433 4837 332,'0'0'155,"0"0"-114,0 0 13,0 0 26,0 0-24,0 0-22,66-16-3,-57 29 18,3 4-10,3 4-8,2 1-3,0 1-2,2-3-12,-1 0-8,2-2-2,0-3-1,-1-2 2,-2-3-2,-5-3-2,-3-1-2,-6-5-4,-1-1-47,-2 0-65,0 0 3,0-11-55,0-8-193</inkml:trace>
  <inkml:trace contextRef="#ctx0" brushRef="#br0" timeOffset="13806">5875 4687 640,'0'0'96,"0"0"-36,0 0 40,0 0-45,0 0-40,0 0-8,-6 0-1,-6 13 13,-4 4 17,-1 1-19,1 3-12,-1 1-2,-1 0 3,1-1-5,1-1-1,3-3 0,1-3 0,3-3-22,-3-3-52,5-3-103,1-5-103,4 0-154</inkml:trace>
  <inkml:trace contextRef="#ctx0" brushRef="#br0" timeOffset="14128">5544 4745 603,'0'0'126,"0"0"-75,0 0 75,0 0-70,0 0-28,0 0 9,-3-25-7,6 20-7,10 0-4,2 2-1,4 0-1,4 1 3,-1 0-6,5 2-6,-2-1-5,-1 1 1,-5 0-4,-4 0 2,-1 0-1,-5 0-1,-3-2 1,-3 1-2,-3 1 1,0 0-15,0-2-8,0 2 1,0-1-3,0 1 8,-8 0 4,-2 0 12,-8 0-1,-7 6 2,-8 9 5,-8 2 1,-3 1 0,5 1 1,5-2-5,10-3-2,10-3-1,6-4 1,6-2-5,2-2 1,2-1-1,20-2 5,14 0 2,10 0-1,3-10-1,-1-3-1,-12 1 1,-11 2 3,-13 4 0,-6 2 0,-6 3 7,0-2 6,-10 1-16,-16 1 0,-7 1-4,-1 0 3,1 0 1,6 0 0,12 0-5,5 6 5,7 1-7,3 1-6,0 2 1,15-3 5,13 0 5,6-5-4,4-2 3,-2 0-9,-8 0 2,-9-6 10,-10-4 0,-7 0 5,-2 0-2,-11 3-3,-16 4-5,-7 3-2,-3 0 7,3 6-2,11 5 2,5 2-2,9-2 1,6 0-6,3-2 6,0-2-5,11-2 2,10-3 4,5-2 0,3 0 2,-4-3-2,-2-8 3,-7-1 0,-9 1 5,-5 3 7,-2 4 22,0 2-12,0 2-14,-2 0-11,-8 6-6,-3 10 0,1 7 5,4-1 1,7-4-4,1-4-1,0-5 4,10-3 1,5-4 0,4-2 2,-2-2 7,-1-13-6,-7-6 7,-6-2-8,-3-2 3,0 5 1,-9 5-3,-4 6 3,-2 9-6,-2 0-3,0 7-3,-3 13 2,7 1 4,5 2-3,5-3 2,3-5-7,0-3 3,8-2 5,10-6-2,6-4 5,4 0-6,2 0-2,-3-11 3,-7-4 2,-8-5 2,-8-1 4,-4-2-1,0 5 4,-16 4 4,-6 10-6,-6 4 1,-5 7-2,-1 12-5,5 4-1,7 0-2,11-4-3,10-2 3,1-4-8,4-5 3,22-5 7,8-3 7,3 0-7,-1-6 2,-9-11 2,-11 1 5,-13-1 16,-3 1 6,-8 6-5,-24 6-25,-8 4-1,-11 0-49,3 7-124,8 2-512</inkml:trace>
  <inkml:trace contextRef="#ctx0" brushRef="#br0" timeOffset="34373">0 5092 172,'0'0'306,"0"0"-297,0 0-1,0 0-2,0 0 18,0 0 6,0 0-9,0 0-12,12 24 0,-6-16 33,2 2 13,-2-2-31,1 1-7,0-2-4,-1-3 3,-1-1 5,-1-1 12,-1-2 22,0 0 27,3 0-10,-1-6-13,1-6-20,-2-2-5,2-4-7,-3-4 16,3-4-25,3-6-13,2-5-1,8-8-4,5-7-1,4-6 0,2 2-1,1 0 2,0 6 2,-3 3-2,0 5 0,-3 5 0,-3 4 0,-1 3 0,-6 3 0,2 6-2,-7 3 2,-2 3 0,-4 6 0,-1 2 0,0 4 4,-3 1-4,0 2-2,0 0-5,0 0 2,0 0-5,0 0-5,0 0-4,0 0-21,0 0 27,0 0-121,0 0 7,0 0-145,0 0-92</inkml:trace>
  <inkml:trace contextRef="#ctx0" brushRef="#br0" timeOffset="35814">6142 4635 356,'0'0'38,"0"0"-37,0 0-1,0 0 1,0 0 0,0 0-1,27 51 3,-21-45 11,0-2 6,0 0 26,1 0 9,0-1-15,-1 0-10,2-3-8,2 1 16,-1-1 0,2 0-10,-1 0-7,2 0 1,1-1 0,1-6 6,1-6 0,4-1-15,2-5-2,3-3 3,3-3-9,4-8-4,8-2 1,1-5-2,1-2-1,2 4-4,-1 4 3,-5 6-3,0 7 3,-7 5-7,-6 4-14,-6 6-29,-9 3-26,-8 3-159,-1-1-104</inkml:trace>
  <inkml:trace contextRef="#ctx0" brushRef="#br0" timeOffset="50427">860 5174 1,'0'0'41,"0"0"20,0 0-15,0 0-13,0 0-11,0 0-22,0 0-18,-8 0 11,2 1-11,0 2-32,-3 0-26</inkml:trace>
  <inkml:trace contextRef="#ctx0" brushRef="#br0" timeOffset="50706">712 5264 394,'0'0'53,"0"0"-44,0 0 15,0 0 1,0 0-11,0 0-6,9-28-1,-2 19 34,1-1 25,0 0 0,0 2-25,-2 0-1,-3-1 16,0-1-15,-1 0-11,-1 0-9,2 0-9,-1-1-2,3 0-9,0-3 2,-1 0 0,5-2-3,1-1 1,3 1-1,0-1 0,2 0-1,2 0 1,-1 0 1,0 0-1,1 0 0,-1 0 0,0-1 2,1 1-2,-1 0 0,0 0 0,0 1 0,1-1 2,0 1-2,2 0 0,0 1 0,3 1 0,0-1 0,3 2 1,0 0-2,0-1 2,0 2-1,0 3 0,1 1-1,-1 1 1,2 2-1,-2 0-2,-1 2 3,1 2-1,-2 1 1,0 0 0,2 0-2,-2 0 0,1 7 2,0 2 4,-1 1-4,-1 1-4,0 0 4,-1 2 1,0-1-1,1 1 0,2 0 4,1 3-3,-2-1 0,2 2-2,-1 2 2,-2 0-1,-2 1 0,-2-1 1,-3-1 1,1 2 0,-2-1 2,0-1-2,-1-1-1,1-2-1,1 2-1,3-1 1,-1-2 2,2 1 0,2-1-2,-2 1 2,5-2-1,-2 1 1,4-3-1,0-1 1,0-2 0,4-1-1,3-1 1,2-4-1,3-2 0,-1 0 4,1 0-4,-4 0-1,-3-2 0,-4-7 1,-5-1 1,-1 2-1,-4-2 0,-3 1 2,0-1-2,1-2 0,0-1 0,0-2 0,1-3-1,0-5 3,0 0 1,1-2-4,-3-1 0,1-2 2,-2 2-1,-1 1-1,3 0 0,-4 1 0,2 4-1,-1 0 1,-2 1-4,2 1 8,-1 1-4,0-1 2,0-3 0,3-2-1,3-2-1,3-4 0,1-2 0,-1-2-1,4-4 0,-3 0 1,2 3 10,-1 6-10,-4 3-2,0 5 2,-2 2 3,1 1 0,2 0-3,2-1 1,4-1-2,2-1 2,5 2 2,-3 1-3,3 3 1,-1 3-1,-3 2 0,-1 2-1,-3 3 1,1 0 0,1 4-2,2 0 1,-2 0 2,-4 0-2,-6 0-1,2 7 1,-2 1 0,1 4 0,1 2-4,-3 1 5,-1 5 0,0 2-1,-3 4-1,-1 1 2,-1 4 0,2 1 1,2 0 1,-3 1-1,3-3-2,-3-4 2,-3 3 1,-2-1-1,-1 0-2,-1 2 3,-2-1-2,-1-2 2,2 0-2,-2 0 0,0-2-1,1 1 1,2-3 1,0 1-1,3 0 0,4 1 0,1-1 0,1 1 1,1 0-1,0-2 0,-1-3-1,2-1 1,2-2 3,1-1-3,4-4 1,-1-2-2,5-3 2,3-1 1,1-5-2,-1-1-2,0 0-5,0 0-2,-1 0-12,-4-6 10,-4 1 6,-4-4 0,-3 2 4,-1-2 1,-1-3-2,-3 0 1,1-4 1,-2 0 0,0-2-3,3 0 3,-3-3 1,0-2 0,0-1-1,1-1 0,-3-2 1,-1 2-1,2-1 1,-2 4 1,-1-1 7,2 3 8,2-1-12,1-1-2,1-1 3,1-1 0,4-1-3,-1-2-1,3 0 0,-1-1-1,-2 1 0,-1 2 4,0-3 2,0 2 5,3 0 3,0 0 7,2 5-22,-1 1 2,4 2-2,1 0 1,-1 0-1,4 1 0,0 4 0,1 0 0,-3 3 0,0 3 0,4 0-1,2 4-1,0 0 0,-6 3-1,-5 0 1,-5 0-2,-2 0 2,0 0 1,-2 7-3,2 3-4,-1 4 7,0 3-3,-1 1 4,-1 5-2,0-2 2,1 2 0,-1 1 0,1-1 0,-1-1 1,2-1-1,1 0 1,-3-1-1,0 0 0,-2-1 1,-1 1-1,-1 2 0,2-2 0,-3 1 0,1 1 1,1-1-1,-2 0 2,2 0-1,-1 2-1,1 0 0,-1-1-1,-1 0 1,2 0 0,-1-1 3,1 0-3,-2-1 0,3-1 0,-2 1-2,2 0 4,2-2-4,0 2 4,5 0-1,-2-1 0,1 1-1,2-2-1,2 0 1,2 0 3,-1-2-1,3-1-2,-2-1-1,0-3 1,0-1 0,0-3 3,-1 0-2,1-1-1,-1-1 0,6-2 2,0-2-1,0-1 0,1 0-1,0 0 0,0 0-4,-2-7 0,3-2 3,-4-1-1,-1-1-2,-2-1 0,-4 1 4,0-3-1,2 1-3,-2-2 4,1-1-1,-3-1 1,0 0-1,1 0 1,0 2 0,-2 1 1,3 1-2,-5 3 1,1 3 0,1-2 0,-1 1 1,1 1-3,1 2 2,1-2-2,-2 1 2,2 0 0,1 1 0,-3-1 0,-3 3 0,-3 0 0,-2 2 0,-1 1-1,0 0 1,0 0-2,0 0 0,6 0 0,-2 0-2,4-2-3,-2 1 5,0 0-15,0 1-17,-3 0 7,1 0-5,1 0 9,-2 0 7,-2 0-18,1 0-17,-2 0 4,0 0 1,0 0-35,0 0-46,0-2-81</inkml:trace>
  <inkml:trace contextRef="#ctx0" brushRef="#br0" timeOffset="73377">2751 5415 333,'0'0'187,"0"0"-178,0 0 18,0 0 44,0 0-19,0 0-5,0 0 38,6 0 13,-4-6-16,-1-4-44,2-3-8,0-3-22,0-5 0,0-5 3,0-2-11,1-1 3,1-1 37,-1 0-25,2 3 7,-3 0-11,0 2-3,0 0-5,-3-2-2,0 1-1,0 0 1,0-3-1,0 0 0,0-2 0,-3-2 0,-1 4 7,-1 1 22,2 1-28,2 2 0,-1-1-1,2 1 0,0 2 0,0 2 1,0 1 0,0-1-1,0 0 0,0-1 0,0-3 0,0 3 0,0 0-2,0-1 2,0-4-2,0 3 0,0 2-13,0 0 14,0 5-4,0 3 8,-1 0-3,-1 0 0,1 0 1,-1 0-1,-1-2 0,2 2-4,-2 0 0,1-1 4,2 2 0,0-1-3,0 2 2,0 1 1,0-1 0,0-1 1,0 0 0,0 3-1,0 3 0,0 4 0,0 2 6,0 0-6,0 1-4,0 0 4,0-2-1,0 1-3,2-2-1,11-3 2,7-1 3,2-1 0,1 1-2,5-3 2,2-1-2,4 1 2,3-3 0,3-1-6,2 1-3,1-2 5,-2 1-2,-5 0-6,-5-1 2,-6 3 5,-4 2 5,-4 3 0,-4 0-2,-4 3 2,-1 0 0,-4 0-6,0 2 2,-2 2 4,-2-1 1,0 1-1,0 0-2,0 0 2,0 0-1,0 0-2,0 0-4,0 0 3,0 0-4,0 0 1,0 0 1,0 0 4,0 0 1,0 7 0,0 0 1,0 1 0,0-1 1,0 3-1,0 0 0,0-2-1,0 1-1,0-1 0,0 2-3,0 4 1,0 4 4,0 4 2,0 2 3,-2-2-1,-2 0-2,1 1-2,0 1 1,0 1 0,0 2-1,0 0 1,3 3 1,0-2-2,0 0 2,-2 3 0,2-1-1,-1 1 0,-4-2 4,0 0-5,-3 0 1,2-1 2,0 2-6,3-3 3,0 1 0,1-1 2,1-2-2,1 2-1,-3 1 1,2 0 0,-2-1 0,0-1 1,0-2 2,0-1-3,3-1-2,0-2 1,0-2 1,0-3 0,0-2-2,0-3 0,0 0 0,0-5 2,0 3 0,0-3-1,0 1 0,-2-1-4,-4 2 5,-5 2 0,-2-2 0,0 0-1,-5 0-4,-1-1 5,-2-2-2,-5 0 2,0 0-2,-6-1 1,1 2 1,0 0 7,1 1-7,-2 2 2,3 0-2,-1 1 0,0-1 2,3-1-2,6-2 0,8-3-3,4 0-4,3-2-23,6 0-23,0 0-31,0-2-109,0-6-140</inkml:trace>
  <inkml:trace contextRef="#ctx0" brushRef="#br0" timeOffset="76279">5842 4443 588,'0'0'83,"0"0"-63,0 0 50,0 0 22,0 0-10,0 0-9,0 0-26,2-15-3,-2 15-22,0 0-13,1 0-9,4 3-3,0 11 2,3 4 1,1 0 1,-2-1 2,4-3-3,-2-1 2,0-3-2,4-4 6,-2-3 3,3-2 4,-2-1-5,2 0 1,2 0 10,5-7-3,3-10-5,6-4-7,5-6-3,6-5-1,4-5 0,7 0-8,4 2 2,4 4 2,1 10-1,-3 2-5,-10 7 10,-6 4 0,-12 1-15,-12 5-15,-8 2-39,-10 0-115,0 0-87</inkml:trace>
  <inkml:trace contextRef="#ctx0" brushRef="#br0" timeOffset="77397">29 4013 254,'0'0'283,"0"0"-282,0 0-1,0 0 13,0 0 0,0 0 45,9 41 5,-4-28-19,1 1 1,2 0 0,2-1-2,2-3-14,2 0 0,2-5-4,2-2 13,6-3-7,4 0-8,2-3 7,3-12 2,0-7 3,1-3-11,0-6-5,5-2-12,-2 0-7,1 0-8,2 3-23,3 4-1,4 6 1,-1 5-47,-6 6-49,-9 9 14,-13 0-151</inkml:trace>
  <inkml:trace contextRef="#ctx0" brushRef="#br0" timeOffset="82240">1575 5623 173,'0'0'417,"0"0"-320,0 0-78,0 0 37,0 0 11,0 0-17,0 0 0,-17-9 3,17 6 6,-2-3-14,2-2-16,0-4-17,0-6-9,0-3 3,0-6-2,2-3 1,5-1-3,5-4 1,-5-2 2,1 0 7,2-5 9,-1 2-16,2-4-1,2-2-4,-2 0-1,-1-3 1,-1 1 3,-2 1-3,-2 1 6,-2 1 15,-2 0-8,2 1-3,2-2-5,-1-1-5,1-2 0,-1 0 1,-1-3-1,2 2 1,1 1 1,-3-1-2,2-2 0,1 2 0,2 0 0,0-4 0,2 0-2,-1 0 2,-2-2 0,1-4 0,2 1 1,1-2-1,3 2 0,0 5-1,5 5 0,-4 4 1,0 7-5,-3 2 5,0 4-1,1 1-1,3-3-2,1-1 2,0 1-4,4 2 1,-1 4-4,-4 6 3,-2 6 2,-5 5 1,-4 3 2,0 6 1,-4 0-5,-1 2-10,3 0-2,-3 0 3,1 0-3,2 0 4,2 0-1,1 0 3,0 4 4,4 9 1,-3 2 3,1 5-1,1 0-2,0 4 5,0-2 1,1 1-1,2 1-1,2 0 2,0-2 1,0 4-1,2-1 0,-2 2 0,-2 1 0,1 1 0,-2-3 1,-2 0-2,1-1 1,-1 2 0,-1-2-1,0 1 1,0-1 0,1 2-1,0-2 1,1 3 0,-2 0-1,-2 2-1,0 2-10,-1 1-3,0-1 11,-2 1 4,2-2 0,-1-2 0,1 0-2,2 0 2,-1-1 3,0 2-3,-2 1-6,1 0 6,-2 3 1,-2 0-1,-1-3 0,0 1-1,0-4 2,0 2-1,2-3 2,2-2-2,1-2-4,-2-2 4,0 1 1,0-1-1,-2 2-1,-1 1 1,0 1 0,0 2 0,0 0-1,0 1 1,0 0 0,0 2 2,0-5-2,0-1-2,8-1 2,2-2-1,-1 0 1,5 0 0,0-1-1,1-3 1,5 1 1,-1-1-1,-1 0 0,3 0 0,1 0 0,-1-2 0,6 2 0,1-2 0,2-1 1,0-3-1,1-3 0,-2-1-2,0-4 4,0 1-4,-4-2 2,-4 2 0,2-1-1,-1-2 1,-2 4 0,3-3 0,1 1 0,0-1-6,0-1-38,-3-1-10,-7 0-105,-6 0-120</inkml:trace>
  <inkml:trace contextRef="#ctx0" brushRef="#br0" timeOffset="95655">264 5619 326,'0'0'57,"0"0"-47,0 0 18,0 0 56,0 0-4,0 0-35,0 0-18,-4 0-8,4 0 1,0 0 4,0 0 3,0 0 3,0-3 1,1-4-13,4-1-6,-1 0 6,4-4 2,0 1-13,0-2 2,1-1-1,-1 1-6,2 2 8,-3 0-7,2 0 4,3-1 1,-3-1 3,0 2-6,-1 0 1,-1 0 0,-3 1-6,2 0 5,-2 0-5,0 0 4,2-1 0,0-2-2,1-1-1,-1 0 2,0 0-2,3 1-1,-3-1 1,0 1 4,2 2 2,-2-1-1,1 0 2,-3 1 1,1 0-5,0-1-1,-2 2 3,0 2-2,-2 0 7,1 2 4,2-1-5,-1-1-4,1 0-5,-1 0-1,0 1 1,0 0 1,0 1-1,2-1 7,-2 1-7,1 1 4,-1-2-1,0 0-2,2-1 2,-1 0-4,1 0-3,-1-1 3,2 1 1,-2 1 0,1-2 0,-1 2 2,1-1-2,0 1 6,-1 0-2,0 0-4,1-2 0,-2 2 0,3 0 0,-2-2-1,1 2 2,-1 0-2,0 1 0,0 0 1,-1 2 1,0 0-1,0 1 1,0-1 4,-3 1 0,1 0-6,-1 0 1,0 2 1,0-2 0,2 1-2,-2 1 2,0 0 1,0 1-3,0-2 1,0-1 3,0 2-4,0 1 1,0 0-1,0 0 0,0 0 3,0 0-3,0 0 1,0 0-1,0 0 1,0 0-1,1 0 0,-1 0 1,0 0-1,0 0 0,0 0 0,0 0-1,0 0 4,0-2-4,0 2 4,0 0-2,0 0 1,0 0-2,0 0-1,0-1 1,0 0 1,0-2-1,0 0 0,2-1 4,-2 2-3,0-1 5,1 2-2,-1-1-3,0 1 2,0 0-5,0-1 2,2 1 0,-2-2 0,1 2 3,-1-2-3,3 2 0,-3-1 0,0 2 2,0-1 0,1-1 1,1 1-6,-2-2 7,1 2-4,1-2 0,-1-1 0,2 0-2,0 1 2,-1-1 4,-1 1-4,-1 0 0,2-1-4,0-2 4,1 0 1,3-1-1,-1-1-4,1-2 4,0 1-1,0 1 4,-3 1-2,2 2 0,-1-3-1,1 1 0,-2 0-4,0-1 4,1-2 0,1 1 0,-1-1 0,0 2-2,-2 1 4,1-3-4,1-1 5,2-6-6,1 0 1,0-1-6,0 2 7,-2 1 1,2-2 0,1-1-1,0 0 1,-1 2 2,0-4-2,1-2 0,0 1 0,0 1 0,1-2-1,-1 2 0,2 1 1,-1-1 0,1 2-1,1-1 1,-2 1 0,0 1-2,1-1 2,0-2 0,0 1 0,3-1 0,-3 0 0,1 1 0,2 1 0,-2 0-1,0 0 1,0-1 0,1 1 0,1-1 0,1 0-2,0-1-3,0 0 2,1 2 2,-3 0 2,0 0-2,0 0 1,-2-2 0,3 1 2,0-1-2,-3-1-1,3-2 1,1 1 0,1-2 0,-2 0-2,2-2 2,-1 1 0,3-2 1,-2 0-1,5 0 0,-5-2 0,1 1 1,1-4-1,2-2 0,2-3-1,1-3 1,5 0 0,0-3 0,0-1 0,1-1-2,-1 4 2,1-2 0,0 1-2,1-1 2,-2 0 0,0-3 1,-2 1-1,0 0 1,1-1-1,2-1 0,0-1 0,1 1 0,2-2 0,-1 0 0,3-2 0,-1 0 1,3 0-1,1 0-1,0-2 1,1-1 0,1-3 2,0 2-2,-4 2 1,2 0-1,-3 5 1,1 2 0,2-1-1,-3 1 0,-2 0-1,-3 0 1,2 1 0,1 0 0,1 0 0,1 1-1,-1 0 1,3 1 3,1-1-1,0 0-2,1 1 0,0-1-6,-3 0 6,1 0 1,-3-1 0,1-1-1,3-2 0,2-1-4,3-2 4,3 3 0,-2 2 0,0 4-1,-3 1 2,-3 1-1,1-2 0,-2 2 3,-1-1-3,0 0 0,1 1 0,1 3 1,2-2-1,1 4 1,-3 0-1,0 0 1,-3 1-1,-4 0 0,0 0 0,-3 2 0,0-1 0,-1 4 0,-2 3 1,-1 2 0,-1 1-1,-3 1 0,3 2 1,-2 2-1,-1 1-2,-2 2 2,-5 2 1,0 1 0,-6 4 3,-2 1 3,0 2 4,-3 0-7,2 3 4,-1-2-8,-1 2 5,0 1 1,0-2 1,0 3-2,0-1-2,0 1-2,0 0 0,0 0-1,0 0 0,0 0 1,0 0-1,0 0 0,0 0 0,0 0 2,0 0-2,0-2-1,0 2 1,0 0-5,0-1 5,0-2-10,0 1-18,0-2-20,0 1 0,0 2-73,0-2-110,-7-3-62</inkml:trace>
  <inkml:trace contextRef="#ctx0" brushRef="#br0" timeOffset="99988">1483 3425 277,'0'0'145,"0"0"-137,0 0 33,0 0-3,0 0-2,0 0-2,0 0-3,-5 1 17,5-10-10,0 0-24,0 1 6,0 0-5,0 3-4,0 1-4,0 3 8,-2 1-13,-1 0 4,-3 0 10,1 0-7,-1 0-4,0 1 6,2 5-8,1-1-3,3 0-5,0-3-1,0 1-1,0-3-3,7 2 10,1-2 3,2 0 18,2 0-11,-5-2-4,-1-5-5,-3-1 4,-3-2 6,0-1 8,0-2-18,-1 1-1,-10 2 0,-2 2 1,3 4 31,2 1-12,3 3-5,1 0-5,1 0-10,-1 2-1,1 9-10,3 0 11,0 0-4,0-4-8,0 1 8,6-4 4,7-1 0,5-3 10,6 0 0,0-10 0,-2-6-9,-5-1 4,-10 3-5,-1 0 0,-6 4 15,0 2-8,-3 2-6,-7 3-1,-4 3 7,-1 0-2,2 0 6,1 4-11,3 5 6,3 2-6,3-2-10,3 2 0,0-3-7,0 1-12,7-5 10,7-1 3,4-3 15,-2 0-2,-2 0-5,-8-7 3,-3-2 5,-3 2 4,0 2 3,-5 1-7,-10 1-30,-1 2 28,-1 1-3,1 0-8,7 0-76,3 0-72,6 0-106</inkml:trace>
</inkml:ink>
</file>

<file path=ppt/ink/ink1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4T06:25:42.63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-1 861 440,'0'0'159,"0"0"-123,0 0 17,0 0 50,0 0 17,0 0-34,0 0-40,-1 8-21,7-8-3,12 1 7,12 1-3,9 0-14,13 1-4,9 1-8,14 0 0,13 3 0,21 3 0,21 2 0,12 1 30,2 0-2,-9 3-4,-16-1-5,-23 1-8,-24-2-7,-23-5-4,-22 0-7,-17-6-4,-7-2-18,-3 1-6,0-1 15,0-1-4,0 0-11,-3 0-10,-6 0-48,-4-6-54,-1-1-57,-3 2-160</inkml:trace>
  <inkml:trace contextRef="#ctx0" brushRef="#br0" timeOffset="883">1583 752 600,'0'0'136,"0"0"-55,0 0 12,0 0 21,0 0-21,0 0-40,4 0-24,-4 0-21,0 14-1,-4 9-6,-11 10 19,-6 7 3,-1-1-15,3 2-7,3-5 6,7-4-7,3-5-1,5-5 1,1-7 0,0-5-16,0-5-31,-2-2-23,1-3-11,1-1-41,0-16-105,0-10-360</inkml:trace>
  <inkml:trace contextRef="#ctx0" brushRef="#br0" timeOffset="1175">1553 651 870,'0'0'81,"0"0"-4,0 0-10,0 0-30,0 0 1,0 0 6,250-98-20,-192 98-16,-9 9-7,-11 10 4,-11 1-5,-14-2-8,-7 1 7,-6 0-6,-4-1-3,-22 0 10,-11-4 5,-12-3 1,1-2-4,-1-3 10,8-2-5,11-1-3,7-1-1,10 1 4,7-1-7,5-1-4,1 2-1,0 4-8,0 2-4,4 6 17,6-1 3,3-2-1,-1 2 2,2 0-1,1 2-1,0 1 1,-1 1-3,1 2 0,1-2 2,1 0-2,1-3-10,-2-2-42,3-4-61,1-8-101,5-1-178</inkml:trace>
  <inkml:trace contextRef="#ctx0" brushRef="#br0" timeOffset="1627">2316 711 1046,'0'0'112,"0"0"-103,0 0-3,0 0 16,0 0 40,0 0-11,-131 113-31,97-78-11,4-3-8,6-6-1,6-5-36,4-8-23,1-6-51,1-7-92,1 0-96,2-19-30</inkml:trace>
  <inkml:trace contextRef="#ctx0" brushRef="#br0" timeOffset="1799">2034 772 305,'0'0'341,"0"0"-227,0 0-38,0 0 30,0 0-11,0 0-20,145 69-25,-122-47-23,1 2-18,-2-1-1,-4-4-8,1-6-3,-2-5-29,2-8-65,-2 0-85,4-19-216</inkml:trace>
  <inkml:trace contextRef="#ctx0" brushRef="#br0" timeOffset="2031">2437 378 575,'0'0'186,"0"0"-148,0 0 15,0 0 30,0 0-26,0 0-20,-284-221 0,227 203-2,0 7-22,-6 7-10,-1 4 13,1 4-11,2 20 11,-2 12-5,6 11-3,8 8-2,5 7-2,11 5-3,7 8 3,6 4-4,4 6 7,7-2-7,4-5 1,4-3 1,1-2-2,0-4 0,15-4-4,11-5 11,9-7-6,10-4 17,11-7-10,12-9-6,13-9-1,12-11 5,13-13 3,4 0-6,-5-24 2,-14-14-5,-18-14-5,-13-14-7,-3-14 2,0-15-8,-6-7-2,-8-16 14,-11-7-5,-12 4 11,-11 13 4,-9 18 2,-4 21 3,-30 10 17,-19 4-24,-11 7 8,-6 8-4,-5 6-6,0 9-6,-4 11-3,-3 8-110,-4 3-207,1 0-399</inkml:trace>
</inkml:ink>
</file>

<file path=ppt/ink/ink1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4T06:21:50.08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196 77 615,'0'0'130,"0"0"-13,0 0-12,0 0-56,0 0-26,0 0-3,0-2-6,0 4-3,6 14 1,3 6 13,4 3-14,2 2-11,0 1 2,1-1 0,0-3-1,0 1 1,0-7-2,-4-2-19,-2-5-51,-5-5-43,-5-5-73,0-1-106,-19-1-18</inkml:trace>
  <inkml:trace contextRef="#ctx0" brushRef="#br0" timeOffset="286">-1 166 420,'0'0'284,"0"0"-193,0 0-27,0 0-22,0 0-19,0 0 5,-5-6 16,20 3 26,7-4-8,5-3-34,7-1-16,2-3-3,2-1-4,0 1-3,-3 1 0,-5 5 0,-6-1-2,-9 5-3,-3-2 2,-8 3-3,-1 0-28,0 1-19,0-1-5,0-1-30,3-2-72,-3-1-56,0-3-90</inkml:trace>
  <inkml:trace contextRef="#ctx0" brushRef="#br0" timeOffset="600">610 0 508,'0'0'253,"0"0"-246,0 0 24,0 0 22,0 0-15,0 0 17,-49 35-15,35-13-7,-1 4-7,5 1-22,-2-1-2,3-6 0,3-3-2,0-6 0,3-4-6,2-4-60,-2-3-60,-3 0 9,-3 0 3,-5-14-196</inkml:trace>
  <inkml:trace contextRef="#ctx0" brushRef="#br0" timeOffset="805">401 62 339,'0'0'156,"0"0"-38,0 0-50,0 0-21,0 0 46,0 0-4,81 11-28,-46-1-26,-2 2-12,0 3-11,-2 1-11,-2 1-1,-6-4 0,-4-3-27,-2-3-40,-4-3-61,-3-4-89,-4 0-110</inkml:trace>
</inkml:ink>
</file>

<file path=ppt/ink/ink13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4T06:21:41.02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393 542 378,'0'0'123,"0"0"-98,0 0-16,0 0-3,0 0 21,0 0 11,0 0-6,-10-17 3,10 12 9,0 3 16,0 0 0,0 2-6,0 0-20,0 0-17,0 0-8,0 0-7,0 0-2,0 0 0,3 0 0,7 6 15,0 4 5,4 0 6,4 1-8,-2 2-2,3 0 0,1 1-2,-1-2-3,2 5 1,-1 0-4,-1 3 4,-1 2-6,3 4 2,-1 1-6,0-1 0,3 1 3,1-4-4,-2-4-1,-3-5 2,-3-7-1,-7-3-1,-5-4 0,0 0 3,-2 0 1,-1 0 4,-1 0 3,0 0 6,0-2 0,0-4-14,0-1-1,0-1-1,-8-2-1,-1-1 0,-4-2 0,-1-3 2,-3-1 2,-1-1 5,0-1-3,-1-1 0,1-2 0,0-1-2,0 0-4,0-1-1,2 0 1,-2 0 1,1 3 1,-2-2 7,-2 2 0,2 0-1,-5-2-1,1 2-5,-1 2 1,-1 0-3,3 2 0,2 2 0,4 1 0,2-1 0,2 0 0,2 1-1,1 3 1,1 1 0,2 3 1,2 3-1,2 1 1,0 2-1,2 1 0,0 0-3,0-2-2,0 2 1,0 0-7,0 0 1,0 0 8,0 0-4,0 0-1,0 0-6,0 0-14,0 0-13,0 0-25,0-3-26,0-5-47,0-2-124,-2-3 47</inkml:trace>
  <inkml:trace contextRef="#ctx0" brushRef="#br0" timeOffset="990">101 232 226,'0'0'104,"0"0"-26,0 0 35,0 0 17,0 0-38,0 0-23,-12-18-21,12 18-20,0 0-11,0 0-4,2 0-6,5 0 10,6 0 9,0 0-12,-1 5 8,1 3-6,4 4-4,-1 1-2,7 1 7,-1-3 4,-1 1-15,6 0 3,0-2-3,-1-2-4,-1-4-2,-5-1 1,-6-1-1,-5-2-1,-5 1-18,-4-1-15,0 0-23,0 0-30,-11 0-58,-8-13-187</inkml:trace>
  <inkml:trace contextRef="#ctx0" brushRef="#br0" timeOffset="1388">353 25 558,'0'0'49,"0"0"-15,0 0 56,0 0-12,0 0-7,0 0-7,-41-26-20,41 26-16,0 0-18,-1 12-9,1 7 0,-2 6 9,2 2-5,0-1-3,0 0 4,0 1-1,0-3-3,0-3 1,0-1 4,0-3-7,0 0 0,0-3 1,0 0-1,0-4-26,0-3-23,0-1-35,0-6-30,-1 0-52,1 0-96</inkml:trace>
  <inkml:trace contextRef="#ctx0" brushRef="#br0" timeOffset="1786">6 249 409,'0'0'117,"0"0"-91,0 0 62,0 0-10,0 0-41,0 0 12,-6-7 7,6 7-7,1-3 0,12-3-15,7-3-11,4-1-1,-1-1-11,5-3-3,-3 1 2,4-3-9,-1-1 0,-2 1-1,1 2 0,-5 3 0,-6 3 0,-4 2 3,-6 3-3,-4 2-2,-2-1 1,0 2-4,0 0-7,0 0-11,0 0-17,0 0-52,-5 0-19,-4 7-38,0-1-94,3 0-150</inkml:trace>
  <inkml:trace contextRef="#ctx0" brushRef="#br0" timeOffset="2146">192 196 239,'0'0'280,"0"0"-203,0 0-33,0 0 39,0 0 11,0 0-14,-1 0-25,1 0-15,0 0-8,0 0-17,8 0-12,-1 0 0,7 9-3,2 6 0,1 8 1,5 5 11,-1 0-11,-2-1 1,0-7 1,-3-8-3,-5-3-4,-3-9-55,-8 0-137,0-20-220</inkml:trace>
</inkml:ink>
</file>

<file path=ppt/ink/ink13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4T06:24:45.55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-1 849 522,'0'0'262,"0"0"-247,0 0-3,0 0 36,0 0-26,0 0-18,0 8 1,0 6 10,0 7 29,3 5 19,-1 8-21,1 2-15,0 8-8,1 3-14,1-2 7,1 0-8,-2-4-1,-2-5-3,-1-7 0,-1-8 0,0-7 0,0-5-4,0-6 4,0-3-2,0 0 2,0 0 9,0 0-5,-1-2 3,-5-9-7,-5-2-8,5-1 3,3 0-1,3-3 4,0 0 2,0-1-4,11 1 0,8 1-2,5 4 3,4 2 2,5 1-1,6 1 2,1-1-2,3-1 0,-2 0 1,-7-1 1,-7 0 0,-9 1 2,-9 0-1,-5-1-1,-2-2 9,-2-5 4,0-1-3,-2-2 7,-7-1-7,-1 1-1,1 2 2,1 6 4,4 8 12,2 3 13,2 1-11,0 1-19,0 0-10,0 0-5,0 4-5,0 13 10,0 9 1,0 7 6,2 7 2,4 1-6,2 1-1,2-1 4,-1 0-6,1-3-2,2-2 2,0-6 0,-2-4-1,1-7-4,-1-7-5,-1-3-30,-1-7-34,-5-2-9,-3-5-50,1-19-44,-1-9-237</inkml:trace>
  <inkml:trace contextRef="#ctx0" brushRef="#br0" timeOffset="780">615 792 708,'0'0'175,"0"0"-173,0 0 35,0 0 34,0 0-34,0 0-19,-34 102 21,31-54-13,3 1-3,0-1-10,0-3 3,15-7-16,1-5 3,5-8-7,4-9 4,4-12 0,4-4 2,-2-10 12,-4-15-8,-9-6-5,-10-3 0,-8-4 3,0-3 0,-22-1-4,-5 2-4,-2 10-14,-1 12 5,3 14-2,5 4 1,4 1-40,3 12-21,7-2-37,7-4-18,1-6-76,0-1-63</inkml:trace>
  <inkml:trace contextRef="#ctx0" brushRef="#br0" timeOffset="1192">827 648 630,'0'0'57,"0"0"-40,0 0 26,0 0-8,0 0 6,0 0 9,52-9-13,-36 18 6,0 8-8,1 7-11,3 6-9,-1 5-5,3 3-7,1 0-1,-1-4-1,-2-7 0,-3-6-1,-3-8 0,-1-9-18,-5-4-60,-5 0-77,-3-23-133</inkml:trace>
  <inkml:trace contextRef="#ctx0" brushRef="#br0" timeOffset="1456">973 613 569,'0'0'190,"0"0"-156,0 0 44,0 0-4,0 0-29,0 0-6,92-2 2,-72 19 1,1 2-14,-2 2-15,-1 0-9,0-1-3,-1-1 5,0-3-6,-2-5 2,-3-5 1,-3-3-2,-3-3 2,-3 0 4,0-4 8,-3-13 28,0-7-19,0-6-8,0-2-11,-7-7-3,1 1-1,3 3 0,3 5-1,0 8 0,0 8-1,3 4-2,4 4 2,0 5-1,1 1-5,1 0 2,0 1 0,4 10 2,-1 5 1,1 5 1,0 3 1,1 4 1,-2 4 3,0-2-2,3 0 0,0-3-2,3-3 0,0-4-5,-2-6-33,1-6-29,-2-8-2,1 0-44,-1-17-50,0-12-190</inkml:trace>
  <inkml:trace contextRef="#ctx0" brushRef="#br0" timeOffset="1958">1580 254 364,'0'0'581,"0"0"-549,0 0-14,0 0 4,0 0-16,0 0 10,-5 18 34,16 7 7,1 3-12,1 1-24,2 1-12,0 1-7,0-4 1,0 0-1,-1-4-2,-1-5 0,-3-6-11,2-3-53,-2-9-31,1 0-99,1-11-55,-3-16-146</inkml:trace>
  <inkml:trace contextRef="#ctx0" brushRef="#br0" timeOffset="2206">1815 134 302,'0'0'394,"0"0"-280,0 0 15,0 0-29,0 0-72,0 0-28,0 3 1,0 21 13,0 3 23,2 3-11,6 0-18,1 0 2,1 0-4,-1 1 11,0-4-15,1 0-1,-1-6-1,0-4-1,1-6-44,-2-6-23,-2-5-24,0 0-87,-3-5-42,-3-11-156</inkml:trace>
  <inkml:trace contextRef="#ctx0" brushRef="#br0" timeOffset="2498">1680 380 211,'0'0'519,"0"0"-502,0 0 0,0 0-17,0 0 21,0 0 14,21 4 24,1-11 9,8-9-31,1-1-29,-1 1-8,-6 0-19,-5 1-83,-5-1-104,-7 0-146</inkml:trace>
  <inkml:trace contextRef="#ctx0" brushRef="#br0" timeOffset="2738">2036 67 610,'0'0'237,"0"0"-226,0 0-7,0 0-4,0 0-6,0 0 6,24-22 17,3 12 2,1 1 0,2 0-5,-5 0-1,-1 4-1,-7 2-5,-4 3 3,-4 0-10,-5 0-2,-2 1-3,0 11 5,-2 2-2,0 3 2,0 5 10,0 2 13,-8 3-8,-1 1-1,-4 0-7,1 0-7,-2-3 1,1 0-1,-2-4 3,3-1 3,0-1-5,0-5-1,2-3 0,0-3-5,3-2 5,1-2 0,3-1 3,2-3-1,1 0 5,0 0 8,0-1-11,0-12-4,3-2-12,7-1-1,5 1 8,-1 0 4,-1 5 0,-4 3 2,0 3-1,0 2 1,0 1 5,1 1-4,1 0 0,4 0-1,2 3 9,5 5 7,3 0 0,3-1-5,4-3 18,0-3-14,4-1 1,-2 0-10,4 0 1,-3-10-4,-2-2-2,-6-2-2,-5-3 3,-10-1 3,-4-4 1,-8 1-7,0-2-7,0 2-12,-11 4-27,-1 5-18,-4 3-38,1 5-127,-4 1-115</inkml:trace>
</inkml:ink>
</file>

<file path=ppt/ink/ink13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4T06:21:52.35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1340 285,'0'0'65,"0"0"-28,0 0 11,0 0 3,0 0-17,0 0 0,16-78-5,-5 69-4,0-2-10,2-1 6,-1 2 6,6-3-14,-1 1 6,5-1-12,-1 1 5,-2-1-11,2 0 8,0 0-9,-2-1 1,2 0 7,0 0-8,3-1 0,1-2 3,4-2 2,2 1 1,0-1-4,6-1 15,-2 0-15,1-1 0,-4 3-2,1-1 0,-1 1 0,-4 1-1,0 0 1,-1 2 0,0 0 8,3 0-6,1-1 0,0 1-2,2 0 0,-2-3-2,1 1 2,-1 1 6,0-1-6,2 0-13,3 0 13,-3 0 0,1 2 8,2-2-11,3 1 3,4-2-9,-1 1 4,2 0 8,-2-1-5,-1 1 4,-3 1-2,-2 0 0,0 0-11,1 0 9,3 2 2,-1 0 3,3-1 0,1-2-6,3 1 3,5 1-4,1 1 4,3 0 0,-1 1 7,4-1 0,0 0-7,1-1 0,-3 2-5,2 0 5,0 0 0,2 1-1,3 0-6,1 1 3,7 1-4,1 0 6,1-1-8,-4 0-12,-8 1 20,-2 0 2,-2 4-14,1 1 14,3 0 3,0 2 4,7-1-3,3 0 16,10-1-20,7-1 0,4 2-4,7 0 4,6 0 0,3-1 4,-7 1-4,-5-3 0,-8 1 4,-8 0-3,-2-1-1,-2 2-44,1-1 15,-1 2 23,2 0 12,1 1-15,0 1 18,0 2-9,-1-1 0,1 1 5,2-3-5,2 1 0,0-4-27,-2 2 27,-4 0-6,1 2 6,1 2-1,0 0 1,1 0 7,5 0-5,2 0 1,-1 2-6,-2 0 0,-4 3 3,-4-1 11,-1 0-11,1 3-4,-3 0 4,0 0 0,-4 0-5,-2 1 5,0 2 5,3 2-5,0-2-4,0-1-7,0 1 8,-1 0 3,-2 3 20,4 1-4,3 2-11,3 2 2,4 1 17,5 4 12,2 1-28,0-2 1,-7 0 13,-13-2-22,-6-1 7,-6-1-1,1 1-6,5 1 0,3 1 1,7 4-1,5 2 0,2 1 0,2 0 23,0 2-8,-3-2-9,-3 0 0,-3-1 2,-1 1-8,-3-3 0,1 2-2,-8 0 2,-5-2 6,-6 1-5,-4-1-1,-1 0 0,2 0 13,1-2-13,0 3 0,-1-2-6,1 1 6,1 0-2,0-1 2,-2 2 2,-6-4 0,-6-1-4,-5-2 3,-9-4-1,-2-3 0,-1-2-10,-6-2 10,0-1 3,0-2-3,-5-2-21,-1-1 11,-1-2 2,0 0-16,-2-5-26,-3-15-227</inkml:trace>
</inkml:ink>
</file>

<file path=ppt/ink/ink13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4T06:22:31.66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-4 2283 41,'0'0'121,"0"0"-96,0 0 4,0 0 32,0 0 2,0 0 1,0 0 18,0 0-9,1-11-11,-1 11 6,0 0-26,0 0-20,0 0-11,0 0 2,0 0 3,2 0-6,1 0-2,1-3-3,4-2 0,2-1 0,-1 1-3,2-2 3,0 1 4,-1-1-3,0-2 0,-1 1 3,0-4 2,1 1-9,1-1 7,1 0-2,1 1 3,-1-3-4,0 1 6,-2 3 3,0 2-8,-4-1 1,2 2-2,0-2-5,2 2 2,-1-3-2,1 2 0,4-3-1,2 0 0,-1-1 0,0 0 1,-2 0-1,-1-2 3,-2 2-1,1 1 0,-1 0-2,1 1 1,2-1-1,-1 1 0,3-3-1,1 2 1,-1-2 0,3-1 0,-2 0 1,2 1-1,-1 2 0,-3 1 0,-4 3 2,-2 1-1,0-1-1,2 2 0,5-4 0,3-1-3,0 0 3,0 1 0,-5 2 0,-3 0 0,1-1 0,1 0 2,-2-1-5,5 1 3,1-2 0,2 0 3,0 0-3,-4 3-3,-1-2 3,-4 1 2,3-2 0,6-1-2,1 1 0,-3 0-2,1 2 2,-8 2 5,-1-1-5,1 0 0,2-5 0,7 0 2,4-3-2,3-2-3,2 3-2,-2-2 5,-1 0 1,-3 0 3,3-1-2,1 0-2,2-1-1,0 1 0,3-1 1,2-1 0,1-2 0,0-2-4,-2 0 4,0-1 5,-2-1-4,-1 0-1,3-3 0,0-2-1,2-1 1,0 0-1,-2 3 1,2-1 2,-2 1-1,-1 1 0,-2 3-1,0 1-1,-1-1 1,-2 3 0,1-1 2,-1-1-5,-1 0 6,1 0-3,2 1 0,-2 0 0,3-1 0,-1 1-4,-2 1 4,2 0 0,0 2 0,1-3-3,2 2 3,2-1-2,-6 3 0,0 0-1,-4 2 2,-3-1-2,-2 1-1,0 3 3,0-1-18,1 2 11,-2 1 4,-2-1 1,2 1 1,-1 0 2,3-1-2,1 1 0,2-2-18,-5 3-8,-1 0 22,-5 2 6,0 0 0,0-1 0,-3 1-3,5-1 2,2 2-4,0-2-20,0 1-5,2-1 25,-1-1-5,1 2 8,0-1-1,-3 2 1,-1 0 2,-1-1-1,2 0 1,3-1 0,-1 1 1,3-1-1,-2-1-3,-3 0 2,4 0-5,-1-1 5,0 1 1,-1 2 1,-3 1 0,0-2-1,-2 2 0,0 2 0,1-2 0,1-2 3,1 0-3,1-1 0,-2 2-3,-3 1 3,0-2 2,1 2 5,1 0-7,3 0-1,1 0-4,-1 0 4,-5 3-2,-3 0 3,-3 1 1,1-1-1,2 1 0,0-1 0,0 1 0,0 0 2,3-1-2,-2 1-3,1 0 3,-1 1-1,1 1-1,-2 1 2,-2 0-2,2 0 2,0 0-1,0 0-1,0 0 2,1 0-1,2 0 1,-3 0 0,-1 0 0,-2 0-2,-2 0 2,1 0-10,-1 0 7,3 0 0,-1 0 3,0 3 0,5-2 2,1 2 0,4 1-2,2-1 0,5 3 0,0 0 0,1-2 0,-3 2 0,-2-2-6,1 1 5,-5 1 0,2 1-2,2 0 1,1 1 2,0 2 1,2 0-1,-3 3-15,1 0 15,-1 0-27,3-1-1,4 1 27,-1 1 1,8-3 1,-1 2-1,4 0 0,3-2 1,4 2-1,1-1-1,-2 0 1,0-2 0,0 0-3,-2-2 2,-1 0 1,1 2-2,-4 2 2,-2 2 0,1 0 0,-4 1 0,-1-2-6,-4-1-11,1-1 4,0 0 11,0-2-5,1-2 7,2 0 0,-4-1-4,1-1 2,-3 0 2,-1 0 0,2 0 3,3-1 0,3 2 4,8-2-3,4 3-1,6 0 29,1 2-16,3 1-11,-1 2 3,-3-1 8,-2 2-10,-1 0-4,1 1-2,0-1 2,2 1-2,-2-2 2,-3 2-2,-1-1 1,-5 0-3,-2-2 2,-3 2-1,-2 1 1,-4 0 0,-3-1 1,-2 1-4,-5-1 6,2 0-3,-4-1 0,1 0-3,-2-1 3,-1-1-2,-2 1 1,-2-3 1,0 2-16,1 0 16,0 0 10,-2 2-10,1-1 0,-1 2-3,-1-1-2,2 1 5,0 1 6,0 0-4,5 0 2,2 2-4,1 1 2,1 1 4,3 2-3,1 3 4,-2 2 0,2 0-2,2 1-3,-3 2 0,4-1 3,2 3-2,3-1 1,1 0 1,0 1 7,-1-2-10,0 1-2,-2 1 5,4 2-4,0 1-1,7 3 5,0-1-5,0 0 1,-1 1 0,-2-1-1,-3 0 0,1 2 4,-1 0-4,2-1-5,1 4 5,0 3 2,3-3-2,2 5 0,-3-3 0,0 0 0,-2 1-2,-2-1 2,-3-1 1,-1 1-1,-2 4-5,2 0 5,2 0 7,0 0-5,3-3-4,-2-2 2,-1 1-4,-2-1 4,0 2-3,-2 0 3,2 1 1,-2 0 4,2-3-5,1-3 0,-2-3 3,-1-2-2,-3-2-2,-1-3 1,-3-1 0,-5-1 0,-1-3 0,-3-4-10,-5-1-3,-1-2-3,-1-2 14,0-1 2,1-2 4,1 2-3,-1-2 2,1 2-1,1-2-2,1 0 2,-2-2 1,3-2-3,-1-1 1,2-2 1,0 0 10,3-1-5,1-1-5,2 1 0,-1-1-2,3 1 1,-3-1 1,-2-1-4,-6-1 2,-5 0-32,0 0-22,-21-14-207</inkml:trace>
</inkml:ink>
</file>

<file path=ppt/ink/ink13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4T06:23:01.08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120 356 305,'0'0'44,"0"0"-36,0 0 5,0 0 13,0 0 0,0 0-16,0 0 18,0-20-9,0 20-4,0 0 0,0 0 3,0 0-6,0 0-12,0 0-21,-3 0-37,-6 0 26,-1 0 19,1 0 13,0 0-1,-3 0 1,3 3-12,2 0-12,-1 1-2,2-2 13,3 1 12,-1 0 1,-1-1 5,-1 1-4,-2 0 13,3-1-6,-1-1 7,4 0 1,1-1 8,1 0 22,0 0 0,0 0 9,0 0-22,0 0-17,0 0-4,0 1 1,0-1 3,0 0 20,0 0 0,0 0-5,0 0 0,0 0-6,3 0-5,5 0-5,0-2-4,-2-2-10,2 1-2,-1 0 9,3-1-8,1 1 12,1 0-4,3-3-3,0-1-4,4 1-1,2-3 2,1 1-2,-2-1 6,1 2-3,-2-1-2,-5 1-1,-2 2 1,-2 1 3,-3-1 1,-1 3-2,0-3-1,3 3 4,0-3-5,7-1-1,1 0 0,4 0 0,-2 0 1,4 0 1,-4 0-2,2 1 0,-6 1 0,1 0 0,-5 1 0,-4 2 2,3-2-2,-4 2-2,3-1 2,1 0 0,4-1-13,4 0 11,8 0 2,4 1-9,-1-1 9,1 2 5,-6-1 0,-3 1-5,-6 1 1,-4-1 2,0 1 0,0-2-3,-3 2-6,1-1-7,-1-1 7,2 0 4,1-1-3,4 1 1,6-3-7,5 3 3,4-1-9,1 1 14,-4 2 6,-6 0 0,-4 0-1,-3 0 2,-2 0-4,5 0 0,-2 0-14,4 0 14,6-1-3,5 0 3,4-2-2,-1 1-1,0 0 0,-4-1 3,-3 2-1,-2 1-3,1 0 4,-2-1 0,7 1-16,0-2-6,1 1-7,6-1 8,-1 1 9,-2 0 4,2-1 5,-5 0-2,-1 1 5,-1-2-19,-1 3 2,-3-2 9,2 1-1,0-2-8,3 0-9,1 1 24,3-2-5,2 0 7,-1-2-3,0 0 3,-2 0 0,-2 1 3,-1-1-3,0 2 0,1 2 0,0-1 2,4 2-1,2-2-2,2 0-27,1-1-11,1 1 37,-2-1-7,0 3 9,0 0 0,3-1 3,-3 1-1,-2 1-2,-1-3 16,-3 1-16,1 1-4,0-1 3,5 2 1,1-2 0,6 2 1,-1 0 6,1-1-3,-2 1-3,-3-1 4,-2-1-5,-3 1 4,-1 1 0,-3-1-4,-1 1 0,1-2 0,0 2 7,3 0-7,2 0 0,1 0 0,0 0 0,-4 0 0,-1-1 3,-3 1-2,-2 0 2,-1 0 23,-3 0-19,3 0-2,-2 0 0,2 0-5,5 0-1,-1 0 1,3 0-4,-1 0 8,-2 0-4,0 0 0,-1 0 7,0 0-7,1 0 9,1 0-9,0 0 0,6 0 12,3 0-10,1 3 21,0-1 0,1 0-20,-1-1-1,-2 0 12,-1-1-8,1 2-5,3-1 3,4 1 0,2 1 15,5 3-19,1-1 1,-1 0-1,-2 1 4,-5-2-1,-2 0-3,-5 0 3,-2 0-3,-6 0 0,1 2 3,0-2-3,2 0-3,3 1 3,-1 1 0,1-1-3,-4 1 3,-1-1 0,-2 2-1,-2-2 1,2 1 8,3 0-8,0 1 0,2 0 0,-2 0 0,1 0 0,-2 0-2,0-2 2,2 2 0,1 0 3,0-1-3,3 1-2,1-2 2,-5 1 0,1-2 4,-1 1 2,-1-1-6,1 1 0,0 0 3,-2 0-3,1-1 2,0 0-2,4 0 3,3 2-3,4-1 3,6 0-1,1 2-3,1 0 1,-1 1 0,-3 1 5,0 0-5,-6-1 5,-1-1-5,-2 1 0,-6-2-5,-4-1 5,-6 0 0,-3-1 6,-3 1-6,0-3 0,-3 1-1,-1-1 1,2 1 0,-3 0 1,-1 0-1,0-2 0,0 1 0,-2 0-1,-1-1 0,6 2 1,3 0 0,3-1-2,4 3 2,5 0 2,0 0-1,3 1-1,-1-1-5,0 2 5,-4-2 3,-3 0-2,-2-3-1,-3 1 1,-3-3-2,1 1 1,0 0 0,6 2 2,2 3-2,7-1 0,0 2-1,0-2-1,2 1 2,-2-1 8,-3-1-7,-6 0-1,-6-1-1,0-3 1,-5 3 0,4-2-4,-2 2 4,2-1 0,-1 2 0,0-1-2,-3 2 1,2 0-5,-3-1-10,1 1-6,1 2 11,2 0-13,-4-2-13,-4 0-16,-7-4-65,-1 0-2,0-1-9</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2T04:43:07.87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 2507 371,'0'0'98,"0"0"-76,0 0 14,0 0 58,0 0-31,0 0-24,0 0 1,-4-2 7,4 2-9,0 0-10,0 0-6,0 0-9,0 0-9,0 0-3,3 0 7,7 0-4,5 0 7,2-3 7,0 0 3,4-3-6,-1 2 3,0-1-6,0-1-9,-4 1 2,2 1-3,-1-2-2,3 2 0,4-1 1,1 0 1,2 0-2,2 0 1,-1 0 0,0 0 4,0 0 2,-2 0-1,0 0-2,2-2 1,0 1-3,3-3 0,5 1 0,-2-4 2,2 4-2,3-4 2,1 2-2,3 1-1,0 0 0,1 2 0,-1-1 1,-6 2-2,-4 1 2,-5 1 1,-2-2-1,-3-1 0,3 0 5,11-5 1,8 1-8,12 0 0,1-2 0,-2 3-3,1-1 2,-2 2-1,2 2 2,-4 0 0,-6 2 0,-9-3 0,-3 1 0,-6 0 6,1-1-6,3 1-1,5-1 1,6-2 0,4 0 0,6 0 0,-1-2 0,1 2 3,-8 1-3,-9 0 0,-7 1 0,-12 4 2,0 1-2,-6 0 0,0 2 0,0-1 0,-4 1 0,1-2 0,1 0-1,-3-1 2,3 0 1,-1-2 1,6 0-2,-3 2 1,3 0-2,-2 1-2,1 0 2,2 2-1,-1-1-1,-4 2 1,-1 0 1,-5 0-1,-1 0 0,-4 0 1,0 0 0,0 0 1,0 0 3,0-1-4,1 1-2,2 0 2,0 0 0,0 0 1,-3-2-1,0 2 0,0 0-1,0 0-12,0 0-70,-6-1-99,-10-5-92,1-2-162</inkml:trace>
  <inkml:trace contextRef="#ctx0" brushRef="#br0" timeOffset="1185">2291 1592 338,'0'0'129,"0"0"-68,0 0-2,0 0 5,0 0-23,0 0-33,0-11-8,0 11 0,0 0 20,0 0 29,3 0 26,5 0-21,2 4-15,2 8-21,1 0-2,0 5-2,1 1-3,1 2-5,0 6 3,0-1-1,1 3 4,2 2-6,-1-2 1,0 3-3,2-3-1,1 2-3,1-1 2,1 1-2,-2 0-2,-2-4 2,-3 2 1,0-3-1,-5-3 0,-1-3-2,-3-8-25,-3-5-43,-3-5-44,0-1-48,0-1-63,-2-21-115</inkml:trace>
  <inkml:trace contextRef="#ctx0" brushRef="#br0" timeOffset="1709">2470 1412 238,'0'0'24,"0"0"3,0 0 43,0 0 47,0 0-49,0 0-32,17-24-13,-14 24-11,3 0-8,1 0 4,0 0 6,1 0-11,-2 0-3,-2 0 2,-4 0-2,0 0-81,0-3-113,0-4-96</inkml:trace>
  <inkml:trace contextRef="#ctx0" brushRef="#br0" timeOffset="2018">2337 1388 37,'0'0'196,"0"0"-100,0 0-3,0 0-31,0 0-40,0 0-1,13 21 44,9-4 14,8 3-39,11 2 1,7 3 10,4 2-8,2 3-20,-1-1-10,-2 1-4,3 1-3,1-1-5,-1 0-1,-1-1 3,-4-2-3,-7-2 0,-6-2 1,-11-4 0,-7-3-1,-9-2-4,-4-1 4,-4-3 2,-1-2-2,0-2-5,0-2 5,0-1 0,0 0 0,0-3-4,0 1-15,0-1 19,0 0 0,0 0 7,0 0-7,-4 0-12,-17 0 12,-10 1 11,-13 12-2,-9 8 0,-6 4-8,0 2 6,2 0-1,5-2-5,6-3 3,1-4-4,3-5-1,2-5-8,7-2-26,8-6-120,13 0-75,12-11-55</inkml:trace>
  <inkml:trace contextRef="#ctx0" brushRef="#br0" timeOffset="2677">2656 1660 300,'0'0'52,"0"0"-29,0 0 52,0 0 4,0 0-35,0 0-19,-150 154-25,150-135-6,0-3 6,15-6 0,16-4 10,6-6-5,2 0-2,-3-9-3,-9-8-20,-8-4 13,-10-3 6,-9-1 1,0 2-10,-12 2-17,-16 8 27,-5 5 30,-4 8-2,1 0 4,5 3-25,5 11-7,11 4 0,4 4 0,8 1 7,3 2 18,0-4-4,13-1-15,12-7 9,12-7-6,5-6-2,3 0-7,-5-17-15,-10-7 8,-15-4 7,-15-3 6,0 4-6,-29 4 0,-7 11 0,-5 9 12,-3 3-12,5 3-3,6 11-37,15-3-141,15-8-125</inkml:trace>
  <inkml:trace contextRef="#ctx0" brushRef="#br0" timeOffset="3247">2908 1006 20,'0'0'519,"0"0"-507,0 0-9,0 0 33,0 0 33,0 0-35,88-68 21,-88 68 35,0 10-42,0 13-31,-4 12 41,-4 3-12,4 1-24,4 1-22,0-4 0,0-2 2,3-3-2,9-4-2,0-4-23,1-6-40,0-6-61,0-11-82,-3 0-85</inkml:trace>
  <inkml:trace contextRef="#ctx0" brushRef="#br0" timeOffset="3517">2911 929 484,'0'0'146,"0"0"-116,0 0-23,0 0 25,0 0 32,0 0-36,215-124-3,-168 124 22,-5 0 4,-10 10-4,-11 8-18,-12 5-15,-9 6-9,0 3-3,-17 0 0,-13 0-1,-13-3-1,-6-4 0,-3-4 25,-2-3-12,9-3-12,14-4 3,14-4 0,10-2-4,7-4-9,0 0 2,0 1 4,12-1 3,15 3 2,10 2 0,5 4-1,4 1 4,-5 4-4,-6 2 0,-7 1-1,-6 1 0,-3 1 0,0 0-2,-2-2-5,2-2-58,3-7-41,-1-7-111,2-2-103</inkml:trace>
  <inkml:trace contextRef="#ctx0" brushRef="#br0" timeOffset="3951">3561 1014 308,'0'0'407,"0"0"-292,0 0-56,0 0-9,0 0-50,0 0 1,-37 6 3,8 18 4,0 1 1,3-4-8,6-2 5,4-5-6,8-6-1,3-4-4,5-2 1,0-2-93,0 0-63,0-9-21,5-12-258</inkml:trace>
  <inkml:trace contextRef="#ctx0" brushRef="#br0" timeOffset="4156">3408 946 435,'0'0'86,"0"0"-22,0 0-14,0 0-28,0 0 6,0 0 50,29 50 14,-9-19-36,5 4-16,5 0-9,3 3-22,2-1-3,0-6 1,-7-3-7,-3-5 0,-6-8-12,-6-2-82,-6-10-170,-5-3-172</inkml:trace>
  <inkml:trace contextRef="#ctx0" brushRef="#br0" timeOffset="84375">2914 482 300,'0'0'56,"0"0"-18,0 0 28,0 0 62,0 0-37,0 0-24,0 0-17,9-4-19,-9 4-12,0 0-11,2 0-3,-2 0-3,3 0-2,3 0 0,6 1 0,1 8 2,5 1 9,1 0 6,-1-2-11,0 1-4,-3-4 8,0-2-8,-2-3 5,-1 0 2,-1 0 5,-1 0 12,3-7-4,-2-6 8,4-2-7,0-5-15,3-5 3,4-5-9,1-4 3,6-7-5,4-1-1,4-3-5,1-1-7,2 2 3,0-1 10,0 8-46,0 3-12,-5 8-32,-7 10-55,-11 6-78,-14 7-27</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4T05:51:21.43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1025 390,'0'0'43,"0"0"21,10 0 37,-10-1-54,0-4-11,0 4-3,0 1-22,0 0 5,0 0-5,0 0-10,0 0-1,0 0 0,2 0 0,3 0-4,3 0 4,4 3 4,4 1-3,0 2 1,3-2 1,-3-1 0,2 0-2,0 0-1,-3-1 2,0 0-2,0-1 2,-3 1-1,0-2-1,-5 1 0,-1-1 1,-1 0-1,-1 0 3,-3 0 3,1 0 31,1 0 10,1-6-10,4-8-24,0 1-7,-1-2-2,-1 1 0,-2-3 8,1-3-1,-1-2-2,1-3-2,2-5-5,-1-1 5,2-3-7,-1-4-2,6-6 2,6-6 11,6-8-11,5-3-4,2 1 4,3 1 4,-4 3-3,2 4-1,-6 5 2,-2 3-5,0 5 3,-1 2 0,-2 5 2,-2 3-2,-1 3 0,-4 3 0,-1 5 0,-5 5 0,-6 5 0,-2 4 1,1 2-1,-2 1-2,0 1-5,0 0-20,0 0-31,0 0-33,0-3-29,0 0-85,0-2-174</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4T05:51:23.35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0 536 248,'0'0'219,"0"0"-140,0 0-13,0 0 11,0 0-17,0 0 11,0 0-3,0 0-26,0 0-12,0 0-9,0 0-11,0 6-5,0-6-3,0 0-2,0 1-5,3 3-3,2 0 3,4 3 4,3 2 1,1-1 1,3 2 0,1 0 1,-2-2-2,-2 2-1,0-1 1,-3 0 1,-3 0-1,-1-2 0,1-3-2,-1-1-3,-1-2-3,1-1 0,3 0-2,0 0-3,4 0 10,4-10 1,2-4 0,-1-2 4,0-4 0,1 0-2,1-2 0,-1-1 6,4-2-6,3 0-2,1-4-2,2 0-3,3-4 2,2-2-18,0-3 6,2-1 17,0-2 0,1 2 4,1 2-4,1 5 0,-1 3 2,-2 3-2,-5 5 1,-3 2 3,-8 4-4,-7 7-3,-6 2 3,-5 3 3,-2 2-3,0 1-37,0 0-70,0 0-60,0 0-56,0 0-108</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4T05:52:19.48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0 527 385,'0'0'96,"0"0"-39,0 0 7,0 0 29,0 0-23,0 0 9,0 0-15,0 0-10,0-19-4,0 19-3,0 0-13,0 0-18,0 0-16,0 4-10,0 9 1,0 7 7,5 2 2,1 4 0,-2-4 0,3-2-2,-1-3 2,2-4 0,0-4-1,0-1-7,0-6 5,-2 0 2,1-2 1,4 0 0,-1 0 4,5-6 2,2-8 3,-1-3-7,3-2 1,0-7 2,6-1-5,2-5 2,2-2-1,6 0-1,-1-1 1,2-1-1,2-1-2,4 0 2,8-5 0,4-1 0,3-3 2,-2 1-2,-9 3 0,-4 5-3,-9 8 3,-9 6-3,-8 10 3,-8 3-11,-4 7-20,-2 3-35,3 0-62,-2 0-99,0 12 18,-1 3-185</inkml:trace>
  <inkml:trace contextRef="#ctx0" brushRef="#br0" timeOffset="1073">332 1956 285,'0'0'77,"0"0"-51,0 0 21,0 0 6,0 0 11,0 0-2,1 1-13,-1 1-9,2-1-10,-2 5-15,3 5-10,-2 6 5,1 4 15,2 4-12,0 1 2,1-2 1,0-5-16,1-3 3,0-4 7,0-7-9,1 0 13,0-4 2,1-1 16,0 0-2,0 0 0,1 0 5,3 0-10,3-4-8,3-6-4,6-3-6,3-7-2,4-2-2,3-8-1,4-4 2,4-3-3,1-1 0,2 3-1,0 1-2,-3 4 0,-1 2-9,1 3-14,0 2-9,0 5 4,-7 5-32,-2 3-86,-11 3-159</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4T05:51:44.83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 0 701,'0'0'102,"0"0"-59,0 0-1,0 0-38,0 0 4,0 0 45,-3 4-23,3-1-17,10 1 0,16 3 3,12 0 18,7-1-11,7-2-11,-1 1-8,-2-1-1,-9 1 7,-9-3-6,-13 1-3,-8 0 1,-7-3-2,-3 2 0,0 2 9,-1 6-6,-15 7 7,-8 7 34,-3 7-8,-1 6-26,1 3-6,1 4-2,-1 1-2,-1 1 0,3-4 0,1 2-1,3-4-27,2 0-26,4-2-10,3-6-20,2-3-103,1-8-57,3-8-85</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4T05:51:41.14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49 218 674,'0'0'79,"0"0"-8,0 0 31,0 0-57,0 0 20,0 0-9,0 0-9,5-15-5,-5 15-6,0 0-16,0 0-20,0 5-10,0 20-13,0 7 23,0 10 0,0 2 6,0 1-5,-3-2-1,0 1 0,-4-3 0,2-6 0,-1-3-2,0-7-1,0-9 0,0-5-3,0-5-2,3-5-9,3-1 5,0 0 12,-1 0 7,1-1 1,-2-8-8,2 0-5,0 2-2,0 0 2,0 3-3,2-6 2,12 0 2,6-2-3,7 1 1,8 4 3,2 2 3,2-1 0,-1 1 1,-3 0-1,-4-2 0,-8-1 2,-4-1 2,-5-4-4,-7-3 5,1-4-2,-7-1 7,-1-3-5,0 0 4,0 3 3,-10 0 2,-3 4 6,3 5-5,1 0-5,5 6-4,0 2 10,2 1-8,2 3-3,0 0-3,0 0-2,0 0-1,0 10-19,0 14 8,0 8 12,3 4 0,3 4 1,-2 1-1,1 3 4,-1 1-4,1-1 0,0-4 0,0-4 2,-2-7-2,-1-6-3,1-5-4,-2-5-29,1-8-39,1-1-40,0-4-57,1-3-14,5-15-88</inkml:trace>
  <inkml:trace contextRef="#ctx0" brushRef="#br0" timeOffset="779">645 378 810,'0'0'156,"0"0"-120,0 0 9,0 0-44,0 0 6,0 0 10,-65 71 7,54-41-12,3 4-1,5 2-5,3 4-1,0-4-2,3-2-3,11-7-3,4-9 3,5-7 0,-1-8 1,5-3-2,-2-7 1,-4-17 0,-5-7 2,-11-12 2,-5-8-1,-6-6-3,-18 4-1,-3 8-13,1 13 4,2 12 2,6 9 6,6 7-24,6 2-55,4 2-132,2 0-91,0 0 56</inkml:trace>
  <inkml:trace contextRef="#ctx0" brushRef="#br0" timeOffset="1162">957 293 737,'0'0'188,"0"0"-115,0 0-25,0 0-48,0 0-6,0 0-6,9 17 12,-1 6 13,0 3-4,0 4 2,-2 5-8,-2 3-2,-1 1-1,-1 1-4,-1-4-16,2-4-94,1-12-87,-1-11-149</inkml:trace>
  <inkml:trace contextRef="#ctx0" brushRef="#br0" timeOffset="1402">1000 319 837,'0'0'92,"0"0"-36,0 0 5,0 0-52,0 0-1,0 0 8,60-30 11,-38 35-6,2 11-4,0 4-10,-5 2-5,-1 1-1,-4-3 7,-1-2-8,-1-7 0,-3-4 2,0-4 0,-3-3 8,0 0 0,-2-10 41,2-11 9,-1-6-29,-1-7-13,-2-4-14,1-2 4,3 3-2,1 3 1,3 9-3,-1 8 0,1 4-4,-2 9 0,0 2-4,1 2-9,4 3-1,1 16 6,3 3 5,0 4 2,-1 3 1,-4 1 0,1 2 1,0-1 1,-2-2-2,1-2 0,-1-1-1,-1-3-7,-1-3-39,-1-4-3,0-5-12,0-7-43,1-4-64,3-1-44,0-19-140</inkml:trace>
  <inkml:trace contextRef="#ctx0" brushRef="#br0" timeOffset="1904">1719 128 966,'0'0'98,"0"0"36,0 0-51,0 0-63,0 0-3,0 0-7,1-9-10,1 18-10,1 12 8,4 8 2,2 4 1,1 4 1,1-1-1,-2 0-1,4-5 0,-1-6-19,5-6-53,2-10-64,7-9-98,-1-2-227</inkml:trace>
  <inkml:trace contextRef="#ctx0" brushRef="#br0" timeOffset="2144">1990 27 940,'0'0'100,"0"0"46,0 0-59,0 0-70,0 0-7,0 0-9,0-16-1,2 38-9,5 6 9,1 4 5,3 5-4,0-2 1,2 0-1,-1-1-2,2-4 2,1-4-3,-3-5-7,-1-5-49,-3-8-39,-5-3-65,-3-5-108,0 0-44</inkml:trace>
  <inkml:trace contextRef="#ctx0" brushRef="#br0" timeOffset="2413">1783 275 693,'0'0'54,"0"0"-54,0 0-2,0 0 2,0 0 33,0 0 30,53-9-14,-14 2-8,5-2-22,2-1-17,0-2-2,-4-2-84,-8-1-140,-10-2-165</inkml:trace>
  <inkml:trace contextRef="#ctx0" brushRef="#br0" timeOffset="2648">2436 51 592,'0'0'425,"0"0"-382,0 0 62,0 0-74,0 0-21,0 0 30,0-3-17,21-4-3,10 0-16,9-3 0,8 2-3,-3-1 0,-7 5-1,-9 1 2,-14 3 8,-9 0-10,-6 0-8,0 0 3,0 9-6,-12 13 11,-12 5 1,-6 5 2,-6 1-3,0-1 0,1-1 3,4-4-3,4-5 0,4-3-1,5-5-2,6-6 2,5-4-7,6-2-4,1-2-5,0 0 10,0 0 7,3-3 6,13-7-6,6 0 0,6 2-2,7 2 2,2 3 0,-1 3 0,1 0 0,-4 0-3,-5 0-3,-5 0-31,-2 6-33,-4-2-48,0-1-111,-1-3-118</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4T06:33:21.65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20 846 41,'0'0'59,"0"0"-14,0 0-8,0 0 1,0 0-8,0 0-17,0 0 3,0 0 5,-5-16-3,5 16-9,0 0 1,0 0 6,0 0 3,0 0-4,0 0-2,0 0-3,-2 0-10,-2 0 3,1 0-3,-2 0-12,4 0-59,1 0-31</inkml:trace>
  <inkml:trace contextRef="#ctx0" brushRef="#br0" timeOffset="8208">116 351 342,'0'0'75,"0"0"-50,0 0-14,0 0 31,0 0-13,0 0-26,0 0-2,0-5 2,0 5 14,0 0 29,0-3 17,0-3 2,9-4-39,12-3-14,7-3 2,9-4-8,4-7-3,6-3-1,4-3-1,1-3-1,-2 1-2,-6 5-19,-7 3-14,-6 5-69,-6 2-86,-6 2-28</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4T05:52:57.79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1841 189 187,'0'0'111,"0"0"-91,0 0-19,0 0 6,0 0 10,0 0 10,0 0 16,0-58-3,0 54 42,0 1 16,0 0-25,0 0-5,0 0-9,0 2-9,0-1 18,0 2 4,0 0-17,0 0-14,0 0-8,0 9-9,0 8-8,-1 6-9,1 3 4,0 7-5,0 2 1,0 2 1,0 1-7,3 0 3,2 0 1,0-1-5,0-3 6,-2-2-2,-3-5-4,0-6 2,0-4-2,0-8-1,0-4-4,0-5-11,0 0-7,0-2-24,-2-17-63,-1-4-24,0 1-51,3-1-73,-2 2 1</inkml:trace>
  <inkml:trace contextRef="#ctx0" brushRef="#br0" timeOffset="638">1571 94 659,'0'0'71,"0"0"-29,0 0-10,0 0 17,0 0 6,0 0-13,-22-72-31,37 62-3,7 3 18,3 3 9,5 4-17,6 0-6,1 0-7,5 0-3,-2 7-2,2 4-1,-2 4 1,-7 0 0,-6 5-5,-6 2 5,-3 1 18,-5 3 1,-1-1 8,-3 3 0,-1 5-8,-7 2 3,-1 1-4,0 3-12,-10-1 3,-13 1 5,-6-1-13,-7-2 4,-3-4-1,-3-4-3,-1-4 1,1-5-2,0-5-7,8-7-4,6-3-15,6-3-31,6-1-29,6 0-75,1 0-191</inkml:trace>
  <inkml:trace contextRef="#ctx0" brushRef="#br0" timeOffset="3734">2211 620 644,'0'0'71,"0"0"-50,0 0-13,0 0 33,0 0 65,0 0-29,0 0-9,0 0 0,-10-33-18,10 50-25,0 8 5,0 9-8,0 5-9,0 1-13,0-2 3,4-6-1,3-7-4,-2-13 4,-1-5-4,1-4 1,-3-3-8,-2 0-3,0-20 1,-2-14 8,-17-10-2,1-6-2,1 5-3,7 6 9,8 11 1,2 6 0,0 2-4,11 3 4,10 1 1,2 0-1,4 3 0,-1 5 2,1 3-2,-2 5-6,-1 0 6,-4 15 0,-4 10-4,-4 4 4,-2 6 14,-6-2-6,-1 1-5,-1-6 6,-2-4-8,2-8 1,-2-8 7,0-4-7,0-4 0,0 0 10,0-12-6,0-17-2,0-3 0,0-3-1,0 2 0,0 5 7,3 2-9,8 7-1,1 4 0,4 5-1,0 4 0,1 3-2,0 3 6,1 0-6,0 6 3,-2 12 0,-2 6 3,0 6 6,-3 2-8,1 2 6,-5-1-6,2-3-1,-1-1-9,0-5-30,0-4-30,1-8-94,-1-10-167</inkml:trace>
  <inkml:trace contextRef="#ctx0" brushRef="#br0" timeOffset="4470">2902 556 912,'0'0'106,"0"0"-70,0 0 2,0 0 41,0 0-19,0 0-32,-100-33-10,86 58-5,2 7 5,6 3-9,3 2-6,3-1-2,0-2-1,8-5 0,10-10-8,3-9-25,4-10 5,-1 0 11,-2-19 8,-7-10 9,-2-6-6,-10-2 5,-3 2 2,0 4 3,0 8 2,-1 9 8,-1 8 10,1 6-7,-1 0-16,2 5-1,0 16 0,0 7 13,0 4-13,0 3 1,8-3-1,1-3-3,2-1-15,2-9-18,4-7-42,3-10-80,6-2-113,-1-10-161</inkml:trace>
  <inkml:trace contextRef="#ctx0" brushRef="#br0" timeOffset="4890">3283 480 70,'0'0'938,"0"0"-851,0 0-73,0 0 22,0 0 9,0 0-15,-31 53-1,21-18-8,1-1-10,3-3-8,-2-4-3,2-4-1,-1-5-10,1-7-37,1-4-78,1-7-108,-1-3-96,0-18-85</inkml:trace>
  <inkml:trace contextRef="#ctx0" brushRef="#br0" timeOffset="5093">3164 530 676,'0'0'175,"0"0"-125,0 0-2,0 0 23,0 0-6,0 0-20,88 62-22,-68-38-13,1 0-9,-2 3-1,-1-4-1,1-5-26,3-5-85,-2-8-172,1-5-308</inkml:trace>
  <inkml:trace contextRef="#ctx0" brushRef="#br0" timeOffset="16852">11 444 420,'0'0'265,"0"0"-196,0 0-66,0 0 2,0 0-4,0 0 22,-11-25-6,11 22 40,3 2 29,10-1-44,6 1-24,9 0-11,9 1-4,11 0-2,8 0 1,13 1-1,11 5-1,9-1-11,5-1-10,3-1 1,-6 0-17,-6 1 17,-6-1-5,-13 2 9,-11 1 15,-19 0 1,-16-1 0,-12-2-9,-8-1-9,0-2-17,0 0 35,-6 0-2,-7 0-3,4 0-87,1-3-127,8-10-54</inkml:trace>
  <inkml:trace contextRef="#ctx0" brushRef="#br0" timeOffset="17280">1010 299 487,'0'0'386,"0"0"-386,0 0-73,0 0 50,0 0 23,0 0 7,72 1 11,-42 14 35,-3 3 12,-4 7-9,-3 3-23,-8 6-6,-6 3-9,-6 3-11,0-1-5,-9 1 9,-16-4-11,-8-2-1,-8-3 1,-9-4-2,-5-3 2,-2-6-46,3-6-151,5-7-254</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4T05:53:03.25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64 886,'0'0'264,"0"0"-225,0 0-18,0 0 4,0 0-4,0 0-13,125-44-6,-87 36-2,-3 3-5,-6 0-45,-7 4-27,-8 0-71,-11 1-160,-3 0-123</inkml:trace>
  <inkml:trace contextRef="#ctx0" brushRef="#br0" timeOffset="195">86 137 389,'0'0'344,"0"0"-270,0 0 0,0 0 15,0 0-21,0 0-35,70 6 1,-42-14 0,0 1-8,-2 3-17,-4 1-6,-4 3 0,-6 0-3,-4 0 0,-6 0-19,-2 0-39,0 1-8,0 5-62,0 0-160</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4T05:53:04.54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515 174 761,'0'0'128,"0"0"-52,0 0-68,0 0 15,0 0-23,0 0-7,0-30-22,0 30-25,0-1-90,0-5-149</inkml:trace>
  <inkml:trace contextRef="#ctx0" brushRef="#br0" timeOffset="1364">180 498 285,'0'0'589,"0"0"-457,0 0-95,0 0 41,0 0 4,0 0-29,2-38-33,-2 52-14,0 14 13,0 11 19,-8 7-20,-2 4-4,-5 3-9,1-1 0,0-2-3,0-3 0,-1-7-2,2-6 4,1-9-4,1-7 0,1-7-7,-2-3 0,2-7-1,0-1-3,2 0 5,2 0-1,4-4 1,2-5-6,0-2 4,9-2 5,11 1 2,3 1 1,6-1 0,2 5 1,5 0 0,3 1 1,2 3-2,0 1-1,-3-1 1,-4 0-4,-4-3 2,-4 0-8,-8-2 8,-5-3 0,-7-3 2,-5-6 2,-1-1-2,0-3 0,0 3 7,0 3 0,-7 3 17,2 4-4,0 5 12,2 4-1,1 0-9,1 2-12,1 0-9,0 3 3,-2 18-4,1 9 12,-2 6 3,0 7-1,-3 2-4,0 3-4,3-3-1,-2-1-2,4-4-3,1-5 0,0-7-3,0-9-4,0-4-40,0-7-28,4-6-21,-1-2-42,2-8-66,-5-10-263</inkml:trace>
  <inkml:trace contextRef="#ctx0" brushRef="#br0" timeOffset="2062">641 890 178,'0'0'891,"0"0"-793,0 0-92,0 0 16,0 0 19,0 0-30,6-2-7,-3 12 8,1 0 6,-1-4 6,-3-2-3,0-2-5,0-2 2,0 0 3,0 0-4,0 0-3,0-9-13,-2-1-1,1 3-7,-2 3 6,3 2-8,-1 2-16,-1 0-23,2 0-15,0 0-54,0 0-68,0 0-109,0 0-120</inkml:trace>
  <inkml:trace contextRef="#ctx0" brushRef="#br0" timeOffset="2401">924 684 544,'0'0'582,"0"0"-456,0 0-101,0 0 21,0 0 2,0 0-30,0 11-6,0 23 12,0 4-5,0 5-11,0-3-7,0 1 3,0-3-1,0-4-3,0-5 0,0-7-4,0-9-3,0-5-47,0-7-26,0-1-28,0-12-47,0-16-153,3-13-163</inkml:trace>
  <inkml:trace contextRef="#ctx0" brushRef="#br0" timeOffset="2692">1328 645 651,'0'0'379,"0"0"-314,0 0-57,0 0 39,0 0 13,0 0-37,-17 56-7,5-48 0,-5-3-2,-4-5 3,1 0-5,1-3 0,8-14-12,7-6-5,4-3-14,0-3 12,18 4 4,12 5 3,4 9 3,6 2-2,-2 7-2,-1 2 2,-3 0 1,-6 4-1,-4 14 3,-7 9 0,-8 5 4,-8 9-4,-1 2 6,-6 3 12,-15-2-3,-3-3-8,-3-7 9,1-6-9,-3-6 1,1-8-8,3-7-4,-1-7 3,3 0-1,4-8-2,3-13-17,7-6-3,6-1 5,3 1 12,0 6 1,12 3-2,9 5-2,-1 6 6,2 4 4,2 3-1,-1 0 2,1 11 5,-3 9 2,2 6-3,-3 1-6,-4 5-2,1-1-1,-2-2-2,2 0 2,0-7-1,-3-5-24,2-5-20,-1-3-44,1-9-106,-2 0-156,-8 0-207</inkml:trace>
  <inkml:trace contextRef="#ctx0" brushRef="#br0" timeOffset="3494">2042 1185 1002,'0'0'203,"0"0"-201,0 0 10,0 0-6,0 0 32,0 0-23,10 108-11,-1-68 10,0-2-9,3-3 0,0-10-3,3-8-2,0-8-6,-2-8 6,-2-1-1,-2-7-1,1-17 2,-4-10 0,-2-11 0,-2-13 0,1-9 0,0-11-12,1-4-3,5 4 3,0 6 5,0 11 7,0 11 6,-5 8 9,-1 4 1,0 1-3,-3 4-11,2 0 1,0 1 4,2 1-5,5 2-2,-2 7-3,2 4 2,-1 6 1,-3 4 0,-1 2 0,-3 5 2,-1-2 0,0 3 7,0 0-2,2 0 1,-2-2 2,4-2-7,2 0-2,4-3 2,4 0 1,2 1 1,1 1 6,3 2 1,4 3-7,3 0 2,4 0 0,7 0-5,8 4 0,12 2-2,18-5 1,12-1-1,12 0 0,0-5-10,-9-4-1,-17 2 7,-26 4-7,-24 3-34,-18 0-6,-6 0 5,-8 0-54,-18 0-77,-6 0-278</inkml:trace>
  <inkml:trace contextRef="#ctx0" brushRef="#br0" timeOffset="4244">2519 764 29,'0'0'851,"0"0"-752,0 0-44,0 0 42,0 0-18,0 0-30,9 20-16,-9 8 0,0 9-10,-2 5-9,-5 3 1,0 4-10,0-3-2,1-2 0,2-6-2,-1-10-1,2-11 0,3-7-1,0-9 1,0-1 0,0-8 3,3-19 6,8-11-9,5-6-2,4 2 2,0 4 3,1 8-3,3 11-2,-1 4 0,2 8 2,-1 6-2,-4 1 2,-3 3 0,-4 15 0,-5 8-1,-4 6 2,-4 4 3,0 1 0,0 0-1,0-4-3,-1-3-1,-1-6-1,1-6 2,1-6-27,0-7-36,0-5-62,3 0-71,12-18-159</inkml:trace>
  <inkml:trace contextRef="#ctx0" brushRef="#br0" timeOffset="4710">2946 943 109,'0'0'815,"0"0"-647,0 0-73,0 0-1,0 0-48,0 0-41,2 2 4,-2 20 22,0 8-4,-6 4-4,-1 4 8,-1 1-11,0 0 1,3-3-5,3-3-3,2-5-9,0-7-4,2-6-6,12-3-2,6-8-25,-1-4-23,5 0-27,1-13-42,-5-6-89,-8-5-224</inkml:trace>
  <inkml:trace contextRef="#ctx0" brushRef="#br0" timeOffset="4980">2960 1100 807,'0'0'223,"0"0"-170,0 0-10,0 0 12,0 0-37,0 0-18,118-17-7,-78 13-37,1-3-44,-6 0-81,-11-2-175</inkml:trace>
  <inkml:trace contextRef="#ctx0" brushRef="#br0" timeOffset="8024">2306 0 417,'0'0'309,"0"0"-227,0 0-37,0 0 28,0 0-16,0 0-1,-199 62 9,161-28-20,0 10-10,1 8-8,0 6-11,1 4-6,2 4-2,2 10-3,4 10-2,1 11 5,4 8 1,3 2-5,4 4 2,3-6-3,5-2 3,5-6-6,3-8 0,0-6-2,13-9-9,11-12-45,13-6-66,5-7-97,6-8-174</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4T05:53:10.06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137 493 962,'0'0'117,"0"0"-94,0 0 22,0 0-9,0 0-15,0 0 16,-18 97-12,13-57-7,2 3-10,3-2-8,0-4-1,0-3-13,0-4-23,3-9-24,3-6-15,-4-8-100,-2-7-222</inkml:trace>
  <inkml:trace contextRef="#ctx0" brushRef="#br0" timeOffset="224">0 741 854,'0'0'225,"0"0"-160,0 0-17,0 0 2,0 0-23,0 0-13,129-17-9,-82 17-5,3 0-1,-5 0-3,-7 0-37,-12 4-81,-11 2-147,-10-1-263</inkml:trace>
  <inkml:trace contextRef="#ctx0" brushRef="#br0" timeOffset="494">553 945 1008,'0'0'45,"0"0"-28,0 0 40,0 0 6,0 0-17,0 0-22,18 175-1,-8-141-9,4-3-2,2-5-10,4-8-2,-4-8-2,2-7 2,-1-3-8,-1-7 5,-1-19 1,0-5 2,-2-11 0,1-11-2,1-10-2,0-12-22,4-9-1,0-4 14,-4 8 6,-3 6 7,-3 12 2,-4 8 9,-4 6 3,-1 7 14,0 6-10,0 2-14,2 5-3,1 5 0,0 4-2,0 7 1,0 5 0,-3 4 0,0 3 1,0 0 4,0 0 5,0 0-3,0 0 1,0 0-8,4 0-4,6 0 4,6 0 0,6 0 7,3 0-5,6 2-2,8-2 0,15 0 0,13 0 0,9 0 0,9 0-15,0 0 5,-7-2 1,-14 2-12,-19 0-19,-21 0-15,-17 0 11,-7 0 11,-10 0-59,-13 0 40,-4 4-145,2 2-61,5 0-86</inkml:trace>
  <inkml:trace contextRef="#ctx0" brushRef="#br0" timeOffset="1200">1087 567 769,'0'0'128,"0"0"-65,0 0 24,0 0 3,0 0-30,0 0-16,-12 132-21,1-93-7,0 4-7,0-4-6,1-1 2,4-1 1,2-7 5,2-3-5,2-8 1,0-7-1,0-7-3,0-3-2,0-2-1,0-7 4,11-14 10,5-10-8,7-6-3,7-3-2,2 5 0,4 5 0,-5 10-1,-5 9 1,-4 8 2,-3 3 0,-2 0 0,-4 8 1,-4 11 5,-1 5-6,-7 3-1,1 2 1,-2 1 0,0 0-3,0-4 0,0-5-1,0-4-18,0-7-27,4-6-53,8-4-145,2 0-268</inkml:trace>
  <inkml:trace contextRef="#ctx0" brushRef="#br0" timeOffset="1642">1474 879 825,'0'0'215,"0"0"-152,0 0 3,0 0-15,0 0-30,0 0-9,136 74-8,-121-47-2,-6-2-2,-8-3 17,-1-6-3,-3-5 0,-12-5 18,-4-5 0,2-1-26,1 0 3,7-16-9,4-5 0,5-9-9,4-11 0,19-7 4,7-4 2,1 4-5,2 8 8,-3 9 0,-6 10-9,-4 5-14,-10 6-21,-4 2-37,-6 1-45,-3 1-298</inkml:trace>
  <inkml:trace contextRef="#ctx0" brushRef="#br0" timeOffset="3382">2249 0 538,'0'0'224,"0"0"-97,0 0-125,0 0 12,0 0 16,0 0 47,40 92 0,-13-38-29,4 10-13,0 7-15,4 4-5,-2 4-1,-5 3-4,-6 2-7,-11 2-2,-10 3 5,-1 3 5,-18 0-7,-19-2 5,-6-8-6,-5-13 1,-3-8 1,4-16-5,2-8 0,0-9-13,-3-8-75,-4-8-107,-2-10-379</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4T05:54:24.94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0 444 22,'0'0'650,"0"0"-523,0 0-97,0 0 30,0 0 21,0 0-10,0 0-43,13-53-17,-7 53-2,-3 0 3,0 0 7,-1 0-3,1 0-15,4 17-1,0 10 2,3 5 1,1 3-3,1-3 0,1-2 3,3-5-3,-2-6 0,0-6 0,-1-6 0,-2-7 2,3 0 1,1-3-3,5-14 6,0-8 0,2-1-1,1-4-2,10-3-3,4-1 1,12-5 0,8-2-1,7-4-2,7-3-3,2 1 4,-1 3-2,-5 9-3,-9 5 2,-12 8 1,-9 2 3,-9 1-1,-7 4 0,-3-1 1,-5 4 0,1 1 0,-4 2 0,3 3-1,-2 4-1,-2 2-43,0 0-55,-6 0-101,-3 0-99,0 4-193</inkml:trace>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4T05:54:26.73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9 290 251,'0'0'196,"0"0"-185,0 0 10,0 0 44,0 0 18,0 0-28,-9-21-27,9 21-17,0 0-4,0 0 4,0 0 2,0 0-13,0 4 0,3 13 3,6 6-1,3 1 6,-2 0-8,2-3 0,0-4 3,-3-3-2,3-2-1,-5-7-2,2 0 2,3-5 2,2 0-2,3-6 5,7-12 13,3-8-9,-2-3 9,-1-3 4,-3 2-9,-6 2 12,-2 3-14,-1-1-5,4 2-2,2-1-4,6-4 0,4-1 0,2 2-17,0 3-11,-4 3 14,-3 8 3,-8 3-33,-4 5-2,-6 3 34,-2 3-95,-3 0-8,0 0 16,0 0-144</inkml:trace>
</inkml:ink>
</file>

<file path=ppt/ink/ink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2T04:19:38.78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5520 0 248,'0'0'85,"0"0"-78,0 0-1,0 0-4,0 0-4,0 0-5,0 0-8,0 0-1,0 0-7,0 0-74</inkml:trace>
  <inkml:trace contextRef="#ctx0" brushRef="#br0" timeOffset="11662">11 638 42,'0'0'84,"0"0"-15,0 0-27,0 0-34,0 0-8,0 0-32,0 0-42,-11 0-65</inkml:trace>
</inkml:ink>
</file>

<file path=ppt/ink/ink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2T04:19:45.42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264 22 238,'0'0'73,"0"0"-65,0 0 15,0 0 26,0 0-20,0 0-22,0 0-5,-7-15 8,6 15 19,-2-1-6,-3-1-14,-2 1 0,0 1-3,0 0-4,0 0-2,2 0 0,3 0-2,-1 0 2,-1 0 0,-2 0 3,-1 0-2,1 4 0,-2 0 0,-3 1 0,3-3-1,1 2-1,0 2 1,2-1-2,1 2 1,2-1 1,-1 1-3,1-2 5,-2 2-2,-2-1 3,2 1-2,-1 0 2,0 0 0,-1 1-2,-2 2 5,1 0 11,2-1-8,2 1-3,-1 0-5,2 0-1,-2-1 1,2 2 0,0 2 2,-2-2-1,2 1 11,-1 1-1,0-1-2,1 1-5,2-1 7,-1 2-9,0 1 2,0-1-4,2 0 0,0-1 0,0-1-1,0-1 1,0-2-1,0-1-2,0 2 2,0-1 0,4 5 8,1-1 7,-2 1-5,0 0-5,2-3 2,1 0-6,0-3 1,2-2 3,1 1 5,1-2 4,1 0-2,1 1-3,2 0 0,1-2-6,-3 2 2,1-1 3,-3 0-7,3 0-1,-2-3 1,0 3 0,-2-4 2,1 1 4,-1-1 0,0-1 2,0 1-5,3-1-1,-1 0 3,2 0-4,-1 0 0,-2 0 0,2 0-2,-1 0 0,1 0 0,1 0 1,-2 0-1,1 0 1,2 0 0,-1-1-1,0-2 1,-1-3-1,1 1 0,2-2 0,-4-2-6,0 0 5,-5-1 1,-1-1 3,0 0-3,-1 0 6,1 1-3,0 1-1,-2-1-1,0 0-1,2-1 0,-2 0 4,0 1-4,1 0 1,-2 0 1,-2 0 8,1-2 6,-1 2-8,0-2 3,0 1 0,0-1-10,0-1 2,0-1-4,0 1 2,0 0-1,0 0 4,0 3-4,0 0 0,0 0 0,-4 2 6,-2-1-3,0 1-3,-3-2 0,0 2 0,0-2 0,1 3 0,0-1 2,0 2-2,1 2 0,2 0 0,-1 0 0,0 0 0,2 1 0,-2 0-2,0 0-2,-2 2 4,1-1-2,-7 1 0,2 0 1,-4-1 1,1 1-2,0-1 2,3 1 2,2-2-1,1-1 0,1 2 3,4-1-2,-1 0 0,1 2-2,-3-1 0,1 1 0,0-1-1,-4 1 1,3 1 0,0 0 0,1 0-1,-2 0 1,4 0 0,-2 0-2,-2 0 2,2 0 1,0 0-1,-1 0 0,-2 0 0,0 0 0,0 1 0,1 2-1,1 0 1,1 0-1,0 0-2,0-1 3,0 2 0,1-1-2,1 1-2,1 2-1,2 2 2,-2 1 3,1-1 1,-1 2-1,2-2-5,1 0 5,-3 0 0,3 1 2,0 1-2,-2 0 1,2 0-1,0 3 1,0 1 1,0 0-2,0 0-2,0-1 2,3 0 1,0 0-1,-1-3 0,-2 0 0,0 0 0,0 0 0,0-1-1,3 1 1,1 2 2,1-2-1,0 0-2,0 1 1,-2-1 0,2-1 0,-2 1 0,1-1 0,1-1 0,2 0-1,0-1-1,-1 2 1,1-2 1,0-2 0,-1 1 1,0-1-1,1 1 0,1-2 0,2 0 0,1 1 0,-1-3-3,3 1 1,0-2 0,-1 1-5,1 0-17,-3-2-36,-2 0-34,-1 0-91,-5 0-96</inkml:trace>
</inkml:ink>
</file>

<file path=ppt/ink/ink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2T04:19:51.09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52 110 134,'0'0'85,"0"0"-36,0 0 8,0 0 3,0 0 14,0 0-12,0 0 5,0 0 3,0 0-15,0 0-20,0 6 0,0 8 26,0 3-6,-3 4-39,0 1-10,-1 1-2,-1 1 1,2-2 4,2 1 0,-1-1 13,-1 4-4,0-2-14,-3 5 6,2-3-9,1-2 1,0-2-1,0-7-1,0-3 2,1-3-2,1-5 0,1-2 0,0-2 0,0 0 3,0 0 4,0 0 3,0-15 16,0-5-23,4-7-3,2-1 2,-1-2-2,-1-1 1,4 3 3,-4-2-3,2 4 0,0 1 0,0 1-1,0 1 1,-2 1 0,1 1 0,-1 1 3,1 3 1,1 1-1,1 3-3,2-3 0,-1 4-1,2-1 1,-2 1-1,-1 6 2,-2 0 3,1 2 1,-1 0 0,-2 2 1,0 0-3,-1 2-3,1-2-1,1 2 0,0 0 0,0 0 1,1 0 3,0 0 2,1 0 1,0 0-2,5 0 1,1 2-2,0 5-1,1-1-1,-1 3-2,2 0 1,-1 6 6,0-1-2,1 4-2,-1 0 5,0 2-1,-1 1-4,1 0-3,-2 2 4,1-2 0,-2-3-4,1 0 2,-2-3-2,0-3 0,-2-2 0,-2-3 0,-1-2 0,-1-2 0,-3-2-5,0 1-13,0-2-6,0 0-14,0 0-21,0 0-24,-1 0-80,-13-7-203</inkml:trace>
  <inkml:trace contextRef="#ctx0" brushRef="#br0" timeOffset="983">19 239 300,'0'0'43,"0"0"5,0 0 42,0 0-13,0 0 2,0 0 0,0 0 20,0 0-16,3 0-32,9-2-28,9-8-13,3-3-6,6 1 7,1-1 0,3 0-3,-3 0 2,-5 5-3,-7 2 0,-8 2 0,-5 3-7,-6 1 1,0 0 2,0 0 0,0 0-3,0 0 0,0 0-1,0 0-7,0 0-22,0 0-33,0 0-70,0 0-40,-2 0-166</inkml:trace>
</inkml:ink>
</file>

<file path=ppt/ink/ink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2T04:19:54.04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92 62 556,'0'0'56,"0"0"-18,0 0-8,0 0-4,0 0 12,0 0 6,-3 7-6,3-6 9,0 2-10,0 0-16,0 2 11,-1 2 3,-2 3-2,-3 6-5,0 1 5,2 2-9,-3 2-7,2-1-3,0 0-6,2-1-3,2 1-2,-1 0 0,-1-3-3,3-1 4,-1-1-4,-1-5 0,2-2-1,0-2 3,0-2-2,0-3 1,-1-1-1,1 0-2,-2 0-26,2 0-28,0 0-14,0-12-83,0-7-159,0-3-53</inkml:trace>
  <inkml:trace contextRef="#ctx0" brushRef="#br0" timeOffset="468">42 51 437,'0'0'72,"0"0"-23,0 0 29,0 0-44,0 0-3,0 0-9,88-48-2,-59 46-2,4 2 26,0 0-4,1 0 11,-5 0-6,-6 2 0,-8 5-27,-7-3-11,-6 1 1,-2 1-1,0 1 8,0 0-3,0 3-5,-10 0 1,-5 0-2,-2 1-1,-3 0 0,-3 2-5,-2 0 2,0-2 0,-2-3-2,3-1 1,2-1 3,5-2-2,4-1-1,9-2-1,2 1-1,2-2 0,0 0-4,0 0 4,0 0 2,15 0-1,8 0 0,2 0-1,3 0 1,-1 0 0,1 0 0,0 0 1,3 0-1,2 2 0,0 7 0,-2 2 7,-3 2 1,-2 0 4,-6 1-11,-7 0 1,-5 0-2,-5-1 6,-3 1 11,0 0-3,-3-1-2,-12 3-1,0-2 1,-7 2 1,-2-4-8,-4-2 3,0-1 1,-3-4-5,1-1 3,-1-2-3,-5-2 4,0 0-6,-1 0 1,3 0-3,4-4 4,2-3 0,6-1-1,4 1-3,6 2 1,3 2-4,6 0 3,0 2-18,3 1-15,0-1-16,0-4-33,0 0-65,0-2-228</inkml:trace>
  <inkml:trace contextRef="#ctx0" brushRef="#br0" timeOffset="1513">150 527 324,'0'0'41,"0"0"-22,0 0 26,0 0-1,0 0-19,0 0-10,10 6 13,-10-6 58,0 0 10,0 0 6,0 0-27,0 0-26,0 0-16,0 0-23,-8 0-7,-1 0 5,-4 0-7,2 0 0,-1 7 1,5 5-2,4 0 0,1-1-4,2 0 4,0-1 2,0-1 0,6-3-2,4-4 7,1-2-2,1 0 16,-3 0-8,-2 0-5,-2-7 1,0-3-1,-5 0-2,0 0-1,0 2 8,0 0-2,0 2-10,-5 2 6,0 3 2,4 1-8,-2 0-1,-2 0-6,-1 8 0,-2 6 6,0 4 0,0 2-1,3-2 1,3-2 0,2-7-2,0-3 2,10-4 3,7-2 3,7 0 6,1-17-3,-3-3-2,-4-4-3,-9 1 5,-6 1-4,-3 0 0,0 2 10,-15 6 1,-6 4-12,-2 7-1,-3 3-3,3 0-2,2 9-1,4 6-3,6 1 4,5 1-4,2-1-1,4 0 6,0-2 1,2-3 0,12-2 0,3-5 0,4-3 3,3-1-3,-2 0 0,0-4-1,-5-7-2,-4-4 0,-7 1 3,-6-1 1,0 1 3,-1 0-2,-20 3-2,-4 2-5,-2 5 5,2 4 6,2 0-3,7 0-3,3 15-5,3 4-3,3 2 7,7 1-2,0 0 1,2-4 2,17-4 0,3-4 0,8-9-2,4-1 2,-1 0 0,-5-15-3,-7-3-3,-9-4 6,-12 2 5,0 1-1,-9 2-1,-13 6-3,-5 6 1,-1 5-1,1 0 2,3 12-2,8 5-6,7 0 1,7-2-5,2-2-20,0-2-27,2-5-40,8-5-92,4-1-98</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4T06:33:30.7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0 225 500,'0'0'65,"0"0"-23,0 0-37,0 0 16,0 0 46,0 0-24,9-1-12,14 1 21,5-5 7,8-2-9,7-4-33,7-3-7,8-5-7,8-3-3,10-3 0,0-2-3,0 2-35,-12 0-48,-13 5-26,-15 5-95,-15 6-63</inkml:trace>
</inkml:ink>
</file>

<file path=ppt/ink/ink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2T04:19:59.43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12 48 263,'0'0'152,"0"0"-135,0 0 25,0 0-14,0 0-11,0 0 1,0 0 28,0 0 26,0 0-18,0 0-11,0 0-7,0 0-16,0 0-12,0 2-8,0 2-3,0-1 3,0 0 0,0-2-2,0-1 2,0 0 4,2 0 5,4 0 17,1-3 0,0-4-13,-2-3-2,-2 0-2,-2 0 7,-1 3 10,0 0-17,0 4-9,-3 0-7,-3 3 7,-1 0 3,1 0-3,-1 0-4,0 6 3,3 4 1,1-1-1,3 1-4,0-3 5,0 0 1,0-3-1,12 0 6,7-2-1,2-2-3,3 0-2,-3 0 0,-9-5 0,-4-3 0,-7-2 0,-1 0 0,0 2-1,-6 2-4,-8 2 4,0 4 2,0 0-2,1 0-3,4 0 2,1 5 1,4 2-2,1 2-1,3 0 0,0-4 0,0 1 1,0-2 1,0-3-2,0-1 3,3 0-4,-2 0 4,-1 0-4,0 0-1,0 0-61,0-2-82,0-1-27,0-1-41</inkml:trace>
</inkml:ink>
</file>

<file path=ppt/ink/ink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2T04:20:01.24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373 70 441,'0'0'18,"0"0"-10,0 0 13,0 0-7,0 0 21,0 0 31,-45-36-7,39 32-3,-4-2-18,1 2-2,-4-2-7,-3 2-18,0 0-6,-5 1-3,0 1 4,0 2 0,0 0 10,0 0 8,5 0-1,-3 2-23,2 8-2,4 1 0,1 1 1,-2 2 1,2-2 0,1 3 1,0 1 8,2 1-8,0 0 10,6-1-4,0 0-6,2 1-1,1 2 5,0-1 0,0 1 1,0-3-1,3 1 1,4 0-2,-1 1 0,3-4-2,3-2-1,6-1 1,6-1 3,4-1 23,6-1-16,4-2-5,-1-2-4,3-1 4,-1-2-4,-2-1-1,1 2 0,-7-2 2,-6 0 0,-4 0 0,-6 0-4,-3 0 0,-3 1 0,-4-1 3,-4 0-3,-1 0 2,0 0 2,0 0 8,0 0-4,0 0-8,0 0 0,0 0-1,0 2-3,0-2-8,0 0-9,0 0-3,0 0 3,0 0-4,0 0-14,0 0-31,0 0-51,-3 0-48,-6 0-111</inkml:trace>
</inkml:ink>
</file>

<file path=ppt/ink/ink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2T04:20:03.97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1 198 268,'0'0'45,"0"0"-31,0 0 55,0 0 3,0 0-40,0 0-24,-2 0-3,2 0 2,0 0 22,0-4 14,0-2-18,7-1-2,4-1-6,0-3 3,3 1-12,4-3-4,0 3 1,-3-1 2,3 0-4,-5 0 3,3 0-2,2-2 0,0-3 11,-2 3 3,2-1-2,-6 2 0,0 4 8,-8 3-2,-2 4-14,0 0-3,-2 1-2,0-2-3,0 2-4,0 0 0,0 0-17,0 0-20,0 0-18,0 0-34,0 0-49,0 0-41</inkml:trace>
</inkml:ink>
</file>

<file path=ppt/ink/ink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2T04:20:0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0 145 270,'0'0'76,"0"0"10,0 0 37,0 0-27,0 0-45,0 0-21,3-11-8,5 8-14,4-1 2,-2 0 17,5 0-5,0-2-8,3 1-11,1-2 1,7-2-3,4-2-1,4-1-2,0-1-6,0 2-10,-4 1-6,-7 1-14,-6 0 7,-6 2 10,-6 3-7,-5 2-24,0 0-11,0 2-52,-7-2 18,-6 2-51</inkml:trace>
</inkml:ink>
</file>

<file path=ppt/ink/ink3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2T04:20:05.71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0 153 336,'0'0'46,"0"0"-44,0 0 49,0 0 15,0 0-46,0 0-14,12-3-1,1-1 15,-1-2 23,2-1-2,2 0-13,3-2-18,3-3-4,1 0-5,3-3-1,0 1-2,0-1 2,-5 1 0,0 3 0,-5 1 0,-7 3 1,-2 2 3,-4 4 3,-3-1 1,2 2-5,-2 0-3,0 0 0,0 0-6,0 0-6,0 0-23,0 0-21,3 0-39,-1 2-54,-1-1-24</inkml:trace>
</inkml:ink>
</file>

<file path=ppt/ink/ink3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2T04:20:06.41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0 219 384,'0'0'38,"0"0"-34,0 0 4,0 0 24,0 0-12,0 0-9,19-15-6,-6 9 6,5-3 11,-1-1 1,4-2 7,-2-2-16,0-1-4,2 1 0,-3 0-6,1-1-3,-1 1 2,1-2-3,-2-1 1,-1 3 10,-3 3-3,-2 2 20,-5 2 22,-3 3-26,-2 0-22,1 4-2,-2 0 0,0 0-9,0 0-37,0 0-12,0 0-32,0 0-52,0 0-113</inkml:trace>
</inkml:ink>
</file>

<file path=ppt/ink/ink3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2T04:20:07.05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0 175 339,'0'0'126,"0"0"-113,0 0-5,0 0-1,0 0 8,0 0-14,28-12 14,-10 4 9,3-1 20,-2-1-9,2 1-2,1-2-12,4-1-11,1 1 7,-1 0 12,0 0-19,-8 1 6,-1 0 7,0 1-10,-4-1-9,-2 1 4,-1 1 14,-4 2-5,-1 2-13,-2 1-4,-2 3 0,-1-1 0,0 1-12,0 0-27,0 0-27,0 0-29,0-1-141</inkml:trace>
</inkml:ink>
</file>

<file path=ppt/ink/ink3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2T04:20:08.13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0 268 161,'0'0'177,"0"0"-121,0 0 2,0 0 1,0 0 5,0 0 1,12-24-1,-8 20 6,2 0-2,3-2-15,0-3-28,4-1-14,3-1-5,5-5 2,4-4 0,2-3-8,4-1 2,-4 0 2,-4 1-2,-5 6-1,-7 1 0,-1 5 1,-4 2-1,-3 4 2,-1 3-1,-2 1 5,0 1 12,0 0 8,0 0-12,0 0-11,0 0-4,0 0-3,0 0-4,0 0-18,0 0-27,0 0-57,0-2-75,-5-6-169</inkml:trace>
</inkml:ink>
</file>

<file path=ppt/ink/ink3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2T04:20:08.80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0 233 344,'0'0'50,"0"0"-49,0 0 2,0 0 9,0 0 6,0 0 21,63-69 38,-50 55-2,-1-2-34,3 3-10,-5-1-16,8-2-10,0 0-3,3 1-1,0 1 0,-8 3 4,-3 4 3,-4 0 1,0 1 16,-3 0 21,-1 3-16,2-1-18,-4 3-9,2 0-2,-2 1 0,0 0-1,0 0 0,0 0-9,0 0-14,0 0-5,-2 0-7,-4 0-40,0 0-89,0 0-85</inkml:trace>
</inkml:ink>
</file>

<file path=ppt/ink/ink3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2T04:20:09.36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0 175 164,'0'0'186,"0"0"-108,0 0 12,0 0 0,0 0-56,0 0-17,33-14 0,-17 7 0,4 0-12,6-1 5,7-3-3,5-3-6,8-3 1,-1 0-2,-4 1 23,-8 2-1,-9 4-7,-11 0-10,-4 4-3,-2 0 5,-2 0-6,-2 1 3,-3 2 28,0 1 9,0 1-9,0 1-13,0-1-19,0 1-5,-5 0-11,-1 0-19,-1 0-37,1 0-48,0 0-179</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4T06:33:31.56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 86 544,'0'0'82,"0"0"-66,0 0-15,0 0 5,0 0 11,0 0 3,0 61-5,0-44-2,12-3 2,3-1 1,9-1 15,7-7 2,13-2 4,8-3-10,15 0-11,13-4-10,17-12-4,11-7 0,8-4-2,2-7-56,-9-2-67,-18 0-98,-21 1-58</inkml:trace>
</inkml:ink>
</file>

<file path=ppt/ink/ink4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2T04:20:09.89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0 651 422,'0'0'123,"0"0"-86,0 0 29,0 0-14,0 0-35,0 0 0,3-5 8,0 3 5,6 0-3,1-4 2,3 1-5,0-4-13,-3 1-3,2-4-4,-1 1-3,-4-1 3,2 1-1,-2 1-2,-2 0 0,-1 2 2,1-1 2,-3 2-4,1 0 2,-1 2 1,1 2-4,-1-1 0,-1 2-1,2-1-1,-1 3 1,-1-1-4,2 1-1,-1 0-6,1 0-25,1 0-4,2 0-7,-2-1 3,1 1-3,-2-2-3,-1 2-18,-2-1-35,0-2-33</inkml:trace>
  <inkml:trace contextRef="#ctx0" brushRef="#br0" timeOffset="516">412 422 312,'0'0'154,"0"0"-126,0 0 36,0 0 20,0 0-15,0 0 0,26-38 1,-16 30-19,3-2-16,2-3-11,4-1-15,2 0-6,-3-2-3,0 3 1,-1-1 0,-1 3 2,-4 0-1,2 1 3,-2 1-1,0 1-2,-3 1-2,-3 2 1,-3 3 0,1 0 2,-4 2 6,0 0 0,0 0 2,0-1-7,0 1-4,0-2-15,0 1-21,0-3-55,0-5-96,0-1-156</inkml:trace>
  <inkml:trace contextRef="#ctx0" brushRef="#br0" timeOffset="921">773 70 6,'0'0'95,"0"0"-29,0 0-23,0 0-24,0 0-10,0 0 2,74-42 4,-60 36-3,0-1 4,-2 1 11,-3 2 4,-5 1-7,-2 2 25,-2 1 15,0 0-4,0 0-60,0 0-26,0 0-28,0 0 10,0 0-7,0 0 3,0 0 34,0-2 9,0 1-52</inkml:trace>
</inkml:ink>
</file>

<file path=ppt/ink/ink4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2T04:19:29.10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21 91 299,'0'0'33,"0"0"-31,0 0 7,0 0 24,0 0 6,5-22-2,-5 22 15,0 0 26,0 0-17,0 0-35,0 0-26,0 0-4,0 0 4,0 0 1,0 0-1,1 0 0,1 4 6,1 4 9,-2 1-1,5 1 0,0 1 0,0 3-2,3-1-12,-2 0 2,2 0 1,0 3-2,-1 0-1,0 0 2,-2 2 3,1 0-4,-1-1 1,0-2 1,1-3-3,-2-2 0,-2-6-4,0-1-4,-3-2 7,0-1 1,0 0 7,0 0 0,0-10-7,-5-7-2,-4-3-9,-4-1 11,0 0 0,0 1 0,1 2 1,0 1-2,1 0 5,1 3-4,0-1 2,1 0-2,3 1 0,1 1 0,0-1 2,2 2 1,0-3 7,1 3 13,1 0-5,-2 4 8,3 2 3,0 1-6,0 4-16,0 1 5,0 0-12,0 0-12,0 0-1,0 4 13,6 8 3,-2 0-3,3 2 0,-2 3 0,3 0 6,-1 1-1,6-1-1,1 1-2,0 1-1,-2 0-1,3 0 0,-3-3 4,-2-1-4,0-5-1,-5-5-2,-1 0 3,-1-4 0,-3-1 0,0 0 6,0 0-6,0 0 0,0-6 5,-12-9-5,-1-5 1,0-1-2,-2-3 2,0 5-2,4 4 2,2 5 1,3 6-2,3 2 2,1 2-2,2 0 0,0 0-1,0 0-3,0 0-3,0 0 0,0 0-2,0 0 8,0 10 0,0 4 1,7 0 7,1 2-6,1 2 0,1 1 0,-2-3 2,3-3 0,0-3-6,-4-4 0,-1-3 3,-4-3 1,0 0 4,-2 0 15,0 0 1,0 0 4,-4-12-12,-8-3-12,-3-5-1,-1 0 4,0-4 8,1 3-5,5 1-3,3 8 2,4 3 4,1 4-8,1 4-1,1 1-2,0 0 0,0 0-9,0 9-1,0 8 7,0 7 2,7 2 4,3-1 1,2 0-3,-1-2 0,0-7 0,-2-3 0,-2-7-6,-2-3 3,-2-3-1,-3 0 4,2 0 10,-2-10 6,0-9-8,0-2 0,0-4-6,-4 2 2,-3 2-4,-3 3 5,5 6-4,2 6 7,2 3-8,1 1 8,0 2-8,0 0-4,0 0-5,0 0 3,0 12-2,0 7 8,1 6 1,7 3-1,-4 1 1,3-1-3,-2-3 3,0-7-1,3-7 0,-3-4-4,-2-5-1,0-2 5,-3 0 1,0-4 13,0-14-4,0-5-10,0-5 3,-3 0-1,-9 2 3,3 4-2,3 7-1,0 8 1,6 4 0,0 3-1,0 0-2,0 0-6,0 0-1,0 0-3,0 9 4,4 4 6,4 5 2,1 0-1,0 3-1,2 1 1,0-2 0,2-2-1,-2-3-6,-3-8 6,-3-3 4,-2-4-4,-3 0 0,0 0 4,0-1 7,0-17-4,-5-4-7,-6-3 0,-2-1 0,0 0 6,0 1-3,6 6-2,1 4-1,3 8 0,3 5 0,0 2-3,0 0-5,0 2-8,0 16 13,6 5-3,3 3 6,2 1 1,-2-3 2,-2-4-6,0-9-9,-3-4-19,-2-5-23,-2-2-62,0-2-19,0-16-80,0-8-234</inkml:trace>
</inkml:ink>
</file>

<file path=ppt/ink/ink4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2T04:19:32.65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53 15 305,'0'0'58,"0"0"-37,0 0 36,0 0 33,0 0-5,0 0-43,0 0-6,0 0 8,0 0 6,-18-24-12,18 24-20,0 0-12,0 0-6,0 0 1,0 15-1,-3 5 10,0 4 1,-3 1-4,0 0 2,2-2-5,-1-2 3,4-3-5,-1-4 0,2-5 1,-1-4-2,1-4-1,-2-1 2,1 0 5,1 0-5,0 0 10,0-5 5,0-9-9,0-6-8,0-4-2,0-2 0,0 2-2,4 5 3,1 5 1,-2 5 7,-2 2 3,1 1 4,-2 1 3,0 2-5,0 2-1,0 1 2,0 0-4,0 0-4,0 0 2,0 0-7,0 0-3,0 9-11,0 12 7,0 6 7,0 1 7,-2 1-4,1-2-1,1-5-1,0-2 0,0-11-1,0-4-3,0-5-5,0 0-9,0 0 17,0-7 12,0-11 10,1-4-16,4-5-3,-2-3-1,-2 0 0,2 3-2,0 6-3,-1 7 3,-1 7 1,-1 7-1,0 0-1,0 0-1,0 0-1,0 0-7,0 0 2,0 6-2,0 10 4,0 7 6,0 5 1,0 5 3,-6 2-4,2-2 0,-2 0 1,0-5 0,3-5 1,1-8 0,2-7-2,0-8-3,0 0-7,0-4-4,2-18 9,7-8-1,4-6-7,-2-2 12,-1 1-2,-2-1-2,-2 7 4,0 7-7,-3 10 7,-2 10 1,-1 4-13,0 0-3,0 0 0,0 7-6,-4 11 22,-8 5 6,2-1-4,0 1 1,4-5-3,3-6 3,2-3-3,-1-6 0,2-3-1,0 0-2,0 0 0,0-5-14,0-11 12,2-4-20,4 1 18,-3 3 4,1 3-6,-2 4 5,-2 5-29,3 0-89,-1 2-138,-2-3-154</inkml:trace>
</inkml:ink>
</file>

<file path=ppt/ink/ink4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2T04:45:19.84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87 218 90,'0'0'606,"0"0"-469,0 0-45,0 0-65,0 0-5,0 0 9,0 0 1,0-10-17,0 10-7,0 7 0,0 11-1,0 9 35,0 5-9,-1 8-22,-1 5-6,-1 3 0,0 0-3,0 2-2,-2-1 3,2-1-2,3-3 1,0-2-1,0-12-1,0-9-1,0-9-1,0-9 0,0-2-19,0-2-38,0-8-11,3-18-37,-1-14-342</inkml:trace>
  <inkml:trace contextRef="#ctx0" brushRef="#br0" timeOffset="360">0 292 426,'0'0'169,"0"0"-137,0 0 39,0 0-51,0 0-15,0 0 64,80-195-37,-38 173 11,5 3-25,7 7 3,4 5 1,-1 4 6,-6 3-14,-5 0 8,-9 6-21,-8 10 1,-11 7-4,-8 7 2,-10 5 0,-5 7 0,-27 4 8,-16 1 20,-12-1-14,-4-5-1,2-9-4,6-6-1,10-9 0,10-10 9,9-4 1,8-3 10,4 0-20,6-2 4,4-6-6,4 2-6,1 4-1,0 0-6,0 2-13,0 0-7,0 0 10,10 0-1,11 3 18,3 7 3,3-1-2,3 4 1,0 2 1,1 5 5,0 6-2,1 6 4,1 7 2,-1 3-6,0-1 0,2-1-3,1-7-3,0-7-1,0-8-13,-4-8-40,-4-6-66,-6-4-72,-9-1-176</inkml:trace>
  <inkml:trace contextRef="#ctx0" brushRef="#br0" timeOffset="959">934 414 633,'0'0'175,"0"0"-42,0 0-83,0 0-44,0 0 16,0 0-8,-226-48 19,197 67-20,2 7-13,7 5-11,5 4 9,9 2-1,6 4-4,0-1 7,18-2 2,6-6 0,6-8-4,5-8-3,-1-10-17,0-6 6,-1-15 9,-6-16 3,-6-5 4,-8-1 7,-7-3 24,-3 1 1,-3 5-17,0 6 34,0 7 9,0 9-17,0 8 1,0 3-35,0 1-7,0 0-13,0 1-4,6 15 3,8 9 14,3 6-2,0 4 5,2 3-3,-1 3 0,2 0-2,-2-1 2,3-6 0,1-7-47,0-9-33,5-11-43,0-7-94,-2-17-112</inkml:trace>
  <inkml:trace contextRef="#ctx0" brushRef="#br0" timeOffset="1455">1585 43 560,'0'0'49,"0"0"-36,0 0 50,0 0 27,0 0 370,0 0-451,-16-43-8,16 43 44,0 0-16,0 0-29,0 14-14,0 16-3,0 12 17,0 12 2,0 6-1,0 5 1,0 5-2,0-5-1,0-5 1,7-7 2,2-9-2,2-11-5,-2-7 5,-3-10-1,-1-8-6,-5-7-6,0-1 13,0 0 9,0-12 12,-7-14-21,-11-8-15,-7-4-3,-5 1 18,-4 3-1,-1 7 1,2 5 0,2 9 2,0 9-2,1 4-4,1 0 4,1 7-2,-2 12 2,3 3-2,0 3 2,5 1 0,7 2-7,4 2 1,11 1 6,0 0-7,9-3 3,21-2-3,9-7 7,16-4 2,11-8 4,4-7 0,0-2-3,-7-13-3,-9-7-16,-11 6-30,-10-1-34,-9 1-54,-9 3-189,-6 1-288</inkml:trace>
  <inkml:trace contextRef="#ctx0" brushRef="#br0" timeOffset="2055">2017 378 952,'0'0'105,"0"0"-17,0 0-76,0 0-8,0 0-4,0 0 5,-7 50 6,0-16 27,4 4-18,3 0-18,0-1 0,0 0-2,7-9-3,3-10-57,-3-12-47,1-9-99,-4-29-106</inkml:trace>
  <inkml:trace contextRef="#ctx0" brushRef="#br0" timeOffset="2279">1944 133 989,'0'0'117,"0"0"-109,0 0-16,0 0-32,0 0 0,0 0-7,10-13-49,-1 17-47,3 8-49,4-1-75</inkml:trace>
  <inkml:trace contextRef="#ctx0" brushRef="#br0" timeOffset="2446">2298 275 247,'0'0'449,"0"0"-384,0 0 15,0 0-2,0 0 23,0 0-25,-90 149-19,75-115-17,6-3-4,9-3-11,0-2-12,11-7-1,14-5-1,6-10-8,11-4 5,12-12 0,0-15-8,-4-7-10,-15-4 7,-20-3 3,-15-2 4,-3 1-4,-32 6-1,-10 10-5,-8 12 1,0 10-10,6 4-23,12 0-98,19 0-74,16 0-246</inkml:trace>
</inkml:ink>
</file>

<file path=ppt/ink/ink4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2T04:45:22.83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60 325,'0'0'535,"0"0"-343,0 0-62,0 0-101,0 0-2,0 0 20,9-60-21,-9 61-23,0 22-3,0 16-18,0 18 18,4 13 5,5 8-4,0 2 3,5 5-2,-2-2 1,0-3-2,-1-3 0,-1-12-1,-3-12-3,-2-12-2,-1-13 5,-3-11 0,-1-8 0,0-8-13,0-1 7,0-8 6,-7-19 20,0-10-16,1-7 1,6-2-5,0-1-5,12 5 5,10 8 4,2 10 2,1 7-6,2 7 0,-2 6-2,1 4 2,-2 0-12,-1 6 10,1 12-8,-4 6 5,-1 7 4,-5 3 0,-4 4-3,-6 3 3,-4-1 1,0-2 0,0-2-5,0-6-11,0-7-58,6-12-73,10-11-81,10-14-207</inkml:trace>
  <inkml:trace contextRef="#ctx0" brushRef="#br0" timeOffset="526">723 470 919,'0'0'97,"0"0"14,0 0-103,0 0-3,0 0 38,0 0 13,-128 59-35,109-27-3,4 3-10,5 4-2,8-4-3,2-1-3,2-7-2,20-7 2,6-5-4,11-11 2,5-4 2,0-4 9,-5-19-9,-15-5 0,-15-6 5,-9-5-5,-8-4-2,-22 1 0,-6 7-6,1 9-13,0 12 13,5 8-46,8 4-93,8 0-86,14-3-200</inkml:trace>
  <inkml:trace contextRef="#ctx0" brushRef="#br0" timeOffset="857">723 470 700,'99'-27'93,"-99"27"30,0 0-69,0 0 0,0 0 42,0 0-26,242 67-29,-196-37-9,-9 4-6,-12 6-18,-11 0-3,-13 3-3,-1-2 0,-6-2 2,-11-6 0,0-10-3,2-7-1,5-10 3,-1-6-2,-1 0 10,-1-17 8,4-11-4,2-9-13,7-11-2,0-9-12,20-7-6,9 0 11,5 10-22,-1 12 20,-2 15-11,-4 7 13,-5 8-18,-7 3-62,-3 7-13,-6 2-30,-4 0-164</inkml:trace>
  <inkml:trace contextRef="#ctx0" brushRef="#br0" timeOffset="1260">1490 496 852,'0'0'108,"0"0"34,0 0-136,0 0-1,0 0-5,0 0 47,0 103-3,0-69-20,0 0-6,0-1-6,3-4-8,0-5-1,3-7-3,-3-8-15,0-9-83,0-10-86,-2-26-70</inkml:trace>
  <inkml:trace contextRef="#ctx0" brushRef="#br0" timeOffset="1487">1456 220 844,'0'0'259,"0"0"-174,0 0-85,0 0-18,0 0 18,0 0-1,31-10-6,-3 10-34,5 0-37,0 0-136,-1 0-200</inkml:trace>
  <inkml:trace contextRef="#ctx0" brushRef="#br0" timeOffset="1659">1754 372 784,'0'0'15,"0"0"45,0 0-26,0 0 19,0 0 47,0 0-45,133 13 10,-72-23-24,0 0-8,-10 5-7,-17 3 14,-13 2-5,-13 0-26,-8 7-9,0 17-11,-10 8 11,-15 11 3,-9 5 2,-6 1-1,-2 2-4,3-5 1,2-7 0,3-8-1,9-10-8,5-9 6,5-6-4,4-6-1,2 0 7,3-8 9,1-13-9,5-6-19,0 0 10,4 1-11,8 8 19,3 6 1,1 3 0,5 8-3,-1 1-4,3 0-1,3 14 5,-3 8 0,-1 4 3,0 1 2,2 1-2,3 3 2,5-1-1,7-4-1,3-5 0,-2-7-28,1-6-16,-1-8-41,-8 0-35,-6-19-148,-10-10-170</inkml:trace>
  <inkml:trace contextRef="#ctx0" brushRef="#br0" timeOffset="2182">2485 441 848,'0'0'118,"0"0"-6,0 0-111,0 0 0,0 0 14,0 0 54,-99 99-18,80-65-23,7 1-14,3-4-3,6-1-1,3-9-10,0-4-1,12-4 1,12-9 0,12-4 3,6 0 3,0-8-6,-7-14-14,-14-5 0,-15-5 7,-6-6-7,-16-3-18,-16 0 7,1 8 6,6 7 19,7 9 5,13 3-4,5 1-1,5 2-37,22 1 22,10 4 15,3 3 11,4 3 1,-1 0 7,-5 5 3,-2 9-13,-6 1-5,-6 7-3,-5 2 8,-7 5-3,-4 7 9,-5 0 3,-2 2-4,-1-1-13,0-6 1,0-7-1,0-8 1,0-9-2,0-6 5,0-1-3,0-3 20,0-19 20,2-13-42,5-8-21,7-7 2,12-3 7,15-3 3,5 3 4,6 8-18,-7 12 23,-6 14 4,-6 9-4,-6 7-3,-5 3 3,0 4 0,-5 19-10,-1 8 10,-6 7 2,-3 7 0,-7 4 1,0 3 10,-4-2-12,-5-3-1,5-5 3,4-5-3,0-10-11,0-6-54,13-10-87,7-10-172,-1-1-150</inkml:trace>
</inkml:ink>
</file>

<file path=ppt/ink/ink4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2T04:45:45.67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24 410,'0'0'149,"0"0"-134,0 0-15,0 0 13,0 0 12,0 0-8,0 0 3,0 0 8,46 0 9,-17 0-6,5 0 9,12 0-22,9 0-1,12 0-8,14 0-5,9 0-3,7 0 2,-2 0-3,-2-7-2,-11 0-4,-13 1 11,-22 3-5,-20 2 0,-17 1-31,-10 0-33,0 0-40,-17 0-69,-16 0-51</inkml:trace>
  <inkml:trace contextRef="#ctx0" brushRef="#br0" timeOffset="360">225 228 419,'0'0'109,"0"0"-75,0 0-30,0 0 47,0 0 17,0 0-32,74-2-8,-24-1 1,13 1-6,10 0-13,8 2-8,2 0 0,-4 0-2,-4 0-2,-8 3-42,-11-2 8,-10 1-3,-18-1-88,-19-1-119,-9 0-75</inkml:trace>
</inkml:ink>
</file>

<file path=ppt/ink/ink4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2T04:45:46.59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114 1 209,'0'0'475,"0"0"-399,0 0-8,0 0-62,0 0-4,0 0 8,-3 2 14,30-2 16,19 1 8,13-1-10,9 0-33,2 0-5,-9 1-24,-13 4-26,-11 0-36,-17 4-47,-17-2-110,-3-1-94</inkml:trace>
  <inkml:trace contextRef="#ctx0" brushRef="#br0" timeOffset="248">0 272 640,'0'0'20,"0"0"7,0 0 22,0 0 9,0 0-17,0 0-30,295-17-1,-218 11-10,4 1 2,2 1 1,4 0-3,-10 0-37,-9-2-79,-24-4-106,-24-3-88</inkml:trace>
</inkml:ink>
</file>

<file path=ppt/ink/ink4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2T04:45:48.0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250 14 132,'0'0'263,"0"0"-216,0 0 52,0 0-73,0 0-7,0 0 4,-13-13 6,8 13 3,-2 0-7,-3 0-10,-3 6-5,-3 7-1,0 2-1,-1 2 0,2 3 3,-1-1-7,4 3-2,0 2 11,0 1-13,2 3 11,0 3 5,0 3-3,3 3 19,-1 1-23,-2 1 4,2 3-13,-1 3 1,2 2 3,1-2 0,5-1-5,1 1 1,0-1 0,0 1 0,13 1 3,1 2 26,5 3-16,1 5 6,3 2-14,1 1-4,-2-4 3,-1-7-3,0-4-1,-2-6 1,-2-5-1,-1-4 2,-2-4 0,1-7-2,-6-5-1,-2-3-7,-1-3-44,-3-3-41,1-2-11,-2-2-21,-2 0-97</inkml:trace>
  <inkml:trace contextRef="#ctx0" brushRef="#br0" timeOffset="884">850 230 236,'0'0'384,"0"0"-297,0 0 1,0 0-88,0 0-20,0 0 14,-2 41 6,-9-8 47,-3 4 4,-2 4-8,-1 4-22,1 3-8,2 3 4,1-1 4,3 1-19,2-4 8,2-4-2,-1-6-4,4-6-4,-2-7 0,1-4 2,-1-6-1,2-5 1,0-3-1,2-3 1,1-3-1,0 0 7,0 0 1,0 0 1,0 0 5,0-10-8,0-3-7,0-2-3,6 1 3,3 0 16,3 2-9,1 2-3,1 5 3,2 1-3,-2 4-2,2 0 0,0 0 4,5 2-4,3 12 1,1 5 2,3-2 3,1 0-2,3-3-2,1-3 2,-2-4-1,-1-3-1,-7-4-4,-2 0-20,-6-6-54,0-7-19,-4-8-101,-7-2-189</inkml:trace>
  <inkml:trace contextRef="#ctx0" brushRef="#br0" timeOffset="1455">1360 505 260,'0'0'355,"0"0"-246,0 0 20,0 0-120,0 0-6,0 0 13,-120 11-1,93 17 3,6 4 2,1 2 3,11 3-14,5-2-8,4-3 9,0-2-5,15-8-1,15-6 5,9-9 4,10-7 2,0 0-9,-1-18 12,-14-7 0,-10-7-16,-17-3 37,-7-7-37,-9-3 1,-22 1-6,-10 6-12,-3 10 3,4 11 12,5 8-2,13 7-24,11 2-91,9 0-24,2 0-119,13 0-109</inkml:trace>
  <inkml:trace contextRef="#ctx0" brushRef="#br0" timeOffset="1905">2062 391 677,'0'0'32,"0"0"13,0 0 13,0 0-54,0 0-3,0 0 12,-236-6 0,212 27-3,9 1-9,5 2 4,7 0-3,3-1-2,0 0 0,13-4-1,10-4 1,4-3 21,4-5 4,2-3 10,0-4 6,-2 0 7,0 0-7,-2 3-3,-3 3-8,-3 5-13,-5 6-11,-3 7-6,-6 3-2,-8 1 0,-1-2 2,-4-4 4,-17-5 1,-9-6 4,-9-6 1,-6-5 19,-4 0-10,4 0-11,8-11-5,8-3-3,10-1-11,7-4-60,8 2-84,1-1-153,3 4-257</inkml:trace>
</inkml:ink>
</file>

<file path=ppt/ink/ink4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2T04:45:52.72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-2-2 109,'0'0'463,"0"0"-432,0 0-18,0 0-9,0 0-4,0 0 2,-4 0 0,4 0 34,0 0 4,0 0-10,1 0-11,11 0-6,3 10 0,3 3-1,4 4-2,3 3 6,1 4 8,1 1-1,1 2-11,-3 3 6,-4 0-10,-2 1-7,-4 3 6,-5 4 1,-4 4-2,-6 4 5,0 4 3,-6 2 3,-9-1 0,-2-4-6,-1-2-8,0-4-2,1-2 3,-1-4-1,2-2-1,0-2 2,-1-1-3,1-2 2,-2 0-3,2-5 4,3-3-3,4-8 0,3-3 1,0-5 0,3-1 0,3-2-4,0-1 2,-2 0-1,2 0-5,0 0-10,0 0 2,0 0-30,-1 0-49,1-1-59,0-8-197</inkml:trace>
</inkml:ink>
</file>

<file path=ppt/ink/ink4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2T04:47:52.37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-1 442 501,'0'0'187,"0"0"-131,0 0 5,0 0 34,0 0-26,0 0-27,0 0-13,-2-2-6,2 2 0,10 0-10,10 0 10,10 6-3,7-2 2,3-1-22,7-1 1,6-2 2,5 0-1,2 0-2,0-2 0,-7-2 1,-5 0-1,-16-1-7,-10 3-12,-11-1 8,-9 3-1,-2 0 8,0 0-2,0 0 3,-10 0-2,-5 0 5,-2 3-12,2 2-69,1 1-92,0-5-92,3-1-77</inkml:trace>
  <inkml:trace contextRef="#ctx0" brushRef="#br0" timeOffset="406">489 308 391,'0'0'115,"0"0"-45,0 0 30,0 0 4,0 0-39,0 0-59,67-37-1,-31 37 10,0 0 5,-1 4-5,-5 9-6,-7 3 0,-6 3-7,-4 4 4,-10 4 15,-3 2-1,-3 5 0,-17-1-2,-5-2-9,-5 0 2,0-4-1,0-2-6,0-4-4,2-4 1,1-6-2,7-1 0,3-2-31,5-4-54,5-3-68,4-1-62,3 0-70</inkml:trace>
  <inkml:trace contextRef="#ctx0" brushRef="#br0" timeOffset="840">1080 33 671,'0'0'90,"0"0"-46,0 0-28,0 0 80,0 0-9,0 0-53,32-33-27,-26 39 4,2 14 34,1 9 0,-1 9-12,2 3-16,-3 4-8,2 2-5,3 0-3,-3 0 4,3 3-5,-3-4 0,0-2 0,0-7 1,1-8-1,-7-3-4,-3-10-5,0-7-4,0-3 2,-3-6 6,-9 0 5,2-3 6,-1-15-6,1-8-4,8-2 0,2-3 3,0 2 1,18 0 0,3 5 1,0 5 0,4 3-1,-2 5 0,0 3 0,-1 4 0,-3 3 0,3 1 0,-5 0 0,0 1 0,0 12 2,-2 4 0,-2 7 1,-1 1 0,-4 7 5,-2 3-1,-2-2 0,-1 5-4,0-5-2,0-2-1,0-4-1,0-6-15,1-6-31,1-6-48,-2-8-46,3-1-94,1-11-77</inkml:trace>
  <inkml:trace contextRef="#ctx0" brushRef="#br0" timeOffset="1440">1783 234 84,'0'0'740,"0"0"-688,0 0-52,0 0 22,0 0 22,0 0 5,23 26-13,-17-6-4,-2 4 1,-1 1-3,0 3 4,0 3-2,-1 1-7,-2 3-11,0-2-2,0 0 3,0 0-1,0-4-6,1-2 2,3-2-5,1-1-4,-1-3 1,4-1-2,0-3-1,3-3 1,4-2 0,3-7 0,6-1-13,0-4 1,4 0 4,2-1-7,0-12-22,-2-5-23,-2-6-33,-7-3-69,-7-2-121,-7-1-104</inkml:trace>
  <inkml:trace contextRef="#ctx0" brushRef="#br0" timeOffset="1846">1931 509 343,'0'0'186,"0"0"-141,0 0 12,0 0 26,0 0-35,0 0-11,11-34 8,-1 25-4,5 0-12,4 0-5,8-1-2,3 0 7,4 2 7,0 3-17,-5 1-15,-10 1-1,-7 3-3,-9 0-1,-3 0-21,0 0-67,-15 0-34,-9 0-101,-9 0-227</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4T06:32:06.11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1156 2298 385,'0'0'42,"0"0"-6,0 0 7,0 0-27,0 0-13,0 0 1,0 0 13,81-11 11,-48 11 8,6 0 7,5 0 10,8 0-31,2 0-13,5 0-2,7 0-3,4 2 12,8 7 8,2 4-20,5 0 3,3 0 4,4 6-11,7-1 1,8 3-1,4-2 12,5 0-12,0 0-4,0 1 4,4-1 2,-4 4-2,-1-2 0,-2 1 0,2 2 3,4-2-1,0 4-2,2 0-5,0 1 5,0-1 5,1 1-3,1 0-4,0-2 2,-4-1 0,-3-2 3,2 1 0,1-4-3,4 0 0,2-3 0,3-1-2,2 1-3,5 1 5,-2-3 3,0 1 3,-2-2-12,1-2 10,-2-1-7,2-2 3,0 1-11,-2-4 11,3 1 6,0-2-3,0 1-6,-1-3 6,0 1-5,-3-1 2,-4-1-6,1-1 6,-3 0 17,-1 0-17,5 0-16,4 0 16,2 0 0,4 0-5,9 0-8,-2 0 13,6 1 9,-1 1-5,-5-2-2,1 0-2,-2 0 4,-7 0-10,-2 0 6,-1 0 0,1-3-5,-3-4 5,3-2-3,-7-2 1,0-2 2,-1 1 0,-4-3 10,-4-1-10,-6-2-4,-4 0 3,-9-2 1,-11-3-7,-12-3-10,-14-5 17,-10-3 0,-8-2-12,-5-4 12,-3-1 6,-2-1-6,-4 1-9,-2 1 9,-1 1-2,-4-1-4,-3 1-6,-3-4 12,-4-3-4,-4-3-12,-4-2 16,-5 4 15,0 1-15,-5 0 0,-11 1 1,-2-1 5,-3 1-5,3 5-1,0 2 0,2 0-1,2 2 3,-5-2-2,-1-2 0,-6 1-4,-4-4 4,-7 1 1,0-4-1,-4-1 0,0 4 11,-1 1-9,1 3 4,-3 0 17,-7-2-23,-7-2 0,-8-8-1,-7-2 1,-10-3-6,-8 4 6,-7 5 1,-4 2-1,2 1 0,-1 3-2,2 4 2,0 1 0,-6 2 0,-7 2 0,-5 1 8,-7 0-8,-3 2-6,-3-1 6,2-1 1,-6 0-1,1 1 0,-1-1-1,-3 1 5,-6 0-8,-5-3 4,-10 3 0,2-3 0,-1 2 1,-2 4-1,11-3-2,2 1 2,3 2 5,4 1-5,-4 3-5,-5-2 5,-2 2 0,-6 4 1,0-2-1,6 5 0,4 1-4,7 3 4,9 0-6,5 2 5,3 5 1,-2-2 0,-3 0-2,-1 3-5,4 0 2,-1 1 3,1 1-7,4 2 9,-1 0 0,-3 7 0,-2 4-11,0 2 11,-5-2 3,-2 1-3,4-1-7,-1-2 3,3 3 3,2-1 0,3 4 1,1 0 1,3 5-1,0 1 1,-5 0-3,-1 2 1,0-5 1,0 1 1,1 0 4,-1 0-5,6 0 9,1 0-9,6 2-4,2 0 2,4 4 4,2 2 16,0-1-18,3 1 0,0-3 1,-1 0 0,-1-2-1,-1 1 3,5-1 1,5 0-4,7 4-7,6 0 3,1 5 4,1 3 3,5 1-2,6 3-2,7 2 2,8 1-3,7 1 2,2 1-7,6 1 7,1 2 0,5 2 0,5 3 2,7 3-2,7 2-7,6 0 7,3-3 4,3-1-4,0 0-6,0 0 6,6-1 3,6 0 2,6-2-5,5-3 0,9-3 2,7 1-2,10-2-6,6-3 6,9 0 8,6-2-8,8-2-2,3-3-22,5 0-64,0-4-121,2-5-63</inkml:trace>
</inkml:ink>
</file>

<file path=ppt/ink/ink5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2T04:47:59.61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 3 430,'0'0'324,"0"0"-316,0 0-8,0 0-5,0 0-67,0 0-152,0-3 25</inkml:trace>
</inkml:ink>
</file>

<file path=ppt/ink/ink5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2T04:47:55.13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0 160 502,'0'0'169,"0"0"-154,0 0 1,0 0 29,0 0 8,0 0-11,124-4-11,-85 4-4,8 0 4,7 0-7,4 0-13,2 0-3,-2 0-8,-5 0 4,-11 0 0,-9-1 3,-11-2-4,-5 0 1,-7 3 1,-1-2-3,-3 1-2,-5 1 2,-1 0-4,0-1-18,0 1-33,0 0-22,-6 0-32,-8 0-81,3-2-127</inkml:trace>
  <inkml:trace contextRef="#ctx0" brushRef="#br0" timeOffset="338">666 0 673,'0'0'177,"0"0"-119,0 0-30,0 0-22,0 0-6,0 0-15,29-7 15,-7 17 4,5 2 5,-1 2 18,0 5-4,-3 1 0,-4 5-4,-6 5 7,-7 3 0,-6 7 14,0 3-7,-22-2-13,-8-1-11,-5-4-7,-1-6-1,0-4-1,3-6 0,3-7-14,5-6-23,4-6-11,7-1-27,4 0-88,4-13-54,6-2-79</inkml:trace>
</inkml:ink>
</file>

<file path=ppt/ink/ink5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2T04:47:55.92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1147 672,'0'0'45,"0"0"-36,0 0 3,0 0 42,0 0-9,0 0-11,24-20 15,-17 36 21,-1 5-10,-1 5-22,-1 4-5,1 1-18,0 5-1,3-1-12,1-1 3,-1-2 2,3 1-1,-1-5 0,-1-1 4,-1-5-7,-2-5-3,-4-5 0,-1-7 2,-1 0 0,0-4-2,0-1 1,0 0 1,0 0 1,0-1 4,0-11-2,0-2-5,0-3-1,0-1-1,0-3 0,0-1 2,0 2-1,9 2 1,2 2 1,5 4 0,2 5-1,0 3-5,3 2 0,1 2 1,-1 0 4,2 0-1,-1 0 0,-4 10 1,-2 5-1,-2 1 1,-3 7 3,-1 4 11,-1 0 6,-2 0-11,-4 1-8,0-3-1,-2-3 0,1 0 0,-1-4-10,-1-4-3,2-4-13,-2-4-18,0-5-16,1-1-22,-1 0-39,0-14-66,0-6-164</inkml:trace>
  <inkml:trace contextRef="#ctx0" brushRef="#br0" timeOffset="643">537 1415 565,'0'0'122,"0"0"-117,0 0-2,0 0 20,0 0 4,0 0-9,151 7 7,-127 7 31,-4 5 12,2 3-21,-5 5-15,-1 3 2,-5 1-11,-5-2-4,-4-2-9,-2-4 0,0-6 8,-5-6-3,-6-4 1,-2-3-8,0-4 1,-2 0-2,3-6 3,3-10-7,2-7-3,5-5-1,2-6-2,0-1 3,0 3-1,10 4 2,1 5-1,0 4 1,-1 3 10,-1 2-3,0 3 0,1 0-2,-1 0-6,0-3-2,0-2-9,1-3-29,-2 0-31,-4 1-34,-2 1-52,-2 2-113,0 4-221</inkml:trace>
  <inkml:trace contextRef="#ctx0" brushRef="#br0" timeOffset="1551">1253 65 460,'0'0'126,"0"0"-83,0 0 51,0 0-13,0 0-27,0 0-27,33-60-12,-18 57-7,3 2 3,1 1 8,-4 0-7,-2 0 0,-5 10-7,-2 7 2,-6 4 23,0 7 2,0 2-7,-9 1-14,-4 1-10,0 1 7,3 2-7,3 2 4,2 1-2,2 1 1,3 3 3,0 0-4,5 0-1,12-2 0,7-4-2,9-2 0,3-7-3,1-5 2,-2-7-2,-10-5-5,-7-6 1,-11-4 0,-4 0-7,-3 0 14,0-9 0,0-1 0,-9 3 2,-2 3 2,1 4-1,3 0-3,-3 7-4,1 16-2,0 5 6,4 9-3,2 4 5,3 1-2,0 0 0,0-1 9,9-1 3,-3 0-8,2 0 6,0-1 0,-2 1 7,-1 2-7,-4-2 4,1 0 10,-2-4-9,0-3-9,-2-2-1,-14-6-2,-2-1 2,-6-3 3,-1-1 0,-2-2-3,3-2-4,-1-3 4,1-3-5,3-6 0,3-4-6,0 0-40,3-4-56,-1-15-47,4-5-87,2-3-221</inkml:trace>
</inkml:ink>
</file>

<file path=ppt/ink/ink5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2T04:47:58.43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3 121 607,'0'0'107,"0"0"-32,0 0-14,0 0-1,0 0-58,0 0 4,-9 42 39,12-8-17,4 4 1,1 4 14,-2 3-24,1 5-15,0 1-1,1 4-2,1 1 1,-2-1 1,-2-2-2,-5-6-1,0-8 0,0-6 1,0-11-1,0-5 2,0-9-1,-2-2 1,1-6 0,-2 0 0,-1 0 8,1-17-5,3-5-5,0-5-5,0-2-6,14 2 11,7 1 1,2 6-1,5 0 0,3 3 0,2 5 0,0 6-2,-5 3-1,-1 3 0,-5 0-1,-1 4 4,-6 14-4,-2 6 4,-3 6 4,-3 5 2,0 1 0,-4 3-1,-1-5-3,1-2-2,-2-7-16,4-4-4,1-5-27,3-7-27,3-9-73,-2 0-93,5-14-176</inkml:trace>
  <inkml:trace contextRef="#ctx0" brushRef="#br0" timeOffset="562">563 655 845,'0'0'15,"0"0"-11,0 0-5,0 0 1,0 0-36,0 0 13,87 20 23,-66-33 8,-2-5 27,-3-4 8,-5-4-16,-7 1 8,-4 0-14,0 4-4,-4 4-13,-14 7-1,-7 7 1,-2 3-4,-3 0 4,-4 13 5,6 6 9,3 4 7,3 4-16,6 0 2,5 6-3,5 1-7,6 3 9,0-1-4,3-2 0,14-4 0,8-2-6,5-8 1,10-6-2,3-7-4,7-7-7,-2-2-14,-4-18 0,-8-5 10,-12-5 7,-11-2 9,-6-6 3,-5-1 11,-2 1 14,0 2-11,0 10 7,0 6 12,0 9 6,0 5-10,0 5-8,0 1-22,0 0-2,0 0-8,0 0 1,0 7 6,0 7 1,6 5 2,-1 7 13,-1 1-3,-1 2-9,-1 1-1,1-3 1,-2-1-3,2-6-4,-2-6-12,2-7-35,0-6-57,-1-1-38,1-17-93,1-12-247</inkml:trace>
  <inkml:trace contextRef="#ctx0" brushRef="#br0" timeOffset="1373">1234 453 461,'0'0'189,"0"0"-116,0 0 52,0 0-36,0 0-47,0 0-26,-131-61 3,107 67-6,1 14 1,3 5-14,7 1 0,8 0-2,5-1 2,2-2-11,18-5-19,6-5-3,3-6-5,1-6-10,2-1-11,-7-1 14,-7-12 45,-5-1 4,-7 3 37,-6 2 37,0 5 8,0 3-15,0-1-34,0 2-24,0 0-13,0 7-8,0 9 8,0 5 1,0 1 2,0 4-3,0-1 1,5 3 3,-1 3 4,2 4-6,2 4 1,-5 0 2,0 1-3,-2 3-2,-1-3 1,0 1 1,0-3-1,0-7 0,-1-4 3,-8-10-4,-6-6-1,1-8 1,-5-3 0,1 0-4,0-7-17,3-13-9,6-8-2,8-7 9,1-3-13,1-5 15,19 0 6,2-1-2,10 2-4,3 4 9,4 1 12,1 1-2,2 2 2,-5-2 1,-4-4 1,-2 0 22,-7-7-5,-6-3 9,-3-7 0,-7-5 12,-7 0-10,-1 2 3,0 7 10,-12 8-4,-6 8-11,0 9 1,-3 6-8,4 7-6,3 8-11,5 6 1,-1 1-5,2 7-10,1 14-4,2 9 14,4 4-2,1 2 5,0 4-5,3 3 2,6 2-1,1 0-2,0 0-2,0-4-5,0-3 3,0-7-11,-4-5 0,0-7-1,1-8 3,-4-4-9,1-6-6,0-1 3,4 0 23,1-12 5,7-9 5,2-5-4,1 3 1,2 1 0,-4 7 0,-1 6 11,-2 7 1,0 2-14,1 0-1,3 6 1,1 11 3,0 6 5,-3 1-4,-3 5 9,-1 2-7,-4 2-2,-4-1-3,1-3 1,-4-3-2,2-4-9,-1-5-14,1-7-21,1-6-36,2-4-132,3-7-183</inkml:trace>
  <inkml:trace contextRef="#ctx0" brushRef="#br0" timeOffset="2476">1927 141 947,'0'0'39,"0"0"-8,0 0 34,0 0-65,0 0-8,0 0 8,0 10 25,0 12 39,-1 7-26,-4 7-10,0 3-12,2 3-7,0 2-5,3-2-2,0 2 1,0-5-3,4-1 0,9-6-3,1-5-13,4-8-34,-3-7-44,0-9-76,-6-3-134,-5-6-161</inkml:trace>
  <inkml:trace contextRef="#ctx0" brushRef="#br0" timeOffset="2746">1892 453 479,'0'0'149,"0"0"-141,0 0-7,0 0 33,0 0-32,0 0 2,180-20-2,-147 16-2,0-2 8,0-1 19,-1-1 24,3-2 2,-4-4-21,-6 3-10,-4-2-20,-7 0 12,-4 2 15,-4 0-9,-4 0-1,-2 0 31,0-1-18,0 2-29,-8 0-1,-4 3-4,0 3 4,1 4-2,1 0 7,1 0 2,-1 4 4,1 9-4,-1 4 2,2 1-9,4 0-1,2 1-1,2-2-1,2-2 0,14 0 0,8-2 1,1 0 1,2-3 0,0 1 1,-2-1-2,-1 2 3,-5 4 4,-6 2 6,-9 6-7,-4 1-2,-3 1-1,-21-3-6,-5-4 2,-4-6-9,-3-6-6,0-4-15,-3-3-45,1 0-156,5-13-322</inkml:trace>
  <inkml:trace contextRef="#ctx0" brushRef="#br0" timeOffset="4620">2004 843 479,'0'0'443,"0"0"-385,0 0-50,0 0 37,0 0 24,0 0-51,0 0-13,44-23-5,-5-9-9,19-15-51,18-9-62,17-7-113,13-3-113</inkml:trace>
</inkml:ink>
</file>

<file path=ppt/ink/ink5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2T04:48:11.55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530 40 136,'0'0'227,"0"0"-98,0 0-81,0 0 33,0 0-10,0 0-32,0 0-1,0 0 19,3-40 20,-3 39 9,0 1-15,0 0-34,0 0-14,0 0-15,0 8-8,0 10 0,0 6 11,0 6-3,0 4-1,6 3 4,0 1-3,0 3 2,0 1-10,1 0 5,0 0-2,-3-1-4,-1-5 2,0-6 1,-3-1-2,0-8 0,0-6 1,0-2 0,0-7-1,0-4 0,-3-2-1,-2 0 2,-2 0 8,-1-8-2,1-8-7,-1-5-3,0-5-10,0-1 7,0-4-3,-1 3 9,-5-1 0,2 3 0,-6 3 0,0 5 7,-3 2 11,-3 5-3,0 4-10,-6 4 1,-7 3 3,0 0-9,-5 13 3,1 6 10,1 4-3,0 6-4,6 0 11,2 6-8,9 2 5,9 0-14,8 0-2,6 3 1,0-1-2,20-2 3,6-5 0,7-5 2,5-7-2,-3-7 0,4-5-2,-6-6 2,-3-2 0,-1 0 2,-3 0-1,1-3 0,0-7 0,-2 0-1,-3 1 0,-4 1-2,-3 1 2,-4 0 0,-5 3-5,0-2 1,-1 3-8,-2-1-15,4-1-27,-3-1-28,4-2-2,2 0-41,2-2-95,0 2-79,1-2-50</inkml:trace>
  <inkml:trace contextRef="#ctx0" brushRef="#br0" timeOffset="953">885 474 305,'0'0'346,"0"0"-276,0 0-44,0 0 30,0 0 5,0 0-24,7 36-20,-7-16 15,0 1 8,0 1-11,0 0-8,0-1-6,0 0-6,0-2-3,0-7-1,0-2 5,0-6-6,0-2 4,0-2 0,-3 0 3,-4-12 13,1-8-7,-1-7-8,4-6-9,3-1 1,0 3-1,0 3 3,6 6-1,4 6 9,3 5 2,1 2-2,2 4-11,-1 2 0,2 2-1,-1 1 1,4 0 0,2 0 0,-1 6 2,0 7-2,-1 3-4,-3-1 4,-4 4 0,-2 3 0,-4-1 0,-3 3 1,-1 0-1,-3-3 0,0-1 1,0-6-1,0-5 2,0-4-2,0-5 2,0 0-2,0 0 7,0-15 5,0-12-11,0-5-1,4-7 0,5 4 1,3 4 1,2 6 0,3 5 6,4 6-8,3 3 1,1 2-3,1 4 2,0 1-1,0 1-1,-4 1 2,-4 2 0,0 0 0,-4 3-1,-4 11-5,2 6 6,-3 4-1,-2 1-1,1 1 1,-4 0 1,2-2-4,-1-2-18,1-6-8,0-5-10,-2-5-12,-3-6-54,-1 0-86,0-8-39,0-12-157</inkml:trace>
  <inkml:trace contextRef="#ctx0" brushRef="#br0" timeOffset="1981">1730 406 122,'0'0'353,"0"0"-194,0 0-114,0 0 75,0 0-13,0 0-34,9-41-16,-9 40 0,0 1-10,-2 0-21,-11 0-22,-2 10-2,-9 11 3,2 6 0,4 3-5,3 5 1,9-1-1,4 1 0,2-2 0,0-6 0,11-3-2,7-10 2,1-7 0,5-7-7,0 0-5,-2-8-3,-7-15 2,0-4 0,-7-3 12,-5-4 1,-3 0 2,0 0 5,0 6 11,0 7-7,0 7 13,0 7 6,0 4-5,0 1-25,0 2-1,0 0-4,6 0 4,1 2 1,2 5 0,0 4 1,0 2 2,1 5-3,1 3-2,1 6 2,4-1 1,-2 3-1,-1-1-4,-4-4-16,0-6-15,0-3-26,-5-5-25,1-10-79,-1 0-97,1-10-93</inkml:trace>
  <inkml:trace contextRef="#ctx0" brushRef="#br0" timeOffset="2556">2230 300 201,'0'0'782,"0"0"-734,0 0-46,0 0 6,0 0 4,0 0 3,-5 53 16,-5-27-2,-2 0 0,2-1-7,-4 3-8,2 1-12,0 1 5,2 1-7,1-2-3,1-7-3,2-4-38,2-8-38,1-5-32,-3-5-74,5-9-79,1-18-78</inkml:trace>
  <inkml:trace contextRef="#ctx0" brushRef="#br0" timeOffset="2804">2119 317 559,'0'0'257,"0"0"-173,0 0-26,0 0-7,0 0-34,0 0-5,21 16 21,-7-2 2,2 4 3,5 1-9,0 2-5,2 0-14,-1 1-8,-2 2-1,-1-1-1,-3-2-9,-3-1-37,-1-8-20,-4-2-45,-7-10-119,-1 0-141</inkml:trace>
</inkml:ink>
</file>

<file path=ppt/ink/ink5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2T04:48:14.84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24 79 670,'0'0'204,"0"0"-195,0 0 46,0 0 27,0 0-47,0 0-27,18-19 3,10 10 17,8-1 8,4-1-26,-1-1-9,0 4-1,-6 2-1,-6 2-17,-7 3-48,-9 1-52,-9 0-121,-2 0-147</inkml:trace>
  <inkml:trace contextRef="#ctx0" brushRef="#br0" timeOffset="248">0 197 659,'0'0'40,"0"0"-25,0 0 91,0 0-21,0 0-56,0 0-17,169 9 10,-139-9 5,-5 0 5,-4 0-18,-6 0-13,-2 0-1,-4 0-10,-4 0-46,-4 0-66,-1 0-52,0 0-99,0 0-40</inkml:trace>
</inkml:ink>
</file>

<file path=ppt/ink/ink5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2T04:48:15.59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220 16 495,'0'0'198,"0"0"-62,0 0-29,0 0-22,0 0-40,0 0-13,9-17-12,-3 17-2,-1 14 11,2 12 15,4 9-13,0 10-11,3 4-11,1 1-1,-2-3-8,1-4 1,-7-3-2,-1-7 2,-1-8-2,-2-6 2,-1-9 2,0-3-3,-2-5-4,0-2 4,0 0 0,0 0 0,0-9 0,0-7 0,-4-4-7,-1-2-7,-1-4 5,0 2 8,-2 2-1,-6 4 1,-3 3 1,-4 4-5,-4 5 5,-3 2 8,0 2-8,-2 2 7,1 0 1,6 0-1,4 6-7,2 4 6,2 3 3,1 6-9,2 3 0,1 4 1,2 3 3,4 1-4,2-2 0,3-1 0,0-1 0,12-3 0,9-5-1,4-5 1,6-4 0,7-6 2,1-3-2,-1 0 0,-3-5 0,-6-3 1,-6 1-1,-10 1-3,-5 3-1,-7 0-8,-1 2-17,0-2-28,0 0-48,0-3-68,0-4-115,-4-1-102</inkml:trace>
  <inkml:trace contextRef="#ctx0" brushRef="#br0" timeOffset="682">547 399 487,'0'0'473,"0"0"-436,0 0-30,0 0 9,0 0-7,0 0 4,12 39 3,-9-18 7,-2 2 5,-1 1 1,0 1-20,0-1-6,0-3-3,0-2 0,0-5-14,0-5-52,0-8-58,0-1-111,0-8-120</inkml:trace>
  <inkml:trace contextRef="#ctx0" brushRef="#br0" timeOffset="998">1007 109 738,'0'0'233,"0"0"-214,0 0-8,0 0 12,0 0-22,0 0 8,11 18 11,-8 4 6,0 2 9,0 5 4,1 2-6,1 4-9,-2 2-6,0-1-6,-3-3-9,0-3-3,0-3 1,0-7-2,0-6-35,0-7-27,0-7-41,0 0-48,0-8-97,-3-15-174</inkml:trace>
  <inkml:trace contextRef="#ctx0" brushRef="#br0" timeOffset="1282">940 304 160,'0'0'620,"0"0"-550,0 0-57,0 0 5,0 0-10,0 0-7,78 0 5,-41 0-5,6 0 0,5-6-1,-1-1 3,-6-2-6,-8 3-5,-13-1-38,-9 0-90,-8 0-223</inkml:trace>
</inkml:ink>
</file>

<file path=ppt/ink/ink5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2T04:48:17.33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335 14 800,'0'0'115,"0"0"-93,0 0-1,0 0 68,0 0-42,0 0-46,0-20 3,0 42-4,0 12 33,0 6-26,0 5 8,11 3-9,10 2-2,5-3-4,-1-2 4,-3-4-4,-5-8 0,-8-7 0,-4-10 0,-5-4 0,0-8-3,0-4-8,-13 0-7,-6-3 10,-2-13 5,-1-6 0,0-6 1,2-3 2,0 0 1,-2 5 5,-2 8-5,-3 9 6,0 9 2,-4 0-1,-1 9-4,-1 9 7,0 5-4,2 4-5,3 0 9,8 3-2,5-3 4,8 2-8,7-1-4,0-2 1,17 1 5,12-5-3,7-2 3,6-6-2,0-4 1,1-4-2,-4-5-3,-5-1-1,-7 0 0,-10-1-4,-7-10-7,-7-1 1,-3-2-28,0 0-21,0 0-47,-5-3-145,-2-3-146</inkml:trace>
  <inkml:trace contextRef="#ctx0" brushRef="#br0" timeOffset="600">703 303 733,'0'0'278,"0"0"-247,0 0 33,0 0 15,0 0-59,0 0-20,30-43-1,-6 42 1,4 1 0,1 0 0,-4 3 1,1 12 3,-7 5-1,-7 5-1,-6 3-2,-6 3 1,-1 2 1,-21-2 9,-7 2 4,-7-4 1,-2-3-12,1-5 10,7-6-7,3-5-2,8-3-5,5-4 4,5-2 2,4-1-5,5 0 3,0 0 7,0 0-11,0 0 0,0-7 1,13-1-1,7-1 0,5 1-1,6 0 1,7 1 0,1 0 0,-2 3 0,2 1-1,-2 1 0,-7 2-3,0 0-2,-5 0-26,-4 0-31,-4 0-48,-1-1-76,-7-3-226</inkml:trace>
</inkml:ink>
</file>

<file path=ppt/ink/ink5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2T04:48:19.47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256 0 515,'0'0'138,"0"0"-91,0 0-14,0 0 27,0 0-30,0 0-21,0 8 6,0 11 47,0 6-16,0 4 5,0 1-19,3 2-12,-1 2-10,-1-1-1,1 4-4,2-2 2,-1 0 4,1-3 0,2-2-4,0-6-4,3-2-2,-3-5 1,-3-6-1,0-6 2,-3-2-3,0-2-1,0-1 1,0 0 5,0 0-5,0 0 5,0 0 3,0-4-5,0-7-3,0-3-5,0-3-6,0-4 6,0 0 5,0-3 1,-3 4 1,-1 0 1,-4 4 6,-2 4 3,-1 4-3,-6 2-6,-6 3 0,-2 3 7,-5 0-2,0 0-2,1 10 0,0 2 3,7 1-1,2 4 0,3 1-5,4 1-2,2 4 5,5 1-6,6 0 0,0-1 0,0-2 4,12-1-3,7-3-1,3-3 1,4-4 0,0-4 0,1-5 0,0-1 0,-2 0 2,-2-1-3,-2-7 4,-4 1-3,-3 0-1,-4 1 0,-4 2-7,-3 2 1,-1-1-14,4 2-18,0-2-22,4-1-10,4-2-34,3 2-99,0-3-89,-1 0-62</inkml:trace>
  <inkml:trace contextRef="#ctx0" brushRef="#br0" timeOffset="794">618 341 461,'0'0'250,"0"0"-159,0 0-52,0 0 9,0 0-23,0 0-23,1-6 8,-1 8 13,0 6 21,0 6 0,0 1-20,0 3-8,0 2-9,0 1-5,0 0-1,7-1 0,-1-2-1,1-4 0,-1-3-1,-3-2-31,0-5-22,-2-3-26,-1-1-34,0 0 6,0-7-67,0-10-123</inkml:trace>
  <inkml:trace contextRef="#ctx0" brushRef="#br0" timeOffset="1116">514 289 370,'0'0'331,"0"0"-276,0 0-55,0 0-7,0 0 7,0 0 7,27-2 2,-5 2 11,3 0 24,3 0 28,-1 0-8,-1-1-20,-3-2-23,-3 1-10,-4 2-6,-4 0-5,-3 0-1,-2 0 0,-5 0-18,1 0-37,-1 0-51,-2 0-57,0 0-124,0-2-116</inkml:trace>
</inkml:ink>
</file>

<file path=ppt/ink/ink5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2T04:48:21.12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188 6 205,'0'0'294,"0"0"-200,0 0-21,0 0 26,0 0-12,0 0-42,-6-7-12,6 7-5,0 0-6,0 7 13,0 9 3,0 3-17,0 3-13,3 4-7,1 3 2,1 0-2,-2 3-1,2 2 1,-2-5-1,0 0 0,2-3-17,-2-8-12,0-2-17,-1-5-22,-2-5-33,0-2-16,0-4-61,-5 0-44</inkml:trace>
  <inkml:trace contextRef="#ctx0" brushRef="#br0" timeOffset="352">0 183 544,'0'0'130,"0"0"-118,0 0 2,0 0 9,0 0 2,0 0 5,92 0 0,-53 0-4,1 0 12,-1-9-7,-2 1 2,-4-2 8,-6 1-2,-8 4-26,-8 0-11,-4 3 0,-6-3-2,-1 1-26,0 0-41,0 0-76,0-1-23,2-2-87,4-3-72</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4T06:33:10.53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0 445,'0'0'140,"0"0"-115,0 0-23,0 0 12,0 0-13,0 0 6,0 0-4,0 0 6,45 12-5,-13-10 2,6-2-3,5 0 2,5 0-4,6 0 4,4 0-5,8 0 0,7 3 0,6 2 0,7 1 0,4 1-3,1-1 3,0 4 0,-2-1-1,2-1 1,5 1 5,4 0-5,4 0 0,4 1 0,2 1 3,3 2-3,6 1-1,4 2 1,4-1-1,-2 3 2,0-1-1,8 2 3,-2-1-3,8-2-18,6 2-6,2-1 13,7 0 9,6 2-3,2 1 5,5 1 0,-1 1 4,-1 2-3,5 1 5,1-3-2,6 0 9,5 1-12,12-3 0,0-1 12,8 0-12,9-2-1,0 1 3,7 0 6,6 2-9,-1 3-1,3 0 1,1 1 5,0 2-5,4 0 1,3-2 6,2 2 4,5-4 3,1-2-5,9 3 13,-4-1-9,-1 0 14,2 2 0,-5 2-24,1-1-1,0 3 1,-3-1-2,-6 0-2,-4-2 1,-12 0 0,-9-1 5,-16-2 0,-18-1-3,-15-2 5,-20-2-5,-16 0-3,-10-1 1,-15-2-2,-11 0-4,-14 1-9,-16 0-33,-15-1-40,-18-5-104,-16-5-82</inkml:trace>
</inkml:ink>
</file>

<file path=ppt/ink/ink6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2T04:48:21.96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271 8 236,'0'0'419,"0"0"-370,0 0-12,0 0 33,0 0-4,0 0-46,2-13-8,-2 30 13,0 5 23,0 4-14,0 1-14,0 4-13,6 0 0,6 0-7,0 1 0,0-2 4,1-4-5,-1-2 2,-4-5 0,-1-3 0,-6-6-1,-1-3-3,0-4-2,0-3-17,-10 0 3,-2 0 19,-3-12 7,-4-5-4,1-3 5,1 1-4,1 2-3,-2 3 10,0 6-5,-3 4-3,-3 4-3,0 0 0,-3 0 6,0 12 7,4-1-11,1 2 14,3 4-1,7 0-3,5 4-2,2 0 4,5-1-6,0 3-3,0-3 1,14 0-2,8-4-2,5-5-2,9-4 1,4-5 0,3-2 0,-1 0-1,-3-7-1,-6-5-2,-8 2 3,-9 0 0,-6 2-11,-4 2-19,-3 0-22,-3 1-57,0 0-104,0-3-139</inkml:trace>
  <inkml:trace contextRef="#ctx0" brushRef="#br0" timeOffset="643">545 279 808,'0'0'74,"0"0"-66,0 0-6,0 0-2,0 0 8,0 0-8,11 22 14,-7-6 28,-1 1-8,0 3-7,3 2-8,-6-4-8,1 2-8,-1-4 1,0-3-4,0-2-4,0-5-14,0-2-19,0-4-32,0 0-65,0 0 2,0-13-105,0-7 0</inkml:trace>
  <inkml:trace contextRef="#ctx0" brushRef="#br0" timeOffset="907">545 279 375,'40'-101'313,"-40"101"-256,0 0-19,0 0-5,0 0 3,0 0-29,113 0-3,-84 10-2,-2 2 2,-7 4 16,-7 0 3,-7 2-1,-6 2-5,0 1-8,-22-1 9,-9-1 1,-8-4-9,0-2-4,0-4-5,4 0 18,10-4-12,7-2-7,12-1-1,4-1-11,2 3-21,2 1 31,15 2 2,5 1 5,2 2-1,1 2-4,-1 0 3,-1 3 0,-2-2 1,-4-1 2,-2 0-6,-1-2 2,-2-3-4,-3-3 1,0-1-41,0-3-35,-3 0-23,0 0 2,-6 0-69,0-1-92</inkml:trace>
</inkml:ink>
</file>

<file path=ppt/ink/ink6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2T04:56:37.60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940 92 307,'0'0'51,"0"0"-40,0 0 13,0 0 49,0 0-44,0 0-3,0 0 15,-173-40-14,139 40-17,-5 4 6,-6 7 5,-4 2-6,4-2-9,0 2 10,2 1 9,4-1-15,2 3-3,4 1 6,2 0-7,1 3 1,0 2-5,0 5-1,2 2-1,-2 4 7,3 0-7,2 1 0,1-2-3,3 0 3,6-3-1,3 1-1,2-1 1,1 2 1,1 0 4,1 1-4,1 0-2,1 2 2,2 1 2,2 5-2,1 5-3,0 4 3,0 2-1,0-1-2,6-1 3,3-3 4,4 0-4,1-3-6,5 2-2,1 0 8,3 0 10,1 0 0,0 2 2,-3-1 3,4 3-13,4-4 0,2-3-1,7-1 0,5-4-1,6-5 7,3-4-3,4-7 24,5-3-17,0-3 1,3-6 12,0 0-8,5-5-2,7-1 2,5-3-6,7 0 21,1-2-19,1-10 0,-2-7-4,-6-5 12,-6-2-20,-10-7 0,-8-1 0,-6-8 6,-7-2 13,-1-5-12,-1-5-5,-10-4 10,-5-2-3,-10-2-9,-7 1 0,-4 2 2,-6 0-1,1-2-1,-2-3 20,0 0-3,3-4-16,-3 2 3,0 0-2,0 0 1,-2 6 0,-11 5-3,-7 6 43,-6 6-14,-9 4-11,-4 3-8,-5 2 2,0 1 13,1 1-24,-3 3 1,1 1 0,-1 1 7,1 3-4,2 1-5,0 5-2,1 1 0,-2 4 2,-2 0 1,0 3-1,-2 4-1,5 5-3,1-1 4,2 2-5,5 0-21,4 0-20,6 9-17,8-1-49,10-1-78,7-2-10,13-5-102</inkml:trace>
  <inkml:trace contextRef="#ctx0" brushRef="#br0" timeOffset="1170">2114 0 568,'0'0'217,"0"0"-195,0 0-3,0 0-19,0 0 0,0 0 26,22 67 20,-11-35 0,4 5 3,-2 4-11,4 2-14,-2 2-13,1 2-4,-1-2-2,1-6-4,-1-1 0,2-7 1,-5-4-1,-3-7 1,-2-9-2,-4-4 0,-2-5 1,-1-2 0,0 0 16,0 0 16,0-9 37,-3-8-45,-8-7-25,-3-1 1,-2-2 3,-1 0 10,-2 3 0,-2 4-8,-1 5 1,-4 4 3,-1 5-4,-2 6-6,-6 0 2,2 0-2,1 14 0,3 0 0,8 2 0,0 1-2,5 1-5,2 1 5,4 3-4,7-1 5,3 1-6,0 1 2,1-1 5,15-2-1,6-2 0,3-2 0,5-5 1,0-4 7,6-3-6,4-4 5,0 0 1,5 0-2,-5 0-1,-4-6-3,-6-1 1,-6 2 0,-11 1-2,-2 0-14,-1-1-20,-2-2-32,2-1-64,1-7-97,-2-1-203</inkml:trace>
  <inkml:trace contextRef="#ctx0" brushRef="#br0" timeOffset="1822">2580 395 752,'0'0'184,"0"0"-99,0 0-12,0 0-15,0 0-16,0 0-26,0 8-10,3 6 3,1 6 6,4 5 0,2 5-5,-4 3 7,3 1-3,-1 0-9,-1-6 0,-1-5-2,-3-10 1,0-4-4,-2-5 0,1-4-2,0 0 4,1 0-4,-2-3-9,2-13-38,-3-10-201,0-1-335</inkml:trace>
</inkml:ink>
</file>

<file path=ppt/ink/ink6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2T04:48:54.07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2751 0 612,'0'0'121,"0"0"-95,0 0 0,0 0-12,0 0 13,0 0-17,0 136-10,8-109 0,1-6-20,4-9-95,1-7-46,-1-5-79</inkml:trace>
  <inkml:trace contextRef="#ctx0" brushRef="#br0" timeOffset="892">210 1349 281,'0'0'32,"0"0"50,0 0-47,0 0 10,0 0-41,0 0 4,-11-31 6,11 30 29,0 1-11,0 0-13,0 0-19,0 0-6,0 0-38,0 0-100,0 0 18,-2-7-42</inkml:trace>
  <inkml:trace contextRef="#ctx0" brushRef="#br0" timeOffset="1715">0 1265 361,'0'0'55,"0"0"-18,0 0-25,0 0 24,0 0-22,0 0-3,48 122-11,-27-97-5,1-3-54,-2-8-51,-4-12-45</inkml:trace>
</inkml:ink>
</file>

<file path=ppt/ink/ink6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2T04:48:55.18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14 0 267,'0'0'59,"0"0"32,0 0 5,0 0-65,0 0-27,0 0-1,-3 10 5,19 4 33,3 6-15,2 1-18,0 3-7,3 0 0,-1-1-1,1-3-17,-1-3-60,-4-5-39,-7-7-30</inkml:trace>
  <inkml:trace contextRef="#ctx0" brushRef="#br0" timeOffset="232">34 62 323,'0'0'235,"0"0"-235,0 0-23,0 0 23,0 0 18,0 0-4,52 94-5,-37-70 20,0-1-4,1-3-21,-2-4-3,1-7-2,-3-4-69,-5-5-88,-5 0-9</inkml:trace>
  <inkml:trace contextRef="#ctx0" brushRef="#br0" timeOffset="420">0 79 308,'0'0'77,"0"0"-9,0 0-67,0 0 12,0 0 29,0 0-23,35 110-3,-18-82-11,-1-2-3,-2-7-2,-1-6-52,-3-7-57,-3-6-37</inkml:trace>
  <inkml:trace contextRef="#ctx0" brushRef="#br0" timeOffset="772">5 149 454,'0'0'58,"0"0"-58,0 0-1,0 0 1,0 0 16,0 0-9,78 132-6,-59-104-1,0-6-62,-5-9-46,-3-11 4,-2-2-1,-5-4 16,-2-14 45,-2-5 44,0-3 33,0 6 48,0 8-12,0 9 23,0 3-70,1 6 10,11 20 36,9 13-19,3 5-40,4 4-9,2-4-74,-4-7-102</inkml:trace>
</inkml:ink>
</file>

<file path=ppt/ink/ink6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2T04:48:43.31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16 0 311,'0'0'164,"0"0"-140,0 0-19,0 0 0,0 0 17,0 0 2,0 0 4,-20 102 10,20-79 0,10 5-13,3 3-8,0 2-10,1 2 5,4 0-11,-4-4-1,0-3-7,0-5-6,-7-8-8,-1-2-44,-5-6-64,-1-6-31,0-1-15</inkml:trace>
</inkml:ink>
</file>

<file path=ppt/ink/ink6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2T04:48:43.70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0 497,'0'0'24,"0"0"-20,0 0-1,0 0 3,0 0-2,0 0 2,92 200 2,-70-164 11,-1-2-15,-4-6-4,-1-1 0,-2-7 0,-3-8-13,-2-2-48,-3-9-64,-4-1-39</inkml:trace>
</inkml:ink>
</file>

<file path=ppt/ink/ink6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2T04:48:43.98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0 195,'0'0'351,"0"0"-315,0 0-33,0 0 26,0 0 10,0 0-27,48 106-1,-33-78-9,-2 1 4,2-2-2,-3 1-1,0-3-3,-4-7-7,0-2-44,-3-12-90,-5-4-87</inkml:trace>
</inkml:ink>
</file>

<file path=ppt/ink/ink6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2T04:48:44.26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0 594,'0'0'147,"0"0"-144,0 0-1,0 0 17,0 0 37,0 0-36,56 136-17,-43-106 8,-1 0 1,0 0-7,3-5-5,-3-3-2,3-4 1,-3-7-64,-2-3-66,0-8-145,-5-2-116</inkml:trace>
</inkml:ink>
</file>

<file path=ppt/ink/ink6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2T04:48:44.52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0 272,'0'0'480,"0"0"-433,0 0-36,0 0 2,0 0 5,0 0 13,16 48 16,-10-20-13,0 5 1,-1 2-4,-1-1-27,1-2-2,0-1-2,1-6-5,-2-5-49,2-5-76,0-11-117,0-4-163</inkml:trace>
</inkml:ink>
</file>

<file path=ppt/ink/ink6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2T04:48:44.81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546 0 44,'0'0'643,"0"0"-612,0 0-15,0 0 67,0 0-21,0 0-25,-44 178-15,31-142-12,3-6-6,2-3-4,1-4 0,5-6-1,2-5-50,0-6-112,0-6-120,9-2-120</inkml:trace>
  <inkml:trace contextRef="#ctx0" brushRef="#br0" timeOffset="8986">0 329 396,'0'0'108,"0"0"-94,0 0 8,0 0-15,0 0-7,0 0 12,33-42 39,-33 42 16,0 0-22,5 1-18,2 20-7,4 14 38,4 11-20,0 2-36,-2 0-2,2-9-24,0-6-37,0-14-29,-1-10-89,-3-9-64</inkml:trace>
  <inkml:trace contextRef="#ctx0" brushRef="#br0" timeOffset="9420">377 230 407,'0'0'159,"0"0"-70,0 0-48,0 0-31,0 0-7,0 0 1,-33 161-3,29-127-1,1-6-47,-8-5-115,-4-6-105</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4T06:41:02.04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243 1752 736,'0'0'39,"0"0"-34,0 0 11,0 0 43,0 0-8,0 0-6,0 0 17,-160 61-16,144-39-10,1 7-3,2 5-14,0 5-11,4 8 4,3 6 0,1 5-6,5-1-5,0 2 1,0 0-2,14 3 4,5 3-4,7-3 5,6-5-5,6-8 0,4-12 0,5-5-2,3-13 0,0-10 1,-2-9-4,-2 0 5,-5-16 0,-10-8 0,-5-7 1,-10-5 7,-10-8-6,-6-7 3,0-2-5,-18-3-1,-6 7 1,-4 12-7,-4 11 7,2 12 11,1 5-3,-1 5-8,3 4 11,2 0-4,2 2-3,8 9-2,1 3-2,6 0-1,5 1-8,3-1 4,0-2-2,3-5-4,9-4-3,7-3 12,2 0-7,2-9 9,2-8 0,2-6 7,1 0-4,-1 2-1,-3 2 2,-5 6-2,-2 4-1,-2 2-1,2 1 0,3 2 2,-1 3-1,2 1 4,0 0-5,-1 1 3,-3 11-3,1 2 1,0 5 0,0 2 4,-3 3-2,-3 3 0,0 0 1,-3-2-2,0 0-2,0-6-2,-3-5-31,0-7-24,-2-7-40,-4 0-81,0-16-96,0-14-224</inkml:trace>
  <inkml:trace contextRef="#ctx0" brushRef="#br0" timeOffset="788">642 2026 809,'0'0'109,"0"0"-103,0 0 27,0 0-7,0 0-15,0 0 12,103-37 14,-67 37-11,1 0-7,1 0-2,-2 18-5,-4 8-4,-1 5 7,-5 2 1,-5 3-8,-9-5 0,-7-3 1,-3-5 3,-2-5-9,0-4 13,-9-4-3,-6-6 10,-4-3-9,2-1-4,-3-1-1,3-17-9,1-11-2,2-10-7,3-6-1,4-3 5,6 2 4,1 1 1,0 4 1,4 4-1,7 5-1,1 2 1,1 8 0,1 2-2,-1 4-3,0 5 4,-2 2-1,-3 4-1,-2 2-2,-5 3 5,1 0 0,0 0-3,3 11 3,-1 12 8,5 7 4,4 5-10,0 3 11,4-2-11,3 1-1,1-6 0,4-3 3,6-6-4,4-8 0,1-9 0,-1-5 0,-2-1 1,-4-19-1,-7-8 2,-11-5-2,-10-2-3,-1-4 1,-9-2-1,-19-2 3,-7 5-3,-4 9 3,2 8-1,5 12 1,3 8 0,5 1-2,6 0-3,5 0 3,1 4-2,7 0-7,1-1-1,2-3-3,2 0-1,0 0-4,0 0 4,2-1 7,16-12 7,4-5 2,5-2 4,3-4-3,0 0-1,-2 1 4,-3 2 4,-2 4-7,-7 8-1,-1 0 1,-3 6 8,0 3-8,1 0-1,1 9 0,-1 13 1,1 11 3,-1 5 5,-1 4-2,2-1-5,0-3-2,6-5 0,-1-8 0,7-7 0,-1-8-6,3-9-3,-4-1 3,-3-5 5,-3-19 1,-9-7 1,-4-7-1,-5-4 3,0-7-2,-13 2 4,-4 3 1,5 10 7,2 13-1,5 12 12,3 6-6,2 3-18,0 0-7,0 10-4,6 10 4,8 8 7,2 2 0,2-2 1,3-4-1,2-7-1,0-7-1,1-10-2,-2 0 3,-4-6-1,-1-14 2,-10-2 4,-5-6 6,-2-5-5,0 0-4,-14-2 8,-1 5 5,6 7-4,0 6 12,6 10-5,3 4-13,0 3-4,0 0-7,0 0-5,5 13 0,8 10 10,5 1 2,-3 1 0,1 0-1,-5-3 0,-1-6 1,-4-6-1,-3-6-5,-3-4 1,0 0 5,0-3 10,0-15-2,-6-8-8,-6-10-1,3-6 0,2-5 1,7 1-5,0 1 1,0 10 3,15 6 0,6 10-4,1 7-1,2 8 3,1 4 0,-1 0-3,1 11 4,-1 9 2,-3 7-4,0 1 2,0 3 0,-4-1 2,0-3-3,-2-4 3,2-4-57,-1-8-45,2-11-90,0 0-105</inkml:trace>
  <inkml:trace contextRef="#ctx0" brushRef="#br0" timeOffset="2310">2224 785 1077,'0'0'44,"0"0"-32,0 0 8,0 0-20,0 0 0,0 0 0,23 13 5,4 21 23,6 8-4,1 6-17,4 4-7,-2-2 2,1-1-1,-9-6-1,1-7 1,-4-8-1,-6-10 0,-4-8-2,-6-4-5,-6-6 6,-3 0 1,0-12 12,-16-10-4,-10-3-7,-9 0-1,-4 7 1,0 4 11,0 7 7,5 7 9,6 0-21,3 6-4,5 13-1,0 8-4,1 6 1,3 6 0,2 2 1,5 1 0,6-2 0,3-5-4,0-7 4,18-5-2,7-9 2,11-6-1,8-8 2,8 0-3,0-20-22,0-6-23,-4-7-28,-14-2 18,-10-4-24,-15 3-180,-9 3-180</inkml:trace>
  <inkml:trace contextRef="#ctx0" brushRef="#br0" timeOffset="2872">2867 829 1135,'0'0'31,"0"0"-22,0 0 24,0 0-33,0 0 0,0 0-2,6 49 2,10-19 4,6-1-2,2-2 1,6-6-3,1-5 0,1-9-4,3-7-13,-4 0 9,-3-11-3,-4-9-3,-8-4 14,-9-3 1,-5-1 7,-2-3-2,0 1 13,-8 2-2,-2 5 14,4 9 9,2 6-8,2 5-5,2 3-12,0 0-15,0 0-6,0 6-9,3 12 8,12 7 6,0 2 0,4-3 0,-1-6 1,4-3-7,-1-10-7,0-5 3,2 0 7,-6-11 1,-3-10 1,-5-7 2,-9-3 0,0-5-2,-7 0 0,-15-4 0,-1 2 0,-1 7-3,5 8 4,2 11-2,5 8-2,5 4-2,2 0-7,1 1-34,2 12-42,2 1-29,0-2-110,5 0-127</inkml:trace>
  <inkml:trace contextRef="#ctx0" brushRef="#br0" timeOffset="3428">3524 514 302,'0'0'535,"0"0"-446,0 0 25,0 0-16,0 0-57,0 0-18,-115 7 3,99 23-19,7 4-7,8 1-3,1 2 3,6-4 1,13-4-1,5-6 0,0-9-17,3-10 0,-1-4-12,-2 0 11,-7-18 4,-2-7 6,-11-3 8,-4-4 7,0-5 4,-9-1 13,-7 0 5,1 4 6,3 7-12,4 10 4,4 9-18,4 5-3,0 3-6,0 0-6,0 7-5,16 13 5,2 7 6,6 1 0,0-1-1,-1-5-7,0-6-18,1-9-1,-3-6-5,-5-1 9,-4-6 11,-7-13 12,-5-7 0,0-5 4,-5-4 1,-7 0 11,2 1 9,1 3 5,5 7-3,2 8-2,2 10-15,0 6-10,0 0-3,7 5-7,13 16 4,5 8 6,-1 1 2,0-1-2,-3-5 0,1-7 0,-3-9 0,-3-8 3,-2 0-1,-2-14 3,-4-13 5,-5-8-7,-3-7 1,0-2 5,-12-3-9,-3 1 0,2-1 0,3 9 0,6 7-12,4 10-20,0 8-29,0 6-74,6 5-173,8 0-178</inkml:trace>
  <inkml:trace contextRef="#ctx0" brushRef="#br0" timeOffset="4110">3991 273 527,'0'0'96,"0"0"-20,0 0 26,0 0-43,0 0-28,0 0 2,136-44-18,-112 9-12,-6-4-3,-11-2 3,-7 4 10,0 5 10,-13 6 30,-13 13 13,-1 7-10,1 6-6,-1 11-27,5 17-10,7 9 0,8 3-10,7 5 2,0-5-2,11-2-1,13-4-1,3-6 0,4-6-1,3-8 0,7-10 0,9-4-18,10-3-15,3-17-56,-5-1-82,-16 1-260</inkml:trace>
</inkml:ink>
</file>

<file path=ppt/ink/ink7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2T04:48:45.07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43 0 721,'0'0'127,"0"0"-96,0 0-10,0 0 13,0 0 23,0 0-8,-25 170-22,17-134-16,2-4-7,3-2-4,2-9-1,1-6-8,0-7-44,0-8-102,0 0-236</inkml:trace>
</inkml:ink>
</file>

<file path=ppt/ink/ink7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2T04:48:45.32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65 0 565,'0'0'240,"0"0"-226,0 0 38,0 0 26,0 0-39,0 0-21,-54 205-8,49-177-8,0-3-2,5-5-2,0-6-10,0-4-74,0-7-133,8-3-124</inkml:trace>
</inkml:ink>
</file>

<file path=ppt/ink/ink7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2T04:48:45.56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145 0 612,'0'0'159,"0"0"-114,0 0 27,0 0-15,0 0-24,0 0-18,-118 250-11,106-223 2,3-4-6,4-5-5,2-4-36,3-3-68,0-10-94,2-1-249</inkml:trace>
</inkml:ink>
</file>

<file path=ppt/ink/ink7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2T04:48:45.80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170 0 482,'0'0'153,"0"0"-95,0 0 2,0 0 11,0 0-33,0 0-5,-131 213-23,113-190-9,5-7-1,5-6-27,7-6-81,1-4-80,0-1-188</inkml:trace>
  <inkml:trace contextRef="#ctx0" brushRef="#br0" timeOffset="232">541 44 779,'0'0'47,"0"0"-41,0 0-4,0 0-2,0 0 0,0 0 0,-164 215-18,154-188-97,6-6-71,4-11-128</inkml:trace>
</inkml:ink>
</file>

<file path=ppt/ink/ink7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2T04:56:40.49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1248 122 498,'0'0'6,"0"0"-4,0 0 10,0 0-10,0 0 13,0 0 44,-263-56 7,206 56-31,-4 0-6,-5 0-10,1 2 13,0 6-4,7 2-6,4 4-17,6 3 0,4 4 2,2 2-4,3 4-2,0 8 7,-3 1 19,3 4-6,-1 2-2,1-1-5,5-1-11,2 3-1,7-1-2,3 2 7,5 1-7,-1 1 5,8 5 6,1 4 19,4 4-10,0 1-8,3 3 7,2-3-10,0 1-6,4 1 0,13-3-3,8-3-1,5-2 1,7-6 11,8-2 3,9-2-2,7-5-1,5-2 16,6-8-8,4-2-1,3-6-2,5-4-4,-3-4-5,-4-5 4,-7-5-11,-3-3-6,1 0 6,2-6-7,-1-9-5,-1-2 12,-2-4 8,-6-3-8,-7-3 0,-12-5 4,-10-4 20,-11-4-21,-9-5 3,-4-3 15,-1-3-9,-2-2 13,5-2 20,1-3-35,1-1-5,-3-3 0,-1-6-1,-7-3-4,0-3-5,-4 3-1,-15 3 2,-4 6 4,-6 8 11,-4 5-11,-2 7-8,-6 4 8,-7 5 3,-9 3-3,-4 2-3,-6 4 3,3 4-8,4 5 6,11 3-7,10 4-11,10 4 9,10 1-26,10 2-30,8 1-35,1 0 3,15-4-217,16-3-66</inkml:trace>
  <inkml:trace contextRef="#ctx0" brushRef="#br0" timeOffset="984">2319 0 691,'0'0'167,"0"0"-119,0 0 29,0 0-29,0 0-2,0 0-8,-2 2-26,2 10-10,0 6 0,0 8 16,0 6-2,3 5-14,2 2 6,-2 5-4,2-1-1,0 3 7,4-3 0,0-3-4,4-5-2,-1-5-3,-1-6-1,-1-9 1,-4-5 0,-3-6-1,0-3 0,-3-1 2,0 0 8,0 0 9,0-4 14,-6-13-19,-10-4-14,-1-3 0,-3 1 4,1 5-3,0 2 1,1 3 4,0 1-4,-1 4-2,-1 1 3,-5 3-3,-2 1 0,-4 3 2,-3 0-1,1 0-1,1 4 0,10 6 1,2 1-1,8 2-10,2 4 2,4 3 7,5 4-9,1 1 2,1 0 8,18-1 1,7-2-1,4-4 0,7-6 7,2-3 4,1-5-9,2-4 3,1 0 7,-4 0-5,-8 0 3,-6-4-5,-8-3 2,-4 1-2,-5 1-4,-2-1 8,0-1-9,2-1-10,1-4-35,4-1-28,2-2-86,3-3-147,-1 0-217</inkml:trace>
  <inkml:trace contextRef="#ctx0" brushRef="#br0" timeOffset="1688">2670 410 243,'0'0'542,"0"0"-466,0 0 56,0 0-33,0 0-61,0 0-24,-20-78 38,31 73-34,5 3-18,9 2 0,7 0-1,-1 0-2,-4 14 2,-6 5 0,-12 5-10,-7 4-14,-2 2 25,-2 1 16,-14-2-12,-2-1 2,-2-3 0,-1-1-3,1-2-1,1-7 2,0-1-3,4-6-1,2-2 11,5-3 0,5-3-7,2 0 5,1 0 6,0 0 5,0-9-10,7-3-10,5 0-3,2 0 1,0 4 4,5 2-2,-2 0 0,3 3-5,-1 2 5,-1 1 0,3 0 3,0 0-3,2 7 3,2 2-2,2 1 1,1-2 0,2-2 7,1-4-2,-4-2 1,0 0-1,-3 0-4,-2-1 7,-5-7 0,-4-2-2,-1-2 0,-6 2-6,-3-1-2,-1 3-9,-2-2-52,0 0-70,0 0-120,-11 0-423</inkml:trace>
</inkml:ink>
</file>

<file path=ppt/ink/ink7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2T04:48:48.41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347 0 638,'0'0'180,"0"0"-98,0 0-24,0 0-25,0 0-18,0 0-15,-288 221-13,254-189-41,14-10-52,14-9-62,6-12-126</inkml:trace>
  <inkml:trace contextRef="#ctx0" brushRef="#br0" timeOffset="188">509 264 358,'0'0'550,"0"0"-487,0 0-28,0 0 7,0 0-42,0 0-23,-302 238-17,252-207-163,9-8-81,15-13-17</inkml:trace>
  <inkml:trace contextRef="#ctx0" brushRef="#br0" timeOffset="608">1138 433 880,'0'0'109,"0"0"-107,0 0 0,0 0 3,0 0-5,0 0-6,-337 216-13,283-181 6,16-7 8,18-7-5,17-8-73,3-10-139,23-3-211</inkml:trace>
  <inkml:trace contextRef="#ctx0" brushRef="#br0" timeOffset="1034">1764 814 839,'0'0'69,"0"0"-47,0 0 11,0 0-5,0 0-16,0 0-12,0 0-7,-308 216 6,285-197-8,14-4-51,9-7-112,8-6-153</inkml:trace>
  <inkml:trace contextRef="#ctx0" brushRef="#br0" timeOffset="2416">3831 2269 718,'0'0'222,"0"0"-161,0 0-41,0 0-5,0 0-15,0 0-134,-382 174-5,291-153-234</inkml:trace>
</inkml:ink>
</file>

<file path=ppt/ink/ink7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2T04:48:52.06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100 0 476,'0'0'157,"0"0"-125,0 0-8,0 0-4,0 0 8,0 0 4,0 0-6,-37 174 4,27-137-5,-1-7-20,1-3-4,1-6-1,1-7-23,1-1-59,1-6-31,3-4-153,3-3-105</inkml:trace>
</inkml:ink>
</file>

<file path=ppt/ink/ink7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2T04:48:52.44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24 0 422,'0'0'262,"0"0"-213,0 0-23,0 0 7,0 0-10,0 0 1,-1 128 1,-8-94-4,2-6-14,2-3-7,2-8-2,3-7-124,0-10-164</inkml:trace>
</inkml:ink>
</file>

<file path=ppt/ink/ink7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2T04:48:52.65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189 0 812,'0'0'18,"0"0"14,0 0 6,0 0-32,0 0-2,0 0-4,-102 231 0,78-196-12,4-6-91,-1-1-92,-1-12-94</inkml:trace>
</inkml:ink>
</file>

<file path=ppt/ink/ink7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2T04:48:46.64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114 0 788,'0'0'103,"0"0"-103,0 0 0,0 0 15,0 0-5,0 0-9,-56 173-1,45-133 7,1-4-6,0 1-1,2-7-34,1-4-60,0-7-97,3-11-167</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4T06:41:06.80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47 2551 912,'0'0'235,"0"0"-165,0 0-68,0 0-2,0 0-10,0 0 10,57 81 8,-31-29 2,3 9-4,-1 3-4,-1 1-1,0-4-1,-5-5 0,1-6-1,-6-7-9,-3-8-38,-3-14-46,-4-10-61,-7-11-40,0 0-73,-11-21-112</inkml:trace>
  <inkml:trace contextRef="#ctx0" brushRef="#br0" timeOffset="226">0 2703 460,'0'0'89,"0"0"15,0 0-3,0 0-10,0 0-31,0 0-14,171-292-18,-125 275-16,-4 11-10,-8 6-2,-7 10 0,-5 16 16,-10 8-4,-7 3 7,-5 1-3,-5 2 12,-16-4-1,-9-2-10,-1-4-11,3-6-3,4-7-3,8-7-59,7-9-112,7-1-177</inkml:trace>
  <inkml:trace contextRef="#ctx0" brushRef="#br0" timeOffset="502">397 2523 786,'0'0'79,"0"0"-47,0 0 34,0 0-28,0 0-31,0 0 2,196-82 4,-154 83-11,-5 21 4,-7 4-5,-12 4 10,-5 1-1,-10-2 3,-3-5-2,-2-5 2,-15-6 4,0-3-2,-4-9 1,2-1-5,4-7-6,2-18-5,7-12-19,6-11 3,0-4 16,9 2-5,12 6 5,2 13 5,0 11 1,-5 10-6,-2 6-1,-1 4 1,-2 0 7,-2 14-1,1 11 4,0 7 12,-2 0-15,5 1-2,0-6-5,6-7 3,4-9-3,-1-11-1,2 0 1,-3-10 3,-9-14-3,-11-4-6,-3-5 1,-14-2 5,-20-2 3,-6 4-3,-2 8 0,6 9 1,11 9-1,8 7-5,7 0-16,6 0-31,4 0-53,0 2-111,23-2-104</inkml:trace>
  <inkml:trace contextRef="#ctx0" brushRef="#br0" timeOffset="1028">1124 2128 684,'0'0'287,"0"0"-207,0 0-51,0 0 10,0 0 3,0 0-9,60 112-10,-36-77-4,1 2-13,2 3-2,-3-4-4,-3-2-4,-5-7-1,-4-7-49,-6-8-33,-4-11-65,-2-1-44,-5-8 33,-20-15-234</inkml:trace>
  <inkml:trace contextRef="#ctx0" brushRef="#br0" timeOffset="1230">1082 2022 310,'0'0'137,"0"0"67,0 0-99,0 0-11,0 0-45,0 0-34,135-225 2,-107 225 15,-3 3-10,-4 17-14,-9 8-5,-7 12 19,-5 5 19,-2 4-2,-16 1-13,-4-5-19,1-9-5,7-8-2,4-10-1,7-8-48,3-10-53,5-1-150,20-26-80</inkml:trace>
  <inkml:trace contextRef="#ctx0" brushRef="#br0" timeOffset="1478">1503 1780 274,'0'0'500,"0"0"-376,0 0-3,0 0 11,0 0-57,0 0-39,-87-78-26,70 88-10,1 18-3,3 10-2,7 2 4,6 3-3,0-5 1,18-7-14,6-6-7,1-10-9,4-10-6,1-5-7,-5-12 14,-3-15 18,-8-6 10,-10-4 4,-4 0 18,0 0 10,-3 3 21,-4 9 7,1 11-5,1 10-11,5 4-23,0 0-17,0 14-9,0 7 4,8 2 5,5-2 0,5-5-2,4-9-1,4-7 2,4 0-7,4-24-1,0-10 5,-3-7-11,-8-5-9,-10-6 18,-13-3 6,0-2 3,-13 5-1,-5 13 3,0 13 19,5 17 8,-2 9-20,3 12-12,-1 15-6,5 8 2,8-1-1,0-3-11,15-7-18,9-9-6,6-10-10,0-5 15,-2-1 20,-6-15 10,-7-4 5,-6 0 7,-7 2 9,-2 3 25,0 6-12,0 5 23,0 4-13,0 0-35,0 1-4,7 19-14,4 11 13,5 10 1,8 10 5,2 3-5,3 4 2,5 0-2,-3 1 0,-1 1 1,-2-4-1,-5-3-4,-3-8-1,-10-8-3,-5-10 3,-5-7 5,0-11 4,-20-4 2,-11-5 6,-9-2-8,-1-19-4,1-12-15,7-9-14,9-12-20,12-8-29,12-3-36,0-2-69,17 6 49,11 8-20,5 5-45</inkml:trace>
  <inkml:trace contextRef="#ctx0" brushRef="#br0" timeOffset="2332">2308 1192 845,'0'0'47,"0"0"43,0 0 8,0 0-60,0 0-20,0 0-2,-171 30-4,157 5-7,7 1-5,7 0 0,0-4-3,15-6 2,10-8-22,5-8-25,1-10-9,2 0-2,-4-13 17,-5-11 15,-6-5 27,-9-7 0,-8-5 1,-1-2 34,0 4 11,-7 8 9,-1 11 25,2 13-7,3 4-46,3 3-19,0 0-8,0 17-14,8 9 10,8 2 4,6-2 0,5-7-3,0-6 3,0-10-4,-4-3-1,-3-10-1,-4-15 6,-6-9 3,-10-9 4,0-6-6,-18-8 10,-12-11-2,-3-10-9,3-7 13,6 1 23,6 8-21,8 17 30,3 24 8,4 18-40,3 17 16,0 3-29,0 28-20,3 13 19,14 9 0,6 3 0,-1-3 0,4-2 1,-1-2-5,0-3-8,-3-3-17,0-5 1,-2-6-15,0-8-8,-7-8-15,-2-10-51,-6-6-14,-5 0-18,0-17 15,-10-9-50,-12-2 185,-7-3 18,4 2 71,0 4 14,9 4 17,5 2-60,3 3-35,8-3 13,0-2-8,17-5-15,16-1-11,7 4 7,3 3 4,0 5 15,-5 5 13,-5 5 18,-5 3-6,-4 2-38,-6 0 2,-2 7-9,-2 12 13,-2 4-1,1 1-1,-1 1-9,0 0-8,0-3-3,0-7-1,-2-3-2,-4-7-32,-1-5-64,-5-1-133,0-22-238</inkml:trace>
  <inkml:trace contextRef="#ctx0" brushRef="#br0" timeOffset="3180">2747 561 164,'0'0'786,"0"0"-688,0 0-34,0 0-64,0 0-8,0 0-138,11-34-117,13 25-90</inkml:trace>
  <inkml:trace contextRef="#ctx0" brushRef="#br0" timeOffset="3316">3020 399 691,'0'0'233,"0"0"-67,0 0-50,0 0-58,0 0-26,0 0-7,-44 82-7,41-38-11,3 0 1,0-6 1,14-3-7,9-12 0,5-9-3,4-9 1,-1-5-7,-4-6 4,-5-16-4,-11-10 0,-11-5 5,0-6 2,-17-11 0,-10-5 0,-1-1 5,6 4-5,7 10 0,12 11 0,3 8-4,13 9-6,17 5 1,7 7 5,2 6 0,-2 2 4,-4 16 3,-9 8-3,-6 2 1,-7 1 8,-3 0-8,-6-5-1,-2-7 1,0-10 2,0-6 0,0-1 4,0-3 19,-3-18 12,-6-10-38,5-9-8,4-6 0,0-5 7,6 3-2,11 6 3,7 9 0,4 11 0,2 11-8,2 10 6,-4 1 2,-2 12-4,-6 17 3,-2 12 2,-9 7-2,-3 7 1,-6 4-1,0 6-2,0-1-43,0-4-69,0-11-141,0-15-316</inkml:trace>
</inkml:ink>
</file>

<file path=ppt/ink/ink8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2T04:48:46.90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162 0 636,'0'0'296,"0"0"-282,0 0 14,0 0-8,0 0 3,0 0-7,-124 155-3,108-119-13,3-4 0,5-6-5,8-5-46,0-5-77,0-7-94,11-9-151</inkml:trace>
</inkml:ink>
</file>

<file path=ppt/ink/ink8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2T04:48:47.14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210 0 810,'0'0'82,"0"0"-64,0 0 29,0 0-27,0 0-8,0 0-10,-172 225-2,156-202-2,6-7-2,5-7-49,5-4-96,0-5-103,8-4-138</inkml:trace>
  <inkml:trace contextRef="#ctx0" brushRef="#br0" timeOffset="210">546 132 752,'0'0'51,"0"0"-20,0 0-2,0 0-2,0 0-19,0 0 6,-208 218 30,185-189-15,9-8-29,9-3-22,5-6-100,0-7-120,17-5-146</inkml:trace>
</inkml:ink>
</file>

<file path=ppt/ink/ink8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2T04:48:47.55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206 0 381,'0'0'249,"0"0"-165,0 0 28,0 0-13,0 0-62,0 0-33,0 0-4,-163 228-3,144-208-11,10-6-49,9-6-62,0-6-124,9-2-81</inkml:trace>
</inkml:ink>
</file>

<file path=ppt/ink/ink8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2T04:48:47.80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215 0 692,'0'0'126,"0"0"-67,0 0-5,0 0-40,0 0-14,0 0-16,-180 144 1,159-127 2,8-3-41,11-6-92,2-6-175</inkml:trace>
</inkml:ink>
</file>

<file path=ppt/ink/ink8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2T04:48:48.00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330 0 595,'0'0'98,"0"0"-95,0 0 49,0 0 17,0 0-15,0 0-14,0 0-24,-274 224-15,249-203 0,7-7-1,13-5-29,5-8-138,10-1-186</inkml:trace>
</inkml:ink>
</file>

<file path=ppt/ink/ink8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2T04:48:48.22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286 0 308,'0'0'365,"0"0"-307,0 0 12,0 0-10,0 0-26,0 0-28,-229 230-1,199-200-5,14-8-8,9-8-73,7-10-116,11-4-175</inkml:trace>
</inkml:ink>
</file>

<file path=ppt/ink/ink8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2T04:48:48.82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219 0 1042,'0'0'66,"0"0"-66,0 0-2,0 0-7,0 0-63,0 0-18,-194 143-28,175-129 16,12-5-18,7-8-114</inkml:trace>
</inkml:ink>
</file>

<file path=ppt/ink/ink8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2T04:48:49.24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312 0 700,'0'0'64,"0"0"-57,0 0 1,0 0-2,0 0-5,0 0-1,-258 198 6,228-180 1,14-2-7,7-5-3,9-4-128,0-7-226</inkml:trace>
</inkml:ink>
</file>

<file path=ppt/ink/ink8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2T04:48:49.65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494 0 893,'0'0'92,"0"0"-40,0 0 9,0 0-13,0 0-36,0 0-12,-358 217-12,301-183-33,12-9 4,17-7-14,22-8-55,6-8-130,24-2-192</inkml:trace>
  <inkml:trace contextRef="#ctx0" brushRef="#br0" timeOffset="201">892 241 714,'0'0'169,"0"0"-126,0 0 20,0 0-9,0 0-42,0 0-9,-228 177-3,188-154-21,2-5 5,12-6-1,8-5-32,15-6-58,3-1-111,7 0-286</inkml:trace>
  <inkml:trace contextRef="#ctx0" brushRef="#br0" timeOffset="403">1149 416 155,'0'0'722,"0"0"-641,0 0-60,0 0 16,0 0-2,0 0-15,-183 108-12,142-89-7,10-4-1,9-5-3,11-4-30,11-4-69,1-2-156,28-2-185</inkml:trace>
  <inkml:trace contextRef="#ctx0" brushRef="#br0" timeOffset="613">1514 514 754,'0'0'122,"0"0"-79,0 0-9,0 0 2,0 0-12,0 0-10,-269 164-14,230-140-2,13-7 2,17-4-34,9-9-65,14-4-197,23 0-74</inkml:trace>
  <inkml:trace contextRef="#ctx0" brushRef="#br0" timeOffset="809">1834 702 694,'0'0'165,"0"0"-79,0 0-42,0 0-5,0 0-26,0 0-13,-261 169-5,222-148-10,9-5 3,11-4-13,14-3-38,5-8-151,15-1-214</inkml:trace>
  <inkml:trace contextRef="#ctx0" brushRef="#br0" timeOffset="1003">2023 953 665,'0'0'267,"0"0"-221,0 0-16,0 0-5,0 0-16,0 0-9,-262 217-23,223-189-120,13-9-71,25-12-79</inkml:trace>
</inkml:ink>
</file>

<file path=ppt/ink/ink8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2T04:49:14.91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0 733,'0'0'243,"0"0"-243,0 0-117,0 0-28,0 0-216</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1-06-22T05:22:43.79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3496,'0'0,"25"-74,0 49,25-24,49-50,-25 49,25-49,25-50,-74 99,74-74,0-74,0 74,-25 0,50-25,-75 25,100-74,-25 49,-1-49,51-26,-75 76,24-75,1 49,-25 0,-25 75,-24-50,24 50,-74 0,49 25,-49 49,-25 0</inkml:trace>
</inkml:ink>
</file>

<file path=ppt/ink/ink9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2T04:49:09.91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0 657 673,'0'0'236,"0"0"-210,0 0-26,0 0 17,0 0 48,0 0-40,0 0-19,33 0 5,-12 0 18,2 0 19,6 0-10,5 0-14,3 0-9,7 0-9,8 0-5,5-4 3,-1-1-3,-2-2-1,-11 1 3,-11 2-3,-15 3 0,-9 1 0,-8 0-2,0 0-18,0 0-5,0 0 12,0 0-4,0 0-20,-5 0-35,-5 0-80,-5-7-190</inkml:trace>
  <inkml:trace contextRef="#ctx0" brushRef="#br0" timeOffset="360">413 527 566,'0'0'144,"0"0"-129,0 0-14,0 0 26,0 0 31,0 0-18,78-16-3,-54 16-1,1 6 9,2 12 4,-2 7-16,-1 8 3,-2 2-9,-4 0-11,-7 2-11,-7-3 3,-4-2-6,-4-2 10,-17-2 5,-7-4-6,-4-3-4,1-4-4,-2-1 1,3-5-4,5-3-27,7-3-26,6-5-53,9 0-113,3-15-198</inkml:trace>
  <inkml:trace contextRef="#ctx0" brushRef="#br0" timeOffset="774">1034 515 680,'0'0'125,"0"0"-120,0 0 27,0 0 48,0 0-20,0 0-27,19 58 9,-15-31 14,1 4-22,0-2-17,-1 5 3,2-3-6,-5 0-14,1-4 4,-1-4-2,-1-6-2,0-6-20,0-6-10,0-5-22,0 0-20,-3-8-19,-8-17-159,-3-10-62</inkml:trace>
  <inkml:trace contextRef="#ctx0" brushRef="#br0" timeOffset="1072">1011 391 78,'0'0'53,"0"0"-34,0 0-12,0 0 75,0 0 83,0 0-40,0 0-46,134-54-14,-107 54 5,-3 13-34,-1 0 3,-4 4-5,-8 1-13,-5 2-1,-6 3 14,0 2-6,-3 3 0,-16 2-16,-3-2 0,-5-2-3,1-3-2,-1-4-3,4-4 1,1-5 1,1-3-6,3-4-4,0-2-14,2 0-14,4 1-5,3-2 15,4 0 2,5 0-3,0 0-47,0 0-26,5 0 89,10 0 7,6 0 12,2 5 23,0 3 10,-1 2-16,-1 2 10,-3 4-7,1 2-14,-1 0-3,-1 4-7,1-2-4,-2 1 5,2-3-3,1-4-4,-4-4-2,-3-3 0,-1-6 0,-7-1-18,1 0-88,-4-8-103,-1-11-166</inkml:trace>
  <inkml:trace contextRef="#ctx0" brushRef="#br0" timeOffset="1710">1412 0 241,'0'0'572,"0"0"-493,0 0-78,0 0 18,0 0 15,0 0-29,12 28 16,-4 2 13,1 4-9,-2 2-14,1 4 8,-1 1 3,-2-2-5,-1 1-14,-4-5-3,0-5-6,0-6-64,0-9-75,0-8-145,0-7-242</inkml:trace>
</inkml:ink>
</file>

<file path=ppt/ink/ink9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2T04:49:12.19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0 151 498,'0'0'293,"0"0"-257,0 0-35,0 0 1,0 0 3,0 0-4,106-23 0,-72 23 3,4 0 3,5 0 3,-1 0-9,-2 0 4,-3 0-5,-11 0-8,-8 0-46,-9 0-32,-5-4 43,-1-6 42,-3-1 1,0-4 0,0-2 0,0 0-16,-12 1-14,0 3-30,-4 3 23,-1 3 35,-2 3 2,1 1 19,6 2 31,3 1 19,4 0-24,4 0-24,1 0-14,0 0-7,0 0 0,14 0 0,9 0 0,7 0 6,3 6-2,-3 6 36,-3 5 8,-8 5-13,-5 2-20,-8 5 9,-6 4-15,0 0 2,-6 4-11,-11-1-6,1-4-19,3-2-72,3-8-78,7-8-133</inkml:trace>
</inkml:ink>
</file>

<file path=ppt/ink/ink9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2T04:49:12.89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0 423 545,'0'0'50,"0"0"-36,0 0 17,0 0 89,0 0-21,0 0-53,12 146 0,-1-113-24,3 2-13,2 1-7,-2 1 3,1 0-4,-3-2-1,-1-3-17,-3-2-14,-4-5-26,-4-8-60,0-5-52,0-9-96</inkml:trace>
  <inkml:trace contextRef="#ctx0" brushRef="#br0" timeOffset="284">23 391 707,'0'0'0,"0"0"-37,0 0 36,0 0 1,0 0 4,0 0 9,169-106 32,-127 103 35,-3 3 5,-7 0-25,-5 14-23,-9 7-14,-9 8-7,-9 5 2,-1 6-3,-25 5-3,-7-1-7,-7-2-4,-3-6 11,3-5-7,4-4-3,7-7 7,10-9-9,12-6-5,5-5 1,2 0-23,0 0-11,14-2 19,8-7 6,3 2 2,0 2 9,-2 1 2,-2 2 1,-2 2 2,-2 0 12,-1 2-5,-1 14 11,0 4 6,-1 3-4,0 1 0,1 0-17,1-3-5,4-3-1,-1-1-13,2-5-41,0-4-53,-3-6-115,1-2-139</inkml:trace>
  <inkml:trace contextRef="#ctx0" brushRef="#br0" timeOffset="781">673 614 471,'0'0'184,"0"0"-82,0 0-35,0 0 18,0 0-17,0 0-54,-101-101 9,83 101-1,0 16 2,3 3 1,4 5-8,6 2-8,5 3-4,0 0-3,0 1-2,15-5-2,3-2 0,4-6-23,2-7-7,-1-7-10,-3-3-8,-3-3-27,-8-14 4,-6-4 41,-3-5 24,0-2 8,-3 0 25,-8-1 35,3 7-22,3 6 1,3 8 16,2 7-14,0 1-36,0 0-5,0 0-14,3 12 8,11 5 6,-1 4 15,3 2-9,0 2-5,0 0 3,-3 3-2,1-3-1,-1-2-1,-1-4-29,0-6-69,0-7-145,0-6-174</inkml:trace>
  <inkml:trace contextRef="#ctx0" brushRef="#br0" timeOffset="1282">1020 161 1007,'0'0'25,"0"0"-25,0 0 0,0 0 22,0 0-22,0 0 0,5 0 0,4 28 25,3 7 0,2 3-17,-2 6 7,1 1 1,-2 0-9,-1 1-2,2-4-4,-2-5-1,-1-5 2,0-9-2,-4-9 2,-2-6-4,-3-5 2,0-3-6,0 0 2,-2-4 3,-13-12 0,-3-5 1,-5-1-1,-4-3-2,-3 4-3,-3 5 6,2 9 2,2 5 9,4 2 1,6 4-2,2 13 4,4 7-3,6 3-6,2 3 1,5 2 1,0-1-6,8-1 3,11-1-3,5-3 6,1-5-2,5-5-3,-2-4 1,-2-5-3,2-4-2,-1-3-14,0 0-28,-1-11-39,0-7-52,-6-5-129,-4-1-197</inkml:trace>
  <inkml:trace contextRef="#ctx0" brushRef="#br0" timeOffset="1808">1427 415 571,'0'0'408,"0"0"-371,0 0-32,0 0 20,0 0-4,0 0-19,6 28 25,-5-1 5,-1 2-12,0-2-20,0-2 0,0-7-51,0-6-56,2-9-140,-1-3-263</inkml:trace>
  <inkml:trace contextRef="#ctx0" brushRef="#br0" timeOffset="2333">1728 291 734,'0'0'263,"0"0"-214,0 0-34,0 0 1,0 0-16,0 0 0,4 21 3,0 8 13,1 3-9,3 1-2,4-2-4,5-1-2,4-7-2,4-7-13,1-9-16,1-7-16,-2 0-26,-4-14 3,-7-9 55,-4-4 16,-6-5 2,-4 3 3,0-2 31,0 0 0,0 4 9,0 9 8,0 7-4,0 6-17,0 4-20,0 1-10,3 0-2,2 0 0,1 3 0,6 15 6,0 6 4,1 1 3,2 2-7,3-4-6,0-8 3,4-2 1,3-9-4,1-4 0,2 0-1,-4-15-12,0-8-15,-5-6 12,-5-6 14,-6-1 2,-8-8 0,0-6 2,-4-3 3,-18 2 4,-2 10 8,-1 16 1,2 12 8,7 13-10,0 0-16,2 10-5,4 14 3,4 3 0,6 3 2,0-2-1,10-3 1,11-6-9,6-7-1,3-4-3,4-6 6,0 0 7,-1 1 2,-2 3-1,-3 8 6,-1 6-3,-3 7-4,-4 4-2,-8 3 1,-7-1 0,-5-2 1,-1-2 0,-18-2 15,-4-4 6,-2-6-10,-3-5-11,-2-3-1,0-8-24,2-1-73,0 0-148,5-4-215</inkml:trace>
  <inkml:trace contextRef="#ctx0" brushRef="#br0" timeOffset="3488">1298 1231 665,'0'0'172,"0"0"-110,0 0-58,0 0 1,0 0-3,0 0 0,-115 54-2,101-26 10,6 4 21,5 0-2,3-2-2,0-2-13,22-3-14,11-8-6,9-9 4,6-8-15,-1 0-9,-6-12-12,-11-13-19,-11-3 15,-12-6 34,-7-4 8,-7-3 11,-22 3-8,-6 8 3,-1 9-3,3 14-6,3 7-6,7 0-28,8 0-75,7 0-79,8 2-14,3-2-65</inkml:trace>
  <inkml:trace contextRef="#ctx0" brushRef="#br0" timeOffset="3832">1668 1114 115,'0'0'313,"0"0"-156,0 0-40,0 0 41,0 0-21,0 0-31,9-129-32,-22 118-15,-1 5-36,1 5-22,1 1-1,3 0-3,-1 12-7,2 10 3,5 8 4,3 3-2,0 6 3,0 1 2,12 3 1,6 2 3,4 0-4,-1-1 0,3-2 0,-3-2 0,-5-7 1,-1 0 0,-7-3 0,-4-5-1,-4-1-1,0-2-20,-4-3 2,-16-2-8,-4-6-14,-6-5-41,-1-6-60,-3 0-126,1-14-165</inkml:trace>
  <inkml:trace contextRef="#ctx0" brushRef="#br0" timeOffset="4192">1543 1384 44,'0'0'557,"0"0"-459,0 0-82,0 0 15,0 0-16,0 0-13,124-40 0,-98 27 0,3-4-4,-4-4-38,-3-2-242</inkml:trace>
</inkml:ink>
</file>

<file path=ppt/ink/ink9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2T04:49:19.12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 10 433,'0'0'363,"0"0"-281,0 0-10,0 0 10,0 0-41,0 0-37,0 0-1,0 43 25,0-6 15,0 4-10,0 2-18,0 0 0,0-2 0,6-2 2,2-2-1,3-3-8,-1-3 4,4-2-11,1-5 0,-1-6 0,0-6-1,-2-5-3,1-4-6,1-3-8,5 0-3,2-1-4,-1-8-19,-3 1-39,-3 1-14,-5 1-57,-5-1-36,-4-1-121</inkml:trace>
  <inkml:trace contextRef="#ctx0" brushRef="#br0" timeOffset="314">17 350 595,'0'0'199,"0"0"-120,0 0-26,0 0-22,0 0-25,0 0 2,100-1 3,-56 1-7,0-9 4,-5-4-5,-6-1 3,-6-2-2,-14 1 3,-8-3 0,-5-3 4,-2-4-1,-14-3 11,-6-1 10,-4-3 9,3 3 3,6 2-13,6 2 6,6 6-22,5 6-1,0 3-4,0 6-9,0 2-1,0 2 1,0 0 0,8 2 1,4 16 6,5 8 20,1 11-6,-1 2-1,-1 4-3,0 1-4,-3-3-6,2-5-4,-4-6 0,-2-4-3,-3-9 1,-2-8-2,-1-5 1,-3-2-2,0-2-1,0 0 3,0-2-1,0-11 0,0-9-17,0 1-5,0 0 6,0 4 10,9 4 4,6 6 0,3 4-2,-3 3-4,0 0 3,-2 0 6,2 10 0,-1 6 4,3-1 10,3 2-9,4-3-2,4-1-1,4-4 0,-1-5 0,-3-3 0,-6-1 0,-8 0-3,-6-7 1,-8-8-8,0-7-1,0 0-5,-9-2 3,-8 4 6,1 4 5,2 8 2,1 5 25,1 3 8,-3 0-35,0 18-2,-3 7 2,6 5 5,3 2 4,7 3-3,2-2-4,0-1 3,11-4 7,7-4-6,5-6-6,5-4 6,2-6 0,1-7-6,2-1-2,-3-3-20,-4-12-29,-5-4-40,-6 1-66,-4 3-76,-2 5-195</inkml:trace>
  <inkml:trace contextRef="#ctx0" brushRef="#br0" timeOffset="1566">1469 581 617,'0'0'78,"0"0"-55,0 0 51,0 0 10,0 0-32,0 0 4,-131-32 1,94 43-14,0 7 0,1 5-15,4 4-2,7 1-13,9 3-6,4-3-6,7 0-2,5 1 1,0-4-3,0-2 3,15-4 4,2-4-2,5-5-2,6-6 0,5-4 0,3 0 0,-3-6-1,-5-7 1,-7 0-2,-12 5 0,-8 4 2,-1 2 6,-1 2 6,-20 0 2,-6 2-10,-4 10-4,0 6 7,5 4 27,4 2-4,4 4-13,7 2-2,8-2-7,3-1-3,0-3-5,14-4 0,11-3 2,8-8 2,9-4 2,0-5-5,1 0-1,-1-14-7,-8-4 5,-10 2 1,-8 3-1,-10 6 1,-6 1-11,0 2-8,0 1-33,-7-1-23,-4 1-32,0-1-75,3-3-199</inkml:trace>
  <inkml:trace contextRef="#ctx0" brushRef="#br0" timeOffset="2152">1641 796 650,'0'0'136,"0"0"-45,0 0 26,0 0-28,0 0-24,0 0-8,-67-96-22,55 96-14,-1 14-17,1 11-2,3 9 4,1 4 1,7 0-7,1-3 0,0-6-3,13-5-6,2-9-15,3-5-10,3-7-18,-5-3 10,2-1 7,-4-16 20,-7-3 15,-4-3 0,-3 0 1,0-2 3,0-2 8,-3 4 7,-3 0 6,2 8 6,2 5 19,2 7-11,0 3-13,0 0-26,0 5 0,0 17 0,0 5 21,3 3-10,6 2-7,1-7-2,3-4-2,0-7 0,6-7 0,2-5 0,4-2 1,0-6 0,-2-14-1,-5-6-3,-7-6-1,-7-3 3,-4-8 1,0-3 0,-12-2 0,-13 2 3,-3 3-1,-2 8-1,1 11-1,11 10 6,5 8 11,9 6-6,2 0-11,2 0-9,-1 18-4,1 4 11,0 5 2,0-2-3,0-2-10,10-4-4,5-5-10,-2-8 9,4-6 6,-1 0 5,3-7 7,4-13 0,-2 1 0,1-1 3,-1 7-3,-4 6 11,-1 6-8,-1 1 7,1 7-5,-1 13 4,0 4 8,-3 3 3,-1-1-3,-4 1 0,0-3-4,-4-2-10,2-4-3,-4-4-1,1-6-35,-2-4-44,0-4-70,0 0-146,0-21-258</inkml:trace>
  <inkml:trace contextRef="#ctx0" brushRef="#br0" timeOffset="2976">2013 402 1077,'0'0'89,"0"0"-65,0 0 22,0 0-37,0 0-7,0 0 37,44 40 17,-30-14-10,2 4-22,-4 3-3,2 0 7,-2 3 1,0 0-9,1-1-9,-1 0-2,2-6-5,3-5-4,1-5-5,8-4 5,4-8-5,1-7-17,0 0-7,-9 0-9,-8-7-14,-8-7-26,-6-6-26,-6-5-104,-14-3-168,-6-4-106</inkml:trace>
  <inkml:trace contextRef="#ctx0" brushRef="#br0" timeOffset="3254">2187 563 515,'0'0'184,"0"0"-132,0 0 87,0 0-27,0 0-60,0 0-35,80 7-4,-52-9-5,-3-12-1,-3-5 3,-6-4 0,-6-1 5,-1-3-9,-9-2 0,0-3 20,-5-1 0,-12-1 5,-3 4-11,5 8 28,3 8 20,5 8-12,5 5-23,2 1-26,0 0-7,0 3-11,0 12 11,11 4 5,1 4-2,1 3-2,2-1-1,-1 4-1,0 3 1,1 1 7,0 0 18,-3-2-14,-3-4-2,0-6-5,-6-7-3,-2-5-1,-1-8 1,0-1-1,0 0 3,0-13-3,4-11-8,2-8-1,4-3 5,3 1-1,1 7 4,2 7 0,-2 9 1,0 4 5,3 5-2,-1 2-1,1 0-1,4 12 2,1 8 3,2 4 2,-2 2 5,-1 1-10,-9-4-3,-2-5-1,-2 0-2,-3-4-23,-1-2-40,-2-5-71,-2-7-98,0 0-325</inkml:trace>
</inkml:ink>
</file>

<file path=ppt/ink/ink9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2T04:49:23.34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136 493 285,'0'0'213,"0"0"-73,0 0-24,0 0-2,0 0-17,0 0-15,16-71-8,-16 59-3,0 3-5,-9 3-25,-7 3-19,-7 3-22,-2 0-4,0 1 2,3 16 2,4 5 2,7 5-2,8 2-5,3 3 5,0-3-1,15-4 0,8-4-5,2-5-19,5-8-2,0-8-10,0 0 7,-7-8 10,-5-11 16,-6-4 4,-9-4 0,-3 0 1,0-1 5,-8 2-1,-2 2 18,1 5 6,2 5-10,5 7 19,2 5-3,0 2-18,0 0-17,0 0-12,7 9 6,7 9 6,1 4 11,1-1-6,2-3-3,3-3-2,-3-3 0,3-8 1,1-4 3,-3 0-4,-1-7 0,-3-13-3,-5-5-1,-8-6 3,-2-4 1,-2-6 4,-16-7-3,-7-5 5,-3-7 9,-1-2 14,6 7 5,5 14 1,10 18 11,5 14-7,2 5-25,1 4-14,0 0-1,0 10-3,1 16 4,10 11 22,2 3-11,-1 4-3,4 0 0,0 0-4,4-1-4,4-2 0,1-5 3,5-2-3,1-8-2,1-6 1,3-10-36,-3-10-44,-6 0-20,-7-13-42,-11-12-44,-8-6-146,0-4-123</inkml:trace>
  <inkml:trace contextRef="#ctx0" brushRef="#br0" timeOffset="734">420 212 649,'0'0'183,"0"0"-106,0 0 32,0 0-29,0 0-36,0 0-21,101-13-3,-65-4 1,-2 2 0,-2 0 3,-6 3-1,-11 5-10,-9 4-13,-6 3-14,0 0-72,-13 8-138,-12 7-150</inkml:trace>
</inkml:ink>
</file>

<file path=ppt/ink/ink9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2T04:49:24.71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291 1090 568,'0'0'170,"0"0"-130,0 0 58,0 0-13,0 0 10,0 0-14,-83-74-29,48 74-27,-2 7 4,-1 15-14,4 2-10,6 1 2,7 3-6,10 1-1,10-1-4,1-1 1,4-3-3,17-4-5,3-7-9,5-5 6,-1-5 0,3-3 14,1 0-1,-3-1 1,1-5 0,-6 0 0,-4 6 0,-3 0 0,-1 0-1,0 13 1,-3 4 0,-2 2 11,-7 4 6,-4-2 0,0 5 2,-10-2 1,-11-3-1,-6-3-15,-6-5 18,-4-3-17,-2-4-3,2-5-2,4-1-5,9 0-6,5-14-37,6-5-17,9 1-58,4 1-8,0 3-87,12 0-95</inkml:trace>
  <inkml:trace contextRef="#ctx0" brushRef="#br0" timeOffset="578">373 835 330,'0'0'717,"0"0"-679,0 0-33,0 0 11,0 0 44,0 0-11,37 65-30,-25-36 8,0 3 18,0 6-4,2 5-15,-1 0-5,5 3-2,3-2-12,3-4-3,3-1 2,1-6-4,2-7-2,1-9 0,-1-7 0,-2-10-20,-5 0-31,-7-14-30,-5-13-36,-8-4-94,-3-6-121,-5 0-77</inkml:trace>
  <inkml:trace contextRef="#ctx0" brushRef="#br0" timeOffset="856">503 1104 756,'0'0'221,"0"0"-151,0 0-14,0 0-9,0 0-47,0 0 0,67-33 0,-24 14 1,2-1 0,1-3 2,-5 5 2,-8 0 11,-13 9-16,-7 2 7,-9 4-5,-4 3 22,0 0 24,0 0-14,0 6-9,-6 12-18,3 4-1,3 7-4,0 2 0,0 0 3,9-3-2,9-3 3,3-8-6,1-7-4,5-9 3,0-1-13,0-4-3,-8-18-13,-2-6 3,-11-5 8,-6-3 3,0-4 12,-13 2 4,-7 0 1,-2 7 3,6 8 8,6 8 8,3 11 18,7 3-2,0 1-26,0 0-10,0 5-9,0 11 9,11 3 1,1 4 6,3 1-6,0 2 2,1 1-3,1-3-1,2-5 1,1-5 1,2-8-1,-3-6-4,0 0-4,-6-14-4,-4-8-1,-6-4 8,-3-3 5,0-1 1,-5-1-1,-8 4 10,4 6 1,2 8 10,4 9 31,3 4-2,0 0-47,0 0-3,0 1-10,0 12 10,1 4 2,13 0-2,2 3-1,5 0 0,-5-5 1,0-1 0,-6-5 3,-4-5-2,-3-3-1,-3-1 0,0 0 8,0-9-5,0-12-3,0-9-10,0-6 8,3-2 0,8-1 1,3 4-1,5 8 1,-1 9 1,3 13-7,-1 5 3,1 0 0,-2 5 3,-1 13-1,1 8 2,-4 3 2,0-2-2,-6-2 0,0-3-1,0-3 0,-2-6-7,-1-5-32,2-4-27,2-4-35,1-5-66,2-15-169,4-9-183</inkml:trace>
  <inkml:trace contextRef="#ctx0" brushRef="#br0" timeOffset="1786">1593 453 600,'0'0'447,"0"0"-329,0 0-62,0 0-37,0 0-18,0 0 1,-8 56 5,22-26-2,2 3 9,2 4 3,0-1-6,-3 1 12,-1-3-4,-4-7-11,-3-7-5,-2-7-3,-4-9 0,-1-4-1,0 0 0,0-2-8,0-15-9,-9-7-10,-6-2 25,-4 2 2,-5 4 2,-3 10-1,-4 10 23,-2 0 2,0 18-7,3 12 4,6 2 3,6 4-21,8-2-3,5-4 1,5-4-2,0-3 1,11-2 2,10-6-2,7-4 2,5-8-1,4-3-2,2 0-4,-2-9-12,-5-8-17,-10-6-39,-7-1-34,-6-1-49,-9 1-90,0 4-183</inkml:trace>
  <inkml:trace contextRef="#ctx0" brushRef="#br0" timeOffset="2394">2119 569 518,'0'0'166,"0"0"-135,0 0 36,0 0 43,0 0-34,0 0 2,-98-40-18,62 46-16,-1 13 0,6 6-4,7 2-15,12 4-10,7-1-13,5-5-4,5-2-1,18-9-35,9-9-2,4-5-6,3 0-8,-4-16-2,-6-7 17,-10-1 39,-11-2 4,-7-1-2,-1 2 27,-1 3 18,-12 6-8,3 6-1,4 7 11,3 3 0,3 0-43,0 3-3,0 14-3,6 4 12,6 3-7,-1-1-2,2-2-1,0-4 0,1-5-2,2-8-1,-1-4-2,1-2 2,-2-18-2,-2-7-3,-3-5-4,-6-3 6,-3-7 2,0 2 0,-12-4-7,-6 1 6,-6 7 3,2 9 1,1 14 15,3 10 11,3 3-23,0 9-4,3 12-3,3 3 3,6 0-4,3 0 4,0-4-1,0-2 1,11-5 0,4-6 0,7-7-3,0 0-1,4-4-5,-2-12 8,1-1-1,-1 0 2,-2 1 2,-4 4-2,-1 5 10,-2 2-8,-1 5-2,0 0 0,0 10 2,-4 7-2,-3 3 11,-4 2-1,-1-3-1,-2-2-8,1-6-1,1-4-35,1-5-33,7-2-78,2-9-163,7-14-231</inkml:trace>
  <inkml:trace contextRef="#ctx0" brushRef="#br0" timeOffset="3180">2608 0 1071,'0'0'119,"0"0"-65,0 0-31,0 0-23,0 0-6,0 0 6,12 40 8,2-8 18,2 10-10,-2 3-5,-2 3 18,1-1-6,-2-5-3,-2-7-12,-1-8-3,-1-8-2,-4-10-3,-2-7-2,-1-2-7,0 0-11,0-18 6,-1-5-4,-12-5 17,-4-2 1,-7 2 2,-6 7 5,-2 9-5,-3 12 13,4 0-6,4 16 7,9 6-4,5 2-9,8 2-3,5 1-4,0 1 3,14 0 0,8-2 1,6-4 2,4-2-2,1-7-5,1-5-7,-1-5 3,-3-3-18,-2 0-43,-7-15-36,-6-4-149,-9 5-226</inkml:trace>
</inkml:ink>
</file>

<file path=ppt/ink/ink9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2T04:49:34.77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5 1 433,'0'0'467,"0"0"-330,0 0-79,0 0-58,0 0-1,0 0-87,-5-1-75,5 1-80,5 5-156</inkml:trace>
  <inkml:trace contextRef="#ctx0" brushRef="#br0" timeOffset="2754">753 550 479,'0'0'148,"0"0"-148,0 0-118,0 0-152</inkml:trace>
</inkml:ink>
</file>

<file path=ppt/ink/ink9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2T04:49:29.79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35 1133 217,'0'0'794,"0"0"-662,0 0-114,0 0-9,0 0 5,0 0-5,0 58 7,-1-21 2,1 4-9,0 2-1,0-2 6,0-3 0,0-6-7,0-6-2,0-10-5,0-4 0,1-8-6,1-4-17,1 0 10,-3-10 13,0-14 1,0-11-1,0-10 3,0-8-3,-8-4-1,1 1 1,2 6 1,4 13 2,1 15-1,0 7 3,0 10 0,0 1-4,7 2-1,2 2-4,3 0 2,0 0 1,3 0 1,2 13 1,0 7 12,4 7 6,-1 6-1,2 9-12,0-2-2,-1 1-4,2-5-3,-1-3-17,-1-6-29,-3-6-49,-2-7-36,-7-7-89,-7-5-146</inkml:trace>
  <inkml:trace contextRef="#ctx0" brushRef="#br0" timeOffset="494">0 1395 733,'0'0'159,"0"0"-156,0 0 1,0 0 27,0 0 33,0 0-17,129-86-2,-96 69-15,-3 2-24,-9-1-6,-5 3-32,-8 0-93,-8-1-182</inkml:trace>
  <inkml:trace contextRef="#ctx0" brushRef="#br0" timeOffset="735">302 859 911,'0'0'128,"0"0"-106,0 0 0,0 0-8,0 0-5,0 0 60,21 72-12,-10-38 1,2 2-34,-3 4 7,2 1-16,2 1 3,-1 0-12,5-3-2,4-3 1,2-6-4,4-6 1,2-5-3,2-6 1,0-6-18,0-5-23,-2-2-27,-5-3-31,-5-17-79,-7-4-120,-10-1-131</inkml:trace>
  <inkml:trace contextRef="#ctx0" brushRef="#br0" timeOffset="1028">414 1107 542,'0'0'296,"0"0"-246,0 0-50,0 0-6,0 0 1,0 0 1,91-62 4,-58 51 23,3-2 3,-5 3-12,-4-1 1,-5 2-3,-6 4-7,-8 1-3,-4 2 4,-2 2 9,0 0 6,2 10 14,5 11 33,1 5-6,-1 0-31,1 0-26,1-2 1,-2-7-2,-3-6-3,0-5-1,-3-4-1,-2-2 1,-1 0 3,0-9-3,0-12-6,0-8-3,-7-5 7,0-2-3,4-1 2,1 6 3,2 7 0,0 10 9,5 7-7,8 4 1,4 3-2,0 0 2,2 4-1,0 12 3,1 1-1,-1 0-2,0 0 4,-3-5-6,-7-3 4,-4-5-3,-4-3 2,-1-1 4,0 0 1,0 0 8,0-17-11,0-5-5,0-9-1,3-7-3,9-2-3,0 5 0,3 9 5,-3 11 2,0 11-2,1 4-1,-4 3 3,2 15 1,-1 9 18,0 4-10,4 0-3,-2-2-6,1-3 0,0-5 2,0-3-2,0-5-8,-1-3-18,-2-7-40,2-3-53,0-3-59,0-17-227</inkml:trace>
  <inkml:trace contextRef="#ctx0" brushRef="#br0" timeOffset="1710">1265 735 355,'0'0'530,"0"0"-403,0 0-68,0 0 17,0 0-25,0 0-38,-17 48 11,17-17 7,4 0-13,9-4-6,2-3-10,2-8-2,1-3-1,1-7-4,3-6-2,1 0-8,1-21-3,-4-11-7,-4-5-6,-11 0 31,-5 0 0,-2 5 1,-20 4 3,-6 8-2,-3 11 0,-1 9-2,4 0-3,3 13-1,6 3-11,8-1-79,7-5-115,4-7-143,7-3-75</inkml:trace>
  <inkml:trace contextRef="#ctx0" brushRef="#br0" timeOffset="2542">1759 597 233,'0'0'367,"0"0"-265,0 0-15,0 0 13,0 0-63,0 0-10,-42-56 45,26 56-23,-5 0-9,-3 16-24,-7 9-9,1 4-1,-1 3-6,4-2 4,11-5-4,6-2 0,10-5-8,0-7-1,19-1-12,7-7-6,6-1 2,2-2 11,5 0 3,-2 0 4,-3 0 6,-1 5 1,-4 8 2,-4 3-1,-6 2 11,-7 6 8,-9-2 6,-3 1 4,0-4-3,-18-3 3,-6-3-6,-6-5 1,-1-3-3,-2-3-15,2-2-7,4 0-6,5-2-24,4-7-34,6 2-27,7 0-49,5-2-167,0 2-205</inkml:trace>
  <inkml:trace contextRef="#ctx0" brushRef="#br0" timeOffset="3014">2025 602 659,'0'0'347,"0"0"-244,0 0-20,0 0-33,0 0-39,0 0-10,10 44 10,5-6 23,0 2-2,4 5 6,0 3-16,-2 0-5,1-3-7,-3-1-7,1-7-2,-2-1-1,-4-8-3,-4-4-25,-3-10-26,-3-4-14,0-10-43,-3 0-29,-15-4-37,-3-19-169,2-6-58</inkml:trace>
  <inkml:trace contextRef="#ctx0" brushRef="#br0" timeOffset="3286">2031 561 638,'0'0'330,"0"0"-227,0 0-102,0 0-1,0 0-1,0 0-4,58-83 2,-30 83 3,2 0 0,-5 0 7,-4 14 15,-12 7-13,-9 9 21,0 5 1,-21-1-16,-7 0-4,-3-3-11,1-5-4,4-5-28,8-7-25,7-10-45,8-4-148,3-3-264</inkml:trace>
  <inkml:trace contextRef="#ctx0" brushRef="#br0" timeOffset="3690">2186 83 934,'0'0'89,"0"0"-79,0 0-1,0 0-5,0 0 6,0 0 1,1-12 11,12 24 38,6 18 21,3 12-25,0 14-24,3 7-15,1 3-15,-2 0 0,3-3-1,-2-9 0,-3-9-1,-5-11 1,-7-12 0,-4-11-1,-6-7 0,0-4 0,0 0 2,0-12-2,-8-15-16,4-9-14,4-3 25,0 3 2,0 9 3,9 8 0,3 8 0,3 5 0,0 5-3,4 1 3,0 0 1,0 5 1,-2 10 1,-2 0-1,-1 2-1,-7-3-1,-1 0-19,2-4-39,-1-3-61,2-6-58,2-1-207</inkml:trace>
  <inkml:trace contextRef="#ctx0" brushRef="#br0" timeOffset="4110">2663 417 700,'0'0'197,"0"0"-141,0 0-15,0 0-27,0 0-11,0 0-3,85-30 0,-67 10 0,-5-3 2,-4-2-1,-5 0 0,-4 1 4,0 1-4,-8 5 5,-7 4 17,-3 5 12,3 9 23,0 0-18,0 7-25,-1 14-8,5 6-2,4 3 11,5 5 4,2 5-7,0-1 4,11 2 8,8-5-17,1-5-7,3-6 1,4-10 1,3-8 1,1-7-4,4-3 0,-1-21-4,-1-5-3,-3-6 3,-10-5 1,-6-2-3,-7-2 5,-7-1 0,0-2-1,-15 5-1,-3 5-1,-4 9 4,3 10 9,2 9 17,2 8-15,3 1-11,1 1-7,3 14 2,4 5-2,4 4 7,0 4-1,0-2 0,7-5-4,9-2-2,4-8-20,5-5 4,2-6-5,0 0-6,-2-10 0,-6-9 12,-3-1 22,-6 5 2,-4 5 15,-3 5 20,-2 5 9,1 0-26,-2 3-20,4 15 0,5 4 4,2 4-2,1-5-1,5-4-1,2-5 0,3-6-1,2-6 1,-3 0-3,-5-9-8,0-11 8,-7-4-10,-4-4-2,-4 2 15,-1 2 0,0 3 2,0 5 5,0 6-1,0 5 21,0 3 4,0 2 9,0 0-28,0 0-12,0 11 0,0 14 9,0 7 22,8 3-8,4 1-18,0-4-5,2-4-5,0-7-17,-6-8-28,-4-9-27,-4-4-27,0-12-30,-14-18-248</inkml:trace>
  <inkml:trace contextRef="#ctx0" brushRef="#br0" timeOffset="5174">3568 24 203,'0'0'724,"0"0"-608,0 0-30,0 0-6,0 0-31,0 0-19,-57-24 9,49 25 20,3 15-9,0 6-15,1 7-9,4 5-6,0 4-6,0 0-7,0-3-5,3-5-2,13-5-1,5-8-12,9-7-23,9-8-6,9-2-15,8-9-35,2-9-60,-7-4-11,-21 7-133,-26 7-292</inkml:trace>
</inkml:ink>
</file>

<file path=ppt/ink/ink9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2T04:49:38.25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12 4 641,'0'0'218,"0"0"-104,0 0-64,0 0-31,0 0-19,0 0-75,-9-4-151,6 4-87</inkml:trace>
</inkml:ink>
</file>

<file path=ppt/ink/ink9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516.99072" units="1/cm"/>
          <inkml:channelProperty channel="Y" name="resolution" value="2427.18506" units="1/cm"/>
          <inkml:channelProperty channel="F" name="resolution" value="5.68611" units="1/cm"/>
        </inkml:channelProperties>
      </inkml:inkSource>
      <inkml:timestamp xml:id="ts0" timeString="2021-06-22T04:49:35.57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200 969 439,'0'0'234,"0"0"-116,0 0 49,0 0-20,0 0-24,0 0-49,-25-1-35,-3 16-12,-3 6-1,-1 6-10,4 1-5,4 3 10,7 0 2,6 3-6,8 3-4,3-2-8,0-1-5,15-5-30,7-5 30,8-8-12,6-8-26,7-8-11,5 0-12,4-18-23,0-9-70,-4-1-55,-8 3-110,-16 3-188</inkml:trace>
  <inkml:trace contextRef="#ctx0" brushRef="#br0" timeOffset="412">438 931 706,'0'0'221,"0"0"-98,0 0-24,0 0-24,0 0-55,0 0-14,-24 27 12,17-3 1,2 1-4,4 2-7,1-6-7,0-3-1,13-5-1,10-6-9,2-7-8,3 0-10,1-5 4,-6-14-24,-6-4-13,-5-3 13,-9-2-8,-3-2 36,0 2 13,-20-1 7,-3 8 7,0 3 11,4 6 5,10 5 26,7 4-23,2-2-8,5 3-18,13 0-3,10 1 3,2 1 3,0 0 28,0 8-4,-4 7 4,-2 1-18,-6 1-11,-4-2 0,-8-3 1,-5-5 0,-1-3 9,0-4-6,0 0 1,0 0 3,0-11-10,0-12-22,0-6 3,0-7 19,0 2 0,15 5 3,3 9-1,4 10 3,5 9-5,0 1 5,0 0 10,-3 15-1,-3 7-8,-1-1-5,-2 1 1,-1 1-1,-2-4-1,-4-4 0,-3-3-1,-3-5-19,-4-1-33,-1-5-59,0-1-125,0-4-282</inkml:trace>
  <inkml:trace contextRef="#ctx0" brushRef="#br0" timeOffset="1261">1112 356 870,'0'0'153,"0"0"-97,0 0-33,0 0-23,0 0 6,0 0-2,56 27 37,-30 1 8,3 6 9,-1 10-15,0 5-8,1 3-16,-1-1-13,-3-6-3,-2-11-3,-4-9 0,-5-10-10,-4-7-1,-9-7 5,-1-1 0,0 0 6,-3-17 0,-14-7-7,-7-5 6,-2-1-9,-6 2 4,-1 8 5,2 9 1,2 8 14,5 3 3,2 4-7,0 15 8,3 4-5,0 3-10,9 4 5,-1-1 0,7-1 6,4 1-2,0-5-2,15-1 4,10-4-8,12-7 4,5-6-6,7-6-3,-1 0-1,-3-14-6,-9-4-18,-10-4-8,-10 1-20,-8-1-21,-5 0-35,-3 3-55,0 1-199</inkml:trace>
  <inkml:trace contextRef="#ctx0" brushRef="#br0" timeOffset="1757">1607 573 474,'0'0'484,"0"0"-361,0 0-61,0 0-17,0 0-37,0 0 34,29 58 1,-20-29-7,-3-2-22,0-7-14,-1-7-3,-3-8-42,-2-5-36,0 0-40,0-16-31,0-14-204,-9-9 31</inkml:trace>
  <inkml:trace contextRef="#ctx0" brushRef="#br0" timeOffset="2101">1740 248 649,'0'0'295,"0"0"-172,0 0-22,0 0-39,0 0-25,0 0 5,45 62-5,-35-34 1,3 3-8,3 2-3,-1 0-3,3 0-9,-1-1-6,1-1-4,0-3-1,0 0-4,0-8 0,-4-3-3,-1-7-25,-3-7-19,0-3-33,1-2 0,-3-18-33,-4-7-93,-2 0-143,-2-3-192</inkml:trace>
  <inkml:trace contextRef="#ctx0" brushRef="#br0" timeOffset="2379">1860 449 952,'0'0'212,"0"0"-159,0 0-31,0 0-22,0 0-2,0 0-16,73-25 5,-33 5 12,3-1 2,-7 4 14,-8 5 28,-8 7 4,-14 4-5,-5 1-28,-1 4-1,0 14 7,2 8 6,1 2-17,0-3-4,5 1-3,-1-7 2,2-4-4,1-3-5,-3-6 3,-1-4-25,-3-2-35,0 0-20,-3-1-28,0-15-88,0-7-197,0-4-32</inkml:trace>
  <inkml:trace contextRef="#ctx0" brushRef="#br0" timeOffset="3001">2506 227 580,'0'0'315,"0"0"-184,0 0-41,0 0-33,0 0-10,0 0-32,-55 57-1,41-24 13,5 0-8,7 1-8,2 0-2,6-4-2,17-6-7,3-5-4,7-7-13,0-11-18,-2-1-21,-4-6-20,-10-13 28,-11-2 31,-6-8 3,-2-1-1,-20-3 14,-12-1-5,-4 5 2,6 3 3,6 8 1,14 8 12,8 3 13,4 3-1,1 0-24,17-2-2,6 2 0,4 1 2,1 3 7,-3 0 27,-2 0-4,-6 10 2,-1 11 3,-5 5 0,-2 4-21,-4 1-6,0-1-2,0-6-2,-1-6-4,-2-8-1,1-7 1,-3-3 0,-1 0 0,0-14-1,0-13-6,0-8-15,0-6 7,0-4 10,0 0 3,9 5-5,5 12 0,2 11 5,1 10 2,2 7 0,2 0 0,-2 8 0,4 12 8,-3 4 1,3 0 6,-2 0-8,1-5-4,2-4-2,-4-5-1,0-6 1,-1-4 2,0 0 1,-6-17 4,-4-4-2,-5-9-6,-4-3-7,0-4 7,-6-4 0,-11 4 2,-2 8-1,2 9-1,3 12 22,3 8 24,1 0-27,1 7-19,2 11-5,-3 6 4,4 1-2,4 1 1,2-3-2,0 0-2,14-3 3,6 0 1,6 1 1,2 0 1,3 2 3,2-1-2,-3-1-1,-5-1 1,-1-2 12,-10-2 3,-8-1 9,-6 1-1,0 1-10,-18-2 2,-17-2-5,-12-2-11,-16-4-19,-11-4-45,-12 0-46,-15-2-147,-5-1-734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E7A6E5-343B-4B56-9228-6195642589A0}" type="datetimeFigureOut">
              <a:rPr lang="en-IN" smtClean="0"/>
              <a:t>03-06-2022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A15610-F411-4642-A91D-EBFAC64A375B}" type="slidenum">
              <a:rPr lang="en-IN" smtClean="0"/>
              <a:t>‹#›</a:t>
            </a:fld>
            <a:endParaRPr lang="en-IN"/>
          </a:p>
        </p:txBody>
      </p:sp>
    </p:spTree>
    <p:extLst>
      <p:ext uri="{BB962C8B-B14F-4D97-AF65-F5344CB8AC3E}">
        <p14:creationId xmlns:p14="http://schemas.microsoft.com/office/powerpoint/2010/main" val="818936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6A15610-F411-4642-A91D-EBFAC64A375B}" type="slidenum">
              <a:rPr lang="en-IN" smtClean="0"/>
              <a:t>7</a:t>
            </a:fld>
            <a:endParaRPr lang="en-IN"/>
          </a:p>
        </p:txBody>
      </p:sp>
    </p:spTree>
    <p:extLst>
      <p:ext uri="{BB962C8B-B14F-4D97-AF65-F5344CB8AC3E}">
        <p14:creationId xmlns:p14="http://schemas.microsoft.com/office/powerpoint/2010/main" val="3327034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4896A77-814E-488F-8CD8-6864ADBE5654}" type="datetimeFigureOut">
              <a:rPr lang="en-US" smtClean="0"/>
              <a:pPr/>
              <a:t>6/3/2022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F93C55-910E-4D48-9662-B86C159F333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896A77-814E-488F-8CD8-6864ADBE5654}" type="datetimeFigureOut">
              <a:rPr lang="en-US" smtClean="0"/>
              <a:pPr/>
              <a:t>6/3/2022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F93C55-910E-4D48-9662-B86C159F333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896A77-814E-488F-8CD8-6864ADBE5654}" type="datetimeFigureOut">
              <a:rPr lang="en-US" smtClean="0"/>
              <a:pPr/>
              <a:t>6/3/2022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F93C55-910E-4D48-9662-B86C159F333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896A77-814E-488F-8CD8-6864ADBE5654}" type="datetimeFigureOut">
              <a:rPr lang="en-US" smtClean="0"/>
              <a:pPr/>
              <a:t>6/3/2022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F93C55-910E-4D48-9662-B86C159F333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896A77-814E-488F-8CD8-6864ADBE5654}" type="datetimeFigureOut">
              <a:rPr lang="en-US" smtClean="0"/>
              <a:pPr/>
              <a:t>6/3/2022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F93C55-910E-4D48-9662-B86C159F333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4896A77-814E-488F-8CD8-6864ADBE5654}" type="datetimeFigureOut">
              <a:rPr lang="en-US" smtClean="0"/>
              <a:pPr/>
              <a:t>6/3/2022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F93C55-910E-4D48-9662-B86C159F333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4896A77-814E-488F-8CD8-6864ADBE5654}" type="datetimeFigureOut">
              <a:rPr lang="en-US" smtClean="0"/>
              <a:pPr/>
              <a:t>6/3/2022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F93C55-910E-4D48-9662-B86C159F333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4896A77-814E-488F-8CD8-6864ADBE5654}" type="datetimeFigureOut">
              <a:rPr lang="en-US" smtClean="0"/>
              <a:pPr/>
              <a:t>6/3/2022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F93C55-910E-4D48-9662-B86C159F333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896A77-814E-488F-8CD8-6864ADBE5654}" type="datetimeFigureOut">
              <a:rPr lang="en-US" smtClean="0"/>
              <a:pPr/>
              <a:t>6/3/2022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F93C55-910E-4D48-9662-B86C159F333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896A77-814E-488F-8CD8-6864ADBE5654}" type="datetimeFigureOut">
              <a:rPr lang="en-US" smtClean="0"/>
              <a:pPr/>
              <a:t>6/3/2022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F93C55-910E-4D48-9662-B86C159F333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896A77-814E-488F-8CD8-6864ADBE5654}" type="datetimeFigureOut">
              <a:rPr lang="en-US" smtClean="0"/>
              <a:pPr/>
              <a:t>6/3/2022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F93C55-910E-4D48-9662-B86C159F333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896A77-814E-488F-8CD8-6864ADBE5654}" type="datetimeFigureOut">
              <a:rPr lang="en-US" smtClean="0"/>
              <a:pPr/>
              <a:t>6/3/2022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F93C55-910E-4D48-9662-B86C159F333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19.gif"/><Relationship Id="rId1" Type="http://schemas.openxmlformats.org/officeDocument/2006/relationships/slideLayout" Target="../slideLayouts/slideLayout7.xml"/><Relationship Id="rId6" Type="http://schemas.openxmlformats.org/officeDocument/2006/relationships/image" Target="../media/image21.emf"/><Relationship Id="rId5" Type="http://schemas.openxmlformats.org/officeDocument/2006/relationships/customXml" Target="../ink/ink10.xml"/><Relationship Id="rId4" Type="http://schemas.openxmlformats.org/officeDocument/2006/relationships/image" Target="../media/image20.emf"/></Relationships>
</file>

<file path=ppt/slides/_rels/slide18.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22.jpeg"/><Relationship Id="rId1" Type="http://schemas.openxmlformats.org/officeDocument/2006/relationships/slideLayout" Target="../slideLayouts/slideLayout7.xml"/><Relationship Id="rId6" Type="http://schemas.openxmlformats.org/officeDocument/2006/relationships/image" Target="../media/image24.emf"/><Relationship Id="rId5" Type="http://schemas.openxmlformats.org/officeDocument/2006/relationships/customXml" Target="../ink/ink12.xml"/><Relationship Id="rId4" Type="http://schemas.openxmlformats.org/officeDocument/2006/relationships/image" Target="../media/image23.emf"/></Relationships>
</file>

<file path=ppt/slides/_rels/slide19.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customXml" Target="../ink/ink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29.emf"/><Relationship Id="rId13" Type="http://schemas.openxmlformats.org/officeDocument/2006/relationships/customXml" Target="../ink/ink19.xml"/><Relationship Id="rId18" Type="http://schemas.openxmlformats.org/officeDocument/2006/relationships/image" Target="../media/image34.emf"/><Relationship Id="rId3" Type="http://schemas.openxmlformats.org/officeDocument/2006/relationships/customXml" Target="../ink/ink14.xml"/><Relationship Id="rId21" Type="http://schemas.openxmlformats.org/officeDocument/2006/relationships/customXml" Target="../ink/ink23.xml"/><Relationship Id="rId7" Type="http://schemas.openxmlformats.org/officeDocument/2006/relationships/customXml" Target="../ink/ink16.xml"/><Relationship Id="rId12" Type="http://schemas.openxmlformats.org/officeDocument/2006/relationships/image" Target="../media/image31.emf"/><Relationship Id="rId17" Type="http://schemas.openxmlformats.org/officeDocument/2006/relationships/customXml" Target="../ink/ink21.xml"/><Relationship Id="rId2" Type="http://schemas.openxmlformats.org/officeDocument/2006/relationships/image" Target="../media/image26.jpeg"/><Relationship Id="rId16" Type="http://schemas.openxmlformats.org/officeDocument/2006/relationships/image" Target="../media/image33.emf"/><Relationship Id="rId20" Type="http://schemas.openxmlformats.org/officeDocument/2006/relationships/image" Target="../media/image35.emf"/><Relationship Id="rId1" Type="http://schemas.openxmlformats.org/officeDocument/2006/relationships/slideLayout" Target="../slideLayouts/slideLayout7.xml"/><Relationship Id="rId6" Type="http://schemas.openxmlformats.org/officeDocument/2006/relationships/image" Target="../media/image28.emf"/><Relationship Id="rId11" Type="http://schemas.openxmlformats.org/officeDocument/2006/relationships/customXml" Target="../ink/ink18.xml"/><Relationship Id="rId5" Type="http://schemas.openxmlformats.org/officeDocument/2006/relationships/customXml" Target="../ink/ink15.xml"/><Relationship Id="rId15" Type="http://schemas.openxmlformats.org/officeDocument/2006/relationships/customXml" Target="../ink/ink20.xml"/><Relationship Id="rId10" Type="http://schemas.openxmlformats.org/officeDocument/2006/relationships/image" Target="../media/image30.emf"/><Relationship Id="rId19" Type="http://schemas.openxmlformats.org/officeDocument/2006/relationships/customXml" Target="../ink/ink22.xml"/><Relationship Id="rId4" Type="http://schemas.openxmlformats.org/officeDocument/2006/relationships/image" Target="../media/image27.emf"/><Relationship Id="rId9" Type="http://schemas.openxmlformats.org/officeDocument/2006/relationships/customXml" Target="../ink/ink17.xml"/><Relationship Id="rId14" Type="http://schemas.openxmlformats.org/officeDocument/2006/relationships/image" Target="../media/image32.emf"/><Relationship Id="rId22" Type="http://schemas.openxmlformats.org/officeDocument/2006/relationships/image" Target="../media/image36.emf"/></Relationships>
</file>

<file path=ppt/slides/_rels/slide21.xml.rels><?xml version="1.0" encoding="UTF-8" standalone="yes"?>
<Relationships xmlns="http://schemas.openxmlformats.org/package/2006/relationships"><Relationship Id="rId3" Type="http://schemas.openxmlformats.org/officeDocument/2006/relationships/customXml" Target="../ink/ink24.xml"/><Relationship Id="rId2" Type="http://schemas.openxmlformats.org/officeDocument/2006/relationships/image" Target="../media/image37.jpeg"/><Relationship Id="rId1" Type="http://schemas.openxmlformats.org/officeDocument/2006/relationships/slideLayout" Target="../slideLayouts/slideLayout7.xml"/><Relationship Id="rId6" Type="http://schemas.openxmlformats.org/officeDocument/2006/relationships/image" Target="../media/image39.emf"/><Relationship Id="rId5" Type="http://schemas.openxmlformats.org/officeDocument/2006/relationships/customXml" Target="../ink/ink25.xml"/><Relationship Id="rId4" Type="http://schemas.openxmlformats.org/officeDocument/2006/relationships/image" Target="../media/image38.emf"/></Relationships>
</file>

<file path=ppt/slides/_rels/slide22.xml.rels><?xml version="1.0" encoding="UTF-8" standalone="yes"?>
<Relationships xmlns="http://schemas.openxmlformats.org/package/2006/relationships"><Relationship Id="rId117" Type="http://schemas.openxmlformats.org/officeDocument/2006/relationships/customXml" Target="../ink/ink83.xml"/><Relationship Id="rId21" Type="http://schemas.openxmlformats.org/officeDocument/2006/relationships/customXml" Target="../ink/ink35.xml"/><Relationship Id="rId42" Type="http://schemas.openxmlformats.org/officeDocument/2006/relationships/image" Target="../media/image60.emf"/><Relationship Id="rId63" Type="http://schemas.openxmlformats.org/officeDocument/2006/relationships/customXml" Target="../ink/ink56.xml"/><Relationship Id="rId84" Type="http://schemas.openxmlformats.org/officeDocument/2006/relationships/image" Target="../media/image81.emf"/><Relationship Id="rId138" Type="http://schemas.openxmlformats.org/officeDocument/2006/relationships/image" Target="../media/image108.emf"/><Relationship Id="rId107" Type="http://schemas.openxmlformats.org/officeDocument/2006/relationships/customXml" Target="../ink/ink78.xml"/><Relationship Id="rId11" Type="http://schemas.openxmlformats.org/officeDocument/2006/relationships/customXml" Target="../ink/ink30.xml"/><Relationship Id="rId32" Type="http://schemas.openxmlformats.org/officeDocument/2006/relationships/image" Target="../media/image55.emf"/><Relationship Id="rId53" Type="http://schemas.openxmlformats.org/officeDocument/2006/relationships/customXml" Target="../ink/ink51.xml"/><Relationship Id="rId74" Type="http://schemas.openxmlformats.org/officeDocument/2006/relationships/image" Target="../media/image76.emf"/><Relationship Id="rId128" Type="http://schemas.openxmlformats.org/officeDocument/2006/relationships/image" Target="../media/image103.emf"/><Relationship Id="rId149" Type="http://schemas.openxmlformats.org/officeDocument/2006/relationships/customXml" Target="../ink/ink99.xml"/><Relationship Id="rId5" Type="http://schemas.openxmlformats.org/officeDocument/2006/relationships/customXml" Target="../ink/ink27.xml"/><Relationship Id="rId95" Type="http://schemas.openxmlformats.org/officeDocument/2006/relationships/customXml" Target="../ink/ink72.xml"/><Relationship Id="rId22" Type="http://schemas.openxmlformats.org/officeDocument/2006/relationships/image" Target="../media/image50.emf"/><Relationship Id="rId27" Type="http://schemas.openxmlformats.org/officeDocument/2006/relationships/customXml" Target="../ink/ink38.xml"/><Relationship Id="rId43" Type="http://schemas.openxmlformats.org/officeDocument/2006/relationships/customXml" Target="../ink/ink46.xml"/><Relationship Id="rId48" Type="http://schemas.openxmlformats.org/officeDocument/2006/relationships/image" Target="../media/image63.emf"/><Relationship Id="rId64" Type="http://schemas.openxmlformats.org/officeDocument/2006/relationships/image" Target="../media/image71.emf"/><Relationship Id="rId69" Type="http://schemas.openxmlformats.org/officeDocument/2006/relationships/customXml" Target="../ink/ink59.xml"/><Relationship Id="rId113" Type="http://schemas.openxmlformats.org/officeDocument/2006/relationships/customXml" Target="../ink/ink81.xml"/><Relationship Id="rId118" Type="http://schemas.openxmlformats.org/officeDocument/2006/relationships/image" Target="../media/image98.emf"/><Relationship Id="rId134" Type="http://schemas.openxmlformats.org/officeDocument/2006/relationships/image" Target="../media/image106.emf"/><Relationship Id="rId139" Type="http://schemas.openxmlformats.org/officeDocument/2006/relationships/customXml" Target="../ink/ink94.xml"/><Relationship Id="rId80" Type="http://schemas.openxmlformats.org/officeDocument/2006/relationships/image" Target="../media/image79.emf"/><Relationship Id="rId85" Type="http://schemas.openxmlformats.org/officeDocument/2006/relationships/customXml" Target="../ink/ink67.xml"/><Relationship Id="rId150" Type="http://schemas.openxmlformats.org/officeDocument/2006/relationships/image" Target="../media/image114.emf"/><Relationship Id="rId12" Type="http://schemas.openxmlformats.org/officeDocument/2006/relationships/image" Target="../media/image45.emf"/><Relationship Id="rId17" Type="http://schemas.openxmlformats.org/officeDocument/2006/relationships/customXml" Target="../ink/ink33.xml"/><Relationship Id="rId33" Type="http://schemas.openxmlformats.org/officeDocument/2006/relationships/customXml" Target="../ink/ink41.xml"/><Relationship Id="rId38" Type="http://schemas.openxmlformats.org/officeDocument/2006/relationships/image" Target="../media/image58.emf"/><Relationship Id="rId59" Type="http://schemas.openxmlformats.org/officeDocument/2006/relationships/customXml" Target="../ink/ink54.xml"/><Relationship Id="rId103" Type="http://schemas.openxmlformats.org/officeDocument/2006/relationships/customXml" Target="../ink/ink76.xml"/><Relationship Id="rId108" Type="http://schemas.openxmlformats.org/officeDocument/2006/relationships/image" Target="../media/image93.emf"/><Relationship Id="rId124" Type="http://schemas.openxmlformats.org/officeDocument/2006/relationships/image" Target="../media/image101.emf"/><Relationship Id="rId129" Type="http://schemas.openxmlformats.org/officeDocument/2006/relationships/customXml" Target="../ink/ink89.xml"/><Relationship Id="rId54" Type="http://schemas.openxmlformats.org/officeDocument/2006/relationships/image" Target="../media/image66.emf"/><Relationship Id="rId70" Type="http://schemas.openxmlformats.org/officeDocument/2006/relationships/image" Target="../media/image74.emf"/><Relationship Id="rId75" Type="http://schemas.openxmlformats.org/officeDocument/2006/relationships/customXml" Target="../ink/ink62.xml"/><Relationship Id="rId91" Type="http://schemas.openxmlformats.org/officeDocument/2006/relationships/customXml" Target="../ink/ink70.xml"/><Relationship Id="rId96" Type="http://schemas.openxmlformats.org/officeDocument/2006/relationships/image" Target="../media/image87.emf"/><Relationship Id="rId140" Type="http://schemas.openxmlformats.org/officeDocument/2006/relationships/image" Target="../media/image109.emf"/><Relationship Id="rId145" Type="http://schemas.openxmlformats.org/officeDocument/2006/relationships/customXml" Target="../ink/ink97.xml"/><Relationship Id="rId1" Type="http://schemas.openxmlformats.org/officeDocument/2006/relationships/slideLayout" Target="../slideLayouts/slideLayout7.xml"/><Relationship Id="rId6" Type="http://schemas.openxmlformats.org/officeDocument/2006/relationships/image" Target="../media/image42.emf"/><Relationship Id="rId23" Type="http://schemas.openxmlformats.org/officeDocument/2006/relationships/customXml" Target="../ink/ink36.xml"/><Relationship Id="rId28" Type="http://schemas.openxmlformats.org/officeDocument/2006/relationships/image" Target="../media/image53.emf"/><Relationship Id="rId49" Type="http://schemas.openxmlformats.org/officeDocument/2006/relationships/customXml" Target="../ink/ink49.xml"/><Relationship Id="rId114" Type="http://schemas.openxmlformats.org/officeDocument/2006/relationships/image" Target="../media/image96.emf"/><Relationship Id="rId119" Type="http://schemas.openxmlformats.org/officeDocument/2006/relationships/customXml" Target="../ink/ink84.xml"/><Relationship Id="rId44" Type="http://schemas.openxmlformats.org/officeDocument/2006/relationships/image" Target="../media/image61.emf"/><Relationship Id="rId60" Type="http://schemas.openxmlformats.org/officeDocument/2006/relationships/image" Target="../media/image69.emf"/><Relationship Id="rId65" Type="http://schemas.openxmlformats.org/officeDocument/2006/relationships/customXml" Target="../ink/ink57.xml"/><Relationship Id="rId81" Type="http://schemas.openxmlformats.org/officeDocument/2006/relationships/customXml" Target="../ink/ink65.xml"/><Relationship Id="rId86" Type="http://schemas.openxmlformats.org/officeDocument/2006/relationships/image" Target="../media/image82.emf"/><Relationship Id="rId130" Type="http://schemas.openxmlformats.org/officeDocument/2006/relationships/image" Target="../media/image104.emf"/><Relationship Id="rId135" Type="http://schemas.openxmlformats.org/officeDocument/2006/relationships/customXml" Target="../ink/ink92.xml"/><Relationship Id="rId13" Type="http://schemas.openxmlformats.org/officeDocument/2006/relationships/customXml" Target="../ink/ink31.xml"/><Relationship Id="rId18" Type="http://schemas.openxmlformats.org/officeDocument/2006/relationships/image" Target="../media/image48.emf"/><Relationship Id="rId39" Type="http://schemas.openxmlformats.org/officeDocument/2006/relationships/customXml" Target="../ink/ink44.xml"/><Relationship Id="rId109" Type="http://schemas.openxmlformats.org/officeDocument/2006/relationships/customXml" Target="../ink/ink79.xml"/><Relationship Id="rId34" Type="http://schemas.openxmlformats.org/officeDocument/2006/relationships/image" Target="../media/image56.emf"/><Relationship Id="rId50" Type="http://schemas.openxmlformats.org/officeDocument/2006/relationships/image" Target="../media/image64.emf"/><Relationship Id="rId55" Type="http://schemas.openxmlformats.org/officeDocument/2006/relationships/customXml" Target="../ink/ink52.xml"/><Relationship Id="rId76" Type="http://schemas.openxmlformats.org/officeDocument/2006/relationships/image" Target="../media/image77.emf"/><Relationship Id="rId97" Type="http://schemas.openxmlformats.org/officeDocument/2006/relationships/customXml" Target="../ink/ink73.xml"/><Relationship Id="rId104" Type="http://schemas.openxmlformats.org/officeDocument/2006/relationships/image" Target="../media/image91.emf"/><Relationship Id="rId120" Type="http://schemas.openxmlformats.org/officeDocument/2006/relationships/image" Target="../media/image99.emf"/><Relationship Id="rId125" Type="http://schemas.openxmlformats.org/officeDocument/2006/relationships/customXml" Target="../ink/ink87.xml"/><Relationship Id="rId141" Type="http://schemas.openxmlformats.org/officeDocument/2006/relationships/customXml" Target="../ink/ink95.xml"/><Relationship Id="rId146" Type="http://schemas.openxmlformats.org/officeDocument/2006/relationships/image" Target="../media/image112.emf"/><Relationship Id="rId7" Type="http://schemas.openxmlformats.org/officeDocument/2006/relationships/customXml" Target="../ink/ink28.xml"/><Relationship Id="rId71" Type="http://schemas.openxmlformats.org/officeDocument/2006/relationships/customXml" Target="../ink/ink60.xml"/><Relationship Id="rId92" Type="http://schemas.openxmlformats.org/officeDocument/2006/relationships/image" Target="../media/image85.emf"/><Relationship Id="rId2" Type="http://schemas.openxmlformats.org/officeDocument/2006/relationships/image" Target="../media/image40.jpeg"/><Relationship Id="rId29" Type="http://schemas.openxmlformats.org/officeDocument/2006/relationships/customXml" Target="../ink/ink39.xml"/><Relationship Id="rId24" Type="http://schemas.openxmlformats.org/officeDocument/2006/relationships/image" Target="../media/image51.emf"/><Relationship Id="rId40" Type="http://schemas.openxmlformats.org/officeDocument/2006/relationships/image" Target="../media/image59.emf"/><Relationship Id="rId45" Type="http://schemas.openxmlformats.org/officeDocument/2006/relationships/customXml" Target="../ink/ink47.xml"/><Relationship Id="rId66" Type="http://schemas.openxmlformats.org/officeDocument/2006/relationships/image" Target="../media/image72.emf"/><Relationship Id="rId87" Type="http://schemas.openxmlformats.org/officeDocument/2006/relationships/customXml" Target="../ink/ink68.xml"/><Relationship Id="rId110" Type="http://schemas.openxmlformats.org/officeDocument/2006/relationships/image" Target="../media/image94.emf"/><Relationship Id="rId115" Type="http://schemas.openxmlformats.org/officeDocument/2006/relationships/customXml" Target="../ink/ink82.xml"/><Relationship Id="rId131" Type="http://schemas.openxmlformats.org/officeDocument/2006/relationships/customXml" Target="../ink/ink90.xml"/><Relationship Id="rId136" Type="http://schemas.openxmlformats.org/officeDocument/2006/relationships/image" Target="../media/image107.emf"/><Relationship Id="rId61" Type="http://schemas.openxmlformats.org/officeDocument/2006/relationships/customXml" Target="../ink/ink55.xml"/><Relationship Id="rId82" Type="http://schemas.openxmlformats.org/officeDocument/2006/relationships/image" Target="../media/image80.emf"/><Relationship Id="rId19" Type="http://schemas.openxmlformats.org/officeDocument/2006/relationships/customXml" Target="../ink/ink34.xml"/><Relationship Id="rId14" Type="http://schemas.openxmlformats.org/officeDocument/2006/relationships/image" Target="../media/image46.emf"/><Relationship Id="rId30" Type="http://schemas.openxmlformats.org/officeDocument/2006/relationships/image" Target="../media/image54.emf"/><Relationship Id="rId35" Type="http://schemas.openxmlformats.org/officeDocument/2006/relationships/customXml" Target="../ink/ink42.xml"/><Relationship Id="rId56" Type="http://schemas.openxmlformats.org/officeDocument/2006/relationships/image" Target="../media/image67.emf"/><Relationship Id="rId77" Type="http://schemas.openxmlformats.org/officeDocument/2006/relationships/customXml" Target="../ink/ink63.xml"/><Relationship Id="rId100" Type="http://schemas.openxmlformats.org/officeDocument/2006/relationships/image" Target="../media/image89.emf"/><Relationship Id="rId105" Type="http://schemas.openxmlformats.org/officeDocument/2006/relationships/customXml" Target="../ink/ink77.xml"/><Relationship Id="rId126" Type="http://schemas.openxmlformats.org/officeDocument/2006/relationships/image" Target="../media/image102.emf"/><Relationship Id="rId147" Type="http://schemas.openxmlformats.org/officeDocument/2006/relationships/customXml" Target="../ink/ink98.xml"/><Relationship Id="rId8" Type="http://schemas.openxmlformats.org/officeDocument/2006/relationships/image" Target="../media/image43.emf"/><Relationship Id="rId51" Type="http://schemas.openxmlformats.org/officeDocument/2006/relationships/customXml" Target="../ink/ink50.xml"/><Relationship Id="rId72" Type="http://schemas.openxmlformats.org/officeDocument/2006/relationships/image" Target="../media/image75.emf"/><Relationship Id="rId93" Type="http://schemas.openxmlformats.org/officeDocument/2006/relationships/customXml" Target="../ink/ink71.xml"/><Relationship Id="rId98" Type="http://schemas.openxmlformats.org/officeDocument/2006/relationships/image" Target="../media/image88.emf"/><Relationship Id="rId121" Type="http://schemas.openxmlformats.org/officeDocument/2006/relationships/customXml" Target="../ink/ink85.xml"/><Relationship Id="rId142" Type="http://schemas.openxmlformats.org/officeDocument/2006/relationships/image" Target="../media/image110.emf"/><Relationship Id="rId3" Type="http://schemas.openxmlformats.org/officeDocument/2006/relationships/customXml" Target="../ink/ink26.xml"/><Relationship Id="rId25" Type="http://schemas.openxmlformats.org/officeDocument/2006/relationships/customXml" Target="../ink/ink37.xml"/><Relationship Id="rId46" Type="http://schemas.openxmlformats.org/officeDocument/2006/relationships/image" Target="../media/image62.emf"/><Relationship Id="rId67" Type="http://schemas.openxmlformats.org/officeDocument/2006/relationships/customXml" Target="../ink/ink58.xml"/><Relationship Id="rId116" Type="http://schemas.openxmlformats.org/officeDocument/2006/relationships/image" Target="../media/image97.emf"/><Relationship Id="rId137" Type="http://schemas.openxmlformats.org/officeDocument/2006/relationships/customXml" Target="../ink/ink93.xml"/><Relationship Id="rId20" Type="http://schemas.openxmlformats.org/officeDocument/2006/relationships/image" Target="../media/image49.emf"/><Relationship Id="rId41" Type="http://schemas.openxmlformats.org/officeDocument/2006/relationships/customXml" Target="../ink/ink45.xml"/><Relationship Id="rId62" Type="http://schemas.openxmlformats.org/officeDocument/2006/relationships/image" Target="../media/image70.emf"/><Relationship Id="rId83" Type="http://schemas.openxmlformats.org/officeDocument/2006/relationships/customXml" Target="../ink/ink66.xml"/><Relationship Id="rId88" Type="http://schemas.openxmlformats.org/officeDocument/2006/relationships/image" Target="../media/image83.emf"/><Relationship Id="rId111" Type="http://schemas.openxmlformats.org/officeDocument/2006/relationships/customXml" Target="../ink/ink80.xml"/><Relationship Id="rId132" Type="http://schemas.openxmlformats.org/officeDocument/2006/relationships/image" Target="../media/image105.emf"/><Relationship Id="rId15" Type="http://schemas.openxmlformats.org/officeDocument/2006/relationships/customXml" Target="../ink/ink32.xml"/><Relationship Id="rId36" Type="http://schemas.openxmlformats.org/officeDocument/2006/relationships/image" Target="../media/image57.emf"/><Relationship Id="rId57" Type="http://schemas.openxmlformats.org/officeDocument/2006/relationships/customXml" Target="../ink/ink53.xml"/><Relationship Id="rId106" Type="http://schemas.openxmlformats.org/officeDocument/2006/relationships/image" Target="../media/image92.emf"/><Relationship Id="rId127" Type="http://schemas.openxmlformats.org/officeDocument/2006/relationships/customXml" Target="../ink/ink88.xml"/><Relationship Id="rId10" Type="http://schemas.openxmlformats.org/officeDocument/2006/relationships/image" Target="../media/image44.emf"/><Relationship Id="rId31" Type="http://schemas.openxmlformats.org/officeDocument/2006/relationships/customXml" Target="../ink/ink40.xml"/><Relationship Id="rId52" Type="http://schemas.openxmlformats.org/officeDocument/2006/relationships/image" Target="../media/image65.emf"/><Relationship Id="rId73" Type="http://schemas.openxmlformats.org/officeDocument/2006/relationships/customXml" Target="../ink/ink61.xml"/><Relationship Id="rId78" Type="http://schemas.openxmlformats.org/officeDocument/2006/relationships/image" Target="../media/image78.emf"/><Relationship Id="rId94" Type="http://schemas.openxmlformats.org/officeDocument/2006/relationships/image" Target="../media/image86.emf"/><Relationship Id="rId99" Type="http://schemas.openxmlformats.org/officeDocument/2006/relationships/customXml" Target="../ink/ink74.xml"/><Relationship Id="rId101" Type="http://schemas.openxmlformats.org/officeDocument/2006/relationships/customXml" Target="../ink/ink75.xml"/><Relationship Id="rId122" Type="http://schemas.openxmlformats.org/officeDocument/2006/relationships/image" Target="../media/image100.emf"/><Relationship Id="rId143" Type="http://schemas.openxmlformats.org/officeDocument/2006/relationships/customXml" Target="../ink/ink96.xml"/><Relationship Id="rId148" Type="http://schemas.openxmlformats.org/officeDocument/2006/relationships/image" Target="../media/image113.emf"/><Relationship Id="rId4" Type="http://schemas.openxmlformats.org/officeDocument/2006/relationships/image" Target="../media/image41.emf"/><Relationship Id="rId9" Type="http://schemas.openxmlformats.org/officeDocument/2006/relationships/customXml" Target="../ink/ink29.xml"/><Relationship Id="rId26" Type="http://schemas.openxmlformats.org/officeDocument/2006/relationships/image" Target="../media/image52.emf"/><Relationship Id="rId47" Type="http://schemas.openxmlformats.org/officeDocument/2006/relationships/customXml" Target="../ink/ink48.xml"/><Relationship Id="rId68" Type="http://schemas.openxmlformats.org/officeDocument/2006/relationships/image" Target="../media/image73.emf"/><Relationship Id="rId89" Type="http://schemas.openxmlformats.org/officeDocument/2006/relationships/customXml" Target="../ink/ink69.xml"/><Relationship Id="rId112" Type="http://schemas.openxmlformats.org/officeDocument/2006/relationships/image" Target="../media/image95.emf"/><Relationship Id="rId133" Type="http://schemas.openxmlformats.org/officeDocument/2006/relationships/customXml" Target="../ink/ink91.xml"/><Relationship Id="rId16" Type="http://schemas.openxmlformats.org/officeDocument/2006/relationships/image" Target="../media/image47.emf"/><Relationship Id="rId37" Type="http://schemas.openxmlformats.org/officeDocument/2006/relationships/customXml" Target="../ink/ink43.xml"/><Relationship Id="rId58" Type="http://schemas.openxmlformats.org/officeDocument/2006/relationships/image" Target="../media/image68.emf"/><Relationship Id="rId79" Type="http://schemas.openxmlformats.org/officeDocument/2006/relationships/customXml" Target="../ink/ink64.xml"/><Relationship Id="rId102" Type="http://schemas.openxmlformats.org/officeDocument/2006/relationships/image" Target="../media/image90.emf"/><Relationship Id="rId123" Type="http://schemas.openxmlformats.org/officeDocument/2006/relationships/customXml" Target="../ink/ink86.xml"/><Relationship Id="rId144" Type="http://schemas.openxmlformats.org/officeDocument/2006/relationships/image" Target="../media/image111.emf"/><Relationship Id="rId90" Type="http://schemas.openxmlformats.org/officeDocument/2006/relationships/image" Target="../media/image84.emf"/></Relationships>
</file>

<file path=ppt/slides/_rels/slide23.xml.rels><?xml version="1.0" encoding="UTF-8" standalone="yes"?>
<Relationships xmlns="http://schemas.openxmlformats.org/package/2006/relationships"><Relationship Id="rId8" Type="http://schemas.openxmlformats.org/officeDocument/2006/relationships/image" Target="../media/image118.emf"/><Relationship Id="rId3" Type="http://schemas.openxmlformats.org/officeDocument/2006/relationships/customXml" Target="../ink/ink100.xml"/><Relationship Id="rId7" Type="http://schemas.openxmlformats.org/officeDocument/2006/relationships/customXml" Target="../ink/ink102.xml"/><Relationship Id="rId12" Type="http://schemas.openxmlformats.org/officeDocument/2006/relationships/image" Target="../media/image120.emf"/><Relationship Id="rId2" Type="http://schemas.openxmlformats.org/officeDocument/2006/relationships/image" Target="../media/image115.jpeg"/><Relationship Id="rId1" Type="http://schemas.openxmlformats.org/officeDocument/2006/relationships/slideLayout" Target="../slideLayouts/slideLayout7.xml"/><Relationship Id="rId6" Type="http://schemas.openxmlformats.org/officeDocument/2006/relationships/image" Target="../media/image117.emf"/><Relationship Id="rId11" Type="http://schemas.openxmlformats.org/officeDocument/2006/relationships/customXml" Target="../ink/ink104.xml"/><Relationship Id="rId5" Type="http://schemas.openxmlformats.org/officeDocument/2006/relationships/customXml" Target="../ink/ink101.xml"/><Relationship Id="rId10" Type="http://schemas.openxmlformats.org/officeDocument/2006/relationships/image" Target="../media/image119.emf"/><Relationship Id="rId4" Type="http://schemas.openxmlformats.org/officeDocument/2006/relationships/image" Target="../media/image116.emf"/><Relationship Id="rId9" Type="http://schemas.openxmlformats.org/officeDocument/2006/relationships/customXml" Target="../ink/ink103.xml"/></Relationships>
</file>

<file path=ppt/slides/_rels/slide24.xml.rels><?xml version="1.0" encoding="UTF-8" standalone="yes"?>
<Relationships xmlns="http://schemas.openxmlformats.org/package/2006/relationships"><Relationship Id="rId3" Type="http://schemas.openxmlformats.org/officeDocument/2006/relationships/customXml" Target="../ink/ink105.xml"/><Relationship Id="rId2" Type="http://schemas.openxmlformats.org/officeDocument/2006/relationships/image" Target="../media/image121.jpeg"/><Relationship Id="rId1" Type="http://schemas.openxmlformats.org/officeDocument/2006/relationships/slideLayout" Target="../slideLayouts/slideLayout7.xml"/><Relationship Id="rId6" Type="http://schemas.openxmlformats.org/officeDocument/2006/relationships/image" Target="../media/image123.emf"/><Relationship Id="rId5" Type="http://schemas.openxmlformats.org/officeDocument/2006/relationships/customXml" Target="../ink/ink106.xml"/><Relationship Id="rId4" Type="http://schemas.openxmlformats.org/officeDocument/2006/relationships/image" Target="../media/image122.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hyperlink" Target="https://electronicsdesk.com/antenna.html"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8" Type="http://schemas.openxmlformats.org/officeDocument/2006/relationships/image" Target="../media/image127.emf"/><Relationship Id="rId13" Type="http://schemas.openxmlformats.org/officeDocument/2006/relationships/customXml" Target="../ink/ink112.xml"/><Relationship Id="rId3" Type="http://schemas.openxmlformats.org/officeDocument/2006/relationships/customXml" Target="../ink/ink107.xml"/><Relationship Id="rId7" Type="http://schemas.openxmlformats.org/officeDocument/2006/relationships/customXml" Target="../ink/ink109.xml"/><Relationship Id="rId12" Type="http://schemas.openxmlformats.org/officeDocument/2006/relationships/image" Target="../media/image129.emf"/><Relationship Id="rId2" Type="http://schemas.openxmlformats.org/officeDocument/2006/relationships/image" Target="../media/image124.jpeg"/><Relationship Id="rId1" Type="http://schemas.openxmlformats.org/officeDocument/2006/relationships/slideLayout" Target="../slideLayouts/slideLayout7.xml"/><Relationship Id="rId6" Type="http://schemas.openxmlformats.org/officeDocument/2006/relationships/image" Target="../media/image126.emf"/><Relationship Id="rId11" Type="http://schemas.openxmlformats.org/officeDocument/2006/relationships/customXml" Target="../ink/ink111.xml"/><Relationship Id="rId5" Type="http://schemas.openxmlformats.org/officeDocument/2006/relationships/customXml" Target="../ink/ink108.xml"/><Relationship Id="rId10" Type="http://schemas.openxmlformats.org/officeDocument/2006/relationships/image" Target="../media/image128.emf"/><Relationship Id="rId4" Type="http://schemas.openxmlformats.org/officeDocument/2006/relationships/image" Target="../media/image125.emf"/><Relationship Id="rId9" Type="http://schemas.openxmlformats.org/officeDocument/2006/relationships/customXml" Target="../ink/ink110.xml"/><Relationship Id="rId14" Type="http://schemas.openxmlformats.org/officeDocument/2006/relationships/image" Target="../media/image130.emf"/></Relationships>
</file>

<file path=ppt/slides/_rels/slide28.xml.rels><?xml version="1.0" encoding="UTF-8" standalone="yes"?>
<Relationships xmlns="http://schemas.openxmlformats.org/package/2006/relationships"><Relationship Id="rId8" Type="http://schemas.openxmlformats.org/officeDocument/2006/relationships/image" Target="../media/image134.emf"/><Relationship Id="rId13" Type="http://schemas.openxmlformats.org/officeDocument/2006/relationships/customXml" Target="../ink/ink118.xml"/><Relationship Id="rId18" Type="http://schemas.openxmlformats.org/officeDocument/2006/relationships/image" Target="../media/image139.emf"/><Relationship Id="rId3" Type="http://schemas.openxmlformats.org/officeDocument/2006/relationships/customXml" Target="../ink/ink113.xml"/><Relationship Id="rId7" Type="http://schemas.openxmlformats.org/officeDocument/2006/relationships/customXml" Target="../ink/ink115.xml"/><Relationship Id="rId12" Type="http://schemas.openxmlformats.org/officeDocument/2006/relationships/image" Target="../media/image136.emf"/><Relationship Id="rId17" Type="http://schemas.openxmlformats.org/officeDocument/2006/relationships/customXml" Target="../ink/ink120.xml"/><Relationship Id="rId2" Type="http://schemas.openxmlformats.org/officeDocument/2006/relationships/image" Target="../media/image131.png"/><Relationship Id="rId16" Type="http://schemas.openxmlformats.org/officeDocument/2006/relationships/image" Target="../media/image138.emf"/><Relationship Id="rId1" Type="http://schemas.openxmlformats.org/officeDocument/2006/relationships/slideLayout" Target="../slideLayouts/slideLayout7.xml"/><Relationship Id="rId6" Type="http://schemas.openxmlformats.org/officeDocument/2006/relationships/image" Target="../media/image133.emf"/><Relationship Id="rId11" Type="http://schemas.openxmlformats.org/officeDocument/2006/relationships/customXml" Target="../ink/ink117.xml"/><Relationship Id="rId5" Type="http://schemas.openxmlformats.org/officeDocument/2006/relationships/customXml" Target="../ink/ink114.xml"/><Relationship Id="rId15" Type="http://schemas.openxmlformats.org/officeDocument/2006/relationships/customXml" Target="../ink/ink119.xml"/><Relationship Id="rId10" Type="http://schemas.openxmlformats.org/officeDocument/2006/relationships/image" Target="../media/image135.emf"/><Relationship Id="rId4" Type="http://schemas.openxmlformats.org/officeDocument/2006/relationships/image" Target="../media/image132.emf"/><Relationship Id="rId9" Type="http://schemas.openxmlformats.org/officeDocument/2006/relationships/customXml" Target="../ink/ink116.xml"/><Relationship Id="rId14" Type="http://schemas.openxmlformats.org/officeDocument/2006/relationships/image" Target="../media/image137.emf"/></Relationships>
</file>

<file path=ppt/slides/_rels/slide29.xml.rels><?xml version="1.0" encoding="UTF-8" standalone="yes"?>
<Relationships xmlns="http://schemas.openxmlformats.org/package/2006/relationships"><Relationship Id="rId3" Type="http://schemas.openxmlformats.org/officeDocument/2006/relationships/customXml" Target="../ink/ink121.xml"/><Relationship Id="rId2" Type="http://schemas.openxmlformats.org/officeDocument/2006/relationships/image" Target="../media/image140.jpeg"/><Relationship Id="rId1" Type="http://schemas.openxmlformats.org/officeDocument/2006/relationships/slideLayout" Target="../slideLayouts/slideLayout7.xml"/><Relationship Id="rId6" Type="http://schemas.openxmlformats.org/officeDocument/2006/relationships/image" Target="../media/image142.emf"/><Relationship Id="rId5" Type="http://schemas.openxmlformats.org/officeDocument/2006/relationships/customXml" Target="../ink/ink122.xml"/><Relationship Id="rId4" Type="http://schemas.openxmlformats.org/officeDocument/2006/relationships/image" Target="../media/image141.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43.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customXml" Target="../ink/ink123.xml"/><Relationship Id="rId2" Type="http://schemas.openxmlformats.org/officeDocument/2006/relationships/image" Target="../media/image144.png"/><Relationship Id="rId1" Type="http://schemas.openxmlformats.org/officeDocument/2006/relationships/slideLayout" Target="../slideLayouts/slideLayout7.xml"/><Relationship Id="rId6" Type="http://schemas.openxmlformats.org/officeDocument/2006/relationships/image" Target="../media/image146.emf"/><Relationship Id="rId5" Type="http://schemas.openxmlformats.org/officeDocument/2006/relationships/customXml" Target="../ink/ink124.xml"/><Relationship Id="rId4" Type="http://schemas.openxmlformats.org/officeDocument/2006/relationships/image" Target="../media/image145.emf"/></Relationships>
</file>

<file path=ppt/slides/_rels/slide32.xml.rels><?xml version="1.0" encoding="UTF-8" standalone="yes"?>
<Relationships xmlns="http://schemas.openxmlformats.org/package/2006/relationships"><Relationship Id="rId2" Type="http://schemas.openxmlformats.org/officeDocument/2006/relationships/image" Target="../media/image14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4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8" Type="http://schemas.openxmlformats.org/officeDocument/2006/relationships/image" Target="../media/image152.emf"/><Relationship Id="rId13" Type="http://schemas.openxmlformats.org/officeDocument/2006/relationships/customXml" Target="../ink/ink130.xml"/><Relationship Id="rId18" Type="http://schemas.openxmlformats.org/officeDocument/2006/relationships/image" Target="../media/image157.emf"/><Relationship Id="rId26" Type="http://schemas.openxmlformats.org/officeDocument/2006/relationships/image" Target="../media/image161.emf"/><Relationship Id="rId3" Type="http://schemas.openxmlformats.org/officeDocument/2006/relationships/customXml" Target="../ink/ink125.xml"/><Relationship Id="rId21" Type="http://schemas.openxmlformats.org/officeDocument/2006/relationships/customXml" Target="../ink/ink134.xml"/><Relationship Id="rId7" Type="http://schemas.openxmlformats.org/officeDocument/2006/relationships/customXml" Target="../ink/ink127.xml"/><Relationship Id="rId12" Type="http://schemas.openxmlformats.org/officeDocument/2006/relationships/image" Target="../media/image154.emf"/><Relationship Id="rId17" Type="http://schemas.openxmlformats.org/officeDocument/2006/relationships/customXml" Target="../ink/ink132.xml"/><Relationship Id="rId25" Type="http://schemas.openxmlformats.org/officeDocument/2006/relationships/customXml" Target="../ink/ink136.xml"/><Relationship Id="rId2" Type="http://schemas.openxmlformats.org/officeDocument/2006/relationships/image" Target="../media/image149.jpeg"/><Relationship Id="rId16" Type="http://schemas.openxmlformats.org/officeDocument/2006/relationships/image" Target="../media/image156.emf"/><Relationship Id="rId20" Type="http://schemas.openxmlformats.org/officeDocument/2006/relationships/image" Target="../media/image158.emf"/><Relationship Id="rId29" Type="http://schemas.openxmlformats.org/officeDocument/2006/relationships/customXml" Target="../ink/ink138.xml"/><Relationship Id="rId1" Type="http://schemas.openxmlformats.org/officeDocument/2006/relationships/slideLayout" Target="../slideLayouts/slideLayout7.xml"/><Relationship Id="rId6" Type="http://schemas.openxmlformats.org/officeDocument/2006/relationships/image" Target="../media/image151.emf"/><Relationship Id="rId11" Type="http://schemas.openxmlformats.org/officeDocument/2006/relationships/customXml" Target="../ink/ink129.xml"/><Relationship Id="rId24" Type="http://schemas.openxmlformats.org/officeDocument/2006/relationships/image" Target="../media/image160.emf"/><Relationship Id="rId5" Type="http://schemas.openxmlformats.org/officeDocument/2006/relationships/customXml" Target="../ink/ink126.xml"/><Relationship Id="rId15" Type="http://schemas.openxmlformats.org/officeDocument/2006/relationships/customXml" Target="../ink/ink131.xml"/><Relationship Id="rId23" Type="http://schemas.openxmlformats.org/officeDocument/2006/relationships/customXml" Target="../ink/ink135.xml"/><Relationship Id="rId28" Type="http://schemas.openxmlformats.org/officeDocument/2006/relationships/image" Target="../media/image162.emf"/><Relationship Id="rId10" Type="http://schemas.openxmlformats.org/officeDocument/2006/relationships/image" Target="../media/image153.emf"/><Relationship Id="rId19" Type="http://schemas.openxmlformats.org/officeDocument/2006/relationships/customXml" Target="../ink/ink133.xml"/><Relationship Id="rId4" Type="http://schemas.openxmlformats.org/officeDocument/2006/relationships/image" Target="../media/image150.emf"/><Relationship Id="rId9" Type="http://schemas.openxmlformats.org/officeDocument/2006/relationships/customXml" Target="../ink/ink128.xml"/><Relationship Id="rId14" Type="http://schemas.openxmlformats.org/officeDocument/2006/relationships/image" Target="../media/image155.emf"/><Relationship Id="rId22" Type="http://schemas.openxmlformats.org/officeDocument/2006/relationships/image" Target="../media/image159.emf"/><Relationship Id="rId27" Type="http://schemas.openxmlformats.org/officeDocument/2006/relationships/customXml" Target="../ink/ink137.xml"/><Relationship Id="rId30" Type="http://schemas.openxmlformats.org/officeDocument/2006/relationships/image" Target="../media/image163.emf"/></Relationships>
</file>

<file path=ppt/slides/_rels/slide35.xml.rels><?xml version="1.0" encoding="UTF-8" standalone="yes"?>
<Relationships xmlns="http://schemas.openxmlformats.org/package/2006/relationships"><Relationship Id="rId2" Type="http://schemas.openxmlformats.org/officeDocument/2006/relationships/image" Target="../media/image164.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6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6.emf"/><Relationship Id="rId13" Type="http://schemas.openxmlformats.org/officeDocument/2006/relationships/customXml" Target="../ink/ink6.xml"/><Relationship Id="rId18" Type="http://schemas.openxmlformats.org/officeDocument/2006/relationships/image" Target="../media/image11.emf"/><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8.emf"/><Relationship Id="rId17" Type="http://schemas.openxmlformats.org/officeDocument/2006/relationships/customXml" Target="../ink/ink8.xml"/><Relationship Id="rId2" Type="http://schemas.openxmlformats.org/officeDocument/2006/relationships/image" Target="../media/image3.jpeg"/><Relationship Id="rId16" Type="http://schemas.openxmlformats.org/officeDocument/2006/relationships/image" Target="../media/image10.emf"/><Relationship Id="rId1" Type="http://schemas.openxmlformats.org/officeDocument/2006/relationships/slideLayout" Target="../slideLayouts/slideLayout7.xml"/><Relationship Id="rId6" Type="http://schemas.openxmlformats.org/officeDocument/2006/relationships/image" Target="../media/image5.emf"/><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7.emf"/><Relationship Id="rId4" Type="http://schemas.openxmlformats.org/officeDocument/2006/relationships/image" Target="../media/image4.emf"/><Relationship Id="rId9" Type="http://schemas.openxmlformats.org/officeDocument/2006/relationships/customXml" Target="../ink/ink4.xml"/><Relationship Id="rId14" Type="http://schemas.openxmlformats.org/officeDocument/2006/relationships/image" Target="../media/image9.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914400"/>
            <a:ext cx="7202046" cy="4419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6815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2" descr="https://fas.org/man/dod-101/navy/docs/es310/propagat/IMG00024.GIF"/>
          <p:cNvPicPr>
            <a:picLocks noChangeAspect="1" noChangeArrowheads="1"/>
          </p:cNvPicPr>
          <p:nvPr/>
        </p:nvPicPr>
        <p:blipFill>
          <a:blip r:embed="rId2" cstate="print"/>
          <a:srcRect/>
          <a:stretch>
            <a:fillRect/>
          </a:stretch>
        </p:blipFill>
        <p:spPr bwMode="auto">
          <a:xfrm>
            <a:off x="1143000" y="606228"/>
            <a:ext cx="6172200" cy="5462124"/>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Propagation of Waves"/>
          <p:cNvPicPr>
            <a:picLocks noChangeAspect="1" noChangeArrowheads="1"/>
          </p:cNvPicPr>
          <p:nvPr/>
        </p:nvPicPr>
        <p:blipFill>
          <a:blip r:embed="rId2" cstate="print"/>
          <a:srcRect/>
          <a:stretch>
            <a:fillRect/>
          </a:stretch>
        </p:blipFill>
        <p:spPr bwMode="auto">
          <a:xfrm>
            <a:off x="685799" y="609600"/>
            <a:ext cx="8141137" cy="49530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371600"/>
            <a:ext cx="8610600" cy="646331"/>
          </a:xfrm>
          <a:prstGeom prst="rect">
            <a:avLst/>
          </a:prstGeom>
        </p:spPr>
        <p:txBody>
          <a:bodyPr wrap="square">
            <a:spAutoFit/>
          </a:bodyPr>
          <a:lstStyle/>
          <a:p>
            <a:r>
              <a:rPr lang="en-US" dirty="0" smtClean="0"/>
              <a:t>	The signals are reflected from ionized layer of the atmosphere known as Ionosphere. Here signals can travel number of hops, back and forth.</a:t>
            </a:r>
            <a:endParaRPr lang="en-US" dirty="0"/>
          </a:p>
        </p:txBody>
      </p:sp>
      <p:pic>
        <p:nvPicPr>
          <p:cNvPr id="35842" name="Picture 2" descr="Sky wave propagation"/>
          <p:cNvPicPr>
            <a:picLocks noChangeAspect="1" noChangeArrowheads="1"/>
          </p:cNvPicPr>
          <p:nvPr/>
        </p:nvPicPr>
        <p:blipFill>
          <a:blip r:embed="rId2" cstate="print"/>
          <a:srcRect/>
          <a:stretch>
            <a:fillRect/>
          </a:stretch>
        </p:blipFill>
        <p:spPr bwMode="auto">
          <a:xfrm>
            <a:off x="1066800" y="2438400"/>
            <a:ext cx="7162800" cy="358140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Multi Hop Propagation(हिन्दी ) - YouTube"/>
          <p:cNvPicPr>
            <a:picLocks noChangeAspect="1" noChangeArrowheads="1"/>
          </p:cNvPicPr>
          <p:nvPr/>
        </p:nvPicPr>
        <p:blipFill>
          <a:blip r:embed="rId2" cstate="print"/>
          <a:srcRect/>
          <a:stretch>
            <a:fillRect/>
          </a:stretch>
        </p:blipFill>
        <p:spPr bwMode="auto">
          <a:xfrm>
            <a:off x="0" y="1"/>
            <a:ext cx="9144000" cy="685800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4" name="Picture 2" descr="Antenna Theory - Terms in Wave Propagation - Tutorialspoint"/>
          <p:cNvPicPr>
            <a:picLocks noChangeAspect="1" noChangeArrowheads="1"/>
          </p:cNvPicPr>
          <p:nvPr/>
        </p:nvPicPr>
        <p:blipFill>
          <a:blip r:embed="rId2" cstate="print"/>
          <a:srcRect/>
          <a:stretch>
            <a:fillRect/>
          </a:stretch>
        </p:blipFill>
        <p:spPr bwMode="auto">
          <a:xfrm>
            <a:off x="114300" y="0"/>
            <a:ext cx="9029700" cy="68580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066800"/>
            <a:ext cx="8534400" cy="2031325"/>
          </a:xfrm>
          <a:prstGeom prst="rect">
            <a:avLst/>
          </a:prstGeom>
        </p:spPr>
        <p:txBody>
          <a:bodyPr wrap="square">
            <a:spAutoFit/>
          </a:bodyPr>
          <a:lstStyle/>
          <a:p>
            <a:pPr fontAlgn="base"/>
            <a:r>
              <a:rPr lang="en-US" b="1" dirty="0" smtClean="0">
                <a:solidFill>
                  <a:srgbClr val="FF0000"/>
                </a:solidFill>
                <a:latin typeface="Times New Roman" pitchFamily="18" charset="0"/>
                <a:cs typeface="Times New Roman" pitchFamily="18" charset="0"/>
              </a:rPr>
              <a:t>Advantages of Sky wave</a:t>
            </a:r>
          </a:p>
          <a:p>
            <a:pPr fontAlgn="base"/>
            <a:endParaRPr lang="en-US" b="1" dirty="0" smtClean="0">
              <a:latin typeface="Times New Roman" pitchFamily="18" charset="0"/>
              <a:cs typeface="Times New Roman" pitchFamily="18" charset="0"/>
            </a:endParaRPr>
          </a:p>
          <a:p>
            <a:pPr fontAlgn="base"/>
            <a:r>
              <a:rPr lang="en-US" dirty="0" smtClean="0">
                <a:latin typeface="Times New Roman" pitchFamily="18" charset="0"/>
                <a:cs typeface="Times New Roman" pitchFamily="18" charset="0"/>
              </a:rPr>
              <a:t>Following are the benefits or </a:t>
            </a:r>
            <a:r>
              <a:rPr lang="en-US" b="1" dirty="0" smtClean="0">
                <a:latin typeface="Times New Roman" pitchFamily="18" charset="0"/>
                <a:cs typeface="Times New Roman" pitchFamily="18" charset="0"/>
              </a:rPr>
              <a:t>advantages of Sky wave</a:t>
            </a:r>
            <a:r>
              <a:rPr lang="en-US" dirty="0" smtClean="0">
                <a:latin typeface="Times New Roman" pitchFamily="18" charset="0"/>
                <a:cs typeface="Times New Roman" pitchFamily="18" charset="0"/>
              </a:rPr>
              <a:t>:</a:t>
            </a:r>
          </a:p>
          <a:p>
            <a:pPr fontAlgn="base"/>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➨As it utilizes reflective property of ionosphere available above earth at higher frequencies, it is most simple mode of propagation and provides continuous support in communications.</a:t>
            </a:r>
            <a:endParaRPr lang="en-US" dirty="0">
              <a:latin typeface="Times New Roman" pitchFamily="18" charset="0"/>
              <a:cs typeface="Times New Roman" pitchFamily="18" charset="0"/>
            </a:endParaRPr>
          </a:p>
        </p:txBody>
      </p:sp>
      <p:sp>
        <p:nvSpPr>
          <p:cNvPr id="4" name="Rectangle 3"/>
          <p:cNvSpPr/>
          <p:nvPr/>
        </p:nvSpPr>
        <p:spPr>
          <a:xfrm>
            <a:off x="228600" y="3657600"/>
            <a:ext cx="8915400" cy="2585323"/>
          </a:xfrm>
          <a:prstGeom prst="rect">
            <a:avLst/>
          </a:prstGeom>
        </p:spPr>
        <p:txBody>
          <a:bodyPr wrap="square">
            <a:spAutoFit/>
          </a:bodyPr>
          <a:lstStyle/>
          <a:p>
            <a:pPr fontAlgn="base"/>
            <a:r>
              <a:rPr lang="en-US" b="1" dirty="0" smtClean="0">
                <a:solidFill>
                  <a:srgbClr val="FF0000"/>
                </a:solidFill>
                <a:latin typeface="Times New Roman" pitchFamily="18" charset="0"/>
                <a:cs typeface="Times New Roman" pitchFamily="18" charset="0"/>
              </a:rPr>
              <a:t>Disadvantages of Sky wave</a:t>
            </a:r>
          </a:p>
          <a:p>
            <a:pPr fontAlgn="base"/>
            <a:endParaRPr lang="en-US" b="1" dirty="0" smtClean="0">
              <a:latin typeface="Times New Roman" pitchFamily="18" charset="0"/>
              <a:cs typeface="Times New Roman" pitchFamily="18" charset="0"/>
            </a:endParaRPr>
          </a:p>
          <a:p>
            <a:pPr fontAlgn="base"/>
            <a:r>
              <a:rPr lang="en-US" dirty="0" smtClean="0">
                <a:latin typeface="Times New Roman" pitchFamily="18" charset="0"/>
                <a:cs typeface="Times New Roman" pitchFamily="18" charset="0"/>
              </a:rPr>
              <a:t>Following are the </a:t>
            </a:r>
            <a:r>
              <a:rPr lang="en-US" b="1" dirty="0" smtClean="0">
                <a:latin typeface="Times New Roman" pitchFamily="18" charset="0"/>
                <a:cs typeface="Times New Roman" pitchFamily="18" charset="0"/>
              </a:rPr>
              <a:t>disadvantages of Sky wave</a:t>
            </a:r>
            <a:r>
              <a:rPr lang="en-US" dirty="0" smtClean="0">
                <a:latin typeface="Times New Roman" pitchFamily="18" charset="0"/>
                <a:cs typeface="Times New Roman" pitchFamily="18" charset="0"/>
              </a:rPr>
              <a:t>:</a:t>
            </a:r>
          </a:p>
          <a:p>
            <a:pPr fontAlgn="base"/>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Ionoshere</a:t>
            </a:r>
            <a:r>
              <a:rPr lang="en-US" dirty="0" smtClean="0">
                <a:latin typeface="Times New Roman" pitchFamily="18" charset="0"/>
                <a:cs typeface="Times New Roman" pitchFamily="18" charset="0"/>
              </a:rPr>
              <a:t> is present near or far during night time and day time respectively. Due to this, Sky waves can travel longer or smaller distances.</a:t>
            </a:r>
          </a:p>
          <a:p>
            <a:pPr fontAlgn="base"/>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➨Transmitter signal travels </a:t>
            </a:r>
            <a:r>
              <a:rPr lang="en-US" u="sng" dirty="0" smtClean="0">
                <a:solidFill>
                  <a:srgbClr val="FF0000"/>
                </a:solidFill>
                <a:latin typeface="Times New Roman" pitchFamily="18" charset="0"/>
                <a:cs typeface="Times New Roman" pitchFamily="18" charset="0"/>
              </a:rPr>
              <a:t>multiple hops </a:t>
            </a:r>
            <a:r>
              <a:rPr lang="en-US" dirty="0" smtClean="0">
                <a:latin typeface="Times New Roman" pitchFamily="18" charset="0"/>
                <a:cs typeface="Times New Roman" pitchFamily="18" charset="0"/>
              </a:rPr>
              <a:t>before reaching the receiver. This reduces signal strength considerably if distances are larger between transmitter and receiver antennas.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descr="schoolphysics ::Welcome::"/>
          <p:cNvPicPr>
            <a:picLocks noChangeAspect="1" noChangeArrowheads="1"/>
          </p:cNvPicPr>
          <p:nvPr/>
        </p:nvPicPr>
        <p:blipFill>
          <a:blip r:embed="rId2" cstate="print"/>
          <a:srcRect/>
          <a:stretch>
            <a:fillRect/>
          </a:stretch>
        </p:blipFill>
        <p:spPr bwMode="auto">
          <a:xfrm>
            <a:off x="-138545" y="0"/>
            <a:ext cx="9536543" cy="6858000"/>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Mobile Radio Propagation Prediction for Two Different Districts in  Mosul-City | IntechOpen"/>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Titipong Lertwiriyaprap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8678" name="Picture 6" descr="Titipong Lertwiriyaprapa"/>
          <p:cNvPicPr>
            <a:picLocks noChangeAspect="1" noChangeArrowheads="1"/>
          </p:cNvPicPr>
          <p:nvPr/>
        </p:nvPicPr>
        <p:blipFill>
          <a:blip r:embed="rId2" cstate="print"/>
          <a:srcRect/>
          <a:stretch>
            <a:fillRect/>
          </a:stretch>
        </p:blipFill>
        <p:spPr bwMode="auto">
          <a:xfrm>
            <a:off x="609600" y="838200"/>
            <a:ext cx="7754414" cy="4876800"/>
          </a:xfrm>
          <a:prstGeom prst="rect">
            <a:avLst/>
          </a:prstGeom>
          <a:noFill/>
        </p:spPr>
      </p:pic>
      <mc:AlternateContent xmlns:mc="http://schemas.openxmlformats.org/markup-compatibility/2006">
        <mc:Choice xmlns:p14="http://schemas.microsoft.com/office/powerpoint/2010/main" Requires="p14">
          <p:contentPart p14:bwMode="auto" r:id="rId3">
            <p14:nvContentPartPr>
              <p14:cNvPr id="2050" name="Ink 2"/>
              <p14:cNvContentPartPr>
                <a14:cpLocks xmlns:a14="http://schemas.microsoft.com/office/drawing/2010/main" noRot="1" noChangeAspect="1" noEditPoints="1" noChangeArrowheads="1" noChangeShapeType="1"/>
              </p14:cNvContentPartPr>
              <p14:nvPr/>
            </p14:nvContentPartPr>
            <p14:xfrm>
              <a:off x="6840538" y="44450"/>
              <a:ext cx="1027112" cy="1258888"/>
            </p14:xfrm>
          </p:contentPart>
        </mc:Choice>
        <mc:Fallback>
          <p:pic>
            <p:nvPicPr>
              <p:cNvPr id="2050" name="Ink 2"/>
              <p:cNvPicPr>
                <a:picLocks noRot="1" noChangeAspect="1" noEditPoints="1" noChangeArrowheads="1" noChangeShapeType="1"/>
              </p:cNvPicPr>
              <p:nvPr/>
            </p:nvPicPr>
            <p:blipFill>
              <a:blip r:embed="rId4"/>
              <a:stretch>
                <a:fillRect/>
              </a:stretch>
            </p:blipFill>
            <p:spPr>
              <a:xfrm>
                <a:off x="6831178" y="35090"/>
                <a:ext cx="1045833" cy="1277608"/>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2051" name="Ink 3"/>
              <p14:cNvContentPartPr>
                <a14:cpLocks xmlns:a14="http://schemas.microsoft.com/office/drawing/2010/main" noRot="1" noChangeAspect="1" noEditPoints="1" noChangeArrowheads="1" noChangeShapeType="1"/>
              </p14:cNvContentPartPr>
              <p14:nvPr/>
            </p14:nvContentPartPr>
            <p14:xfrm>
              <a:off x="795338" y="2170113"/>
              <a:ext cx="366712" cy="330200"/>
            </p14:xfrm>
          </p:contentPart>
        </mc:Choice>
        <mc:Fallback>
          <p:pic>
            <p:nvPicPr>
              <p:cNvPr id="2051" name="Ink 3"/>
              <p:cNvPicPr>
                <a:picLocks noRot="1" noChangeAspect="1" noEditPoints="1" noChangeArrowheads="1" noChangeShapeType="1"/>
              </p:cNvPicPr>
              <p:nvPr/>
            </p:nvPicPr>
            <p:blipFill>
              <a:blip r:embed="rId6"/>
              <a:stretch>
                <a:fillRect/>
              </a:stretch>
            </p:blipFill>
            <p:spPr>
              <a:xfrm>
                <a:off x="785981" y="2160751"/>
                <a:ext cx="385425" cy="348925"/>
              </a:xfrm>
              <a:prstGeom prst="rect">
                <a:avLst/>
              </a:prstGeom>
            </p:spPr>
          </p:pic>
        </mc:Fallback>
      </mc:AlternateContent>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Millimeter‐wave diffraction‐loss model based on over‐rooftop propagation  measurements - Kim - 2020 - ETRI Journal - Wiley Online Library"/>
          <p:cNvPicPr>
            <a:picLocks noChangeAspect="1" noChangeArrowheads="1"/>
          </p:cNvPicPr>
          <p:nvPr/>
        </p:nvPicPr>
        <p:blipFill>
          <a:blip r:embed="rId2" cstate="print"/>
          <a:srcRect/>
          <a:stretch>
            <a:fillRect/>
          </a:stretch>
        </p:blipFill>
        <p:spPr bwMode="auto">
          <a:xfrm>
            <a:off x="0" y="-1"/>
            <a:ext cx="9144000" cy="6473903"/>
          </a:xfrm>
          <a:prstGeom prst="rect">
            <a:avLst/>
          </a:prstGeom>
          <a:noFill/>
        </p:spPr>
      </p:pic>
      <mc:AlternateContent xmlns:mc="http://schemas.openxmlformats.org/markup-compatibility/2006">
        <mc:Choice xmlns:p14="http://schemas.microsoft.com/office/powerpoint/2010/main" Requires="p14">
          <p:contentPart p14:bwMode="auto" r:id="rId3">
            <p14:nvContentPartPr>
              <p14:cNvPr id="3074" name="Ink 2"/>
              <p14:cNvContentPartPr>
                <a14:cpLocks xmlns:a14="http://schemas.microsoft.com/office/drawing/2010/main" noRot="1" noChangeAspect="1" noEditPoints="1" noChangeArrowheads="1" noChangeShapeType="1"/>
              </p14:cNvContentPartPr>
              <p14:nvPr/>
            </p14:nvContentPartPr>
            <p14:xfrm>
              <a:off x="4486275" y="1236663"/>
              <a:ext cx="241300" cy="1116012"/>
            </p14:xfrm>
          </p:contentPart>
        </mc:Choice>
        <mc:Fallback>
          <p:pic>
            <p:nvPicPr>
              <p:cNvPr id="3074" name="Ink 2"/>
              <p:cNvPicPr>
                <a:picLocks noRot="1" noChangeAspect="1" noEditPoints="1" noChangeArrowheads="1" noChangeShapeType="1"/>
              </p:cNvPicPr>
              <p:nvPr/>
            </p:nvPicPr>
            <p:blipFill>
              <a:blip r:embed="rId4"/>
              <a:stretch>
                <a:fillRect/>
              </a:stretch>
            </p:blipFill>
            <p:spPr>
              <a:xfrm>
                <a:off x="4478340" y="1230543"/>
                <a:ext cx="258252" cy="1131132"/>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075" name="Ink 3"/>
              <p14:cNvContentPartPr>
                <a14:cpLocks xmlns:a14="http://schemas.microsoft.com/office/drawing/2010/main" noRot="1" noChangeAspect="1" noEditPoints="1" noChangeArrowheads="1" noChangeShapeType="1"/>
              </p14:cNvContentPartPr>
              <p14:nvPr/>
            </p14:nvContentPartPr>
            <p14:xfrm>
              <a:off x="4449763" y="730250"/>
              <a:ext cx="1090612" cy="592138"/>
            </p14:xfrm>
          </p:contentPart>
        </mc:Choice>
        <mc:Fallback>
          <p:pic>
            <p:nvPicPr>
              <p:cNvPr id="3075" name="Ink 3"/>
              <p:cNvPicPr>
                <a:picLocks noRot="1" noChangeAspect="1" noEditPoints="1" noChangeArrowheads="1" noChangeShapeType="1"/>
              </p:cNvPicPr>
              <p:nvPr/>
            </p:nvPicPr>
            <p:blipFill>
              <a:blip r:embed="rId6"/>
              <a:stretch>
                <a:fillRect/>
              </a:stretch>
            </p:blipFill>
            <p:spPr>
              <a:xfrm>
                <a:off x="4440041" y="720531"/>
                <a:ext cx="1111135" cy="611216"/>
              </a:xfrm>
              <a:prstGeom prst="rect">
                <a:avLst/>
              </a:prstGeom>
            </p:spPr>
          </p:pic>
        </mc:Fallback>
      </mc:AlternateContent>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304800"/>
            <a:ext cx="4002314" cy="523220"/>
          </a:xfrm>
          <a:prstGeom prst="rect">
            <a:avLst/>
          </a:prstGeom>
        </p:spPr>
        <p:txBody>
          <a:bodyPr wrap="none">
            <a:spAutoFit/>
          </a:bodyPr>
          <a:lstStyle/>
          <a:p>
            <a:pPr fontAlgn="base"/>
            <a:r>
              <a:rPr lang="en-US" sz="2800" b="1" dirty="0">
                <a:latin typeface="Times New Roman" pitchFamily="18" charset="0"/>
                <a:cs typeface="Times New Roman" pitchFamily="18" charset="0"/>
              </a:rPr>
              <a:t>Space Wave Propagation</a:t>
            </a:r>
          </a:p>
        </p:txBody>
      </p:sp>
      <p:sp>
        <p:nvSpPr>
          <p:cNvPr id="3" name="Rectangle 2"/>
          <p:cNvSpPr/>
          <p:nvPr/>
        </p:nvSpPr>
        <p:spPr>
          <a:xfrm>
            <a:off x="0" y="1219200"/>
            <a:ext cx="9144000" cy="5011949"/>
          </a:xfrm>
          <a:prstGeom prst="rect">
            <a:avLst/>
          </a:prstGeom>
        </p:spPr>
        <p:txBody>
          <a:bodyPr wrap="square">
            <a:spAutoFit/>
          </a:bodyPr>
          <a:lstStyle/>
          <a:p>
            <a:pPr fontAlgn="base">
              <a:lnSpc>
                <a:spcPct val="150000"/>
              </a:lnSpc>
            </a:pPr>
            <a:r>
              <a:rPr lang="en-US" sz="2400" b="1" dirty="0">
                <a:latin typeface="Times New Roman" pitchFamily="18" charset="0"/>
                <a:cs typeface="Times New Roman" pitchFamily="18" charset="0"/>
              </a:rPr>
              <a:t>Definition</a:t>
            </a:r>
            <a:r>
              <a:rPr lang="en-US" sz="2400" dirty="0">
                <a:latin typeface="Times New Roman" pitchFamily="18" charset="0"/>
                <a:cs typeface="Times New Roman" pitchFamily="18" charset="0"/>
              </a:rPr>
              <a:t>: Space wave propagation is the type of radio wave propagation in which the radio waves are propagated either directly from transmitting antenna to receiving antenna or by getting reflected from the ground. Basically in space wave propagation, direct transmission of the signal is achieved by line of sight communication</a:t>
            </a:r>
            <a:r>
              <a:rPr lang="en-US" sz="2400" dirty="0" smtClean="0">
                <a:latin typeface="Times New Roman" pitchFamily="18" charset="0"/>
                <a:cs typeface="Times New Roman" pitchFamily="18" charset="0"/>
              </a:rPr>
              <a:t>.</a:t>
            </a:r>
          </a:p>
          <a:p>
            <a:pPr fontAlgn="base">
              <a:lnSpc>
                <a:spcPct val="150000"/>
              </a:lnSpc>
            </a:pPr>
            <a:endParaRPr lang="en-US" sz="2400" dirty="0">
              <a:latin typeface="Times New Roman" pitchFamily="18" charset="0"/>
              <a:cs typeface="Times New Roman" pitchFamily="18" charset="0"/>
            </a:endParaRPr>
          </a:p>
          <a:p>
            <a:pPr fontAlgn="base">
              <a:lnSpc>
                <a:spcPct val="150000"/>
              </a:lnSpc>
            </a:pPr>
            <a:r>
              <a:rPr lang="en-US" sz="2400" dirty="0" smtClean="0">
                <a:latin typeface="Times New Roman" pitchFamily="18" charset="0"/>
                <a:cs typeface="Times New Roman" pitchFamily="18" charset="0"/>
              </a:rPr>
              <a:t>	The </a:t>
            </a:r>
            <a:r>
              <a:rPr lang="en-US" sz="2400" dirty="0">
                <a:latin typeface="Times New Roman" pitchFamily="18" charset="0"/>
                <a:cs typeface="Times New Roman" pitchFamily="18" charset="0"/>
              </a:rPr>
              <a:t>transmission of a signal between transmitter and receiver is achieved in the tropospheric region of the atmosphere. Thus space wave propagation is sometimes referred as</a:t>
            </a:r>
            <a:r>
              <a:rPr lang="en-US" sz="2400" b="1" dirty="0">
                <a:latin typeface="Times New Roman" pitchFamily="18" charset="0"/>
                <a:cs typeface="Times New Roman" pitchFamily="18" charset="0"/>
              </a:rPr>
              <a:t> tropospheric wave propagation</a:t>
            </a:r>
            <a:r>
              <a:rPr lang="en-US" sz="2400" dirty="0">
                <a:latin typeface="Times New Roman" pitchFamily="18" charset="0"/>
                <a:cs typeface="Times New Roman" pitchFamily="18" charset="0"/>
              </a:rPr>
              <a:t>.</a:t>
            </a:r>
          </a:p>
        </p:txBody>
      </p:sp>
      <mc:AlternateContent xmlns:mc="http://schemas.openxmlformats.org/markup-compatibility/2006">
        <mc:Choice xmlns:p14="http://schemas.microsoft.com/office/powerpoint/2010/main" Requires="p14">
          <p:contentPart p14:bwMode="auto" r:id="rId2">
            <p14:nvContentPartPr>
              <p14:cNvPr id="4098" name="Ink 2"/>
              <p14:cNvContentPartPr>
                <a14:cpLocks xmlns:a14="http://schemas.microsoft.com/office/drawing/2010/main" noRot="1" noChangeAspect="1" noEditPoints="1" noChangeArrowheads="1" noChangeShapeType="1"/>
              </p14:cNvContentPartPr>
              <p14:nvPr/>
            </p14:nvContentPartPr>
            <p14:xfrm>
              <a:off x="4819650" y="6223000"/>
              <a:ext cx="3560763" cy="76200"/>
            </p14:xfrm>
          </p:contentPart>
        </mc:Choice>
        <mc:Fallback>
          <p:pic>
            <p:nvPicPr>
              <p:cNvPr id="4098" name="Ink 2"/>
              <p:cNvPicPr>
                <a:picLocks noRot="1" noChangeAspect="1" noEditPoints="1" noChangeArrowheads="1" noChangeShapeType="1"/>
              </p:cNvPicPr>
              <p:nvPr/>
            </p:nvPicPr>
            <p:blipFill>
              <a:blip r:embed="rId3"/>
              <a:stretch>
                <a:fillRect/>
              </a:stretch>
            </p:blipFill>
            <p:spPr>
              <a:xfrm>
                <a:off x="4814250" y="6218327"/>
                <a:ext cx="3575163" cy="89140"/>
              </a:xfrm>
              <a:prstGeom prst="rect">
                <a:avLst/>
              </a:prstGeom>
            </p:spPr>
          </p:pic>
        </mc:Fallback>
      </mc:AlternateContent>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7714" y="457200"/>
            <a:ext cx="8915400" cy="4801314"/>
          </a:xfrm>
          <a:prstGeom prst="rect">
            <a:avLst/>
          </a:prstGeom>
        </p:spPr>
        <p:txBody>
          <a:bodyPr wrap="square">
            <a:spAutoFit/>
          </a:bodyPr>
          <a:lstStyle/>
          <a:p>
            <a:r>
              <a:rPr lang="en-US" dirty="0">
                <a:latin typeface="Times New Roman" pitchFamily="18" charset="0"/>
                <a:cs typeface="Times New Roman" pitchFamily="18" charset="0"/>
              </a:rPr>
              <a:t>What is Ground Wave Propagation?</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The </a:t>
            </a:r>
            <a:r>
              <a:rPr lang="en-US" dirty="0">
                <a:latin typeface="Times New Roman" pitchFamily="18" charset="0"/>
                <a:cs typeface="Times New Roman" pitchFamily="18" charset="0"/>
              </a:rPr>
              <a:t>name itself is indicating that in the ground wave propagation, the electromagnetic waves are propagated from an end to the other through the surface of the ground by gliding over it.</a:t>
            </a: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	We </a:t>
            </a:r>
            <a:r>
              <a:rPr lang="en-US" dirty="0">
                <a:latin typeface="Times New Roman" pitchFamily="18" charset="0"/>
                <a:cs typeface="Times New Roman" pitchFamily="18" charset="0"/>
              </a:rPr>
              <a:t>know the propagation of electromagnetic waves comes under wireless communication in which the space between transmitting and receiving antenna is utilized for the propagation of the signal. So, for this, the two ends must necessarily contain transmitting and receiving antenna in order to allow signal propagation.</a:t>
            </a: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	The </a:t>
            </a:r>
            <a:r>
              <a:rPr lang="en-US" dirty="0">
                <a:latin typeface="Times New Roman" pitchFamily="18" charset="0"/>
                <a:cs typeface="Times New Roman" pitchFamily="18" charset="0"/>
              </a:rPr>
              <a:t>electromagnetic wave from transmitting antenna propagates and gets collected by the receiving antenna. Therefore, we can say that for the propagation of electromagnetic waves, the last element of the transmitting end must be a transmitting antenna and the first element of receiving end must be a receiving antenna. So, in the ground wave propagation, the two antennas (i.e., transmitting and receiving) placed in the ground allow propagation of the signal in the form of electromagnetic waves through the earth’s surface.</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4443139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pace wave propagation"/>
          <p:cNvPicPr>
            <a:picLocks noChangeAspect="1" noChangeArrowheads="1"/>
          </p:cNvPicPr>
          <p:nvPr/>
        </p:nvPicPr>
        <p:blipFill>
          <a:blip r:embed="rId2" cstate="print"/>
          <a:srcRect/>
          <a:stretch>
            <a:fillRect/>
          </a:stretch>
        </p:blipFill>
        <p:spPr bwMode="auto">
          <a:xfrm>
            <a:off x="696415" y="685800"/>
            <a:ext cx="8068235" cy="4343400"/>
          </a:xfrm>
          <a:prstGeom prst="rect">
            <a:avLst/>
          </a:prstGeom>
          <a:noFill/>
        </p:spPr>
      </p:pic>
      <mc:AlternateContent xmlns:mc="http://schemas.openxmlformats.org/markup-compatibility/2006">
        <mc:Choice xmlns:p14="http://schemas.microsoft.com/office/powerpoint/2010/main" Requires="p14">
          <p:contentPart p14:bwMode="auto" r:id="rId3">
            <p14:nvContentPartPr>
              <p14:cNvPr id="5122" name="Ink 2"/>
              <p14:cNvContentPartPr>
                <a14:cpLocks xmlns:a14="http://schemas.microsoft.com/office/drawing/2010/main" noRot="1" noChangeAspect="1" noEditPoints="1" noChangeArrowheads="1" noChangeShapeType="1"/>
              </p14:cNvContentPartPr>
              <p14:nvPr/>
            </p14:nvContentPartPr>
            <p14:xfrm>
              <a:off x="7766050" y="2982913"/>
              <a:ext cx="1335088" cy="903287"/>
            </p14:xfrm>
          </p:contentPart>
        </mc:Choice>
        <mc:Fallback>
          <p:pic>
            <p:nvPicPr>
              <p:cNvPr id="5122" name="Ink 2"/>
              <p:cNvPicPr>
                <a:picLocks noRot="1" noChangeAspect="1" noEditPoints="1" noChangeArrowheads="1" noChangeShapeType="1"/>
              </p:cNvPicPr>
              <p:nvPr/>
            </p:nvPicPr>
            <p:blipFill>
              <a:blip r:embed="rId4"/>
              <a:stretch>
                <a:fillRect/>
              </a:stretch>
            </p:blipFill>
            <p:spPr>
              <a:xfrm>
                <a:off x="7757411" y="2978233"/>
                <a:ext cx="1349846" cy="916248"/>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123" name="Ink 3"/>
              <p14:cNvContentPartPr>
                <a14:cpLocks xmlns:a14="http://schemas.microsoft.com/office/drawing/2010/main" noRot="1" noChangeAspect="1" noEditPoints="1" noChangeArrowheads="1" noChangeShapeType="1"/>
              </p14:cNvContentPartPr>
              <p14:nvPr/>
            </p14:nvContentPartPr>
            <p14:xfrm>
              <a:off x="1922463" y="1119188"/>
              <a:ext cx="266700" cy="381000"/>
            </p14:xfrm>
          </p:contentPart>
        </mc:Choice>
        <mc:Fallback>
          <p:pic>
            <p:nvPicPr>
              <p:cNvPr id="5123" name="Ink 3"/>
              <p:cNvPicPr>
                <a:picLocks noRot="1" noChangeAspect="1" noEditPoints="1" noChangeArrowheads="1" noChangeShapeType="1"/>
              </p:cNvPicPr>
              <p:nvPr/>
            </p:nvPicPr>
            <p:blipFill>
              <a:blip r:embed="rId6"/>
              <a:stretch>
                <a:fillRect/>
              </a:stretch>
            </p:blipFill>
            <p:spPr>
              <a:xfrm>
                <a:off x="1916697" y="1113786"/>
                <a:ext cx="281837" cy="394684"/>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5124" name="Ink 4"/>
              <p14:cNvContentPartPr>
                <a14:cpLocks xmlns:a14="http://schemas.microsoft.com/office/drawing/2010/main" noRot="1" noChangeAspect="1" noEditPoints="1" noChangeArrowheads="1" noChangeShapeType="1"/>
              </p14:cNvContentPartPr>
              <p14:nvPr/>
            </p14:nvContentPartPr>
            <p14:xfrm>
              <a:off x="7686675" y="1217613"/>
              <a:ext cx="320675" cy="236537"/>
            </p14:xfrm>
          </p:contentPart>
        </mc:Choice>
        <mc:Fallback>
          <p:pic>
            <p:nvPicPr>
              <p:cNvPr id="5124" name="Ink 4"/>
              <p:cNvPicPr>
                <a:picLocks noRot="1" noChangeAspect="1" noEditPoints="1" noChangeArrowheads="1" noChangeShapeType="1"/>
              </p:cNvPicPr>
              <p:nvPr/>
            </p:nvPicPr>
            <p:blipFill>
              <a:blip r:embed="rId8"/>
              <a:stretch>
                <a:fillRect/>
              </a:stretch>
            </p:blipFill>
            <p:spPr>
              <a:xfrm>
                <a:off x="7677317" y="1208972"/>
                <a:ext cx="338670" cy="254538"/>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5125" name="Ink 5"/>
              <p14:cNvContentPartPr>
                <a14:cpLocks xmlns:a14="http://schemas.microsoft.com/office/drawing/2010/main" noRot="1" noChangeAspect="1" noEditPoints="1" noChangeArrowheads="1" noChangeShapeType="1"/>
              </p14:cNvContentPartPr>
              <p14:nvPr/>
            </p14:nvContentPartPr>
            <p14:xfrm>
              <a:off x="6272213" y="1260475"/>
              <a:ext cx="395287" cy="773113"/>
            </p14:xfrm>
          </p:contentPart>
        </mc:Choice>
        <mc:Fallback>
          <p:pic>
            <p:nvPicPr>
              <p:cNvPr id="5125" name="Ink 5"/>
              <p:cNvPicPr>
                <a:picLocks noRot="1" noChangeAspect="1" noEditPoints="1" noChangeArrowheads="1" noChangeShapeType="1"/>
              </p:cNvPicPr>
              <p:nvPr/>
            </p:nvPicPr>
            <p:blipFill>
              <a:blip r:embed="rId10"/>
              <a:stretch>
                <a:fillRect/>
              </a:stretch>
            </p:blipFill>
            <p:spPr>
              <a:xfrm>
                <a:off x="6262133" y="1250757"/>
                <a:ext cx="411127" cy="792549"/>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5126" name="Ink 6"/>
              <p14:cNvContentPartPr>
                <a14:cpLocks xmlns:a14="http://schemas.microsoft.com/office/drawing/2010/main" noRot="1" noChangeAspect="1" noEditPoints="1" noChangeArrowheads="1" noChangeShapeType="1"/>
              </p14:cNvContentPartPr>
              <p14:nvPr/>
            </p14:nvContentPartPr>
            <p14:xfrm>
              <a:off x="6473825" y="420688"/>
              <a:ext cx="133350" cy="236537"/>
            </p14:xfrm>
          </p:contentPart>
        </mc:Choice>
        <mc:Fallback>
          <p:pic>
            <p:nvPicPr>
              <p:cNvPr id="5126" name="Ink 6"/>
              <p:cNvPicPr>
                <a:picLocks noRot="1" noChangeAspect="1" noEditPoints="1" noChangeArrowheads="1" noChangeShapeType="1"/>
              </p:cNvPicPr>
              <p:nvPr/>
            </p:nvPicPr>
            <p:blipFill>
              <a:blip r:embed="rId12"/>
              <a:stretch>
                <a:fillRect/>
              </a:stretch>
            </p:blipFill>
            <p:spPr>
              <a:xfrm>
                <a:off x="6464454" y="411687"/>
                <a:ext cx="152812" cy="249498"/>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5127" name="Ink 7"/>
              <p14:cNvContentPartPr>
                <a14:cpLocks xmlns:a14="http://schemas.microsoft.com/office/drawing/2010/main" noRot="1" noChangeAspect="1" noEditPoints="1" noChangeArrowheads="1" noChangeShapeType="1"/>
              </p14:cNvContentPartPr>
              <p14:nvPr/>
            </p14:nvContentPartPr>
            <p14:xfrm>
              <a:off x="6764338" y="282575"/>
              <a:ext cx="1003300" cy="284163"/>
            </p14:xfrm>
          </p:contentPart>
        </mc:Choice>
        <mc:Fallback>
          <p:pic>
            <p:nvPicPr>
              <p:cNvPr id="5127" name="Ink 7"/>
              <p:cNvPicPr>
                <a:picLocks noRot="1" noChangeAspect="1" noEditPoints="1" noChangeArrowheads="1" noChangeShapeType="1"/>
              </p:cNvPicPr>
              <p:nvPr/>
            </p:nvPicPr>
            <p:blipFill>
              <a:blip r:embed="rId14"/>
              <a:stretch>
                <a:fillRect/>
              </a:stretch>
            </p:blipFill>
            <p:spPr>
              <a:xfrm>
                <a:off x="6753898" y="271035"/>
                <a:ext cx="1019140" cy="305079"/>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5128" name="Ink 8"/>
              <p14:cNvContentPartPr>
                <a14:cpLocks xmlns:a14="http://schemas.microsoft.com/office/drawing/2010/main" noRot="1" noChangeAspect="1" noEditPoints="1" noChangeArrowheads="1" noChangeShapeType="1"/>
              </p14:cNvContentPartPr>
              <p14:nvPr/>
            </p14:nvContentPartPr>
            <p14:xfrm>
              <a:off x="596900" y="5146675"/>
              <a:ext cx="1228725" cy="309563"/>
            </p14:xfrm>
          </p:contentPart>
        </mc:Choice>
        <mc:Fallback>
          <p:pic>
            <p:nvPicPr>
              <p:cNvPr id="5128" name="Ink 8"/>
              <p:cNvPicPr>
                <a:picLocks noRot="1" noChangeAspect="1" noEditPoints="1" noChangeArrowheads="1" noChangeShapeType="1"/>
              </p:cNvPicPr>
              <p:nvPr/>
            </p:nvPicPr>
            <p:blipFill>
              <a:blip r:embed="rId16"/>
              <a:stretch>
                <a:fillRect/>
              </a:stretch>
            </p:blipFill>
            <p:spPr>
              <a:xfrm>
                <a:off x="588620" y="5136956"/>
                <a:ext cx="1240245" cy="330441"/>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5129" name="Ink 9"/>
              <p14:cNvContentPartPr>
                <a14:cpLocks xmlns:a14="http://schemas.microsoft.com/office/drawing/2010/main" noRot="1" noChangeAspect="1" noEditPoints="1" noChangeArrowheads="1" noChangeShapeType="1"/>
              </p14:cNvContentPartPr>
              <p14:nvPr/>
            </p14:nvContentPartPr>
            <p14:xfrm>
              <a:off x="2030413" y="5229225"/>
              <a:ext cx="107950" cy="49213"/>
            </p14:xfrm>
          </p:contentPart>
        </mc:Choice>
        <mc:Fallback>
          <p:pic>
            <p:nvPicPr>
              <p:cNvPr id="5129" name="Ink 9"/>
              <p:cNvPicPr>
                <a:picLocks noRot="1" noChangeAspect="1" noEditPoints="1" noChangeArrowheads="1" noChangeShapeType="1"/>
              </p:cNvPicPr>
              <p:nvPr/>
            </p:nvPicPr>
            <p:blipFill>
              <a:blip r:embed="rId18"/>
              <a:stretch>
                <a:fillRect/>
              </a:stretch>
            </p:blipFill>
            <p:spPr>
              <a:xfrm>
                <a:off x="2019258" y="5219167"/>
                <a:ext cx="129540" cy="69329"/>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5130" name="Ink 10"/>
              <p14:cNvContentPartPr>
                <a14:cpLocks xmlns:a14="http://schemas.microsoft.com/office/drawing/2010/main" noRot="1" noChangeAspect="1" noEditPoints="1" noChangeArrowheads="1" noChangeShapeType="1"/>
              </p14:cNvContentPartPr>
              <p14:nvPr/>
            </p14:nvContentPartPr>
            <p14:xfrm>
              <a:off x="2686050" y="4916488"/>
              <a:ext cx="1158875" cy="619125"/>
            </p14:xfrm>
          </p:contentPart>
        </mc:Choice>
        <mc:Fallback>
          <p:pic>
            <p:nvPicPr>
              <p:cNvPr id="5130" name="Ink 10"/>
              <p:cNvPicPr>
                <a:picLocks noRot="1" noChangeAspect="1" noEditPoints="1" noChangeArrowheads="1" noChangeShapeType="1"/>
              </p:cNvPicPr>
              <p:nvPr/>
            </p:nvPicPr>
            <p:blipFill>
              <a:blip r:embed="rId20"/>
              <a:stretch>
                <a:fillRect/>
              </a:stretch>
            </p:blipFill>
            <p:spPr>
              <a:xfrm>
                <a:off x="2674162" y="4906769"/>
                <a:ext cx="1177607" cy="634603"/>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5131" name="Ink 11"/>
              <p14:cNvContentPartPr>
                <a14:cpLocks xmlns:a14="http://schemas.microsoft.com/office/drawing/2010/main" noRot="1" noChangeAspect="1" noEditPoints="1" noChangeArrowheads="1" noChangeShapeType="1"/>
              </p14:cNvContentPartPr>
              <p14:nvPr/>
            </p14:nvContentPartPr>
            <p14:xfrm>
              <a:off x="4144963" y="4979988"/>
              <a:ext cx="904875" cy="504825"/>
            </p14:xfrm>
          </p:contentPart>
        </mc:Choice>
        <mc:Fallback>
          <p:pic>
            <p:nvPicPr>
              <p:cNvPr id="5131" name="Ink 11"/>
              <p:cNvPicPr>
                <a:picLocks noRot="1" noChangeAspect="1" noEditPoints="1" noChangeArrowheads="1" noChangeShapeType="1"/>
              </p:cNvPicPr>
              <p:nvPr/>
            </p:nvPicPr>
            <p:blipFill>
              <a:blip r:embed="rId22"/>
              <a:stretch>
                <a:fillRect/>
              </a:stretch>
            </p:blipFill>
            <p:spPr>
              <a:xfrm>
                <a:off x="4133805" y="4970626"/>
                <a:ext cx="927191" cy="522829"/>
              </a:xfrm>
              <a:prstGeom prst="rect">
                <a:avLst/>
              </a:prstGeom>
            </p:spPr>
          </p:pic>
        </mc:Fallback>
      </mc:AlternateContent>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Chapter 3 Mobile Radio Propagation 1 Outline Types"/>
          <p:cNvPicPr>
            <a:picLocks noChangeAspect="1" noChangeArrowheads="1"/>
          </p:cNvPicPr>
          <p:nvPr/>
        </p:nvPicPr>
        <p:blipFill>
          <a:blip r:embed="rId2" cstate="print"/>
          <a:srcRect/>
          <a:stretch>
            <a:fillRect/>
          </a:stretch>
        </p:blipFill>
        <p:spPr bwMode="auto">
          <a:xfrm>
            <a:off x="304800" y="304800"/>
            <a:ext cx="8432800" cy="6324601"/>
          </a:xfrm>
          <a:prstGeom prst="rect">
            <a:avLst/>
          </a:prstGeom>
          <a:noFill/>
        </p:spPr>
      </p:pic>
      <mc:AlternateContent xmlns:mc="http://schemas.openxmlformats.org/markup-compatibility/2006">
        <mc:Choice xmlns:p14="http://schemas.microsoft.com/office/powerpoint/2010/main" Requires="p14">
          <p:contentPart p14:bwMode="auto" r:id="rId3">
            <p14:nvContentPartPr>
              <p14:cNvPr id="39939" name="Ink 3"/>
              <p14:cNvContentPartPr>
                <a14:cpLocks xmlns:a14="http://schemas.microsoft.com/office/drawing/2010/main" noRot="1" noChangeAspect="1" noEditPoints="1" noChangeArrowheads="1" noChangeShapeType="1"/>
              </p14:cNvContentPartPr>
              <p14:nvPr/>
            </p14:nvContentPartPr>
            <p14:xfrm>
              <a:off x="7594600" y="4119563"/>
              <a:ext cx="390525" cy="227012"/>
            </p14:xfrm>
          </p:contentPart>
        </mc:Choice>
        <mc:Fallback>
          <p:pic>
            <p:nvPicPr>
              <p:cNvPr id="39939" name="Ink 3"/>
              <p:cNvPicPr>
                <a:picLocks noRot="1" noChangeAspect="1" noEditPoints="1" noChangeArrowheads="1" noChangeShapeType="1"/>
              </p:cNvPicPr>
              <p:nvPr/>
            </p:nvPicPr>
            <p:blipFill>
              <a:blip r:embed="rId4"/>
              <a:stretch>
                <a:fillRect/>
              </a:stretch>
            </p:blipFill>
            <p:spPr>
              <a:xfrm>
                <a:off x="7584855" y="4109063"/>
                <a:ext cx="408571" cy="248012"/>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9940" name="Ink 4"/>
              <p14:cNvContentPartPr>
                <a14:cpLocks xmlns:a14="http://schemas.microsoft.com/office/drawing/2010/main" noRot="1" noChangeAspect="1" noEditPoints="1" noChangeArrowheads="1" noChangeShapeType="1"/>
              </p14:cNvContentPartPr>
              <p14:nvPr/>
            </p14:nvContentPartPr>
            <p14:xfrm>
              <a:off x="990600" y="2814638"/>
              <a:ext cx="190500" cy="157162"/>
            </p14:xfrm>
          </p:contentPart>
        </mc:Choice>
        <mc:Fallback>
          <p:pic>
            <p:nvPicPr>
              <p:cNvPr id="39940" name="Ink 4"/>
              <p:cNvPicPr>
                <a:picLocks noRot="1" noChangeAspect="1" noEditPoints="1" noChangeArrowheads="1" noChangeShapeType="1"/>
              </p:cNvPicPr>
              <p:nvPr/>
            </p:nvPicPr>
            <p:blipFill>
              <a:blip r:embed="rId6"/>
              <a:stretch>
                <a:fillRect/>
              </a:stretch>
            </p:blipFill>
            <p:spPr>
              <a:xfrm>
                <a:off x="983038" y="2807086"/>
                <a:ext cx="204905" cy="172626"/>
              </a:xfrm>
              <a:prstGeom prst="rect">
                <a:avLst/>
              </a:prstGeom>
            </p:spPr>
          </p:pic>
        </mc:Fallback>
      </mc:AlternateContent>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What is space wave propagation? State the factors which limit its range of  propagation. Derive an expression for the maximum line of sight distance  between two antennas for space wave propagation."/>
          <p:cNvPicPr>
            <a:picLocks noChangeAspect="1" noChangeArrowheads="1"/>
          </p:cNvPicPr>
          <p:nvPr/>
        </p:nvPicPr>
        <p:blipFill>
          <a:blip r:embed="rId2" cstate="print"/>
          <a:srcRect/>
          <a:stretch>
            <a:fillRect/>
          </a:stretch>
        </p:blipFill>
        <p:spPr bwMode="auto">
          <a:xfrm>
            <a:off x="914400" y="990600"/>
            <a:ext cx="7474092" cy="4648200"/>
          </a:xfrm>
          <a:prstGeom prst="rect">
            <a:avLst/>
          </a:prstGeom>
          <a:noFill/>
        </p:spPr>
      </p:pic>
      <mc:AlternateContent xmlns:mc="http://schemas.openxmlformats.org/markup-compatibility/2006">
        <mc:Choice xmlns:p14="http://schemas.microsoft.com/office/powerpoint/2010/main" Requires="p14">
          <p:contentPart p14:bwMode="auto" r:id="rId3">
            <p14:nvContentPartPr>
              <p14:cNvPr id="1026" name="Ink 2"/>
              <p14:cNvContentPartPr>
                <a14:cpLocks xmlns:a14="http://schemas.microsoft.com/office/drawing/2010/main" noRot="1" noChangeAspect="1" noEditPoints="1" noChangeArrowheads="1" noChangeShapeType="1"/>
              </p14:cNvContentPartPr>
              <p14:nvPr/>
            </p14:nvContentPartPr>
            <p14:xfrm>
              <a:off x="998538" y="1690688"/>
              <a:ext cx="1987550" cy="230187"/>
            </p14:xfrm>
          </p:contentPart>
        </mc:Choice>
        <mc:Fallback>
          <p:pic>
            <p:nvPicPr>
              <p:cNvPr id="1026" name="Ink 2"/>
              <p:cNvPicPr>
                <a:picLocks noRot="1" noChangeAspect="1" noEditPoints="1" noChangeArrowheads="1" noChangeShapeType="1"/>
              </p:cNvPicPr>
              <p:nvPr/>
            </p:nvPicPr>
            <p:blipFill>
              <a:blip r:embed="rId4"/>
              <a:stretch>
                <a:fillRect/>
              </a:stretch>
            </p:blipFill>
            <p:spPr>
              <a:xfrm>
                <a:off x="996018" y="1686005"/>
                <a:ext cx="1994750" cy="238833"/>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027" name="Ink 3"/>
              <p14:cNvContentPartPr>
                <a14:cpLocks xmlns:a14="http://schemas.microsoft.com/office/drawing/2010/main" noRot="1" noChangeAspect="1" noEditPoints="1" noChangeArrowheads="1" noChangeShapeType="1"/>
              </p14:cNvContentPartPr>
              <p14:nvPr/>
            </p14:nvContentPartPr>
            <p14:xfrm>
              <a:off x="4418013" y="5437188"/>
              <a:ext cx="185737" cy="200025"/>
            </p14:xfrm>
          </p:contentPart>
        </mc:Choice>
        <mc:Fallback>
          <p:pic>
            <p:nvPicPr>
              <p:cNvPr id="1027" name="Ink 3"/>
              <p:cNvPicPr>
                <a:picLocks noRot="1" noChangeAspect="1" noEditPoints="1" noChangeArrowheads="1" noChangeShapeType="1"/>
              </p:cNvPicPr>
              <p:nvPr/>
            </p:nvPicPr>
            <p:blipFill>
              <a:blip r:embed="rId6"/>
              <a:stretch>
                <a:fillRect/>
              </a:stretch>
            </p:blipFill>
            <p:spPr>
              <a:xfrm>
                <a:off x="4411200" y="5431061"/>
                <a:ext cx="201155" cy="214081"/>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028" name="Ink 4"/>
              <p14:cNvContentPartPr>
                <a14:cpLocks xmlns:a14="http://schemas.microsoft.com/office/drawing/2010/main" noRot="1" noChangeAspect="1" noEditPoints="1" noChangeArrowheads="1" noChangeShapeType="1"/>
              </p14:cNvContentPartPr>
              <p14:nvPr/>
            </p14:nvContentPartPr>
            <p14:xfrm>
              <a:off x="1023938" y="1784350"/>
              <a:ext cx="157162" cy="179388"/>
            </p14:xfrm>
          </p:contentPart>
        </mc:Choice>
        <mc:Fallback>
          <p:pic>
            <p:nvPicPr>
              <p:cNvPr id="1028" name="Ink 4"/>
              <p:cNvPicPr>
                <a:picLocks noRot="1" noChangeAspect="1" noEditPoints="1" noChangeArrowheads="1" noChangeShapeType="1"/>
              </p:cNvPicPr>
              <p:nvPr/>
            </p:nvPicPr>
            <p:blipFill>
              <a:blip r:embed="rId8"/>
              <a:stretch>
                <a:fillRect/>
              </a:stretch>
            </p:blipFill>
            <p:spPr>
              <a:xfrm>
                <a:off x="1014205" y="1773862"/>
                <a:ext cx="177708" cy="199641"/>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029" name="Ink 5"/>
              <p14:cNvContentPartPr>
                <a14:cpLocks xmlns:a14="http://schemas.microsoft.com/office/drawing/2010/main" noRot="1" noChangeAspect="1" noEditPoints="1" noChangeArrowheads="1" noChangeShapeType="1"/>
              </p14:cNvContentPartPr>
              <p14:nvPr/>
            </p14:nvContentPartPr>
            <p14:xfrm>
              <a:off x="4413250" y="1851025"/>
              <a:ext cx="177800" cy="238125"/>
            </p14:xfrm>
          </p:contentPart>
        </mc:Choice>
        <mc:Fallback>
          <p:pic>
            <p:nvPicPr>
              <p:cNvPr id="1029" name="Ink 5"/>
              <p:cNvPicPr>
                <a:picLocks noRot="1" noChangeAspect="1" noEditPoints="1" noChangeArrowheads="1" noChangeShapeType="1"/>
              </p:cNvPicPr>
              <p:nvPr/>
            </p:nvPicPr>
            <p:blipFill>
              <a:blip r:embed="rId10"/>
              <a:stretch>
                <a:fillRect/>
              </a:stretch>
            </p:blipFill>
            <p:spPr>
              <a:xfrm>
                <a:off x="4402093" y="1842019"/>
                <a:ext cx="199395" cy="257578"/>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030" name="Ink 6"/>
              <p14:cNvContentPartPr>
                <a14:cpLocks xmlns:a14="http://schemas.microsoft.com/office/drawing/2010/main" noRot="1" noChangeAspect="1" noEditPoints="1" noChangeArrowheads="1" noChangeShapeType="1"/>
              </p14:cNvContentPartPr>
              <p14:nvPr/>
            </p14:nvContentPartPr>
            <p14:xfrm>
              <a:off x="7643813" y="2054225"/>
              <a:ext cx="42862" cy="22225"/>
            </p14:xfrm>
          </p:contentPart>
        </mc:Choice>
        <mc:Fallback>
          <p:pic>
            <p:nvPicPr>
              <p:cNvPr id="1030" name="Ink 6"/>
              <p:cNvPicPr>
                <a:picLocks noRot="1" noChangeAspect="1" noEditPoints="1" noChangeArrowheads="1" noChangeShapeType="1"/>
              </p:cNvPicPr>
              <p:nvPr/>
            </p:nvPicPr>
            <p:blipFill>
              <a:blip r:embed="rId12"/>
              <a:stretch>
                <a:fillRect/>
              </a:stretch>
            </p:blipFill>
            <p:spPr>
              <a:xfrm>
                <a:off x="7634808" y="2045263"/>
                <a:ext cx="61231" cy="3979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031" name="Ink 7"/>
              <p14:cNvContentPartPr>
                <a14:cpLocks xmlns:a14="http://schemas.microsoft.com/office/drawing/2010/main" noRot="1" noChangeAspect="1" noEditPoints="1" noChangeArrowheads="1" noChangeShapeType="1"/>
              </p14:cNvContentPartPr>
              <p14:nvPr/>
            </p14:nvContentPartPr>
            <p14:xfrm>
              <a:off x="8372475" y="1866900"/>
              <a:ext cx="176213" cy="138113"/>
            </p14:xfrm>
          </p:contentPart>
        </mc:Choice>
        <mc:Fallback>
          <p:pic>
            <p:nvPicPr>
              <p:cNvPr id="1031" name="Ink 7"/>
              <p:cNvPicPr>
                <a:picLocks noRot="1" noChangeAspect="1" noEditPoints="1" noChangeArrowheads="1" noChangeShapeType="1"/>
              </p:cNvPicPr>
              <p:nvPr/>
            </p:nvPicPr>
            <p:blipFill>
              <a:blip r:embed="rId14"/>
              <a:stretch>
                <a:fillRect/>
              </a:stretch>
            </p:blipFill>
            <p:spPr>
              <a:xfrm>
                <a:off x="8363466" y="1858245"/>
                <a:ext cx="195312" cy="156865"/>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032" name="Ink 8"/>
              <p14:cNvContentPartPr>
                <a14:cpLocks xmlns:a14="http://schemas.microsoft.com/office/drawing/2010/main" noRot="1" noChangeAspect="1" noEditPoints="1" noChangeArrowheads="1" noChangeShapeType="1"/>
              </p14:cNvContentPartPr>
              <p14:nvPr/>
            </p14:nvContentPartPr>
            <p14:xfrm>
              <a:off x="4635500" y="5273675"/>
              <a:ext cx="87313" cy="71438"/>
            </p14:xfrm>
          </p:contentPart>
        </mc:Choice>
        <mc:Fallback>
          <p:pic>
            <p:nvPicPr>
              <p:cNvPr id="1032" name="Ink 8"/>
              <p:cNvPicPr>
                <a:picLocks noRot="1" noChangeAspect="1" noEditPoints="1" noChangeArrowheads="1" noChangeShapeType="1"/>
              </p:cNvPicPr>
              <p:nvPr/>
            </p:nvPicPr>
            <p:blipFill>
              <a:blip r:embed="rId16"/>
              <a:stretch>
                <a:fillRect/>
              </a:stretch>
            </p:blipFill>
            <p:spPr>
              <a:xfrm>
                <a:off x="4628673" y="5265377"/>
                <a:ext cx="102404" cy="8587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033" name="Ink 9"/>
              <p14:cNvContentPartPr>
                <a14:cpLocks xmlns:a14="http://schemas.microsoft.com/office/drawing/2010/main" noRot="1" noChangeAspect="1" noEditPoints="1" noChangeArrowheads="1" noChangeShapeType="1"/>
              </p14:cNvContentPartPr>
              <p14:nvPr/>
            </p14:nvContentPartPr>
            <p14:xfrm>
              <a:off x="5081588" y="5035550"/>
              <a:ext cx="123825" cy="52388"/>
            </p14:xfrm>
          </p:contentPart>
        </mc:Choice>
        <mc:Fallback>
          <p:pic>
            <p:nvPicPr>
              <p:cNvPr id="1033" name="Ink 9"/>
              <p:cNvPicPr>
                <a:picLocks noRot="1" noChangeAspect="1" noEditPoints="1" noChangeArrowheads="1" noChangeShapeType="1"/>
              </p:cNvPicPr>
              <p:nvPr/>
            </p:nvPicPr>
            <p:blipFill>
              <a:blip r:embed="rId18"/>
              <a:stretch>
                <a:fillRect/>
              </a:stretch>
            </p:blipFill>
            <p:spPr>
              <a:xfrm>
                <a:off x="5074007" y="5030168"/>
                <a:ext cx="138626" cy="65306"/>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034" name="Ink 10"/>
              <p14:cNvContentPartPr>
                <a14:cpLocks xmlns:a14="http://schemas.microsoft.com/office/drawing/2010/main" noRot="1" noChangeAspect="1" noEditPoints="1" noChangeArrowheads="1" noChangeShapeType="1"/>
              </p14:cNvContentPartPr>
              <p14:nvPr/>
            </p14:nvContentPartPr>
            <p14:xfrm>
              <a:off x="5481638" y="4841875"/>
              <a:ext cx="106362" cy="55563"/>
            </p14:xfrm>
          </p:contentPart>
        </mc:Choice>
        <mc:Fallback>
          <p:pic>
            <p:nvPicPr>
              <p:cNvPr id="1034" name="Ink 10"/>
              <p:cNvPicPr>
                <a:picLocks noRot="1" noChangeAspect="1" noEditPoints="1" noChangeArrowheads="1" noChangeShapeType="1"/>
              </p:cNvPicPr>
              <p:nvPr/>
            </p:nvPicPr>
            <p:blipFill>
              <a:blip r:embed="rId20"/>
              <a:stretch>
                <a:fillRect/>
              </a:stretch>
            </p:blipFill>
            <p:spPr>
              <a:xfrm>
                <a:off x="5475509" y="4834659"/>
                <a:ext cx="117539" cy="68913"/>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035" name="Ink 11"/>
              <p14:cNvContentPartPr>
                <a14:cpLocks xmlns:a14="http://schemas.microsoft.com/office/drawing/2010/main" noRot="1" noChangeAspect="1" noEditPoints="1" noChangeArrowheads="1" noChangeShapeType="1"/>
              </p14:cNvContentPartPr>
              <p14:nvPr/>
            </p14:nvContentPartPr>
            <p14:xfrm>
              <a:off x="5886450" y="4600575"/>
              <a:ext cx="104775" cy="79375"/>
            </p14:xfrm>
          </p:contentPart>
        </mc:Choice>
        <mc:Fallback>
          <p:pic>
            <p:nvPicPr>
              <p:cNvPr id="1035" name="Ink 11"/>
              <p:cNvPicPr>
                <a:picLocks noRot="1" noChangeAspect="1" noEditPoints="1" noChangeArrowheads="1" noChangeShapeType="1"/>
              </p:cNvPicPr>
              <p:nvPr/>
            </p:nvPicPr>
            <p:blipFill>
              <a:blip r:embed="rId22"/>
              <a:stretch>
                <a:fillRect/>
              </a:stretch>
            </p:blipFill>
            <p:spPr>
              <a:xfrm>
                <a:off x="5880689" y="4592637"/>
                <a:ext cx="118097" cy="93085"/>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036" name="Ink 12"/>
              <p14:cNvContentPartPr>
                <a14:cpLocks xmlns:a14="http://schemas.microsoft.com/office/drawing/2010/main" noRot="1" noChangeAspect="1" noEditPoints="1" noChangeArrowheads="1" noChangeShapeType="1"/>
              </p14:cNvContentPartPr>
              <p14:nvPr/>
            </p14:nvContentPartPr>
            <p14:xfrm>
              <a:off x="6318250" y="4384675"/>
              <a:ext cx="120650" cy="63500"/>
            </p14:xfrm>
          </p:contentPart>
        </mc:Choice>
        <mc:Fallback>
          <p:pic>
            <p:nvPicPr>
              <p:cNvPr id="1036" name="Ink 12"/>
              <p:cNvPicPr>
                <a:picLocks noRot="1" noChangeAspect="1" noEditPoints="1" noChangeArrowheads="1" noChangeShapeType="1"/>
              </p:cNvPicPr>
              <p:nvPr/>
            </p:nvPicPr>
            <p:blipFill>
              <a:blip r:embed="rId24"/>
              <a:stretch>
                <a:fillRect/>
              </a:stretch>
            </p:blipFill>
            <p:spPr>
              <a:xfrm>
                <a:off x="6312505" y="4376737"/>
                <a:ext cx="134654" cy="7721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037" name="Ink 13"/>
              <p14:cNvContentPartPr>
                <a14:cpLocks xmlns:a14="http://schemas.microsoft.com/office/drawing/2010/main" noRot="1" noChangeAspect="1" noEditPoints="1" noChangeArrowheads="1" noChangeShapeType="1"/>
              </p14:cNvContentPartPr>
              <p14:nvPr/>
            </p14:nvContentPartPr>
            <p14:xfrm>
              <a:off x="6635750" y="4173538"/>
              <a:ext cx="98425" cy="96837"/>
            </p14:xfrm>
          </p:contentPart>
        </mc:Choice>
        <mc:Fallback>
          <p:pic>
            <p:nvPicPr>
              <p:cNvPr id="1037" name="Ink 13"/>
              <p:cNvPicPr>
                <a:picLocks noRot="1" noChangeAspect="1" noEditPoints="1" noChangeArrowheads="1" noChangeShapeType="1"/>
              </p:cNvPicPr>
              <p:nvPr/>
            </p:nvPicPr>
            <p:blipFill>
              <a:blip r:embed="rId26"/>
              <a:stretch>
                <a:fillRect/>
              </a:stretch>
            </p:blipFill>
            <p:spPr>
              <a:xfrm>
                <a:off x="6628900" y="4167395"/>
                <a:ext cx="115009" cy="109845"/>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038" name="Ink 14"/>
              <p14:cNvContentPartPr>
                <a14:cpLocks xmlns:a14="http://schemas.microsoft.com/office/drawing/2010/main" noRot="1" noChangeAspect="1" noEditPoints="1" noChangeArrowheads="1" noChangeShapeType="1"/>
              </p14:cNvContentPartPr>
              <p14:nvPr/>
            </p14:nvContentPartPr>
            <p14:xfrm>
              <a:off x="6946900" y="3975100"/>
              <a:ext cx="85725" cy="84138"/>
            </p14:xfrm>
          </p:contentPart>
        </mc:Choice>
        <mc:Fallback>
          <p:pic>
            <p:nvPicPr>
              <p:cNvPr id="1038" name="Ink 14"/>
              <p:cNvPicPr>
                <a:picLocks noRot="1" noChangeAspect="1" noEditPoints="1" noChangeArrowheads="1" noChangeShapeType="1"/>
              </p:cNvPicPr>
              <p:nvPr/>
            </p:nvPicPr>
            <p:blipFill>
              <a:blip r:embed="rId28"/>
              <a:stretch>
                <a:fillRect/>
              </a:stretch>
            </p:blipFill>
            <p:spPr>
              <a:xfrm>
                <a:off x="6941137" y="3966830"/>
                <a:ext cx="99772" cy="98161"/>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1039" name="Ink 15"/>
              <p14:cNvContentPartPr>
                <a14:cpLocks xmlns:a14="http://schemas.microsoft.com/office/drawing/2010/main" noRot="1" noChangeAspect="1" noEditPoints="1" noChangeArrowheads="1" noChangeShapeType="1"/>
              </p14:cNvContentPartPr>
              <p14:nvPr/>
            </p14:nvContentPartPr>
            <p14:xfrm>
              <a:off x="7224713" y="3787775"/>
              <a:ext cx="141287" cy="63500"/>
            </p14:xfrm>
          </p:contentPart>
        </mc:Choice>
        <mc:Fallback>
          <p:pic>
            <p:nvPicPr>
              <p:cNvPr id="1039" name="Ink 15"/>
              <p:cNvPicPr>
                <a:picLocks noRot="1" noChangeAspect="1" noEditPoints="1" noChangeArrowheads="1" noChangeShapeType="1"/>
              </p:cNvPicPr>
              <p:nvPr/>
            </p:nvPicPr>
            <p:blipFill>
              <a:blip r:embed="rId30"/>
              <a:stretch>
                <a:fillRect/>
              </a:stretch>
            </p:blipFill>
            <p:spPr>
              <a:xfrm>
                <a:off x="7217865" y="3779066"/>
                <a:ext cx="157146" cy="79103"/>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1040" name="Ink 16"/>
              <p14:cNvContentPartPr>
                <a14:cpLocks xmlns:a14="http://schemas.microsoft.com/office/drawing/2010/main" noRot="1" noChangeAspect="1" noEditPoints="1" noChangeArrowheads="1" noChangeShapeType="1"/>
              </p14:cNvContentPartPr>
              <p14:nvPr/>
            </p14:nvContentPartPr>
            <p14:xfrm>
              <a:off x="7486650" y="3457575"/>
              <a:ext cx="323850" cy="234950"/>
            </p14:xfrm>
          </p:contentPart>
        </mc:Choice>
        <mc:Fallback>
          <p:pic>
            <p:nvPicPr>
              <p:cNvPr id="1040" name="Ink 16"/>
              <p:cNvPicPr>
                <a:picLocks noRot="1" noChangeAspect="1" noEditPoints="1" noChangeArrowheads="1" noChangeShapeType="1"/>
              </p:cNvPicPr>
              <p:nvPr/>
            </p:nvPicPr>
            <p:blipFill>
              <a:blip r:embed="rId32"/>
              <a:stretch>
                <a:fillRect/>
              </a:stretch>
            </p:blipFill>
            <p:spPr>
              <a:xfrm>
                <a:off x="7479093" y="3452530"/>
                <a:ext cx="337524" cy="247562"/>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1041" name="Ink 17"/>
              <p14:cNvContentPartPr>
                <a14:cpLocks xmlns:a14="http://schemas.microsoft.com/office/drawing/2010/main" noRot="1" noChangeAspect="1" noEditPoints="1" noChangeArrowheads="1" noChangeShapeType="1"/>
              </p14:cNvContentPartPr>
              <p14:nvPr/>
            </p14:nvContentPartPr>
            <p14:xfrm>
              <a:off x="2855913" y="4060825"/>
              <a:ext cx="65087" cy="111125"/>
            </p14:xfrm>
          </p:contentPart>
        </mc:Choice>
        <mc:Fallback>
          <p:pic>
            <p:nvPicPr>
              <p:cNvPr id="1041" name="Ink 17"/>
              <p:cNvPicPr>
                <a:picLocks noRot="1" noChangeAspect="1" noEditPoints="1" noChangeArrowheads="1" noChangeShapeType="1"/>
              </p:cNvPicPr>
              <p:nvPr/>
            </p:nvPicPr>
            <p:blipFill>
              <a:blip r:embed="rId34"/>
              <a:stretch>
                <a:fillRect/>
              </a:stretch>
            </p:blipFill>
            <p:spPr>
              <a:xfrm>
                <a:off x="2847283" y="4052194"/>
                <a:ext cx="83786" cy="128028"/>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1042" name="Ink 18"/>
              <p14:cNvContentPartPr>
                <a14:cpLocks xmlns:a14="http://schemas.microsoft.com/office/drawing/2010/main" noRot="1" noChangeAspect="1" noEditPoints="1" noChangeArrowheads="1" noChangeShapeType="1"/>
              </p14:cNvContentPartPr>
              <p14:nvPr/>
            </p14:nvContentPartPr>
            <p14:xfrm>
              <a:off x="4954588" y="3629025"/>
              <a:ext cx="26987" cy="101600"/>
            </p14:xfrm>
          </p:contentPart>
        </mc:Choice>
        <mc:Fallback>
          <p:pic>
            <p:nvPicPr>
              <p:cNvPr id="1042" name="Ink 18"/>
              <p:cNvPicPr>
                <a:picLocks noRot="1" noChangeAspect="1" noEditPoints="1" noChangeArrowheads="1" noChangeShapeType="1"/>
              </p:cNvPicPr>
              <p:nvPr/>
            </p:nvPicPr>
            <p:blipFill>
              <a:blip r:embed="rId36"/>
              <a:stretch>
                <a:fillRect/>
              </a:stretch>
            </p:blipFill>
            <p:spPr>
              <a:xfrm>
                <a:off x="4945233" y="3620768"/>
                <a:ext cx="45338" cy="119551"/>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1043" name="Ink 19"/>
              <p14:cNvContentPartPr>
                <a14:cpLocks xmlns:a14="http://schemas.microsoft.com/office/drawing/2010/main" noRot="1" noChangeAspect="1" noEditPoints="1" noChangeArrowheads="1" noChangeShapeType="1"/>
              </p14:cNvContentPartPr>
              <p14:nvPr/>
            </p14:nvContentPartPr>
            <p14:xfrm>
              <a:off x="574675" y="255588"/>
              <a:ext cx="903288" cy="292100"/>
            </p14:xfrm>
          </p:contentPart>
        </mc:Choice>
        <mc:Fallback>
          <p:pic>
            <p:nvPicPr>
              <p:cNvPr id="1043" name="Ink 19"/>
              <p:cNvPicPr>
                <a:picLocks noRot="1" noChangeAspect="1" noEditPoints="1" noChangeArrowheads="1" noChangeShapeType="1"/>
              </p:cNvPicPr>
              <p:nvPr/>
            </p:nvPicPr>
            <p:blipFill>
              <a:blip r:embed="rId38"/>
              <a:stretch>
                <a:fillRect/>
              </a:stretch>
            </p:blipFill>
            <p:spPr>
              <a:xfrm>
                <a:off x="566755" y="244048"/>
                <a:ext cx="922729" cy="312655"/>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1044" name="Ink 20"/>
              <p14:cNvContentPartPr>
                <a14:cpLocks xmlns:a14="http://schemas.microsoft.com/office/drawing/2010/main" noRot="1" noChangeAspect="1" noEditPoints="1" noChangeArrowheads="1" noChangeShapeType="1"/>
              </p14:cNvContentPartPr>
              <p14:nvPr/>
            </p14:nvContentPartPr>
            <p14:xfrm>
              <a:off x="1682750" y="169863"/>
              <a:ext cx="1174750" cy="330200"/>
            </p14:xfrm>
          </p:contentPart>
        </mc:Choice>
        <mc:Fallback>
          <p:pic>
            <p:nvPicPr>
              <p:cNvPr id="1044" name="Ink 20"/>
              <p:cNvPicPr>
                <a:picLocks noRot="1" noChangeAspect="1" noEditPoints="1" noChangeArrowheads="1" noChangeShapeType="1"/>
              </p:cNvPicPr>
              <p:nvPr/>
            </p:nvPicPr>
            <p:blipFill>
              <a:blip r:embed="rId40"/>
              <a:stretch>
                <a:fillRect/>
              </a:stretch>
            </p:blipFill>
            <p:spPr>
              <a:xfrm>
                <a:off x="1671229" y="158340"/>
                <a:ext cx="1190231" cy="351445"/>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1045" name="Ink 21"/>
              <p14:cNvContentPartPr>
                <a14:cpLocks xmlns:a14="http://schemas.microsoft.com/office/drawing/2010/main" noRot="1" noChangeAspect="1" noEditPoints="1" noChangeArrowheads="1" noChangeShapeType="1"/>
              </p14:cNvContentPartPr>
              <p14:nvPr/>
            </p14:nvContentPartPr>
            <p14:xfrm>
              <a:off x="914400" y="658813"/>
              <a:ext cx="363538" cy="82550"/>
            </p14:xfrm>
          </p:contentPart>
        </mc:Choice>
        <mc:Fallback>
          <p:pic>
            <p:nvPicPr>
              <p:cNvPr id="1045" name="Ink 21"/>
              <p:cNvPicPr>
                <a:picLocks noRot="1" noChangeAspect="1" noEditPoints="1" noChangeArrowheads="1" noChangeShapeType="1"/>
              </p:cNvPicPr>
              <p:nvPr/>
            </p:nvPicPr>
            <p:blipFill>
              <a:blip r:embed="rId42"/>
              <a:stretch>
                <a:fillRect/>
              </a:stretch>
            </p:blipFill>
            <p:spPr>
              <a:xfrm>
                <a:off x="907201" y="650522"/>
                <a:ext cx="375416" cy="98411"/>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1046" name="Ink 22"/>
              <p14:cNvContentPartPr>
                <a14:cpLocks xmlns:a14="http://schemas.microsoft.com/office/drawing/2010/main" noRot="1" noChangeAspect="1" noEditPoints="1" noChangeArrowheads="1" noChangeShapeType="1"/>
              </p14:cNvContentPartPr>
              <p14:nvPr/>
            </p14:nvContentPartPr>
            <p14:xfrm>
              <a:off x="2073275" y="568325"/>
              <a:ext cx="300038" cy="98425"/>
            </p14:xfrm>
          </p:contentPart>
        </mc:Choice>
        <mc:Fallback>
          <p:pic>
            <p:nvPicPr>
              <p:cNvPr id="1046" name="Ink 22"/>
              <p:cNvPicPr>
                <a:picLocks noRot="1" noChangeAspect="1" noEditPoints="1" noChangeArrowheads="1" noChangeShapeType="1"/>
              </p:cNvPicPr>
              <p:nvPr/>
            </p:nvPicPr>
            <p:blipFill>
              <a:blip r:embed="rId44"/>
              <a:stretch>
                <a:fillRect/>
              </a:stretch>
            </p:blipFill>
            <p:spPr>
              <a:xfrm>
                <a:off x="2064991" y="560033"/>
                <a:ext cx="311924" cy="115009"/>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1047" name="Ink 23"/>
              <p14:cNvContentPartPr>
                <a14:cpLocks xmlns:a14="http://schemas.microsoft.com/office/drawing/2010/main" noRot="1" noChangeAspect="1" noEditPoints="1" noChangeArrowheads="1" noChangeShapeType="1"/>
              </p14:cNvContentPartPr>
              <p14:nvPr/>
            </p14:nvContentPartPr>
            <p14:xfrm>
              <a:off x="3182938" y="122238"/>
              <a:ext cx="763587" cy="493712"/>
            </p14:xfrm>
          </p:contentPart>
        </mc:Choice>
        <mc:Fallback>
          <p:pic>
            <p:nvPicPr>
              <p:cNvPr id="1047" name="Ink 23"/>
              <p:cNvPicPr>
                <a:picLocks noRot="1" noChangeAspect="1" noEditPoints="1" noChangeArrowheads="1" noChangeShapeType="1"/>
              </p:cNvPicPr>
              <p:nvPr/>
            </p:nvPicPr>
            <p:blipFill>
              <a:blip r:embed="rId46"/>
              <a:stretch>
                <a:fillRect/>
              </a:stretch>
            </p:blipFill>
            <p:spPr>
              <a:xfrm>
                <a:off x="3174318" y="115031"/>
                <a:ext cx="782623" cy="508127"/>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1048" name="Ink 24"/>
              <p14:cNvContentPartPr>
                <a14:cpLocks xmlns:a14="http://schemas.microsoft.com/office/drawing/2010/main" noRot="1" noChangeAspect="1" noEditPoints="1" noChangeArrowheads="1" noChangeShapeType="1"/>
              </p14:cNvContentPartPr>
              <p14:nvPr/>
            </p14:nvContentPartPr>
            <p14:xfrm>
              <a:off x="4194175" y="130175"/>
              <a:ext cx="96838" cy="347663"/>
            </p14:xfrm>
          </p:contentPart>
        </mc:Choice>
        <mc:Fallback>
          <p:pic>
            <p:nvPicPr>
              <p:cNvPr id="1048" name="Ink 24"/>
              <p:cNvPicPr>
                <a:picLocks noRot="1" noChangeAspect="1" noEditPoints="1" noChangeArrowheads="1" noChangeShapeType="1"/>
              </p:cNvPicPr>
              <p:nvPr/>
            </p:nvPicPr>
            <p:blipFill>
              <a:blip r:embed="rId48"/>
              <a:stretch>
                <a:fillRect/>
              </a:stretch>
            </p:blipFill>
            <p:spPr>
              <a:xfrm>
                <a:off x="4186559" y="122617"/>
                <a:ext cx="113522" cy="364938"/>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1049" name="Ink 25"/>
              <p14:cNvContentPartPr>
                <a14:cpLocks xmlns:a14="http://schemas.microsoft.com/office/drawing/2010/main" noRot="1" noChangeAspect="1" noEditPoints="1" noChangeArrowheads="1" noChangeShapeType="1"/>
              </p14:cNvContentPartPr>
              <p14:nvPr/>
            </p14:nvContentPartPr>
            <p14:xfrm>
              <a:off x="6383338" y="5122863"/>
              <a:ext cx="784225" cy="271462"/>
            </p14:xfrm>
          </p:contentPart>
        </mc:Choice>
        <mc:Fallback>
          <p:pic>
            <p:nvPicPr>
              <p:cNvPr id="1049" name="Ink 25"/>
              <p:cNvPicPr>
                <a:picLocks noRot="1" noChangeAspect="1" noEditPoints="1" noChangeArrowheads="1" noChangeShapeType="1"/>
              </p:cNvPicPr>
              <p:nvPr/>
            </p:nvPicPr>
            <p:blipFill>
              <a:blip r:embed="rId50"/>
              <a:stretch>
                <a:fillRect/>
              </a:stretch>
            </p:blipFill>
            <p:spPr>
              <a:xfrm>
                <a:off x="6373252" y="5113142"/>
                <a:ext cx="804038" cy="292704"/>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1050" name="Ink 26"/>
              <p14:cNvContentPartPr>
                <a14:cpLocks xmlns:a14="http://schemas.microsoft.com/office/drawing/2010/main" noRot="1" noChangeAspect="1" noEditPoints="1" noChangeArrowheads="1" noChangeShapeType="1"/>
              </p14:cNvContentPartPr>
              <p14:nvPr/>
            </p14:nvContentPartPr>
            <p14:xfrm>
              <a:off x="8027988" y="5159375"/>
              <a:ext cx="1587" cy="1588"/>
            </p14:xfrm>
          </p:contentPart>
        </mc:Choice>
        <mc:Fallback>
          <p:pic>
            <p:nvPicPr>
              <p:cNvPr id="1050" name="Ink 26"/>
              <p:cNvPicPr>
                <a:picLocks noRot="1" noChangeAspect="1" noEditPoints="1" noChangeArrowheads="1" noChangeShapeType="1"/>
              </p:cNvPicPr>
              <p:nvPr/>
            </p:nvPicPr>
            <p:blipFill>
              <a:blip r:embed="rId52"/>
              <a:stretch>
                <a:fillRect/>
              </a:stretch>
            </p:blipFill>
            <p:spPr>
              <a:xfrm>
                <a:off x="7994661" y="5152229"/>
                <a:ext cx="68241" cy="17071"/>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1051" name="Ink 27"/>
              <p14:cNvContentPartPr>
                <a14:cpLocks xmlns:a14="http://schemas.microsoft.com/office/drawing/2010/main" noRot="1" noChangeAspect="1" noEditPoints="1" noChangeArrowheads="1" noChangeShapeType="1"/>
              </p14:cNvContentPartPr>
              <p14:nvPr/>
            </p14:nvContentPartPr>
            <p14:xfrm>
              <a:off x="6365875" y="5610225"/>
              <a:ext cx="309563" cy="163513"/>
            </p14:xfrm>
          </p:contentPart>
        </mc:Choice>
        <mc:Fallback>
          <p:pic>
            <p:nvPicPr>
              <p:cNvPr id="1051" name="Ink 27"/>
              <p:cNvPicPr>
                <a:picLocks noRot="1" noChangeAspect="1" noEditPoints="1" noChangeArrowheads="1" noChangeShapeType="1"/>
              </p:cNvPicPr>
              <p:nvPr/>
            </p:nvPicPr>
            <p:blipFill>
              <a:blip r:embed="rId54"/>
              <a:stretch>
                <a:fillRect/>
              </a:stretch>
            </p:blipFill>
            <p:spPr>
              <a:xfrm>
                <a:off x="6357596" y="5601260"/>
                <a:ext cx="328281" cy="182518"/>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1052" name="Ink 28"/>
              <p14:cNvContentPartPr>
                <a14:cpLocks xmlns:a14="http://schemas.microsoft.com/office/drawing/2010/main" noRot="1" noChangeAspect="1" noEditPoints="1" noChangeArrowheads="1" noChangeShapeType="1"/>
              </p14:cNvContentPartPr>
              <p14:nvPr/>
            </p14:nvContentPartPr>
            <p14:xfrm>
              <a:off x="6878638" y="5114925"/>
              <a:ext cx="561975" cy="606425"/>
            </p14:xfrm>
          </p:contentPart>
        </mc:Choice>
        <mc:Fallback>
          <p:pic>
            <p:nvPicPr>
              <p:cNvPr id="1052" name="Ink 28"/>
              <p:cNvPicPr>
                <a:picLocks noRot="1" noChangeAspect="1" noEditPoints="1" noChangeArrowheads="1" noChangeShapeType="1"/>
              </p:cNvPicPr>
              <p:nvPr/>
            </p:nvPicPr>
            <p:blipFill>
              <a:blip r:embed="rId56"/>
              <a:stretch>
                <a:fillRect/>
              </a:stretch>
            </p:blipFill>
            <p:spPr>
              <a:xfrm>
                <a:off x="6869998" y="5105928"/>
                <a:ext cx="580335" cy="625859"/>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1053" name="Ink 29"/>
              <p14:cNvContentPartPr>
                <a14:cpLocks xmlns:a14="http://schemas.microsoft.com/office/drawing/2010/main" noRot="1" noChangeAspect="1" noEditPoints="1" noChangeArrowheads="1" noChangeShapeType="1"/>
              </p14:cNvContentPartPr>
              <p14:nvPr/>
            </p14:nvContentPartPr>
            <p14:xfrm>
              <a:off x="7697788" y="5021263"/>
              <a:ext cx="882650" cy="400050"/>
            </p14:xfrm>
          </p:contentPart>
        </mc:Choice>
        <mc:Fallback>
          <p:pic>
            <p:nvPicPr>
              <p:cNvPr id="1053" name="Ink 29"/>
              <p:cNvPicPr>
                <a:picLocks noRot="1" noChangeAspect="1" noEditPoints="1" noChangeArrowheads="1" noChangeShapeType="1"/>
              </p:cNvPicPr>
              <p:nvPr/>
            </p:nvPicPr>
            <p:blipFill>
              <a:blip r:embed="rId58"/>
              <a:stretch>
                <a:fillRect/>
              </a:stretch>
            </p:blipFill>
            <p:spPr>
              <a:xfrm>
                <a:off x="7688425" y="5009740"/>
                <a:ext cx="902457" cy="422015"/>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1054" name="Ink 30"/>
              <p14:cNvContentPartPr>
                <a14:cpLocks xmlns:a14="http://schemas.microsoft.com/office/drawing/2010/main" noRot="1" noChangeAspect="1" noEditPoints="1" noChangeArrowheads="1" noChangeShapeType="1"/>
              </p14:cNvContentPartPr>
              <p14:nvPr/>
            </p14:nvContentPartPr>
            <p14:xfrm>
              <a:off x="6343650" y="5980113"/>
              <a:ext cx="844550" cy="265112"/>
            </p14:xfrm>
          </p:contentPart>
        </mc:Choice>
        <mc:Fallback>
          <p:pic>
            <p:nvPicPr>
              <p:cNvPr id="1054" name="Ink 30"/>
              <p:cNvPicPr>
                <a:picLocks noRot="1" noChangeAspect="1" noEditPoints="1" noChangeArrowheads="1" noChangeShapeType="1"/>
              </p:cNvPicPr>
              <p:nvPr/>
            </p:nvPicPr>
            <p:blipFill>
              <a:blip r:embed="rId60"/>
              <a:stretch>
                <a:fillRect/>
              </a:stretch>
            </p:blipFill>
            <p:spPr>
              <a:xfrm>
                <a:off x="6332140" y="5970082"/>
                <a:ext cx="865052" cy="286608"/>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1055" name="Ink 31"/>
              <p14:cNvContentPartPr>
                <a14:cpLocks xmlns:a14="http://schemas.microsoft.com/office/drawing/2010/main" noRot="1" noChangeAspect="1" noEditPoints="1" noChangeArrowheads="1" noChangeShapeType="1"/>
              </p14:cNvContentPartPr>
              <p14:nvPr/>
            </p14:nvContentPartPr>
            <p14:xfrm>
              <a:off x="7416800" y="6026150"/>
              <a:ext cx="114300" cy="74613"/>
            </p14:xfrm>
          </p:contentPart>
        </mc:Choice>
        <mc:Fallback>
          <p:pic>
            <p:nvPicPr>
              <p:cNvPr id="1055" name="Ink 31"/>
              <p:cNvPicPr>
                <a:picLocks noRot="1" noChangeAspect="1" noEditPoints="1" noChangeArrowheads="1" noChangeShapeType="1"/>
              </p:cNvPicPr>
              <p:nvPr/>
            </p:nvPicPr>
            <p:blipFill>
              <a:blip r:embed="rId62"/>
              <a:stretch>
                <a:fillRect/>
              </a:stretch>
            </p:blipFill>
            <p:spPr>
              <a:xfrm>
                <a:off x="7407786" y="6016057"/>
                <a:ext cx="131607" cy="94438"/>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1056" name="Ink 32"/>
              <p14:cNvContentPartPr>
                <a14:cpLocks xmlns:a14="http://schemas.microsoft.com/office/drawing/2010/main" noRot="1" noChangeAspect="1" noEditPoints="1" noChangeArrowheads="1" noChangeShapeType="1"/>
              </p14:cNvContentPartPr>
              <p14:nvPr/>
            </p14:nvContentPartPr>
            <p14:xfrm>
              <a:off x="7796213" y="5880100"/>
              <a:ext cx="468312" cy="220663"/>
            </p14:xfrm>
          </p:contentPart>
        </mc:Choice>
        <mc:Fallback>
          <p:pic>
            <p:nvPicPr>
              <p:cNvPr id="1056" name="Ink 32"/>
              <p:cNvPicPr>
                <a:picLocks noRot="1" noChangeAspect="1" noEditPoints="1" noChangeArrowheads="1" noChangeShapeType="1"/>
              </p:cNvPicPr>
              <p:nvPr/>
            </p:nvPicPr>
            <p:blipFill>
              <a:blip r:embed="rId64"/>
              <a:stretch>
                <a:fillRect/>
              </a:stretch>
            </p:blipFill>
            <p:spPr>
              <a:xfrm>
                <a:off x="7784694" y="5869661"/>
                <a:ext cx="485950" cy="240461"/>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1057" name="Ink 33"/>
              <p14:cNvContentPartPr>
                <a14:cpLocks xmlns:a14="http://schemas.microsoft.com/office/drawing/2010/main" noRot="1" noChangeAspect="1" noEditPoints="1" noChangeArrowheads="1" noChangeShapeType="1"/>
              </p14:cNvContentPartPr>
              <p14:nvPr/>
            </p14:nvContentPartPr>
            <p14:xfrm>
              <a:off x="8488363" y="5805488"/>
              <a:ext cx="382587" cy="225425"/>
            </p14:xfrm>
          </p:contentPart>
        </mc:Choice>
        <mc:Fallback>
          <p:pic>
            <p:nvPicPr>
              <p:cNvPr id="1057" name="Ink 33"/>
              <p:cNvPicPr>
                <a:picLocks noRot="1" noChangeAspect="1" noEditPoints="1" noChangeArrowheads="1" noChangeShapeType="1"/>
              </p:cNvPicPr>
              <p:nvPr/>
            </p:nvPicPr>
            <p:blipFill>
              <a:blip r:embed="rId66"/>
              <a:stretch>
                <a:fillRect/>
              </a:stretch>
            </p:blipFill>
            <p:spPr>
              <a:xfrm>
                <a:off x="8477566" y="5795291"/>
                <a:ext cx="399143" cy="246911"/>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1058" name="Ink 34"/>
              <p14:cNvContentPartPr>
                <a14:cpLocks xmlns:a14="http://schemas.microsoft.com/office/drawing/2010/main" noRot="1" noChangeAspect="1" noEditPoints="1" noChangeArrowheads="1" noChangeShapeType="1"/>
              </p14:cNvContentPartPr>
              <p14:nvPr/>
            </p14:nvContentPartPr>
            <p14:xfrm>
              <a:off x="7888288" y="6172200"/>
              <a:ext cx="274637" cy="193675"/>
            </p14:xfrm>
          </p:contentPart>
        </mc:Choice>
        <mc:Fallback>
          <p:pic>
            <p:nvPicPr>
              <p:cNvPr id="1058" name="Ink 34"/>
              <p:cNvPicPr>
                <a:picLocks noRot="1" noChangeAspect="1" noEditPoints="1" noChangeArrowheads="1" noChangeShapeType="1"/>
              </p:cNvPicPr>
              <p:nvPr/>
            </p:nvPicPr>
            <p:blipFill>
              <a:blip r:embed="rId68"/>
              <a:stretch>
                <a:fillRect/>
              </a:stretch>
            </p:blipFill>
            <p:spPr>
              <a:xfrm>
                <a:off x="7877130" y="6163920"/>
                <a:ext cx="294074" cy="213114"/>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1059" name="Ink 35"/>
              <p14:cNvContentPartPr>
                <a14:cpLocks xmlns:a14="http://schemas.microsoft.com/office/drawing/2010/main" noRot="1" noChangeAspect="1" noEditPoints="1" noChangeArrowheads="1" noChangeShapeType="1"/>
              </p14:cNvContentPartPr>
              <p14:nvPr/>
            </p14:nvContentPartPr>
            <p14:xfrm>
              <a:off x="8385175" y="6169025"/>
              <a:ext cx="127000" cy="127000"/>
            </p14:xfrm>
          </p:contentPart>
        </mc:Choice>
        <mc:Fallback>
          <p:pic>
            <p:nvPicPr>
              <p:cNvPr id="1059" name="Ink 35"/>
              <p:cNvPicPr>
                <a:picLocks noRot="1" noChangeAspect="1" noEditPoints="1" noChangeArrowheads="1" noChangeShapeType="1"/>
              </p:cNvPicPr>
              <p:nvPr/>
            </p:nvPicPr>
            <p:blipFill>
              <a:blip r:embed="rId70"/>
              <a:stretch>
                <a:fillRect/>
              </a:stretch>
            </p:blipFill>
            <p:spPr>
              <a:xfrm>
                <a:off x="8377260" y="6159671"/>
                <a:ext cx="141751" cy="14355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1060" name="Ink 36"/>
              <p14:cNvContentPartPr>
                <a14:cpLocks xmlns:a14="http://schemas.microsoft.com/office/drawing/2010/main" noRot="1" noChangeAspect="1" noEditPoints="1" noChangeArrowheads="1" noChangeShapeType="1"/>
              </p14:cNvContentPartPr>
              <p14:nvPr/>
            </p14:nvContentPartPr>
            <p14:xfrm>
              <a:off x="8726488" y="6129338"/>
              <a:ext cx="285750" cy="187325"/>
            </p14:xfrm>
          </p:contentPart>
        </mc:Choice>
        <mc:Fallback>
          <p:pic>
            <p:nvPicPr>
              <p:cNvPr id="1060" name="Ink 36"/>
              <p:cNvPicPr>
                <a:picLocks noRot="1" noChangeAspect="1" noEditPoints="1" noChangeArrowheads="1" noChangeShapeType="1"/>
              </p:cNvPicPr>
              <p:nvPr/>
            </p:nvPicPr>
            <p:blipFill>
              <a:blip r:embed="rId72"/>
              <a:stretch>
                <a:fillRect/>
              </a:stretch>
            </p:blipFill>
            <p:spPr>
              <a:xfrm>
                <a:off x="8716051" y="6120692"/>
                <a:ext cx="305184" cy="205337"/>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1061" name="Ink 37"/>
              <p14:cNvContentPartPr>
                <a14:cpLocks xmlns:a14="http://schemas.microsoft.com/office/drawing/2010/main" noRot="1" noChangeAspect="1" noEditPoints="1" noChangeArrowheads="1" noChangeShapeType="1"/>
              </p14:cNvContentPartPr>
              <p14:nvPr/>
            </p14:nvContentPartPr>
            <p14:xfrm>
              <a:off x="2554288" y="1377950"/>
              <a:ext cx="957262" cy="639763"/>
            </p14:xfrm>
          </p:contentPart>
        </mc:Choice>
        <mc:Fallback>
          <p:pic>
            <p:nvPicPr>
              <p:cNvPr id="1061" name="Ink 37"/>
              <p:cNvPicPr>
                <a:picLocks noRot="1" noChangeAspect="1" noEditPoints="1" noChangeArrowheads="1" noChangeShapeType="1"/>
              </p:cNvPicPr>
              <p:nvPr/>
            </p:nvPicPr>
            <p:blipFill>
              <a:blip r:embed="rId74"/>
              <a:stretch>
                <a:fillRect/>
              </a:stretch>
            </p:blipFill>
            <p:spPr>
              <a:xfrm>
                <a:off x="2546728" y="1369669"/>
                <a:ext cx="975982" cy="657044"/>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1062" name="Ink 38"/>
              <p14:cNvContentPartPr>
                <a14:cpLocks xmlns:a14="http://schemas.microsoft.com/office/drawing/2010/main" noRot="1" noChangeAspect="1" noEditPoints="1" noChangeArrowheads="1" noChangeShapeType="1"/>
              </p14:cNvContentPartPr>
              <p14:nvPr/>
            </p14:nvContentPartPr>
            <p14:xfrm>
              <a:off x="2095500" y="2344738"/>
              <a:ext cx="1011238" cy="522287"/>
            </p14:xfrm>
          </p:contentPart>
        </mc:Choice>
        <mc:Fallback>
          <p:pic>
            <p:nvPicPr>
              <p:cNvPr id="1062" name="Ink 38"/>
              <p:cNvPicPr>
                <a:picLocks noRot="1" noChangeAspect="1" noEditPoints="1" noChangeArrowheads="1" noChangeShapeType="1"/>
              </p:cNvPicPr>
              <p:nvPr/>
            </p:nvPicPr>
            <p:blipFill>
              <a:blip r:embed="rId76"/>
              <a:stretch>
                <a:fillRect/>
              </a:stretch>
            </p:blipFill>
            <p:spPr>
              <a:xfrm>
                <a:off x="2089380" y="2336459"/>
                <a:ext cx="1021678" cy="534525"/>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1063" name="Ink 39"/>
              <p14:cNvContentPartPr>
                <a14:cpLocks xmlns:a14="http://schemas.microsoft.com/office/drawing/2010/main" noRot="1" noChangeAspect="1" noEditPoints="1" noChangeArrowheads="1" noChangeShapeType="1"/>
              </p14:cNvContentPartPr>
              <p14:nvPr/>
            </p14:nvContentPartPr>
            <p14:xfrm>
              <a:off x="2124075" y="2763838"/>
              <a:ext cx="109538" cy="174625"/>
            </p14:xfrm>
          </p:contentPart>
        </mc:Choice>
        <mc:Fallback>
          <p:pic>
            <p:nvPicPr>
              <p:cNvPr id="1063" name="Ink 39"/>
              <p:cNvPicPr>
                <a:picLocks noRot="1" noChangeAspect="1" noEditPoints="1" noChangeArrowheads="1" noChangeShapeType="1"/>
              </p:cNvPicPr>
              <p:nvPr/>
            </p:nvPicPr>
            <p:blipFill>
              <a:blip r:embed="rId78"/>
              <a:stretch>
                <a:fillRect/>
              </a:stretch>
            </p:blipFill>
            <p:spPr>
              <a:xfrm>
                <a:off x="2117950" y="2757717"/>
                <a:ext cx="119627" cy="184706"/>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1064" name="Ink 40"/>
              <p14:cNvContentPartPr>
                <a14:cpLocks xmlns:a14="http://schemas.microsoft.com/office/drawing/2010/main" noRot="1" noChangeAspect="1" noEditPoints="1" noChangeArrowheads="1" noChangeShapeType="1"/>
              </p14:cNvContentPartPr>
              <p14:nvPr/>
            </p14:nvContentPartPr>
            <p14:xfrm>
              <a:off x="2259013" y="2638425"/>
              <a:ext cx="42862" cy="146050"/>
            </p14:xfrm>
          </p:contentPart>
        </mc:Choice>
        <mc:Fallback>
          <p:pic>
            <p:nvPicPr>
              <p:cNvPr id="1064" name="Ink 40"/>
              <p:cNvPicPr>
                <a:picLocks noRot="1" noChangeAspect="1" noEditPoints="1" noChangeArrowheads="1" noChangeShapeType="1"/>
              </p:cNvPicPr>
              <p:nvPr/>
            </p:nvPicPr>
            <p:blipFill>
              <a:blip r:embed="rId80"/>
              <a:stretch>
                <a:fillRect/>
              </a:stretch>
            </p:blipFill>
            <p:spPr>
              <a:xfrm>
                <a:off x="2251869" y="2631950"/>
                <a:ext cx="56435" cy="157921"/>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1065" name="Ink 41"/>
              <p14:cNvContentPartPr>
                <a14:cpLocks xmlns:a14="http://schemas.microsoft.com/office/drawing/2010/main" noRot="1" noChangeAspect="1" noEditPoints="1" noChangeArrowheads="1" noChangeShapeType="1"/>
              </p14:cNvContentPartPr>
              <p14:nvPr/>
            </p14:nvContentPartPr>
            <p14:xfrm>
              <a:off x="2362200" y="2517775"/>
              <a:ext cx="76200" cy="131763"/>
            </p14:xfrm>
          </p:contentPart>
        </mc:Choice>
        <mc:Fallback>
          <p:pic>
            <p:nvPicPr>
              <p:cNvPr id="1065" name="Ink 41"/>
              <p:cNvPicPr>
                <a:picLocks noRot="1" noChangeAspect="1" noEditPoints="1" noChangeArrowheads="1" noChangeShapeType="1"/>
              </p:cNvPicPr>
              <p:nvPr/>
            </p:nvPicPr>
            <p:blipFill>
              <a:blip r:embed="rId82"/>
              <a:stretch>
                <a:fillRect/>
              </a:stretch>
            </p:blipFill>
            <p:spPr>
              <a:xfrm>
                <a:off x="2356061" y="2511672"/>
                <a:ext cx="86673" cy="143252"/>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1066" name="Ink 42"/>
              <p14:cNvContentPartPr>
                <a14:cpLocks xmlns:a14="http://schemas.microsoft.com/office/drawing/2010/main" noRot="1" noChangeAspect="1" noEditPoints="1" noChangeArrowheads="1" noChangeShapeType="1"/>
              </p14:cNvContentPartPr>
              <p14:nvPr/>
            </p14:nvContentPartPr>
            <p14:xfrm>
              <a:off x="2546350" y="2476500"/>
              <a:ext cx="49213" cy="101600"/>
            </p14:xfrm>
          </p:contentPart>
        </mc:Choice>
        <mc:Fallback>
          <p:pic>
            <p:nvPicPr>
              <p:cNvPr id="1066" name="Ink 42"/>
              <p:cNvPicPr>
                <a:picLocks noRot="1" noChangeAspect="1" noEditPoints="1" noChangeArrowheads="1" noChangeShapeType="1"/>
              </p:cNvPicPr>
              <p:nvPr/>
            </p:nvPicPr>
            <p:blipFill>
              <a:blip r:embed="rId84"/>
              <a:stretch>
                <a:fillRect/>
              </a:stretch>
            </p:blipFill>
            <p:spPr>
              <a:xfrm>
                <a:off x="2539166" y="2469294"/>
                <a:ext cx="62145" cy="11457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1067" name="Ink 43"/>
              <p14:cNvContentPartPr>
                <a14:cpLocks xmlns:a14="http://schemas.microsoft.com/office/drawing/2010/main" noRot="1" noChangeAspect="1" noEditPoints="1" noChangeArrowheads="1" noChangeShapeType="1"/>
              </p14:cNvContentPartPr>
              <p14:nvPr/>
            </p14:nvContentPartPr>
            <p14:xfrm>
              <a:off x="2686050" y="2409825"/>
              <a:ext cx="61913" cy="111125"/>
            </p14:xfrm>
          </p:contentPart>
        </mc:Choice>
        <mc:Fallback>
          <p:pic>
            <p:nvPicPr>
              <p:cNvPr id="1067" name="Ink 43"/>
              <p:cNvPicPr>
                <a:picLocks noRot="1" noChangeAspect="1" noEditPoints="1" noChangeArrowheads="1" noChangeShapeType="1"/>
              </p:cNvPicPr>
              <p:nvPr/>
            </p:nvPicPr>
            <p:blipFill>
              <a:blip r:embed="rId86"/>
              <a:stretch>
                <a:fillRect/>
              </a:stretch>
            </p:blipFill>
            <p:spPr>
              <a:xfrm>
                <a:off x="2677771" y="2401554"/>
                <a:ext cx="73432" cy="126589"/>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1068" name="Ink 44"/>
              <p14:cNvContentPartPr>
                <a14:cpLocks xmlns:a14="http://schemas.microsoft.com/office/drawing/2010/main" noRot="1" noChangeAspect="1" noEditPoints="1" noChangeArrowheads="1" noChangeShapeType="1"/>
              </p14:cNvContentPartPr>
              <p14:nvPr/>
            </p14:nvContentPartPr>
            <p14:xfrm>
              <a:off x="2878138" y="2370138"/>
              <a:ext cx="26987" cy="109537"/>
            </p14:xfrm>
          </p:contentPart>
        </mc:Choice>
        <mc:Fallback>
          <p:pic>
            <p:nvPicPr>
              <p:cNvPr id="1068" name="Ink 44"/>
              <p:cNvPicPr>
                <a:picLocks noRot="1" noChangeAspect="1" noEditPoints="1" noChangeArrowheads="1" noChangeShapeType="1"/>
              </p:cNvPicPr>
              <p:nvPr/>
            </p:nvPicPr>
            <p:blipFill>
              <a:blip r:embed="rId88"/>
              <a:stretch>
                <a:fillRect/>
              </a:stretch>
            </p:blipFill>
            <p:spPr>
              <a:xfrm>
                <a:off x="2869502" y="2361490"/>
                <a:ext cx="39941" cy="125031"/>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1069" name="Ink 45"/>
              <p14:cNvContentPartPr>
                <a14:cpLocks xmlns:a14="http://schemas.microsoft.com/office/drawing/2010/main" noRot="1" noChangeAspect="1" noEditPoints="1" noChangeArrowheads="1" noChangeShapeType="1"/>
              </p14:cNvContentPartPr>
              <p14:nvPr/>
            </p14:nvContentPartPr>
            <p14:xfrm>
              <a:off x="2990850" y="2247900"/>
              <a:ext cx="196850" cy="211138"/>
            </p14:xfrm>
          </p:contentPart>
        </mc:Choice>
        <mc:Fallback>
          <p:pic>
            <p:nvPicPr>
              <p:cNvPr id="1069" name="Ink 45"/>
              <p:cNvPicPr>
                <a:picLocks noRot="1" noChangeAspect="1" noEditPoints="1" noChangeArrowheads="1" noChangeShapeType="1"/>
              </p:cNvPicPr>
              <p:nvPr/>
            </p:nvPicPr>
            <p:blipFill>
              <a:blip r:embed="rId90"/>
              <a:stretch>
                <a:fillRect/>
              </a:stretch>
            </p:blipFill>
            <p:spPr>
              <a:xfrm>
                <a:off x="2984732" y="2239253"/>
                <a:ext cx="211605" cy="22591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1070" name="Ink 46"/>
              <p14:cNvContentPartPr>
                <a14:cpLocks xmlns:a14="http://schemas.microsoft.com/office/drawing/2010/main" noRot="1" noChangeAspect="1" noEditPoints="1" noChangeArrowheads="1" noChangeShapeType="1"/>
              </p14:cNvContentPartPr>
              <p14:nvPr/>
            </p14:nvContentPartPr>
            <p14:xfrm>
              <a:off x="3362325" y="2197100"/>
              <a:ext cx="15875" cy="112713"/>
            </p14:xfrm>
          </p:contentPart>
        </mc:Choice>
        <mc:Fallback>
          <p:pic>
            <p:nvPicPr>
              <p:cNvPr id="1070" name="Ink 46"/>
              <p:cNvPicPr>
                <a:picLocks noRot="1" noChangeAspect="1" noEditPoints="1" noChangeArrowheads="1" noChangeShapeType="1"/>
              </p:cNvPicPr>
              <p:nvPr/>
            </p:nvPicPr>
            <p:blipFill>
              <a:blip r:embed="rId92"/>
              <a:stretch>
                <a:fillRect/>
              </a:stretch>
            </p:blipFill>
            <p:spPr>
              <a:xfrm>
                <a:off x="3352223" y="2187377"/>
                <a:ext cx="35719" cy="131799"/>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1071" name="Ink 47"/>
              <p14:cNvContentPartPr>
                <a14:cpLocks xmlns:a14="http://schemas.microsoft.com/office/drawing/2010/main" noRot="1" noChangeAspect="1" noEditPoints="1" noChangeArrowheads="1" noChangeShapeType="1"/>
              </p14:cNvContentPartPr>
              <p14:nvPr/>
            </p14:nvContentPartPr>
            <p14:xfrm>
              <a:off x="3573463" y="2155825"/>
              <a:ext cx="23812" cy="109538"/>
            </p14:xfrm>
          </p:contentPart>
        </mc:Choice>
        <mc:Fallback>
          <p:pic>
            <p:nvPicPr>
              <p:cNvPr id="1071" name="Ink 47"/>
              <p:cNvPicPr>
                <a:picLocks noRot="1" noChangeAspect="1" noEditPoints="1" noChangeArrowheads="1" noChangeShapeType="1"/>
              </p:cNvPicPr>
              <p:nvPr/>
            </p:nvPicPr>
            <p:blipFill>
              <a:blip r:embed="rId94"/>
              <a:stretch>
                <a:fillRect/>
              </a:stretch>
            </p:blipFill>
            <p:spPr>
              <a:xfrm>
                <a:off x="3564083" y="2146457"/>
                <a:ext cx="42573" cy="126473"/>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1072" name="Ink 48"/>
              <p14:cNvContentPartPr>
                <a14:cpLocks xmlns:a14="http://schemas.microsoft.com/office/drawing/2010/main" noRot="1" noChangeAspect="1" noEditPoints="1" noChangeArrowheads="1" noChangeShapeType="1"/>
              </p14:cNvContentPartPr>
              <p14:nvPr/>
            </p14:nvContentPartPr>
            <p14:xfrm>
              <a:off x="3797300" y="2147888"/>
              <a:ext cx="52388" cy="123825"/>
            </p14:xfrm>
          </p:contentPart>
        </mc:Choice>
        <mc:Fallback>
          <p:pic>
            <p:nvPicPr>
              <p:cNvPr id="1072" name="Ink 48"/>
              <p:cNvPicPr>
                <a:picLocks noRot="1" noChangeAspect="1" noEditPoints="1" noChangeArrowheads="1" noChangeShapeType="1"/>
              </p:cNvPicPr>
              <p:nvPr/>
            </p:nvPicPr>
            <p:blipFill>
              <a:blip r:embed="rId96"/>
              <a:stretch>
                <a:fillRect/>
              </a:stretch>
            </p:blipFill>
            <p:spPr>
              <a:xfrm>
                <a:off x="3788329" y="2138529"/>
                <a:ext cx="70688" cy="141103"/>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1073" name="Ink 49"/>
              <p14:cNvContentPartPr>
                <a14:cpLocks xmlns:a14="http://schemas.microsoft.com/office/drawing/2010/main" noRot="1" noChangeAspect="1" noEditPoints="1" noChangeArrowheads="1" noChangeShapeType="1"/>
              </p14:cNvContentPartPr>
              <p14:nvPr/>
            </p14:nvContentPartPr>
            <p14:xfrm>
              <a:off x="3984625" y="2185988"/>
              <a:ext cx="195263" cy="114300"/>
            </p14:xfrm>
          </p:contentPart>
        </mc:Choice>
        <mc:Fallback>
          <p:pic>
            <p:nvPicPr>
              <p:cNvPr id="1073" name="Ink 49"/>
              <p:cNvPicPr>
                <a:picLocks noRot="1" noChangeAspect="1" noEditPoints="1" noChangeArrowheads="1" noChangeShapeType="1"/>
              </p:cNvPicPr>
              <p:nvPr/>
            </p:nvPicPr>
            <p:blipFill>
              <a:blip r:embed="rId98"/>
              <a:stretch>
                <a:fillRect/>
              </a:stretch>
            </p:blipFill>
            <p:spPr>
              <a:xfrm>
                <a:off x="3976339" y="2177362"/>
                <a:ext cx="211835" cy="12688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1074" name="Ink 50"/>
              <p14:cNvContentPartPr>
                <a14:cpLocks xmlns:a14="http://schemas.microsoft.com/office/drawing/2010/main" noRot="1" noChangeAspect="1" noEditPoints="1" noChangeArrowheads="1" noChangeShapeType="1"/>
              </p14:cNvContentPartPr>
              <p14:nvPr/>
            </p14:nvContentPartPr>
            <p14:xfrm>
              <a:off x="5838825" y="1403350"/>
              <a:ext cx="1133475" cy="582613"/>
            </p14:xfrm>
          </p:contentPart>
        </mc:Choice>
        <mc:Fallback>
          <p:pic>
            <p:nvPicPr>
              <p:cNvPr id="1074" name="Ink 50"/>
              <p:cNvPicPr>
                <a:picLocks noRot="1" noChangeAspect="1" noEditPoints="1" noChangeArrowheads="1" noChangeShapeType="1"/>
              </p:cNvPicPr>
              <p:nvPr/>
            </p:nvPicPr>
            <p:blipFill>
              <a:blip r:embed="rId100"/>
              <a:stretch>
                <a:fillRect/>
              </a:stretch>
            </p:blipFill>
            <p:spPr>
              <a:xfrm>
                <a:off x="5829113" y="1393280"/>
                <a:ext cx="1155058" cy="603472"/>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1075" name="Ink 51"/>
              <p14:cNvContentPartPr>
                <a14:cpLocks xmlns:a14="http://schemas.microsoft.com/office/drawing/2010/main" noRot="1" noChangeAspect="1" noEditPoints="1" noChangeArrowheads="1" noChangeShapeType="1"/>
              </p14:cNvContentPartPr>
              <p14:nvPr/>
            </p14:nvContentPartPr>
            <p14:xfrm>
              <a:off x="6492875" y="2641600"/>
              <a:ext cx="1379538" cy="887413"/>
            </p14:xfrm>
          </p:contentPart>
        </mc:Choice>
        <mc:Fallback>
          <p:pic>
            <p:nvPicPr>
              <p:cNvPr id="1075" name="Ink 51"/>
              <p:cNvPicPr>
                <a:picLocks noRot="1" noChangeAspect="1" noEditPoints="1" noChangeArrowheads="1" noChangeShapeType="1"/>
              </p:cNvPicPr>
              <p:nvPr/>
            </p:nvPicPr>
            <p:blipFill>
              <a:blip r:embed="rId102"/>
              <a:stretch>
                <a:fillRect/>
              </a:stretch>
            </p:blipFill>
            <p:spPr>
              <a:xfrm>
                <a:off x="6485675" y="2632240"/>
                <a:ext cx="1396458" cy="901813"/>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1076" name="Ink 52"/>
              <p14:cNvContentPartPr>
                <a14:cpLocks xmlns:a14="http://schemas.microsoft.com/office/drawing/2010/main" noRot="1" noChangeAspect="1" noEditPoints="1" noChangeArrowheads="1" noChangeShapeType="1"/>
              </p14:cNvContentPartPr>
              <p14:nvPr/>
            </p14:nvContentPartPr>
            <p14:xfrm>
              <a:off x="4657725" y="2124075"/>
              <a:ext cx="36513" cy="117475"/>
            </p14:xfrm>
          </p:contentPart>
        </mc:Choice>
        <mc:Fallback>
          <p:pic>
            <p:nvPicPr>
              <p:cNvPr id="1076" name="Ink 52"/>
              <p:cNvPicPr>
                <a:picLocks noRot="1" noChangeAspect="1" noEditPoints="1" noChangeArrowheads="1" noChangeShapeType="1"/>
              </p:cNvPicPr>
              <p:nvPr/>
            </p:nvPicPr>
            <p:blipFill>
              <a:blip r:embed="rId104"/>
              <a:stretch>
                <a:fillRect/>
              </a:stretch>
            </p:blipFill>
            <p:spPr>
              <a:xfrm>
                <a:off x="4651941" y="2116147"/>
                <a:ext cx="50251" cy="131168"/>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1077" name="Ink 53"/>
              <p14:cNvContentPartPr>
                <a14:cpLocks xmlns:a14="http://schemas.microsoft.com/office/drawing/2010/main" noRot="1" noChangeAspect="1" noEditPoints="1" noChangeArrowheads="1" noChangeShapeType="1"/>
              </p14:cNvContentPartPr>
              <p14:nvPr/>
            </p14:nvContentPartPr>
            <p14:xfrm>
              <a:off x="4957763" y="2105025"/>
              <a:ext cx="9525" cy="87313"/>
            </p14:xfrm>
          </p:contentPart>
        </mc:Choice>
        <mc:Fallback>
          <p:pic>
            <p:nvPicPr>
              <p:cNvPr id="1077" name="Ink 53"/>
              <p:cNvPicPr>
                <a:picLocks noRot="1" noChangeAspect="1" noEditPoints="1" noChangeArrowheads="1" noChangeShapeType="1"/>
              </p:cNvPicPr>
              <p:nvPr/>
            </p:nvPicPr>
            <p:blipFill>
              <a:blip r:embed="rId106"/>
              <a:stretch>
                <a:fillRect/>
              </a:stretch>
            </p:blipFill>
            <p:spPr>
              <a:xfrm>
                <a:off x="4948619" y="2096761"/>
                <a:ext cx="27432" cy="103123"/>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1078" name="Ink 54"/>
              <p14:cNvContentPartPr>
                <a14:cpLocks xmlns:a14="http://schemas.microsoft.com/office/drawing/2010/main" noRot="1" noChangeAspect="1" noEditPoints="1" noChangeArrowheads="1" noChangeShapeType="1"/>
              </p14:cNvContentPartPr>
              <p14:nvPr/>
            </p14:nvContentPartPr>
            <p14:xfrm>
              <a:off x="5018088" y="2174875"/>
              <a:ext cx="68262" cy="122238"/>
            </p14:xfrm>
          </p:contentPart>
        </mc:Choice>
        <mc:Fallback>
          <p:pic>
            <p:nvPicPr>
              <p:cNvPr id="1078" name="Ink 54"/>
              <p:cNvPicPr>
                <a:picLocks noRot="1" noChangeAspect="1" noEditPoints="1" noChangeArrowheads="1" noChangeShapeType="1"/>
              </p:cNvPicPr>
              <p:nvPr/>
            </p:nvPicPr>
            <p:blipFill>
              <a:blip r:embed="rId108"/>
              <a:stretch>
                <a:fillRect/>
              </a:stretch>
            </p:blipFill>
            <p:spPr>
              <a:xfrm>
                <a:off x="5013417" y="2166246"/>
                <a:ext cx="81555" cy="13554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1079" name="Ink 55"/>
              <p14:cNvContentPartPr>
                <a14:cpLocks xmlns:a14="http://schemas.microsoft.com/office/drawing/2010/main" noRot="1" noChangeAspect="1" noEditPoints="1" noChangeArrowheads="1" noChangeShapeType="1"/>
              </p14:cNvContentPartPr>
              <p14:nvPr/>
            </p14:nvContentPartPr>
            <p14:xfrm>
              <a:off x="5183188" y="2195513"/>
              <a:ext cx="41275" cy="133350"/>
            </p14:xfrm>
          </p:contentPart>
        </mc:Choice>
        <mc:Fallback>
          <p:pic>
            <p:nvPicPr>
              <p:cNvPr id="1079" name="Ink 55"/>
              <p:cNvPicPr>
                <a:picLocks noRot="1" noChangeAspect="1" noEditPoints="1" noChangeArrowheads="1" noChangeShapeType="1"/>
              </p:cNvPicPr>
              <p:nvPr/>
            </p:nvPicPr>
            <p:blipFill>
              <a:blip r:embed="rId110"/>
              <a:stretch>
                <a:fillRect/>
              </a:stretch>
            </p:blipFill>
            <p:spPr>
              <a:xfrm>
                <a:off x="5177757" y="2186863"/>
                <a:ext cx="55395" cy="145964"/>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1080" name="Ink 56"/>
              <p14:cNvContentPartPr>
                <a14:cpLocks xmlns:a14="http://schemas.microsoft.com/office/drawing/2010/main" noRot="1" noChangeAspect="1" noEditPoints="1" noChangeArrowheads="1" noChangeShapeType="1"/>
              </p14:cNvContentPartPr>
              <p14:nvPr/>
            </p14:nvContentPartPr>
            <p14:xfrm>
              <a:off x="5287963" y="2243138"/>
              <a:ext cx="58737" cy="104775"/>
            </p14:xfrm>
          </p:contentPart>
        </mc:Choice>
        <mc:Fallback>
          <p:pic>
            <p:nvPicPr>
              <p:cNvPr id="1080" name="Ink 56"/>
              <p:cNvPicPr>
                <a:picLocks noRot="1" noChangeAspect="1" noEditPoints="1" noChangeArrowheads="1" noChangeShapeType="1"/>
              </p:cNvPicPr>
              <p:nvPr/>
            </p:nvPicPr>
            <p:blipFill>
              <a:blip r:embed="rId112"/>
              <a:stretch>
                <a:fillRect/>
              </a:stretch>
            </p:blipFill>
            <p:spPr>
              <a:xfrm>
                <a:off x="5278234" y="2233417"/>
                <a:ext cx="78196" cy="121337"/>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1081" name="Ink 57"/>
              <p14:cNvContentPartPr>
                <a14:cpLocks xmlns:a14="http://schemas.microsoft.com/office/drawing/2010/main" noRot="1" noChangeAspect="1" noEditPoints="1" noChangeArrowheads="1" noChangeShapeType="1"/>
              </p14:cNvContentPartPr>
              <p14:nvPr/>
            </p14:nvContentPartPr>
            <p14:xfrm>
              <a:off x="5424488" y="2266950"/>
              <a:ext cx="196850" cy="157163"/>
            </p14:xfrm>
          </p:contentPart>
        </mc:Choice>
        <mc:Fallback>
          <p:pic>
            <p:nvPicPr>
              <p:cNvPr id="1081" name="Ink 57"/>
              <p:cNvPicPr>
                <a:picLocks noRot="1" noChangeAspect="1" noEditPoints="1" noChangeArrowheads="1" noChangeShapeType="1"/>
              </p:cNvPicPr>
              <p:nvPr/>
            </p:nvPicPr>
            <p:blipFill>
              <a:blip r:embed="rId114"/>
              <a:stretch>
                <a:fillRect/>
              </a:stretch>
            </p:blipFill>
            <p:spPr>
              <a:xfrm>
                <a:off x="5415458" y="2257599"/>
                <a:ext cx="214548" cy="172987"/>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1082" name="Ink 58"/>
              <p14:cNvContentPartPr>
                <a14:cpLocks xmlns:a14="http://schemas.microsoft.com/office/drawing/2010/main" noRot="1" noChangeAspect="1" noEditPoints="1" noChangeArrowheads="1" noChangeShapeType="1"/>
              </p14:cNvContentPartPr>
              <p14:nvPr/>
            </p14:nvContentPartPr>
            <p14:xfrm>
              <a:off x="5705475" y="2379663"/>
              <a:ext cx="74613" cy="98425"/>
            </p14:xfrm>
          </p:contentPart>
        </mc:Choice>
        <mc:Fallback>
          <p:pic>
            <p:nvPicPr>
              <p:cNvPr id="1082" name="Ink 58"/>
              <p:cNvPicPr>
                <a:picLocks noRot="1" noChangeAspect="1" noEditPoints="1" noChangeArrowheads="1" noChangeShapeType="1"/>
              </p:cNvPicPr>
              <p:nvPr/>
            </p:nvPicPr>
            <p:blipFill>
              <a:blip r:embed="rId116"/>
              <a:stretch>
                <a:fillRect/>
              </a:stretch>
            </p:blipFill>
            <p:spPr>
              <a:xfrm>
                <a:off x="5696824" y="2370650"/>
                <a:ext cx="92275" cy="114288"/>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1083" name="Ink 59"/>
              <p14:cNvContentPartPr>
                <a14:cpLocks xmlns:a14="http://schemas.microsoft.com/office/drawing/2010/main" noRot="1" noChangeAspect="1" noEditPoints="1" noChangeArrowheads="1" noChangeShapeType="1"/>
              </p14:cNvContentPartPr>
              <p14:nvPr/>
            </p14:nvContentPartPr>
            <p14:xfrm>
              <a:off x="5967413" y="2430463"/>
              <a:ext cx="77787" cy="66675"/>
            </p14:xfrm>
          </p:contentPart>
        </mc:Choice>
        <mc:Fallback>
          <p:pic>
            <p:nvPicPr>
              <p:cNvPr id="1083" name="Ink 59"/>
              <p:cNvPicPr>
                <a:picLocks noRot="1" noChangeAspect="1" noEditPoints="1" noChangeArrowheads="1" noChangeShapeType="1"/>
              </p:cNvPicPr>
              <p:nvPr/>
            </p:nvPicPr>
            <p:blipFill>
              <a:blip r:embed="rId118"/>
              <a:stretch>
                <a:fillRect/>
              </a:stretch>
            </p:blipFill>
            <p:spPr>
              <a:xfrm>
                <a:off x="5959850" y="2421453"/>
                <a:ext cx="94353" cy="82172"/>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1084" name="Ink 60"/>
              <p14:cNvContentPartPr>
                <a14:cpLocks xmlns:a14="http://schemas.microsoft.com/office/drawing/2010/main" noRot="1" noChangeAspect="1" noEditPoints="1" noChangeArrowheads="1" noChangeShapeType="1"/>
              </p14:cNvContentPartPr>
              <p14:nvPr/>
            </p14:nvContentPartPr>
            <p14:xfrm>
              <a:off x="6230938" y="2447925"/>
              <a:ext cx="119062" cy="96838"/>
            </p14:xfrm>
          </p:contentPart>
        </mc:Choice>
        <mc:Fallback>
          <p:pic>
            <p:nvPicPr>
              <p:cNvPr id="1084" name="Ink 60"/>
              <p:cNvPicPr>
                <a:picLocks noRot="1" noChangeAspect="1" noEditPoints="1" noChangeArrowheads="1" noChangeShapeType="1"/>
              </p:cNvPicPr>
              <p:nvPr/>
            </p:nvPicPr>
            <p:blipFill>
              <a:blip r:embed="rId120"/>
              <a:stretch>
                <a:fillRect/>
              </a:stretch>
            </p:blipFill>
            <p:spPr>
              <a:xfrm>
                <a:off x="6222279" y="2438925"/>
                <a:ext cx="136741" cy="114118"/>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1085" name="Ink 61"/>
              <p14:cNvContentPartPr>
                <a14:cpLocks xmlns:a14="http://schemas.microsoft.com/office/drawing/2010/main" noRot="1" noChangeAspect="1" noEditPoints="1" noChangeArrowheads="1" noChangeShapeType="1"/>
              </p14:cNvContentPartPr>
              <p14:nvPr/>
            </p14:nvContentPartPr>
            <p14:xfrm>
              <a:off x="6416675" y="2527300"/>
              <a:ext cx="103188" cy="107950"/>
            </p14:xfrm>
          </p:contentPart>
        </mc:Choice>
        <mc:Fallback>
          <p:pic>
            <p:nvPicPr>
              <p:cNvPr id="1085" name="Ink 61"/>
              <p:cNvPicPr>
                <a:picLocks noRot="1" noChangeAspect="1" noEditPoints="1" noChangeArrowheads="1" noChangeShapeType="1"/>
              </p:cNvPicPr>
              <p:nvPr/>
            </p:nvPicPr>
            <p:blipFill>
              <a:blip r:embed="rId122"/>
              <a:stretch>
                <a:fillRect/>
              </a:stretch>
            </p:blipFill>
            <p:spPr>
              <a:xfrm>
                <a:off x="6408765" y="2518664"/>
                <a:ext cx="119727" cy="123423"/>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1086" name="Ink 62"/>
              <p14:cNvContentPartPr>
                <a14:cpLocks xmlns:a14="http://schemas.microsoft.com/office/drawing/2010/main" noRot="1" noChangeAspect="1" noEditPoints="1" noChangeArrowheads="1" noChangeShapeType="1"/>
              </p14:cNvContentPartPr>
              <p14:nvPr/>
            </p14:nvContentPartPr>
            <p14:xfrm>
              <a:off x="6584950" y="2768600"/>
              <a:ext cx="79375" cy="60325"/>
            </p14:xfrm>
          </p:contentPart>
        </mc:Choice>
        <mc:Fallback>
          <p:pic>
            <p:nvPicPr>
              <p:cNvPr id="1086" name="Ink 62"/>
              <p:cNvPicPr>
                <a:picLocks noRot="1" noChangeAspect="1" noEditPoints="1" noChangeArrowheads="1" noChangeShapeType="1"/>
              </p:cNvPicPr>
              <p:nvPr/>
            </p:nvPicPr>
            <p:blipFill>
              <a:blip r:embed="rId124"/>
              <a:stretch>
                <a:fillRect/>
              </a:stretch>
            </p:blipFill>
            <p:spPr>
              <a:xfrm>
                <a:off x="6578456" y="2758546"/>
                <a:ext cx="95972" cy="76483"/>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1087" name="Ink 63"/>
              <p14:cNvContentPartPr>
                <a14:cpLocks xmlns:a14="http://schemas.microsoft.com/office/drawing/2010/main" noRot="1" noChangeAspect="1" noEditPoints="1" noChangeArrowheads="1" noChangeShapeType="1"/>
              </p14:cNvContentPartPr>
              <p14:nvPr/>
            </p14:nvContentPartPr>
            <p14:xfrm>
              <a:off x="6929438" y="2859088"/>
              <a:ext cx="112712" cy="90487"/>
            </p14:xfrm>
          </p:contentPart>
        </mc:Choice>
        <mc:Fallback>
          <p:pic>
            <p:nvPicPr>
              <p:cNvPr id="1087" name="Ink 63"/>
              <p:cNvPicPr>
                <a:picLocks noRot="1" noChangeAspect="1" noEditPoints="1" noChangeArrowheads="1" noChangeShapeType="1"/>
              </p:cNvPicPr>
              <p:nvPr/>
            </p:nvPicPr>
            <p:blipFill>
              <a:blip r:embed="rId126"/>
              <a:stretch>
                <a:fillRect/>
              </a:stretch>
            </p:blipFill>
            <p:spPr>
              <a:xfrm>
                <a:off x="6921516" y="2851157"/>
                <a:ext cx="128556" cy="105628"/>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1088" name="Ink 64"/>
              <p14:cNvContentPartPr>
                <a14:cpLocks xmlns:a14="http://schemas.microsoft.com/office/drawing/2010/main" noRot="1" noChangeAspect="1" noEditPoints="1" noChangeArrowheads="1" noChangeShapeType="1"/>
              </p14:cNvContentPartPr>
              <p14:nvPr/>
            </p14:nvContentPartPr>
            <p14:xfrm>
              <a:off x="7100888" y="3024188"/>
              <a:ext cx="728662" cy="441325"/>
            </p14:xfrm>
          </p:contentPart>
        </mc:Choice>
        <mc:Fallback>
          <p:pic>
            <p:nvPicPr>
              <p:cNvPr id="1088" name="Ink 64"/>
              <p:cNvPicPr>
                <a:picLocks noRot="1" noChangeAspect="1" noEditPoints="1" noChangeArrowheads="1" noChangeShapeType="1"/>
              </p:cNvPicPr>
              <p:nvPr/>
            </p:nvPicPr>
            <p:blipFill>
              <a:blip r:embed="rId128"/>
              <a:stretch>
                <a:fillRect/>
              </a:stretch>
            </p:blipFill>
            <p:spPr>
              <a:xfrm>
                <a:off x="7092248" y="3013749"/>
                <a:ext cx="747023" cy="456804"/>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1089" name="Ink 65"/>
              <p14:cNvContentPartPr>
                <a14:cpLocks xmlns:a14="http://schemas.microsoft.com/office/drawing/2010/main" noRot="1" noChangeAspect="1" noEditPoints="1" noChangeArrowheads="1" noChangeShapeType="1"/>
              </p14:cNvContentPartPr>
              <p14:nvPr/>
            </p14:nvContentPartPr>
            <p14:xfrm>
              <a:off x="18715038" y="49366488"/>
              <a:ext cx="0" cy="0"/>
            </p14:xfrm>
          </p:contentPart>
        </mc:Choice>
        <mc:Fallback>
          <p:pic>
            <p:nvPicPr>
              <p:cNvPr id="1089" name="Ink 65"/>
              <p:cNvPicPr>
                <a:picLocks noRot="1" noChangeAspect="1" noEditPoints="1" noChangeArrowheads="1" noChangeShapeType="1"/>
              </p:cNvPicPr>
              <p:nvPr/>
            </p:nvPicPr>
            <p:blipFill>
              <a:blip r:embed="rId130"/>
              <a:stretch>
                <a:fillRect/>
              </a:stretch>
            </p:blipFill>
            <p:spPr>
              <a:xfrm>
                <a:off x="18715038" y="49366488"/>
                <a:ext cx="0" cy="0"/>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1090" name="Ink 66"/>
              <p14:cNvContentPartPr>
                <a14:cpLocks xmlns:a14="http://schemas.microsoft.com/office/drawing/2010/main" noRot="1" noChangeAspect="1" noEditPoints="1" noChangeArrowheads="1" noChangeShapeType="1"/>
              </p14:cNvContentPartPr>
              <p14:nvPr/>
            </p14:nvContentPartPr>
            <p14:xfrm>
              <a:off x="250825" y="4943475"/>
              <a:ext cx="530225" cy="334963"/>
            </p14:xfrm>
          </p:contentPart>
        </mc:Choice>
        <mc:Fallback>
          <p:pic>
            <p:nvPicPr>
              <p:cNvPr id="1090" name="Ink 66"/>
              <p:cNvPicPr>
                <a:picLocks noRot="1" noChangeAspect="1" noEditPoints="1" noChangeArrowheads="1" noChangeShapeType="1"/>
              </p:cNvPicPr>
              <p:nvPr/>
            </p:nvPicPr>
            <p:blipFill>
              <a:blip r:embed="rId132"/>
              <a:stretch>
                <a:fillRect/>
              </a:stretch>
            </p:blipFill>
            <p:spPr>
              <a:xfrm>
                <a:off x="241106" y="4934471"/>
                <a:ext cx="550023" cy="354052"/>
              </a:xfrm>
              <a:prstGeom prst="rect">
                <a:avLst/>
              </a:prstGeom>
            </p:spPr>
          </p:pic>
        </mc:Fallback>
      </mc:AlternateContent>
      <mc:AlternateContent xmlns:mc="http://schemas.openxmlformats.org/markup-compatibility/2006">
        <mc:Choice xmlns:p14="http://schemas.microsoft.com/office/powerpoint/2010/main" Requires="p14">
          <p:contentPart p14:bwMode="auto" r:id="rId133">
            <p14:nvContentPartPr>
              <p14:cNvPr id="1091" name="Ink 67"/>
              <p14:cNvContentPartPr>
                <a14:cpLocks xmlns:a14="http://schemas.microsoft.com/office/drawing/2010/main" noRot="1" noChangeAspect="1" noEditPoints="1" noChangeArrowheads="1" noChangeShapeType="1"/>
              </p14:cNvContentPartPr>
              <p14:nvPr/>
            </p14:nvContentPartPr>
            <p14:xfrm>
              <a:off x="963613" y="5172075"/>
              <a:ext cx="171450" cy="125413"/>
            </p14:xfrm>
          </p:contentPart>
        </mc:Choice>
        <mc:Fallback>
          <p:pic>
            <p:nvPicPr>
              <p:cNvPr id="1091" name="Ink 67"/>
              <p:cNvPicPr>
                <a:picLocks noRot="1" noChangeAspect="1" noEditPoints="1" noChangeArrowheads="1" noChangeShapeType="1"/>
              </p:cNvPicPr>
              <p:nvPr/>
            </p:nvPicPr>
            <p:blipFill>
              <a:blip r:embed="rId134"/>
              <a:stretch>
                <a:fillRect/>
              </a:stretch>
            </p:blipFill>
            <p:spPr>
              <a:xfrm>
                <a:off x="955346" y="5164507"/>
                <a:ext cx="188703" cy="137666"/>
              </a:xfrm>
              <a:prstGeom prst="rect">
                <a:avLst/>
              </a:prstGeom>
            </p:spPr>
          </p:pic>
        </mc:Fallback>
      </mc:AlternateContent>
      <mc:AlternateContent xmlns:mc="http://schemas.openxmlformats.org/markup-compatibility/2006">
        <mc:Choice xmlns:p14="http://schemas.microsoft.com/office/powerpoint/2010/main" Requires="p14">
          <p:contentPart p14:bwMode="auto" r:id="rId135">
            <p14:nvContentPartPr>
              <p14:cNvPr id="1092" name="Ink 68"/>
              <p14:cNvContentPartPr>
                <a14:cpLocks xmlns:a14="http://schemas.microsoft.com/office/drawing/2010/main" noRot="1" noChangeAspect="1" noEditPoints="1" noChangeArrowheads="1" noChangeShapeType="1"/>
              </p14:cNvContentPartPr>
              <p14:nvPr/>
            </p14:nvContentPartPr>
            <p14:xfrm>
              <a:off x="1385888" y="4946650"/>
              <a:ext cx="871537" cy="584200"/>
            </p14:xfrm>
          </p:contentPart>
        </mc:Choice>
        <mc:Fallback>
          <p:pic>
            <p:nvPicPr>
              <p:cNvPr id="1092" name="Ink 68"/>
              <p:cNvPicPr>
                <a:picLocks noRot="1" noChangeAspect="1" noEditPoints="1" noChangeArrowheads="1" noChangeShapeType="1"/>
              </p:cNvPicPr>
              <p:nvPr/>
            </p:nvPicPr>
            <p:blipFill>
              <a:blip r:embed="rId136"/>
              <a:stretch>
                <a:fillRect/>
              </a:stretch>
            </p:blipFill>
            <p:spPr>
              <a:xfrm>
                <a:off x="1377248" y="4935865"/>
                <a:ext cx="890616" cy="604692"/>
              </a:xfrm>
              <a:prstGeom prst="rect">
                <a:avLst/>
              </a:prstGeom>
            </p:spPr>
          </p:pic>
        </mc:Fallback>
      </mc:AlternateContent>
      <mc:AlternateContent xmlns:mc="http://schemas.openxmlformats.org/markup-compatibility/2006">
        <mc:Choice xmlns:p14="http://schemas.microsoft.com/office/powerpoint/2010/main" Requires="p14">
          <p:contentPart p14:bwMode="auto" r:id="rId137">
            <p14:nvContentPartPr>
              <p14:cNvPr id="1093" name="Ink 69"/>
              <p14:cNvContentPartPr>
                <a14:cpLocks xmlns:a14="http://schemas.microsoft.com/office/drawing/2010/main" noRot="1" noChangeAspect="1" noEditPoints="1" noChangeArrowheads="1" noChangeShapeType="1"/>
              </p14:cNvContentPartPr>
              <p14:nvPr/>
            </p14:nvContentPartPr>
            <p14:xfrm>
              <a:off x="1365250" y="5576888"/>
              <a:ext cx="984250" cy="392112"/>
            </p14:xfrm>
          </p:contentPart>
        </mc:Choice>
        <mc:Fallback>
          <p:pic>
            <p:nvPicPr>
              <p:cNvPr id="1093" name="Ink 69"/>
              <p:cNvPicPr>
                <a:picLocks noRot="1" noChangeAspect="1" noEditPoints="1" noChangeArrowheads="1" noChangeShapeType="1"/>
              </p:cNvPicPr>
              <p:nvPr/>
            </p:nvPicPr>
            <p:blipFill>
              <a:blip r:embed="rId138"/>
              <a:stretch>
                <a:fillRect/>
              </a:stretch>
            </p:blipFill>
            <p:spPr>
              <a:xfrm>
                <a:off x="1354450" y="5565746"/>
                <a:ext cx="1006930" cy="415114"/>
              </a:xfrm>
              <a:prstGeom prst="rect">
                <a:avLst/>
              </a:prstGeom>
            </p:spPr>
          </p:pic>
        </mc:Fallback>
      </mc:AlternateContent>
      <mc:AlternateContent xmlns:mc="http://schemas.openxmlformats.org/markup-compatibility/2006">
        <mc:Choice xmlns:p14="http://schemas.microsoft.com/office/powerpoint/2010/main" Requires="p14">
          <p:contentPart p14:bwMode="auto" r:id="rId139">
            <p14:nvContentPartPr>
              <p14:cNvPr id="1094" name="Ink 70"/>
              <p14:cNvContentPartPr>
                <a14:cpLocks xmlns:a14="http://schemas.microsoft.com/office/drawing/2010/main" noRot="1" noChangeAspect="1" noEditPoints="1" noChangeArrowheads="1" noChangeShapeType="1"/>
              </p14:cNvContentPartPr>
              <p14:nvPr/>
            </p14:nvContentPartPr>
            <p14:xfrm>
              <a:off x="2587625" y="5472113"/>
              <a:ext cx="239713" cy="223837"/>
            </p14:xfrm>
          </p:contentPart>
        </mc:Choice>
        <mc:Fallback>
          <p:pic>
            <p:nvPicPr>
              <p:cNvPr id="1094" name="Ink 70"/>
              <p:cNvPicPr>
                <a:picLocks noRot="1" noChangeAspect="1" noEditPoints="1" noChangeArrowheads="1" noChangeShapeType="1"/>
              </p:cNvPicPr>
              <p:nvPr/>
            </p:nvPicPr>
            <p:blipFill>
              <a:blip r:embed="rId140"/>
              <a:stretch>
                <a:fillRect/>
              </a:stretch>
            </p:blipFill>
            <p:spPr>
              <a:xfrm>
                <a:off x="2576125" y="5458798"/>
                <a:ext cx="262714" cy="248308"/>
              </a:xfrm>
              <a:prstGeom prst="rect">
                <a:avLst/>
              </a:prstGeom>
            </p:spPr>
          </p:pic>
        </mc:Fallback>
      </mc:AlternateContent>
      <mc:AlternateContent xmlns:mc="http://schemas.openxmlformats.org/markup-compatibility/2006">
        <mc:Choice xmlns:p14="http://schemas.microsoft.com/office/powerpoint/2010/main" Requires="p14">
          <p:contentPart p14:bwMode="auto" r:id="rId141">
            <p14:nvContentPartPr>
              <p14:cNvPr id="1095" name="Ink 71"/>
              <p14:cNvContentPartPr>
                <a14:cpLocks xmlns:a14="http://schemas.microsoft.com/office/drawing/2010/main" noRot="1" noChangeAspect="1" noEditPoints="1" noChangeArrowheads="1" noChangeShapeType="1"/>
              </p14:cNvContentPartPr>
              <p14:nvPr/>
            </p14:nvContentPartPr>
            <p14:xfrm>
              <a:off x="2073275" y="5765800"/>
              <a:ext cx="1000125" cy="530225"/>
            </p14:xfrm>
          </p:contentPart>
        </mc:Choice>
        <mc:Fallback>
          <p:pic>
            <p:nvPicPr>
              <p:cNvPr id="1095" name="Ink 71"/>
              <p:cNvPicPr>
                <a:picLocks noRot="1" noChangeAspect="1" noEditPoints="1" noChangeArrowheads="1" noChangeShapeType="1"/>
              </p:cNvPicPr>
              <p:nvPr/>
            </p:nvPicPr>
            <p:blipFill>
              <a:blip r:embed="rId142"/>
              <a:stretch>
                <a:fillRect/>
              </a:stretch>
            </p:blipFill>
            <p:spPr>
              <a:xfrm>
                <a:off x="2062114" y="5754671"/>
                <a:ext cx="1018126" cy="553200"/>
              </a:xfrm>
              <a:prstGeom prst="rect">
                <a:avLst/>
              </a:prstGeom>
            </p:spPr>
          </p:pic>
        </mc:Fallback>
      </mc:AlternateContent>
      <mc:AlternateContent xmlns:mc="http://schemas.openxmlformats.org/markup-compatibility/2006">
        <mc:Choice xmlns:p14="http://schemas.microsoft.com/office/powerpoint/2010/main" Requires="p14">
          <p:contentPart p14:bwMode="auto" r:id="rId143">
            <p14:nvContentPartPr>
              <p14:cNvPr id="1096" name="Ink 72"/>
              <p14:cNvContentPartPr>
                <a14:cpLocks xmlns:a14="http://schemas.microsoft.com/office/drawing/2010/main" noRot="1" noChangeAspect="1" noEditPoints="1" noChangeArrowheads="1" noChangeShapeType="1"/>
              </p14:cNvContentPartPr>
              <p14:nvPr/>
            </p14:nvContentPartPr>
            <p14:xfrm>
              <a:off x="3673475" y="5935663"/>
              <a:ext cx="271463" cy="198437"/>
            </p14:xfrm>
          </p:contentPart>
        </mc:Choice>
        <mc:Fallback>
          <p:pic>
            <p:nvPicPr>
              <p:cNvPr id="1096" name="Ink 72"/>
              <p:cNvPicPr>
                <a:picLocks noRot="1" noChangeAspect="1" noEditPoints="1" noChangeArrowheads="1" noChangeShapeType="1"/>
              </p:cNvPicPr>
              <p:nvPr/>
            </p:nvPicPr>
            <p:blipFill>
              <a:blip r:embed="rId144"/>
              <a:stretch>
                <a:fillRect/>
              </a:stretch>
            </p:blipFill>
            <p:spPr>
              <a:xfrm>
                <a:off x="3665194" y="5925939"/>
                <a:ext cx="286584" cy="215003"/>
              </a:xfrm>
              <a:prstGeom prst="rect">
                <a:avLst/>
              </a:prstGeom>
            </p:spPr>
          </p:pic>
        </mc:Fallback>
      </mc:AlternateContent>
      <mc:AlternateContent xmlns:mc="http://schemas.openxmlformats.org/markup-compatibility/2006">
        <mc:Choice xmlns:p14="http://schemas.microsoft.com/office/powerpoint/2010/main" Requires="p14">
          <p:contentPart p14:bwMode="auto" r:id="rId145">
            <p14:nvContentPartPr>
              <p14:cNvPr id="1097" name="Ink 73"/>
              <p14:cNvContentPartPr>
                <a14:cpLocks xmlns:a14="http://schemas.microsoft.com/office/drawing/2010/main" noRot="1" noChangeAspect="1" noEditPoints="1" noChangeArrowheads="1" noChangeShapeType="1"/>
              </p14:cNvContentPartPr>
              <p14:nvPr/>
            </p14:nvContentPartPr>
            <p14:xfrm>
              <a:off x="2547938" y="5940425"/>
              <a:ext cx="1382712" cy="533400"/>
            </p14:xfrm>
          </p:contentPart>
        </mc:Choice>
        <mc:Fallback>
          <p:pic>
            <p:nvPicPr>
              <p:cNvPr id="1097" name="Ink 73"/>
              <p:cNvPicPr>
                <a:picLocks noRot="1" noChangeAspect="1" noEditPoints="1" noChangeArrowheads="1" noChangeShapeType="1"/>
              </p:cNvPicPr>
              <p:nvPr/>
            </p:nvPicPr>
            <p:blipFill>
              <a:blip r:embed="rId146"/>
              <a:stretch>
                <a:fillRect/>
              </a:stretch>
            </p:blipFill>
            <p:spPr>
              <a:xfrm>
                <a:off x="2538218" y="5928908"/>
                <a:ext cx="1398191" cy="556075"/>
              </a:xfrm>
              <a:prstGeom prst="rect">
                <a:avLst/>
              </a:prstGeom>
            </p:spPr>
          </p:pic>
        </mc:Fallback>
      </mc:AlternateContent>
      <mc:AlternateContent xmlns:mc="http://schemas.openxmlformats.org/markup-compatibility/2006">
        <mc:Choice xmlns:p14="http://schemas.microsoft.com/office/powerpoint/2010/main" Requires="p14">
          <p:contentPart p14:bwMode="auto" r:id="rId147">
            <p14:nvContentPartPr>
              <p14:cNvPr id="1098" name="Ink 74"/>
              <p14:cNvContentPartPr>
                <a14:cpLocks xmlns:a14="http://schemas.microsoft.com/office/drawing/2010/main" noRot="1" noChangeAspect="1" noEditPoints="1" noChangeArrowheads="1" noChangeShapeType="1"/>
              </p14:cNvContentPartPr>
              <p14:nvPr/>
            </p14:nvContentPartPr>
            <p14:xfrm>
              <a:off x="4127500" y="6092825"/>
              <a:ext cx="4763" cy="1588"/>
            </p14:xfrm>
          </p:contentPart>
        </mc:Choice>
        <mc:Fallback>
          <p:pic>
            <p:nvPicPr>
              <p:cNvPr id="1098" name="Ink 74"/>
              <p:cNvPicPr>
                <a:picLocks noRot="1" noChangeAspect="1" noEditPoints="1" noChangeArrowheads="1" noChangeShapeType="1"/>
              </p:cNvPicPr>
              <p:nvPr/>
            </p:nvPicPr>
            <p:blipFill>
              <a:blip r:embed="rId148"/>
              <a:stretch>
                <a:fillRect/>
              </a:stretch>
            </p:blipFill>
            <p:spPr>
              <a:xfrm>
                <a:off x="4120905" y="6085520"/>
                <a:ext cx="21250" cy="17468"/>
              </a:xfrm>
              <a:prstGeom prst="rect">
                <a:avLst/>
              </a:prstGeom>
            </p:spPr>
          </p:pic>
        </mc:Fallback>
      </mc:AlternateContent>
      <mc:AlternateContent xmlns:mc="http://schemas.openxmlformats.org/markup-compatibility/2006">
        <mc:Choice xmlns:p14="http://schemas.microsoft.com/office/powerpoint/2010/main" Requires="p14">
          <p:contentPart p14:bwMode="auto" r:id="rId149">
            <p14:nvContentPartPr>
              <p14:cNvPr id="1099" name="Ink 75"/>
              <p14:cNvContentPartPr>
                <a14:cpLocks xmlns:a14="http://schemas.microsoft.com/office/drawing/2010/main" noRot="1" noChangeAspect="1" noEditPoints="1" noChangeArrowheads="1" noChangeShapeType="1"/>
              </p14:cNvContentPartPr>
              <p14:nvPr/>
            </p14:nvContentPartPr>
            <p14:xfrm>
              <a:off x="3373438" y="6015038"/>
              <a:ext cx="1141412" cy="482600"/>
            </p14:xfrm>
          </p:contentPart>
        </mc:Choice>
        <mc:Fallback>
          <p:pic>
            <p:nvPicPr>
              <p:cNvPr id="1099" name="Ink 75"/>
              <p:cNvPicPr>
                <a:picLocks noRot="1" noChangeAspect="1" noEditPoints="1" noChangeArrowheads="1" noChangeShapeType="1"/>
              </p:cNvPicPr>
              <p:nvPr/>
            </p:nvPicPr>
            <p:blipFill>
              <a:blip r:embed="rId150"/>
              <a:stretch>
                <a:fillRect/>
              </a:stretch>
            </p:blipFill>
            <p:spPr>
              <a:xfrm>
                <a:off x="3360476" y="6003162"/>
                <a:ext cx="1166977" cy="507072"/>
              </a:xfrm>
              <a:prstGeom prst="rect">
                <a:avLst/>
              </a:prstGeom>
            </p:spPr>
          </p:pic>
        </mc:Fallback>
      </mc:AlternateContent>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AutoShape 2" descr="chapter_2"/>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06" name="AutoShape 6" descr="Radio Propagation Basic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08" name="AutoShape 8" descr="Radio Propagation Basic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1210" name="Picture 10" descr="Radio Propagation Basics"/>
          <p:cNvPicPr>
            <a:picLocks noChangeAspect="1" noChangeArrowheads="1"/>
          </p:cNvPicPr>
          <p:nvPr/>
        </p:nvPicPr>
        <p:blipFill>
          <a:blip r:embed="rId2" cstate="print"/>
          <a:srcRect/>
          <a:stretch>
            <a:fillRect/>
          </a:stretch>
        </p:blipFill>
        <p:spPr bwMode="auto">
          <a:xfrm>
            <a:off x="609600" y="914400"/>
            <a:ext cx="7656090" cy="3505200"/>
          </a:xfrm>
          <a:prstGeom prst="rect">
            <a:avLst/>
          </a:prstGeom>
          <a:noFill/>
        </p:spPr>
      </p:pic>
      <mc:AlternateContent xmlns:mc="http://schemas.openxmlformats.org/markup-compatibility/2006">
        <mc:Choice xmlns:p14="http://schemas.microsoft.com/office/powerpoint/2010/main" Requires="p14">
          <p:contentPart p14:bwMode="auto" r:id="rId3">
            <p14:nvContentPartPr>
              <p14:cNvPr id="51211" name="Ink 11"/>
              <p14:cNvContentPartPr>
                <a14:cpLocks xmlns:a14="http://schemas.microsoft.com/office/drawing/2010/main" noRot="1" noChangeAspect="1" noEditPoints="1" noChangeArrowheads="1" noChangeShapeType="1"/>
              </p14:cNvContentPartPr>
              <p14:nvPr/>
            </p14:nvContentPartPr>
            <p14:xfrm>
              <a:off x="465138" y="4711700"/>
              <a:ext cx="350837" cy="173038"/>
            </p14:xfrm>
          </p:contentPart>
        </mc:Choice>
        <mc:Fallback>
          <p:pic>
            <p:nvPicPr>
              <p:cNvPr id="51211" name="Ink 11"/>
              <p:cNvPicPr>
                <a:picLocks noRot="1" noChangeAspect="1" noEditPoints="1" noChangeArrowheads="1" noChangeShapeType="1"/>
              </p:cNvPicPr>
              <p:nvPr/>
            </p:nvPicPr>
            <p:blipFill>
              <a:blip r:embed="rId4"/>
              <a:stretch>
                <a:fillRect/>
              </a:stretch>
            </p:blipFill>
            <p:spPr>
              <a:xfrm>
                <a:off x="453264" y="4701289"/>
                <a:ext cx="373506" cy="193501"/>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1212" name="Ink 12"/>
              <p14:cNvContentPartPr>
                <a14:cpLocks xmlns:a14="http://schemas.microsoft.com/office/drawing/2010/main" noRot="1" noChangeAspect="1" noEditPoints="1" noChangeArrowheads="1" noChangeShapeType="1"/>
              </p14:cNvContentPartPr>
              <p14:nvPr/>
            </p14:nvContentPartPr>
            <p14:xfrm>
              <a:off x="1136650" y="4673600"/>
              <a:ext cx="531813" cy="266700"/>
            </p14:xfrm>
          </p:contentPart>
        </mc:Choice>
        <mc:Fallback>
          <p:pic>
            <p:nvPicPr>
              <p:cNvPr id="51212" name="Ink 12"/>
              <p:cNvPicPr>
                <a:picLocks noRot="1" noChangeAspect="1" noEditPoints="1" noChangeArrowheads="1" noChangeShapeType="1"/>
              </p:cNvPicPr>
              <p:nvPr/>
            </p:nvPicPr>
            <p:blipFill>
              <a:blip r:embed="rId6"/>
              <a:stretch>
                <a:fillRect/>
              </a:stretch>
            </p:blipFill>
            <p:spPr>
              <a:xfrm>
                <a:off x="1126208" y="4659923"/>
                <a:ext cx="548016" cy="290455"/>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51213" name="Ink 13"/>
              <p14:cNvContentPartPr>
                <a14:cpLocks xmlns:a14="http://schemas.microsoft.com/office/drawing/2010/main" noRot="1" noChangeAspect="1" noEditPoints="1" noChangeArrowheads="1" noChangeShapeType="1"/>
              </p14:cNvContentPartPr>
              <p14:nvPr/>
            </p14:nvContentPartPr>
            <p14:xfrm>
              <a:off x="531813" y="5197475"/>
              <a:ext cx="366712" cy="185738"/>
            </p14:xfrm>
          </p:contentPart>
        </mc:Choice>
        <mc:Fallback>
          <p:pic>
            <p:nvPicPr>
              <p:cNvPr id="51213" name="Ink 13"/>
              <p:cNvPicPr>
                <a:picLocks noRot="1" noChangeAspect="1" noEditPoints="1" noChangeArrowheads="1" noChangeShapeType="1"/>
              </p:cNvPicPr>
              <p:nvPr/>
            </p:nvPicPr>
            <p:blipFill>
              <a:blip r:embed="rId8"/>
              <a:stretch>
                <a:fillRect/>
              </a:stretch>
            </p:blipFill>
            <p:spPr>
              <a:xfrm>
                <a:off x="522456" y="5187036"/>
                <a:ext cx="386865" cy="201216"/>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51214" name="Ink 14"/>
              <p14:cNvContentPartPr>
                <a14:cpLocks xmlns:a14="http://schemas.microsoft.com/office/drawing/2010/main" noRot="1" noChangeAspect="1" noEditPoints="1" noChangeArrowheads="1" noChangeShapeType="1"/>
              </p14:cNvContentPartPr>
              <p14:nvPr/>
            </p14:nvContentPartPr>
            <p14:xfrm>
              <a:off x="1392238" y="5122863"/>
              <a:ext cx="1555750" cy="582612"/>
            </p14:xfrm>
          </p:contentPart>
        </mc:Choice>
        <mc:Fallback>
          <p:pic>
            <p:nvPicPr>
              <p:cNvPr id="51214" name="Ink 14"/>
              <p:cNvPicPr>
                <a:picLocks noRot="1" noChangeAspect="1" noEditPoints="1" noChangeArrowheads="1" noChangeShapeType="1"/>
              </p:cNvPicPr>
              <p:nvPr/>
            </p:nvPicPr>
            <p:blipFill>
              <a:blip r:embed="rId10"/>
              <a:stretch>
                <a:fillRect/>
              </a:stretch>
            </p:blipFill>
            <p:spPr>
              <a:xfrm>
                <a:off x="1382157" y="5113507"/>
                <a:ext cx="1570512" cy="604204"/>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51215" name="Ink 15"/>
              <p14:cNvContentPartPr>
                <a14:cpLocks xmlns:a14="http://schemas.microsoft.com/office/drawing/2010/main" noRot="1" noChangeAspect="1" noEditPoints="1" noChangeArrowheads="1" noChangeShapeType="1"/>
              </p14:cNvContentPartPr>
              <p14:nvPr/>
            </p14:nvContentPartPr>
            <p14:xfrm>
              <a:off x="3203575" y="5091113"/>
              <a:ext cx="968375" cy="365125"/>
            </p14:xfrm>
          </p:contentPart>
        </mc:Choice>
        <mc:Fallback>
          <p:pic>
            <p:nvPicPr>
              <p:cNvPr id="51215" name="Ink 15"/>
              <p:cNvPicPr>
                <a:picLocks noRot="1" noChangeAspect="1" noEditPoints="1" noChangeArrowheads="1" noChangeShapeType="1"/>
              </p:cNvPicPr>
              <p:nvPr/>
            </p:nvPicPr>
            <p:blipFill>
              <a:blip r:embed="rId12"/>
              <a:stretch>
                <a:fillRect/>
              </a:stretch>
            </p:blipFill>
            <p:spPr>
              <a:xfrm>
                <a:off x="3192051" y="5079602"/>
                <a:ext cx="991423" cy="388148"/>
              </a:xfrm>
              <a:prstGeom prst="rect">
                <a:avLst/>
              </a:prstGeom>
            </p:spPr>
          </p:pic>
        </mc:Fallback>
      </mc:AlternateContent>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descr="propagation of waves in duct"/>
          <p:cNvPicPr>
            <a:picLocks noChangeAspect="1" noChangeArrowheads="1"/>
          </p:cNvPicPr>
          <p:nvPr/>
        </p:nvPicPr>
        <p:blipFill>
          <a:blip r:embed="rId2" cstate="print"/>
          <a:srcRect/>
          <a:stretch>
            <a:fillRect/>
          </a:stretch>
        </p:blipFill>
        <p:spPr bwMode="auto">
          <a:xfrm>
            <a:off x="838200" y="838200"/>
            <a:ext cx="7746998" cy="4648200"/>
          </a:xfrm>
          <a:prstGeom prst="rect">
            <a:avLst/>
          </a:prstGeom>
          <a:noFill/>
        </p:spPr>
      </p:pic>
      <mc:AlternateContent xmlns:mc="http://schemas.openxmlformats.org/markup-compatibility/2006">
        <mc:Choice xmlns:p14="http://schemas.microsoft.com/office/powerpoint/2010/main" Requires="p14">
          <p:contentPart p14:bwMode="auto" r:id="rId3">
            <p14:nvContentPartPr>
              <p14:cNvPr id="46081" name="Ink 1"/>
              <p14:cNvContentPartPr>
                <a14:cpLocks xmlns:a14="http://schemas.microsoft.com/office/drawing/2010/main" noRot="1" noChangeAspect="1" noEditPoints="1" noChangeArrowheads="1" noChangeShapeType="1"/>
              </p14:cNvContentPartPr>
              <p14:nvPr/>
            </p14:nvContentPartPr>
            <p14:xfrm>
              <a:off x="6351588" y="3367088"/>
              <a:ext cx="514350" cy="581025"/>
            </p14:xfrm>
          </p:contentPart>
        </mc:Choice>
        <mc:Fallback>
          <p:pic>
            <p:nvPicPr>
              <p:cNvPr id="46081" name="Ink 1"/>
              <p:cNvPicPr>
                <a:picLocks noRot="1" noChangeAspect="1" noEditPoints="1" noChangeArrowheads="1" noChangeShapeType="1"/>
              </p:cNvPicPr>
              <p:nvPr/>
            </p:nvPicPr>
            <p:blipFill>
              <a:blip r:embed="rId4"/>
              <a:stretch>
                <a:fillRect/>
              </a:stretch>
            </p:blipFill>
            <p:spPr>
              <a:xfrm>
                <a:off x="6345460" y="3358088"/>
                <a:ext cx="525524" cy="596145"/>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46082" name="Ink 2"/>
              <p14:cNvContentPartPr>
                <a14:cpLocks xmlns:a14="http://schemas.microsoft.com/office/drawing/2010/main" noRot="1" noChangeAspect="1" noEditPoints="1" noChangeArrowheads="1" noChangeShapeType="1"/>
              </p14:cNvContentPartPr>
              <p14:nvPr/>
            </p14:nvContentPartPr>
            <p14:xfrm>
              <a:off x="2574925" y="2900363"/>
              <a:ext cx="314325" cy="182562"/>
            </p14:xfrm>
          </p:contentPart>
        </mc:Choice>
        <mc:Fallback>
          <p:pic>
            <p:nvPicPr>
              <p:cNvPr id="46082" name="Ink 2"/>
              <p:cNvPicPr>
                <a:picLocks noRot="1" noChangeAspect="1" noEditPoints="1" noChangeArrowheads="1" noChangeShapeType="1"/>
              </p:cNvPicPr>
              <p:nvPr/>
            </p:nvPicPr>
            <p:blipFill>
              <a:blip r:embed="rId6"/>
              <a:stretch>
                <a:fillRect/>
              </a:stretch>
            </p:blipFill>
            <p:spPr>
              <a:xfrm>
                <a:off x="2565204" y="2891361"/>
                <a:ext cx="329807" cy="200566"/>
              </a:xfrm>
              <a:prstGeom prst="rect">
                <a:avLst/>
              </a:prstGeom>
            </p:spPr>
          </p:pic>
        </mc:Fallback>
      </mc:AlternateContent>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90600"/>
            <a:ext cx="8458200" cy="2893100"/>
          </a:xfrm>
          <a:prstGeom prst="rect">
            <a:avLst/>
          </a:prstGeom>
        </p:spPr>
        <p:txBody>
          <a:bodyPr wrap="square">
            <a:spAutoFit/>
          </a:bodyPr>
          <a:lstStyle/>
          <a:p>
            <a:pPr fontAlgn="base"/>
            <a:r>
              <a:rPr lang="en-US" sz="2800" dirty="0" smtClean="0">
                <a:latin typeface="Times New Roman" pitchFamily="18" charset="0"/>
                <a:cs typeface="Times New Roman" pitchFamily="18" charset="0"/>
              </a:rPr>
              <a:t>What is temperature inversion?</a:t>
            </a:r>
          </a:p>
          <a:p>
            <a:pPr fontAlgn="base"/>
            <a:endParaRPr lang="en-US" sz="2800" dirty="0" smtClean="0">
              <a:latin typeface="Times New Roman" pitchFamily="18" charset="0"/>
              <a:cs typeface="Times New Roman" pitchFamily="18" charset="0"/>
            </a:endParaRPr>
          </a:p>
          <a:p>
            <a:pPr fontAlgn="base"/>
            <a:r>
              <a:rPr lang="en-US" dirty="0" smtClean="0">
                <a:latin typeface="Times New Roman" pitchFamily="18" charset="0"/>
                <a:cs typeface="Times New Roman" pitchFamily="18" charset="0"/>
              </a:rPr>
              <a:t>As we have already discussed that </a:t>
            </a:r>
            <a:r>
              <a:rPr lang="en-US" dirty="0" err="1" smtClean="0">
                <a:latin typeface="Times New Roman" pitchFamily="18" charset="0"/>
                <a:cs typeface="Times New Roman" pitchFamily="18" charset="0"/>
              </a:rPr>
              <a:t>stratopause</a:t>
            </a:r>
            <a:r>
              <a:rPr lang="en-US" dirty="0" smtClean="0">
                <a:latin typeface="Times New Roman" pitchFamily="18" charset="0"/>
                <a:cs typeface="Times New Roman" pitchFamily="18" charset="0"/>
              </a:rPr>
              <a:t> is the region present next higher to troposphere.</a:t>
            </a:r>
          </a:p>
          <a:p>
            <a:pPr fontAlgn="base"/>
            <a:endParaRPr lang="en-US" dirty="0" smtClean="0">
              <a:latin typeface="Times New Roman" pitchFamily="18" charset="0"/>
              <a:cs typeface="Times New Roman" pitchFamily="18" charset="0"/>
            </a:endParaRPr>
          </a:p>
          <a:p>
            <a:pPr fontAlgn="base"/>
            <a:r>
              <a:rPr lang="en-US" dirty="0" smtClean="0">
                <a:latin typeface="Times New Roman" pitchFamily="18" charset="0"/>
                <a:cs typeface="Times New Roman" pitchFamily="18" charset="0"/>
              </a:rPr>
              <a:t>The temperature of this region generally remains constant. The region has a dielectric constant which is somewhat greater than 1 at the surface of the earth, as it is denser than the region of the upper atmosphere. While on moving upwards as the air density decreases to 0, the dielectric constant attains unity value.</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0"/>
            <a:ext cx="8534400" cy="5663089"/>
          </a:xfrm>
          <a:prstGeom prst="rect">
            <a:avLst/>
          </a:prstGeom>
        </p:spPr>
        <p:txBody>
          <a:bodyPr wrap="square">
            <a:spAutoFit/>
          </a:bodyPr>
          <a:lstStyle/>
          <a:p>
            <a:pPr fontAlgn="base"/>
            <a:r>
              <a:rPr lang="en-US" sz="2800" dirty="0" smtClean="0">
                <a:latin typeface="Times New Roman" pitchFamily="18" charset="0"/>
                <a:cs typeface="Times New Roman" pitchFamily="18" charset="0"/>
              </a:rPr>
              <a:t>What is Duct Propagation?</a:t>
            </a:r>
          </a:p>
          <a:p>
            <a:pPr fontAlgn="base"/>
            <a:endParaRPr lang="en-US" sz="2800" dirty="0" smtClean="0">
              <a:latin typeface="Times New Roman" pitchFamily="18" charset="0"/>
              <a:cs typeface="Times New Roman" pitchFamily="18" charset="0"/>
            </a:endParaRPr>
          </a:p>
          <a:p>
            <a:pPr fontAlgn="base"/>
            <a:r>
              <a:rPr lang="en-US" dirty="0" smtClean="0">
                <a:latin typeface="Times New Roman" pitchFamily="18" charset="0"/>
                <a:cs typeface="Times New Roman" pitchFamily="18" charset="0"/>
              </a:rPr>
              <a:t>	Duct propagation is the phenomenon of transmitting UHF and VHF signals to longer distances. We have already discussed that the presence of a layer of cool air between warm air, generates a duct that guides the high-frequency signals inside it like a waveguide.</a:t>
            </a:r>
          </a:p>
          <a:p>
            <a:pPr fontAlgn="base"/>
            <a:endParaRPr lang="en-US" dirty="0" smtClean="0">
              <a:latin typeface="Times New Roman" pitchFamily="18" charset="0"/>
              <a:cs typeface="Times New Roman" pitchFamily="18" charset="0"/>
            </a:endParaRPr>
          </a:p>
          <a:p>
            <a:pPr fontAlgn="base"/>
            <a:r>
              <a:rPr lang="en-US" dirty="0" smtClean="0">
                <a:latin typeface="Times New Roman" pitchFamily="18" charset="0"/>
                <a:cs typeface="Times New Roman" pitchFamily="18" charset="0"/>
              </a:rPr>
              <a:t>Basically the wave propagates inside a duct by undergoing successive refractions inside it. The change in the refractive index due to warm and cool layers in the atmosphere causes duct propagation.</a:t>
            </a:r>
          </a:p>
          <a:p>
            <a:pPr fontAlgn="base"/>
            <a:endParaRPr lang="en-US" dirty="0" smtClean="0">
              <a:latin typeface="Times New Roman" pitchFamily="18" charset="0"/>
              <a:cs typeface="Times New Roman" pitchFamily="18" charset="0"/>
            </a:endParaRPr>
          </a:p>
          <a:p>
            <a:pPr fontAlgn="base"/>
            <a:r>
              <a:rPr lang="en-US" dirty="0" smtClean="0">
                <a:latin typeface="Times New Roman" pitchFamily="18" charset="0"/>
                <a:cs typeface="Times New Roman" pitchFamily="18" charset="0"/>
              </a:rPr>
              <a:t>We have understood the unusual atmospheric conditions that cause the generation of the duct. However, for duct propagation to take place, the two necessary conditions are as follows:</a:t>
            </a:r>
          </a:p>
          <a:p>
            <a:pPr fontAlgn="base"/>
            <a:endParaRPr lang="en-US" dirty="0" smtClean="0">
              <a:latin typeface="Times New Roman" pitchFamily="18" charset="0"/>
              <a:cs typeface="Times New Roman" pitchFamily="18" charset="0"/>
            </a:endParaRPr>
          </a:p>
          <a:p>
            <a:pPr marL="342900" indent="-342900" fontAlgn="base">
              <a:buFont typeface="+mj-lt"/>
              <a:buAutoNum type="arabicPeriod"/>
            </a:pPr>
            <a:r>
              <a:rPr lang="en-US" dirty="0" smtClean="0">
                <a:latin typeface="Times New Roman" pitchFamily="18" charset="0"/>
                <a:cs typeface="Times New Roman" pitchFamily="18" charset="0"/>
              </a:rPr>
              <a:t>The transmitting </a:t>
            </a:r>
            <a:r>
              <a:rPr lang="en-US" dirty="0" smtClean="0">
                <a:latin typeface="Times New Roman" pitchFamily="18" charset="0"/>
                <a:cs typeface="Times New Roman" pitchFamily="18" charset="0"/>
                <a:hlinkClick r:id="rId2"/>
              </a:rPr>
              <a:t>antenna</a:t>
            </a:r>
            <a:r>
              <a:rPr lang="en-US" dirty="0" smtClean="0">
                <a:latin typeface="Times New Roman" pitchFamily="18" charset="0"/>
                <a:cs typeface="Times New Roman" pitchFamily="18" charset="0"/>
              </a:rPr>
              <a:t> must be extended up to the region of duct in the atmosphere and</a:t>
            </a:r>
          </a:p>
          <a:p>
            <a:pPr marL="342900" indent="-342900" fontAlgn="base">
              <a:buFont typeface="+mj-lt"/>
              <a:buAutoNum type="arabicPeriod"/>
            </a:pPr>
            <a:r>
              <a:rPr lang="en-US" dirty="0" smtClean="0">
                <a:latin typeface="Times New Roman" pitchFamily="18" charset="0"/>
                <a:cs typeface="Times New Roman" pitchFamily="18" charset="0"/>
              </a:rPr>
              <a:t>The angle of incidence of radio waves should be less than the value of the critical angle.</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descr="duct propagation"/>
          <p:cNvPicPr>
            <a:picLocks noChangeAspect="1" noChangeArrowheads="1"/>
          </p:cNvPicPr>
          <p:nvPr/>
        </p:nvPicPr>
        <p:blipFill>
          <a:blip r:embed="rId2" cstate="print"/>
          <a:srcRect/>
          <a:stretch>
            <a:fillRect/>
          </a:stretch>
        </p:blipFill>
        <p:spPr bwMode="auto">
          <a:xfrm>
            <a:off x="304800" y="838200"/>
            <a:ext cx="8581292" cy="4648200"/>
          </a:xfrm>
          <a:prstGeom prst="rect">
            <a:avLst/>
          </a:prstGeom>
          <a:noFill/>
        </p:spPr>
      </p:pic>
      <mc:AlternateContent xmlns:mc="http://schemas.openxmlformats.org/markup-compatibility/2006">
        <mc:Choice xmlns:p14="http://schemas.microsoft.com/office/powerpoint/2010/main" Requires="p14">
          <p:contentPart p14:bwMode="auto" r:id="rId3">
            <p14:nvContentPartPr>
              <p14:cNvPr id="43009" name="Ink 1"/>
              <p14:cNvContentPartPr>
                <a14:cpLocks xmlns:a14="http://schemas.microsoft.com/office/drawing/2010/main" noRot="1" noChangeAspect="1" noEditPoints="1" noChangeArrowheads="1" noChangeShapeType="1"/>
              </p14:cNvContentPartPr>
              <p14:nvPr/>
            </p14:nvContentPartPr>
            <p14:xfrm>
              <a:off x="5903913" y="957263"/>
              <a:ext cx="1350962" cy="630237"/>
            </p14:xfrm>
          </p:contentPart>
        </mc:Choice>
        <mc:Fallback>
          <p:pic>
            <p:nvPicPr>
              <p:cNvPr id="43009" name="Ink 1"/>
              <p:cNvPicPr>
                <a:picLocks noRot="1" noChangeAspect="1" noEditPoints="1" noChangeArrowheads="1" noChangeShapeType="1"/>
              </p:cNvPicPr>
              <p:nvPr/>
            </p:nvPicPr>
            <p:blipFill>
              <a:blip r:embed="rId4"/>
              <a:stretch>
                <a:fillRect/>
              </a:stretch>
            </p:blipFill>
            <p:spPr>
              <a:xfrm>
                <a:off x="5895634" y="948265"/>
                <a:ext cx="1365361" cy="647514"/>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43010" name="Ink 2"/>
              <p14:cNvContentPartPr>
                <a14:cpLocks xmlns:a14="http://schemas.microsoft.com/office/drawing/2010/main" noRot="1" noChangeAspect="1" noEditPoints="1" noChangeArrowheads="1" noChangeShapeType="1"/>
              </p14:cNvContentPartPr>
              <p14:nvPr/>
            </p14:nvContentPartPr>
            <p14:xfrm>
              <a:off x="7312025" y="739775"/>
              <a:ext cx="747713" cy="547688"/>
            </p14:xfrm>
          </p:contentPart>
        </mc:Choice>
        <mc:Fallback>
          <p:pic>
            <p:nvPicPr>
              <p:cNvPr id="43010" name="Ink 2"/>
              <p:cNvPicPr>
                <a:picLocks noRot="1" noChangeAspect="1" noEditPoints="1" noChangeArrowheads="1" noChangeShapeType="1"/>
              </p:cNvPicPr>
              <p:nvPr/>
            </p:nvPicPr>
            <p:blipFill>
              <a:blip r:embed="rId6"/>
              <a:stretch>
                <a:fillRect/>
              </a:stretch>
            </p:blipFill>
            <p:spPr>
              <a:xfrm>
                <a:off x="7304465" y="728612"/>
                <a:ext cx="760673" cy="566052"/>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43011" name="Ink 3"/>
              <p14:cNvContentPartPr>
                <a14:cpLocks xmlns:a14="http://schemas.microsoft.com/office/drawing/2010/main" noRot="1" noChangeAspect="1" noEditPoints="1" noChangeArrowheads="1" noChangeShapeType="1"/>
              </p14:cNvContentPartPr>
              <p14:nvPr/>
            </p14:nvContentPartPr>
            <p14:xfrm>
              <a:off x="7232650" y="919163"/>
              <a:ext cx="892175" cy="303212"/>
            </p14:xfrm>
          </p:contentPart>
        </mc:Choice>
        <mc:Fallback>
          <p:pic>
            <p:nvPicPr>
              <p:cNvPr id="43011" name="Ink 3"/>
              <p:cNvPicPr>
                <a:picLocks noRot="1" noChangeAspect="1" noEditPoints="1" noChangeArrowheads="1" noChangeShapeType="1"/>
              </p:cNvPicPr>
              <p:nvPr/>
            </p:nvPicPr>
            <p:blipFill>
              <a:blip r:embed="rId8"/>
              <a:stretch>
                <a:fillRect/>
              </a:stretch>
            </p:blipFill>
            <p:spPr>
              <a:xfrm>
                <a:off x="7225089" y="911592"/>
                <a:ext cx="907297" cy="317273"/>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43012" name="Ink 4"/>
              <p14:cNvContentPartPr>
                <a14:cpLocks xmlns:a14="http://schemas.microsoft.com/office/drawing/2010/main" noRot="1" noChangeAspect="1" noEditPoints="1" noChangeArrowheads="1" noChangeShapeType="1"/>
              </p14:cNvContentPartPr>
              <p14:nvPr/>
            </p14:nvContentPartPr>
            <p14:xfrm>
              <a:off x="4395788" y="1038225"/>
              <a:ext cx="3175" cy="28575"/>
            </p14:xfrm>
          </p:contentPart>
        </mc:Choice>
        <mc:Fallback>
          <p:pic>
            <p:nvPicPr>
              <p:cNvPr id="43012" name="Ink 4"/>
              <p:cNvPicPr>
                <a:picLocks noRot="1" noChangeAspect="1" noEditPoints="1" noChangeArrowheads="1" noChangeShapeType="1"/>
              </p:cNvPicPr>
              <p:nvPr/>
            </p:nvPicPr>
            <p:blipFill>
              <a:blip r:embed="rId10"/>
              <a:stretch>
                <a:fillRect/>
              </a:stretch>
            </p:blipFill>
            <p:spPr>
              <a:xfrm>
                <a:off x="4386660" y="1034653"/>
                <a:ext cx="18653" cy="40362"/>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43013" name="Ink 5"/>
              <p14:cNvContentPartPr>
                <a14:cpLocks xmlns:a14="http://schemas.microsoft.com/office/drawing/2010/main" noRot="1" noChangeAspect="1" noEditPoints="1" noChangeArrowheads="1" noChangeShapeType="1"/>
              </p14:cNvContentPartPr>
              <p14:nvPr/>
            </p14:nvContentPartPr>
            <p14:xfrm>
              <a:off x="3529013" y="908050"/>
              <a:ext cx="1241425" cy="541338"/>
            </p14:xfrm>
          </p:contentPart>
        </mc:Choice>
        <mc:Fallback>
          <p:pic>
            <p:nvPicPr>
              <p:cNvPr id="43013" name="Ink 5"/>
              <p:cNvPicPr>
                <a:picLocks noRot="1" noChangeAspect="1" noEditPoints="1" noChangeArrowheads="1" noChangeShapeType="1"/>
              </p:cNvPicPr>
              <p:nvPr/>
            </p:nvPicPr>
            <p:blipFill>
              <a:blip r:embed="rId12"/>
              <a:stretch>
                <a:fillRect/>
              </a:stretch>
            </p:blipFill>
            <p:spPr>
              <a:xfrm>
                <a:off x="3519292" y="900131"/>
                <a:ext cx="1258707" cy="558975"/>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43014" name="Ink 6"/>
              <p14:cNvContentPartPr>
                <a14:cpLocks xmlns:a14="http://schemas.microsoft.com/office/drawing/2010/main" noRot="1" noChangeAspect="1" noEditPoints="1" noChangeArrowheads="1" noChangeShapeType="1"/>
              </p14:cNvContentPartPr>
              <p14:nvPr/>
            </p14:nvContentPartPr>
            <p14:xfrm>
              <a:off x="2776538" y="4281488"/>
              <a:ext cx="3919537" cy="1312862"/>
            </p14:xfrm>
          </p:contentPart>
        </mc:Choice>
        <mc:Fallback>
          <p:pic>
            <p:nvPicPr>
              <p:cNvPr id="43014" name="Ink 6"/>
              <p:cNvPicPr>
                <a:picLocks noRot="1" noChangeAspect="1" noEditPoints="1" noChangeArrowheads="1" noChangeShapeType="1"/>
              </p:cNvPicPr>
              <p:nvPr/>
            </p:nvPicPr>
            <p:blipFill>
              <a:blip r:embed="rId14"/>
              <a:stretch>
                <a:fillRect/>
              </a:stretch>
            </p:blipFill>
            <p:spPr>
              <a:xfrm>
                <a:off x="2768978" y="4274645"/>
                <a:ext cx="3934298" cy="1328710"/>
              </a:xfrm>
              <a:prstGeom prst="rect">
                <a:avLst/>
              </a:prstGeom>
            </p:spPr>
          </p:pic>
        </mc:Fallback>
      </mc:AlternateContent>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descr="What is Temperature Inversion? - Stellar IAS Academy"/>
          <p:cNvPicPr>
            <a:picLocks noChangeAspect="1" noChangeArrowheads="1"/>
          </p:cNvPicPr>
          <p:nvPr/>
        </p:nvPicPr>
        <p:blipFill>
          <a:blip r:embed="rId2" cstate="print"/>
          <a:srcRect/>
          <a:stretch>
            <a:fillRect/>
          </a:stretch>
        </p:blipFill>
        <p:spPr bwMode="auto">
          <a:xfrm>
            <a:off x="285069" y="0"/>
            <a:ext cx="8858931" cy="4876800"/>
          </a:xfrm>
          <a:prstGeom prst="rect">
            <a:avLst/>
          </a:prstGeom>
          <a:noFill/>
        </p:spPr>
      </p:pic>
      <p:sp>
        <p:nvSpPr>
          <p:cNvPr id="3" name="Rectangle 2"/>
          <p:cNvSpPr/>
          <p:nvPr/>
        </p:nvSpPr>
        <p:spPr>
          <a:xfrm>
            <a:off x="0" y="5257800"/>
            <a:ext cx="9144000" cy="923330"/>
          </a:xfrm>
          <a:prstGeom prst="rect">
            <a:avLst/>
          </a:prstGeom>
        </p:spPr>
        <p:txBody>
          <a:bodyPr wrap="square">
            <a:spAutoFit/>
          </a:bodyPr>
          <a:lstStyle/>
          <a:p>
            <a:r>
              <a:rPr lang="en-US" dirty="0" smtClean="0">
                <a:latin typeface="Times New Roman" pitchFamily="18" charset="0"/>
                <a:cs typeface="Times New Roman" pitchFamily="18" charset="0"/>
              </a:rPr>
              <a:t>	The </a:t>
            </a:r>
            <a:r>
              <a:rPr lang="en-US" b="1" dirty="0" smtClean="0">
                <a:latin typeface="Times New Roman" pitchFamily="18" charset="0"/>
                <a:cs typeface="Times New Roman" pitchFamily="18" charset="0"/>
              </a:rPr>
              <a:t>effects of temperature inversions</a:t>
            </a:r>
            <a:r>
              <a:rPr lang="en-US" dirty="0" smtClean="0">
                <a:latin typeface="Times New Roman" pitchFamily="18" charset="0"/>
                <a:cs typeface="Times New Roman" pitchFamily="18" charset="0"/>
              </a:rPr>
              <a:t> in the atmosphere range from mild to extreme. </a:t>
            </a:r>
            <a:r>
              <a:rPr lang="en-US" b="1" dirty="0" smtClean="0">
                <a:latin typeface="Times New Roman" pitchFamily="18" charset="0"/>
                <a:cs typeface="Times New Roman" pitchFamily="18" charset="0"/>
              </a:rPr>
              <a:t>Inversion</a:t>
            </a:r>
            <a:r>
              <a:rPr lang="en-US" dirty="0" smtClean="0">
                <a:latin typeface="Times New Roman" pitchFamily="18" charset="0"/>
                <a:cs typeface="Times New Roman" pitchFamily="18" charset="0"/>
              </a:rPr>
              <a:t> conditions may cause interesting weather patterns like </a:t>
            </a:r>
            <a:r>
              <a:rPr lang="en-US" dirty="0" smtClean="0">
                <a:solidFill>
                  <a:srgbClr val="FF0000"/>
                </a:solidFill>
                <a:latin typeface="Times New Roman" pitchFamily="18" charset="0"/>
                <a:cs typeface="Times New Roman" pitchFamily="18" charset="0"/>
              </a:rPr>
              <a:t>fog or freezing rain or may result in deadly smog concentrations. </a:t>
            </a:r>
            <a:r>
              <a:rPr lang="en-US" dirty="0" smtClean="0">
                <a:latin typeface="Times New Roman" pitchFamily="18" charset="0"/>
                <a:cs typeface="Times New Roman" pitchFamily="18" charset="0"/>
              </a:rPr>
              <a:t>The atmosphere's largest </a:t>
            </a:r>
            <a:r>
              <a:rPr lang="en-US" b="1" dirty="0" smtClean="0">
                <a:latin typeface="Times New Roman" pitchFamily="18" charset="0"/>
                <a:cs typeface="Times New Roman" pitchFamily="18" charset="0"/>
              </a:rPr>
              <a:t>temperature inversion</a:t>
            </a:r>
            <a:endParaRPr lang="en-US" dirty="0">
              <a:latin typeface="Times New Roman" pitchFamily="18" charset="0"/>
              <a:cs typeface="Times New Roman" pitchFamily="18" charset="0"/>
            </a:endParaRPr>
          </a:p>
        </p:txBody>
      </p:sp>
      <mc:AlternateContent xmlns:mc="http://schemas.openxmlformats.org/markup-compatibility/2006">
        <mc:Choice xmlns:p14="http://schemas.microsoft.com/office/powerpoint/2010/main" Requires="p14">
          <p:contentPart p14:bwMode="auto" r:id="rId3">
            <p14:nvContentPartPr>
              <p14:cNvPr id="52227" name="Ink 3"/>
              <p14:cNvContentPartPr>
                <a14:cpLocks xmlns:a14="http://schemas.microsoft.com/office/drawing/2010/main" noRot="1" noChangeAspect="1" noEditPoints="1" noChangeArrowheads="1" noChangeShapeType="1"/>
              </p14:cNvContentPartPr>
              <p14:nvPr/>
            </p14:nvContentPartPr>
            <p14:xfrm>
              <a:off x="4586288" y="554038"/>
              <a:ext cx="1614487" cy="598487"/>
            </p14:xfrm>
          </p:contentPart>
        </mc:Choice>
        <mc:Fallback>
          <p:pic>
            <p:nvPicPr>
              <p:cNvPr id="52227" name="Ink 3"/>
              <p:cNvPicPr>
                <a:picLocks noRot="1" noChangeAspect="1" noEditPoints="1" noChangeArrowheads="1" noChangeShapeType="1"/>
              </p:cNvPicPr>
              <p:nvPr/>
            </p:nvPicPr>
            <p:blipFill>
              <a:blip r:embed="rId4"/>
              <a:stretch>
                <a:fillRect/>
              </a:stretch>
            </p:blipFill>
            <p:spPr>
              <a:xfrm>
                <a:off x="4579817" y="547556"/>
                <a:ext cx="1627788" cy="611451"/>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2228" name="Ink 4"/>
              <p14:cNvContentPartPr>
                <a14:cpLocks xmlns:a14="http://schemas.microsoft.com/office/drawing/2010/main" noRot="1" noChangeAspect="1" noEditPoints="1" noChangeArrowheads="1" noChangeShapeType="1"/>
              </p14:cNvContentPartPr>
              <p14:nvPr/>
            </p14:nvContentPartPr>
            <p14:xfrm>
              <a:off x="6904038" y="1606550"/>
              <a:ext cx="411162" cy="233363"/>
            </p14:xfrm>
          </p:contentPart>
        </mc:Choice>
        <mc:Fallback>
          <p:pic>
            <p:nvPicPr>
              <p:cNvPr id="52228" name="Ink 4"/>
              <p:cNvPicPr>
                <a:picLocks noRot="1" noChangeAspect="1" noEditPoints="1" noChangeArrowheads="1" noChangeShapeType="1"/>
              </p:cNvPicPr>
              <p:nvPr/>
            </p:nvPicPr>
            <p:blipFill>
              <a:blip r:embed="rId6"/>
              <a:stretch>
                <a:fillRect/>
              </a:stretch>
            </p:blipFill>
            <p:spPr>
              <a:xfrm>
                <a:off x="6898997" y="1600788"/>
                <a:ext cx="420163" cy="243086"/>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52229" name="Ink 5"/>
              <p14:cNvContentPartPr>
                <a14:cpLocks xmlns:a14="http://schemas.microsoft.com/office/drawing/2010/main" noRot="1" noChangeAspect="1" noEditPoints="1" noChangeArrowheads="1" noChangeShapeType="1"/>
              </p14:cNvContentPartPr>
              <p14:nvPr/>
            </p14:nvContentPartPr>
            <p14:xfrm>
              <a:off x="3594100" y="1804988"/>
              <a:ext cx="2468563" cy="1803400"/>
            </p14:xfrm>
          </p:contentPart>
        </mc:Choice>
        <mc:Fallback>
          <p:pic>
            <p:nvPicPr>
              <p:cNvPr id="52229" name="Ink 5"/>
              <p:cNvPicPr>
                <a:picLocks noRot="1" noChangeAspect="1" noEditPoints="1" noChangeArrowheads="1" noChangeShapeType="1"/>
              </p:cNvPicPr>
              <p:nvPr/>
            </p:nvPicPr>
            <p:blipFill>
              <a:blip r:embed="rId8"/>
              <a:stretch>
                <a:fillRect/>
              </a:stretch>
            </p:blipFill>
            <p:spPr>
              <a:xfrm>
                <a:off x="3584747" y="1797395"/>
                <a:ext cx="2485471" cy="1817862"/>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52230" name="Ink 6"/>
              <p14:cNvContentPartPr>
                <a14:cpLocks xmlns:a14="http://schemas.microsoft.com/office/drawing/2010/main" noRot="1" noChangeAspect="1" noEditPoints="1" noChangeArrowheads="1" noChangeShapeType="1"/>
              </p14:cNvContentPartPr>
              <p14:nvPr/>
            </p14:nvContentPartPr>
            <p14:xfrm>
              <a:off x="6616700" y="2168525"/>
              <a:ext cx="227013" cy="163513"/>
            </p14:xfrm>
          </p:contentPart>
        </mc:Choice>
        <mc:Fallback>
          <p:pic>
            <p:nvPicPr>
              <p:cNvPr id="52230" name="Ink 6"/>
              <p:cNvPicPr>
                <a:picLocks noRot="1" noChangeAspect="1" noEditPoints="1" noChangeArrowheads="1" noChangeShapeType="1"/>
              </p:cNvPicPr>
              <p:nvPr/>
            </p:nvPicPr>
            <p:blipFill>
              <a:blip r:embed="rId10"/>
              <a:stretch>
                <a:fillRect/>
              </a:stretch>
            </p:blipFill>
            <p:spPr>
              <a:xfrm>
                <a:off x="6613102" y="2163123"/>
                <a:ext cx="236007" cy="172157"/>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52231" name="Ink 7"/>
              <p14:cNvContentPartPr>
                <a14:cpLocks xmlns:a14="http://schemas.microsoft.com/office/drawing/2010/main" noRot="1" noChangeAspect="1" noEditPoints="1" noChangeArrowheads="1" noChangeShapeType="1"/>
              </p14:cNvContentPartPr>
              <p14:nvPr/>
            </p14:nvContentPartPr>
            <p14:xfrm>
              <a:off x="7361238" y="1458913"/>
              <a:ext cx="582612" cy="201612"/>
            </p14:xfrm>
          </p:contentPart>
        </mc:Choice>
        <mc:Fallback>
          <p:pic>
            <p:nvPicPr>
              <p:cNvPr id="52231" name="Ink 7"/>
              <p:cNvPicPr>
                <a:picLocks noRot="1" noChangeAspect="1" noEditPoints="1" noChangeArrowheads="1" noChangeShapeType="1"/>
              </p:cNvPicPr>
              <p:nvPr/>
            </p:nvPicPr>
            <p:blipFill>
              <a:blip r:embed="rId12"/>
              <a:stretch>
                <a:fillRect/>
              </a:stretch>
            </p:blipFill>
            <p:spPr>
              <a:xfrm>
                <a:off x="7355117" y="1451353"/>
                <a:ext cx="595575" cy="216373"/>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52232" name="Ink 8"/>
              <p14:cNvContentPartPr>
                <a14:cpLocks xmlns:a14="http://schemas.microsoft.com/office/drawing/2010/main" noRot="1" noChangeAspect="1" noEditPoints="1" noChangeArrowheads="1" noChangeShapeType="1"/>
              </p14:cNvContentPartPr>
              <p14:nvPr/>
            </p14:nvContentPartPr>
            <p14:xfrm>
              <a:off x="5010150" y="4110038"/>
              <a:ext cx="3702050" cy="993775"/>
            </p14:xfrm>
          </p:contentPart>
        </mc:Choice>
        <mc:Fallback>
          <p:pic>
            <p:nvPicPr>
              <p:cNvPr id="52232" name="Ink 8"/>
              <p:cNvPicPr>
                <a:picLocks noRot="1" noChangeAspect="1" noEditPoints="1" noChangeArrowheads="1" noChangeShapeType="1"/>
              </p:cNvPicPr>
              <p:nvPr/>
            </p:nvPicPr>
            <p:blipFill>
              <a:blip r:embed="rId14"/>
              <a:stretch>
                <a:fillRect/>
              </a:stretch>
            </p:blipFill>
            <p:spPr>
              <a:xfrm>
                <a:off x="5003670" y="4103202"/>
                <a:ext cx="3716451" cy="1009247"/>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52233" name="Ink 9"/>
              <p14:cNvContentPartPr>
                <a14:cpLocks xmlns:a14="http://schemas.microsoft.com/office/drawing/2010/main" noRot="1" noChangeAspect="1" noEditPoints="1" noChangeArrowheads="1" noChangeShapeType="1"/>
              </p14:cNvContentPartPr>
              <p14:nvPr/>
            </p14:nvContentPartPr>
            <p14:xfrm>
              <a:off x="1155700" y="985838"/>
              <a:ext cx="374650" cy="188912"/>
            </p14:xfrm>
          </p:contentPart>
        </mc:Choice>
        <mc:Fallback>
          <p:pic>
            <p:nvPicPr>
              <p:cNvPr id="52233" name="Ink 9"/>
              <p:cNvPicPr>
                <a:picLocks noRot="1" noChangeAspect="1" noEditPoints="1" noChangeArrowheads="1" noChangeShapeType="1"/>
              </p:cNvPicPr>
              <p:nvPr/>
            </p:nvPicPr>
            <p:blipFill>
              <a:blip r:embed="rId16"/>
              <a:stretch>
                <a:fillRect/>
              </a:stretch>
            </p:blipFill>
            <p:spPr>
              <a:xfrm>
                <a:off x="1150661" y="978267"/>
                <a:ext cx="386527" cy="203693"/>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52234" name="Ink 10"/>
              <p14:cNvContentPartPr>
                <a14:cpLocks xmlns:a14="http://schemas.microsoft.com/office/drawing/2010/main" noRot="1" noChangeAspect="1" noEditPoints="1" noChangeArrowheads="1" noChangeShapeType="1"/>
              </p14:cNvContentPartPr>
              <p14:nvPr/>
            </p14:nvContentPartPr>
            <p14:xfrm>
              <a:off x="317500" y="2881313"/>
              <a:ext cx="1582738" cy="938212"/>
            </p14:xfrm>
          </p:contentPart>
        </mc:Choice>
        <mc:Fallback>
          <p:pic>
            <p:nvPicPr>
              <p:cNvPr id="52234" name="Ink 10"/>
              <p:cNvPicPr>
                <a:picLocks noRot="1" noChangeAspect="1" noEditPoints="1" noChangeArrowheads="1" noChangeShapeType="1"/>
              </p:cNvPicPr>
              <p:nvPr/>
            </p:nvPicPr>
            <p:blipFill>
              <a:blip r:embed="rId18"/>
              <a:stretch>
                <a:fillRect/>
              </a:stretch>
            </p:blipFill>
            <p:spPr>
              <a:xfrm>
                <a:off x="311031" y="2873764"/>
                <a:ext cx="1596754" cy="952591"/>
              </a:xfrm>
              <a:prstGeom prst="rect">
                <a:avLst/>
              </a:prstGeom>
            </p:spPr>
          </p:pic>
        </mc:Fallback>
      </mc:AlternateContent>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descr="7 Types of Fog You Didn&amp;#39;t Know Had Names"/>
          <p:cNvPicPr>
            <a:picLocks noChangeAspect="1" noChangeArrowheads="1"/>
          </p:cNvPicPr>
          <p:nvPr/>
        </p:nvPicPr>
        <p:blipFill>
          <a:blip r:embed="rId2" cstate="print"/>
          <a:srcRect/>
          <a:stretch>
            <a:fillRect/>
          </a:stretch>
        </p:blipFill>
        <p:spPr bwMode="auto">
          <a:xfrm>
            <a:off x="0" y="0"/>
            <a:ext cx="9144000" cy="5410200"/>
          </a:xfrm>
          <a:prstGeom prst="rect">
            <a:avLst/>
          </a:prstGeom>
          <a:noFill/>
        </p:spPr>
      </p:pic>
      <p:sp>
        <p:nvSpPr>
          <p:cNvPr id="3" name="Rectangle 2"/>
          <p:cNvSpPr/>
          <p:nvPr/>
        </p:nvSpPr>
        <p:spPr>
          <a:xfrm>
            <a:off x="4038600" y="5562600"/>
            <a:ext cx="731290" cy="584775"/>
          </a:xfrm>
          <a:prstGeom prst="rect">
            <a:avLst/>
          </a:prstGeom>
        </p:spPr>
        <p:txBody>
          <a:bodyPr wrap="none">
            <a:spAutoFit/>
          </a:bodyPr>
          <a:lstStyle/>
          <a:p>
            <a:r>
              <a:rPr lang="en-US" sz="3200" dirty="0" smtClean="0">
                <a:solidFill>
                  <a:srgbClr val="FF0000"/>
                </a:solidFill>
                <a:latin typeface="Times New Roman" pitchFamily="18" charset="0"/>
                <a:cs typeface="Times New Roman" pitchFamily="18" charset="0"/>
              </a:rPr>
              <a:t>fog</a:t>
            </a:r>
            <a:endParaRPr lang="en-US" sz="3200" dirty="0"/>
          </a:p>
        </p:txBody>
      </p:sp>
      <mc:AlternateContent xmlns:mc="http://schemas.openxmlformats.org/markup-compatibility/2006">
        <mc:Choice xmlns:p14="http://schemas.microsoft.com/office/powerpoint/2010/main" Requires="p14">
          <p:contentPart p14:bwMode="auto" r:id="rId3">
            <p14:nvContentPartPr>
              <p14:cNvPr id="55299" name="Ink 3"/>
              <p14:cNvContentPartPr>
                <a14:cpLocks xmlns:a14="http://schemas.microsoft.com/office/drawing/2010/main" noRot="1" noChangeAspect="1" noEditPoints="1" noChangeArrowheads="1" noChangeShapeType="1"/>
              </p14:cNvContentPartPr>
              <p14:nvPr/>
            </p14:nvContentPartPr>
            <p14:xfrm>
              <a:off x="623888" y="1873250"/>
              <a:ext cx="249237" cy="552450"/>
            </p14:xfrm>
          </p:contentPart>
        </mc:Choice>
        <mc:Fallback>
          <p:pic>
            <p:nvPicPr>
              <p:cNvPr id="55299" name="Ink 3"/>
              <p:cNvPicPr>
                <a:picLocks noRot="1" noChangeAspect="1" noEditPoints="1" noChangeArrowheads="1" noChangeShapeType="1"/>
              </p:cNvPicPr>
              <p:nvPr/>
            </p:nvPicPr>
            <p:blipFill>
              <a:blip r:embed="rId4"/>
              <a:stretch>
                <a:fillRect/>
              </a:stretch>
            </p:blipFill>
            <p:spPr>
              <a:xfrm>
                <a:off x="617405" y="1863589"/>
                <a:ext cx="261483" cy="571414"/>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5300" name="Ink 4"/>
              <p14:cNvContentPartPr>
                <a14:cpLocks xmlns:a14="http://schemas.microsoft.com/office/drawing/2010/main" noRot="1" noChangeAspect="1" noEditPoints="1" noChangeArrowheads="1" noChangeShapeType="1"/>
              </p14:cNvContentPartPr>
              <p14:nvPr/>
            </p14:nvContentPartPr>
            <p14:xfrm>
              <a:off x="7727950" y="1246188"/>
              <a:ext cx="495300" cy="404812"/>
            </p14:xfrm>
          </p:contentPart>
        </mc:Choice>
        <mc:Fallback>
          <p:pic>
            <p:nvPicPr>
              <p:cNvPr id="55300" name="Ink 4"/>
              <p:cNvPicPr>
                <a:picLocks noRot="1" noChangeAspect="1" noEditPoints="1" noChangeArrowheads="1" noChangeShapeType="1"/>
              </p:cNvPicPr>
              <p:nvPr/>
            </p:nvPicPr>
            <p:blipFill>
              <a:blip r:embed="rId6"/>
              <a:stretch>
                <a:fillRect/>
              </a:stretch>
            </p:blipFill>
            <p:spPr>
              <a:xfrm>
                <a:off x="7718189" y="1237184"/>
                <a:ext cx="514461" cy="423540"/>
              </a:xfrm>
              <a:prstGeom prst="rect">
                <a:avLst/>
              </a:prstGeom>
            </p:spPr>
          </p:pic>
        </mc:Fallback>
      </mc:AlternateContent>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066800"/>
            <a:ext cx="8077200" cy="3970318"/>
          </a:xfrm>
          <a:prstGeom prst="rect">
            <a:avLst/>
          </a:prstGeom>
        </p:spPr>
        <p:txBody>
          <a:bodyPr wrap="square">
            <a:spAutoFit/>
          </a:bodyPr>
          <a:lstStyle/>
          <a:p>
            <a:pPr fontAlgn="base"/>
            <a:r>
              <a:rPr lang="en-US" dirty="0" smtClean="0">
                <a:latin typeface="Times New Roman" pitchFamily="18" charset="0"/>
                <a:cs typeface="Times New Roman" pitchFamily="18" charset="0"/>
              </a:rPr>
              <a:t>	In </a:t>
            </a:r>
            <a:r>
              <a:rPr lang="en-US" dirty="0">
                <a:latin typeface="Times New Roman" pitchFamily="18" charset="0"/>
                <a:cs typeface="Times New Roman" pitchFamily="18" charset="0"/>
              </a:rPr>
              <a:t>the above figure, it is clearly shown that two antennas are placed on the surface of the earth. We have already discussed in the beginning that ground wave propagation allows short-distance operation. Thus the transmitting and receiving antennas must not be present at a very large distance with respect to each other</a:t>
            </a:r>
            <a:r>
              <a:rPr lang="en-US" dirty="0" smtClean="0">
                <a:latin typeface="Times New Roman" pitchFamily="18" charset="0"/>
                <a:cs typeface="Times New Roman" pitchFamily="18" charset="0"/>
              </a:rPr>
              <a:t>.</a:t>
            </a:r>
          </a:p>
          <a:p>
            <a:pPr fontAlgn="base"/>
            <a:endParaRPr lang="en-US" dirty="0">
              <a:latin typeface="Times New Roman" pitchFamily="18" charset="0"/>
              <a:cs typeface="Times New Roman" pitchFamily="18" charset="0"/>
            </a:endParaRPr>
          </a:p>
          <a:p>
            <a:pPr fontAlgn="base"/>
            <a:r>
              <a:rPr lang="en-US" dirty="0" smtClean="0">
                <a:latin typeface="Times New Roman" pitchFamily="18" charset="0"/>
                <a:cs typeface="Times New Roman" pitchFamily="18" charset="0"/>
              </a:rPr>
              <a:t>	Basically </a:t>
            </a:r>
            <a:r>
              <a:rPr lang="en-US" dirty="0">
                <a:latin typeface="Times New Roman" pitchFamily="18" charset="0"/>
                <a:cs typeface="Times New Roman" pitchFamily="18" charset="0"/>
              </a:rPr>
              <a:t>when the signal is transmitted or received to or from the antenna then the orientation of the waves depends upon the orientation of the antenna on the ground. In the ground wave propagation, the antennas are placed vertically to the ground therefore the orientation of the waves is also vertical to the ground</a:t>
            </a:r>
            <a:r>
              <a:rPr lang="en-US" dirty="0" smtClean="0">
                <a:latin typeface="Times New Roman" pitchFamily="18" charset="0"/>
                <a:cs typeface="Times New Roman" pitchFamily="18" charset="0"/>
              </a:rPr>
              <a:t>.</a:t>
            </a:r>
          </a:p>
          <a:p>
            <a:pPr fontAlgn="base"/>
            <a:endParaRPr lang="en-US" dirty="0">
              <a:latin typeface="Times New Roman" pitchFamily="18" charset="0"/>
              <a:cs typeface="Times New Roman" pitchFamily="18" charset="0"/>
            </a:endParaRPr>
          </a:p>
          <a:p>
            <a:pPr fontAlgn="base"/>
            <a:r>
              <a:rPr lang="en-US" dirty="0" smtClean="0">
                <a:latin typeface="Times New Roman" pitchFamily="18" charset="0"/>
                <a:cs typeface="Times New Roman" pitchFamily="18" charset="0"/>
              </a:rPr>
              <a:t>	The </a:t>
            </a:r>
            <a:r>
              <a:rPr lang="en-US" dirty="0">
                <a:latin typeface="Times New Roman" pitchFamily="18" charset="0"/>
                <a:cs typeface="Times New Roman" pitchFamily="18" charset="0"/>
              </a:rPr>
              <a:t>waves when emitted from the transmitting antenna, oscillates parallel to the surface of the earth. During transmission, when wave oscillates on the surface of earth then oscillations induce a wave of equal magnitude but opposite polarity on the surface.</a:t>
            </a:r>
          </a:p>
        </p:txBody>
      </p:sp>
    </p:spTree>
    <p:extLst>
      <p:ext uri="{BB962C8B-B14F-4D97-AF65-F5344CB8AC3E}">
        <p14:creationId xmlns:p14="http://schemas.microsoft.com/office/powerpoint/2010/main" val="3067168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descr="What causes freezing rain? Here&amp;#39;s why it&amp;#39;s so dangerous | Fox News"/>
          <p:cNvPicPr>
            <a:picLocks noChangeAspect="1" noChangeArrowheads="1"/>
          </p:cNvPicPr>
          <p:nvPr/>
        </p:nvPicPr>
        <p:blipFill>
          <a:blip r:embed="rId2" cstate="print"/>
          <a:srcRect/>
          <a:stretch>
            <a:fillRect/>
          </a:stretch>
        </p:blipFill>
        <p:spPr bwMode="auto">
          <a:xfrm>
            <a:off x="304800" y="304800"/>
            <a:ext cx="8458200" cy="4343400"/>
          </a:xfrm>
          <a:prstGeom prst="rect">
            <a:avLst/>
          </a:prstGeom>
          <a:noFill/>
        </p:spPr>
      </p:pic>
      <p:sp>
        <p:nvSpPr>
          <p:cNvPr id="3" name="Rectangle 2"/>
          <p:cNvSpPr/>
          <p:nvPr/>
        </p:nvSpPr>
        <p:spPr>
          <a:xfrm>
            <a:off x="3505200" y="5181600"/>
            <a:ext cx="2372765" cy="584775"/>
          </a:xfrm>
          <a:prstGeom prst="rect">
            <a:avLst/>
          </a:prstGeom>
        </p:spPr>
        <p:txBody>
          <a:bodyPr wrap="none">
            <a:spAutoFit/>
          </a:bodyPr>
          <a:lstStyle/>
          <a:p>
            <a:r>
              <a:rPr lang="en-US" sz="3200" dirty="0" smtClean="0">
                <a:solidFill>
                  <a:srgbClr val="FF0000"/>
                </a:solidFill>
                <a:latin typeface="Times New Roman" pitchFamily="18" charset="0"/>
                <a:cs typeface="Times New Roman" pitchFamily="18" charset="0"/>
              </a:rPr>
              <a:t>freezing rain </a:t>
            </a:r>
            <a:endParaRPr lang="en-US" sz="32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AutoShape 2" descr="Researchers Dive Into the Science of London&amp;#39;s Deadly Fog | Smart News |  Smithsonian Magazine"/>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6324" name="Picture 4" descr="Smog - Energy Education"/>
          <p:cNvPicPr>
            <a:picLocks noChangeAspect="1" noChangeArrowheads="1"/>
          </p:cNvPicPr>
          <p:nvPr/>
        </p:nvPicPr>
        <p:blipFill>
          <a:blip r:embed="rId2" cstate="print"/>
          <a:srcRect/>
          <a:stretch>
            <a:fillRect/>
          </a:stretch>
        </p:blipFill>
        <p:spPr bwMode="auto">
          <a:xfrm>
            <a:off x="0" y="0"/>
            <a:ext cx="9144000" cy="5486400"/>
          </a:xfrm>
          <a:prstGeom prst="rect">
            <a:avLst/>
          </a:prstGeom>
          <a:noFill/>
        </p:spPr>
      </p:pic>
      <p:sp>
        <p:nvSpPr>
          <p:cNvPr id="4" name="Rectangle 3"/>
          <p:cNvSpPr/>
          <p:nvPr/>
        </p:nvSpPr>
        <p:spPr>
          <a:xfrm>
            <a:off x="2209800" y="5791200"/>
            <a:ext cx="4769254" cy="584775"/>
          </a:xfrm>
          <a:prstGeom prst="rect">
            <a:avLst/>
          </a:prstGeom>
        </p:spPr>
        <p:txBody>
          <a:bodyPr wrap="none">
            <a:spAutoFit/>
          </a:bodyPr>
          <a:lstStyle/>
          <a:p>
            <a:r>
              <a:rPr lang="en-US" sz="3200" dirty="0" smtClean="0">
                <a:solidFill>
                  <a:srgbClr val="FF0000"/>
                </a:solidFill>
                <a:latin typeface="Times New Roman" pitchFamily="18" charset="0"/>
                <a:cs typeface="Times New Roman" pitchFamily="18" charset="0"/>
              </a:rPr>
              <a:t>deadly smog concentrations</a:t>
            </a:r>
            <a:endParaRPr lang="en-US" sz="3200" dirty="0"/>
          </a:p>
        </p:txBody>
      </p:sp>
      <mc:AlternateContent xmlns:mc="http://schemas.openxmlformats.org/markup-compatibility/2006">
        <mc:Choice xmlns:p14="http://schemas.microsoft.com/office/powerpoint/2010/main" Requires="p14">
          <p:contentPart p14:bwMode="auto" r:id="rId3">
            <p14:nvContentPartPr>
              <p14:cNvPr id="56325" name="Ink 5"/>
              <p14:cNvContentPartPr>
                <a14:cpLocks xmlns:a14="http://schemas.microsoft.com/office/drawing/2010/main" noRot="1" noChangeAspect="1" noEditPoints="1" noChangeArrowheads="1" noChangeShapeType="1"/>
              </p14:cNvContentPartPr>
              <p14:nvPr/>
            </p14:nvContentPartPr>
            <p14:xfrm>
              <a:off x="1030288" y="623888"/>
              <a:ext cx="422275" cy="407987"/>
            </p14:xfrm>
          </p:contentPart>
        </mc:Choice>
        <mc:Fallback>
          <p:pic>
            <p:nvPicPr>
              <p:cNvPr id="56325" name="Ink 5"/>
              <p:cNvPicPr>
                <a:picLocks noRot="1" noChangeAspect="1" noEditPoints="1" noChangeArrowheads="1" noChangeShapeType="1"/>
              </p:cNvPicPr>
              <p:nvPr/>
            </p:nvPicPr>
            <p:blipFill>
              <a:blip r:embed="rId4"/>
              <a:stretch>
                <a:fillRect/>
              </a:stretch>
            </p:blipFill>
            <p:spPr>
              <a:xfrm>
                <a:off x="1019488" y="613095"/>
                <a:ext cx="444235" cy="429574"/>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6326" name="Ink 6"/>
              <p14:cNvContentPartPr>
                <a14:cpLocks xmlns:a14="http://schemas.microsoft.com/office/drawing/2010/main" noRot="1" noChangeAspect="1" noEditPoints="1" noChangeArrowheads="1" noChangeShapeType="1"/>
              </p14:cNvContentPartPr>
              <p14:nvPr/>
            </p14:nvContentPartPr>
            <p14:xfrm>
              <a:off x="6981825" y="862013"/>
              <a:ext cx="511175" cy="323850"/>
            </p14:xfrm>
          </p:contentPart>
        </mc:Choice>
        <mc:Fallback>
          <p:pic>
            <p:nvPicPr>
              <p:cNvPr id="56326" name="Ink 6"/>
              <p:cNvPicPr>
                <a:picLocks noRot="1" noChangeAspect="1" noEditPoints="1" noChangeArrowheads="1" noChangeShapeType="1"/>
              </p:cNvPicPr>
              <p:nvPr/>
            </p:nvPicPr>
            <p:blipFill>
              <a:blip r:embed="rId6"/>
              <a:stretch>
                <a:fillRect/>
              </a:stretch>
            </p:blipFill>
            <p:spPr>
              <a:xfrm>
                <a:off x="6973900" y="853746"/>
                <a:ext cx="528106" cy="341103"/>
              </a:xfrm>
              <a:prstGeom prst="rect">
                <a:avLst/>
              </a:prstGeom>
            </p:spPr>
          </p:pic>
        </mc:Fallback>
      </mc:AlternateContent>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Picture 2" descr="Module 3_2: Types of Ducts"/>
          <p:cNvPicPr>
            <a:picLocks noChangeAspect="1" noChangeArrowheads="1"/>
          </p:cNvPicPr>
          <p:nvPr/>
        </p:nvPicPr>
        <p:blipFill>
          <a:blip r:embed="rId2" cstate="print"/>
          <a:srcRect/>
          <a:stretch>
            <a:fillRect/>
          </a:stretch>
        </p:blipFill>
        <p:spPr bwMode="auto">
          <a:xfrm>
            <a:off x="1022480" y="1143000"/>
            <a:ext cx="6673720" cy="5069958"/>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2" descr="Typical modifi ed refractivity profi les for different duct types a.... |  Download Scientific Diagram"/>
          <p:cNvPicPr>
            <a:picLocks noChangeAspect="1" noChangeArrowheads="1"/>
          </p:cNvPicPr>
          <p:nvPr/>
        </p:nvPicPr>
        <p:blipFill>
          <a:blip r:embed="rId2" cstate="print"/>
          <a:srcRect/>
          <a:stretch>
            <a:fillRect/>
          </a:stretch>
        </p:blipFill>
        <p:spPr bwMode="auto">
          <a:xfrm>
            <a:off x="-101859" y="381000"/>
            <a:ext cx="9032549" cy="6248400"/>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descr="Satellite Data"/>
          <p:cNvPicPr>
            <a:picLocks noChangeAspect="1" noChangeArrowheads="1"/>
          </p:cNvPicPr>
          <p:nvPr/>
        </p:nvPicPr>
        <p:blipFill>
          <a:blip r:embed="rId2" cstate="print"/>
          <a:srcRect/>
          <a:stretch>
            <a:fillRect/>
          </a:stretch>
        </p:blipFill>
        <p:spPr bwMode="auto">
          <a:xfrm>
            <a:off x="0" y="1"/>
            <a:ext cx="9067800" cy="6858000"/>
          </a:xfrm>
          <a:prstGeom prst="rect">
            <a:avLst/>
          </a:prstGeom>
          <a:noFill/>
        </p:spPr>
      </p:pic>
      <mc:AlternateContent xmlns:mc="http://schemas.openxmlformats.org/markup-compatibility/2006">
        <mc:Choice xmlns:p14="http://schemas.microsoft.com/office/powerpoint/2010/main" Requires="p14">
          <p:contentPart p14:bwMode="auto" r:id="rId3">
            <p14:nvContentPartPr>
              <p14:cNvPr id="53251" name="Ink 3"/>
              <p14:cNvContentPartPr>
                <a14:cpLocks xmlns:a14="http://schemas.microsoft.com/office/drawing/2010/main" noRot="1" noChangeAspect="1" noEditPoints="1" noChangeArrowheads="1" noChangeShapeType="1"/>
              </p14:cNvContentPartPr>
              <p14:nvPr/>
            </p14:nvContentPartPr>
            <p14:xfrm>
              <a:off x="385763" y="3375025"/>
              <a:ext cx="250825" cy="381000"/>
            </p14:xfrm>
          </p:contentPart>
        </mc:Choice>
        <mc:Fallback>
          <p:pic>
            <p:nvPicPr>
              <p:cNvPr id="53251" name="Ink 3"/>
              <p:cNvPicPr>
                <a:picLocks noRot="1" noChangeAspect="1" noEditPoints="1" noChangeArrowheads="1" noChangeShapeType="1"/>
              </p:cNvPicPr>
              <p:nvPr/>
            </p:nvPicPr>
            <p:blipFill>
              <a:blip r:embed="rId4"/>
              <a:stretch>
                <a:fillRect/>
              </a:stretch>
            </p:blipFill>
            <p:spPr>
              <a:xfrm>
                <a:off x="378555" y="3364572"/>
                <a:ext cx="268844" cy="400825"/>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3252" name="Ink 4"/>
              <p14:cNvContentPartPr>
                <a14:cpLocks xmlns:a14="http://schemas.microsoft.com/office/drawing/2010/main" noRot="1" noChangeAspect="1" noEditPoints="1" noChangeArrowheads="1" noChangeShapeType="1"/>
              </p14:cNvContentPartPr>
              <p14:nvPr/>
            </p14:nvContentPartPr>
            <p14:xfrm>
              <a:off x="22458363" y="6459538"/>
              <a:ext cx="0" cy="0"/>
            </p14:xfrm>
          </p:contentPart>
        </mc:Choice>
        <mc:Fallback>
          <p:pic>
            <p:nvPicPr>
              <p:cNvPr id="53252" name="Ink 4"/>
              <p:cNvPicPr>
                <a:picLocks noRot="1" noChangeAspect="1" noEditPoints="1" noChangeArrowheads="1" noChangeShapeType="1"/>
              </p:cNvPicPr>
              <p:nvPr/>
            </p:nvPicPr>
            <p:blipFill>
              <a:blip r:embed="rId6"/>
              <a:stretch>
                <a:fillRect/>
              </a:stretch>
            </p:blipFill>
            <p:spPr>
              <a:xfrm>
                <a:off x="22458363" y="6459538"/>
                <a:ext cx="0" cy="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53253" name="Ink 5"/>
              <p14:cNvContentPartPr>
                <a14:cpLocks xmlns:a14="http://schemas.microsoft.com/office/drawing/2010/main" noRot="1" noChangeAspect="1" noEditPoints="1" noChangeArrowheads="1" noChangeShapeType="1"/>
              </p14:cNvContentPartPr>
              <p14:nvPr/>
            </p14:nvContentPartPr>
            <p14:xfrm>
              <a:off x="3859213" y="490538"/>
              <a:ext cx="3452812" cy="4340225"/>
            </p14:xfrm>
          </p:contentPart>
        </mc:Choice>
        <mc:Fallback>
          <p:pic>
            <p:nvPicPr>
              <p:cNvPr id="53253" name="Ink 5"/>
              <p:cNvPicPr>
                <a:picLocks noRot="1" noChangeAspect="1" noEditPoints="1" noChangeArrowheads="1" noChangeShapeType="1"/>
              </p:cNvPicPr>
              <p:nvPr/>
            </p:nvPicPr>
            <p:blipFill>
              <a:blip r:embed="rId8"/>
              <a:stretch>
                <a:fillRect/>
              </a:stretch>
            </p:blipFill>
            <p:spPr>
              <a:xfrm>
                <a:off x="3852013" y="481538"/>
                <a:ext cx="3468652" cy="4356785"/>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53254" name="Ink 6"/>
              <p14:cNvContentPartPr>
                <a14:cpLocks xmlns:a14="http://schemas.microsoft.com/office/drawing/2010/main" noRot="1" noChangeAspect="1" noEditPoints="1" noChangeArrowheads="1" noChangeShapeType="1"/>
              </p14:cNvContentPartPr>
              <p14:nvPr/>
            </p14:nvContentPartPr>
            <p14:xfrm>
              <a:off x="4603750" y="1747838"/>
              <a:ext cx="1490663" cy="252412"/>
            </p14:xfrm>
          </p:contentPart>
        </mc:Choice>
        <mc:Fallback>
          <p:pic>
            <p:nvPicPr>
              <p:cNvPr id="53254" name="Ink 6"/>
              <p:cNvPicPr>
                <a:picLocks noRot="1" noChangeAspect="1" noEditPoints="1" noChangeArrowheads="1" noChangeShapeType="1"/>
              </p:cNvPicPr>
              <p:nvPr/>
            </p:nvPicPr>
            <p:blipFill>
              <a:blip r:embed="rId10"/>
              <a:stretch>
                <a:fillRect/>
              </a:stretch>
            </p:blipFill>
            <p:spPr>
              <a:xfrm>
                <a:off x="4596550" y="1738836"/>
                <a:ext cx="1508662" cy="270056"/>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53255" name="Ink 7"/>
              <p14:cNvContentPartPr>
                <a14:cpLocks xmlns:a14="http://schemas.microsoft.com/office/drawing/2010/main" noRot="1" noChangeAspect="1" noEditPoints="1" noChangeArrowheads="1" noChangeShapeType="1"/>
              </p14:cNvContentPartPr>
              <p14:nvPr/>
            </p14:nvContentPartPr>
            <p14:xfrm>
              <a:off x="2724150" y="1209675"/>
              <a:ext cx="674688" cy="46038"/>
            </p14:xfrm>
          </p:contentPart>
        </mc:Choice>
        <mc:Fallback>
          <p:pic>
            <p:nvPicPr>
              <p:cNvPr id="53255" name="Ink 7"/>
              <p:cNvPicPr>
                <a:picLocks noRot="1" noChangeAspect="1" noEditPoints="1" noChangeArrowheads="1" noChangeShapeType="1"/>
              </p:cNvPicPr>
              <p:nvPr/>
            </p:nvPicPr>
            <p:blipFill>
              <a:blip r:embed="rId12"/>
              <a:stretch>
                <a:fillRect/>
              </a:stretch>
            </p:blipFill>
            <p:spPr>
              <a:xfrm>
                <a:off x="2717670" y="1203201"/>
                <a:ext cx="688729" cy="60065"/>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53256" name="Ink 8"/>
              <p14:cNvContentPartPr>
                <a14:cpLocks xmlns:a14="http://schemas.microsoft.com/office/drawing/2010/main" noRot="1" noChangeAspect="1" noEditPoints="1" noChangeArrowheads="1" noChangeShapeType="1"/>
              </p14:cNvContentPartPr>
              <p14:nvPr/>
            </p14:nvContentPartPr>
            <p14:xfrm>
              <a:off x="1897063" y="892175"/>
              <a:ext cx="3306762" cy="2117725"/>
            </p14:xfrm>
          </p:contentPart>
        </mc:Choice>
        <mc:Fallback>
          <p:pic>
            <p:nvPicPr>
              <p:cNvPr id="53256" name="Ink 8"/>
              <p:cNvPicPr>
                <a:picLocks noRot="1" noChangeAspect="1" noEditPoints="1" noChangeArrowheads="1" noChangeShapeType="1"/>
              </p:cNvPicPr>
              <p:nvPr/>
            </p:nvPicPr>
            <p:blipFill>
              <a:blip r:embed="rId14"/>
              <a:stretch>
                <a:fillRect/>
              </a:stretch>
            </p:blipFill>
            <p:spPr>
              <a:xfrm>
                <a:off x="1891303" y="882096"/>
                <a:ext cx="3321523" cy="2137524"/>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53257" name="Ink 9"/>
              <p14:cNvContentPartPr>
                <a14:cpLocks xmlns:a14="http://schemas.microsoft.com/office/drawing/2010/main" noRot="1" noChangeAspect="1" noEditPoints="1" noChangeArrowheads="1" noChangeShapeType="1"/>
              </p14:cNvContentPartPr>
              <p14:nvPr/>
            </p14:nvContentPartPr>
            <p14:xfrm>
              <a:off x="1771650" y="511175"/>
              <a:ext cx="2789238" cy="2228850"/>
            </p14:xfrm>
          </p:contentPart>
        </mc:Choice>
        <mc:Fallback>
          <p:pic>
            <p:nvPicPr>
              <p:cNvPr id="53257" name="Ink 9"/>
              <p:cNvPicPr>
                <a:picLocks noRot="1" noChangeAspect="1" noEditPoints="1" noChangeArrowheads="1" noChangeShapeType="1"/>
              </p:cNvPicPr>
              <p:nvPr/>
            </p:nvPicPr>
            <p:blipFill>
              <a:blip r:embed="rId16"/>
              <a:stretch>
                <a:fillRect/>
              </a:stretch>
            </p:blipFill>
            <p:spPr>
              <a:xfrm>
                <a:off x="1765170" y="504695"/>
                <a:ext cx="2803638" cy="2243611"/>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53258" name="Ink 10"/>
              <p14:cNvContentPartPr>
                <a14:cpLocks xmlns:a14="http://schemas.microsoft.com/office/drawing/2010/main" noRot="1" noChangeAspect="1" noEditPoints="1" noChangeArrowheads="1" noChangeShapeType="1"/>
              </p14:cNvContentPartPr>
              <p14:nvPr/>
            </p14:nvContentPartPr>
            <p14:xfrm>
              <a:off x="4540250" y="3948113"/>
              <a:ext cx="977900" cy="496887"/>
            </p14:xfrm>
          </p:contentPart>
        </mc:Choice>
        <mc:Fallback>
          <p:pic>
            <p:nvPicPr>
              <p:cNvPr id="53258" name="Ink 10"/>
              <p:cNvPicPr>
                <a:picLocks noRot="1" noChangeAspect="1" noEditPoints="1" noChangeArrowheads="1" noChangeShapeType="1"/>
              </p:cNvPicPr>
              <p:nvPr/>
            </p:nvPicPr>
            <p:blipFill>
              <a:blip r:embed="rId18"/>
              <a:stretch>
                <a:fillRect/>
              </a:stretch>
            </p:blipFill>
            <p:spPr>
              <a:xfrm>
                <a:off x="4530154" y="3940192"/>
                <a:ext cx="998814" cy="51597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53259" name="Ink 11"/>
              <p14:cNvContentPartPr>
                <a14:cpLocks xmlns:a14="http://schemas.microsoft.com/office/drawing/2010/main" noRot="1" noChangeAspect="1" noEditPoints="1" noChangeArrowheads="1" noChangeShapeType="1"/>
              </p14:cNvContentPartPr>
              <p14:nvPr/>
            </p14:nvContentPartPr>
            <p14:xfrm>
              <a:off x="1681163" y="2138363"/>
              <a:ext cx="263525" cy="115887"/>
            </p14:xfrm>
          </p:contentPart>
        </mc:Choice>
        <mc:Fallback>
          <p:pic>
            <p:nvPicPr>
              <p:cNvPr id="53259" name="Ink 11"/>
              <p:cNvPicPr>
                <a:picLocks noRot="1" noChangeAspect="1" noEditPoints="1" noChangeArrowheads="1" noChangeShapeType="1"/>
              </p:cNvPicPr>
              <p:nvPr/>
            </p:nvPicPr>
            <p:blipFill>
              <a:blip r:embed="rId20"/>
              <a:stretch>
                <a:fillRect/>
              </a:stretch>
            </p:blipFill>
            <p:spPr>
              <a:xfrm>
                <a:off x="1671803" y="2129366"/>
                <a:ext cx="277205" cy="133522"/>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53260" name="Ink 12"/>
              <p14:cNvContentPartPr>
                <a14:cpLocks xmlns:a14="http://schemas.microsoft.com/office/drawing/2010/main" noRot="1" noChangeAspect="1" noEditPoints="1" noChangeArrowheads="1" noChangeShapeType="1"/>
              </p14:cNvContentPartPr>
              <p14:nvPr/>
            </p14:nvContentPartPr>
            <p14:xfrm>
              <a:off x="1725613" y="2441575"/>
              <a:ext cx="279400" cy="307975"/>
            </p14:xfrm>
          </p:contentPart>
        </mc:Choice>
        <mc:Fallback>
          <p:pic>
            <p:nvPicPr>
              <p:cNvPr id="53260" name="Ink 12"/>
              <p:cNvPicPr>
                <a:picLocks noRot="1" noChangeAspect="1" noEditPoints="1" noChangeArrowheads="1" noChangeShapeType="1"/>
              </p:cNvPicPr>
              <p:nvPr/>
            </p:nvPicPr>
            <p:blipFill>
              <a:blip r:embed="rId22"/>
              <a:stretch>
                <a:fillRect/>
              </a:stretch>
            </p:blipFill>
            <p:spPr>
              <a:xfrm>
                <a:off x="1716972" y="2431849"/>
                <a:ext cx="298843" cy="328507"/>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53261" name="Ink 13"/>
              <p14:cNvContentPartPr>
                <a14:cpLocks xmlns:a14="http://schemas.microsoft.com/office/drawing/2010/main" noRot="1" noChangeAspect="1" noEditPoints="1" noChangeArrowheads="1" noChangeShapeType="1"/>
              </p14:cNvContentPartPr>
              <p14:nvPr/>
            </p14:nvContentPartPr>
            <p14:xfrm>
              <a:off x="890588" y="1016000"/>
              <a:ext cx="941387" cy="492125"/>
            </p14:xfrm>
          </p:contentPart>
        </mc:Choice>
        <mc:Fallback>
          <p:pic>
            <p:nvPicPr>
              <p:cNvPr id="53261" name="Ink 13"/>
              <p:cNvPicPr>
                <a:picLocks noRot="1" noChangeAspect="1" noEditPoints="1" noChangeArrowheads="1" noChangeShapeType="1"/>
              </p:cNvPicPr>
              <p:nvPr/>
            </p:nvPicPr>
            <p:blipFill>
              <a:blip r:embed="rId24"/>
              <a:stretch>
                <a:fillRect/>
              </a:stretch>
            </p:blipFill>
            <p:spPr>
              <a:xfrm>
                <a:off x="881588" y="1006993"/>
                <a:ext cx="961187" cy="511579"/>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53262" name="Ink 14"/>
              <p14:cNvContentPartPr>
                <a14:cpLocks xmlns:a14="http://schemas.microsoft.com/office/drawing/2010/main" noRot="1" noChangeAspect="1" noEditPoints="1" noChangeArrowheads="1" noChangeShapeType="1"/>
              </p14:cNvContentPartPr>
              <p14:nvPr/>
            </p14:nvContentPartPr>
            <p14:xfrm>
              <a:off x="1363663" y="1658938"/>
              <a:ext cx="3538537" cy="482600"/>
            </p14:xfrm>
          </p:contentPart>
        </mc:Choice>
        <mc:Fallback>
          <p:pic>
            <p:nvPicPr>
              <p:cNvPr id="53262" name="Ink 14"/>
              <p:cNvPicPr>
                <a:picLocks noRot="1" noChangeAspect="1" noEditPoints="1" noChangeArrowheads="1" noChangeShapeType="1"/>
              </p:cNvPicPr>
              <p:nvPr/>
            </p:nvPicPr>
            <p:blipFill>
              <a:blip r:embed="rId26"/>
              <a:stretch>
                <a:fillRect/>
              </a:stretch>
            </p:blipFill>
            <p:spPr>
              <a:xfrm>
                <a:off x="1357543" y="1652075"/>
                <a:ext cx="3552217" cy="495604"/>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53263" name="Ink 15"/>
              <p14:cNvContentPartPr>
                <a14:cpLocks xmlns:a14="http://schemas.microsoft.com/office/drawing/2010/main" noRot="1" noChangeAspect="1" noEditPoints="1" noChangeArrowheads="1" noChangeShapeType="1"/>
              </p14:cNvContentPartPr>
              <p14:nvPr/>
            </p14:nvContentPartPr>
            <p14:xfrm>
              <a:off x="1873250" y="1681163"/>
              <a:ext cx="2571750" cy="1144587"/>
            </p14:xfrm>
          </p:contentPart>
        </mc:Choice>
        <mc:Fallback>
          <p:pic>
            <p:nvPicPr>
              <p:cNvPr id="53263" name="Ink 15"/>
              <p:cNvPicPr>
                <a:picLocks noRot="1" noChangeAspect="1" noEditPoints="1" noChangeArrowheads="1" noChangeShapeType="1"/>
              </p:cNvPicPr>
              <p:nvPr/>
            </p:nvPicPr>
            <p:blipFill>
              <a:blip r:embed="rId28"/>
              <a:stretch>
                <a:fillRect/>
              </a:stretch>
            </p:blipFill>
            <p:spPr>
              <a:xfrm>
                <a:off x="1865694" y="1673619"/>
                <a:ext cx="2587221" cy="1160035"/>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53264" name="Ink 16"/>
              <p14:cNvContentPartPr>
                <a14:cpLocks xmlns:a14="http://schemas.microsoft.com/office/drawing/2010/main" noRot="1" noChangeAspect="1" noEditPoints="1" noChangeArrowheads="1" noChangeShapeType="1"/>
              </p14:cNvContentPartPr>
              <p14:nvPr/>
            </p14:nvContentPartPr>
            <p14:xfrm>
              <a:off x="1878013" y="2287588"/>
              <a:ext cx="2790825" cy="200025"/>
            </p14:xfrm>
          </p:contentPart>
        </mc:Choice>
        <mc:Fallback>
          <p:pic>
            <p:nvPicPr>
              <p:cNvPr id="53264" name="Ink 16"/>
              <p:cNvPicPr>
                <a:picLocks noRot="1" noChangeAspect="1" noEditPoints="1" noChangeArrowheads="1" noChangeShapeType="1"/>
              </p:cNvPicPr>
              <p:nvPr/>
            </p:nvPicPr>
            <p:blipFill>
              <a:blip r:embed="rId30"/>
              <a:stretch>
                <a:fillRect/>
              </a:stretch>
            </p:blipFill>
            <p:spPr>
              <a:xfrm>
                <a:off x="1870094" y="2280040"/>
                <a:ext cx="2805224" cy="213989"/>
              </a:xfrm>
              <a:prstGeom prst="rect">
                <a:avLst/>
              </a:prstGeom>
            </p:spPr>
          </p:pic>
        </mc:Fallback>
      </mc:AlternateContent>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AutoShape 2" descr="Satellite Communication For Coverage Of Space And Ground Segment |  Presentation Graphics | Presentation PowerPoint Example | Slide Templates"/>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7348" name="Picture 4" descr="Satellite Communication For Coverage Of Space And Ground Segment |  Presentation Graphics | Presentation PowerPoint Example | Slide Templates"/>
          <p:cNvPicPr>
            <a:picLocks noChangeAspect="1" noChangeArrowheads="1"/>
          </p:cNvPicPr>
          <p:nvPr/>
        </p:nvPicPr>
        <p:blipFill>
          <a:blip r:embed="rId2" cstate="print"/>
          <a:srcRect/>
          <a:stretch>
            <a:fillRect/>
          </a:stretch>
        </p:blipFill>
        <p:spPr bwMode="auto">
          <a:xfrm>
            <a:off x="0" y="-1"/>
            <a:ext cx="9144000" cy="6858001"/>
          </a:xfrm>
          <a:prstGeom prst="rect">
            <a:avLst/>
          </a:prstGeo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Vidyarthi Academy CBSE NCERT education for class 9 10 11 12"/>
          <p:cNvPicPr>
            <a:picLocks noChangeAspect="1" noChangeArrowheads="1"/>
          </p:cNvPicPr>
          <p:nvPr/>
        </p:nvPicPr>
        <p:blipFill>
          <a:blip r:embed="rId2" cstate="print"/>
          <a:srcRect/>
          <a:stretch>
            <a:fillRect/>
          </a:stretch>
        </p:blipFill>
        <p:spPr bwMode="auto">
          <a:xfrm>
            <a:off x="-14359" y="533400"/>
            <a:ext cx="9004980" cy="55626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What is Ground Wave Propagation? Definition, Advantages, Disadvantages of Ground  Wave Propagation - Electronics Desk"/>
          <p:cNvPicPr>
            <a:picLocks noChangeAspect="1" noChangeArrowheads="1"/>
          </p:cNvPicPr>
          <p:nvPr/>
        </p:nvPicPr>
        <p:blipFill>
          <a:blip r:embed="rId2" cstate="print"/>
          <a:srcRect/>
          <a:stretch>
            <a:fillRect/>
          </a:stretch>
        </p:blipFill>
        <p:spPr bwMode="auto">
          <a:xfrm>
            <a:off x="1295400" y="1295400"/>
            <a:ext cx="6553200" cy="4792981"/>
          </a:xfrm>
          <a:prstGeom prst="rect">
            <a:avLst/>
          </a:prstGeom>
          <a:noFill/>
        </p:spPr>
      </p:pic>
      <p:sp>
        <p:nvSpPr>
          <p:cNvPr id="3" name="Rectangle 2"/>
          <p:cNvSpPr/>
          <p:nvPr/>
        </p:nvSpPr>
        <p:spPr>
          <a:xfrm>
            <a:off x="457200" y="6096000"/>
            <a:ext cx="8001000" cy="523220"/>
          </a:xfrm>
          <a:prstGeom prst="rect">
            <a:avLst/>
          </a:prstGeom>
        </p:spPr>
        <p:txBody>
          <a:bodyPr wrap="square">
            <a:spAutoFit/>
          </a:bodyPr>
          <a:lstStyle/>
          <a:p>
            <a:r>
              <a:rPr lang="en-US" sz="2800" b="1" dirty="0" smtClean="0">
                <a:solidFill>
                  <a:srgbClr val="FF0000"/>
                </a:solidFill>
                <a:latin typeface="Times New Roman" pitchFamily="18" charset="0"/>
                <a:cs typeface="Times New Roman" pitchFamily="18" charset="0"/>
              </a:rPr>
              <a:t>Fig: Groundwave / surface wave propagation</a:t>
            </a:r>
            <a:endParaRPr lang="en-US" sz="2800" dirty="0">
              <a:solidFill>
                <a:srgbClr val="FF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6105" y="1066800"/>
            <a:ext cx="8305800" cy="4801314"/>
          </a:xfrm>
          <a:prstGeom prst="rect">
            <a:avLst/>
          </a:prstGeom>
        </p:spPr>
        <p:txBody>
          <a:bodyPr wrap="square">
            <a:spAutoFit/>
          </a:bodyPr>
          <a:lstStyle/>
          <a:p>
            <a:pPr fontAlgn="base"/>
            <a:r>
              <a:rPr lang="en-US" dirty="0" smtClean="0">
                <a:latin typeface="Times New Roman" pitchFamily="18" charset="0"/>
                <a:cs typeface="Times New Roman" pitchFamily="18" charset="0"/>
              </a:rPr>
              <a:t>	As </a:t>
            </a:r>
            <a:r>
              <a:rPr lang="en-US" dirty="0">
                <a:latin typeface="Times New Roman" pitchFamily="18" charset="0"/>
                <a:cs typeface="Times New Roman" pitchFamily="18" charset="0"/>
              </a:rPr>
              <a:t>we can see that the induced wave is opposite in phase with the actually transmitted electromagnetic wave. So, this causes neutralization of charges that resultantly cause a reduction in the magnitude of the field with distance</a:t>
            </a:r>
            <a:r>
              <a:rPr lang="en-US" dirty="0" smtClean="0">
                <a:latin typeface="Times New Roman" pitchFamily="18" charset="0"/>
                <a:cs typeface="Times New Roman" pitchFamily="18" charset="0"/>
              </a:rPr>
              <a:t>.</a:t>
            </a:r>
          </a:p>
          <a:p>
            <a:pPr fontAlgn="base"/>
            <a:endParaRPr lang="en-US" dirty="0">
              <a:latin typeface="Times New Roman" pitchFamily="18" charset="0"/>
              <a:cs typeface="Times New Roman" pitchFamily="18" charset="0"/>
            </a:endParaRPr>
          </a:p>
          <a:p>
            <a:pPr fontAlgn="base"/>
            <a:r>
              <a:rPr lang="en-US" dirty="0" smtClean="0">
                <a:latin typeface="Times New Roman" pitchFamily="18" charset="0"/>
                <a:cs typeface="Times New Roman" pitchFamily="18" charset="0"/>
              </a:rPr>
              <a:t>	Now </a:t>
            </a:r>
            <a:r>
              <a:rPr lang="en-US" dirty="0">
                <a:latin typeface="Times New Roman" pitchFamily="18" charset="0"/>
                <a:cs typeface="Times New Roman" pitchFamily="18" charset="0"/>
              </a:rPr>
              <a:t>the question arises, </a:t>
            </a:r>
            <a:r>
              <a:rPr lang="en-US" b="1" dirty="0">
                <a:latin typeface="Times New Roman" pitchFamily="18" charset="0"/>
                <a:cs typeface="Times New Roman" pitchFamily="18" charset="0"/>
              </a:rPr>
              <a:t>do all the opposite charges neutralize each other?</a:t>
            </a:r>
            <a:r>
              <a:rPr lang="en-US" dirty="0">
                <a:latin typeface="Times New Roman" pitchFamily="18" charset="0"/>
                <a:cs typeface="Times New Roman" pitchFamily="18" charset="0"/>
              </a:rPr>
              <a:t> So, the answer is </a:t>
            </a:r>
            <a:r>
              <a:rPr lang="en-US" b="1" dirty="0">
                <a:latin typeface="Times New Roman" pitchFamily="18" charset="0"/>
                <a:cs typeface="Times New Roman" pitchFamily="18" charset="0"/>
              </a:rPr>
              <a:t>No</a:t>
            </a:r>
            <a:r>
              <a:rPr lang="en-US" dirty="0">
                <a:latin typeface="Times New Roman" pitchFamily="18" charset="0"/>
                <a:cs typeface="Times New Roman" pitchFamily="18" charset="0"/>
              </a:rPr>
              <a:t>. The charges of opposite polarity that are placed closer to each other neutralize each other while the charges separated at a large distance do not get neutralized thus propagates along the surface. In this way, an attenuated signal is collected by the receiving antenna</a:t>
            </a:r>
            <a:r>
              <a:rPr lang="en-US" dirty="0" smtClean="0">
                <a:latin typeface="Times New Roman" pitchFamily="18" charset="0"/>
                <a:cs typeface="Times New Roman" pitchFamily="18" charset="0"/>
              </a:rPr>
              <a:t>.</a:t>
            </a:r>
          </a:p>
          <a:p>
            <a:pPr fontAlgn="base"/>
            <a:endParaRPr lang="en-US" dirty="0">
              <a:latin typeface="Times New Roman" pitchFamily="18" charset="0"/>
              <a:cs typeface="Times New Roman" pitchFamily="18" charset="0"/>
            </a:endParaRPr>
          </a:p>
          <a:p>
            <a:pPr fontAlgn="base"/>
            <a:r>
              <a:rPr lang="en-US" dirty="0" smtClean="0">
                <a:latin typeface="Times New Roman" pitchFamily="18" charset="0"/>
                <a:cs typeface="Times New Roman" pitchFamily="18" charset="0"/>
              </a:rPr>
              <a:t>	In </a:t>
            </a:r>
            <a:r>
              <a:rPr lang="en-US" dirty="0">
                <a:latin typeface="Times New Roman" pitchFamily="18" charset="0"/>
                <a:cs typeface="Times New Roman" pitchFamily="18" charset="0"/>
              </a:rPr>
              <a:t>other words, the same principle can be said in a way that the number of charges varies according to the intensity and location of the field and the </a:t>
            </a:r>
            <a:r>
              <a:rPr lang="en-US" b="1" dirty="0">
                <a:latin typeface="Times New Roman" pitchFamily="18" charset="0"/>
                <a:cs typeface="Times New Roman" pitchFamily="18" charset="0"/>
              </a:rPr>
              <a:t>flow of charges generates a current</a:t>
            </a:r>
            <a:r>
              <a:rPr lang="en-US" dirty="0">
                <a:latin typeface="Times New Roman" pitchFamily="18" charset="0"/>
                <a:cs typeface="Times New Roman" pitchFamily="18" charset="0"/>
              </a:rPr>
              <a:t>. When current flows through the surface of the earth it behaves as a leaky capacitor. And so while propagating, some amount of energy gets absorbed that causes the weakening of the transmitted wave. The </a:t>
            </a:r>
            <a:r>
              <a:rPr lang="en-US" i="1" dirty="0">
                <a:latin typeface="Times New Roman" pitchFamily="18" charset="0"/>
                <a:cs typeface="Times New Roman" pitchFamily="18" charset="0"/>
              </a:rPr>
              <a:t>energy absorbed by the surface of the earth leads to cause loss of power</a:t>
            </a:r>
            <a:r>
              <a:rPr lang="en-US" dirty="0">
                <a:latin typeface="Times New Roman" pitchFamily="18" charset="0"/>
                <a:cs typeface="Times New Roman" pitchFamily="18" charset="0"/>
              </a:rPr>
              <a:t> which is due to the resistance offered by the surface to the flow of charges.</a:t>
            </a:r>
          </a:p>
        </p:txBody>
      </p:sp>
    </p:spTree>
    <p:extLst>
      <p:ext uri="{BB962C8B-B14F-4D97-AF65-F5344CB8AC3E}">
        <p14:creationId xmlns:p14="http://schemas.microsoft.com/office/powerpoint/2010/main" val="2780737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ttenuation In Ground Wave(हिन्दी ) - YouTube"/>
          <p:cNvPicPr>
            <a:picLocks noChangeAspect="1" noChangeArrowheads="1"/>
          </p:cNvPicPr>
          <p:nvPr/>
        </p:nvPicPr>
        <p:blipFill>
          <a:blip r:embed="rId2" cstate="print"/>
          <a:srcRect/>
          <a:stretch>
            <a:fillRect/>
          </a:stretch>
        </p:blipFill>
        <p:spPr bwMode="auto">
          <a:xfrm>
            <a:off x="0" y="381000"/>
            <a:ext cx="9144000" cy="4343400"/>
          </a:xfrm>
          <a:prstGeom prst="rect">
            <a:avLst/>
          </a:prstGeom>
          <a:noFill/>
        </p:spPr>
      </p:pic>
      <p:sp>
        <p:nvSpPr>
          <p:cNvPr id="3" name="Rectangle 2"/>
          <p:cNvSpPr/>
          <p:nvPr/>
        </p:nvSpPr>
        <p:spPr>
          <a:xfrm>
            <a:off x="304800" y="5181600"/>
            <a:ext cx="8382000" cy="1338828"/>
          </a:xfrm>
          <a:prstGeom prst="rect">
            <a:avLst/>
          </a:prstGeom>
        </p:spPr>
        <p:txBody>
          <a:bodyPr wrap="square">
            <a:spAutoFit/>
          </a:bodyPr>
          <a:lstStyle/>
          <a:p>
            <a:pPr>
              <a:lnSpc>
                <a:spcPct val="150000"/>
              </a:lnSpc>
            </a:pPr>
            <a:r>
              <a:rPr lang="en-US" b="1" dirty="0" smtClean="0">
                <a:latin typeface="Times New Roman" pitchFamily="18" charset="0"/>
                <a:cs typeface="Times New Roman" pitchFamily="18" charset="0"/>
              </a:rPr>
              <a:t>	Wave tilt</a:t>
            </a:r>
            <a:r>
              <a:rPr lang="en-US" dirty="0" smtClean="0">
                <a:latin typeface="Times New Roman" pitchFamily="18" charset="0"/>
                <a:cs typeface="Times New Roman" pitchFamily="18" charset="0"/>
              </a:rPr>
              <a:t> is defined as the change of orientation of the vertically polarized ground </a:t>
            </a:r>
            <a:r>
              <a:rPr lang="en-US" b="1" dirty="0" smtClean="0">
                <a:latin typeface="Times New Roman" pitchFamily="18" charset="0"/>
                <a:cs typeface="Times New Roman" pitchFamily="18" charset="0"/>
              </a:rPr>
              <a:t>wave</a:t>
            </a:r>
            <a:r>
              <a:rPr lang="en-US" dirty="0" smtClean="0">
                <a:latin typeface="Times New Roman" pitchFamily="18" charset="0"/>
                <a:cs typeface="Times New Roman" pitchFamily="18" charset="0"/>
              </a:rPr>
              <a:t> at the surface of the earth. This occurs due to diffraction. Due to </a:t>
            </a:r>
            <a:r>
              <a:rPr lang="en-US" b="1" dirty="0" smtClean="0">
                <a:latin typeface="Times New Roman" pitchFamily="18" charset="0"/>
                <a:cs typeface="Times New Roman" pitchFamily="18" charset="0"/>
              </a:rPr>
              <a:t>tilt</a:t>
            </a:r>
            <a:r>
              <a:rPr lang="en-US" dirty="0" smtClean="0">
                <a:latin typeface="Times New Roman" pitchFamily="18" charset="0"/>
                <a:cs typeface="Times New Roman" pitchFamily="18" charset="0"/>
              </a:rPr>
              <a:t>, both horizontal and vertical components of the electric field exists and are not in phase.</a:t>
            </a:r>
            <a:endParaRPr lang="en-US" dirty="0">
              <a:latin typeface="Times New Roman" pitchFamily="18" charset="0"/>
              <a:cs typeface="Times New Roman" pitchFamily="18" charset="0"/>
            </a:endParaRPr>
          </a:p>
        </p:txBody>
      </p:sp>
      <p:sp>
        <p:nvSpPr>
          <p:cNvPr id="4" name="Rectangle 3"/>
          <p:cNvSpPr/>
          <p:nvPr/>
        </p:nvSpPr>
        <p:spPr>
          <a:xfrm>
            <a:off x="609600" y="2895600"/>
            <a:ext cx="1076000" cy="369332"/>
          </a:xfrm>
          <a:prstGeom prst="rect">
            <a:avLst/>
          </a:prstGeom>
        </p:spPr>
        <p:txBody>
          <a:bodyPr wrap="square">
            <a:spAutoFit/>
          </a:bodyPr>
          <a:lstStyle/>
          <a:p>
            <a:r>
              <a:rPr lang="en-US" b="1" dirty="0" smtClean="0">
                <a:latin typeface="Times New Roman" pitchFamily="18" charset="0"/>
                <a:cs typeface="Times New Roman" pitchFamily="18" charset="0"/>
              </a:rPr>
              <a:t>Wave tilt</a:t>
            </a:r>
            <a:endParaRPr lang="en-US" dirty="0"/>
          </a:p>
        </p:txBody>
      </p:sp>
      <mc:AlternateContent xmlns:mc="http://schemas.openxmlformats.org/markup-compatibility/2006">
        <mc:Choice xmlns:p14="http://schemas.microsoft.com/office/powerpoint/2010/main" Requires="p14">
          <p:contentPart p14:bwMode="auto" r:id="rId3">
            <p14:nvContentPartPr>
              <p14:cNvPr id="67586" name="Ink 2"/>
              <p14:cNvContentPartPr>
                <a14:cpLocks xmlns:a14="http://schemas.microsoft.com/office/drawing/2010/main" noRot="1" noChangeAspect="1" noEditPoints="1" noChangeArrowheads="1" noChangeShapeType="1"/>
              </p14:cNvContentPartPr>
              <p14:nvPr/>
            </p14:nvContentPartPr>
            <p14:xfrm>
              <a:off x="392113" y="2417763"/>
              <a:ext cx="1620837" cy="1146175"/>
            </p14:xfrm>
          </p:contentPart>
        </mc:Choice>
        <mc:Fallback>
          <p:pic>
            <p:nvPicPr>
              <p:cNvPr id="67586" name="Ink 2"/>
              <p:cNvPicPr>
                <a:picLocks noRot="1" noChangeAspect="1" noEditPoints="1" noChangeArrowheads="1" noChangeShapeType="1"/>
              </p:cNvPicPr>
              <p:nvPr/>
            </p:nvPicPr>
            <p:blipFill>
              <a:blip r:embed="rId4"/>
              <a:stretch>
                <a:fillRect/>
              </a:stretch>
            </p:blipFill>
            <p:spPr>
              <a:xfrm>
                <a:off x="382752" y="2409123"/>
                <a:ext cx="1638838" cy="1164534"/>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7587" name="Ink 3"/>
              <p14:cNvContentPartPr>
                <a14:cpLocks xmlns:a14="http://schemas.microsoft.com/office/drawing/2010/main" noRot="1" noChangeAspect="1" noEditPoints="1" noChangeArrowheads="1" noChangeShapeType="1"/>
              </p14:cNvContentPartPr>
              <p14:nvPr/>
            </p14:nvContentPartPr>
            <p14:xfrm>
              <a:off x="3917950" y="3121025"/>
              <a:ext cx="219075" cy="304800"/>
            </p14:xfrm>
          </p:contentPart>
        </mc:Choice>
        <mc:Fallback>
          <p:pic>
            <p:nvPicPr>
              <p:cNvPr id="67587" name="Ink 3"/>
              <p:cNvPicPr>
                <a:picLocks noRot="1" noChangeAspect="1" noEditPoints="1" noChangeArrowheads="1" noChangeShapeType="1"/>
              </p:cNvPicPr>
              <p:nvPr/>
            </p:nvPicPr>
            <p:blipFill>
              <a:blip r:embed="rId6"/>
              <a:stretch>
                <a:fillRect/>
              </a:stretch>
            </p:blipFill>
            <p:spPr>
              <a:xfrm>
                <a:off x="3913274" y="3117067"/>
                <a:ext cx="227708" cy="313077"/>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67588" name="Ink 4"/>
              <p14:cNvContentPartPr>
                <a14:cpLocks xmlns:a14="http://schemas.microsoft.com/office/drawing/2010/main" noRot="1" noChangeAspect="1" noEditPoints="1" noChangeArrowheads="1" noChangeShapeType="1"/>
              </p14:cNvContentPartPr>
              <p14:nvPr/>
            </p14:nvContentPartPr>
            <p14:xfrm>
              <a:off x="4848225" y="3165475"/>
              <a:ext cx="257175" cy="80963"/>
            </p14:xfrm>
          </p:contentPart>
        </mc:Choice>
        <mc:Fallback>
          <p:pic>
            <p:nvPicPr>
              <p:cNvPr id="67588" name="Ink 4"/>
              <p:cNvPicPr>
                <a:picLocks noRot="1" noChangeAspect="1" noEditPoints="1" noChangeArrowheads="1" noChangeShapeType="1"/>
              </p:cNvPicPr>
              <p:nvPr/>
            </p:nvPicPr>
            <p:blipFill>
              <a:blip r:embed="rId8"/>
              <a:stretch>
                <a:fillRect/>
              </a:stretch>
            </p:blipFill>
            <p:spPr>
              <a:xfrm>
                <a:off x="4840661" y="3161517"/>
                <a:ext cx="268701" cy="92838"/>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67589" name="Ink 5"/>
              <p14:cNvContentPartPr>
                <a14:cpLocks xmlns:a14="http://schemas.microsoft.com/office/drawing/2010/main" noRot="1" noChangeAspect="1" noEditPoints="1" noChangeArrowheads="1" noChangeShapeType="1"/>
              </p14:cNvContentPartPr>
              <p14:nvPr/>
            </p14:nvContentPartPr>
            <p14:xfrm>
              <a:off x="5926138" y="3435350"/>
              <a:ext cx="373062" cy="76200"/>
            </p14:xfrm>
          </p:contentPart>
        </mc:Choice>
        <mc:Fallback>
          <p:pic>
            <p:nvPicPr>
              <p:cNvPr id="67589" name="Ink 5"/>
              <p:cNvPicPr>
                <a:picLocks noRot="1" noChangeAspect="1" noEditPoints="1" noChangeArrowheads="1" noChangeShapeType="1"/>
              </p:cNvPicPr>
              <p:nvPr/>
            </p:nvPicPr>
            <p:blipFill>
              <a:blip r:embed="rId10"/>
              <a:stretch>
                <a:fillRect/>
              </a:stretch>
            </p:blipFill>
            <p:spPr>
              <a:xfrm>
                <a:off x="5918936" y="3431396"/>
                <a:ext cx="384225" cy="887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67590" name="Ink 6"/>
              <p14:cNvContentPartPr>
                <a14:cpLocks xmlns:a14="http://schemas.microsoft.com/office/drawing/2010/main" noRot="1" noChangeAspect="1" noEditPoints="1" noChangeArrowheads="1" noChangeShapeType="1"/>
              </p14:cNvContentPartPr>
              <p14:nvPr/>
            </p14:nvContentPartPr>
            <p14:xfrm>
              <a:off x="2855913" y="17463"/>
              <a:ext cx="4183062" cy="1116012"/>
            </p14:xfrm>
          </p:contentPart>
        </mc:Choice>
        <mc:Fallback>
          <p:pic>
            <p:nvPicPr>
              <p:cNvPr id="67590" name="Ink 6"/>
              <p:cNvPicPr>
                <a:picLocks noRot="1" noChangeAspect="1" noEditPoints="1" noChangeArrowheads="1" noChangeShapeType="1"/>
              </p:cNvPicPr>
              <p:nvPr/>
            </p:nvPicPr>
            <p:blipFill>
              <a:blip r:embed="rId12"/>
              <a:stretch>
                <a:fillRect/>
              </a:stretch>
            </p:blipFill>
            <p:spPr>
              <a:xfrm>
                <a:off x="2848353" y="9903"/>
                <a:ext cx="4198182" cy="1131852"/>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67591" name="Ink 7"/>
              <p14:cNvContentPartPr>
                <a14:cpLocks xmlns:a14="http://schemas.microsoft.com/office/drawing/2010/main" noRot="1" noChangeAspect="1" noEditPoints="1" noChangeArrowheads="1" noChangeShapeType="1"/>
              </p14:cNvContentPartPr>
              <p14:nvPr/>
            </p14:nvContentPartPr>
            <p14:xfrm>
              <a:off x="1852613" y="4276725"/>
              <a:ext cx="4467225" cy="487363"/>
            </p14:xfrm>
          </p:contentPart>
        </mc:Choice>
        <mc:Fallback>
          <p:pic>
            <p:nvPicPr>
              <p:cNvPr id="67591" name="Ink 7"/>
              <p:cNvPicPr>
                <a:picLocks noRot="1" noChangeAspect="1" noEditPoints="1" noChangeArrowheads="1" noChangeShapeType="1"/>
              </p:cNvPicPr>
              <p:nvPr/>
            </p:nvPicPr>
            <p:blipFill>
              <a:blip r:embed="rId14"/>
              <a:stretch>
                <a:fillRect/>
              </a:stretch>
            </p:blipFill>
            <p:spPr>
              <a:xfrm>
                <a:off x="1845773" y="4269886"/>
                <a:ext cx="4478025" cy="498521"/>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67592" name="Ink 8"/>
              <p14:cNvContentPartPr>
                <a14:cpLocks xmlns:a14="http://schemas.microsoft.com/office/drawing/2010/main" noRot="1" noChangeAspect="1" noEditPoints="1" noChangeArrowheads="1" noChangeShapeType="1"/>
              </p14:cNvContentPartPr>
              <p14:nvPr/>
            </p14:nvContentPartPr>
            <p14:xfrm>
              <a:off x="517525" y="3332163"/>
              <a:ext cx="1601788" cy="960437"/>
            </p14:xfrm>
          </p:contentPart>
        </mc:Choice>
        <mc:Fallback>
          <p:pic>
            <p:nvPicPr>
              <p:cNvPr id="67592" name="Ink 8"/>
              <p:cNvPicPr>
                <a:picLocks noRot="1" noChangeAspect="1" noEditPoints="1" noChangeArrowheads="1" noChangeShapeType="1"/>
              </p:cNvPicPr>
              <p:nvPr/>
            </p:nvPicPr>
            <p:blipFill>
              <a:blip r:embed="rId16"/>
              <a:stretch>
                <a:fillRect/>
              </a:stretch>
            </p:blipFill>
            <p:spPr>
              <a:xfrm>
                <a:off x="506724" y="3321363"/>
                <a:ext cx="1618710" cy="982036"/>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67593" name="Ink 9"/>
              <p14:cNvContentPartPr>
                <a14:cpLocks xmlns:a14="http://schemas.microsoft.com/office/drawing/2010/main" noRot="1" noChangeAspect="1" noEditPoints="1" noChangeArrowheads="1" noChangeShapeType="1"/>
              </p14:cNvContentPartPr>
              <p14:nvPr/>
            </p14:nvContentPartPr>
            <p14:xfrm>
              <a:off x="1330325" y="3216275"/>
              <a:ext cx="1271588" cy="1131888"/>
            </p14:xfrm>
          </p:contentPart>
        </mc:Choice>
        <mc:Fallback>
          <p:pic>
            <p:nvPicPr>
              <p:cNvPr id="67593" name="Ink 9"/>
              <p:cNvPicPr>
                <a:picLocks noRot="1" noChangeAspect="1" noEditPoints="1" noChangeArrowheads="1" noChangeShapeType="1"/>
              </p:cNvPicPr>
              <p:nvPr/>
            </p:nvPicPr>
            <p:blipFill>
              <a:blip r:embed="rId18"/>
              <a:stretch>
                <a:fillRect/>
              </a:stretch>
            </p:blipFill>
            <p:spPr>
              <a:xfrm>
                <a:off x="1321325" y="3204034"/>
                <a:ext cx="1292469" cy="1153129"/>
              </a:xfrm>
              <a:prstGeom prst="rect">
                <a:avLst/>
              </a:prstGeom>
            </p:spPr>
          </p:pic>
        </mc:Fallback>
      </mc:AlternateContent>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12845"/>
            <a:ext cx="8077200" cy="4524315"/>
          </a:xfrm>
          <a:prstGeom prst="rect">
            <a:avLst/>
          </a:prstGeom>
        </p:spPr>
        <p:txBody>
          <a:bodyPr wrap="square">
            <a:spAutoFit/>
          </a:bodyPr>
          <a:lstStyle/>
          <a:p>
            <a:r>
              <a:rPr lang="en-US" dirty="0">
                <a:solidFill>
                  <a:srgbClr val="FF0000"/>
                </a:solidFill>
                <a:latin typeface="Times New Roman" pitchFamily="18" charset="0"/>
                <a:cs typeface="Times New Roman" pitchFamily="18" charset="0"/>
              </a:rPr>
              <a:t>Advantages of Ground Wave </a:t>
            </a:r>
            <a:r>
              <a:rPr lang="en-US" dirty="0" smtClean="0">
                <a:solidFill>
                  <a:srgbClr val="FF0000"/>
                </a:solidFill>
                <a:latin typeface="Times New Roman" pitchFamily="18" charset="0"/>
                <a:cs typeface="Times New Roman" pitchFamily="18" charset="0"/>
              </a:rPr>
              <a:t>Propagation</a:t>
            </a:r>
          </a:p>
          <a:p>
            <a:endParaRPr lang="en-US" dirty="0">
              <a:solidFill>
                <a:srgbClr val="FF0000"/>
              </a:solidFill>
              <a:latin typeface="Times New Roman" pitchFamily="18" charset="0"/>
              <a:cs typeface="Times New Roman" pitchFamily="18" charset="0"/>
            </a:endParaRPr>
          </a:p>
          <a:p>
            <a:pPr marL="342900" indent="-342900">
              <a:buFont typeface="+mj-lt"/>
              <a:buAutoNum type="arabicPeriod"/>
            </a:pPr>
            <a:r>
              <a:rPr lang="en-US" dirty="0">
                <a:latin typeface="Times New Roman" pitchFamily="18" charset="0"/>
                <a:cs typeface="Times New Roman" pitchFamily="18" charset="0"/>
              </a:rPr>
              <a:t>The factor of large wavelength supports efficient bending thereby causing less attenuation.</a:t>
            </a:r>
          </a:p>
          <a:p>
            <a:pPr marL="342900" indent="-342900">
              <a:buFont typeface="+mj-lt"/>
              <a:buAutoNum type="arabicPeriod"/>
            </a:pPr>
            <a:r>
              <a:rPr lang="en-US" dirty="0">
                <a:latin typeface="Times New Roman" pitchFamily="18" charset="0"/>
                <a:cs typeface="Times New Roman" pitchFamily="18" charset="0"/>
              </a:rPr>
              <a:t>The signal loss due to atmospheric conditions is less.</a:t>
            </a:r>
          </a:p>
          <a:p>
            <a:endParaRPr lang="en-US" dirty="0">
              <a:latin typeface="Times New Roman" pitchFamily="18" charset="0"/>
              <a:cs typeface="Times New Roman" pitchFamily="18" charset="0"/>
            </a:endParaRPr>
          </a:p>
          <a:p>
            <a:r>
              <a:rPr lang="en-US" dirty="0">
                <a:solidFill>
                  <a:srgbClr val="FF0000"/>
                </a:solidFill>
                <a:latin typeface="Times New Roman" pitchFamily="18" charset="0"/>
                <a:cs typeface="Times New Roman" pitchFamily="18" charset="0"/>
              </a:rPr>
              <a:t>Disadvantages of Ground Wave </a:t>
            </a:r>
            <a:r>
              <a:rPr lang="en-US" dirty="0" smtClean="0">
                <a:solidFill>
                  <a:srgbClr val="FF0000"/>
                </a:solidFill>
                <a:latin typeface="Times New Roman" pitchFamily="18" charset="0"/>
                <a:cs typeface="Times New Roman" pitchFamily="18" charset="0"/>
              </a:rPr>
              <a:t>Propagation</a:t>
            </a:r>
          </a:p>
          <a:p>
            <a:endParaRPr lang="en-US" dirty="0">
              <a:solidFill>
                <a:srgbClr val="FF0000"/>
              </a:solidFill>
              <a:latin typeface="Times New Roman" pitchFamily="18" charset="0"/>
              <a:cs typeface="Times New Roman" pitchFamily="18" charset="0"/>
            </a:endParaRPr>
          </a:p>
          <a:p>
            <a:pPr marL="342900" indent="-342900">
              <a:buFont typeface="+mj-lt"/>
              <a:buAutoNum type="arabicPeriod"/>
            </a:pPr>
            <a:r>
              <a:rPr lang="en-US" dirty="0">
                <a:latin typeface="Times New Roman" pitchFamily="18" charset="0"/>
                <a:cs typeface="Times New Roman" pitchFamily="18" charset="0"/>
              </a:rPr>
              <a:t>The distance between the transmitting and receiving end must not be very large.</a:t>
            </a:r>
          </a:p>
          <a:p>
            <a:pPr marL="342900" indent="-342900">
              <a:buFont typeface="+mj-lt"/>
              <a:buAutoNum type="arabicPeriod"/>
            </a:pPr>
            <a:r>
              <a:rPr lang="en-US" dirty="0">
                <a:latin typeface="Times New Roman" pitchFamily="18" charset="0"/>
                <a:cs typeface="Times New Roman" pitchFamily="18" charset="0"/>
              </a:rPr>
              <a:t>The operational frequency range is limited to up to 2MHz.</a:t>
            </a:r>
          </a:p>
          <a:p>
            <a:pPr marL="342900" indent="-342900">
              <a:buFont typeface="+mj-lt"/>
              <a:buAutoNum type="arabicPeriod"/>
            </a:pPr>
            <a:endParaRPr lang="en-US" dirty="0">
              <a:latin typeface="Times New Roman" pitchFamily="18" charset="0"/>
              <a:cs typeface="Times New Roman" pitchFamily="18" charset="0"/>
            </a:endParaRPr>
          </a:p>
          <a:p>
            <a:r>
              <a:rPr lang="en-US" dirty="0" smtClean="0">
                <a:solidFill>
                  <a:srgbClr val="FF0000"/>
                </a:solidFill>
                <a:latin typeface="Times New Roman" pitchFamily="18" charset="0"/>
                <a:cs typeface="Times New Roman" pitchFamily="18" charset="0"/>
              </a:rPr>
              <a:t>Applications</a:t>
            </a:r>
          </a:p>
          <a:p>
            <a:endParaRPr lang="en-US" dirty="0">
              <a:solidFill>
                <a:srgbClr val="FF0000"/>
              </a:solidFill>
              <a:latin typeface="Times New Roman" pitchFamily="18" charset="0"/>
              <a:cs typeface="Times New Roman" pitchFamily="18" charset="0"/>
            </a:endParaRPr>
          </a:p>
          <a:p>
            <a:r>
              <a:rPr lang="en-US" dirty="0">
                <a:latin typeface="Times New Roman" pitchFamily="18" charset="0"/>
                <a:cs typeface="Times New Roman" pitchFamily="18" charset="0"/>
              </a:rPr>
              <a:t>Ground wave propagation finds its applications in various fields like television signal broadcasting, target detection for military purposes, radio signal transmission, and in all such applications that require a distance of operation in the local range.</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011922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582341"/>
            <a:ext cx="8686800" cy="4247317"/>
          </a:xfrm>
          <a:prstGeom prst="rect">
            <a:avLst/>
          </a:prstGeom>
        </p:spPr>
        <p:txBody>
          <a:bodyPr wrap="square">
            <a:spAutoFit/>
          </a:bodyPr>
          <a:lstStyle/>
          <a:p>
            <a:pPr fontAlgn="base">
              <a:lnSpc>
                <a:spcPct val="150000"/>
              </a:lnSpc>
            </a:pPr>
            <a:r>
              <a:rPr lang="en-US" b="1" dirty="0" smtClean="0">
                <a:latin typeface="Times New Roman" pitchFamily="18" charset="0"/>
                <a:cs typeface="Times New Roman" pitchFamily="18" charset="0"/>
              </a:rPr>
              <a:t>Advantages of Ground wave</a:t>
            </a:r>
          </a:p>
          <a:p>
            <a:pPr fontAlgn="base">
              <a:lnSpc>
                <a:spcPct val="150000"/>
              </a:lnSpc>
            </a:pPr>
            <a:r>
              <a:rPr lang="en-US" dirty="0" smtClean="0">
                <a:latin typeface="Times New Roman" pitchFamily="18" charset="0"/>
                <a:cs typeface="Times New Roman" pitchFamily="18" charset="0"/>
              </a:rPr>
              <a:t>Following are the benefits or </a:t>
            </a:r>
            <a:r>
              <a:rPr lang="en-US" b="1" dirty="0" smtClean="0">
                <a:latin typeface="Times New Roman" pitchFamily="18" charset="0"/>
                <a:cs typeface="Times New Roman" pitchFamily="18" charset="0"/>
              </a:rPr>
              <a:t>advantages of Ground wave</a:t>
            </a:r>
            <a:r>
              <a:rPr lang="en-US" dirty="0" smtClean="0">
                <a:latin typeface="Times New Roman" pitchFamily="18" charset="0"/>
                <a:cs typeface="Times New Roman" pitchFamily="18" charset="0"/>
              </a:rPr>
              <a:t>:</a:t>
            </a:r>
          </a:p>
          <a:p>
            <a:pPr fontAlgn="base">
              <a:lnSpc>
                <a:spcPct val="150000"/>
              </a:lnSpc>
            </a:pP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➨As it uses lower frequencies, interference occurs due to atmospheric noise only. Moreover absorption of EM waves at lower frequencies are less. Hence it can cover longer distances. However the </a:t>
            </a:r>
            <a:r>
              <a:rPr lang="en-US" dirty="0" err="1" smtClean="0">
                <a:latin typeface="Times New Roman" pitchFamily="18" charset="0"/>
                <a:cs typeface="Times New Roman" pitchFamily="18" charset="0"/>
              </a:rPr>
              <a:t>pathloss</a:t>
            </a:r>
            <a:r>
              <a:rPr lang="en-US" dirty="0" smtClean="0">
                <a:latin typeface="Times New Roman" pitchFamily="18" charset="0"/>
                <a:cs typeface="Times New Roman" pitchFamily="18" charset="0"/>
              </a:rPr>
              <a:t> increases as distance from transmitter increases. Hence distance between </a:t>
            </a:r>
            <a:r>
              <a:rPr lang="en-US" dirty="0" err="1" smtClean="0">
                <a:latin typeface="Times New Roman" pitchFamily="18" charset="0"/>
                <a:cs typeface="Times New Roman" pitchFamily="18" charset="0"/>
              </a:rPr>
              <a:t>Tx</a:t>
            </a:r>
            <a:r>
              <a:rPr lang="en-US" dirty="0" smtClean="0">
                <a:latin typeface="Times New Roman" pitchFamily="18" charset="0"/>
                <a:cs typeface="Times New Roman" pitchFamily="18" charset="0"/>
              </a:rPr>
              <a:t> and Rx should be optimal.</a:t>
            </a:r>
          </a:p>
          <a:p>
            <a:pPr fontAlgn="base">
              <a:lnSpc>
                <a:spcPct val="150000"/>
              </a:lnSpc>
            </a:pP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➨They are vertically polarized in order to prevent short circuit of electric field (E) component.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descr="What is Sky Wave Propagation? Need, Mechanism, Advantages and Disadvantages of  Sky Wave Propagation - Electronics Desk"/>
          <p:cNvPicPr>
            <a:picLocks noChangeAspect="1" noChangeArrowheads="1"/>
          </p:cNvPicPr>
          <p:nvPr/>
        </p:nvPicPr>
        <p:blipFill>
          <a:blip r:embed="rId2" cstate="print"/>
          <a:srcRect/>
          <a:stretch>
            <a:fillRect/>
          </a:stretch>
        </p:blipFill>
        <p:spPr bwMode="auto">
          <a:xfrm>
            <a:off x="1295400" y="1339215"/>
            <a:ext cx="6553200" cy="5297171"/>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881</TotalTime>
  <Words>288</Words>
  <Application>Microsoft Office PowerPoint</Application>
  <PresentationFormat>On-screen Show (4:3)</PresentationFormat>
  <Paragraphs>71</Paragraphs>
  <Slides>36</Slides>
  <Notes>1</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ece</dc:creator>
  <cp:lastModifiedBy>Admin</cp:lastModifiedBy>
  <cp:revision>79</cp:revision>
  <dcterms:created xsi:type="dcterms:W3CDTF">2021-06-19T04:53:19Z</dcterms:created>
  <dcterms:modified xsi:type="dcterms:W3CDTF">2022-06-03T04:49:09Z</dcterms:modified>
</cp:coreProperties>
</file>