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12" r:id="rId20"/>
    <p:sldId id="314" r:id="rId21"/>
    <p:sldId id="315" r:id="rId22"/>
    <p:sldId id="316" r:id="rId23"/>
    <p:sldId id="313" r:id="rId24"/>
    <p:sldId id="319" r:id="rId25"/>
    <p:sldId id="318" r:id="rId26"/>
    <p:sldId id="317" r:id="rId27"/>
    <p:sldId id="320" r:id="rId28"/>
    <p:sldId id="321" r:id="rId29"/>
    <p:sldId id="322" r:id="rId30"/>
    <p:sldId id="323" r:id="rId31"/>
    <p:sldId id="324" r:id="rId32"/>
    <p:sldId id="305" r:id="rId33"/>
    <p:sldId id="306" r:id="rId34"/>
    <p:sldId id="307" r:id="rId35"/>
    <p:sldId id="342" r:id="rId36"/>
    <p:sldId id="343" r:id="rId37"/>
    <p:sldId id="344" r:id="rId38"/>
    <p:sldId id="345" r:id="rId39"/>
    <p:sldId id="346" r:id="rId40"/>
    <p:sldId id="277" r:id="rId41"/>
    <p:sldId id="278" r:id="rId42"/>
    <p:sldId id="279" r:id="rId43"/>
    <p:sldId id="280" r:id="rId44"/>
    <p:sldId id="325" r:id="rId45"/>
    <p:sldId id="326" r:id="rId46"/>
    <p:sldId id="340" r:id="rId47"/>
    <p:sldId id="341" r:id="rId48"/>
    <p:sldId id="327" r:id="rId49"/>
    <p:sldId id="328" r:id="rId50"/>
    <p:sldId id="329" r:id="rId51"/>
    <p:sldId id="330" r:id="rId52"/>
    <p:sldId id="331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32" r:id="rId61"/>
    <p:sldId id="281" r:id="rId62"/>
    <p:sldId id="282" r:id="rId63"/>
    <p:sldId id="283" r:id="rId64"/>
    <p:sldId id="284" r:id="rId65"/>
    <p:sldId id="285" r:id="rId66"/>
    <p:sldId id="286" r:id="rId67"/>
    <p:sldId id="294" r:id="rId68"/>
    <p:sldId id="295" r:id="rId69"/>
    <p:sldId id="296" r:id="rId70"/>
    <p:sldId id="292" r:id="rId71"/>
    <p:sldId id="293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75CD0-BF64-4EDA-A390-EA27F5FF7906}" type="datetimeFigureOut">
              <a:rPr lang="en-GB" smtClean="0"/>
              <a:pPr/>
              <a:t>14/12/2021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C7654-C7C7-4BC9-B3D0-68A06137D3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3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6T05:53:39.8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9823 9500,'-25'-25,"0"25,25-24,-24 24,-1-25,25 0,-25 25,0-25,0 0,1 25,-1-24,0 24,0-25,0 0,1 25,-1-25,0 25,-25-25,26 25,-1-24,-25 24,25-25,-24 25,-1-25,25 25,-24-25,-1 25,0-25,1 25,-1 0,1-24,-1 24,0 0,1-25,-1 25,-24 0,24 0,1 0,-26 0,26 0,-1 0,0 0,-24 0,24 0,1 0,-1 0,0 0,1 0,-26 0,26 0,-1 0,1 0,-1 25,0-25,1 0,-1 0,1 0,-1 0,0 0,1 0,-1 0,1 0,-1 0,0 0,1 24,-1-24,0 0,1 0,-1 0,1 25,-1-25,0 0,1 25,24-25,-25 0,1 25,24-25,-25 0,26 25,-26-25,25 24,0-24,1 0,-1 25,0 0,0-25,0 25,1-25,-1 25,0-1,25 1,-25-25,0 25,25 0,-25 0,25-1,-24 1,24 0,-25 0,25 0,-25-1,25 1,0 0,-25 0,25 0,-25-1,25 1,-24 0,24 0,0 0,0-1,0 1,0 0,-25 0,25 0,0-1,0 1,0 25,-25-25,25 0,0-1,0 1,0 25,-25-25,25-1,0 1,0 0,0 0,0 0,0-1,0 1,0 0,0 0,25 0,-25-1,25 1,-25 0,25 0,-25 0,24-1,-24 1,25-25,0 25,0 0,0 0,-1-1,-24 26,25-25,0 0,25-1,-25 1,-1 0,1 0,0 0,0-1,24 1,-24 0,25 0,-25 0,24-1,-24-24,25 25,-26 0,26 0,0-25,-26 25,26 0,0-25,-1 24,-24 1,25-25,-1 25,-24 0,25-25,-1 25,-24-1,25-24,-1 25,1-25,-25 0,24 25,1-25,0 25,-1-25,1 0,-1 0,1 0,0 0,-1 0,1 0,-1 0,1 0,0 0,24 0,-24 0,-1 0,1-25,0 25,-1 0,1 0,24 0,-24-25,-1 25,1 0,0-25,-1 25,26-24,-26 24,1-25,-1 25,1-25,0 0,-1 0,26 25,-26-24,1-1,-1 0,-24 0,25 0,0 0,-1 1,-24-1,25 0,-1 0,-24 0,0 1,24-1,-24 25,25-25,-25 0,-1 0,1 1,0-1,0 25,0-25,-25 0,24 0,1 25,-25-24,25-1,0 0,-25 0,0 0,25 25,-25-24,0-1,24 0,-24 0,0 0,25 25,-25-24,0-1,0 0,25 0,-25 0,0 1,0-1,25 0,-25 0,0 0,0 1,0-1,0 0,0 0,25 25,-25-25,0 1,0-1,0 0,0 0,0 0,0 0,0 1,0-1,0 0,0 0,0 0,0 1,0-1,0 0,0 0,-25 0,25 1,0-1,0 0,-25 25,25-25,-25 0,25 1,-25-1,1 0,24 0,-25 0,0 1,0 24,0-25,1 0,-1 0,0 25,0-25,0 1,1 24,-26-25,25 25,0-25,-24 25,24 0,-25-25,1 25,24 0,-25 0,1 0,-1 0,0 0,1 0,-26 0,26 0,-26 0,26 0</inkml:trace>
  <inkml:trace contextRef="#ctx0" brushRef="#br0" timeOffset="1212.2838">3175 9575,'0'-25,"0"0,0 50,0 0,25-1,-25 1,0 0,0 25,0-26,25 1,-25 25,0-25,0-1,0 26,0-25,25 0,-25-1,0 1,0 0,0 0,0 0,0 0,0-1</inkml:trace>
  <inkml:trace contextRef="#ctx0" brushRef="#br0" timeOffset="1413.8746">3076 9550,'25'-25,"-25"0,25 25,-25-25,25 25,-25-24,24 24,1-25,0 0,0 0,0 25,-1-25,1 25,0 0,0 0</inkml:trace>
  <inkml:trace contextRef="#ctx0" brushRef="#br0" timeOffset="1654.0499">3200 9897,'25'0,"0"0,0-25,-1 25,1-25,0 25,0 0,0-24,-1 24,1 0,0-25,0 25</inkml:trace>
  <inkml:trace contextRef="#ctx0" brushRef="#br0" timeOffset="1934.0632">3820 9624,'0'25,"-25"-25,25 25,-24-25,24 25,-25-25,25 24,-25 1,25 0,0 0,0 0,25-25,-25 24,25 1,-25 0,24-25,-24 25,25-25,-25 25,25-25,-25 24,0 1,-25 0,0-25</inkml:trace>
  <inkml:trace contextRef="#ctx0" brushRef="#br0" timeOffset="2185.3166">3622 9699,'0'24,"-25"-24,0 25,0 0,25 0,0 0,-24-25,24 24,0 1,0 0,24 0,-24 0,0-1,25-24,-25 25,0 0,25-25,0 25,0-25,-25 25,24-25,1 0,0 0</inkml:trace>
  <inkml:trace contextRef="#ctx0" brushRef="#br0" timeOffset="2430.2425">4019 9624,'25'0,"-25"25,24-25,-24 25,25-25,-25 25,0-1,25 1,-25 0,25 0,-25 0,0 24,0-24,0 0,0 0,0-1,0 1,0 0</inkml:trace>
  <inkml:trace contextRef="#ctx0" brushRef="#br0" timeOffset="2843.3083">4639 9971,'-25'0,"50"0,-25-24,25 24,-1 0,1 0,0 0,0 0,0-25,-1 25,1 0,0 0,0 0,0-25,-1 25,1 0,0 0,0 0,0 0</inkml:trace>
  <inkml:trace contextRef="#ctx0" brushRef="#br0" timeOffset="3061.1839">4788 10145,'0'0,"0"25,24-25,1 0,0 0,0 0,0-25,-1 25,1 0,0-25,0 25,0-24,0 24,24 0</inkml:trace>
  <inkml:trace contextRef="#ctx0" brushRef="#br0" timeOffset="4319.3578">17587 3026,'0'-25,"0"50,0 0,-25-25,25 25,0 24,0-24,0 0,0 25,0-1,0-24,0 25,0-1,0-24,0 25,0-26,0 1,0 0,0 0,0 0,25-25,-25 24</inkml:trace>
  <inkml:trace contextRef="#ctx0" brushRef="#br0" timeOffset="4523.3786">17537 3076,'25'0,"0"-25,0 25,-1-25,1 25,0-25,0 25,0 0,0-24,-1 24,1 0,0 0,0 0</inkml:trace>
  <inkml:trace contextRef="#ctx0" brushRef="#br0" timeOffset="4707.5536">17636 3373,'25'0,"0"-24,0 24,0-25,0 0,-1 25,1-25,25 25,-25-25</inkml:trace>
  <inkml:trace contextRef="#ctx0" brushRef="#br0" timeOffset="4937.5238">18331 3125,'0'25,"-25"-25,0 0,25 25,0 0,-24-25,24 25,0-1,0 1,0 0,0 0,0 0,0-1,24 1,-24 0,0 0</inkml:trace>
  <inkml:trace contextRef="#ctx0" brushRef="#br0" timeOffset="5152.8746">18033 3150,'-24'0,"-1"25,0-25,25 25,-25-25,25 25,0-1,0 1,-25 0,25 0,0 0,0-1,0 1,0 0,0 0,0 0,0-1,25 1,0 0,-25 0,25-25,0 25,-1-1</inkml:trace>
  <inkml:trace contextRef="#ctx0" brushRef="#br0" timeOffset="5372.7485">18629 3175,'24'0,"-48"0,24 25,0 0,-25-25,25 24,0 1,0 0,0 0,0 0,0-1,0 1,0 0,0 0,0 0,0-1,0 1</inkml:trace>
  <inkml:trace contextRef="#ctx0" brushRef="#br0" timeOffset="5581.6362">18926 3225,'0'0,"25"0,0 0,0 0,0 0,-1 0,1 0,0-25</inkml:trace>
  <inkml:trace contextRef="#ctx0" brushRef="#br0" timeOffset="5766.5198">19001 3423,'0'25,"25"-25,-1 0,1-25,0 25</inkml:trace>
  <inkml:trace contextRef="#ctx0" brushRef="#br0" timeOffset="6270.7772">20142 2753,'25'-24,"-25"48,0 1,0 0,0 0,-25 0,25-1,0 1,0 25,0-25,0-1,0 26,0-25,0 24,0-24,0 0,0 25,0-26,0 1,0 0,0 0,0 0,0-1</inkml:trace>
  <inkml:trace contextRef="#ctx0" brushRef="#br0" timeOffset="6481.7204">20241 3101,'25'0,"-25"-25,25 25,-1 0,1 0,0-25,0 25,0 0,-1 0,1 0,0-25,0 25,0 0,-1 0,1 0,0-25</inkml:trace>
  <inkml:trace contextRef="#ctx0" brushRef="#br0" timeOffset="6709.4826">20687 2877,'0'0,"-24"0,-1 0,0 0,0 0,0 0,1 0,24 25,-25-25,25 25,0 0,0 0,0-1,0 1,0 0,0 0,0 0,0-1,0 1,25 0,-25 0,0 0,24-1,-24 1</inkml:trace>
  <inkml:trace contextRef="#ctx0" brushRef="#br0" timeOffset="7169.292">21159 2679,'-25'-25,"0"25,0 0,1 25,-1-25,0 0,25 25,-25 0,0-25,25 24,-24 1,-1 0,25 0,-25 24,25-24,0 0,0 0,0 0,0-1,0 1,25 0,-25 0,25-25,-1 25,1-25,0 0,0 0,0-25,-1 25,1-25,0 0,0 0,0 1,-25-1,0 0,0 50,0 0,0-1,0 1,0 0,0 0,0 0,0-1,24 1,-24 0</inkml:trace>
  <inkml:trace contextRef="#ctx0" brushRef="#br0" timeOffset="7464.2014">21481 2803,'0'25,"0"0,25-25,-25 24,25-24,-25 25,25-25,-25 25,24 0,1-25,-25 25,0-1,0 1,0 0,0 0,0 0,-25-1,25 1,-24-25,24 25,-25-25,0 25,0-25,0 25,1-50</inkml:trace>
  <inkml:trace contextRef="#ctx0" brushRef="#br0" timeOffset="7689.0735">21407 2828,'0'0,"0"25,-25-25,25 24,-25-24,0 25,1 0,-1-25,25 25,-25 0,25-1,0 1,0 0,0 0,0 0,0-1,25 1,-25 0,25-25,-25 25,24-25,1 25,0-25</inkml:trace>
  <inkml:trace contextRef="#ctx0" brushRef="#br0" timeOffset="7925.1749">21779 2877,'0'25,"0"0,0 0,0 0,0-1,0 1,0 0,0 0,-25 0,25-1,0 1,0 0,0 0</inkml:trace>
  <inkml:trace contextRef="#ctx0" brushRef="#br0" timeOffset="8251.1936">21903 2803,'0'25,"0"0,25-1,-1 1,-24 0,25 0,-25 0,0-1,0 1,0 0,0 0,0 0,0-1,0 1,0 0,-25 0,25 0,-24-1,24-48,0-1,0 0,0 0</inkml:trace>
  <inkml:trace contextRef="#ctx0" brushRef="#br0" timeOffset="8621.1398">22101 2927,'0'0,"25"0,0-25,0 0,-25 1,25 24,-25-25,0 50,0-1,0 1,0 0,0 0,24 0,-24-1,0 1,0 0,0 0,0 0,25-1,-25 1,0 0,0 0,0 0,0-1,0 1</inkml:trace>
  <inkml:trace contextRef="#ctx0" brushRef="#br0" timeOffset="8941.4887">22052 2977,'25'0,"-1"0,1 0,0 0,-25-25,25 25,0 0,-1 0</inkml:trace>
  <inkml:trace contextRef="#ctx0" brushRef="#br0" timeOffset="9374.4864">22721 2902,'25'0,"-25"-25,0 50,-25-25,1 0,24 25,-25 0,25 0,-25-1,25 1,0 0,0 0,25-25,-25 25,25-25,-1 24,1-24,0 0,0 0,0 0,-1 0,-24 25,-24-25,24 25,-25-25,0 25,0-25,0 25,1-25,-1 0,0 24</inkml:trace>
  <inkml:trace contextRef="#ctx0" brushRef="#br0" timeOffset="9606.4576">22573 2952,'0'0,"-25"0,0 25,0-25,0 24,1-24,-1 25,25 0,0 0,-25-25,25 25,0-1,0 1,25 0,-25 0,25 0,-1-1,-24 1,25 0,0-25,0 25,0 0</inkml:trace>
  <inkml:trace contextRef="#ctx0" brushRef="#br0" timeOffset="9842.4067">22994 3001,'0'0,"25"0,-25 25,25-25,-25 25,0 0,0 0,0-1,0 1,0 0,0 0,-25 0,0-1</inkml:trace>
  <inkml:trace contextRef="#ctx0" brushRef="#br0" timeOffset="10386.3869">23193 2927,'25'0,"-1"0,1 0,0 0,0-25,0 25,-1 0,1 0,0 0,0 0,0 0</inkml:trace>
  <inkml:trace contextRef="#ctx0" brushRef="#br0" timeOffset="10594.2552">23267 3175,'0'0,"0"25,25-25,-25 25,25-25,0 0,-1 0,1 0,0 0,0-25,0 25,-1 0</inkml:trace>
  <inkml:trace contextRef="#ctx0" brushRef="#br0" timeOffset="11389.3864">24061 2530,'0'-25,"0"50,0 0,0 0,0-1,0 1,0 0,0 0,0 0,0 0,0 24,0-24,0 0,0 0,0-1,0 1,0 0,0 0,0 0,0-1,0-48,0-1,-25 0,25 0,0 0,0-24,0 24,0-25,0 26,0-26,0 0,0 25,0-24,0-1,0 25,0-24,0 24,0 0,0-24,0 24,25 0,-25 0,0 0,0 1,25 24,-25-25,25 0,-25 50,24-25,-24 25,25-1,-25 1,25-25,-25 25,0 0,25-25,-25 25,0-1,25 1,-25 0,0 0,0 0,0-1,0 1,0 0,0 0,-25-25,25 25,-25-1,0 1,0-25,25 25,-24-25,-1 25,0-25</inkml:trace>
  <inkml:trace contextRef="#ctx0" brushRef="#br0" timeOffset="11784.2728">24557 2580,'0'24,"0"1,0 0,25-25,-25 25,25-25,-25 25,24-25,1 25,0-1,-25 1,0 0,-25-25,0 0,1 0,-1 0,0 0,0 0,0 0,1 0</inkml:trace>
  <inkml:trace contextRef="#ctx0" brushRef="#br0" timeOffset="12047.1227">24483 2555,'0'0,"-25"0,0 0,25 25,-25-25,0 0,1 0,24 24,-25-24,25 25,0 0,0 0,0 0,0 0,0-1,0 1,0 0,0 0,0 0,25-1,-25 1,24 0,1-25,-25 25,25-25,0 25,0-25,-1 0,1 0,0 0</inkml:trace>
  <inkml:trace contextRef="#ctx0" brushRef="#br0" timeOffset="12264.018">24879 2580,'0'24,"0"1,0 0,0 0,0 0,0 0,0-1,0 1,0 0,-24 0,24 0</inkml:trace>
  <inkml:trace contextRef="#ctx0" brushRef="#br0" timeOffset="12693.84">24086 3200,'0'-25,"25"25,-1 0,1-25,0 25,0 0,0 0,-1 0,26 0,-25-25,24 25,1 0,0 0,-1 0,1 0,-1 0,1 0,0 0,-1 0,-24 0,25 0,-26 0,1 0,25 0,-25 0,-1 0,1 0,0 0,0 0</inkml:trace>
  <inkml:trace contextRef="#ctx0" brushRef="#br0" timeOffset="13546.181">24235 3597,'0'0,"0"-25,24 25,-24-25,-24 25,24-25,-25 25,0 0,0 0,0 0,1 0,24 25,-25-25,0 0,25 25,-25-25,25 25,0-1,0 1,0 0,25-25,0 0,0 0,-1 0,1 0,0-25,0 25,0 0,-25-25,0 1,-25 24</inkml:trace>
  <inkml:trace contextRef="#ctx0" brushRef="#br0" timeOffset="14051.2732">24284 3597,'0'-25,"25"25,-25-25,-25 25,0 0,1 0,-1 0,0 0,0 0,0 25,1-25,-1 25,0-25,25 24,-25-24,25 25,-25 0,25 0,0 0,-25-25,25 49,0-24,0 0,0 0,0 0,0-1,25 1,-25 0,25 0,-25 0,25-25,0 24,0-24,-1 25,1-25,0 0,0-25,0 25,-1 0,1-24,0-1,0 0,0 25,-25-50,24 26,-24-1,25 0,-25 0,0 0,0 1,0-1,0 0,-25 0,25 0,-24 0,-1 1,0-1,0 25,25-25,-25 25,1 0,-1 0,0-25,0 25,0 0,1 25,24 0,-25-25,25 25</inkml:trace>
  <inkml:trace contextRef="#ctx0" brushRef="#br0" timeOffset="14325.8382">24111 3671,'-25'0,"25"-25,0 50,25-25,-25 25,24-25,1 0,-25 25,25-25,0 25,0-25,-25 24,24-24,1 25,-25 0,25-25,0 25,0 0,-1-25,-24 24,25-24,0 25,0-25</inkml:trace>
  <inkml:trace contextRef="#ctx0" brushRef="#br0" timeOffset="14673.3224">24755 3597,'0'0,"-24"0,24-25,-25 25,0 0,0 0,25 25,0-1,0 1,0 0,25 0,-25 0,25-25,0 25,-25-1,24-24,-24 25,25-25,-25 25,0 0,-25-25,25 25,-24-25,-1 0,0 0</inkml:trace>
  <inkml:trace contextRef="#ctx0" brushRef="#br0" timeOffset="14886.196">24582 3597,'0'24,"-25"-24,0 0,0 25,1-25,-1 25,0 0,0 0,0 0,25-1,0 1,0 0,0 0,25 0,0-25,0 24,0 1,-1-25,1 0,0 25,25-25</inkml:trace>
  <inkml:trace contextRef="#ctx0" brushRef="#br0" timeOffset="15066.6694">24954 3696,'0'25,"0"0,0-1,0 1,0 0,-25-25,25 25</inkml:trace>
  <inkml:trace contextRef="#ctx0" brushRef="#br0" timeOffset="16122.4094">18629 5482,'0'25,"0"-1,0 1,0 0,0 0,0 0,0-1,0 26,0-25,0 0,0 24,0-24,0 0,0 0,0 0,0-1,0 1,0-50,0 1,0-1,0 0,0 0,-25 0,25-24,0 24,0-25,0 1,0-1,0 25,0-24,0-1,0 0,0 26,25-26,-25 25,0 0,0 1,0-1,0 0,24 0,-24 0,25 25,-25-24,0 48,25-24,-25 25,0 0,25-25,-25 25,0 0,0-1,0 1,0 25,0-25,0-1,0 26,0-25,0 0,-25 24,25-24,0 0,0 0,-25-1,25 1,0 0,0 0</inkml:trace>
  <inkml:trace contextRef="#ctx0" brushRef="#br0" timeOffset="16423.0655">19174 5531,'0'0,"25"-24,-25 48,-25-24,25 25,0 0,0 0,0 0,25-1,0 1,-25 0,25 0,-25 0,0-1,0 1,-25-25,0 25,0-25</inkml:trace>
  <inkml:trace contextRef="#ctx0" brushRef="#br0" timeOffset="16642.1214">19026 5507,'0'24,"-25"-24,0 25,0-25,25 25,-25-25,25 25,-24-25,24 25,-25-25,25 24,0 1,-25-25,25 25,0 0,0 0,0-1,0 1,0 0,0 0,0 0,25 0,-25-1,25 1,-1-25,1 25,0-25,0 25</inkml:trace>
  <inkml:trace contextRef="#ctx0" brushRef="#br0" timeOffset="16882.126">19422 5581,'0'-25,"0"50,25-25,-25 25,25 0,-25-1,0 1,25 0,-25 0,0 0,25-25,-25 24,0 1,0 0,0 0,0 0,0 0,0-1,0 1,0 0,-25-25</inkml:trace>
  <inkml:trace contextRef="#ctx0" brushRef="#br0" timeOffset="17109.7717">19794 5680,'0'0,"25"0,0 0,0 0,0-25,0 25,-1 0,1-24,0 24,0 0,0 0,-1 0</inkml:trace>
  <inkml:trace contextRef="#ctx0" brushRef="#br0" timeOffset="17301.8781">19943 5854,'0'0,"-24"0,24 25,24-50,1 25,0 0,0-25,0 25,-1 0,26-25</inkml:trace>
  <inkml:trace contextRef="#ctx0" brushRef="#br0" timeOffset="17613.8653">20588 5531,'0'0,"0"25,-25-25,25 25,-24-25,24 25,-25 0,25-1,0 1,0 0,0 0,0 0,0-1,25-24,-1 0,1 25,0-25,0-25,0 25,-1 0,-24-24,25 24,0-25,0 25,-25-25,0 0,25 25,-25-25,0 1,0-1,0 0,0 0,-25 0,0 1,0 24,0 0,25-25,-24 25,-26 0,25 25</inkml:trace>
  <inkml:trace contextRef="#ctx0" brushRef="#br0" timeOffset="18083.7755">18902 6226,'0'0,"-25"0,50 0,-1 25,1-25,25 0,-25 0,24 0,1 0,-1 0,26 0,-1-25,25 25,-24 0,24 0,0-25,-24 25,24 0,0 0,0-25,1 25,-26 0,0 0,1 0,-1 0,-24 0,24 0,-24 0,-25 0,24 0,1 0,-25 0,24 0,-24 0,0 0,0 0,0 0,-1 0,-48 0,-1 0</inkml:trace>
  <inkml:trace contextRef="#ctx0" brushRef="#br0" timeOffset="18479.3203">21432 5705,'24'0,"1"0,0 0,0 0,0 0,-1 0,1-25,0 25,0 0,0 0,-1 0,1 0,25 0,-25-25,-1 25,1 0,0 0,0 0</inkml:trace>
  <inkml:trace contextRef="#ctx0" brushRef="#br0" timeOffset="18783.1446">21729 5556,'-25'0,"50"0,0 0,0 0,0 0,-1 0,1 0,0 0,0 25,0-25,-1 0,1 25,0 0,0-25,0 24,0-24,-1 25,-24 0,25-25,-25 25,25 0,-25-1,0 1,0 0,-25 0,0-25,1 25,-26 0,25-25,0 0,0 0,1 0,-26 0,25 0,0 0,1 0</inkml:trace>
  <inkml:trace contextRef="#ctx0" brushRef="#br0" timeOffset="19814.4408">22300 5383,'0'0,"25"0,-1 0,1 0,0 0,-25-25,25 25,0 0,-1 0,1 0,0 0,-25 25,0-1,0 1,0 0,0 0,0 0,0-1,-25 1,25 0,-25-25,25 25,-24 0,24-1,-25-24,25 25,0 0,-25-25,50-25,0 25,-1 0,1-25,0 25,0-24,0 24,-1-25,26 0,-25 25,24-25,-24 0,0 25,25-24,-26-1,1 25,0-25,0 25,0-25,-25 0,-25 25,25 25,-25-25,0 0,25 25,-25-25,25 25,-24-25,24 25,-25-25,25 24,0 1,0 0,0 0,25-25,-1 0,1 25,0-25,-25-25,25 25,0 0,-25-25,24 25,-24-25,25 25,-25-25,25 25,0-24,0 24,0-25,-1 25,1 0,0 25,0-25,-25 24,25-24,-25 25,24 0,-24 0,0 0,0-1,0 1,-24 0,-1-25,0 0,25-25,0 0,0 1,0-1,0 0,25 25,-25-25,25 0,-25 1,24-1,1 25,-25-25,25 25,0-25,0 25,-1 0,1 0,0 0,-25 25,25 0,-25 0,25-1,-25 1,24-25,-24 25,25-25,0 0,-25-25,25 25,-25-25,25 25,-25-24,0-1,0 0,0 0,0 0,0 1,0-1,0 0,0 0,-25 25,25-25,-25 25,0 0</inkml:trace>
  <inkml:trace contextRef="#ctx0" brushRef="#br0" timeOffset="20695.2089">23986 5259,'0'-25,"25"25,-25-25,-25 25,25 25,-24-25,24 25,0-1,-25 1,25 0,0 0,0 0,0-1,0 1,0 0,0 0,0 0,25-25,-1 0,1 0,-25-25,25 25,-25-25,25 25,-25-25,25 0,-25 1,0-1,25 0,-25 0,0 0,0 1,-25 24,25-25,-25 25,0 0,0 0,25 25,0-1,25-24,0 0,0 0,0 0,-1 0,1 0,0 0,0 0,0 0,-1-24,1 24,0 0,0-25,0 0,-1 25,-24-25,25 25,-25-25,0 50,0 0,-25-25,25 25,0 0,0-1,-24 1,24 25,0-25,0 24,0-24,0 25,0-26,0 1,0 25,0-25,0-1,0 1,0 0,0 0,0 0,0-1,0 1,-25-25,0 25,25 0,-25-25,0 25,1-25,-1 0,25-25,-25 0,25 0,0 0,0 1,0-1,0-25,0 25,25-24,-25 24,25 0,-1 0,-24-24,25 24,0 0,-25 0,25 1,0-1,-25 0,24 0,1 0</inkml:trace>
  <inkml:trace contextRef="#ctx0" brushRef="#br0" timeOffset="21522.0193">21779 6499,'0'25,"0"-1,0 1,0 0,0 0,0 0,0-1,0 1,0 0,25 0,-25 0,0-50,0 0,0 0</inkml:trace>
  <inkml:trace contextRef="#ctx0" brushRef="#br0" timeOffset="21679.4252">21804 6449,'0'-74,"0"148,0-173,-25 99,25-25,25 25,-25-25,24 25,1 0,0 0,0 0,0-24,-1 24,1 0,25 0,-25-25,0 25,-1 0,1 0,0 0,0 0</inkml:trace>
  <inkml:trace contextRef="#ctx0" brushRef="#br0" timeOffset="22042.4048">21853 6573,'0'0,"-25"0,50 0,0-25,0 25,0 0,-1-24,1 24,0-25,0 25,25 0,-26-25,26 25,-25-25,24 25,1 0,-25-25,24 25,-24 0,0-24,25 24,-26 0,1-25,0 25,0 0,-25 25,0-1,-25-24,25 25,0 0,0 0,0 0,0-1,0 1,0 0,0 0,0 0,0-1,-25-24</inkml:trace>
  <inkml:trace contextRef="#ctx0" brushRef="#br0" timeOffset="22274.468">22275 6400,'0'0,"-25"0,25 24,-25-24,25 25,-24-25,24 25,0 0,-25 0,0-1,25 1,0 25,-25-25,25-1,0 1,0 0,0 0,25 0,-25-1,25-24,0 25,-1-25,1 0,0 0,0 0,0 0</inkml:trace>
  <inkml:trace contextRef="#ctx0" brushRef="#br0" timeOffset="22495.3412">22796 6400,'0'24,"0"1,0 0,0 0,0 0,0-1,0 1,0 0,0 0,0 0,-25-1,0 1</inkml:trace>
  <inkml:trace contextRef="#ctx0" brushRef="#br0" timeOffset="23158.0483">23143 6499,'0'0,"-25"0,50 0,-25-25,25 25,0 0,0 0,-1 0,1 0,0-25,0 25,0 0,-1 0,1 0,0 0,0 0,0 0,-1 0,1 0</inkml:trace>
  <inkml:trace contextRef="#ctx0" brushRef="#br0" timeOffset="23485.9304">23069 6648,'0'0,"-25"24,0-24,50 25,0-25,0 0,-1 0,1 0,0 0,0-25,0 25,-1 0,26 0,-25 0,0 0,-1 0,1 0,0-24,0 24,0 0,-1 0,1 0,0 0,0 0</inkml:trace>
  <inkml:trace contextRef="#ctx0" brushRef="#br0" timeOffset="23753.884">23069 6821,'0'0,"-25"0,25 25,25-25,0 0,-1 0,1 0,0 0,0 0,0 0,-1 0,1 0,0 0,0 0,0 0,-1 0,1 0,0-25,0 25,0 0,-1 0,1 0,0 0,0 0,0 0</inkml:trace>
  <inkml:trace contextRef="#ctx0" brushRef="#br0" timeOffset="26055.7971">21332 7516,'-24'0,"24"25,-25-25,25 24,-25 1,25 0,-25-25,25 25,0 0,-25-1,25 1,0 0,0 0,-24 0,24-1,0 1,24 0,1 0,0-25,0 0,0-25,-1 0,1 0,0 1,25-1,-26 0,1-25,0 26,0-26,-25 25,25-24,-1-1,-24 25,25-24,-25 24,25 0,-25 0,0 0,0 1,0-1,0 0,-25 25,0 0,1 0,24 25,0 0,-25-25,25 24,0 1,-25 0,25 0,0 0,-25-1,25 26,0-25,0 0,0-1,0 1,0 0,0 0,0 0,25-25,-25 24,25 1,0-25,-1 0,1 0,0 0,0-25,0 25,-1 0,-24-24,25 24,0 0,-25 24,0 1,0 0,25 0,-25 0,25-1,-25 1,24-25,1 0,0 0,0 0,-25-25,0 1,0-1,0 0,0 0,0 0,-25 25,25-24,-25-1,25 0,-25 25,1-25,-1 25,0-25,0 25,25-24,25 24,0-25,0 25,-1 0,1-25,0 25,0-25,0 25,-1-25,1 25,0 0,0-24,0 24,0 0,-25-25,0 50,0-1,-25-24,25 25,-25-25,25 25,-25-25,25 25,0 0,0-1,0 1,0 0,25-25,0 25,0 0,-1-25,-24 24,25-24,0 25,0-25,-25 25,25-25,-25 25,-25-25,0 0,0 0,0 0,1 0,-1 0,0 0,0 0,25-25,0 0,25 0,0 25,-25-24,25 24,-1-25,1 25,0-25,0 25,24-25,-24 25,0-25,0 25,0-24,-1 24,26-25,-25 25,0-25,-1 25,1-25,-50 25,1 25,-1-25,0 25,0-25,0 25,1-25,-1 24,0 1,0-25,25 25,0 0,25-25,-25 25,25-25,0 0,-1 0,1 0,0-25,0 25,24 0,-24 0,0-25,25 25,-26 0,26-25,-25 25,24 0,-24-25,25 25,-25 0,-1-24,26 24,-25-25,0 25,-1 0,1-25,-50 50,1-25,-1 0,0 25,0-25,0 0,1 24,-1 1,-25-25,25 25,1-25,-1 25,0-25,0 25,25-1,0-48,25 24,0-25,0 25,-1-25,1 0,0 0,0 1,0-1,-1 0,1 0,0-24,-25 24,25 0,-25 0,0 0,25 1,-25-1,0 0,0 0,-25 25,0 0,0 0,0 0,25 25,0 0,0 0,0-1,0 1,0 0,0 25,0-26,0 1,25 0,-25 0,0 0,25-1,-25 1,0 0,0 0,0 0</inkml:trace>
  <inkml:trace contextRef="#ctx0" brushRef="#br0" timeOffset="27405.5752">23292 7541,'0'-25,"25"25,-25-25,0 0,25 0,-25 1,0-1,24-25,-24 25,25 1,-25-1,0 0,0 0,0 0,0 1,25 24,-25-25,0 0,0 50,0 0,-25-25,0 24,25 1,0 0,-24-25,24 25,0 0,0-1,-25 1,25 0,0 0,0 0,0-1,0 1,25 0,-1 0,-24 0,25-25,0 24,0-24,0 0,-25-24,24 24,1 0,-25-25,25 25,-25-25,25 25,0-25,-25 50,0 0,0 0,0-1,24-24,-24 25,25-25,0 0,0 0,0 0,-1 0,-24-25,25 25,0-24,-25-1,0 0,0 0,0 0,0 1,-25 24,25-25,25 25,0 0,0 0,-1 0,1 0,0 25,-25-1,0 1,0 0,0 0,0 0,0-1,25-24,0 0,-25-24,24 24,1 0,-25-25,25 25,-25-25,25 0,0 0,0 1,-25-1,0 0,0 0,0 0,-25 25,25-24,-25 24,25-25,0 0,25 25,0 0,-1 0,1 0,0 0,0 0,0 25,-1 0,-24-1,0 1,0 0,0 0,0 0,0-1,0 1,0 25,0-25,0-1,0 1,25 0,-25 0,0 0,25-1,-25 1,0 0,0 0,0 0,0-50,0 0,0 0,-25 0,25 1,0-1,-25-25,25 25,0-24,0-1,0 25,0-24,0-1,0 25,0 1,0-26,0 25,0 0,0 1,0-1,25 25,0 0,0 25,-25-1,0 1,0 0,0 0,0 0,0-1,0 26,-25-25</inkml:trace>
  <inkml:trace contextRef="#ctx0" brushRef="#br0" timeOffset="27948.4775">22945 8062,'0'24,"24"1,-24 0,0 0,0 0,0-1,0 1,0 0,0 0,0 0,0-1,0 1,0 0,0 0,0 0,25-1,-25 1,0 0,0 0,0-50,-25 25,25-25,-24 0,24 1,0-1,-25-25,25 25,0 1,-25-26,25 0,0 26,0-26,0 25,0 0,0 1,0-1,0 0,0 0,25 25,-25-25,25 25,-25-25,24 25,-24-24,25 24,0 0,0-25,0 25,0 25,-1-1,-24 1,0 0,0 0,0 0,0 0,-24-1,24 26,-25-25,25 0,-25-1,0 1,25 0,0 0,-25 0,25-1,0 1,0-50</inkml:trace>
  <inkml:trace contextRef="#ctx0" brushRef="#br0" timeOffset="28791.9794">23143 8235,'25'-25,"0"25,-75 25,125-50,-51 25,1 25,-25 0,0 0,0 0,-25-1,25 1,25-25,-25-25,25 25,-25-24,25-1,-25 0,25 0,-25 0,24 1,-24-1,0 0,25 0,-25 0,0 1,0-26,25 25,-25 0,0 0,0 1,0-1,0 0,0 0,0 0,-25 25,0 25,25 0,0 0,0 0,0-1,0 1,0 0,0 0,0 0,0 0,0-1,0 1,0 0,25 25,-25-26,0 1,25-25,-25 25,0 0,25 0,0-25,-25 24,24-24,-24-24,25 24,-25-25,25 25,-25-25,25 25,0-25,-25 0,24 25,-24-24,25-1,0 0,0 25,-25-25,-25 50,0-25,25 25,0 0,-25-25,25 24,0 1,25-25,-25 25,25-25,0 0,0 0,-1-25,1 25,-25-25,25 25,0-24,-25-1,25 25,-25-25,24 25,1-25,0 0,0 25,-25-24,0 48,0 1,25-25,-25 25,0 0,24-25,-24 25,0-1,25 1,-25 0,0 0,0 0,0-1,0 1,0 0,0 0,-25-25,25 25,-24-25,-1 0,0 24,0-24,-24 0,24 0,0 0</inkml:trace>
  <inkml:trace contextRef="#ctx0" brushRef="#br0" timeOffset="30372.0355">19794 9401,'-24'0,"24"25,-25-25,25 25,-25-1,25 1,-25 0,25 25,-25-26,25 26,-24-25,24 24,0 1,0-25,24 0,1 24,-25-24,25-25,0 25,0 0,-1-25,1 0,0 0,0 0,25-25,-26 25,1-25,0 0,0 0,0 1,-1-1,1-25,0 25,-25-24,0-1,0 25,0-24,0 24,0-25,0 26,-25-1,0 0,25 0,-24 0,-1 1,0 24,0 0,0-25,1 25,-1 0,0 25,0-25,0 0,0 24,1 1,-1 0,25 0,0 0,0-1,0 1,0 0,0 0,0 0,25-1,-1 1,1 0,0-25,0 25,0-25,0 0,-1 0,1 0,0 0,0 0,0 0,-25-25,24 25,1 0,0 25,0 0,-25-1,25-24,-25 25,0 0,24-25,-24 25</inkml:trace>
  <inkml:trace contextRef="#ctx0" brushRef="#br0" timeOffset="30647.8727">20563 9475,'0'25,"0"0,0 0,25-25,-25 25,0-1,0 1,0 0,0 0,0 0,25-25,-25 24,0 1,0 0,-25-25,0 0</inkml:trace>
  <inkml:trace contextRef="#ctx0" brushRef="#br0" timeOffset="30852.8326">20415 9475,'0'0,"-25"0,0 0,25 25,-25-25,25 25,-25-25,25 25,0 0,-24-25,24 24,0 1,-25 0,25 0,0 0,0-1,0 1,0 0,25 0,-25 0,24-1,1 1,0-25,0 25,0-25,-1 0</inkml:trace>
  <inkml:trace contextRef="#ctx0" brushRef="#br0" timeOffset="31080.7441">20861 9525,'0'25,"-25"-25,25 25,-25-1,25 1,0 0,0 0,0 0,0-1,0 1,25 0,-25 0,0 0,25-25,-25 24,0 1</inkml:trace>
  <inkml:trace contextRef="#ctx0" brushRef="#br0" timeOffset="31291.913">21010 9550,'25'0,"-25"25,25-25,-1 0,1 0,0 0,0 0,0 0,-1 0,1 0,0 0</inkml:trace>
  <inkml:trace contextRef="#ctx0" brushRef="#br0" timeOffset="31493.9855">21084 9823,'0'0,"0"24,25-24,0 0,0 0,0-24,-1 24,1 0,0-25,0 25,0 0,-1-25</inkml:trace>
  <inkml:trace contextRef="#ctx0" brushRef="#br0" timeOffset="31797.9696">21580 9575,'0'24,"0"1,-24-25,24 25,0 0,0 0,24-1,-24 1,25-25,0 25,0-25,0 0,-1 0,1 0,0 0,0-25,0 25,-25-25,0 1,0-1,0 0,0 0,0 0,0 1,-25 24,25-25,-25 0,0 0,0 25,1 0</inkml:trace>
  <inkml:trace contextRef="#ctx0" brushRef="#br0" timeOffset="33811.4875">22101 9599,'25'0,"0"0,-25-24,25 24,0 0,-1 0,1 0,0 0,0-25,0 25,-1 0,1 0,0 0,0 0,0 0</inkml:trace>
  <inkml:trace contextRef="#ctx0" brushRef="#br0" timeOffset="34060.4715">22201 9699,'0'0,"0"24,-25-24,25 25,0 0,25-25,-1 0,1 0,0 0,0 0,0 0,-1 0,1 0,0 0,0 0,0 0,-1 0,1 0,0 0</inkml:trace>
  <inkml:trace contextRef="#ctx0" brushRef="#br0" timeOffset="38988.0816">22349 9575,'-24'0,"24"24,-25-24,25 25,0 0,-25-25,25 25,0 0,0-1,0 1,0 0,0 0,25-25,0 25,-1-25,1 0,0 0,0 0,0 0,-1 0,-24-25,25 25,0 0,0-25,0 25,-25-25,24 25,-24-25,25 25,-25-24,0-1,0 0,-25 25,1-25,-1 25,0 0,0 0,0 0,1 0,24-25,24 25,1 0,0 0,0-24,0 24,-1 0,1-25,0 25,0-25,0 25,-1-25,1 0,0 25,0-24,0-1,-1 25,-24-25,0 0,25 25,-25-25,0 1,-25 24,25-25,-24 25,-1 0,25 25,-25-25,0 0,25 24,0 1,-25-25,25 25,0 0,-24 0,24-1,0 1,0 25,0-25,0 24,0-24,0 25,0-26,0 26,0 0,24-26,-24 26,0-25,0 24,0-24,0 25,0-25,0 24,0-24,0 0,0 0,0 0,0-1,0 1</inkml:trace>
  <inkml:trace contextRef="#ctx0" brushRef="#br0" timeOffset="39946.2322">22721 9674,'0'0,"25"0,-25-25,25 25,-25-25,25 25,-25-25,25 25,-1 0,1 0,0 25,0-25,-25 25,25-25,-25 25,24 0,-24-1,0 1,0 0,-24 0,-1 0,0-1,0-24,0 25,1-25,-1-25,25 1,0-1,25 0,-25 0,24 25,1-25,0 1,0 24,0-25,-1 0,1 25,-25-25,25 25,0-25,0 25,-25-24,25 24,-1 0,-24-25,25 25,-50 0,1 25,-1-1,0 1,25 0,-25-25,25 25,25-25,-25 25,25-25,0 0,-1 0,1 0,0 0,0 0,0 0,-1-25,1 25,0-25,-25 0,25 25,-25 25,25-25,-25 25,24-25,-24 25,25-25,-25 24,0-48,0-1,25 25,-25-25,25 25,-25-25,25 25,-25-25,24 25,1 0,0 0,0 0,0 0,-1 25,1-25,0 0,0 0,0 0,-25 25,24-25</inkml:trace>
  <inkml:trace contextRef="#ctx0" brushRef="#br0" timeOffset="42102.8206">22473 10840,'0'0,"0"-25,0 0,0 0,25 0,-25 1,25-1,-25-25,0 25,25-24,-25 24,25-25,-25 1,24 24,-24-25,0 26,25-1,-25 0,0 0,0 0,0 1,0 48,0 1,0 0,0 0,-25 0,25 24,0-24,0 0,-24 0,24-1,0 26,0-25,0 0,0-1,24 1,-24 0,0 0,25-25,-25 25,25-25,0 0,0 0,-25-25,24 25,-24 25,25-25,-25 24,0 1,25-25,-25 25,25-25,-25 25,25-25,-1 0,1 0,0 0,0 0,-25-25,25 25,-25-25,0 0,0 1,0-1,0 0,-25 25,25-25,-25 25,50 0,0 0,-1 0,1 0,-25 25,25-25,-25 25,25 0,0-1,0-24,-1 25,1-50,0 25,-25-24,0-1,25 0,-25 0,0 0,0 1,0-1,0 0,25 25,-25-25,24 25,1 0,-25 25,25-25,-25 25,0 0,0-1,0 1,0 0,0 0,0 0,0-1,0 1,25 0,-25 0,0 0,0-1,0 1,25 0,-25 0,0 0,0-1,24 1,-24 0,0-50,-24 0,24 1,-25 24,25-25,-25-25,25 25,-25 1,25-26,-25 25,25-24,0 24,-24 0,24-25,0 26,-25-1,25 0,0 0,0 0,0 1,25 24,-1 0,1 0,0 0,0 24,0-24,-1 0,1 25,0-25,-25 25,25-25,-25 25,25-25,-25 25,0-1,24-24,-24 25,0 0,0 0,-24 0,24-1,-25 1,0 0,0 0,0 0</inkml:trace>
  <inkml:trace contextRef="#ctx0" brushRef="#br0" timeOffset="42661.8087">23689 10468,'0'0,"0"24,0 1,0 0,25 0,-25 0,0-1,0 1,0 0,0 25,0-26,24 1,-24 0,0 0,0 0,0-1,0 1,0 0,0 0,0 0,0-50,0 0,0 0,0 0,0 1,0-26,0 0,0 26,0-26,0 0,0 1,0-1,0 1,-24-1,24 0,0 26,0-26,0 25,0 0,0 1,0-1,0 0,0 0,0 0,24 25,-24 25,25-25,-25 25,25-25,-25 25,25 0,-25-1,0 1,25 0,-25 25,0-26,0 1,0 0,0 25,0-26,0 1,0 0,0 0,-25 0,25-1,0 1,0 0,0 0,0 0</inkml:trace>
  <inkml:trace contextRef="#ctx0" brushRef="#br0" timeOffset="43408.5288">23912 10592,'0'-25,"0"50,25-50,-25 50,0-1,0 1,25 0,-25 0,0 0,24-25,1 0,-25-25,0 0,25 25,-25-25,25 0,-25 1,0-1,25 0,-25 0,0 0,25 1,-25-1,0 0,0 0,0 0,0 1,0-1,0 0,0 0,0 0,0 1,0-1,0 0,0 0,0 50,-25-25,25 25,0 0,0-1,0 1,0 0,0 0,0 0,0 24,0-24,0 0,0 0,0-1,25 1,-25 0,24 0,-24 0,25-25,0 0,-25-25,25 25,-25-25,0 0,25 0,-1 1,-24-1,25 0,0 25,-25-25,0 0,25 25,-25-24,0 48,0 1,0 0,0 0,0 0,0-1,0 1,25 0,-25 0,0 0,24-1,-24 1,25-25,-50 0,1 25,-1-25,0 0</inkml:trace>
  <inkml:trace contextRef="#ctx0" brushRef="#br0" timeOffset="45479.0187">19174 2927,'0'0,"-24"0,-1-25,0 0,0 25,25-24,-25 24,1-25,-1 0,0 25,25-25,-25 0,0 25,1-24,-1 24,0-25,0 0,0 25,0-25,1 25,-1-25,-25 0,25 25,1-24,-26 24,25-25,-24 25,-1-25,25 25,-24-25,-1 25,0 0,1-25,24 25,-25 0,1 0,-1 0,25 0,-24 0,-1 0,1 0,24 0,-25 0,1 0,-1 25,25-25,-25 0,1 25,-1 0,1 0,-1-1,0 1,-24 0,24 25,1-25,-26-1,26 26,-1-25,25 0,-24 24,-1-24,1 25,24-26,0 1,0 25,0-1,1-24,-1 25,25-25,-25 24,25 1,0-1,0-24,0 25,0-1,0 1,0 0,0-26,25 26,0 0,-25-1,24-24,26 25,-25-1,0-24,24 25,-24-25,25 24,-1-24,1 0,-1 0,26-1,-26 1,26 0,-1-25,25 25,-24-25,-1 0,26 0,-26 0,25 0,-24-25,-1 0,25 25,-24-25,-1 1,0-1,1 0,-1-25,1 26,-26-1,26 0,-26-25,1 26,0-26,-1 25,-24-24,25 24,-26-25,26 0,-25 1,0-1,-1 1,1-1,0 0,-25 1,0-26,0 26,0-1,-25-24,0 24,1 1,-1-1,-25 0,1 1,-26-1,1 25,-26 1,1-1,-25 0,0 25,0 0,-25 0,1 25</inkml:trace>
  <inkml:trace contextRef="#ctx0" brushRef="#br0" timeOffset="52534.0029">20216 3621,'0'-24,"-25"24,50 0,0 0,0 0,0 0,-1 0,1 0,0 0,0 0,0 0,-1 0,1 0,25 0,-25 0,24 0,-24 0,25-25,-26 25,26 0,0 0,-1 0,1 0,-25 0,24 0,1-25,0 25,-1 0,1 0,24 0,-24 0,-1 0,1-25,0 25,-1 0,1 0,-1 0,1-25,0 25,-1 0,1 0,-1 0,1-24,0 24,-1 0,1 0,0 0,-1-25,1 25,-1 0,-24 0,25 0,-1 0,-24 0,25-25,-25 25,-1 0,1 0,25 0,-25 0,-1 0,1 0,0 0,0 0,0 0,-1 0,1 0,0 0,0 0,0 0</inkml:trace>
  <inkml:trace contextRef="#ctx0" brushRef="#br0" timeOffset="57053.4983">24805 7144,'0'-25,"0"0,0 0,0 1,0-1,0 0,0 0,-25 25,25-25,-25 25,25-24,-24 24,24-25,-25 25,0-25,0 25,0-25,1 25,-1 0,0-25,0 25,0 0,25-25,-24 25,-1 0,0 0,0 0,25-24,-25 24,1 0,-1 0,0 0,0 0,0 0,1 0,-26 0,25 24,0-24,-24 0,24 0,0 0,0 0,0 0,1 25,-1-25,0 0,0 0,0 0,1 0,-1 0,0 25,0-25,0 0,1 0,-1 0,0 0,0 0,0 0,1 0,-1 0,0 0,0 0,0 0,-24 0,24 25,0-25,0 0,1 0,-1 0,0 0,0 0,0 0,1 0,-1 0,0 0,25 25,-25-25,0 0,1 0,-1 0,0 0,0 0,0 0,0 0,1 0,-1 0,0 0,0 0,0 0,1 25,-1-25,-25 0,25 0,1 0,-1 24,0-24,0 0,0 0,1 25,-1-25,-25 0,25 25,1-25,-1 0,0 0,0 25,0-25,1 0,-1 0,0 0,0 0,0 25,-24-25,24 0,0 0,0 0,1 0,-1 0,0 0,0 0,0 0,0 0,1 0,-1 0,0 0,0 0,0 0,1 24,-1-24,0 0,0 0,0 0,1 0,24 25,-25-25,0 0,0 0,0 0,1 0,-1 25,0-25,0 0,0 25,1-25,-1 0,0 25,0-25,25 24,-25-24,1 25,-1-25,25 25,-25-25,0 25,0-25,25 25,-24-25,24 24,-25-24,0 25,0 0,0 0,1-25,24 25,-25-1,25 1,0 0,-25-25,25 25,0 0,0-1,0 1,0 0,-25-25,25 25,0 0,0-1,0 1,0 0,0 0,0 0,0-1,0 1,25 0,-25 0,0 0,25-1,-25 1,0 0,25 0,-1 0,-24 0,25-1,-25 1,25-25,-25 25,25 0,0 0,-25-1,24-24,1 25,-25 0,25-25,0 25,-25 0,25-25,-1 24,-24 1,25-25,0 25,0 0,0-25,-1 25,-24-1,25-24,0 25,0 0,0-25,-1 25,1 0,0-25,0 24,0-24,-25 25,24-25,1 25,0-25,0 25,0-25,-1 0,1 25,0-25,0 0,0 24,-1-24,26 0,-25 25,0-25,0 0,-1 25,1-25,0 0,0 0,0 25,-1-25,1 0,0 0,0 25,0-25,-1 0,1 0,0 0,25 0,-26 0,1 0,0 0,0 0,0 0,24 0,-24 0,0 0,24 0,-24 0,0 0,25 0,-26 0,1 0,25 0,-25 0,24 0,-24 24,0-24,25 0,-26 0,26 0,-25 0,24 0,-24-24,25 24,-25 0,24 0,-24 0,25 0,-1-25,-24 25,25 0,-1 0,-24 0,25 0,-26 0,26-25,-25 25,24 0,-24 0,0 0,25 0,-26 0,1-25,25 25,-25 0,0 0,24-25,-24 25,0 0,24-24,-24 24,0-25,0 25,0-25,-1 25,1-25,25 0,-25 1,-1 24,1-25,0 0,0 0,0 25,-25-25,24 1,1 24,0-25,0 0,0 25,-1-25,1 0,-25 1,25 24,0-25,0 0,-25 0,24 0,1 25,-25-24,0-1,25 0,-25 0,25 25,-25-25,0-24,0 24,25 0,-25 0,0 0,0-24,0 24,0 0,0-24,0 24,0 0,0-25,0 26,0-1,-25 0,25 0,0 0,0 1,-25-1,25 0,0 0,-25 0,25 1,-25 24,25-25,-24 0,24 0,-25 0,0 1,25-1,-25 0,0 0,1 0,-1 1,25-1,-25 0,0 25,25-25,-25 25,1-25,-1 25,25-24,-25 24,0-25,0 25,1-25,-1 25,0 0,0-25,0 25,1 0,-1 0</inkml:trace>
  <inkml:trace contextRef="#ctx0" brushRef="#br0" timeOffset="59751.7574">20018 7739,'25'0,"-1"0,1 0,0 0,0-25,24 25,-24 0,0 0,25 0,-26 0,26-25,-25 25,24 0,-24 0,0 0,0 0,0 0,24-24,-24 24,0 0,0 0,-1 0,1 0,0 0</inkml:trace>
  <inkml:trace contextRef="#ctx0" brushRef="#br0" timeOffset="60083.6384">20514 7565,'25'0,"-25"25,24-25,1 0,0 0,0 0,-25 25,25-25,-25 25,24-25,1 0,-25 25,25-1,-25 1,0 0,0 0,-25 0,25-1,-25 1,25 0,-24-25,-1 25,0 0,0-1,0 1,1 0,-1-25</inkml:trace>
  <inkml:trace contextRef="#ctx0" brushRef="#br0" timeOffset="61178.3325">23118 5854,'0'0,"-24"-25,48 25,1 0,0 0,0-25,24 25,-24 0,25 0,24-25,-24 25,-1 0,26-24,-1 24,-24 0,24-25,1 25,-26 0,26-25,-26 25,1 0,24 0,-24-25,0 25,-26 0,26 0,-25 0,0 0,24 0,-24-25,0 25,0 0,-50 0</inkml:trace>
  <inkml:trace contextRef="#ctx0" brushRef="#br0" timeOffset="61349.2136">23838 5779,'0'0,"-25"0,0 0,25 25,-25-25,50 0,-25-25,25 25,0 0,24 0,-24 0,25-24,-26 24,26 0,0-25,-1 25,1-25,0 25,-26 0</inkml:trace>
  <inkml:trace contextRef="#ctx0" brushRef="#br0" timeOffset="62696.0828">17512 3944,'0'0,"-24"0,-1 0,25 25,25-25,-1 25,1-25,0 0,0 0,0 0,24 0,1 0,0-25,-1 25,1 0,24-25,-24 0,24 25,-24-25,24 1,-24-1,24 25,-24-25,-1 0,26 25,-26-25,-24 25,25-24,-1 24,-24-25,0 25,0 0,0 0,-1-25,1 25,-50 0</inkml:trace>
  <inkml:trace contextRef="#ctx0" brushRef="#br0" timeOffset="63086.858">17686 4068,'0'0,"-50"0,26 25,-1-25,0 0,25 25,-25-25,0 0,50 0,0 0,0 0,0 0,24-25,1 25,-25 0,24-25,26 0,-26 25,26-25,-26 1,26-1,-1 0,1 25,-1-25,-24 0,24 25,0-24,-24-1,24 25,-24-25,0 25,-1 0,1-25,-25 25,24 0,-24-25,0 25,0 0,0 0,-1-24,1 24,0 0,0 0,-50 0,0-25</inkml:trace>
  <inkml:trace contextRef="#ctx0" brushRef="#br0" timeOffset="67069.2891">10121 9153,'0'-25,"0"0,0 1,24 24,-24-25,0 0,0 0,0 0,0 0,0 50,0 0,0 0,0 0,-24 0,24-1,0 26,0-25,0 24,0 1,0-25,0 24,0 1,0 0,0 24,0-24,0-1,24 26,-24-26,0 26,0-26,0 26,25-1,-25-24,0 24,25 1,-25-1,0-24,0 24,25 0,-25-24,25 24,-25-24,0 24,24-24,-24 0,25 24,-25-24,0-1,0-24,25 25,-25-1,0-24,0 0,0 0,0 0,0-1</inkml:trace>
  <inkml:trace contextRef="#ctx0" brushRef="#br0" timeOffset="69294.204">10518 8632,'0'-25,"-25"25,0 0,0-25,0 25,1 0,-1 0,0 0,0 0,0-24,0 24,1 0,-1 0,0 0,0 0,0-25,-24 25,24 0,-25 0,26 0,-26 0,0 0,26 0,-26 0,0 25,1-25,-1 0,-24 0,24 0,1 24,-26-24,26 0,-26 0,25 0,-24 0,0 0,24 0,-24 0,-1 0,1 0,-1 0,1 0,0 0,-1-24,-24 24,25 0,-1 0,-24 0,24 0,1 0,-25 0,24 0,-24 0,25 0,-25 0,-1 0,26 0,-25 0,0 0,24 0,-24 0,0 0,24 0,-24 0,25 0,-26 0,1 24,25-24,-25 0,24 0,-24 0,0 0,24 0,1 0,-25 0,24 0,1 0,-25 0,24 25,1-25,-1 0,1 0,0 25,-1-25,1 0,-1 25,1-25,-1 0,1 25,24-25,-24 0,24 24,-24-24,24 0,-24 25,24-25,-24 0,24 25,-24-25,24 0,-24 25,24-25,-24 0,24 25,-24-25,24 0,-24 24,-1-24,26 0,-26 0,1 25,0-25,-1 0,26 0,-26 25,1-25,-1 0,1 0,-1 0,1 0,0 0,-1 0,26 0,-26 0,1 0,-1 0,26 0,-26 0,26 0,-26 25,26-25,-1 0,-24 0,24 0,0 0,1 0,-1 25,1-25,-1 0,25 0,-24 0,24 24,0-24,0 0,0 0,1 0,-1 0,0 0,25 25,25-25,-25 25,25 0,-25 0,24 0,-24-1,25 1,-25 0,0 0,25 24,-25-24,25 25,-25-25,25 24,-25 1,24-1,1 1,0 0,-25-1,25 1,0-1,-1 26,1-26,0 26,0-26,0 26,-1-1,1 1,0-1,0-24,0 24,-25 1,25-1,-1-24,1 24,0-24,0 24,0-24,-1-1,1 1,0-1,0 1,0 0,-1-1,1 1,0-25,0 24,0-24,-25 0,24 0,-24 24,25-24,0 0,0 0,-25 0,25-1,-1 1,1 0,0-25,0 0,0 0,-1 0,-24 25,25-25,0 0,0 0,0 0,-1 0,1 0,0 0,0 0,0 0,24-25,-24 25,0 0,24 0,-24 0,25 0,0 0,-26 0,26 0,0 0,-1 0,1 0,-1 0,1 0,0-25,24 25,-24 0,-1 0,26 0,-26 0,26-25,-26 25,26 0,-1 0,1 0,-1-24,0 24,1 0,-1 0,1 0,-1 0,0 0,1 0,-1 0,1 0,-1 0,-24-25,24 25,1 0,-1 0,-24 0,24 0,0 0,1-25,-26 25,26 0,-1 0,1 0,-26 0,26 0,-1 0,-24 0,24 25,0-25,-24 0,25 0,-26 0,26 25,-26-25,26 0,-26 0,26 0,-1 0,-24 0,24 0,0 0,1 0,-1 0,-24 0,24 0,1 0,-26-25,26 25,-1 0,-24 0,-1 0,26 0,-26 0,1 0,0 0,-1 25,1-25,-1 0,1 0,0 0,-1 0,1 0,-1 0,1 0,0 0,24 0,-24 0,-1 0,1 0,0 0,24 0,-24 0,-1-25,1 25,-1 0,1 0,0 0,-1 0,1 0,-1 0,1 0,0 0,-26 0,26 0,0 0,-1 0,-24 0,25 0,-1 0,-24-25,25 25,-1 0,-24 0,25 0,-1-25,-24 25,25 0,-1 0,-24 0,25 0,-1 0,1 0,-25 0,24 0,1 0,0 0,-26 0,26 0,0 0,-26-25,26 25,-25 0,25 0,-1-24,-24 24,25 0,-26 0,26-25,-25 25,24 0,-24 0,25 0,-25-25,24 25,-24 0,0 0,0 0,24 0,-24 0,0 0,0 0,-1 0,1 0,0 0,0 0,0 0,-1 0,1 0,0 0,0 0,0 0,-1 0,1 0,0 0,0 0,-50 0,0 0,0 0</inkml:trace>
  <inkml:trace contextRef="#ctx0" brushRef="#br0" timeOffset="72857.685">23912 3200,'-25'0,"25"-25,25 25,0 0,0 0,-1 0,1-25,0 25,0 0,0 0,24 0,-24 0,0 0,0 0,0 0,-1 0,1 0,0 0,0 0,0 0,-1 0,1 0,0 0,0 0,0 0,-1 0,1 0,0 0</inkml:trace>
  <inkml:trace contextRef="#ctx0" brushRef="#br0" timeOffset="93611.2531">23813 4167,'0'0,"0"-25,25 50,-1-25,1 0,0 0,0 0,24 0,-24 0,25-25,0 25,-1 0,1 0,-1 0,1-24,0 24,24 0,-24 0,-1 0,1-25,-1 25,-24 0,25 0,-25 0,-1 0,1 0,0 0,0 0,0 0,-1 0,-24-25,25 25,-50 0,1 25,-1-25,0 0,0 0,0 25,1-25,-26 0,25 24,0-24,-24 0,24 25,-25-25,1 0,24 0,-25 25,26-25,-26 0,25 25,-24-25,24 0,-25 0,25 0,1 0,-1 25,0-25,0 0,0 0,0 0,1 0,-1 0,0 0,25 24,25-24,0 0,-1 0,1 0,0 0,25 0,-25 0,24 0,1 0,-1 0,1 0,0-24,24 24,-24 0,-1 0,1 0,-1 0,1 0,0-25,-1 25,-24 0,25 0,-26 0,1 0,0 0,0 0,0 0,-1 0,1 0,0-25,0 25,0 0,-25 25</inkml:trace>
  <inkml:trace contextRef="#ctx0" brushRef="#br0" timeOffset="96827.7319">24359 1860,'-25'0,"25"-24,0-1,0 50,25-1,-25 1,24-25,-24 25,25-25,-25 25,25 0,-25-1,25-24,-25 25,25 0,-25 0,24-25,-24 25,25-25,0 0,0-25,-25 0,25 25,-1-25,26-24,-25 24,24-25,-24 1,25-1,-1 0,1 1,0-26,-1 26,26-1,-26 0,-24 1,25 24,-1-25,-24 26,25-1,-25 0,-1 0,1 25,0-25,0 25,-25-24,25 24</inkml:trace>
  <inkml:trace contextRef="#ctx0" brushRef="#br0" timeOffset="98458.2617">25028 3572,'0'25,"0"-1,25 1,-25 0,0 0,25-25,-25 25,0 0,0-1,25-24,-25 25,24-25,1 0,0-25,0 1,0-1,24 0,-24 0,0 0,25-24,-26 24,26 0,-25-25,24 26,-24-1,0 0,0 0,0 0,-1 1,1-1,0 25,0-25</inkml:trace>
  <inkml:trace contextRef="#ctx0" brushRef="#br0" timeOffset="107785.1282">22721 6300,'0'-24,"0"48,25-24,0 0,0 0,-25 25,25-25,-25 25,24-25,1 25,-25 0,25-25,0 24,-25 1,0 0,25-25,-25 25,0 0,0-1,0 1,0 0,-25-25,25 25,-25 0,0-1</inkml:trace>
  <inkml:trace contextRef="#ctx0" brushRef="#br0" timeOffset="116447.7614">4788 16123,'-25'0,"0"0,50 0,0 0,-1 0,-24 25,25-25,0 0,0 0,0 0,-25 25,24-25,1 0,0 0,0 0,0 0,0 0,-1 0,1 0,0 0,0 0,0 0,-1 0,1 0,0 0,0 0,0 0,-1 0,1 0,0 0,0 0,0 0,-1 0,1 0,0 0,0 0,0 0,-1 0,1 0,0 0,0 0,0 0,-1 0,1 24,0-24,0 0,0 0,-1 0,1 0,0 0,0 0,0 0,-1 25,1-25,0 0,0 0,0 0,-1 0,1 0,0 0,25 0,-25 25,-1-25,1 0,0 0,0 0,0 0,24 0,-24 0,0 0,0 0,-1 0,1 0,0 0,25 0,-26 25,1-25,0 0,25 0,-26 0,1 0,0 0,0 0,24 0,-24 0,0 0,0 0,0 0,-1 0,1 0,0 0,0 0,0 0,-1 0,1 0,0 0,0 0,0 25,0-25,-1 0,1 0,0 0,0 0,0 0,-1 0,1 0,0 0,0 24,0-24,-1 0,1 0,25 0,-25 0,-1 0,1 0,0 0,0 0,0 0,-1 0,1 0,0 0,0 0,0 0,-1 0,1 0,0 0,0 0,0 0,-1 0,1 0,0 0,0 0,0 0,-1 0,1 0,0 0,0 0,0 0,0 0,-1 25,1-25,0 0,0 0</inkml:trace>
  <inkml:trace contextRef="#ctx0" brushRef="#br0" timeOffset="118298.1038">10245 16222,'-25'0,"50"0,-1 0,1 0,0 0,0 0,0 0,0 0,-1 0,1 0,0 0,0 0,0 0,-1 0,1 0,0 0,0 0,0 25,-1-25,1 0,0 0,0 0,0 0,-1 0,1 25,0-25,0 0,0 0,-1 0,1 0,0 0,0 0,0 0,24 0,-24 25,0-25,0 0,-1 0,1 0,0 0,0 0,0 0,-1 0,26 0,-25 0,0 0,0 0,-1 0,26 0,-25 0,0 0,-1 0,26 0,-25 0,0 0,-1 24,1-24,25 0,-25 0,-1 0,1 0,0 0,25 0,-26 0,1 0,0 0,25 0,-26 0,1 0,0 0,25 0,-26 0,1 0,0 0,25 0,-26 0,1 0,25 0,-25 0,-1 0,1 0,25 25,-25-25,0 0,24 0,-24 0,0 0,24 0,-24-25,0 25,25 0,-26 0,1 0,0 0,0 0,0 0,-1 0,26 0,-25 0,0 0,-1 0,1 0,0 0,0 0,0 0,-1 0,1 0,0 0,25 0,-26 0,1 0,0 0,0 0,0 0,-1 0,1 0,0 0,0 0,0 0,0 0,24 0,-24 0,0 0,0 0,-1 0,1 0,0 0,0 0,24 0,-24-24,0 24,25 0,-26 0,1 0,25 0,-25 0,-1 0,26 0,-25 0,0 0,24 0,-24 0,25 0,-26 0,1 0,25 0,-25 0,-1 0,26 0,-25 0,0 0,0 0,24 0,-24 0,0 0,0 0,24 0,-24 0,0 0,24 0,-24 0,0 0,25 0,-26 0,1 0,25 0,-25 0,24 0,-24 0,0 0,24 0,-24 0,0 0,25 0,-26 0,26 0,-25 0,0 0,-1-25,26 25,-25 0,24 0,-24 0,0 0,25 0,-25 0,24 0,1 0,-25 0,24 0,-24 0,25 0,-1 0,-24 0,25 0,-1 0,-24 0,25 0,-1 0,1 0,-25 0,24 0,1 0,-25 0,24 0,1 0,-25 0,24 0,1 0,0 0,-26 0,26 0,-25 0,24-25,1 25,-25 0,24 0,-24 0,25 0,-25 0,-1 0,26 0,-25 0,0 0,-1 0,1 0,0 0,0 0,0 0,-1 0,1 0,0 0,0 0,-25-25</inkml:trace>
  <inkml:trace contextRef="#ctx0" brushRef="#br0" timeOffset="119852.3189">18381 15255,'0'0,"0"-25,0 0,0 0,0 1,0-1,0 0,0 0,0 0,0 1,0-1,0 0,0 0,0 0,-25 25,25-24,-25 24,25-25,-25 25,25-25,-25 25,1-25,-1 25,0-25,0 25,0-24,1 24,-1 0,0-25,0 25,0 0,1 0,-1-25,-25 25,25 0,1 0,-1 0,-25 0,25 0,1 0,-26 0,25-25,0 25,-24 0,24 0,0 0,-25 0,26 0,-1 0,0 0,0 25,0-25,1 0,-26 0,25 0,0 0,1 0,-1 25,0-25,0 0,0 0,1 0,-1 25,0-25,0 0,0 0,1 24,-1-24,0 0,0 0,-24 25,24-25,0 0,0 25,-24-25,24 0,0 25,0-25,0 0,0 0,-24 25,24-25,0 0,0 0,1 0,-1 0,0 24,0-24,0 0,1 25,-1-25,0 0,0 0,25 25,-25-25,1 0,-1 0,0 25,0-25,0 0,1 0,-1 25,0-25,0 24,0 1,1-25,24 25,-25 0,25 0,-25-25,25 24,0 1,-25 0,25 0,0 0,-25-1,25 1,0 0,0 0,0 0,0 0,0-1,0 1,0 0,0 0,25-25,-25 25,0-1,25 1,-25 0,0 0,25 0,-25-1,0 1,25 0,-25 0,24-25,-24 25,25-25,-25 24,25-24,-25 25,25-25,0 25,-1 0,1-25,0 25,0-25,-25 24,25-24,-1 25,1-25,0 0,0 25,0-25,-25 25,24-25,1 0,0 25,0-25,0 24,-1-24,1 25,0-25,0 0,0 0,-1 25,1-25,0 0,0 25,0-25,0 0,-1 0,1 0,0 0,0 25,0-25,-1 0,1 0,0 0,0 24,0-24,-1 0,1 0,0 0,-25 25,25-25,0 0,-1 0,1 0,0 0,0 0,0 0,-1 0,1 0,0 0,0 0,0-25,-1 25,1 0,0 0,25 0,-26-24,1 24,0 0,0 0,0-25,24 25,-24 0,0 0,0-25,0 25,-1 0,1 0,0-25,0 25,0 0,-1 0,1-25,0 25,-25-24,25 24,0-25,-1 25,1-25,0 25,-25-25,25 0,0 25,-25-24,24-1,1 0,-25 0,25 25,0-25,-25 1,25-1,-25 0,24 0,-24 0,0 1,0-1,0 0,0-25,0 26,0-1,0 0,0 0,0-24,-24 24,-1 0,0-25,0 25,0-24,1 24,-1-25,0 26,-25-26,26 25,-1-24,0 24,0 0,0 0,1 0,-1 1,0-1,0 25,0-25,1 0,-1 25,0 0,0 0</inkml:trace>
  <inkml:trace contextRef="#ctx0" brushRef="#br0" timeOffset="121075.2712">19720 16247,'0'25,"25"-25,0 0,-1 0,1 0,-25 25,25-25,0 0,0 0,0 0,24 0,-24 0,0 0,24 0,1 0,0 0,-1 0,1-25,-1 25,1 0,0 0,24 0,0-25,-24 25,24 0,1 0,-1 0,1 0,-1 0,1-25,-1 25,0 0,1 0,-1 0,1 0,-26 0,26 0,-26 0,26 0,-26 0,1 0,24 0,-24 0,-1 0,1 0,-25 0,25 0,-1 0,-24 0,0 25,0-25,-1 0,1 0,-50 0,1 0,-1 0,0 0,0 0,-24 0,-1 0,0 0,1 0,-1 0,-24 0,24 0,-24 0,-1 0,1 0,24 0,-24-25,-1 25,1 0,0 0,-1 0,1 0,-1 0,1 0,-1 0,26 0,-26 0,1 0,0 0,-1-25,26 25,-26 0,26 0,-1 0,0 0,1-24,-1 24,1 0,-1 0,25 0,-24-25,24 25,0 0,0 0,0 0,0 0,25-25,25 25,0 25,0-25,0 0,0 0,-1 0,26 0,0 0,-26 0,26 25,24-25,-24 0,0 0,24 0,0 24,-24-24,24 0,1 0,-1 25,1-25,-1 0,1 0,-1 0,0 0,26 25,-26-25,0 0,1 0,-1 0,1 0,-1 0,-24 0,24 25,0-25,1 0,-26 0,26 0,-25 0,24 0,-24 0,-1 0,1 0,-1 0,-24 0,0 0,25 25,-26-25,1 0,0 0,-25-25,-25 25</inkml:trace>
  <inkml:trace contextRef="#ctx0" brushRef="#br0" timeOffset="124206.4159">4837 17711,'-25'0,"25"-25,-24 25,-1-25,0 25,0-25,50 25,0 0,0 0,-1 25,1-25,0 0,0 0,0 0,-1 0,1 0,0 0,0 0,0 0,0 25,-1-25,26 0,-25 0,0 0,-1 0,1 0,0 0,0 25,0-25,24 0,-24 0,0 0,0 24,-1-24,1 0,25 0,-25 0,-1 0,26 0,-25 25,0-25,24 0,-24 0,25 0,-26 0,26 0,0 0,-26 0,26 0,0 0,-26 0,26 0,-25 0,25 0,-1 0,-24 0,25 0,-1 0,-24 0,25 0,-1 0,-24 0,25 0,-1 0,-24 0,25 0,-26 0,26 0,-25 0,24 0,-24 0,25 0,-25 0,24 0,-24 0,25 0,-26 0,26 0,0-25,-25 25,24 0,1 0,-25 0,24 0,-24 0,0 0,0 0,24 0,-24 0,0 0,0 0,-1 0,1 0,0 0,0 0,0 0,-50 0,25-24,-25 24,0 0,0 0,1 0,-1 0,0 0,0 0,0 0,-24 0,24 0,0 0,-24 0,24 0,-25 0,1 0,24 0,-25 0,0 0,1 0,-26 0,26 0,-26 0,26 0,-26 0,26 0,-26 0,1 0,24 0,-24 0,24 0,1 24,-1-24,1 0,-26 0,50 0,-24 0,-1 0,25 0,0 0,1 0,-1-24,0 24,0 0,50 0,0 0,0 0,-1 0,1 0,0 0,0 0,0 0,-1 24,1-24,0 0,25 0,-25 0,24 0,-24 0,25 0,-1 0,1 0,-1 0,1 0,0 0,-1 0,1 0,-1 0,1 0,0 0,24 0,-24 0,-1 0,1 0,24 0,-24 0,0 0,-1 0,26 0,-26 0,1 0,-1 0,1 0,0 0,-1-24,1 24,-1 0,-24 0,25 0,-1 0,-24 0,0 0,25 0,-26 0,1 0,0 0,0 0,0 0,-1 0,-48 0,-1 0,0 0,0 0,0-25,1 25,-1 0,0 0,-25 0,1 0,24 0,-25 0,1 25,-1-25,1 0,-1 0,0 0,-24 0,24 0,1 0,-26 0,26 0,-26 24,26-24,-26 0,26 0,-1 0,-24 0,24 25,-24-25,24 0,0 0,1 0,-26 0,26 0,24 0,-25 0,1 0,24 0,0 0,-24-25,24 25,0 0,0 0,0 0,50 0,0 0,0 0,0 0,-1 0,26 0,0 0,-26 0,26-24,0 24,-1 0,1 0,-1 0,1 0,24 0,-24 0,0 0,-1 0,1 0,24 0,-24 0,-1-25,1 25,0 0,-1 0,1 0,0 0,-1 0,1 0,-25 0,24 0,-24 0,0 0,24 0,-24 0,0 0,0 0,0 0,-50 0,0 0,0 0,0 0,1-25,-1 25,0 0,0 0,0 0,-24 0,24 0,0 25,-24-25,24 0,-25 0,25 0,1 0,-1 0</inkml:trace>
  <inkml:trace contextRef="#ctx0" brushRef="#br0" timeOffset="127930.3271">15602 17016,'0'0,"0"-25,0 0,-24 25,24-24,0-1,0 0,0 0,0 0,0 1,0-1,-25 25,25-25,-25 0,0 0,0 25,25-24,-24 24,-1-25,0 25,0-25,0 0,1 25,-1-25,0 25,0-24,0 24,-24-25,24 25,0-25,0 25,1-25,-1 25,0 0,0-25,0 25,1 0,24-24,-25 24,0 0,0-25,0 25,-24 0,24-25,0 25,0-25,1 25,-1 0,0-25,-25 25,26 0,-1 0,-25-25,25 25,0 0,-24 0,24 0,-25 0,1 0,24 0,-25 0,26 0,-26 0,0 25,1-25,24 0,-25 0,1 0,-1 25,25-25,-24 25,24-25,-25 0,26 25,-1-25,-25 25,25-25,1 24,-1 1,0-25,-25 25,25 0,1 0,-1-1,0 1,25 0,-25 0,0 0,25-1,-24 1,24 0,0 0,-25 0,25-1,0 1,0 0,0 0,0 0,0 24,0-24,0 0,25 0,-25-1,0 1,0 0,0 0,24 24,-24-24,0 0,0 0,25 24,-25-24,0 0,25 0,-25 24,25-24,-25 0,25 0,-25 0,24 0,-24 24,25-24,0 0,0 0,-25-1,25 1,0 0,-1 0,1 0,25 24,-25-24,-1 0,26 0,-25-1,24 1,-24 0,25 0,-1 0,-24-1,25 1,-25-25,24 25,1 0,-25 0,24-25,1 24,-25-24,24 25,1-25,-1 25,1-25,-25 25,25-25,-1 0,1 0,-1 25,1-25,0 0,-1 0,1 24,-1-24,1 0,0 0,-1 0,1 25,-1-25,1 0,0 0,-1 0,1 0,-1 0,1 0,-25 0,24-25,1 25,0 0,-1 0,-24-24,25 24,-1 0,1 0,-25-25,24 25,1-25,-25 25,24 0,-24-25,25 25,-25-25,-1 25,26-24,-25 24,0-25,-1 25,26-25,-25 0,0 0,-1 25,1-24,0-1,0 0,0 0,-1 0,1 1,25-1,-25 0,0 0,-1 0,1 1,0-1,0 0,0 0,-1 0,1 1,-25-1,25 0,0 0,-25 0,25 1,-25-1,0 0,0-25,24 25,-24 1,0-26,0 25,0-24,0 24,0-25,0 1,0 24,0-25,0 25,0-24,0 24,0-25,0 26,0-1,0 0,0-25,0 26,-24-1,24 0,-25 0,25-24,-25 24,0 0,0-25,25 26,-24-1,-1-25,0 25,0 1,0-26,1 25,-1 0,0 0,0 1,0 24,-24-25,24 0,0 0,-25 0,26 25,-26-24,0 24,1-25,-1 25,1-25,-1 25,0-25,1 25,-1 0,1-25,-1 25,0 0,1 0,-1 0,25 0,-24 0,-1 0,25 0,-24 0,24 25,-25-25,25 0,1 25,-1 0,0-25,0 25</inkml:trace>
  <inkml:trace contextRef="#ctx0" brushRef="#br0" timeOffset="128475.2791">16198 17363,'0'-25,"-25"50,25 0,0 0,-25-25,25 25,0-1,0 1,0 0,0 25,-25-25,25 24,0-24,0 25,0-1,0 1,0-1,-24-24,24 25,0-1,0 1,0-25,0 24,0-24,0 25,0-25,0-1,0 1,0 0,24-25,-24 25,0 0</inkml:trace>
  <inkml:trace contextRef="#ctx0" brushRef="#br0" timeOffset="128774.2026">16247 17438,'0'24,"25"1,-25 0,0 0,25-25,-25 25,25 0,0-25,-25 24,24 1,1-25,-25 25,25 0,0-25,0 25,-1-25,1 24</inkml:trace>
  <inkml:trace contextRef="#ctx0" brushRef="#br0" timeOffset="128954.1044">16198 17636,'0'0,"-25"0,0 0,-24 0,24 25,-25-25,25 0,1 0,-1 0,0 0,0 0,0 25,1-25,-1 25,0-25,25 24,-25-24,0 25,1 0,24 0,0 0</inkml:trace>
  <inkml:trace contextRef="#ctx0" brushRef="#br0" timeOffset="129970.7619">19398 17735,'24'0,"-48"0,-1 0,0 0,0-24,0 24,1 0,-1 0,0 0,25-25,-25 25,0 0,1 0,-1 0,50 0,-1 0,1 0,-25 25,25-25,0 0,0 0,-1 0,1 0,0 0,0 0,24 0,-24 24,25-24,-25 0,24 0,-24 0,25 0,-1 0,1 0,-1 0,1 25,0-25,-1 0,1 0,0 0,24 0,-24 0,-1 0,26 0,-26 0,26 0,-26 0,26 25,-1-25,0 0,-24 0,24 0,1 25,-1-25,1 0,-1 0,1 0,-1 25,0-25,-24 0,24 0,1 0,-1 24,1-24,-1 0,-24 0,24 0,0 25,1-25,-25 0,24 0,0 25,1-25,-26 0,26 0,-1 25,1-25,-1 0,-24 0,24 25,0-25,1 0,-26 0,26 24,-25-24,24 0,-24 0,24 0,-24 25,24-25,-24 0,-1 0,1 0,-1 25,1-25,0 0,-1 0,1 0,-25 25,24-25,-24 0,0 0,0 0,-1 0,1 25,0-25,0 0,0 0,0 0,-25 24,24-24</inkml:trace>
  <inkml:trace contextRef="#ctx0" brushRef="#br0" timeOffset="135581.6796">1538 17835,'25'0,"0"0,0 0,-1 0,1 0,0 0,0 0,0 24,-1-24,1 0,0 0,0 0,0 25,0-25,-1 0,1 0,25 25,-25-25,-1 0,1 25,0-25,25 0,-26 0,1 25,0-25,25 0,-26 0,1 24,25-24,-25 0,24 25,-24-25,25 25,-26-25,26 25,-25-25,24 25,1-1,-25-24,24 25,1-25,-25 25,24-25,1 25,0-25,-25 0,24 0,1 0,-1 0,1 0,0 0,-26 0,26 0,0 0,-1 0,-24 25,25-25,-1 0,-24 0,25 0,-1 0,-24 24,25-24,-1 0,1 0,-25 0,24 0,1 0,0 0,-1 0,1 0,-1 0,1-24,-25 24,24 0,1 0,0 0,-1-25,1 25,-25 0,24 0,1 0,-1 0,-24 0,25 0,-1 0,1 0,0 0,-26 0,26 0,0 0,-1 0,1 0,-25 0,24-25,1 25,-25 0,24 0,1-25,0 25,-1 0,1-25,-1 25,1 0,0-24,-1 24,1 0,-1 0,1-25,0 25,-1 0,1 0,-1-25,1 25,0 0,24 0,-24 0,-1-25,1 25,24 0,-24 0,24-25,-24 25,24 0,-24 0,24-24,-24 24,0 0,-1-25,1 25,24 0,-24-25,0 25,-1 0,1-25,24 25,-24 0,-25-25,24 25,1 0,-25 0,24-24,-24 24,0 0,24 0,-24 0,-25-25,25 25,0 0,0 0,-1 0,1 0,0 0,0 0,0 0,-1-25,1 25,0 0,0 0,0 0,-25-25,0 0,24 25,-24-24,25 24,-25-25,0 0,0 0,25 25,-25-25,0 1,0-1,0 0,0 0,0 0,0 0,0 1,0-26,0 25,0 0,0-24,0 24,0-25,25 26,-25-26,0 25,25-24,-25-1,0 25,0-24,0 24,0-25,25 1,-25 24,0-25,0 25,0 1,0-26,0 25,0 0,0 1,0-1,0-25,0 25,0 1,0-1,0 0,0 0,0 0,0 0,0 1,0-1,0 0,-25 0,25 0,-25 1,25 48,-25-24,0 25,0-25,1 25,-1-25,0 0,0 0,0 0,1 0,-1 0,0 25,0-25,0 0,1 0,-1 0,0 0,0 0,-24 0,24 0,0 0,-25 0,1 25,24-25,-25 0,1 0,-1 0,1 0,-1 0,0 0,1 0,-1 24,0-24,1 0,-1 0,-24 0,24 0,1 0,-26 0,26 25,-26-25,26 0,-26 0,26 0,-26 0,26 25,-26-25,26 0,-26 0,25 0,1 0,-26 0,26 0,-1 0,1 0,-26 0,26 0,-1 25,0-25,1 0,-1 0,1 0,-1 0,0 0,1 0,-1 0,1 0,-1 0,0 0,1 0,-1 0,0 0,1 0,-1 0,-24-25,24 25,1 0,-1 0,0 0,1 0,-1 0,1 0,-26 0,26 0,-1 0,0 25,-24-25,24 0,1 0,-26 0,26 0,-1 0,-24 0,24 25,0-25,1 0,-1 0,-24 0,24 0,1 0,-1 0,-24 0,24 0,0 25,1-25,-1 0,1 0,-1 0,0 0,1 0,-1 0,0 0,1 0,-26 0,26 0,-1 0,1 0,-1 0,0 0,26 0,-26 24,0-24,1 0,-1 0,25 0,-24 0,-1 0,25 0,1 0,-1 0,-25 0,25 0,1-24,-1 24,0 0,0 0,0 0,0 0,1 0,-1 0,0 0,0 0,0 0,1 0,-1 0,0 0,0 0,0 0,1 0,-1 0,0 0,0 0,0 0,1 0,24-25,-25 25,0 0,0 0,0 0,1 0,-1 0,0-25,0 25,0 0,1 0,-1 0,0 0,0 0,0 0,1 0,-1 0,0 0,0 0,0 25,1-25,-1 0,0 0,25 25,25-25,-25 24,0 1,25 0,-25 0,0 0,0-1,0 1,24 25,-24-25,0-1,0 1,0 0,0 0,25 24,-25-24,0 0,0 25,25-26,-25 1,0 25,0-1,25-24,-25 25,0-1,25-24,-25 25,0-1,0 1,0 0,0-1,24-24,-24 25,0-1,0 1,25 0,-25-26,0 26,25-25,-25 24,0 1,0-25,25 0,-25 24,0-24,25 0,-25 0,0-1,0 1,24 0,-24 0,0 0,25-1,-25 1,0 0,25-25,-25 25,25-25,-25 25,0-50,25 25,-1 0,1 0,0-25,0 25,0 0,-1 0,1-25,0 25,0 0,0 0,-1 0,1 0,25-25,-25 25,-1 0,26 0,-25 0,24-24,-24 24,25 0,0 0,-26-25,26 25,0 0,-1 0,1 0,-1 0,26 0,-26-25,1 25,24 0,-24 0,24 0,1 0,-26 0,26-25,-1 25,1 0,-1-25,1 25,-1 0,0 0,26-24,-26 24,0 0,1 0,24 0,-25-25,26 25,-26 0,25 0,-24 0,24 25,-25-25,26 0,-26 0,0 0,1 0,-1 0,-24 0,24 0,1 0,-26 0,1 0,24 0,-24 0,0 0,-26-25,26 25,0 0,-26 0,1 0,25 0,-25 0,-25-25,24 25,1 0,0 0,-25-25,-25 25,0-25</inkml:trace>
  <inkml:trace contextRef="#ctx0" brushRef="#br0" timeOffset="139341.8043">22349 16842,'0'0,"0"-24,-24 24,24-25,-25 25,0-25,0 0,0 0,1 25,-1-24,0 24,0-25,0 25,1-25,-1 25,0-25,0 25,0 0,0-25,1 25,-1 0,0 0,0-24,0 24,1 0,-1 0,0 0,0-25,0 25,1 0,-1 0,0 0,0 0,-24 0,24 0,0 0,-25 0,26 0,-26 0,25-25,-24 25,-1 0,0 0,1 0,-1-25,1 25,-1 0,0 0,1-25,-1 25,-24 0,24 0,0 0,1-24,-26 24,26 0,-26 0,26 0,-26-25,26 25,-1 0,-24 0,24 0,-24 0,24 0,1 0,-26 0,25 0,1-25,-1 25,1 0,-26 0,26 0,-1 0,0 0,1 0,-1 25,1-25,-26 0,26 0,-1 0,0 0,26 0,-26 25,0-25,26 0,-26 0,25 0,0 24,-24-24,24 0,0 0,0 0,0 25,1-25,-1 0,0 0,0 25,0-25,1 25,-1-25,0 25,0-25,25 24,-25-24,25 25,-24-25,24 25,-25 0,0 0,25-1,-25-24,25 25,-25 0,25 0,-24-25,24 25,-25-25,25 24,-25-24,25 25,0 0,-25-25,25 25,0 0,0-1,0 1,0 0,0 0,0 0,0-1,0 1,0 0,0 0,0 0,0-1,25 1,-25 0,0 0,0 0,0-1,0 1,0 0,25 0,-25 0,0-1,0 1,25 0,-25 0,24 0,-24 0,25-1,0 1,0 0,0-25,-1 25,-24 0,25-1,0 1,0-25,24 25,-24 0,0-25,0 25,24-1,-24 1,25-25,-25 25,24-25,1 25,-25-25,24 25,-24-25,25 24,-25-24,24 0,-24 25,25-25,-26 0,26 25,-25-25,24 0,-24 25,25-25,-25 0,24 0,1 25,-25-25,24 0,1 0,-25 24,24-24,1 0,-25 0,24 0,1 25,0-25,-1 0,1 0,-25 0,24 0,1 0,-1 25,1-25,0 0,-1 0,1 0,-25 0,24 0,1 0,-1 0,1 0,0 0,-26 0,26 0,0 0,-1 0,-24 0,25 0,-1 0,1 0,-25 0,24 0,1 0,0 0,-1 0,1 0,-25 0,24 0,1 0,-1-25,1 25,0 0,-1 0,-24 0,25 0,-1 0,1 0,-25 0,24 0,1 0,-25 0,24 0,-24 0,25-25,-25 25,24 0,1 0,-25 0,24 0,-24 0,25 0,-1-24,-24 24,25 0,-1 0,-24 0,25 0,-1 0,-24 0,25 0,-26 0,26-25,-25 25,24 0,-24 0,0 0,25 0,-26-25,26 25,-25 0,25 0,-26-25,26 25,0 0,-26 0,26 0,0-25,-1 25,1 0,-25 0,24-24,1 24,-1 0,-24-25,25 25,-1 0,-24-25,25 25,-25 0,24-25,-24 25,25 0,-26-25,1 25,0 0,0 0,0-24,0 24,-1 0,1-25,0 25,0 0,0-25,-1 25,-24-25,25 25,-25-25,25 1,-25-1,25 0,-25 0,25 25,-25-25,0 1,24-1,-24 0,0 0,25 25,-25-25,0 0,0 1,0-1,0 0,0 0,0 0,0 1,-25-1,25 0,0 0,-24 25,24-25,-25 1,0-1,25 0,-25 25,0-25,1 0,-1 1,0 24,0-25,0 25,25-25,-24 25,-1-25,0 25,-25-25,25 25,1-24,-1 24,0-25,-25 25,26-25,-1 25,-25 0,25-25,1 0,-1 25,-25 0,25-24,-24 24,24-25,-25 0,26 25,-26-25,25 25,-24-25,-1 25,25-24,-24 24,24-25,-25 25,1-25,24 25,-25-25,0 0,26 25,-26-24,0 24,1-25,-1 0,1 25,-1-25,0 0,1 25,-1-24,1 24,-26-25,26 0,-1 25,0 0,-24-25,24 25,-24-25,24 25,-24 0,24 0,-24-25,-1 25,26 0,-26 0,1 0,24-24,-24 24,0 0,24 0,0 0,-24 0,24 0,1 0,-26 0,26 0,-1 0,0 0,1 0,-26 0</inkml:trace>
  <inkml:trace contextRef="#ctx0" brushRef="#br0" timeOffset="142077.7863">14263 17661,'25'0,"-50"0,25 25,-25-25,25 25,0-50,25 25,-25-25,25 25,0-25,-1 25,1-25,0 1,0 24,0 0,-1-25,1 25,0 0,0-25</inkml:trace>
  <inkml:trace contextRef="#ctx0" brushRef="#br0" timeOffset="142502.9283">14387 17859,'-25'25,"0"-25,50 0,0-25,0 25,0 0,-1-24,1 24,0-25,25 25,-25-25,-1 0,1 25,25-25,-25 25,-1-24,1 24,0 0,0-25,0 25,-1-25,1 25,0 0</inkml:trace>
  <inkml:trace contextRef="#ctx0" brushRef="#br0" timeOffset="142702.8778">14387 18008,'0'0,"0"25,25-25,0 0,-25-25,24 25,1 0,0 0,-25-25,25 25,0 0,0-24,-1 24,1-25,0 25,25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5T10:28:17.3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1811 2431,'0'-25,"0"0,0 0,0 50,0 0,0 0,0 0,0-1,0 26,25-25,-25 24,0-24,0 0,0 0,0 25,0-26,0 1,0 0,0 0,25-25,-25 25,0-50,-25 0,0 0,25 0,0 1,-25-26,25 25,0 0,0-24,0 24,0-25,0 25,0 1,0-26,0 25,25 0,-25 1,0-1,0 0,25 25,-25-25,0 0,0 1,25 24,0 0,-25 24,24 1,1-25,-25 25,25 0,-25 0,25-1,-25 1,25 0,-25 0,24 0,-24-1,0 1,0 0,25 0,-25 0,0-1,0 1,0 0,0-50,0 0,0 1,0-26,0 25,0 0,0 1,25-26,-25 25,0 0,25-24,-25 24,25 0,-25 0,24 1,-24-1,25 0,0 25,0 25,-25 0,25-25,-25 24,0 1,24 25,-24-25,0 24,25-24,-25 25,0-26,0 26,0-25,25 24,-25-24,0 0,0 0,25 25,-25-26,25 1,-25 0,24-25,1 25,0-25,0 0</inkml:trace>
  <inkml:trace contextRef="#ctx0" brushRef="#br0" timeOffset="644.3729">2654 2654,'0'0,"25"-25,-25 0,25 1,-25-1,0 0,25 0,-25 0,-25 25,0 0,0 0,1 25,-1 0,0-25,25 25,-25-25,25 25,0-1,-25-24,25 25,0 0,0 0,0 0,25-25,0 0,0 0,0 0,-1 0,-24-25,25 25,-25-25,0 0,25 0,-25 1,0 48,0 1,25-25,-25 25,25-25,-25 25,24 0,1 0,0-25,0 0,0 0,-1 0,1-25,0 25,0-25,0 0,0 0,-25 0,24 1,-24-1,25 0,-25 0,0 0,0 1,0-1,0 0,-25 25,1 0,-1 0,0 0,25 25,-25 0,25-1,0 1,0 0,0 0,0 24,25-24,-25 25,0-25,25 24,-25-24,0 25,25-25,-25 24,0-24,24 0,-24 0,0 24,25-24,-25 0,0 0,0-1,0-48,-25 24,25-25,-24 0,24 0</inkml:trace>
  <inkml:trace contextRef="#ctx0" brushRef="#br0" timeOffset="1172.1769">2853 2679,'0'-25,"-25"0,25 0,0 1,0-1,25 25,0-25,-1 25,1 0,0 0,0 0,0 0,0 0,-1 0,1 0,0 0,0 0,0 0,-1 25,1-25,0 25,0-25,-25 24,25-24,-25 25,24 0,-24 0,0 0,-24 0,-1-1,0 1,0-25,0 25,1-25,-1 0,25-25,-25 25,25-25,0 1,0-1,0 0,0 0,25 25,0-25,-1 0,-24 1,25 24,0-25,0 25,0-25,-1 0,1 25,-25-25,25 25,0 0,0 0,-25 25,0 0,0 0,24 0,-24-1,0 26,0-25,25 0,-25 0,0 24,25-24,-25 25,0-26,25 26,-25-25,0 24,25-24,-25 25,24-25,-24 24,25-24,-25 0,0 0,25-1,-25 1,0 0,0-50,-25 0,25 1</inkml:trace>
  <inkml:trace contextRef="#ctx0" brushRef="#br0" timeOffset="1436.0776">3324 2679,'-25'-25,"25"0,0 0,0 1,0-1,25 25,0 0,0 0,0-25,-1 25,1 0,0 0,0 25,0-25,-1 25,1-25,-25 24,25 1,-25 0,0 0,0 0,0 0,0-1,0 1,-25 0,25 0,-25 0,1-1,24 1,-25-25,25 25</inkml:trace>
  <inkml:trace contextRef="#ctx0" brushRef="#br0" timeOffset="2298.8845">3547 2679,'25'0,"0"0,-25 25,0 0,25-25,-25 24,0 1,25 0,-25 0,0 0,0-1,24-24,-24 25,0 0,0 0,25-25,-25 25,0-50,25 25,-25-25,0 0,0 0,0 1,0-1,0 0,0 0,25 25,0 0,-1 0,-24 25,25-25,-25 25,25-25,-25 25,0-1,25-24,-25 25,0 0,25-25,-1 0,-24-25,0 0,0 1,25-1,-25 0,0 0,0 0,0 1,25 24,-25-25,0 50,25-1,0 1,-25 0,25 0,-1 0,-24-1,25 1,-25 0,25-25,-25 25,25-25,0 0,-1 0,1-25,0 25,-25-25,25 0,-25 1,25-1,-1 0,-24 0,25 25,-25-25,0 1,0-1,0 0,-25 25,25 25,-24 0,24-1,0 1,-25 0,25 0,0 0,0-1,0 26,0-25,0 24,0-24,0 25,0-1,25-24,-25 25,24-25,-24 24,0-24,25 0,-25 24,0-24,25 0,-25 0,0 0</inkml:trace>
  <inkml:trace contextRef="#ctx0" brushRef="#br0" timeOffset="2457.5131">3895 2555,'0'0,"-25"0,25-25,0 0,0 0,25 25</inkml:trace>
  <inkml:trace contextRef="#ctx0" brushRef="#br0" timeOffset="2875.7179">4912 2431,'0'0,"0"-25,0 0,0 50,24-25,-24 25,0 0,0-1,0 1,25 0,-25 25,25-26,-25 1,0 0,25 25,-25-25,25-1,-25 1,25 0,-25 25,0-26,0 1,0 0,0 0</inkml:trace>
  <inkml:trace contextRef="#ctx0" brushRef="#br0" timeOffset="4118.8749">5135 2406,'0'0,"0"-25,0 0,25 25,-25-24,0 48,25-24,-25 25,24 0,-24 0,0 0,0-1,25 1,-25 0,25 0,-25 0,0-1,25 1,-25 0,25 0,-25 0,0 0,24-1,-24 1,25 0,-25 0,25-25,-25-25,0 0,0 0,0 1,0-1,0 0,25 25,-25-25,0 50,25-25,-25 25,24 0,-24-1,25 1,0 0,0 0,0-25,-25 25,24-25,1 0,0 0,0-25,0 25,-1-25,1 0,-25 0,25 25,-25-24,25-1,-25 0,25 0,-25 0,0 0,-25 25,0 25,0-25,25 25,-25-25,1 25,24 0,-25-25,25 25,0-1,0 1,0 0,0 0,0 0,0-1,25-24,-25 25,24-25,1 0,-25 25,25-25,0 0,0-25,-1 25,1-25,0 25,0-24,0 24,-1-25,1 25,0-25,-25 0,25 25,0-25,-1 1,1-1,0 0,0 0,-25 50,-25-25,25 25,0 0,-25-25,25 24,0 1,0 0,0 0,0 0,0-1,0 1,0 0,25-25,0 0,0 0,0 0,-1 0,1-25,0 0,-25 1,0-1,0 0,0 0,0 0,-25 25,25-24,-25 24,1 0,-1 0,25-25,0 0,0 50,-25-25,0 0</inkml:trace>
  <inkml:trace contextRef="#ctx0" brushRef="#br0" timeOffset="4535.8507">6301 2679,'25'0,"-25"-25,24 25,1 0,0 0,0 0,0 0,-1 0,-24 25,25-25,0 25,0-25,-25 25,0-1,0 1,0 0,0 0,0 0,0-1,-25-24,0 0,25-24,-25 24,25-25,0 0,0 0,0 0,0 1,0-1,0 0,25 0,-25 0,0 0,25 1,-25-1,25 0</inkml:trace>
  <inkml:trace contextRef="#ctx0" brushRef="#br0" timeOffset="5310.718">6747 2729,'0'0,"0"-25,25 50,0-25,0 24,-1 1,1-25,-25 25,25 0,0-25,-25 25,0-1,25-24,-25 25,0 0,0 0,-25-25,0 0,0 0,25-25,-25 25,25-25,0 0,0 1,0-1,0 0,25 25,0 0,0-25,0 25,-1 0,1 0,0 0,0 0,0 0,-1 0,-24 25,25-25,-25 25,0 0,0-1,0 1,0 0,0 0,0 0,-25-25,25 24,-24-24,-1 0,25-24,0-1,0 0,25 25,-25-25,24 0,1 25,-25-24,25 24,0-25,0 25,0-25,-1 25,1 0,0 0,0 0,0 0,-1 25,1-25,-25 25,25-25,-25 24,25 1,-25 0,0 0,0 0,0-1,-25 1,25 0,-25 0,0-25,1 25,-1-25,0 24</inkml:trace>
  <inkml:trace contextRef="#ctx0" brushRef="#br0" timeOffset="5784.5404">4788 2406,'-25'0,"50"-25,-1 25,-24-25,25 25,0 0,0-24,0 24,-1-25,1 25,0 0,25-25,-25 25,-1 0,26 0</inkml:trace>
  <inkml:trace contextRef="#ctx0" brushRef="#br0" timeOffset="6969.2047">1886 3448,'0'-25,"24"25,1 0,0 25,0-25,0 0,-1 0,1 0,0 0,0 0,0 0,-1 0,1 0,0 0,0 0,24 0,-24 25,0-25,25 0,-26 0,26 0,-25 0,24 0,1 0,-25 0,24 0,1 0,0 0,-1 0,1 0,-1 0,1 24,0-24,-1 0,1 0,24 0,-24 0,0 0,24 0,-24 0,24 0,-24 0,-1 0,26 0,-26 0,1 0,24 0,-24 0,24 0,-24 0,24 25,-24-25,0 0,24 0,-24 0,-1 0,1 0,24 0,-24 0,-1 0,1 25,0-25,-1 0,1 0,-1 0,1 0,24 0,-24 25,0-25,-1 0,1 0,0 0,-26 0,26 0,0 0,-1 0,1 0,-1 0,1 0,0 0,-1 0,1 25,-1-25,-24 0,25 0,-1 0,1 0,0 0,24 0,-24-25,-1 25,1 0,0 0,-1 0,1 0,24 0,-24 0,-1 0,26-25,-26 25,26 0,-26 0,1 0,24 0,-24-25,24 25,-24 0,0 0,24 0,-24 0,-1 0,26 0,-26 0,1 0,24 0,-24 0,0 0,-1 0,1 25,-1-25,1 0,0 0,-1 0,1 0,-1 0,1 0,-25 0,24 0,-24 0,25 0,-25 0,0 0,-1 0,1 0,0 0,0 0,0 0</inkml:trace>
  <inkml:trace contextRef="#ctx0" brushRef="#br0" timeOffset="7210.7113">8632 2753,'0'0,"25"0,0 0,-25-24,0 48</inkml:trace>
  <inkml:trace contextRef="#ctx0" brushRef="#br0" timeOffset="7417.8464">8682 3448,'0'0,"0"25,0-1,0-48</inkml:trace>
  <inkml:trace contextRef="#ctx0" brushRef="#br0" timeOffset="18065.3371">6871 4316,'0'-25,"0"0,0 1,0-1,0 0,0 0,0 50,25-25,-25 25,25 0,-25-1,0 1,0 0,25 0,-25 0,0-1,24 26,-24-25,0 24,25 1,-25-25,0 24,25 1,-25 0,0 24,0-24,25-1,-25 1,0 0,0 24,0-24,25 24,-25 0,0-24,0 24,24 1,-24-1,0 1,0-26,0 26,0-1,25 1,-25-1,0-24,0 24,0 0,0 1,25-26,-25 26,0-1,25-24,-25 24,0 1,25-1,-25-24,0 24,0 1,25-1,-25 0,24 1,-24-26,25 26,-25-1,0 1,0-26,25 26,-25-26,0 26,0-1,0-24,25 24,-25-24,0 24,0 1,25-1,-25-24,0 24,0 0,0-24,0 24,0 1,0-1,0 1,0-26,0 26,0-1,0 0,0-24,0 25,0-1,24-24,-24 24,0 0,0-24,0 24,0 1,25-1,-25-24,0 24,25-24,-25 24,0-24,0 24,25-24,-25 0,0-1,25 26,-25-26,0 1,0 24,24-24,-24-1,0 1,0 0,25-26,-25 26,0 0,0-26,0 26,0-25,0 0,25-1,-25 1,0 0,0 0,0 0,0-1,-25-48</inkml:trace>
  <inkml:trace contextRef="#ctx0" brushRef="#br0" timeOffset="21426.6648">8310 5556,'0'-25,"0"1,25-1,-25 0,0 0,0 0,0 1,0-1,0 0,0-25,0 26,0-1,0 0,0-25,-25 26,0-1,25 0,-25 0,25 0,-24 1,-1-1,0 0,25 0,-25 25,-25-25,26 25,-26 0,25 0,-24 0,-1 0,0 0,1 0,-1 25,-24 0,-1 0,1 0,0-1,-1 26,1-25,-1 24,1 1,-1-25,1 24,0 1,-1 0,26-26,-26 26,26 0,-1-26,0 1,1 25,-1-25,25-1,1-24,-1 25,0 0,0-25,25 25,0-50,0 0,0 0,25 1,-25-1,0 0,0 0,0 0,0 1,0-1,-25 25,0-25,1 25,-1-25,0 25,0 0,-24 0,24 0,-25 25,0-25,1 25,-1 0,-24-1,24 1,-24 0,-1 0,1 0,0 24,-1-24,26 25,-26-26,1 26,24-25,-24 25,24-1,1-24,-1 25,0-26,1 26,-1 0,25-26,0 26,1-25,-1 24,0-24,25 25,0-25,0 24,0-24,0 25,0-26,0 26,0-25,25 0,-25 24,25-24,-1 0,1 24,-25-24,25 25,-25 0,25-26,-25 26,0 0,0-1,0 1,0 24,0-24,0-1,0 1,0 24,-25-24,25 0,0-1,0 26,0-26,0 1,0-1,0 1,0 0,25-1,-25 1,25-25,-1 24,26-24,-25 25,25-25,-26-1,26 1,0 0,-1 0,1 0,24-25,-24 24,24-24,1 25,-26 0,26-25,-1 25,-24-25,24 25,-24-1,-1-24,-24 25,25 0,-26 0,1 0,0-1,0 1,-25 25,25-25,0 24,-25-24,24 25,1-26,-25 26,25 0,25-26,-26 26,26-25,0 25,-1-26,1 1,-1 0,26 0,-26 0,26-1,-26 1,26 0,-1 0,1 0,-26-1,26 1,-1-25,1 25,-1 0,0 0,1-25,-1 24,-24 1,-1 0,1 0,0 0,-1-1,-24 1,0 0,24 25,-24-26,0 1,0 25,0-25,-1-1,-24 26,25-25,0 24,0-24,25 25,-26 0,1-26,0 26,25-25,-1 24,-24 1,49-25,-24 24,0-24,-1 0,26 25,-1-26,0 1,1 0,-1 0,1-25,-1 25,0-25,1 24,-25-24,24 0,-24 0,-1 0,1 0,-1 0,1 0,-25 0,0-24,-1 24,1 0,-25-25,25 25,-25-25,0 0,0 0,0 1,0-1,0 0,0 0,0 0,0 1,0-1,0 0,0 0,0-24,0 24,-25 0,0-25,25 26,-24-26,-1 25,0-25,0 26,0-26,1 0,-1 1,0-1,0 1,-24-1,24 0,0 1,0-26,0 26,-24-26,24 26,0-26,0 26,0-26,-24 26,24-26,0 1,0 24,1-24,-1-1,-25 26,25-26,1 1,-1 24,-25-24,25 0,-24 24,24 0,-25-24,1 24,24-24,-25 24,1 1,-1-26,-24 26,24-1,1 0,-1 1,0-1,1-24,-1 24,0 1,26-1,-26 0,25 1,0-1,1-24,24 24,-25 1,25-26,0 26,0-26,0 25,25 1,-1-26,1 26,0-1,0-24,24 24,-24 1,25-1,-25 0,24 1,-24 24,25-25,-25 26,24-1,-24-25,0 25,0 1,-1-1,1 0,0 25,-25-25,0 0,0 1,0-1,0 0,-25 25,25-25,-25 0,25 0,-24 1,24-1,0 0,0 0,0 0,0 1,0-1,0 0,0 0,0 0,0-24,0 24,0 0,0 0,0-24,0 24,0-25,0 26,0-1,0 0,-25 0,25 0,-25 1,25-1,-25 0,0 0,1 0,-1 1,0 24,0 0,0-25,1 25,-26 0,25 0,-25 0,26 0,-26 0,0 0,26 0,-1 0,-25 0,25 0,1 25,-1-25</inkml:trace>
  <inkml:trace contextRef="#ctx0" brushRef="#br0" timeOffset="22473.5041">6921 3969,'-25'0,"25"-25,0 50,25 0,-25-1,25-24,-25 25,24 0,1 0,0 0,0-1,-25 1,25-25,-1 25,-24 0,25 0,0-25,-25 24,25 1,0-25,-25 25,25-25,-1 25,1 0</inkml:trace>
  <inkml:trace contextRef="#ctx0" brushRef="#br0" timeOffset="22720.3927">7045 4068,'-25'0,"0"-25,0 25,1-25,-1 25,25 25,-25-25,0 0,25 25,-25-25,1 25,-1 0,25-1,-25 1,0 0,25 0,-25 0,1-1,24 26,-25-25,0 0,25 24,0-24,0 0,0 24</inkml:trace>
  <inkml:trace contextRef="#ctx0" brushRef="#br0" timeOffset="23708.237">10989 7218,'0'-25,"25"25,-25 25,24-25,1 0,-25 25,25-25,0 0,0 25,-1-25,1 0,0 25,25-25,-26 24,1-24,25 25,-25-25,24 25,-24-25,25 0,-25 25,24-25,-24 0,25 25,-26-25,1 24,0-24,0 0,0 0,-1 25,1-25,0 0,0 0,-25 25,0 0,-25-25,25 25,-25-25,25 24,-25-24,1 25,-1-25,25 25,-25 0,0 0,0-25,1 24,-26 1,25 0,0 0,-24 0,24-1,0 1,-24-25,24 25,0 0,0 0,0-25,0 24,1-24,-1 25,0-25</inkml:trace>
  <inkml:trace contextRef="#ctx0" brushRef="#br0" timeOffset="25186.356">11882 8359,'0'-25,"0"50,0 0,0 0,0 0,0-1,-25 1,25 0,-25 0,0 0,1-1,-1-24,0 25,0-25,0 0,1-25,-1 25,0-24,0-1,25 0,0 0,0 0,0 1,0-1,25 0,0 25,0-25,-1 25,1-25,0 25,25 0,-26 0,1-24,0 24,0 0,0 0,-1-25,1 25,25 0,-25 0,-1 0,26 0,-25 0,0-25,-1 25,26 0,-25 0,0 0,-1 0,1 0,0 0,0 0,0 0,-1 0,-48 0,-1 0</inkml:trace>
  <inkml:trace contextRef="#ctx0" brushRef="#br0" timeOffset="26122.7753">7541 3870,'0'0,"0"-25,25 25,-25 25,25-25,-1 24,1 1,-25 0,25 0,-25 0,0-1,25 1,-25 0,0 0,0 0,0-1,0 1,0 0,0 0,0 0,-25-1,25 1,-25 0,0 0,1-25,-1 0</inkml:trace>
  <inkml:trace contextRef="#ctx0" brushRef="#br0" timeOffset="26696.5864">7789 3994,'0'0,"25"0,-25-25,25 25,-25 25,0-1,24-24,-24 25,0 0,25-25,-25 25,0 0,25-25,0 24,-25 1,25-25,-1 0,-24-25,25 25,-25-24,0-1,25 0,-25 0,25 25,0 0,-1 0,-24 25,25-25,0 0,0 0,-25 25,25-25,0 0,-25-25,0 0,0 0,0 1,0-1,-25 25,25-25,0 0,-25 25,25-25,-25 25,25-24,-25 24,25-25,-25 25,1 0</inkml:trace>
  <inkml:trace contextRef="#ctx0" brushRef="#br0" timeOffset="28226.4055">1637 4564,'0'25,"-24"-25,24 25,-25-25,25 24,0 1,0 0,0 0,0 0,0-1,0 1,25 0,-1 0,-24 0,25-25,0 25,0-1,0-24,-25 25,24-25,1 25,0 0,0-25,-25 25,0-1,-25-24,25 25,-25-25,0 25,1-25,-1 0,0 25,0-25,0 0,1 0,24 25,-25-25,0 0,0 0,0 0</inkml:trace>
  <inkml:trace contextRef="#ctx0" brushRef="#br0" timeOffset="28467.2887">1935 4887,'25'0,"-25"-25,25 25,0 0,-25-25,24 25,1 0,0 0,-25-25,25 25,0 0</inkml:trace>
  <inkml:trace contextRef="#ctx0" brushRef="#br0" timeOffset="29066.2526">2456 4465,'0'-25,"0"50,0 0,0-1,25-24,-25 25,25 0,-25 25,0-26,24 1,-24 0,25 25,-25-26,0 1,25 0,-25 0,0 0,25 0,-25-1,0 1,0 0,0 0,0-50,-25 25,25-25,0 0,-25 25,25-24,0-1,-25 0,25-25,0 25,0 1,0-26,-24 25,24-24,0 24,0 0,0-25,-25 26,25-1,0-25,0 25,0 1,-25-1,25 0,0 0,0 0,0 1,0-1,25 0,0 25,-1 0,1 0,0 25,0-25,0 0,-1 25,1-25,0 24,-25 1,25-25,0 25,-25 0,24 0,-24-1,25 1,-25 0,0 25,0-26,0 1,0 0,-25 0,25 0,-24-1,24 1,-25 0,25 0,-25 0,0-25,25 24</inkml:trace>
  <inkml:trace contextRef="#ctx0" brushRef="#br0" timeOffset="30468.8447">2853 4192,'0'0,"0"-25,0 0,0 1,0 48,25 1,-25 0,0 0,24 0,-24-1,0 1,0 0,25 0,-25 24,0-24,0 0,0 25,25-26,-25 26,25-25,-25 0,0-1,0 26,25-25,0 0,-25-1,24-24,-24 25,25-25,0 0,0 0,0 0,-1-25,1 25,-25-24,25 24,0-25,-25 0,25 25,-1-25,-24 0,25 1,-25-1,25 0,-25 0,0 0,0 1,0-1,0 0,-25 25,0-25,1 25,-1 25,25 0,0 0,-25-1,25 1,0 0,0 0,0 0,0-1,25 1,0 0,-25 0,24-25,-24-25,25 0,-25 0,25 1,-25-1,25 0,-25 0,25 25,-25-25,24 1,1-1,0 25,0 0,-25 25,0-1,25-24,-25 25,0 0,0 0,0 0,0-1,0 1,0 0,0-50,0 0,0 1,24-1,-24 0,25 0,-25 0,25 25,-25-24,25 24,-25-25,25 25,-25 25,0-1,0 1,0 0,0 0,0 0,24-25,-24-25,25 0,-25 0,25 0,-25 1,25 24,-25-25,25 25,-25 25,24-25,-24 24,0 1,25-25,-25 25,25 0,0-25,-25 25,25-25,-1-25,1 25,0-25,0 25,-25-25,25 0,0 1,-1-1,-24 0,25 25,-25-25,0 0,0 1,-25-1,1 25,-1 25,0-1,25 1,0 0,0 0,0 0,0-1,0 1,0 0,0 0,0 0,0-1</inkml:trace>
  <inkml:trace contextRef="#ctx0" brushRef="#br0" timeOffset="31367.645">9674 6598,'0'-25,"25"0,0 25,-25-24,25 24,-1-25,1 25,0-25,25 0,-1 25,1-25,-1 1,1-1,0 0,24 0,0 0,1 1,-1-1,1 0,-1 0,1 0,-1-24,0 24,26 0,-26 0,0 1,1-1,-26 0,26 0,-26 25,26-25,-25 1,-1 24,-24-25,25 0,-26 25,26 0,-25-25,0 25,-1-25,1 25,-50 0,1 0,24 25,-25-25</inkml:trace>
  <inkml:trace contextRef="#ctx0" brushRef="#br0" timeOffset="31710.5578">11311 5730,'0'-25,"25"25,0-25,0 25,0 0,-1 0,1 0,0 0,0 0,0 0,-1 0,1 0,0 0,0 25,0-25,-1 0,1 25,0-25,-25 25,25-25,-25 24,25-24,-25 25,0 0,0 0,0 0,0 0,-25-1,0 1,0-25,0 25,1 0,-1 0,0-1,-25-24,26 25,-1 0,-25 0,25-25,1 25,-1-1</inkml:trace>
  <inkml:trace contextRef="#ctx0" brushRef="#br0" timeOffset="32544.4924">12279 5011,'0'0,"24"0,-24-25,0 50,0-1,0 1,0 0,0 0,25 24,-25-24,0 0,0 25,0-26,0 26,0-25,0 0,0 24,0-24,0 0,0 0,0-1,0 1,0-50,0 1</inkml:trace>
  <inkml:trace contextRef="#ctx0" brushRef="#br0" timeOffset="32725.3858">12303 5011,'0'-25,"0"0,0 0,0 0,25 25,-25-24,25 24,-25-25,25 25,0-25,-1 0,1 25,0-25,0 25,0-25,0 25,-1 0,1 0,0 0,0 0</inkml:trace>
  <inkml:trace contextRef="#ctx0" brushRef="#br0" timeOffset="33198.4364">12328 5259,'25'-25,"0"25,0-25,-1 25,1-25,25 25,-25-25,0 25,-1-24,1 24,0-25,0 25,0-25,-1 25,1 0,0-25,0 25,0 0,-1 0,-24-25,25 25,-25 25,-25-25,1 25,-1-25,25 25,0 0,-25-25,25 24,0 1,0 0,0 0,0 0,25-1,-25 1,25-25,-25 25,24 0,-24 0,0-1,-24-24,-1 0,0 0</inkml:trace>
  <inkml:trace contextRef="#ctx0" brushRef="#br0" timeOffset="33461.1229">12601 5085,'0'0,"-25"0,1 0,-1 0,0 0,0 25,0-25,25 25,-25-25,25 24,0 1,-24-25,24 25,0 0,0 0,0-1,0 1,0 0,0 0,0 0,24-1,-24 1,25 0,-25 0,25 0,0-1,-25 1,25-25,0 25,-1-25,1 25</inkml:trace>
  <inkml:trace contextRef="#ctx0" brushRef="#br0" timeOffset="33753.2267">12924 5110,'24'0,"-24"-25,0 0,25 25,0 0,-25 25,25-25,0 0,-1 25,1 0,0-1,-25 1,0 0,0 0,0 0,0-1,0 1,0 0,-25 25,25-26,-25 1,1 0,24 0,-25 0,0-1</inkml:trace>
  <inkml:trace contextRef="#ctx0" brushRef="#br0" timeOffset="34428.1802">13395 5184,'25'0,"-1"0,1-25,0 25,0 0,0 0,0 0,-25-24</inkml:trace>
  <inkml:trace contextRef="#ctx0" brushRef="#br0" timeOffset="34623.1789">13345 5457,'0'0,"25"0,0 0,0-25,-1 25,1-25</inkml:trace>
  <inkml:trace contextRef="#ctx0" brushRef="#br0" timeOffset="34967.2213">13891 4911,'0'-24,"0"-1,0 0,0 0,0 0,0 50,0 0,0 0,0 0,0-1,0 1,0 25,0-25,0-1,0 26,0-25,0 24,0-24,0 25,0-25,0-1,0 26,0-25,0 0,0-1,0 1,0 0</inkml:trace>
  <inkml:trace contextRef="#ctx0" brushRef="#br0" timeOffset="35195.1838">13990 5259,'0'-25,"25"25,0-25,0 25,-1 0,1-25,0 25,0 0,0-25,-1 25,1 0,0-24,0 24,0 0,-1 0,-24-25</inkml:trace>
  <inkml:trace contextRef="#ctx0" brushRef="#br0" timeOffset="35428.0489">14362 5011,'-25'0,"1"0,-1 0,0 0,0 0,0 0,1 0,24 24,-25-24,25 25,0 0,0 0,0 0,0-1,0 1,0 0,25 0,-25 0,0-1,0 1,0 0,0 0,24-25,-24 25,25-25</inkml:trace>
  <inkml:trace contextRef="#ctx0" brushRef="#br0" timeOffset="35888.7832">14610 4812,'0'-25,"0"0,-24 25,-1 0,25 25,-25-25,25 25,-25 0,25 0,0 0,-25-1,25 1,0 0,0 0,0 0,0-1,0 1,0 0,25 0,-25 0,25-25,-25 24,25 1,0 0,-1-25,1 0,-25-25,25 25,0-25,-25 1,0-1,0 0,0 0,0 0,0 50,0 0,0 0,0 0,0-1,0 1,0 0,0 0,0 0,25-25</inkml:trace>
  <inkml:trace contextRef="#ctx0" brushRef="#br0" timeOffset="36151.8055">15032 4887,'0'24,"25"1,-25 0,25 0,-25 0,24-1,-24 1,0 0,0 0,0 0,0-1,0 1,-24-25,-1 0</inkml:trace>
  <inkml:trace contextRef="#ctx0" brushRef="#br0" timeOffset="36365.8064">15007 4936,'-25'0,"1"0,-1 0,0 25,0-25,25 25,-25-25,1 25,24-1,0 1,0 0,0 0,0 0,0-1,0 1,0 0,24 0,1-25,-25 25,25-25,0 0</inkml:trace>
  <inkml:trace contextRef="#ctx0" brushRef="#br0" timeOffset="36631.1821">15354 4887,'0'-25,"0"50,25-1,-25 1,0 0,0 0,0 0,0-1,0 1,0 0,0 0,0 0,0-1,0 1,0 0,0 0</inkml:trace>
  <inkml:trace contextRef="#ctx0" brushRef="#br0" timeOffset="36977.0306">15578 4738,'0'-25,"24"25,-24-25,0 0,25 50,-25 0,0 0,0-1,0 1,0 0,0 0,0 25,0-26,0 1,0 0,0 0,0 0,0-1,0 1,0 0,0 0,0 0</inkml:trace>
  <inkml:trace contextRef="#ctx0" brushRef="#br0" timeOffset="37281.8533">15627 5011,'0'-25,"0"0,25 25,-25-25,25 25,0 0,-25-25,25 25,-1-24,-24-1,25 25,0-25,0 25,-25-25,25 0,-1 0,-24 1,0-1,0 50,0-1,0 1,-24 0,24 0,0 0,0 0,0-1,0 1,0 0,0 0,0 0</inkml:trace>
  <inkml:trace contextRef="#ctx0" brushRef="#br0" timeOffset="37544.962">16123 4787,'0'0,"0"25,25-25,-25 25,0 0,25-25,-25 25,25-1,-25 1,0 0,0 0,0 0,0-1,0 1,0 0,0 0,-25-25,25 25,-25-25,0 0,1 0,-1 24</inkml:trace>
  <inkml:trace contextRef="#ctx0" brushRef="#br0" timeOffset="37799.9302">16074 4589,'-25'0,"0"0,0 0,25 25,0-1,-24 1,24 0,0 0,0 0,0-1,0 1,0 0,0 0,0 25,0-26,0 1,0 0,0 0,0 0,0-1,0 1</inkml:trace>
  <inkml:trace contextRef="#ctx0" brushRef="#br0" timeOffset="38942.7962">21531 3597,'0'-25,"-25"0,0 50,0-25,25 25,-24-25,24 24,-25-24,25 25,-25 0,25 0,-25 0,25 24,-25-24,25 25,-24-25,24 24,-25 1,25-1,0 26,-25-26,25 26,0-1,-25 1,25-1,-25 0,25 1,0 24,0-25,-24 26,24-26,0 1,-25 24,25 0,0-25,0 26,0-1,0 0,0 0,0 0,0 1,0-1,0 0,0 0,0 1,0 24,-25-25,25 0,-25 25,25-25,-25 1,1-1,-1 0,0 0,0 0,0 1,1-1,-1 0,0 0,0 0,-25 1,26-1,-1 0,-25 0,25 1,1-1,-26-25,25 25,0 1,-24-1,24-25,-25 1,26-1,-1 1,-25-1,25 0,-24 1,24-26,0 26,-24-26,24 1,0 0,0-26,0 26,1-25,-1 24,0-24,0 0,0-25,1 25,-1-25</inkml:trace>
  <inkml:trace contextRef="#ctx0" brushRef="#br0" timeOffset="39584.5002">17116 7193,'0'0,"-25"-24,0 24,0-25,0 0,25 0,0 0,25 1,0 24,0 0,24-25,-24 25,25 0,-1-25,1 25,0 0,24-25,0 25,1 0,24-25,0 25,1-24,24 24,-25 0,25-25,25 25,-1-25,1 25,0 0,0 0,25-25,-26 25,26 0,0 0,-26 0,26-25,0 25,-25 0,24 0,26-25,-26 25,1 0,0 0,-1-24,26 24,-26 0,26-25,-26 25,26-25,-1 25,-24 0,24-25,-24 25,0-25,-1 25,1 0,-1 0,1-24,-25 24,0 0,-25 0,25-25,-25 25,-25 0,25 0,-25 0,0 0,-24 0,24 0,-25 0,1 0,-1 25,-24-25,24 0,-24 0,-1 0,-24 0,25 0,-25 24,-1-24,1 0,0 0,0 0,-50 0,0 0</inkml:trace>
  <inkml:trace contextRef="#ctx0" brushRef="#br0" timeOffset="40253.4603">20489 8359,'0'25,"0"0,0 0,0-1,-25 1,25 0,0 25,-25-26,25 26,-24 0,24-1,-25 1,0-1,25 1,-25 24,0 1,1-25,24 24,-25 0,0 1,25-1,-25 1,0-1,25 0,-24-24,24 24,-25-24,25 0,-25-1,25 1,0-1,0-24,-25 25,25-25,0 0</inkml:trace>
  <inkml:trace contextRef="#ctx0" brushRef="#br0" timeOffset="41245.1909">19199 2133,'0'-25,"0"1,0 48,0 1,0 0,0 0,0 0,0-1,0 1,0 25,0-25,0 24,-25 1,25-25,0 24,0-24,0 25,0-26,0 1,0 0,25 0,-25 0,0-50</inkml:trace>
  <inkml:trace contextRef="#ctx0" brushRef="#br0" timeOffset="41435.1789">19125 2009,'0'-25,"0"1,0-1,25 25,-1 0,1-25,0 25,0 0,-25-25,25 25,-1 0,1 0,0 0,0 0,0 0,-1 0,1 0,0 0</inkml:trace>
  <inkml:trace contextRef="#ctx0" brushRef="#br0" timeOffset="41649.668">19224 2356,'0'25,"-25"-25,50 0,0 0,0 0,-1 0,1 0,0-25,0 25,0 0,-1 0,1 0,0-24,0 24</inkml:trace>
  <inkml:trace contextRef="#ctx0" brushRef="#br0" timeOffset="41849.5532">19646 2307,'0'25,"0"-50,24 25,1 0,0-25,0 25,0 0,-1-25,1 25,0 0</inkml:trace>
  <inkml:trace contextRef="#ctx0" brushRef="#br0" timeOffset="42163.397">20067 1811,'0'0,"-24"-25,-1 25,25-25,-25 25,0 0,0 0,25 25,0 0,0 0,0-1,0 1,0 0,0 0,0 24,25-24,-25 25,0-25,25 24,-25 1,0-1,0-24,25 25,-25-25,0 24,0-24,0 0,25 0,-25-1,0 1,0 0,0 0,0-50,0 0,0 0</inkml:trace>
  <inkml:trace contextRef="#ctx0" brushRef="#br0" timeOffset="42434.7648">20018 1984,'0'0,"0"-49,0 24,-25-25,25 26,-25-1,25 0,0 0,0 0,0 1,-25-1,25 0,0 0,0 0,0 0,0 1,25 24,-25-25,25 25,0 0,0-25,-1 25,1 0,0 0,0 0,0 25,-1-25,-24 25,25-25,-25 24,25 1,-25 0,0 0,0 0,0 24,0-24,0 0,0 25,0-26,-25 26,25-25,-25 24,25-24,-24 0,24 0,-25 0,0-25,25 24</inkml:trace>
  <inkml:trace contextRef="#ctx0" brushRef="#br0" timeOffset="43740.8864">20415 1538,'0'0,"0"-25,24 25,-24 25,0 0,0-1,0 1,0 25,0-25,0 0,0 24,0-24,-24 25,24-1,0-24,0 25,0-26,0 26,0-25,0 24,0-24,0 0,0 25,0-26,24 1,-24 0,0 0,0 0,25-25,0 0,0 0,0-25,-1 25,1-25,0 0,0 0,0 1,-1-26,1 25,0 0,0-24,0 24,-1 0,-24 0,25 1,-25-1,0 0,0 0,0 0,-25 1,1 24,-1 0,0 0,0 24,0-24,1 25,24 0,0 0,0 0,0-1,0 1,24-25,-24 25,25-25,0 25,0-25,0 0,-25-25,24 25,1 0,-25-25,25 25,-25-25,25 25,0 0,-25 25,25-25,-25 25,0 0,24-25,-24 25,0-1,25 1,-25 0,0 0,25-25,-25-25,0 0,25 25,-25-25,25 25,-25-24,0-1,24 25,-24-25,25 25,-25-25,25 25,0 0,-25 25,25-25,-25 25,0 0,0-1,0 1,24-50,1 1,-25-1,25 25,-25-25,25 25,-25-25,25 25,-25-25,24 25,-24-24,0 48,0 1,25-25,-25 25,0 0,0 0,0-1,0 1,0 0,25 0,-25 0,25-25,0 24,-1-24,1-24,0 24,0-25,0 0,-1 25,1-25,0 0,0-24,0 24,-1 0,-24 0,25-24,0 24,-25 0,0 0,0 1,0-1,0 0,0 0,-25 25,0 0,1 25,-1-25,25 25,-25-25,25 25,-25-1,0 1,25 0,0 0,-24 0,24 24,0-24,0 0,0 0,0 24,0-24,-25 25</inkml:trace>
  <inkml:trace contextRef="#ctx0" brushRef="#br0" timeOffset="47849.6925">21655 2927,'0'-25,"0"0,0 1,0-1,0 50,0-1,0 1,0 0,0 0,0 0,0-1,25-24,-25 25,0 0,0 0,0 0,0-1,0 1,0 0,0 0,0 0,0-1,-25-24,0 0,0 0,0-24,1 24,24-25,-25 25,25-25</inkml:trace>
  <inkml:trace contextRef="#ctx0" brushRef="#br0" timeOffset="48279.6065">21804 2927,'24'0,"1"0,-25 25,25-25,-25 25,25-1,-25 1,0 0,25 0,-25 0,24-25,-24 24,25 1,-25 0,25-25,-25-25,0 0,0 1,0-1,0 0,0 0,0 0,0 1,0-1,0 0</inkml:trace>
  <inkml:trace contextRef="#ctx0" brushRef="#br0" timeOffset="48566.4963">21729 2580,'0'0,"0"-25</inkml:trace>
  <inkml:trace contextRef="#ctx0" brushRef="#br0" timeOffset="49846.735">24557 6871,'0'0,"0"-25,0 0,0 50,0 0,0 0,0 0,0-1,-25-24,25 25,0 0,0 0,0 0,0-1,25 1,0 0,0 0,-1-25,1 0,0 0,0 0,0 0,-1-25,1 25,0-25,0 0,-25 1,25-1,-25 0,0 0,0 0,0 1,0-1,-25 25,25-25,0 50,0 0,0-1,25 1,-25 0,24 0,-24 0,0-1,25-24,-25 25,25 0,0-25,-25 25,25-25,-1 25,1-25,-25 24,25-24</inkml:trace>
  <inkml:trace contextRef="#ctx0" brushRef="#br0" timeOffset="51201.3881">21655 2902,'0'-25,"0"50,0 0,0 0,0 0,0-1,0 1,0 0,0 0,25 0,-25-1,0 1,24-25,-24 25,25-25,0 25,0-25</inkml:trace>
  <inkml:trace contextRef="#ctx0" brushRef="#br0" timeOffset="51476.3718">21853 2654</inkml:trace>
  <inkml:trace contextRef="#ctx0" brushRef="#br0" timeOffset="55626.6415">16992 4167,'24'0,"-24"-25,0 1,25 24,0 0,0 0,0 0,-1 0,-24 24,25-24,0 0,0 25,24-25,-24 25,0-25,25 25,-1-25,1 25,-25-25,24 24,26 1,-26-25,1 25,24 0,-24 0,24-1,-24 1,24 0,-24 0,0-25,24 25,-24-1,24 26,-24-25,-1 0,26-1,-26 1,26 0,-26 0,26 0,-26-1,26 1,-26 25,1-50,0 25,-1 0,1-1,-25 1,24-25,-24 25,0 0,0-25,-1 25,1-25,0 24,0-24,0 25,-1-25,1 25,0-25,0 0,-25 25,25-25,-1 0,-24 25,25-25,-25-25,-25 0</inkml:trace>
  <inkml:trace contextRef="#ctx0" brushRef="#br0" timeOffset="56132.3449">19174 4614,'0'-25,"25"25,0 0,0 0,-25 25,25-25,-1 0,-24 24,25-24,0 25,-25 0,25-25,0 25,-1 0,1-1,0 1,0-25,0 25,-1 0,-24 0,25-25,0 25,-25-1,25-24,0 25,-1 0,-24 0,25-25,-25 25,25-25,-25 24,25 1,-25 0,25-25,-25 25,0 0,0-1,-25-24,0 25,0-25,0 25,1-25,-1 25,0-25,0 25,0-1,-24-24,24 25,-25 0,1-25,24 25,-25 0,1-1,-1 1,1 0,-1 0,0 0,1-1,-1-24,1 25</inkml:trace>
  <inkml:trace contextRef="#ctx0" brushRef="#br0" timeOffset="57301.3182">12824 2902,'0'0,"0"25,0 0,0 0,0-1,0 1,0 0,0 0,0 0,0 24,0-24,0 0,0 24,0-24,0 0,0 0,25 0,-25-1,0 1,25 0,-25 0,0-50,0 0,0 0,0 1,0-1,0 0,0-25,0 26,0-1,0-25,0 25,0 1,0-26,0 25,0 0,0 1,0-1,0 0,0 0,0 0,0 1,0-1,0 0,25 25,0 0,-1 0,1 25,0 0,0-25,-25 24,25 1,-25 0,24-25,-24 25,25 0,-25-1,0 1,0 0,25 0,-25 0,0-1,0 1,0 0,0 0,0-50,0 0,0 0,0 1,0-1,0 0,25 0,-25 0,0 1,25-1,-25 0,24 0,-24 0,25 1,0-1,0 0,0 25,-25-25,24 25,1 0,0 0,-25 25,0 0,25-25,-25 25,0-1,0 1,0 0,0 0,0 0,0 24,0-24,0 0,0 0,0 24,0-24,0 0,0 0,0-1,25-24,-1 25,1-25</inkml:trace>
  <inkml:trace contextRef="#ctx0" brushRef="#br0" timeOffset="57921.2948">13717 3150,'75'-49,"-75"24,-75 99,175-148,-100 49,0 0,0 0,-25 25,25-24,-25 24,0 0,0 0,1 0,-1 24,0-24,0 0,0 25,1-25,24 25,0 0,0 0,0-1,24 1,1 0,0 0,0-25,0 25,-1-25,1 0,0-25,0 25,-25-25,0 0,25 25,-25-25,0 1,0-1,0 0,0 50,24-25,-24 25,25-25,-25 24,25 1,0-25,0 0,-1 25,1-25,0 0,0 0,0 0,-1-25,1 25,0-25,0 25,-25-24,25-1,-1 25,-24-25,25 0,-25 0,0 1,0-1,0 0,0 0,-25 25,1 0,24-25,-25 25,0 0,25 25,0 0,0 0,-25-25,25 25,0-1,0 1,0 0,0 0,0 0,0 24,0-24,0 0,0 0,0-1,0 1,0 0,0 0,0 0,25-1,-25 1,0 0,0 0,0 0</inkml:trace>
  <inkml:trace contextRef="#ctx0" brushRef="#br0" timeOffset="58452.3222">14040 3026,'0'0,"0"-25,25 25,-1 0,1 0,0 0,0 0,0 0,-1 25,1-25,0 0,-25 25,25-25,-25 25,25-25,-25 25,24-25,-24 24,0 1,0 0,0 0,0 0,0-1,0 1,-24-25,24 25,-25-25,0 0,25 25,-25-25,25-25,0 0,0 0,0 1,0-1,25 0,0 0,-25 0,25 1,-1 24,1-25,-25 0,25 0,0 25,-25-25,25 25,-1-24,1 24,-25-25,25 25,-25 25,0-1,0 1,0 0,0 0,0 0,0-1,0 1,0 0,0 25,0-26,0 1,0 25,0-25,0-1,25 1,-25 25,0-25,0-1,0 1,0 0,0 0</inkml:trace>
  <inkml:trace contextRef="#ctx0" brushRef="#br0" timeOffset="58721.2496">14412 3051,'0'-25,"25"0,-1 25,1 0,0 0,0 0,0 0,0 0,-1 0,1 0,0 0,0 0,0 25,-1-25,1 25,0-25,-25 25,0 0,0-1,0 1,-25 0,25 0,-25-25,1 25,-1-1,0 1,0-25,0 25</inkml:trace>
  <inkml:trace contextRef="#ctx0" brushRef="#br0" timeOffset="59658.5008">14858 2952,'0'0,"25"0,-25 25,0-1,0 1,0 0,0 0,0 0,0-1,0 1,0 0,0 0,25-50,0 25,-25-25,25 0,-25 1,24-1,1 0,-25 0,25 25,-25 25,25-25,-25 25,0 0,0-1,0 1,25-25,-25 25,24-25,1 0,-25-25,25 25,0-25,-25 1,25 24,-25-25,24 0,-24 0,25 25,-25-25,0 1,25 24,-25-25,0 0,25 25,-25 25,25-25,-25 25,0-1,24-24,-24 25,0 0,0 0,25-25,-25 25,0-1,25-24,-25 25,25-25,0 0,-1 0,1 0,0 0,0 0,0-25,-1 25,1-24,25 24,-25-25,0 0,-1 25,1-25,0 0,0 1,0-1,-25 0,0 0,0 0,0 1,0 48,-25-24,0 25,0 0,25 0,-25-25,25 25,-24-1,24 1,-25 0,25 25,0-26,-25 1,25 25,0-25,-25-1,25 26,0-25,0 0,0-1,0 26,0-25,0 0,0-1,0 1,0 0,0 0,-25 0</inkml:trace>
  <inkml:trace contextRef="#ctx0" brushRef="#br0" timeOffset="59904.9993">15057 2381,'0'-25,"0"1,0-1,0 0,0 0,0 0,25 25,-25 25,24-25,-24 25</inkml:trace>
  <inkml:trace contextRef="#ctx0" brushRef="#br0" timeOffset="69032.1233">1067 12750,'0'0,"25"-25,0 25,-25-25,24 0</inkml:trace>
  <inkml:trace contextRef="#ctx0" brushRef="#br0" timeOffset="69886.8867">2357 11435,'0'-25,"0"0,0 1,-25-1,25 0,-25 0,25 0,-25 25,1 0,-1 25,0-25,25 25,-25 0,0 0,1-1,24 1,-25 0,25 0,-25 0,25-1,0 1,0 0,0 0,0 0,25-1,0 1,-25 0,24 0,1 0,-25-1,25 1,0-25,0 25,-25 0,24 0,-24-1,25-24,-25 25,25 0,0 0,-25 0,0-1,-25-24,0 0,0 0,1 0,-26 25,25-25,0 0,-24 0,24 0,0 0,-24 0,24-25,0 25,0 0,0 0,25-24</inkml:trace>
  <inkml:trace contextRef="#ctx0" brushRef="#br0" timeOffset="70192.8464">2654 11559,'0'0,"0"-25,25 25,-25-25,0 1,0-1,25 25,-25 25,25-1,-25 1,25 0,-25 0,0 0,24-1,-24 1,0 0,25 25,-25-26,0 1,0 0,0 25,0-26,0 1,0 0,0 0,0 0,0-1</inkml:trace>
  <inkml:trace contextRef="#ctx0" brushRef="#br0" timeOffset="71233.7694">2630 11881,'0'0,"0"-24,0-1,24 25,-24-25,25 25,0 0,-25-25,25 25,0 0,-1-25,1 25,0 0,0-24,0 24,-1 0,1-25,0 25,0 0,0-25,0 25,-1 0,1 0,-25-25,25 25,-50 0,25 25,-25-25,25 25,-24-25,24 25,-25-25,25 24,0 1,0 0,0 0,0 0,25-25,-25 24,24-24,1 0,-25-24,25 24,-25-25,0 0,0 0,0 0,0 1,25 48,0 1,-1-25,-24 25,25-25,0 0,-25 25,25-25,0 0,-1 0,-24-25,25 25,0-25,0 25,-25-25,25 1,-25-1,24 0,-24 0,0 0,0 1,0-1,0 0,0 0,0 0,0 1,0-1,0 0,0 0,-24 0,24 1,0-1,0 0,0 0,0 50,0 0,0 0,24-1,-24 1,0 0,0 0,0 0,0-1,0 1,0 0,0 0,25 0,-25-1,0 1,0 0,0 0,0 0,25-1,-25 1,0 0,25 0,-25 0,25-1,-1 1,1-25,-25 25,25-25,0 0,0-25,-1 25,1 0,-25-25,25 25,0-24,-25-1,25 0,-25 0,24 0,-24 1,25-1,-25 0,0 0,0 0,0 1,0-1,-25 25,25-25,-24 25,24-25,-25 25,0 25,25 0,0 0,0-1,0 1,0 0,0 0,0 0,0-1,25 1,-25 0,25 0,-1 0,-24-1,25-24</inkml:trace>
  <inkml:trace contextRef="#ctx0" brushRef="#br0" timeOffset="71418.7121">3374 11509,'-25'0,"50"0,-25-24,25 24,-1 0,1 0,0 0,25 0,-26 0,26 0</inkml:trace>
  <inkml:trace contextRef="#ctx0" brushRef="#br0" timeOffset="72965.0481">5036 11311,'0'0,"0"-25,0 0,0 1,0-1,0 0,0 50,0 0,0-1,0 1,0 0,25 0,-25 0,0 24,0-24,0 0,0 0,24-1,-24 1,0 0,0 0,0 0,25-1,-25 1,25-25,-25-25,25 25,-25-24,25-1,-25 0,24 0,-24 0,25 1,0-1,0 0,0 50,-1 0,1-1,-25 1,25 0,-25 0,25 0,0-25,-25 24,24-24,1 0,-25 25,25-25,0 0,-25-25,25 25,-1-24,1-1,-25 0,0 0,0 0,-25 1,1-1,-1 25,0 0,0 0,0 25,1-25,24 24,0 1,0 0,24 0,1 0,0-1,0-24,0 0,-25 25,24-25,1 0,-25-25,25 25,-25-24,0-1,0 0,0 0,0 0,0 1,0-1,25 25,0 25,-1-1,1-24,0 25,0-25,0 25,-1-25,1 0,0-25,0 25,-25-25,25 1,-1-1,-24 0,25 0,-25 0,0 1,0-1,0 0,0 0,0 0,0 1,0-1,-25 0,25 0,-24 0,24 0,-25 25,25-24,0 48,0 1,0 0,25 0,-25 0,0 0,24-1,-24 26,0-25,0 0,25-1,-25 1,0 0,0 0,0 0,0-1,0 1,0 0,0 0</inkml:trace>
  <inkml:trace contextRef="#ctx0" brushRef="#br0" timeOffset="73112.9671">5978 11460,'0'0,"25"0,-25-25,25 25,-25-25,25 25,-1 0,1 0,0 0,0-25,0 25,0 0</inkml:trace>
  <inkml:trace contextRef="#ctx0" brushRef="#br0" timeOffset="75497.7354">7516 11088,'0'-25,"0"0,0 0,0 50,0 0,0 0,0-1,0 1,0 0,0 0,0 25,0-26,0 1,0 0,0 0,0 0,0-1,0 1,0 0,0 0</inkml:trace>
  <inkml:trace contextRef="#ctx0" brushRef="#br0" timeOffset="76095.2619">7739 11137,'0'-25,"0"1,0-1,0 50,0-1,25 1,-25 0,0 0,0 0,0 0,0-1,25 1,-25 0,0 0,25 0,-25-1,0 1,25-25,-25 25,24 0,1-25,-25-25,25 0,-25 0,25 25,-25-24,25 24,-1 0,1 0,0 24,0-24,0 25,-1 0,1-25,0 0,-25 25,25-25,0 0,0 0,-25-25,24 25,1-25,-25 0,0 1,0-1,0 0,0 0,-25 25,1 0,-1 0,25 25,0 0,0 0,0-1,0 1,0 0,0 0,25 0,-25-1</inkml:trace>
  <inkml:trace contextRef="#ctx0" brushRef="#br0" timeOffset="76292.1494">7491 11112,'0'0,"0"-24,0-1,25 25,0 0,0 0,0 0,24 0,-24 0,25 0,-26 25,26-25,0 0</inkml:trace>
  <inkml:trace contextRef="#ctx0" brushRef="#br0" timeOffset="77643.7077">9004 11237,'25'24,"0"-24,-25 25,25-25,-25 25,0 0,25 0,-25-1,0 1,0 0,24-25,-24 25,0 0,0-1,0 1,0 0,0 0,25-25,-25-25,0 0,0 0,0 1,0-1,0 0,0 0,0 0,0 1,0-1,25 25,-25-25,25 0,0 25,-1 0,1 0,0 25,0-25,-25 25,25-25,-25 25,25-25,-25 24,0 1,0 0,0 0,0 0,0-1,0-48,0-1,0 0,0 0,0 0,24 1,-24-1,25 0,0 25,-25-25,25 25,0-25,-1 25,-24-24,25 24,0 0,-25 24,25-24,0 25,-25 0,24 0,-24 0,0-1,25-24,-25 25,25 0,0 0,0 0,-1-25,1 24,25-24,-25 0,-1 0,1 0,0 0,0 0,0 0,-25-24,24 24,1 0,-25-25,0 0,0 0,0 0,-25 25,25-24,-24 24,-1 0,0-25,0 25,0 0,1 0,-1 0,25 25,0-1,0 1,0 0,25-25,-25 25,24-25,1 25,0-25,0 0,0 0,-1 0,1 0,-25-25,0 0,0 0,25 50,0-25,0 0,-1 25,1-25,0 0,0 0,0 25,-1-25,1 0,0 0,0-25,0 25,-25-25,25 25,-25-25,0 0,0 1,0-1,0 0,0 0,-25 0,25 1,-25 24,25-25,-25 25,25-25,-25 25,25-25,0 0,0 50,0 0,0 0,0 0,25-1,-25 1,0 0,0 0,25 0,-25-1,0 1,0 0,0 0,0 24,0-24,0 0,0 0,0 0,0-1,0 1,0 0,0 0,0 0</inkml:trace>
  <inkml:trace contextRef="#ctx0" brushRef="#br0" timeOffset="78259.7364">10269 11286,'0'0,"-24"-25,24 1,0-1,0 0,24 25,1-25,0 25,0 0,0 0,0 0,-1 0,1 0,0 0,0 25,0-25,-1 0,1 25,0-25,0 25,0-25,-25 24,24-24,-24 25,0 0,25-25,-25 25,0 0,0-1,-25 1,1-25,24 25,-25-25,0 0,0 25,0-25,1 0,-1 0,0-25,25 0,25 0,0 1,-1-1,1 0,0 25,0-25,0 0,-1 25,1 0,-25-24,25 24,0-25,-25 0,0 50,0 0,25-25,-25 24,0 1,0 0,0 0,24 0,-24-1,0 1,0 0,25 0,-25 0,0-1,0 1,0 0,0 0,25 24,-25-24,0 0,0 0,0 0,0-1,0 1,0 0,0 0,0 0</inkml:trace>
  <inkml:trace contextRef="#ctx0" brushRef="#br0" timeOffset="78552.657">10766 11286,'0'0,"24"0,1-25,0 25,0-24,0 24,-1 0,-24-25,25 25,0 0,0 0,0 0,-1 25,1-25,0 24,-25 1,25-25,-25 25,0 0,0 0,0-1,-25 1,0-25,25 25,-25-25,1 25,-1-25,0 0</inkml:trace>
  <inkml:trace contextRef="#ctx0" brushRef="#br0" timeOffset="79420.4757">11262 11385,'24'0,"1"0,0-24,0 24,0-25,0 25,-1 0,-24-25,25 25,0-25,-25 0,25 25,-25-24,-25 24,25-25,-25 25,0 0,1 0,-1 25,0-25,0 0,25 24,-25-24,0 0,25 25,0 0,0 0,0 0,25-25,0 24,0-24,0 0,0 25,-1-25,1 0,0 0,0 0,0 0,-1 0,1 0,0 0,25 0,-26-25,1 25,0 0,0 0,0-24,-1 24,1 0,0-25,0 25,0 0,-25-25,-25 25,0 25,0-25,0 0,1 0,-1 25,0-1,0-24,0 0,25 25,-24-25,24 25,-25-25,25 25,25-25,-1 0,1 0,0 0,0 0,0-25,-1 25,1-25,0 25,0-25,0 1,-1-1,1 0,0 0,-25 0,25-24,-25 24,25 0,-25 0,0 0,0 1,0-26,0 25,0 0,-25 1,25-1,0 0,-25 25,25-25,0 0,-25 25,25-24,0 48,0 1,0 0,0 0,25 0,-25-1,0 1,0 0,0 0,0 24,0-24,0 0,0 0,0 25,0-26,0 1,0 0,0 0,0 0,0-1,0 1,0 0</inkml:trace>
  <inkml:trace contextRef="#ctx0" brushRef="#br0" timeOffset="80492.4866">13320 11336,'0'-25,"0"0,25 0,0 1,-25-1,25 0,0-25,-25 25,24-24,1 24,-25-25,25 1,0 24,-25-25,25 1,-25 24,0-25,0 26,0-1,0 0,0 0,0 0,0 1,0-1,0 0,0 0,-25 25,0 0,25 25,-25 0,25 0,0-1,-25 1,25 0,-24 0,24 0,0 24,0-24,-25 25,25-26,0 26,0-25,0 24,0-24,25 25,-25-25,24-1,1 1,-25 0,25 0,0 0,0 0,0-25,-1 0,1 0,0 0,0 0,0 0,-1 0,-24-25,25 25,-25-25,25 25,-25-25,0 0,25 25,0 25,-1 0,1 0,0-25,-25 25,25-25,0 24,-1-24,1 0,0 0,0 0,-25-24,0-1,0 0,0 0,0 0,-25 0,25 1,-25-1,25 0,-25 0,1 25,-1-25,0 1,0 24,25-25,-25 25,1 0,-1-25,0 25,0 0,25 25,0 0</inkml:trace>
  <inkml:trace contextRef="#ctx0" brushRef="#br0" timeOffset="81780.0241">14362 10889,'0'0,"0"-25,0 1,-25 24,25-25,-24 0,-1 25,0 0,0 25,25 0,-25-25,25 24,-24-24,24 25,0 0,0 0,0 0,0-1,0 1,0 0,0 0,0 0,0-1,0 1,0 0,0 0,24-25,1 25,-25 0,25-25,-25 24,25-24,0 0,-25 25,24-25,1-25,0 25,0-24,0 24,-1-25,1 0,0 0,-25 0,25 25,-25-25,0 1,25-1,-25 0,0 0,25 25,-25-25,0 1,0 48,0 1,0 0,0 0,0 0,0-1,0 1,24 0,-24 0,0 0,25 0,-25-1,25-24,0-24,0-1,-1 0,-24 0,25 25,-25-25,0 0,25 25,-25-24,0-1,25 25,-25-25,0 50,0 0,0-1,0 1,0 0,25 0,-1-25,1 0,0 0,0 0,0 0,-1-25,1 0,0 25,0-25,0 1,-1 24,-24-25,25 0,0 0,-25 0,25 1,0-1,-25 0,24 0,-24 0,0 1,0-1,0 0,-24 25,24 25,-25 0,25-1,0 1,0 0,0 0,25-25,-25 25,0-1,24-24,-24 25,25-25,-25 25,25-25,-25 25,25-25,0 25,-1-25,-24 24,25 1,0-25,-25 25,25 0,-25 0,25-25,-25 25,0-1,-25-24,0 0,0 0,0 0,1 0,-1 0,0 0,0 0,0 0</inkml:trace>
  <inkml:trace contextRef="#ctx0" brushRef="#br0" timeOffset="89938.2517">16570 10815,'0'-25,"25"25,-1 0,1-25,0 25,0 0,0 0,0 0,24 0,-24 0,0 0,0 0,-1-25,26 25,-25 0,0 0,-1 0,1 0,0 0,0 0,0 0,-50 0,0 25,0-25,25 25,-25-25,25 25,-24-25,24 25,-25-25,25 24,-25 1,25 0,-25 0,0 0,25-1,0 1,0 0,0 0,25-25,0 0,-25 25,25-25,0 0,-1 0,-24-25,25 25,0 0,0 0,0-25,-1 25</inkml:trace>
  <inkml:trace contextRef="#ctx0" brushRef="#br0" timeOffset="90229.5064">17215 10443,'0'0,"0"-25,0 0,0 50,0 0,0 0,0-1,0 1,0 0,0 0,0 0</inkml:trace>
  <inkml:trace contextRef="#ctx0" brushRef="#br0" timeOffset="90617.0153">17661 10716,'0'-25,"0"50,0-1,0 1,0 0,0 0,25 0,-25-1,25-24,0 25,0 0,-1 0,-24 0,0-1,-24-24,-1 0,0 0,0 0,0 0,0 0,1 0,-1 0</inkml:trace>
  <inkml:trace contextRef="#ctx0" brushRef="#br0" timeOffset="90920.8617">17488 10666,'-25'0,"0"0,0 0,0 25,1-25,24 25,-25-1,25 1,0 0,0 0,0 0,0-1,0 1,0 0,0 0,0 0,0-1,25 1,-25 0,24-25,-24 25,0 0,25-25,0 24,0-24</inkml:trace>
  <inkml:trace contextRef="#ctx0" brushRef="#br0" timeOffset="91305.7459">17959 10740,'25'0,"-25"-24,25 24,-1 0,1 0,0 0,0 0,-25 24,0 1,25-25,-25 25,0 0,0 0,0-1,0 1,0 0,0 0,0 0,0-1,0 1,0 0,-25 0,25 0,-25-25,25 24,-25-24</inkml:trace>
  <inkml:trace contextRef="#ctx0" brushRef="#br0" timeOffset="92916.5555">19050 10964,'0'24,"0"1,25-25,0 0,0 0,0-25,-1 25,1-24,0-1,0 25,-25-25,25 0,-25 0,24 1,-24-1,25 0,-25 0,0 0,0 1,-25 24,1 0,24-25,-25 25,0 0,0 25,0-25,25 24,-24-24,-1 25,0 0,25 0,0 0,0-1,0 1,0 0,0 0,0 0,25-1,0 1,-25 0,24-25,1 0,0 0</inkml:trace>
  <inkml:trace contextRef="#ctx0" brushRef="#br0" timeOffset="93318.1992">19422 10815,'0'0,"0"-25,25 0,0 25,0 0,-25 25,25-25,-1 0,-24 25,25-25,0 25,0-1,-25 1,25-25,-1 25,-24 0,0 0,0-1,0 1,0 0,0-50,0 0,0 1,0-1,0 0,0 0,0 0,25 1,-25-1,25 25,0 0,-25-25,25 25,-1 0,1 0,0 0,-25 25,0 0,0-1,0 1,0 0,0 0,0 0,0-1,0 1,0 0</inkml:trace>
  <inkml:trace contextRef="#ctx0" brushRef="#br0" timeOffset="93808.0799">20241 10691,'0'0,"-25"0,0 0,25-25,-24 25,-1 0,0 0,0 0,0 0,25 25,0 0,-24-1,24 1,0 0,0 0,0 0,0-1,0 1,0 0,24 0,1 0,0-1,0 1,0 0,-1-25,1 0,0 0,0 0,0-25,-1 25,1-25,-25 1,25 24,-25-25,25 0,-25 0,0 0,0 1,25-1,-25 0,0 0,0 0,0 1,-25 24,25 24,0 1,0 0,0 0,0 0,25-1,-25 1,0 0,0 0,0 0,24-1,-24 1,25 0</inkml:trace>
  <inkml:trace contextRef="#ctx0" brushRef="#br0" timeOffset="94133.8936">20712 10765,'25'0,"-25"25,25 0,-25 0,25-25,-25 24,24 1,-24 0,25-25,-25 25,0 0,0-1,0 1,-25-25,25-25,0 1,0-1,0 0,0 0,25 0,-25 1,25-1,0 0,-25 0,25 25,0-25,-25 1,24 24,-24-25,25 25</inkml:trace>
  <inkml:trace contextRef="#ctx0" brushRef="#br0" timeOffset="94328.7861">20712 10468,'25'0,"-25"-25,25 25,0 0</inkml:trace>
  <inkml:trace contextRef="#ctx0" brushRef="#br0" timeOffset="95655.4494">21332 10641,'0'25,"-24"-25,-1 0,0 25,0-25,0 25,1-1,-1-24,25 25,-25 0,25 0,-25-25,25 25,0-1,0 1,0 0,0 0,25-25,0 25,0-25,-1 0,1-25,0 25,0-25,0 0,-1 25,1-49,0 24,0 0,0 0,-1 0,1-24,0 24,0 0,-25-24,25 24,-25 0,24-25,-24 26,0-1,0 0,0 0,0 0,0 1,0-1,0 0,0 0,-24 25,24 25,0 0,-25 0,25-1,0 1,-25 0,25 0,-25 0,25-1,0 1,-25 0,25 0,0 0,0-1,0 1,-24 0,24 0,0 0,0-1,0 1,0 0,0 0,24-25,-24 25,25-25,0 0,0 0,0 0,-25-25,24 25,1 0,0-25,0 25,0 0,-1-25,1 25,0-25,0 25,0-24,-25-1,-25 0,0 25,0 0,0 0,1 0,24 25,-25-25,25 25,0-1,0 1,0 0,25 0,-1-25,-24 25,25-25,0 0,0 24,0-24,-1 0,26 0,-25 0,0 0,-1-24,26 24,-25 0,0 0,0-25,24 25,-24 0,0-25,0 25,-1-25,1 25,-25-25,-25 1,1 24,-1 0,0 24,0-24,0 0,1 0,-1 25,0-25,0 25,0-25,0 25,1-25,24 25,0-1,0 1,24-25,1 0,0 0,0 0,0 0,0-25,-1 25,1-24,0-1,0 0,24 25,-24-50,0 26,0-1,0 0,-1 0,-24 0,25-24,-25 24,0 0,25 0,-25 1,0-1,0 0,0 0,0 0,-25 1,25-1,0 50,0-1,-25-24,25 25,0 0,-24 0,24 0,0-1,0 1,-25 0,25 0,0 0,0-1,0 1,0 0,0 0,0 0,0-1,0 1,0 0,0 0,0 0,0-1,0 1</inkml:trace>
  <inkml:trace contextRef="#ctx0" brushRef="#br0" timeOffset="96238.2971">23044 10368,'0'0,"0"-24,0-1,0 0,0 50,0 0,0-1,0 1,0 0,0 0,0 0,-25-1,25 1,0 0,0 25,-25-26,25 1,0 0,0 0,-25 0,25-1,0 1,0 0,0 0,0 0</inkml:trace>
  <inkml:trace contextRef="#ctx0" brushRef="#br0" timeOffset="96860.1989">23267 10468,'0'0,"25"-25,-25 0,0 0,25 25,-25-25,0 1,0 48,-25-24,25 25,0 0,-25 0,25 0,0-1,0 1,0 0,-25 0,25 0,0-1,0 1,0 0,0 0,25 0,-25-1,25-24,-25 25,25-25,0 0,-1 0,1-25,0 1,-25-1,25 25,-25-25,0 0,25 0,-25 1,0-1,0 0,0 0,0 0,0 50,0 0,0 0,0 0,24-1,-24 1,0 0,0 0,25 0,0-1,0 1,0-25,-1 0,1 25,0-25,0 0,24-25,-24 25,-25-25,25 25,0-24,0-1,-1 0,1 0,-25 0,0 1,0-1,0 0,0 0,-25 25,25-25,-24 25,-1 0,0 0,0 0,25 25,-25-25,25 25,0 0,0 0,0-1,0 1,0 0,0 0,25 0,-25-1,25 1,0 0,-25 0,25 0</inkml:trace>
  <inkml:trace contextRef="#ctx0" brushRef="#br0" timeOffset="97289.6927">22845 10269,'0'-25,"0"1,25 24,0 0,0 0,0 0,-1-25,1 25,0 0,25 0,-25 0,24 0,-24 0,25 0,-1 0,-24 0,25 0,-1 0,1 25,-1-25,1 0,-25 0</inkml:trace>
  <inkml:trace contextRef="#ctx0" brushRef="#br0" timeOffset="99388.5981">2034 12700,'0'-25,"-24"25,24-25,0 1,0-1,24 25,-24-25,25 25,0 0,0 0,0 0,-1 0,1 0,-25 25,25-25,-25 25,25-25,0 24,-25 1,24 0,-24 0,0 0,25-1,-25 1,0 0,0 0,0 0,0-1,0 1,0 0,0 0,0 0,-25-25,25-25,0 0,0 0,0 0,0 1,0-1,25 0,-25 0,25 25,0-25,-25 1,25 24,-1-25,1 0,0 25,-25-25,25 25,0-25,-1 25,1 0,0 0,-25 25,0 0,25-25,-25 25,0 0,0-1,25 1,-25 0,24 0,-24 0,0-1,25-24,-25 25,25-25,0 0,0 25,-1-25,1 0,0-25,0 25,0-25,-1 1,1-1,-25 0,25 0,-25 0,0 1,0-1,0 0,0 0,0 0,-25 25,25-24,-25 24,1 0,-1 0,0 0,25 24,0 1,-25-25,25 25,0 0,0 0,0-1,0 1,0 0,0 0,0 0,25-1,0 1,0-25,-1 25,1-25,0 0,0 0,0-25,0 25,-1-25,1 25,-25-24,25 24,-25-25,25 25,-25-25,25 25,-25-25,24 25,-24-25,0 1,25 24,-25-25,0 0,0 0,0 0,0 50,0 0,0 0,25 0,-25-1,25-24,-25 25,0 0,25-25,-25 25,24-25,-24 25,25-25,0 0,0 0,-25-25,25 25,-1-25,-24 0,25 25,-25-25,25 25,0 0,0 0,-1 0,-24 25,25-25,-25 25,25-25,0 0,0 25,-1-25,1-25,0 0,-25 0,0 1,25 24,-25-25,0 0,0 0,0 0,0 1,0-1,-25 0,25 0,-25 0,25 1,0-1,-25 25,25-25,-24 25</inkml:trace>
  <inkml:trace contextRef="#ctx0" brushRef="#br0" timeOffset="100464.8719">4738 12675,'0'25,"0"0,0 0,0-1,0 1,0 0,0 0,0 0,0-1,25-24,-25 25,25-25,-1 25,1-25,0 0,0 0,0 0,-1-25,1 25,-25-25,25 25,-25-24,25 24,-25-25,0 0,0 0,0 0,0 1,-25-1,25 0,-25 25,25-25,-25 25,25-25,-24 25,-1 0,0-24,0 24,0 0,25 24</inkml:trace>
  <inkml:trace contextRef="#ctx0" brushRef="#br0" timeOffset="100841.0131">4986 12626,'0'-25,"25"25,0 0,0-25,-1 25,1 0,0 0,0 25,0-25,-1 0,-24 25,25-25,0 24,0-24,0 25,-1 0,-24 0,25-25,-25 25,25-1,-25 1,0 0,-25-25,0 25,1-25,-1 0,0 0,0 0,0-25,1 25,24-25,-25 25,25-25,0 1,0-1,0 0,25 25,-25-25,24 0,1 25,-25-24,25 24,0 0,0-25,-1 25,1-25,0 25,0 0,0 0</inkml:trace>
  <inkml:trace contextRef="#ctx0" brushRef="#br0" timeOffset="101915.0401">6077 12700,'0'-25,"0"0,0 1,-24 24,-1 0,25 24,-25-24,0 0,25 25,-25-25,25 25,-24-25,24 25,0 0,-25-1,25 1,0 0,0 0,25-25,-1 0,1 0,-25-25,25 25,-25-25,25 25,-25-25,25 25,-25-24,0-1,24 25,-24-25,0 50,25 0,-25-1,0 1,0 0,25 0,-25 0,0-1,0 1,0 0,25 0,-25 0,25-1,-25 1,0 0,0 0,0 0,0-1,0 1,0 0,-25-25,0 0,0 0,0 0,25-25,-24 25,-1-25,25 1,0-1,0 0,0 0,0 0,0 1,0-1,0 0,25 25,-25-25,24 0,1 25,-25-24,25 24,-25-25,25 0,0 25,0-25,-1 0,1 25,-25-24,25 24,-25-25,0 50</inkml:trace>
  <inkml:trace contextRef="#ctx0" brushRef="#br0" timeOffset="103064.8085">6450 12601,'0'-25,"0"0,0 50,24 0,-24 0,25-25,-25 24,0 1,0 0,0 0,0 0,0-1,25-24,-25 25,0-50,0 1,0-1,25 25,-25-25,25 0,-25 0,24 25,-24-24,25 24,0-25,0 25,0 0,-1 0,1 25,0-1,0 1,-25 0,0 0,0 0,0-1,0 1,-25-25,25-25,0 1,0-1,0 0,0 0,25 25,-25-25,25 1,-1 24,-24-25,25 25,0-25,0 25,0-25,-1 25,1 0,0 25,0-25,-25 25,25-25</inkml:trace>
  <inkml:trace contextRef="#ctx0" brushRef="#br0" timeOffset="103836.9071">7715 12626,'-25'0,"25"24,0 1,0 0,0 0,25-25,-25 25,24-25,-24 24,25-24,0 25,0-25,-25-25,0 1,0-1,-25 0,0 0,0 0,1 1,-1-1,25 0,-25 0,0 25,25-25,-25 1,25-1,25 25,0 0,0 0,24 0,-24 0,0 0,25 0,-26 0,1 0,0 0,0 0,0 0,-1 0,1-25,0 25,0 0,-25-25,25 25,-25-25,0 1,0-1,-25 25,0-25,0 25,0 0,25 25,0 0,0-1,0 1,0 0,0 0,0 24,0-24,0 25,0-25,0 24,0 1,0-25,0 24,25 1,-25-1,0-24,25 25,-25-1,0-24,0 25,0-1,0-24,0 0,0 0,0 0,0 0,-25-1,25 1,-25-25,25 25,-24-25,-1 0,0 0,0 0,0 0,1-25,-1 25,25-25,-25 1,25-1,0 0,0 0,0 0,0 0,0 1,0-1,0 0,25 0,0 0,-1 1,1 24,0-25,0 25,0-25,-1 25,26-25</inkml:trace>
  <inkml:trace contextRef="#ctx0" brushRef="#br0" timeOffset="104279.8527">9302 12526,'25'0,"-25"-24,0-1,25 25,-25 25,0-1,0 1,0 0,0 0,0 0,0-1,0 1,0 0,25 25,-25-26,0 1,24 0,-24 0,0 0,0-1,0 1,0 0</inkml:trace>
  <inkml:trace contextRef="#ctx0" brushRef="#br0" timeOffset="104492.7734">9327 12526,'25'-24,"0"-1,-1 25,-24-25,25 25,0-25,0 25,0 0,-1-25,1 25,0 0,0 0,0 0,-1 0,1 0,0 0</inkml:trace>
  <inkml:trace contextRef="#ctx0" brushRef="#br0" timeOffset="104748.7361">9476 12725,'0'0,"-25"0,0 25,0-25,25 24,25-24,0 0,0 0,0 25,-1-25,1 0,0 0,0 0,0 0,-1 0,1 0,0 0,0 0,0 0</inkml:trace>
  <inkml:trace contextRef="#ctx0" brushRef="#br0" timeOffset="105034.6377">10170 12799,'25'0,"-25"25,25-25,0 0,-1 0,1 0,0 0,0 0,0 0,0 0,-1 0,1-25</inkml:trace>
  <inkml:trace contextRef="#ctx0" brushRef="#br0" timeOffset="105884.936">11262 12254,'0'24,"0"1,0 0,0 0,0 0,0-1,0 1,0 0,0 0,0 0,0 24,0-24,0 0,0 24,0-24,0 0,0 0,0 0,0-1,0 1,0 0,0 0,0 0,0-50,-25 0,25 0,0 0,0 1,0-1,0 0,0 0,0-24,0 24,0 0,-25 0,25-24,0 24,0 0,0-25,0 26,0-1,25 0,-25 0,0 0,25 1,-25-1,24 0,1 0,0 0,0 25,-25-25,25 25,0 0,-1 0,1 0,0 0,-25 25,25-25,0 25,-25 0,0 0,0 0,0-1,0 1,0 0,0 0,-25 0,25-1,-25 1,0-25,25 25,-25 0,1 0,-1-1,25 1,-25-25,0 25,0 0</inkml:trace>
  <inkml:trace contextRef="#ctx0" brushRef="#br0" timeOffset="107755.6109">11807 12229,'0'0,"0"-25,0 0,0 0,0 0,-24 25,24 25,0 0,-25 0,0 0,25 0,0-1,-25 1,25 0,0 0,0 0,0-1,0 26,0-25,0 0,0-1,0 1,0 0,0 0,25 0,-25-1,25-24,-25 25,25-25,-25 25,24-25,1 25,0-25,0 0,0 0,-1 0,1 0,0-25,0 25,-25-25,25 25,-1-25,1 25,-25-24,25-1,-25 0,25 25,-25-25,0 0,0 1,25-1,-25 0,0 0,-25 0,0 1,0 24,25-25,-25 25,25 25,-24-25,24 24,-25-24,25 25,0 0,0 0,0 0,0-1,0 1,0 0,25 0,-25 0,24-25,-24 24,25-24,-25-24,0-1,25 25,-25-25,0 0,25 0,-25 1,0-1,25 25,-25-25,24 25,-24-25,25 25,-25-25,25 25,0 0,0-24,-1 24,1 0,0 0,0 24,0-24,-1 25,1 0,0 0,-25 0,0-1,0 1,0 0,0 0,0 0,0-1,0-48,0-1,0 0,0 0,25 25,-25-25,0 1,25-1,0 0,-1 0,-24 0,25 25,-25-24,25 24,-25-25,25 25,0 0,-25 25,24-25,1 24,-25 1,25 0,-25 0,0 0,0-1,0 1,0 0,0 0,0 0,0-1,0-48,0-1,25 0,-25 0,25 25,-25-25,0 1,24-1,1 0,-25 0,25 25,-25-25,25 25,0 0,-25-24,24 24,1 0,-25 24,25-24,-25 25,0 0,25-25,-25 25,0 0,0-1,0 1,25 0,-25 0,0 0,24-25,1 0,0 0,0 0,0 0,-1 0,1 0,0-25,0 25,0-25,-1 0,1 25,-25-25,25 25,-25-24,25 24,-25-25,0 0,25 25,-25-25,0 0,0 1,-25 24,0-25,0 25,0 0,25 25,-24-25,24 24,0 1,0 0,0 0,0 0,0-1,0 1,0 0,0 0,0 0,0-1,24 1,1-25,-25 25,25-25,0 0,0 0,-1 0,1 0,0 0,0 0</inkml:trace>
  <inkml:trace contextRef="#ctx0" brushRef="#br0" timeOffset="109028.818">15057 12452,'25'0,"-25"-25,0 0,0 1,0-1,-25 0,0 25,0 0,0 0,1 0,-1 25,0-25,0 25,0-25,25 24,-24-24,24 25,0 0,0 0,0 0,0-1,24-24,-24 25,25-25,0 25,0-25,0 0,-1 0,-24-25,25 25,0-25,-25 1,25 24,-25-25,25 25,-25-25,0 0,0 0,0 1,0-1,24 25,1 25,0-25,0 24,0-24,-1 25,1-25,0 0,0 0,0 0,-1 0,1 0,0 0,0 0,0-25,-1 25,1-24,-25-1,25 25,0-25,-25 0,25 25,-25-25,0 1,0-1,0 0,0 50,0 0,0-1,0 1,24-25,1 25,-25 0,25 0,0-1,-25 1,0 0,25-25,-25 25,0 0,25-25,-25 24,0 1,-25-25,0 25,0-25,0 0,0 0,1 25,-26-25,25 0,0 0,-24 0,24 0</inkml:trace>
  <inkml:trace contextRef="#ctx0" brushRef="#br0" timeOffset="110002.7155">16446 12179,'25'0,"-25"-25,0 50,0 0,24-25,-24 25,0 0,25-1,-25 1,0 0,0 0,0 0,0-1,0 1,0 0,0 0,0 0,0-1,-25-24,1 0,24-24,0-1,0 0,0 0,0 0,0 1,0-1,0 0,24 0,1 0,-25 1,25-1,0 0,0 0,-1 25,1 0,0 0,0 0,-25 25,25-25,-25 25,25 0,-25-1,24 1,-24 0,0 0,0 0,0-1,0 1,0 0,0 0,-24-25,24-25,0 0,0 0,0 1,0-1,24 0,-24 0,25 0,-25 1,25 24,-25-25,25 0,0 0,-1 25,1-25,0 25,0 0,-25 25,0 0,0 0,0 0,0-1,0 1,0 0,0 0,0 0,0-1,25 1,-25 0,24-25,1 25,0-25,0 25</inkml:trace>
  <inkml:trace contextRef="#ctx0" brushRef="#br0" timeOffset="111845.4097">17314 12452,'74'-124,"-148"248,148-273,-98 124,-1 25,0 0,25-24,-25 24,0 0,1 0,-1 0,0 24,0 1,25 0,0 0,0 0,0-1,25 1,-25 0,25-25,-25 25,25-25,-25 25,24-25,1 0,-25-25,25 25,-25-25,0 0,25 25,-25-25,0 1,0-1,0 0,25 25,-25-25,0 0,24 25,-24-24,25 24,0 0,0 0,0 24,-1-24,-24 25,25-25,-25 25,25-25,-25 25,0 0,0-1,25-24,-25 25,0 0,0 0,0 0,0-50,0 0,0 0,25 0,-1 1,-24-1,25 0,-25 0,25 25,-25-25,25 1,0 24,-25-25,25 25,-1 0,1 25,0-1,-25 1,0 0,25-25,-25 25,0 0,25-1,-25 1,0 0,24-25,1 0,-25-25,25 25,-25-25,25 25,-25-24,25-1,-1 25,-24-25,25 0,0 50,-25 0,0 0,25-1,-25 1,0 0,25-25,-25 25,24-25,1-25,0 25,0-25,0 0,-1 1,1-1,-25 0,25 25,-25-25,25 25,-25 25,0 0,0 0,0-1,0 1,0 0,25-25,-25 25,0 0,0-1,0 1,0 0,0 0,0 0,0-1,-25 1,25 0,0 0,0 0,-25-1,25 1,0 0,-25 0,25 0,0-1,-25 1,1 0,24 0,-25-25,25 25,-25-1,0-24,25 25,-25-25,1 0,-1 0,25 25,-25-25,0 0,0 0,25-25,-24 25,24-25,-25 25,25-24,0-1,25 0,-25 0,24 0,1-24,0 24,0 0,0 0,-1-24,26 24,-25 0,0 0,-1 1,1-1,0 0,0 25,0-25,-1 0,1 25,0-24,0-1,0 25,-25-25</inkml:trace>
  <inkml:trace contextRef="#ctx0" brushRef="#br0" timeOffset="115342.396">19373 12551,'0'-25,"0"1,0-1,25 25,-25-25,24 25,-24-25,25 0,-25 1,25-1,-25 0,25 0,0 0,-25 1,24-1,1 0,-25-25,25 25,-25 1,25-26,-25 0,25 26,-25-26,24 0,-24 26,0-26,0 25,0 0,0 1,0-1,0 0,0 0,0 0,0 1,-24 48,24 1,-25 0,25 0,0 0,0-1,0 1,-25 0,25 0,-25 0,25 24,-25-24,25 0,0 0,0 24,0-24,0 0,0 0,0-1,0 1,0 0,25 0,0-25,0 25,0-25,-1 0,1 0,0-25,0 25,0 0,-25-25,24 0,1 0,-25 1,0-1,0 0,0 0,0 50,0 0,0 0,25-1,-25 1,0 0,0 0,0 0,0 0,0-1,0 1,0 0,0 0,0-50,25 0,-25 0,25 25,-25-24,25-1,-25 0,24 25,-24-25,25 0,-25 0,25 25,-25-24,25 24,-25-25,25 25,-25-25,24 25,1 0,0 25,0 0,-25-1,25-24,-25 25,24-25,-24 25,0 0,0 0,0 0,0-1,0 1,0 0,-24-25,24 25,-25-25,0 0,25-25,0 0,0 0,0 1,0-1,25 25,-25-25,0 0,25 25,-1-25,1 0,0 25,0-24,0 24,-25-25,24 25,1 0,-25-25,25 25,0 0,0 25,-1-25,-24 25,0-1,25 1,-25 0,0 0,0 0,0 0,0-1,0 1,0 0,0 0,0 0,25-25,0-25,0 0,-1 0,-24 0,25 1,0-1,0 0,-25 0,25 25,-25-25,0 0,24 1,-24-1,0 50,0-1,0 1,0 0,0 0,25-25,-25 25,25-25,-25 25,25-25,0 0,-25 24,24-24,1 0,0 0,0-24,0 24,0-25,-1 25,1 0,-25-25,25 0,0 0,-25 0,0 1,0-1,0 0,-25 25,0-25,0 25,1 0,-1 0,25 25,-25-25,25 25,-25-25,25 25,0-1,0 1,0 0,0 0,0 0,25-25,-25 25,25-25,0 24,-1-24,1 0,0 0,0 0,0 0,-1-24,1 24,0-25,0 0,0 0,-1 25,1-25,-25 0,25 1,-25-1,25 0,-25 0,0 0,0 1,0 48,0 1,0 0,0 0,0 0,0-1,25 1,-25 0,0 0,0 0,0 0,0-1,0 1,-25-25,0 0,25 25,-25-25,-24 0,24 0,-25 0</inkml:trace>
  <inkml:trace contextRef="#ctx0" brushRef="#br0" timeOffset="115809.3522">19422 11832,'0'0,"25"0,0 0,0 0,0 0,-1 0,1 0,0 0,0 0,0 0,-1 0,1 0,-25 25,25-25</inkml:trace>
  <inkml:trace contextRef="#ctx0" brushRef="#br0" timeOffset="116063.3402">20216 11857,'0'0,"0"-25,0 0,25 25,-25 25,25-25</inkml:trace>
  <inkml:trace contextRef="#ctx0" brushRef="#br0" timeOffset="117615.6506">22920 12129,'0'0,"25"0,-1-24,1 24,0-25,0 25,-25-25,25 25,0-25,-1 0,-24 1,0 48,-24-24,-1 0,0 0,0 25,0-25,0 25,25 0,-24-25,-1 25,25-1,-25 1,25 0,0 0,0 0,0 0,25-25,0 0,-1 0,1 0,0 0,0 0,0-25,0 25,-25-25,24 0,-24 0,25 0,-25 1,0-1,0 0,0 0,0 50,25-25,-25 25,25 0,0-1,-1-24,-24 25,25-25,0 0,-25 25,25-25,0 0,-1 0,1 0,0 0,0-25,0 0,-1 25,-24-24,25 24,-25-25,25 0,0 0,-25 0,0 1,0-1,0 0,-25 0,25 50,0 0,0 0,0-1,0 1,0 0,0 0,0 0,25-25,-25 24,0 1,25-25,-25 25,0 0,0 0,0 0,24-25,-24 24,0 1,-24-25,-1 25,0-25,0 0,0 0,1 0,-1 0,0 0,0 0,0 0,1 0</inkml:trace>
  <inkml:trace contextRef="#ctx0" brushRef="#br0" timeOffset="119217.3171">2258 13543,'0'-24,"24"24,-24-25,0 0,0 50,0 0,0-1,0 1,0 0,-24 0,24 0,0-1,0 1,0 0,0 0,0 0,0-1,0 1,0 0,0 0,0 0,0-1,0 1,0 0,0 0,24-25</inkml:trace>
  <inkml:trace contextRef="#ctx0" brushRef="#br0" timeOffset="119800.179">2456 13692,'0'0,"0"-25,0 1,25 24,-25-25,0 0,25 0,-25 50,0 0,0 0,24-1,-24 1,0 0,0 0,0 0,0-1,25 1,-25 0,0 0,0 0,25-25,-25 24,25-24,-25-24,0-1,25 25,-25-25,0 0,24 25,1 0,-25 25,25-25,0 25,0-25,-25 25,24-25,1 0,0 24,0-24,0 0,-1-24,1-1,-25 0,0 0,0 0,0 1,-25 24,25-25,-24 25,-1 0,0 0,25 25,0-1,0 1,0 0,25-25,-25 25,25 0,-25-1,24-24</inkml:trace>
  <inkml:trace contextRef="#ctx0" brushRef="#br0" timeOffset="120010.057">2134 13618,'0'-25,"0"0,24 25,-24-25,25 25,0 0,0-24,24 24,-24 0,25 0,-25-25,24 25,-24 0,25 0,-1 0,-24 25</inkml:trace>
  <inkml:trace contextRef="#ctx0" brushRef="#br0" timeOffset="121076.8496">4019 14015,'0'0,"0"-25,0 0,-25 0,0 25,25-25,-25 25,0 0,1 0,-1 0,0 0,0 0,0 25,1-25,-1 25,0 0,25 0,0-1,0 1,0 0,25 0,0-25,-1 0,1-25,0 25,0 0,-25-25,25 0,-1 25,-24-24,25-1,-25 0,25 0,-25 0,0 1,0-1,0 0,25 0,-25 0,0 1,0-1,0 0,0 0,0 0,0 1,0 48,25 1,-25 0,0 0,0 0,0-1,25 1,-25 0,0 0,24 0,-24-1,0 1,25 0,-25 0,25 0,0-25,-25 24,25-24,-25 25,24-25,1 0,0 0,0 0,-25-25,25 25,-25-24,0-1,0 0,0 0,0 0,0 1,0-1,0 0,-25 25,25-25,25 50,-25 0,24-25,1 25,0-25,0 24,0-24,-1 0,1 0,0 0,25 0,-26 0,1-24,0 24,25-25,-26 0,1 0,-25 0,25 1,0 24,-25-25,0 0,0 0,0 0,0 1,0-1,0 0,0 0,-25 25,25-25,-25 25,0-24,1 24,24-25,-25 25,0 0,25 25,0-1,-25 1,25 0,0 0,0 0,0-1,0 1,0 0,0 0,0 24,25-24,-25 0,0 25,0-26,25 26,-25-25,0 24,0-24,25 0,-25 25,0-26,24 1,-24 25,0-25,0-1,0 1,25-25,-25 25</inkml:trace>
  <inkml:trace contextRef="#ctx0" brushRef="#br0" timeOffset="121369.6999">4862 13767,'0'0,"0"-25,0 0,0 0,0 0,0 1,0-1,25 25,-25 25,25-1,-25 1,24 0,-24 0,0 0,25-1,-25 1,0 0,25 0,-25 0,0 24,25-24,-25 0,0 0,0-1,0 1,0 0,0 25,0-26,0 1,0 0</inkml:trace>
  <inkml:trace contextRef="#ctx0" brushRef="#br0" timeOffset="122038.6483">4738 13965,'0'0,"25"0,0 0,-1-25,1 25,0 0,0-25,0 25,-1 0,1 0,0-24,0 24,0 0,0-25,-1 25,1 0,0-25,0 25,0 0,-1-25,1 25,0 0,0-25,0 25,-25-24,-25 24,0 0,0 0,0 0,1 24,-1-24,25 25,-25 0,25 0,0 0,0-1,0 1,0 0,25-25,0 25,-1-25,-24 25,25-25,0 0,0 0,0-25,-1 25,-24-25,25 0,-25 0,25 25,-25-24,25-1,0 25,-1 0,1 0,0 25,0-25,0 24,-1 1,-24 0,0 0,0 0,0-1,-24-24,-1 0,0-24,25-1,0 0,0 0,0 0,0 1,25-1,0 0,-1 25,1 0,-25-25,25 25</inkml:trace>
  <inkml:trace contextRef="#ctx0" brushRef="#br0" timeOffset="122795.3658">5929 14015,'0'0,"0"-25,24 0,-24 0,0 0,0 1,0-1,0 0,-24 0,-1 25,0 25,0-25,25 25,-25-25,25 25,0-1,0 1,0 0,25 0,0-25,-25 25,25-25,0 0,-1 0,1 0,0 0,0 0,-25-25,25 25,-1-25,1 0,0 25,-25-25,25 25,-25-24,25 24,0 0,-25 24,0 1,0 0,24-25,-24 25,0 0,0-50,0 0,25 25,-25-25,25 0,0 1,0-1,-1 0,1 0,0 25,-25-25,25 25,0 0,-25 25,0 0,0 0,0 0,0-1,0 1,0 0,0 0,24-25</inkml:trace>
  <inkml:trace contextRef="#ctx0" brushRef="#br0" timeOffset="123435.2281">6822 13767,'0'-25,"0"50,-25-1,25 1,-25-25,25 25,0 0,0 0,0-1,0 1,0 0,0 0,25-25,-25 25,25-25,-1 0,1 0,0 0,0 0,-25-25,25 25,-1 0,-24-25,25 25,0 0,0-25,0 25,-25-25,24 1,1 24,0-25,0 0,0 0,-25 0,0 1,-25 24,0 0,0 0,25 24,-25-24,25 25,-24 0,24 0,0 0,0-1,0 1,0 0,0 0,24 0,-24-1,25-24,-25 25</inkml:trace>
  <inkml:trace contextRef="#ctx0" brushRef="#br0" timeOffset="124557.6298">8409 13469,'0'-25,"25"25,-25 25,0 0,0 0,0-1,0 1,0 0,0 0,0 0,25-1,-25 1,0 0,25 0,-25 0,0-1,0 1,0-50,0 1,0-1,24 0,1 0,0 25,-25-25,25 25,0 0,-1 0,1 0,0 0,0 0,0 25,-1-25,1 25,0-25,-25 25,25-25,0 25,-25-1,0 1,24-25,-24 25,0 0,0 0,-24-25,24 24,-25-24,25 25,-25-25,0 25,0-25,1 0,24 25,-25-25,0 0,0 0,25-25,0 0,0 0,25 25,0-24,0 24,-1-25,1 25,0-25,0 25,24-25,-24 25,0-25,25 25,-26-24,1 24,25-25,-25 25,-1-25,1 25,-25-25,25 0,0 25,-25-24,0-1,0 0,-25 25,0-25,0 25,1 0,24 25,-25-25,25 25,-25-25,25 25,-25-25,25 24,0 1,0 0,0 0,25 0,-25-1,25 1,-25 0,25-25,-1 25,1 0,0-25,0 24,0-24</inkml:trace>
  <inkml:trace contextRef="#ctx0" brushRef="#br0" timeOffset="124820.5269">9476 13519,'0'0,"0"-25,0 0,0 0,0 0,0 1,-25 24,25 24,0 1,-25 0,25 0,0 0,0-1,0 26,0-25,0 24,0-24,0 0,0 25,0-26,0 1,0 0,0 0,25 0,-25-1,0 1,0 0</inkml:trace>
  <inkml:trace contextRef="#ctx0" brushRef="#br0" timeOffset="125443.2278">9352 13791,'25'-24,"-1"24,1-25,0 25,0 0,0-25,-1 25,1 0,0 0,0-25,0 25,-1 0,1 0,0-25,0 25,0 0,-1 0,1 0,0 0,-25 25,0 0,0 0,0 0,-25-1,0 1,25 0,0 0,0 0,25-1,0-24,-25-24,25 24,0 0,-25-25,24 0,-24 0,25 25,-25-25,25 25,-25 25,25 0,-25 0,25-25,-25 25,24-25,1 0,-25-25,0 0,25 25,-25-25,0 0,0 1,0-1,0 0,0 0,0 0,0 1,-25 24</inkml:trace>
  <inkml:trace contextRef="#ctx0" brushRef="#br0" timeOffset="126595.0419">10294 13891,'25'0,"-25"-25,25 25,0-25,0 25,-25-25,24 25,1 0,-25-25,25 25,-25-24,-25 24,0 0,1 0,-1 0,0 0,25 24,-25-24,25 25,-25-25,25 25,0 0,0 0,25-25,-25 24,25-24,0 25,0 0,-1-25,1 0,0 25,0-25,0 0,-1 0,1 0,0 0,0 0,0 0,-1-25,1 25,0-25,0 25,-25-25,25 25,-25-24,24-1,1 0,0 0,-25 0,0 1,0-1,-25 25,0-25,1 25,-1 0,25 25,-25-25,25 25,-25-1,0 1,25 0,0 0,0 0,0-1,0 1,0 0,25-25,0 25,-25 0,25-25,-25 24,25-24,-25 25,24-25,1 0,0 0,0-25,0 25,-1-24,1-1,0 25,-25-25,25 0,0 25,-25-25,24 1,-24-1,25 0,-25 0,25 25,-25-25,25 25,-25 25,0 0,25-25,-25 25,0 0,0-1,0 1,0 0,0 0,0 0,0-50,24 25,-24-25,25 25,-25-25,0 0,25 25,-25-24,25 24,-25-25,25 0,-1 0,1 25,0 0,-25 25,25-25,-25 25,0 0,0-1,0 1,0 0,0 0,0 0,0-1</inkml:trace>
  <inkml:trace contextRef="#ctx0" brushRef="#br0" timeOffset="127268.8384">12552 13717,'0'-25,"24"0,-24 1,0 48,0 1,-24 0,-1 0,25 0,0-1,-25 26,25-25,0 0,0-1,-25 1,25 0,0 0,0 0,0-1,0 1,25-25</inkml:trace>
  <inkml:trace contextRef="#ctx0" brushRef="#br0" timeOffset="127825.4548">12700 13767,'0'0,"25"-25,-25 50,0-1,0 1,0 0,0 0,25 0,-25-1,25 1,-25 0,25-25,-25 25,24-25,1 0,0 0,-25-25,25 0,-25 0,0 1,0 48,0 1,25-25,-25 25,24-25,1 25,0 0,0-25,-25 24,25-24,-1 0,-24 25,25-25,0 0,0 0,0-25,-1 25,1-24,0 24,-25-25,25 0,-25 0,0 0,0 1,0-1,-25 25,0 0,0 0,25 25,-24-25,24 24,0 1,0 0,0 0,0 0,24-1,-24 1,0 0,25-25</inkml:trace>
  <inkml:trace contextRef="#ctx0" brushRef="#br0" timeOffset="128006.3509">12651 13717,'0'-25,"0"0,25 25,-1 0,1 0,0-24,0 24,0 0,24 0,-24 24,0-24,0 0</inkml:trace>
  <inkml:trace contextRef="#ctx0" brushRef="#br0" timeOffset="128633.2006">13817 13767,'0'0,"24"0,1 0,0 0,-25 24,25-24,-25 25,25-25,-25 25,24-25,-24 25,25 0,-25-1,0 1,0 0,0 0,0 0,0-1,0 1,-25-25,1 0,24-25,0 1,0-1,0 0,0 0,0 0,24 1,1-1,-25 0,25 0,0 25,-25-25,25 25,-1 0,-24-24,25 24,0 0,-25-25,25 25,0 0,-1 0,-24 25,25-25,-25 24,25 1,-25 0,0 0,0 0,0-1,0 1,0 0,0 0,0 0,25-1,-25 1,0 0</inkml:trace>
  <inkml:trace contextRef="#ctx0" brushRef="#br0" timeOffset="129273.6837">14511 13866,'0'0,"0"-25,0 0,-25 0,25 50,0 0,0 0,0 0,0-1,25 1,-25 0,25-25,-25 25,25-25,0 25,-1-25,1 0,0 0,-25-25,25 0,0 0,-25 0,0 1,0-1,0 0,0 0,0 0,0 50,0 0,0 0,24 0,-24-1,0 1,0 0,25 0,-25 0,0-1,0 1,0 0,25 0</inkml:trace>
  <inkml:trace contextRef="#ctx0" brushRef="#br0" timeOffset="131008.1225">14933 13866,'0'-25,"25"25,-1 0,-24-25,25 50,0-25,-25 25,25-25,-25 25,25-25,-25 24,24 1,-24 0,0 0,0 0,0-1,0 1,-24-25,24-25,0 1,0-1,0 0,0 0,0 0,24 1,-24-1,25 25,-25-25,25 25,0-25,0 25,-25 25,24-25,-24 25,25-25,-25 25,0-1,0 1,0 0,0 0,0 0,0-1,25-48,-25-1,25 25,0-25,-25 0,24 0,1 1,-25-1,25 25,-25-25,25 25,-25-25,0 50,0 0,0 0,0-1,0 1,0 0,0 0,25-25,-25 25,24-25,-24 24,25-24,0 0,0 0,0 0,-1-24,1 24,-25-25,25 0,0 0,0 0,0 1,-25-1,24 0,-24 0,25 0,-25 1,0-1,0 0,0 0,0 0,0 1,0-1,0 0,-25 25,25-25,0 50,0 0,0 0,0-1,0 1,0 0,0 0,0 0,25-1,-25 1,0 0,0 0,0 0,0-1,0 1,0 0,0 0,25-25,-25 25,25-25,-25-25,25 25,-25-25,0 0,24 0,1 25,-25-24,25 24,0 0,0 0,-25 24,24-24,-24 25,25 0,-25 0,0 0,0-1,0 1,0 0,-25-25,25 25,-24-25,24 25,-25-25,25-25,0 0,25 25,-25-25,24 25,-24-25,25 25,-25-24,25 24,0 0,-25-25,25 25,-1 0,-24-25,25 25,0 0,-25-25,25 25,0-25,-1 25,-24-24,0-1,-24 25,-1 0,25 25,-25-25,25 24,0 1,0 0,0 0,0 0,0-1,25 1,-25 0,25-25,-1 0,1 0,-25-25,25 25,-25-25,25 25,-25-24,25-1,-25 0,24 25,-24-25,25 25,-25-25,25 25,0 0,0 0,-25 25,0 0,0 0,0 0,0-1,0 1,0 0,0 0,0 0,0-1,0 1,24-25,1 0,0-25,0 25,0 0,-1-24</inkml:trace>
  <inkml:trace contextRef="#ctx0" brushRef="#br0" timeOffset="131920.7421">17364 13816,'0'-25,"-25"25,0 25,0-25,25 25,0 0,0 0,0-1,0 1,25-25,-25 25,25-25,0 0,-25 25,24-25,1 0,0 0,0 0,0 0,-25-25,24 0,-24 0,0 1,0-1,-24 0,-1 0,25 0,-25 25,25-24,-25-1,25 50,25-1,0 1,0-25,-1 25,1-25,0 0,0 0,0 0,-1 0,1 0,-25-25,25 25,-25-25,0 1,0-1,-25 25,25-25,0 50,0 0,0-1,0 1,0 0,0 0,0 0,0 24,0-24,0 0,0 0,0 24,0-24,0 0,0 24,0-24,0 0,25 25,-25-26,0 1,0 0,0 25,0-25,0-1,0 1,-25 0,0-25,1 0,-1 0,25-25,-25 0,25 1,0-1,0 0,0 0,0 0,0 0,25 1,-25-1,25-25,-1 25,1 1,0-1,25 0,-25 25,-1-25,1 0,0 25,0 0,0-24</inkml:trace>
  <inkml:trace contextRef="#ctx0" brushRef="#br0" timeOffset="133927.5731">18653 13767,'0'-25,"25"25,-25-25,0 0,25 25,0-25,0 25,-1 0,1 0,0 0,0-24,0 24,0 0,-1 0,1 0,0 0,0 0,0 0,-1 0,1 0,0 0,0 0,0 0,-25 24,-25-24,0 0,25 25,-25-25,0 0,-24 25,24 0,0-25,0 25,1-25,-1 24,25 1,-25-25,25 25,-25-25,25 25,0 0,0-1,25-24,0 25,0-25,-1 25,26-25,-25 0,0 0,24 25,-24-25,25 0,-26 0,1 0,25-25,-25 25,-1 0,1-25,0 25,0-25,0 25,-25-24,24-1,1 25,-25-25,0 0,0 0,0 1,0-1,-25 25,25 25,-24-25,24 24,0 1,0 0,0 0,0 0,0-1,24 1,1-25,0 25,-25 0,25-25,0 25,-1-25,-24 24,25-24,0 0,0 0,-25-24,25 24,-25-25,24 25,-24-25,25 25,-25-25,25 25,-25-25,0 1,25 24,-25-25,25 25,-1 0,1 0,0 0,0 0,0 0,0 0,-1 25,1-25,0 0,0 0,-25-25,0 50,25-25,-25 24,24 1,-24 0,0 0,0 0,0-1,0 1,-24-25,-1 0,0 25,0-25,0 0,1-25,-1 25,0 0,25-25,0 1,0-1,0 0,25 0,0 25,-1-25,1 1,0 24,0-25,0 0,-1 25,1-25,0 25,0-25,0 25,-1 0,-24-24,25 24,0 0,0 0,0 0</inkml:trace>
  <inkml:trace contextRef="#ctx0" brushRef="#br0" timeOffset="134279.6028">20340 13767,'0'0,"0"24,0 1,0 0,0 0,0 0,0-1,25-24,-25 25,25 0,0-25,-1 25,1-25,0-25,0 0,0 0,-25 1,0-1,0 0,0 0,-25 25,0-25,25 1,-25 24,0 0,25-25,-24 25,-1 0,0 0,0 25</inkml:trace>
  <inkml:trace contextRef="#ctx0" brushRef="#br0" timeOffset="135247.7516">21159 13816,'0'0,"0"-25,25 25,-25-24,0 48,-25-24,25 25,-25-25,0 25,25 0,0 0,0-1,25 1,0-25,-25 25,25-25,-25 25,24-25,1 25,0-25,-25 24,25-24,0 0,-25 25,0 0,-25-25,0 0,0 0,0 0,1 25,-1-25,0 0,0 0,0 0,1 0,-1 0,0 0,0 0,0 0</inkml:trace>
  <inkml:trace contextRef="#ctx0" brushRef="#br0" timeOffset="136809.5352">22126 13791,'0'0,"25"0,-25-24,0-1,0 0,-25 25,0 0,25-25,-24 25,-1 0,0 0,0 0,0 25,0-25,-24 0,49 25,-25-25,0 0,0 25,25-1,-24-24,24 25,0 0,0 0,24 0,1-1,0-24,0 25,0-25,-1 0,1 0,0 0,0 0,-25-25,25 25,-25-24,25 24,-25-25,24 25,-24-25,0 0,0 0,0 1,0-1,25 25,-25 25,25-1,-25 1,25-25,-25 25,0 0,25 0,-25-1,0 1,0 0,0 0,0 0,0-50,0 0,0 0,0 0,0 1,24-1,1 25,-25-25,25 0,0 25,-25-25,25 25,-1-24,1 24,0 0,0 0,0 24,-25 1,0 0,0 0,0 0,-25-25,25 24,-25-24,25 25,0 0,0-50,25 25,0 0,-25-25,24 25,-24-24,25 24,0-25,0 0,0 0,-1 25,-24-25,25 25,-25-24,25 24,-25 24,25-24,0 25,-25 0,24-25,-24 25,25-25,0 25,0-25,-25 24,25-24,-1 0,1 25,0-25,0 0,0 0,-1 0,1 0,0 0,0 0,-25-25,-25 1,0 24,0 0,1 0,-1 0,0 0,0 0,0 24,1-24,-1 0,0 0,0 0,25 25,-25-25,25 25,0 0,0 0,25-25,0 24,0-24,0 0,-1 0,1-24,0 24,0-25,0 0,-1 0,-24 0,25 1,-25-1,25 0,-25 0,25 0,-25 1,0-1,0 0,0 0,0 0,0 1,0-1,0 0,0 0,-25 0,25 1,-25-1,25 0,0 0,-25 0,25 1,0 48,0 1,0 0,0 0,0 0,0-1,0 1,0 0,0 0,0 0,0-1,0 1,0 25,0-25,0-1,0 1,0 0,25 25,-25-26,0 1,0 0,0 0,0 0,0-1,0 1,0 0</inkml:trace>
  <inkml:trace contextRef="#ctx0" brushRef="#br0" timeOffset="138205.807">2357 14585,'0'0,"0"-25,25 25,-25-24,0 48,0 1,0 0,24 0,-24 0,0-1,0 1,0 0,0 0,0 0,0-1,0 1,0 25,0-25,0-1,0 1,0 0,0 0,0 0,0-1,0-48,0-1,-24 0,24 0,0 0,0 1,0-1,0 0,0 0,0 0,0-24,0 24,0 0,0 0,0 1,0-26,0 25,0 0,24 1,-24-1,0 0,25 25,-25-25,25 0,0 1,0 24,-25-25,24 25,1 0,0 0,0 25,0-1,-25 1,0 0,0 0,0 0,0-1,-25 1,25 0,-25 0,0 0,25-1,-25 1,1 0,-1 0,0 0,25-1,-25 1,25 0,-25-25,25 25</inkml:trace>
  <inkml:trace contextRef="#ctx0" brushRef="#br0" timeOffset="139299.1003">2853 14784,'0'24,"-25"-24,25 25,-25-25,25 25,0 0,25 0,0-25,-25 24,25-24,-1 0,-24 25,25-25,0 0,0-25,-25 1,0-1,0 0,0 0,0 0,0 1,0-1,0 0,0 0,0 0,0 1,0-1,0 0,0 0,0 0,0 1,0-1,25 0,-25 0,0 0,0 1,25 24,-25-25,0 50,0-1,-25 1,25 0,0 0,0 0,0-1,-25 1,25 0,0 0,0 0,0-1,0 1,0 0,25 0,-25 0,25-1,-25 1,24 0,1-25,-25 25,25-25,0 25,0-25,-1 0,1 0,0-25,0 25,-25-25,25 25,-25-25,24 0,-24 1,0-1,0 0,0 0,-24 25,-1 0,0 25,0-25,25 25,0 0,0-1,0 1,0 0,0 0,25-25,0 25,0-1,-1-24,1 0,0 0,0 0,0-24,-1 24,1 0,0-25,-25 0,25 25,0-25,-1 0,-24 1,25 24,-25-25,25 0,-25 0,0 0,0 1,0-1,-25 25,25 25,0-1,0 1,25-25,-25 25,25 0,0 0,-1-1,1-24,-25 25,25-25,-25 25,25-25,-25 25,25-25,-1 25,-24-1,0 1,-24-25,-1 25,0-25,0 0,0 25,1-25,-1 0,0 0,0 0,0 0,1 25,-1-25</inkml:trace>
  <inkml:trace contextRef="#ctx0" brushRef="#br0" timeOffset="140947.2999">5011 14709,'25'0,"-25"-25,0 50,0 0,0 0,0 0,0-1,0 1,25 0,-1 0,1-25,0 0,0 0,0 0,-1 0,1 0,0 0,0-25,0 0,-1 0,-24 1,0-1,0 0,0 0,0 0,0 1,0-1,0 0,-24 0,24 0,-25 1,25-1,0 0,0 0,25 25,-1 0,1 0,0 0,0 0,0 0,-1 0,1 0,0 0,-25 25,25-25,-25 25,0 0,0-1,0 1,0 0,0 0,0 0,0-1,0 1,0 0,0 25,0-26,0 1,25 0,-25 0,24 24,-24-24,25 0,-25 25,0-26,25 1,-25 0,0 0,0 0,0-1,0 1,0 0,-25-25,0 0,1 0,-1 0,0 0,0 0,0-25,1 0,-1 1,0-1,25 0,0 0,-25 0,25-24,0 24,0 0,0 0,25 1,-25-1,25 0,0 25,-1-25,1 0,25 25,-25-24,-1 24,1-25,25 25,-25 0,24 0,-24-25,25 25,-26 0</inkml:trace>
  <inkml:trace contextRef="#ctx0" brushRef="#br0" timeOffset="141287.1775">6673 14585,'25'0,"-25"-25,0 50,0 0,0 0,0 0,0-1,0 1,0 0,0 0,0 0,0 24,0-24,0 0,0 0,0-1,24-24,-24 25,0 0,0 0,0 0</inkml:trace>
  <inkml:trace contextRef="#ctx0" brushRef="#br0" timeOffset="141496.0598">6549 14684,'0'0,"0"-24,25 24,-25-25,24 25,1-25,0 25,0-25,0 25,-1-25,1 25,0 0,0-24,0 24,-1 0,1 0,0 0,0 0,0 0,-1 0,1 0,0 0,0 24</inkml:trace>
  <inkml:trace contextRef="#ctx0" brushRef="#br0" timeOffset="141718.9363">6722 14833,'0'-25,"25"25,0 0,0 0,24-24,-24 24,0 0,0 0,0 0,-1 0,26 0,-25 0,0 0,-1 0</inkml:trace>
  <inkml:trace contextRef="#ctx0" brushRef="#br0" timeOffset="142090.8939">7566 14759,'0'-25,"0"0,-25 25,0 0,0 0,25 25,-24-25,24 25,-25-25,25 25,0-1,0 1,25 0,-25 0,24-25,1 25,0-1,0-24,-25 25,25-25,-1 25,-24 0,25-25,-50 0,1 0,-1 0,0 0,0 0,0 0,1 0</inkml:trace>
  <inkml:trace contextRef="#ctx0" brushRef="#br0" timeOffset="142378.8719">7491 14684,'0'-24,"-24"24,-1-25,0 25,0 0,0-25,1 25,24 25,-25-25,25 25,0-1,-25-24,25 25,0 0,0 0,0 0,0-1,0 1,25 0,-25 0,25 0,-25-1,24 1,-24 0,25 0,0 0,0-25,-25 24,25-24</inkml:trace>
  <inkml:trace contextRef="#ctx0" brushRef="#br0" timeOffset="142661.6869">7987 14709,'0'0,"25"0,0 0,0 0,0 0,-1 0,-24 25,25-25,-25 25,25-25,-25 25,25-1,-25 1,0 0,0 0,0 0,0-1,-25 1,25 0,-25 0,0 0,25-1,-24 1</inkml:trace>
  <inkml:trace contextRef="#ctx0" brushRef="#br0" timeOffset="144254.2924">9426 14560,'0'-24,"0"48,0 1,0 0,0 0,0 0,0-1,0 1,0 0,0 0,25 0,-25-1,25 1,-25 0,25-25,-25 25,24-25,1 0,-25 25,25-25,-25-25,25 25,-25-25,0 0,0 0,0 1,0-1,25 50,-1-25,1 24,0-24,0 25,0-25,-25 25,24-25,-24 25,25-25,0 0,0 0,-25-25,0 0,0 0,-25 1,0-1,25 0,-25 25,25-25,-24 0,-1 25,25-24,-25 24,25-25,-25 25,50 0,-25 25,25-25,0 0,-1 0,1 0,0 0,25 24,-26-24,26 0,-25 0,0-24,24 24,-24 0,25 0,-26-25,1 25,0-25,0 25,-25-25,25 25,-25-25,24 25,-24-24,0-1,0 0,-24 25,-1 0,0-25,0 25,25 25,-25-25,25 25,0 0,0-1,0 1,0 0,0 0,25 0,-25-1,0 1,25-25,-25 25,0 0,25 0,-25-1,0 1,25 0,-25 0,0 0,24-50,1 25,-25-25,25 25,-25-25,25 25,0 0,0 0,-25-25,24 25,1 0,0 0,0 0,0 0,-1-24,1 24,0 0,0 0,0 0,-1 0,-24-25,0 50,0-1,0 1,0 0,0 0,25 0,-25-1,25-24,-25 25,0 0,25-25,-25 25,25 0,-1-1</inkml:trace>
  <inkml:trace contextRef="#ctx0" brushRef="#br0" timeOffset="144435.2896">10691 14610,'0'0,"0"-25,25 25,-25-25,25 25,-25 25,25-25</inkml:trace>
  <inkml:trace contextRef="#ctx0" brushRef="#br0" timeOffset="144782.1901">11038 14709,'0'0,"25"0,-25-25,25 25,-25-24,25 24,0 0</inkml:trace>
  <inkml:trace contextRef="#ctx0" brushRef="#br0" timeOffset="145194.9075">10890 14759,'0'25,"24"-25,-24 24,25 1,-25 0,0 0,0 0,0-1,0 1,0 0,25-25,-25 25</inkml:trace>
  <inkml:trace contextRef="#ctx0" brushRef="#br0" timeOffset="145952.745">11262 14833,'0'0,"24"0,-24-25,0 1,-24 24,24 24,-25-24,0 25,0 0,0 0,1 0,24-1,0 1,-25-25,25 25,0 0,25 0,-1-25,1 24,0-24,0-24,0 24,-1 0,1-25,0 25,0-25,0 0,24 0,-24 1,0-1,0 0,0-25,-1 26,1-1,-25 0,25 0,-25 0,0 1,0-1,0 0,0 0,0 0,0 50,0 0,0 0,0 0,0-1,0 1,0 0,0 0,0 0,-25-1,25 1,0 0,0 0,0 0,0-1,0-48,25 24,-25-25,25 0,0 25,-1-25,1 25,-25-25,25 25,0 0,0 0,-1 0,-24 25,25 0,-25 0,0 0,0-1,0 1,0 0,0 0,0 0,-25-25,25 24,0 1,-24-25,24 25,-25-25,0 0</inkml:trace>
  <inkml:trace contextRef="#ctx0" brushRef="#br0" timeOffset="147929.6745">13246 14982,'0'-25,"25"25,-25-25,0 1,0-1,0 0,-25 25,0 0,0 0,1 0,-1 25,0-25,25 25,-25-1,25 1,0 0,0 0,0 0,0-1,0 1,0 0,25 0,0-25,-25 25,25-25,-1 0,1 0,0 0,-25-25,25 25,0-25,-25 0,0 0,0 1,0-1,0 0,0 0,24 25,-24-25,0 1,0-1,25 25,-25 25,25-25,0 0,-25 24,25-24,-25 25,24-25,-24 25,25 0,-25 0,25-1,-25 1,0 0,25 0,-25-50,25 0,-25 0,25 1,-25-1,24 0,1 0,0 0,-25 1,25 24,0 0,-25-25,0 50,0-1,0 1,24 0,-24 0,0 0,25-25,-25 24,25 1,0-25,0 0,-1 0,1 0,0 0,0 0,0-25,-1 25,1 0,-25-24,25 24,-25-25,25 0,-25 0,0 0,0 1,-25 24,0 0,0 0,1 0,-1 24,25 1,0 0,0 0,0 0,0-1,0 1,25 0,-1 0,-24 0,25-25,0 24</inkml:trace>
  <inkml:trace contextRef="#ctx0" brushRef="#br0" timeOffset="148937.4839">14734 15007,'25'0,"0"0,0-25,0 25,-1 0,1-25,0 25,0-25,0 25,-25-24,24 24,1-25,-25 0,25 0,-25 0,0 1,0-1,-25 25,0-25,1 25,-1 25,0-25,0 0,25 25,-25-25,25 24,-24 1,24 0,0 0,0 0,0-1,0 1,0 0,24 0,1 0,-25-1,25-24,0 25,0-25,-1 0,1 0,0 0,0 0,-25-25,25 25,-25-24,0-1,24 25,-24-25,0 0,0 0,0 1,0-1,25 0,-25 0,25 25,0 0,0 0,-25 25,24-25,1 25,0 0,-25-1,25-24,-25 25,0 0,25-25,-25 25,0 0,0-1,0 1,-25-25,25-25,0 1,0-1,0 0,0 0,25 0,-25 1,24-1,1 25,0-25,0 25,0 0,-1 0,1 25,-25 0,0-1,0 1,0 0,0 0,0 0,0-1,0 1,0 0</inkml:trace>
  <inkml:trace contextRef="#ctx0" brushRef="#br0" timeOffset="149460.8913">15826 14858,'-25'0,"25"-25,-25 25,0 0,1-25,-1 25,0 0,0 0,0 25,0 0,25 0,0 0,0-1,0 1,0 0,0 0,25 0,0-1,0 1,0 0,0-25,-25 25,24-25,1 0,0 0,0 0,0 0,-1-25,-24 0,25 25,-25-25,25 25,-25-24,25-1,-25 0,0 0,0 0,0 1,0-1,25 50,-25-1,24 1,-24 0,0 0,25 0,-25-1,0 1,0 0,0 0,25 0,-25-1,25 1</inkml:trace>
  <inkml:trace contextRef="#ctx0" brushRef="#br0" timeOffset="149786.8241">16223 14957,'24'0,"-48"0,73 0,-49-25,0 50,25-25,0 25,0 0,-25 0,24-25,-24 24,0 1,0 0,0 0,0 0,-24-25,24-25,-25 0,25 0,0 0,0 1,25-1,-25 0,24 0,1 0,0 1,0-1,-25 0,25 25,-25-25</inkml:trace>
  <inkml:trace contextRef="#ctx0" brushRef="#br0" timeOffset="149980.7313">16322 14734,'0'0,"0"-25,25 25,-1 0,-24-25,25 25</inkml:trace>
  <inkml:trace contextRef="#ctx0" brushRef="#br0" timeOffset="150817.7739">16744 14932,'0'0,"0"25,0 0,-25 0,0 0,0-1,0 1,25 0,0 0,0 0,0-1,25-24,0 0,0-24,0 24,-1 0,1-25,0 0,0 25,0-25,-1 0,1 1,0-26,0 25,-25 0,25 1,-1-1,-24 0,0 0,0 0,25 25,-25-24,0-1,0 0,0 0,0 0,0 1,-25 48,25 1,-24 0,24 0,0 0,0-1,0 1,-25 0,25 0,0 0,0-1,0 1,0 0,0 0,0 0,0-1,0 1,25-25,-25 25,24-25,1 25,0-25,0 0,-25-25,25 25,-1 0,1-25,0 25,0-25,0 25,-1-24,1-1,0 25,-25-25,25 25,-25-25,25 0,-25 1,0-1,-25 0,0 25,0 0,0 0,25 25,0 0,0-1,0 1,0 0,0 0,0 0,0-1,0 1,25-25,-25 25,0 0,25-25,-25 25,25-25,-25 24</inkml:trace>
  <inkml:trace contextRef="#ctx0" brushRef="#br0" timeOffset="151873.1126">18306 14932,'25'0,"-25"-24,0-1,0 0,-25 25,25-25,-25 25,1 0,-1 0,0 0,0 0,0 0,25 25,-24-25,24 25,0 0,24-25,1 24,0-24,0 0,0 0,24-24,-24 24,0 0,0-25,-1 0,1 25,0-25,0 0,0 1,-1-1,-24 0,25 0,-25 0,25 1,-25-1,0 0,0 0,0 0,0 1,0-1,-25 25,25-25,-25 25,25 25,0 0,-24-1,24 1,0 0,0 0,0 0,0 24,0-24,0 0,0 24,0-24,24 25</inkml:trace>
  <inkml:trace contextRef="#ctx0" brushRef="#br0" timeOffset="152898.7547">19150 14536,'0'0,"24"0,-24-25,0 50,0-1,0 1,0 0,0 0,0 0,0-1,0 1,0 0,0 0,0 0,0-1,0 1,25-25,-25-25,25 25,-25-24,25-1,-25 0,25 25,-1-25,1 25,0 0,0 25,0 0,-25 0,0-1,0 1,0 0,0 0,0 0,0-1,-25-24,25 25,0 0,-25-25,25-25,25 25,-25-25,25 25,-25-24,24-1,1 25,-25-25,25 25,0 0,-25-25,25 25,-1 0,-24-25,25 25,0 0,0 0,-25 25,0 0,0 0,0 0,0-1,0 1,0 0,25 0,-1-25,1 0,0-25,0 25,0-25,-25 0,24 1,-24-1,25 0,-25 0,0 0,-25 50,25 0,0 0,-24 0,24-1,0 1,0 0,0 0,0 0,0-1,0 26,0-25,0 0,0-1,0 1,0 0,0 0,0 0,0-1,0 1,0 0,0 0,-25-25,0 0,0 0,25-25,-25 25,1 0,24-25,-25 25,25-25,-25 25,25-24,0-1,0 0,0 0,0 0,0 1,0-1,25 25,-25-25,25 0,-1 25,1 0,-25-25,25 25,0 0,-25-24</inkml:trace>
  <inkml:trace contextRef="#ctx0" brushRef="#br0" timeOffset="153710.9469">20663 14709,'0'-25,"24"25,1 0,0 0,0 0,0 0,-1 0,1 0,0 0,0 0,0 0,0 0,-1 0,1 0,0 0,0 0,0 0,-1 0,1 0,0 0,0 0,-25-24,-25 24,0 0,0 0,1 0,24 24,-25-24,0 0,0 25,0-25,25 25,-24-25,-1 0,25 25,-25-25,0 25,25-1,-25-24,0 25,25 0,-24-25,24 25,-25-25,25 25,0-1,0 1,0 0,25-25,-25 25,24-25,1 0,0 0,0 25,0-25,0 0,-1 0,1 0,0 0,25 0,-26 0,1 0,0 0,0 0,0 0</inkml:trace>
  <inkml:trace contextRef="#ctx0" brushRef="#br0" timeOffset="154141.9776">21655 14808,'0'-24,"0"-1,0 0,-25 25,0 0,25 25,0 0,0-1,0 1,25 0,0 0,-25 0,25-25,-25 24,24-24,-24 25,0 0,25-25,-25 25,25 0,-25-1,0 1,0 0,-25-25,0 0,1 0,-1 0,0 0,0 0</inkml:trace>
  <inkml:trace contextRef="#ctx0" brushRef="#br0" timeOffset="154441.8072">21531 14734,'-25'0,"0"0,0 0,25-25,-24 25,-1 25,0-25,0 0,25 25,-25-25,25 25,-24-25,24 24,0 1,0 0,0 0,0 0,0-1,0 1,0 25,0-25,0-1,0 1,24 0,-24 0,25 0,0-1,-25 1,25 0,0-25,-25 25,24 0,1-25</inkml:trace>
  <inkml:trace contextRef="#ctx0" brushRef="#br0" timeOffset="154794.7088">22027 14858,'0'0,"0"-25,25 25,-25-25,25 25,-1 0,1 0,0 25,-25 0,25-25,-25 25,0 0,25-1,-25 1,0 0,0 0,0 0,0-1,0 1,0 0,-25-25,25 25,0 0,0-1,-25-24,25 25,0 0,-25-25,25 25,-25-25,1 25</inkml:trace>
  <inkml:trace contextRef="#ctx0" brushRef="#br0" timeOffset="157294.93">23242 14511,'25'0,"-25"-25,0 50,-25 0,25-1,-24 1,24 0,0 0,0 0,0 24,0-24,0 0,-25 0,25 24,0-24,0 0,0 0,0-1,0 1,0 0,0 0,0 0,-25-50,25 0,0 0,0 0,0 1,0-1,0-25,0 25,0 1,0-1,0 0,0 0,25 0,-25 1,0-1,25-25,-25 25,24 1,-24-1,0 0,25 0,-25 0,25 1,0-1,0 0,-1 0,1 25,0 0,0 0,0 0,-1 25,-24 0,25-25,-25 25,25-1,-25 1,0 0,0 0,0 0,0-1,0 1,-25-25,25 25,-25 0,25 0,-24-25,-1 24,25 1,-25-25,0 25,0 0,1-25,-1 25,0-25</inkml:trace>
  <inkml:trace contextRef="#ctx0" brushRef="#br0" timeOffset="157976.9951">23689 14759,'0'-25,"0"50,25-50,-25 0,0 0,-25 25,0-24,0 24,0 0,1 0,-1 0,0 0,0 24,25 1,0 0,0 0,25 0,0-1,0-24,-1 0,-24 25,25-25,0 0,-25-25,25 25,-25-24,0-1,0 0,0 0,0 50,25-25,-25 25,24-25,-24 25,25-25,0 24,0-24,0 25,-1-25,1 0,0-25,0 25,0-24,-1 24,-24-25,25 0,0 0,0 25,-25-49,25 24,0 0,-25 0,24 0,-24 1,25-1,-25 0,0 0,0 0,0 1,0-1,0 0,0 0,0 0,0 50,0 0,0 0,0 0,-25-1,25 1,0 25,0-25,0-1,0 1,-24 0,24 0,0 0,0 24,0-24,0 0,0 0,0-1,0 1,0 0,0 0,0 0</inkml:trace>
  <inkml:trace contextRef="#ctx0" brushRef="#br0" timeOffset="158497.0313">24359 14486,'0'-25,"0"50,0-75,24 50,-24-24,0 48,0 1,0 0,0 0,0 0,0-1,0 1,-24 0,24 0,0 0,0-1,0 1,-25 0,25 0,0 0,0-1,25-48,-25-1,24 25,-24-25,25 0,0 0,0 1,0-1,-1 25,1 0,0 0,-25-25,25 25,0 0,-25 25,24 0,-24-1,0 1,0 0,0 0,0 0,0-1,0 1,-24 0,24 0,-25 0,25-1,-25 1,0 0,0-25,1 0</inkml:trace>
  <inkml:trace contextRef="#ctx0" brushRef="#br0" timeOffset="158851.2723">24111 14585,'24'0,"1"0,0 0,0 0,0 0,-1 0,1 0,0 0,0 0,0 0,-1 0,1 0,0 25,0-25,0 0,-1 0,1 0,0 25,0-25,-25 25</inkml:trace>
  <inkml:trace contextRef="#ctx0" brushRef="#br0" timeOffset="160806.9253">2679 15627,'0'-25,"0"0,0 50,0 0,0 0,0 0,0-1,0 1,0 0,0 0,0 0,0-1,0 1,0 0,0 0,0 0,25-25,-25-25,25 25,-25-25,0 0,0 0,25 1,-25-1,0 0,24 25,-24-25,25 25,-25-25,25 25,0 0,0 0,-1 25,-24 0,25-25,-25 25,0 0,25-25,-25 24,0 1,0 0,-25-25,25-25,0 0,0 1,0-1,0 0,25 0,0 0,0 25,-25-24,25 24,-1 0,1 0,0 24,0 1,0 0,-25 0,0 0,0-1,0 1,0 0,0 0,-25-25,25 25</inkml:trace>
  <inkml:trace contextRef="#ctx0" brushRef="#br0" timeOffset="160990.8583">2754 15503,'24'-25,"1"25,0 0,0 0</inkml:trace>
  <inkml:trace contextRef="#ctx0" brushRef="#br0" timeOffset="161545.7831">3895 15627,'0'0,"0"-25,24 25,-24-25,-24 25,-1 0,0 25,0-25,0 25,1 0,-1-25,25 25,-25-25,25 24,-25-24,25 25,0 0,0 0,0 0,25-25,0 24,0 1,-1-25,1 0,0 0,-25 25,25-25,0 0,-1 0,1 25,0-25,0 0,-25 25,25-25,0 0,-25 24,0 1,-25-25,0 0,0 25,0-25,0 0,1 0,-1 25,0-25,0 0,0 0</inkml:trace>
  <inkml:trace contextRef="#ctx0" brushRef="#br0" timeOffset="161752.6658">4118 15825,'25'0,"0"0,-1 0,1 0,0 0,0 0,0 0,-1 0,1 0,0 0,0 0</inkml:trace>
  <inkml:trace contextRef="#ctx0" brushRef="#br0" timeOffset="162112.5833">4589 15602,'0'-25,"0"50,0 0,0 0,25 0,-25-1,0 1,25 0,-25 0,0 0,0-1,25 1,-25 0,0 0,0 0,24-1,-24 1,0 0,0 0,0 0,0-1,0-48,0-1,0 0,0 0</inkml:trace>
  <inkml:trace contextRef="#ctx0" brushRef="#br0" timeOffset="162372.4925">4664 15751,'-50'-298,"100"596,-75-620,50 322,-1-25,1 25,0 0,0 0,0 0,-1 0,1 0,-25 25,25-25,0 0,-25 24,25-24,-25 25,24-25,-24 25,0 0,0 0,0-1,0 1,0 0,0 0,-24 0,24-1,-25 1,0-25,25 25,-25 0,0 0</inkml:trace>
  <inkml:trace contextRef="#ctx0" brushRef="#br0" timeOffset="164418.2682">5061 15478,'0'-25,"0"50,0 0,0 0,0 0,0-1,0 1,0 0,0 0,0 0,0-1,0 1,0 0,0 0,0 0,0-1,0 1,0 0,24-25,-24 25,25 0,0-1,0-24,0 0,-1 0,1 0,0 0,0-24,0 24,-1 0,1-25,-25 0,25 25,0-25,0 0,-1 1,-24-1,25 0,-25 0,0 0,0 1,0-1,-25 25,1 0,-1 0,0 0,0 0,25 25,-25-25,25 24,0 1,-24-25,24 25,0 0,0 0,24-1,1-24,0 25,0-25,0 0,-1 0,1-25,-25 1,0-1,0 0,0 0,25 25,-25-25,25 25,-25 25,25-25,-1 25,1-25,-25 25,25-25,-25 25,25-25,-25 24,0 1,25 0,-25 0,0 0,0-1,0-48,0-1,0 0,0 0,0 0,24 1,-24-1,25 25,0-25,0 0,0 25,-25-25,24 25,1 0,0 0,0 0,-25 25,25-25,-25 25,24-25,-24 25,0 0,0-1,0 1,0 0,0 0,0 0,0-1,0-48,0-1,0 0,0 0,0 0,25 1,-25-1,25 25,-25-25,25 25,-25-25,25 25,-1 0,1 0,-25 25,25 0,-25 0,0-1,0 1,0 0,0 0,0 0,25-1,-25 1,25 0,0-25,-1 0,1 0,0 0,0 0,0-25,-1 0,1 25,0 0,0-24,0 24,-25-25,24 25,1-25,-25 0,25 0,-25 1,0-1,0 0,0 0,-25 25,0 0,25 25,-24 0,24 0,0-1,0 1,0 0,0 0,0 0,0-1,24 1,-24 0,25-25,0 0,-25 25,25-25,0 0,-1 0,1 0,0 0,0 0,0 0,-50 0</inkml:trace>
  <inkml:trace contextRef="#ctx0" brushRef="#br0" timeOffset="165281.2658">7715 15900,'0'-25,"24"25,-24-25,0 50,0 0,0 0,0-1,0 1,0 0,-24 0,-1 0,25-1,-25 1,0-25,25 25,-25 0,1-25,24 25,-25-25,25 24,-25-24</inkml:trace>
  <inkml:trace contextRef="#ctx0" brushRef="#br0" timeOffset="166743.3921">8657 15528,'0'-25,"25"25,-25 25,0 0,0-1,0 1,0 0,0 0,0 24,25-24,-25 0,0 0,0 0,0-1,0 1,0 0,0 0,0-50,0 0,0 0,0 1,0-1,0 0,0 0,0 0,0 1,0-1,0 0,0 0,25 25,-1 0,1 0,-25 25,25-25,0 0,-25 25,25-25,-25 25,24-1,-24 1,25-25,-25 25,0 0,0 0,0-1,0 1,0-50,0 1,0-1,0 0,0 0,0 0,0 1,25-1,-25 0,25 25,0-25,-1 0,1 25,0 0,0 0,0 0,-1 0,-24 25,25 0,-25 0,0 0,0-1,0 1,0 0,0 0,0 0,25-1,-25 1,0 0,25 0,0 0,-1-25,1 0,0 0,0 0,0 0,0 0,-1-25,1 25,0-25,-25 0,25 25,0-25,-25 1,0-1,0 0,-25 0,0 25,0 0,0 25,1-25,24 25,-25 0,25-1,0 1,25-25,-25 25,24-25,1 25,0-25,0 0,0-25,-25 0,0 0,0 1,0 48,0 1,24-25,-24 25,25 0,-25 0,25-25,-25 24,25-24,0 0,-1 0</inkml:trace>
  <inkml:trace contextRef="#ctx0" brushRef="#br0" timeOffset="167003.4126">9798 15677,'25'-224,"-50"448,50-472,-25 272,0 1,0 0,-25 0,25 0,0-1,0 1,0 25,0-25,0-1,0 26,0-25,0 0,0-1,0 26,0-25,0 0,0-1,25-24,-25 25</inkml:trace>
  <inkml:trace contextRef="#ctx0" brushRef="#br0" timeOffset="167575.8449">9997 15602,'0'-99,"0"198,0-173,0 99,0-1,0 1,0 0,24 0,-24 0,0-1,0 1,25 0,-25 0,0 0,0-1,0 1,0 0,25-25,-25-25,0 0,25 25,-25-24,25 24,-25-25,24 0,1 25,0 0,-25 25,25 0,-25-1,25 1,-25 0,24-25,-24 25,25 0,0-25,0 0,0 0,-25-25,25 25,-25-25,24 0,-24 0,0 1,0-1,0 0,-24 50,24 0,-25-25,25 24,0 1,0 0,25 0,-25 0,24-1,-24 1,25-25,-25 25</inkml:trace>
  <inkml:trace contextRef="#ctx0" brushRef="#br0" timeOffset="167782.8029">9699 15627,'25'0,"0"-25,-1 25,1 0,0 0,0 0,0-25,-1 25,1 0,0 0,25 0,-26 0,1 0</inkml:trace>
  <inkml:trace contextRef="#ctx0" brushRef="#br0" timeOffset="168452.3579">10617 15652,'0'25,"25"-25,-25 24,24-24,-24 25,25 0,0 0,-25 0,25-25,-25 24,0 1,0 0,25 0,-25 0,0-1,0 1,0 0,-25-25,0 0,25-25,-25 0,25 1,0-1,0 0,0 0,0 0,0 1,0-1,25 0,0 0,0 0,-1 25,1 0,0 0,0 0,0 25,-1 0,-24 0,25 0,0-1,-25 1,0 0,0 0,0 0,0-1,-25-24,0 0,25-24,0-1,0 0,25 0,0 0,-25 1,25 24,-25-25,25 25,-25-25,24 25,-24-25,25 25,0 0,-25-25,25 25,0 0,-25 25,24-25,-24 25,0 0,0 0,0-1,0 1,0 0,0 0,0 0,0-1,0 1,0 0</inkml:trace>
  <inkml:trace contextRef="#ctx0" brushRef="#br0" timeOffset="169077.907">11386 15925,'25'-50,"-50"100,25-125,-25 75,0 0,25 25,0 0,-25-25,25 25,0-1,0 1,25-25,-25 25,25-25,0 0,0 0,-25-25,24 0,-24 1,0 48,25-24,-25 25,25-25,-25 25,25-25,0 25,-1-25,1 0,0 0,-25-25,25 25,0-25,-25 0,24 1,1-1,-25 0,0 0,25 0,-25-24,0 24,0 0,0 0,25 1,-25-1,0 0,0 0,0 0,0 1,0-1,0 0,-25 0,25 0,0 50,0 0,0 0,-25 0,25-1,0 1,0 25,0-25,0-1,0 1,0 25,0-25,0-1,0 1,0 25,0-25,0-1,0 1,0 0,0 0,0 0,25-1,-25 1</inkml:trace>
  <inkml:trace contextRef="#ctx0" brushRef="#br0" timeOffset="169339.7573">11708 16049,'-25'-124,"50"248,-25-273,25 149,-25-25,25 25,0 0,-1 0,-24-25,25 25,0 0,0 0,0 0,-1 0,1 0,0 0,-25 25,0 0,0 0,0-1,0 1,0 0,0 0,0 0,-25-1</inkml:trace>
  <inkml:trace contextRef="#ctx0" brushRef="#br0" timeOffset="169491.67">12006 15701,'0'0,"0"25</inkml:trace>
  <inkml:trace contextRef="#ctx0" brushRef="#br0" timeOffset="170463.4758">12502 15751,'0'-25,"-25"25,0 0,0 0,1 0,-1 25,0 0,0-25,0 25,1-25,24 24,-25-24,25 25,-25-25,25 25,0 0,0 0,0-1,0 1,25 0,0 0,-1-25,-24 25,25-25,0 0,0 0,0 0,-1 0,1 0,0 0,0 0,-25-25,25 25,0-25,-25 0,0 0,0 1,0 48,0 1,0 0,24-25,-24-25,25 25,-25-25,0 1,25 24,-25 24,25-24,0 0,-25 25,24-25,-24 25,25-25,0 25,0-25,0 0,-25-25,24 25,1-25,0 0,0 1,-25-1,25 0,-25 0,0 0,24 1,-24-1,0 0,0 0,0 0,0 1,0-1,0 0,0 0,0 0,0 1,0-1,0 0,-24 0,24 0,-25 25,25-24,0 48,-25 1,25 0,0 0,0 0,-25-1,25 1,0 25,0-25,0-1,0 26,-25-25,25 24,0-24,0 0,0 0,0 24,0-24,25 0,-25 0,25 0,-25-1,25-24,0 0</inkml:trace>
  <inkml:trace contextRef="#ctx0" brushRef="#br0" timeOffset="171179.853">13172 15627,'0'-99,"0"198,-25-223,25 149,0 0,0-1,0 1,0 0,0 0,0 0,0-1,0 1,0 0,0 0,0 0,0 24,0-24,0 0,0 0,0-1,0 1,25-25,-25 25,24-25,-24-25,25 25,0-25,0 25,-25-24,25 24,-25-25,24 25,-24-25,25 25,-25-25,0 50,0 0,25-25,-25 25,0-1,0 1,0 0,0 0,25 0,0-25,-1 0,1 0,0 0,-25-25,25 25,0-25,0 25,-25-25,24 25,1-25,0 25,-25-24,25-1,0 0,-1 25,-24-25,25 25,-25-25,25 25,-25-24,25 24,-25 24,25-24,-25 25,0 0,0 0,0 0,0-1,0 1,0 0,0 0,0 0,-25-1,25 1,0 0,-25 0,25 0,0-1,-25-24,25 25,-25-25,25 25,-24-25</inkml:trace>
  <inkml:trace contextRef="#ctx0" brushRef="#br0" timeOffset="172742.615">6202 17214,'0'0,"0"-24,0-1,0 0,0 0,24 0,-24 1,0-1,0 0,0 0,0 50,0 0,0 0,0-1,-24 1,24 0,0 25,0-26,0 1,0 0,0 25,0-26,-25 1,25 0,0 0,0 0,0-1,0 1,0 0,-25-50,25 0,0-24,-25 24,25 0,0 0,0-24,0 24,-25-25,25 26,0-1,0 0,0 0,0 0,0 1,0-1,0 0,0 0,25 25,0 0,-25 25,25-25,0 0,-25 25,24-25,1 25,-25-1,25-24,0 25,0 0,-25 0,24 0,1-1,0 1,0 0,0 0,-25 0,24-1,1 1,-25 0,25-25,0 25,-25 0,25-25,-1 0,-24-25,0 0,25 25,-25-25,0 0,0 1,0-1,0 0,0 0,0 0,0 1,0-1,-25 0,25 0,0 0,0 1,0-1,0 0</inkml:trace>
  <inkml:trace contextRef="#ctx0" brushRef="#br0" timeOffset="173009.2124">6871 17165,'0'0,"25"0,0 0,0 0,-1 0,1 0,0 0,0 0,0 0,-1 0,1 0,0 0</inkml:trace>
  <inkml:trace contextRef="#ctx0" brushRef="#br0" timeOffset="173257.576">6995 17413,'0'0,"-25"0,25 25,25-25,0 0,0 0,0 0,-1-25,1 25,0 0,0 0,0 0,0 0,-1 0,1 0,0 0,-25-25,25 25</inkml:trace>
  <inkml:trace contextRef="#ctx0" brushRef="#br0" timeOffset="174284.608">8111 17115,'0'-25,"25"25,0 0,0 0,0 0,0 0,-1 0,1 0,0 0,25 0,-26 0,1 0,0 0,0-24,24 24,-24 0,0 0,0 0,0 0,-1 0,1 0,-25-25,0 50,-25-25,25 24,-24 1,-1-25,25 25,-25 0,0-25,25 25,-25-1,25 1,-24 0,-1 0,25 0,-25-1,25 1,-25-25,25 25,-25 0,1 0,24-1,-25 1,25 0,0-50,25 25,-1 0,1 0,0 0,0 0,0 0,-1 0,1 0,0 0,0 0,0 0,-1 0,1 0,0 0,0 25,0-25,-1 25,1-25,-25 25</inkml:trace>
  <inkml:trace contextRef="#ctx0" brushRef="#br0" timeOffset="174532.4657">8905 17388,'0'-25,"25"25,0 0,-25-25,25 25,-1 0,1 0,0 0,-25 25,25-25,0 0,-1 0,1 0</inkml:trace>
  <inkml:trace contextRef="#ctx0" brushRef="#br0" timeOffset="175099.1988">9451 17140,'0'0,"0"-25,0 50,0 0,-25 0,25-1,0 1,0 0,0 0,0 0,0-1,0 1,0 0,0 0,0 0,0-1,0 1,0 0,0 0,0 0,0-50,0 0,0 0,0 0,0 1,0-1,0 0,0-25,25 26,-25-1,0 0,0-25,0 26,0-1,0 0,0 0,0 0,0 1,0-1,0 0,0 0,25 25,-25-25,0 1,25 24,-25-25,24 25,1 0,0 0,0 25,0-25,-1 24,1-24,-25 25,25-25,-25 25,0 0,0 0,0-1,0 1,0 0,-25 0,25 0,-25-25,25 24,-24-24,-1 25,0 0,0-25,0 0,1 25</inkml:trace>
  <inkml:trace contextRef="#ctx0" brushRef="#br0" timeOffset="177203.5024">10344 16818,'25'0,"-25"-25,25 0,-25 0,-25 25,25-25,-25 25,0-24,0 24,0 0,1-25,-1 25,0 0,0 0,0 0,-24-25,24 25,0 0,-24 0,24 0,-25-25,25 25,-24 0,-1 0,1 0,24-25,-25 25,1 0,-1 0,0 0,1 0,-1-24,1 24,-1 0,0 0,1 0,-1 0,0-25,1 25,-1 0,1 0,24 0,-25 0,1 0,-1 0,25 0,-24 0,24-25,-25 25,1 0,24 0,-25 0,1 0,24 0,-25 0,1 0,-1 0,0 0,1 0,-1 0,0 0,26 0,-26 0,0 0,1 0,24 0,-25 0,1 0,24 0,-25 0,26 0,-26 0,0 0,1 0,-1 0,1 0,-1 0,0 0,1 0,-1 0,25 0,-24 0,-1-25,25 25,-24 0,24 0,-25 0,1 0,24 0,-25 0,25 0,-24 0,-1 25,1-25,24 0,-25 0,1 0,24 0,-25 0,1 0,24 0,0 25,-25-25,26 0,-26 0,25 0,0 0,1 0,-1 0,0 0,0 0,-25 0,26 0,-1 0,0 0,0 0,0 0,1 0,-1 0,0 0,-25 0,26 0,-1 0,0 0,0 0,0 0,1 0,24 25,0-1,0 1,0 0,0 0,0 0,-25-1,25 1,0 0,0 0,0 0,0-1,-25 26,25-25,0 0,0 24,0-24,-25 0,25 24,0-24,0 25,0-25,-25 24,25-24,0 25,0-26,0 26,0-25,0 24,0-24,0 0,0 25,0-25,0-1,0 1,0 0,25 0,-25 0,0-1,25 1,-25 0,25-25,0 0,-1 0,1 0,0 0,0 0,0 0,-1 25,1-25,0 0,0 0,0 0,-1 0,1 0,0 0,0 0,24 0,-24 25,0-25,25 0,-25 0,-1 0,26 0,-25 0,24 24,-24-24,25 0,-1 0,-24 0,25 0,-1 0,1 0,-25 0,24 0,1 25,0-25,-1 0,-24 0,25 0,-1 0,1 0,-1 0,1 0,0 0,-25 25,24-25,1 0,-1 0,1 0,0 0,-1 0,1 0,-1 0,1 0,0 0,-1 25,1-25,-25 0,24 0,1 0,-25 0,24 0,-24 0,25 25,-1-25,-24 0,25 0,-1 0,1 0,0 0,-26 0,26 0,0 0,-1 0,1 0,-1 0,-24 0,25 0,-1 0,-24 0,25 0,-25 0,24 0,1 0,-25 0,24 0,-24 0,0 0,24 0,-24 0,0 0,25 0,-26 0,26-25,-25 25,0 0,24 0,-24 0,0 0,25 0,-26 0,26 0,-25 0,0 0,-1 0,26 0,-25 0,0 0,-1 0,1 0,0 0,0 0,0 0,-1 0,1 0,0 0,0 0,0 0,-1 0,1 0,0 0,0 0,0 0,-1-25,1 25,0-25,-25 0,0 1,25 24,-25-25,0 0,25 0,-25 0,0 1,0-1,24 0,-24 0,0 0,0 1,0-1,0 0,0 0,0 0,0 0,0 1,0-26,0 25,0 0,0 1,0-26,0 25,0 0,0-24,0 24,0 0,0 0,0 1,0-1,0 0,25 0,-25 0,0 1,0-1,0 0,0 0,0 0,0 1,0-1,0 0,0 0,0 0,-25 25,25-24,0-1,0 0</inkml:trace>
  <inkml:trace contextRef="#ctx0" brushRef="#br0" timeOffset="179115.9803">12229 16470,'0'0,"0"25,-25-25,25 25,0 0,-25 0,25-1,0 1,0 0,0 0,0 0,0-1,25-24,-25 25,25 0,0 0,0-25,-1 0,1 0,-25-25,0 0,0 0,0 1,0-1,0 50,25-25,-25 24,25-24,-25 25,25-25,-25 25,24-25,1 25,0-25,0 0,0 0,-25-25,0 0,0 0,0 1,0-1,0 0,-25 25,25-25,-25 0,25 1,0-1,-25 25,25-25,25 25,0 0,0 0,24 0,-24 0,0 0,0-25,24 25,-24 0,0-25,0 25,0-24,-1-1,-24 0,0 0,0 0,0 0,-24 25,24-24,-25 24,0 0,0 0,0 0,25 24,-24 1,24 0,0 0,0 0,0 0,0-1,0 1,0 0,0 0,24 0,-24-1,0 1,0 0,0 0,25-25,-25 25,25-25,-25-25,25 25,-25-25,25 25,-1 0,-24-25,25 25,0 0,-25 25,25-25,-25 25,25 0,-25-1,0 1,24-25,1 25,0-25,0 25,0-25,-1 0,1-25,0 25,-25-25,25 25,-25-25,25 25,-25-24,24-1,-24 0,0 0,-24 25,-1 0,0 0,0 0,25 25,0 0,0 0,0-1,25-24,0 0,0 25,-1-25,1 0,0-25,0 25,0 0,-25-24,24-1,1 25,0 0,-25 25,25-1,-25 1,25-25,-25 25,0-50,0 0,0 1,24-1,-24 0,25 25,-25-25,25 25,-25-25,25 25,0-24,0 24</inkml:trace>
  <inkml:trace contextRef="#ctx0" brushRef="#br0" timeOffset="179473.7751">13767 16694,'0'0,"25"0,0-25,-1 25,-24-25,25 25,0-25,-25 0,25 25,-25-24,0-1,-25 25,0 0,0 25,1-25,24 24,-25-24,0 25,25 0,-25 0,25 0,0-1,0 1,0 0,0 0,0 0,25-1,0 1,0-25,-25 25,24-25</inkml:trace>
  <inkml:trace contextRef="#ctx0" brushRef="#br0" timeOffset="180205.049">15057 16247,'-25'0,"25"25,-25-25,25 25,0-1,0 1,0 0,0 0,0 0,0 0,0-1,0 1,0 0,0 0,0 0,0-1,0 1,0-50,-25 25,25-24,0-1,-24 25,24-25,-25 0,25 0,0 1,-25-1,25 0,0 0,0 0,-25 25,25-25,0 1,0-1,25 25,0 0,0 0,-1 25,1-25,0 0,-25 24,25-24,0 25,-1 0,1-25,0 25,-25 0,25-25,0 25,-25-1,24-24,1 25,0 0,0 0,0-25,-1 0,-24-25,25 25,-25-25,0 0,0 1,0-1,0 0,0 0,0 0,0 0,0 1,0-1,0 0</inkml:trace>
  <inkml:trace contextRef="#ctx0" brushRef="#br0" timeOffset="180522.8945">15652 16421,'25'0,"-25"25,25-25,0 0,-1 0,1 0,0 0,0 0,0 0,-1 0,1 0,0 0,0 0,0 0,-1 0,1 0,0 0,0 0,0 0,-1 0,1 0</inkml:trace>
  <inkml:trace contextRef="#ctx0" brushRef="#br0" timeOffset="180835.4989">16049 16297,'-25'0,"25"-25,0 0,25 50,0-25,0 0,-1 25,1-25,0 24,0-24,-25 25,25-25,-25 25,24-25,-24 25,25-25,-25 25,0 0,0-1,0 1,0 0,0 0,-25-25,25 25,-24-25,-1 24,0-24,0 0,0 0,1 25,-26-25</inkml:trace>
  <inkml:trace contextRef="#ctx0" brushRef="#br0" timeOffset="182689.6821">17240 16272,'0'25,"24"-25,1 0,0 0,0 0,-25-25,25 25,-1 0,-24-25,25 25,0-25,0 25,-25-25,25 25,-25-24,24-1,-24 0,0 0,0 0,-24 25,-1 0,0 0,0 0,25 25,-25-25,1 25,-1 0,0 0,25-1,0 1,0 0,0 0,0 0,0-1,0 1,25-25,-25 25,25-25,-1 25,1-25,0 0,0 0,0 0,-1 0,1-25,0 0,0 25,-25-25,25 1,-25-1,0 0,24 25,-24-25,0 0,0 1,25 24,-25-25,25 25,0 0,0 0,0 0,-1 25,1-25,-25 24,25-24,-25 25,25-25,-25 25,25-25,-25 25,24 0,-24-1,0 1,0 0,-24-25,-1 0,25-25,0 0,-25 25,25-24,0-1,0 0,0 0,25 0,0 1,-1 24,-24-25,25 25,0 0,0 0,-25-25,25 25,-1 0,1 0,-25 25,25-25,0 0,-25 25,25-1,-25 1,0 0,0 0,0 0,0-1,-25-24,25 25,0 0,-25 0,25 0</inkml:trace>
  <inkml:trace contextRef="#ctx0" brushRef="#br0" timeOffset="183992.886">18455 16073,'0'-24,"-25"48,0-24,1 0,24 25,-25 0,0 0,25 0,-25-25,25 24,0 1,0 0,0 0,0 0,0-1,25-24,-25 25,25-25,0 25,-1-25,1 0,0 0,0 0,0-25,-1 25,1-25,0 25,-25-24,25-1,0 25,-25-25,24 0,-24 0,0 1,0-1,0 50,0-1,0 1,25-25,-25 25,0 0,0 0,0-1,0 1,0 0,25 0,-25 0,25-25,-25 25,25-25,-1 0,1-25,0 25,0 0,0 0,-25-25,25 25,-1-25,1 25,-25-25,25 0,-25 1,25 24,-25-25,0 0,25 25,-25-25,24 25,1 0,-25 25,25-25,-25 25,25-25,-25 25,0-1,25-24,-25 25,0 0,0 0,0 0,-25-25,0 0,0 0,25-25,0 0,0 0,0 0,0 1,25-1,-25 0,25 25,-25-25,25 0,-1 1,-24-1</inkml:trace>
  <inkml:trace contextRef="#ctx0" brushRef="#br0" timeOffset="184191.7764">18976 15925,'0'-25,"0"0,0 0,25 25,-25-25,25 25</inkml:trace>
  <inkml:trace contextRef="#ctx0" brushRef="#br0" timeOffset="185007.1758">19472 16098,'-25'0,"0"0,1 0,24 25,-25-25,25 25,-25 0,25-1,0 1,0 0,0 0,0 0,25-25,0 24,-1-24,1 0,0-24,0 24,0-25,-1 25,1-25,0 0,0 0,-25 1,25-1,-1 0,-24 0,25 0,-25-24,25 24,-25 0,0 0,0 1,0-1,0 0,0 0,0 0,0 1,-25 24,25-25,0 50,-25-25,25 24,-24-24,24 25,-25 0,25 0,0 0,0-1,-25 26,25-25,0 0,0-1,0 1,0 0,0 0,0 0,0-1,0 1,0 0,25 0,-25 0,25-25,-1 24,1-24,0 0,0 0,-25-24,25 24,-1 0,1-25,0 25,-25-25,25 25,-25-25,25 0,-25 1,0-1,0 50,-25-25,25 24,0 1,0 0,0 0,0 0,0-1,0 1,25-25,-25 25,25-25</inkml:trace>
  <inkml:trace contextRef="#ctx0" brushRef="#br0" timeOffset="186351.8499">20067 16197,'0'0,"0"-24,25 24,-25 24,25-24,0 25,0-25,-25 25,24-25,1 25,-25 0,0-1,25 1,-25 0,-25 0,0-25,1 25,24-50,-25 25,25-25,0 0,0 0,25 1,-1-1,1 0,0 0,0 25,0-25,-1 25,1 0,-25 25,25-25,-25 25,0 0,0 0,0-1,-25 1,25-50,0 1,25 24,-25-25,25 25,-25-25,25 25,-1 0,-24-25,25 25,0 0,-25 25,0 0,0 0,0-1,-25 1,25 0,-25 0,25 0,0 0,25-25,0 0,-25-25,25 25,0-25,-1 25,-24-25,25 25,0-25,-25 0,25 25,0-24,-1-1,1 25,-25-25,0 0,25 25,-25 25,-25-25,0 25,1 0,24-1,-25-24,25 25,-25-25,25 25,0 0,25-50,0 25,-25-25,24 25,-24-25,25 25,-25-24,25 24,0-25,0 0,-1 25,-24-25,25 25,-25 25,0 0,0 0,0-1,0 1,0 0,0 0,0 0,25-25,-25-25,25 25,0-25,-25 0,25 0,-1 1,1-1,0 0,0 0,0 0,-25 1,24-1,1 0,-25 0,25 0,-25 1,25-1,-25 0,0 0,0 0,0 1,0 48,-25-24,25 25,0 0,-25 0,25 0,0-1,-25 1,25 0,0 0,0 0,-24-1,24 1,0 0,0 0,0 0,0-1,0 1,0 0</inkml:trace>
  <inkml:trace contextRef="#ctx0" brushRef="#br0" timeOffset="186497.7735">21010 16222,'0'-74,"0"148,25-148,0 74,-1 0,1 0,0 0,0 0</inkml:trace>
  <inkml:trace contextRef="#ctx0" brushRef="#br0" timeOffset="187252.7327">21580 16123,'-24'0,"24"25,0 0,0-1,24-24,-24 25,25 0,0-25,0 0,-25-25,25 25,-25-25,0 1,0-1,0 0,0 0,0 0,0 1,-25 24,25-25,0 50,0-1,25-24,-25 25,24-25,1 25,0 0,0-25,0 0,-1 0,1 0,0 0,0-25,0 25,-25-25,0 0,0 1,-25 24,0 0,25 24,0 1,-25-25,25 25,0 0,0 0,-25-25,25 24,0 1,0 0,0 0,-24 24,24-24,0 0,0 0,0 0,0 24,-25-24,25 0,0 0,0 0,-25-1,25 1,0 0,-25-25,25 25,-25-25,25 25,-24-25,-1 0,0 0,25-25,-25 25,25-25,-25 0,25 0,0 1,0-1,0 0,25 0,0 0,-25 1,25-26,0 25,-1 0,1 0,0 1,0 24,-25-25,25 0,-1 25,1 0,-25-25,25 25,0 0,0 0</inkml:trace>
  <inkml:trace contextRef="#ctx0" brushRef="#br0" timeOffset="187649.7416">22424 16148,'0'-25,"-25"25,25 25,-25-25,25 25,0-1,-25-24,25 25,0 0,0 0,0 0,25-25,-25 24,25-24,0 25,0-25,-25-25,24 25,1-24,0-1,0 0,-25 0,0 0,0 1,-25 24,25-25,-25 25</inkml:trace>
  <inkml:trace contextRef="#ctx0" brushRef="#br0" timeOffset="187999.8683">22647 16197,'50'-24,"-100"48,124-48,-49 24,0 0,0 24,0 1,-25 0,0 0,0 0,0-1,0 1,0-50,0 1,0-1,0 0,24 0,1 0,0 25,-25-24,25 24,0 0,-1 0,1 0,0 24</inkml:trace>
  <inkml:trace contextRef="#ctx0" brushRef="#br0" timeOffset="189335.4723">23267 16222,'0'-25,"-25"25,1 25,-1-25,0 25,0-25,0 25,1-25,24 25,-25-25,25 24,0 1,25-25,-1 0,1 0,0 0,0-25,0 25,-25-24,24 24,-24-25,25 25,-25-25,0 50,0 0,0-1,0 1,0 0,0 0,0 0,0 0,0-1,-25 1,25 0,0 0,0 0,-24-1,24 1,0 0,-25 0,25 0,-25-1,0 1,0-25,1 0,-1 0,0-25,25 1,-25-1,25 0,0 0,25 0,-25 1,25-1,0 0,-25 0,24 0,1 1,0-1,25 0,-26 25,1-25,0 25,0-25,24 25,-24-25,0 25,0 0,0-24,-1 24,1-25,0 25,0-25,0 25,-1-25,-24 0,0 50,0 0,0 0,0 0,0-1,0 1,25-25,-25-25,25 25,-25-24,25 24,0-25,-1 25,1 0,-25-25,25 25,-25 25,25-25,-25 25,0-1,0 1,25-25,-25-25,24 25,1 0,-25-24,25 24,-25-25,25 25,0-25,-1 25,-24-25,25 25,0 25,-25 0,25 0,-25-1,25 1,-25 0,25-25,-1 0,-24 25,25-25,0-25,0 25,0 0,-25-25</inkml:trace>
  <inkml:trace contextRef="#ctx0" brushRef="#br0" timeOffset="189522.3842">23838 15999,'0'0,"-25"-25,25 0,0 1,25 24,-1-25,1 25,0-25</inkml:trace>
  <inkml:trace contextRef="#ctx0" brushRef="#br0" timeOffset="191861.0013">15007 17140,'0'0,"0"-25,0 0,0 50,0 0,0 0,0 0,-25-25,25 24,0 1,0 0,-24 0,24 0,0-1,0 1,-25 0,25 0,0 0,0-1,0 1,0 0,0-50</inkml:trace>
  <inkml:trace contextRef="#ctx0" brushRef="#br0" timeOffset="192913.0606">14784 17115,'0'0,"-25"0,50 0,0 0,0 0,-1 0,1 0,0 0,0 0,0 0,-1 0,1 0,0 0,0 0,0 0,-1 0,1 0,0 0,0 25,0-25,-1 0,1 0,-50 25,1-25,24 25,-25-25,25 24,-25-24,25 25,-25-25,0 25,25 0,-24-25,24 25,-25-1,0 1,0 0,25 0,-25 0,25-1,-24 1,-1 0,25 0,-25-25,25 25,25-25,-25-25,25 25,-1 0,1 0,0 0,0 0,0 0,-1 0,1 0,0 0,0 0,0 0,-1 0,1 0,0 0,0 0,0 0,24 0,-24 0,0 0,0 0,-1 0,1 0,0 0,0 25,0-25,-1 0,-48 0,24-25,-25 25</inkml:trace>
  <inkml:trace contextRef="#ctx0" brushRef="#br0" timeOffset="193370.2289">15950 17314,'25'0,"-1"0,1 0,-25-25,25 25,0 0,0 0,-1 0,1 0,0 0,0 0,0 0,-1 0,1 25,0-25,0 0,0 0,-1 0,1 0,0 0,0 0,0 0</inkml:trace>
  <inkml:trace contextRef="#ctx0" brushRef="#br0" timeOffset="193694.0624">16347 17140,'0'0,"0"-25,24 25,-24 25,25-25,0 0,0 0,0 25,-1-25,1 25,0-1,0-24,0 25,-1 0,-24 0,25-25,-25 25,0-1,25-24,-25 25,0 0,-25 0,0 0,1-1,-1-24,0 0,25 25,-25-25,0 0,-24 25,24-25,0 0,0 25</inkml:trace>
  <inkml:trace contextRef="#ctx0" brushRef="#br0" timeOffset="195188.538">18033 16917,'0'0,"0"-25,0 50,0 0,0-1,0 1,0 0,0 0,0 0,0-1,0 1,0 0,0 0,0 0,-24-1,24 1,0 0,0 0,-25 0,0-25,25-25,0 0,0 0,0 0,0 1,0-1,0 0,0 0,0 0,25 1,-25-1,0 0,25 0,-25 0,24 25,-24-24,25 24,0 0,0 0,0 0,-1 0,1 24,0 1,0 0,0 0,-1-25,-24 25,25-25,-25 24,25 1,0-25,-25 25,25-25,-25 25,24-25,-24 25,25-25,0 0,0-25,-25 0,0 0,0 0,0 1,0-1,0 0,0 0,0 0,0 1,0-1</inkml:trace>
  <inkml:trace contextRef="#ctx0" brushRef="#br0" timeOffset="195523.4289">18629 17090,'0'0,"0"25,0 0,0 0,0 0,24-25,-24 24,25-24,0 25,0-25,0 0,-1 0,1-25,-25 1,0-1,0 0,0 0,0 0,-25 1,1-1,-1 25,0-25,0 25,0 0</inkml:trace>
  <inkml:trace contextRef="#ctx0" brushRef="#br0" timeOffset="196173.2079">19422 17090,'-24'0,"24"-24,-25 24,0 0,0 0,25 24,-25-24,25 25,0 0,0 0,25-25,0 0,0 0,-25-25,25 25,-25-25,24 25,-24-25,0 1,25 24,-25-25,25 0,-25 0,0 0,25 25,-25-24,0-1,25 25,-25-25,24 25,1 0,0 0,0 0,-25 25,0 0,0-1,0 1,0 0,0 0,0 0,0-1,0 1,0 0,0 0,0 0,0-1,25 1,-25 0,0 25,0-26,24 1,-24 0,0 0,25 0,-25-1,0 1,0 0,0 0,-25 0</inkml:trace>
  <inkml:trace contextRef="#ctx0" brushRef="#br0" timeOffset="196317.1968">19472 17314,'149'-124,"-298"248,323-273,-150 149,1 0,0 0,0 0,0 0,24 0,-24 0</inkml:trace>
  <inkml:trace contextRef="#ctx0" brushRef="#br0" timeOffset="198496.5772">20266 17016,'0'-25,"25"25,-1 0,1 0,0-25,0 25,0 0,-1 0,1 0,0 0,0 0,0 0,-1 0,1 0,-25 25,25-25,-25 25,-25 0,0-25,1 25,-1-1,0-24,0 25,0-25,25 25,-24-25,-1 25,0-25,25 25,-25-1,25 1,25-25,0 25,0-25,-1 0,1 0,0 0,0 0,0 0,24 0,-24 0,0 0,0-25,-1 25,26 0,-25-25,0 1,-1-1,1 25,-25-25,25 0,-25 0,0 1,0-1,-25 25,0 0,25 25,0-1,0 1,0 0,0 0,0 0,25-25,-25 24,0 1,25-25,-25 25,25-25,-25 25,25-25,0 25,-1-25,1-25,-25 0,0 0,0 0,-25 25,1 0,24 25,0 0,24-25,1-25,0 25,0-25,0 25,-1-24,1 24,-25-25,25 25,0 0,0 0,-1 0,-24-25,25 25,-25-25,0 0,25 25,0 0,0 0,-25 25,24-25,-24 25,25 0,-25 0,0-1,0 1,0 0,-25 0,25 0,-24-25,-1 0,25 24,-25-24,0 0,25-24,-25 24,1-25,24 0,0 0,24 0,-24 1,25 24,-25-25,25 0,0 25,0-25,-1 0,1 25,0 0,0-24,0 24,-1 0,1 0,0 0,0 0,0 0,-1 0,1 0,0 0,-25 24,0 1,-25-25,25 25,0 0,-25 0,25-1,-24-24,24 25,0 0,0 0,24 0,1-25,0 0,0-25,0 25,-1-25,1 25,-25-25,25 25,-25-25,25 1,-25-1,0 0,0 0,0 0,-25 1,0 24,0 0,1 0,-1 0</inkml:trace>
  <inkml:trace contextRef="#ctx0" brushRef="#br0" timeOffset="198991.8443">22126 17190,'0'-25,"0"0,0 50,0 0,-25-1,25 1,0 0,0 0,25-25,0-25,0 0,0 0,-25 1,24-1,-24 0,25 25,-25-25,25 0,-25 1,0-1,25 25,-25-25,25 0,-25 0,24 25,-24 25,25 0,-25 0,0 0,25-1,-25 1,0 0,0 0,0 0,0-1,0 1,0 0,0 0,0 0,0 24,0-24,0 0,0 0,0-1,0 1,0 0,0 0,-25-25</inkml:trace>
  <inkml:trace contextRef="#ctx0" brushRef="#br0" timeOffset="199132.5301">22300 17413,'49'-174,"-98"348,123-373,-49 199,0-24,0 24,-1 0,26 0,-25 0,0 0</inkml:trace>
  <inkml:trace contextRef="#ctx0" brushRef="#br0" timeOffset="199373.3913">23218 17066,'0'0,"0"24,24 1,-24 0,0 0,0 0,0-1,0 1,0 0</inkml:trace>
  <inkml:trace contextRef="#ctx0" brushRef="#br0" timeOffset="199541.49">23218 16966,'124'-99,"-248"198,272-223,-123 124,0 0,0 0,0 0,-1 25,1-25,-25 25</inkml:trace>
  <inkml:trace contextRef="#ctx0" brushRef="#br0" timeOffset="200009.5424">23242 17115,'25'0,"-50"0,75 0,-25 0,0-25,-1 25,26 0,-25 0,0 0,24 0,-24 0,25 0,-26 0,1 0,25 0,-25 0,-1 0,1-24,0 24,0 0,-25 24,0 1,0 0,0 0,25 0,-1-1,1-24,-25 25,25-25,-25 25,25-25,0 25,-1-25,-24 25,0-1,0 1,-24-25,-1 0,0 25,0-25,0 0,1 0,-1 0,-25 0,25 0,1 0,-1 0,0 0</inkml:trace>
  <inkml:trace contextRef="#ctx0" brushRef="#br0" timeOffset="200219.528">23763 17140,'-49'25,"24"-25,99-25,-173 50,74-25,0 25,1-25,-1 24,25 1,-25-25,25 25,0 0,25 0,-25-1,25 1,-25 0,24-25,1 25</inkml:trace>
  <inkml:trace contextRef="#ctx0" brushRef="#br0" timeOffset="200504.4324">24259 17190,'0'0,"25"0,-25-25,25 25,0 0,-25 25,25-25,-1 24,-24 1,25-25,-25 25,0 0,0 0,0-1,0 1,-25 0,25 0,-24 0,24-1,-25 1,0 0,0 0,0-25,25 25,-24 0,-1-1</inkml:trace>
  <inkml:trace contextRef="#ctx0" brushRef="#br0" timeOffset="204521.4821">14933 18132,'0'25,"0"0,0 0,-25-1,25 1,0 0,0 0,0 0,0-1,0 1,0 0,0 0,0 0,0-1,0 1,0 0,0 0,-25 0,25-50,0 0,-25 0,25 0,0 1,0-1,0 0,0-25,0 26,0-1,0-25,0 25,0 1,0-26,25 25,-25-24,25 24,-25 0,0 0,25 0,-25 1,25 24,-25-25,24 25,-24-25,25 25,0 0,0 0,0 0,-1 25,1 0,-25-1,25-24,-25 25,0 0,0 0,0 0,0-1,0 1,0 0,-25 0,25 0,-25-25,25 24,-24 1,24 0,-25-25,25 25,-25 0,0-1,25 1,-25-25</inkml:trace>
  <inkml:trace contextRef="#ctx0" brushRef="#br0" timeOffset="204768.3928">15330 18405,'0'0,"24"0,1 0,0 0,0 0,0 0,-1 0,1 0,0 0,0 0,0 0,-1 0,1 0,0 0,0 0,0 0,0 0,-1 0,1 0</inkml:trace>
  <inkml:trace contextRef="#ctx0" brushRef="#br0" timeOffset="205014.3571">15652 18306,'0'25,"0"-50,25 50,0-25,0 24,-1-24,1 0,-25 25,25-25,0 0,-25 25,25-25,-25 25,24-25,-24 25,0-1,-24 1,-1 0,0-25,0 25,0-25</inkml:trace>
  <inkml:trace contextRef="#ctx0" brushRef="#br0" timeOffset="205664.9698">18058 18281,'0'0,"25"0,-50 25,25 0,0-1,0 1</inkml:trace>
  <inkml:trace contextRef="#ctx0" brushRef="#br0" timeOffset="205826.8799">18182 18256,'25'0,"-50"0,75 25,-25-25,-25 25,24-25</inkml:trace>
  <inkml:trace contextRef="#ctx0" brushRef="#br0" timeOffset="206149.6926">19869 18281,'0'0,"0"25,0 0,0-1,0 1</inkml:trace>
  <inkml:trace contextRef="#ctx0" brushRef="#br0" timeOffset="206300.6103">19993 18331,'0'0,"0"24</inkml:trace>
  <inkml:trace contextRef="#ctx0" brushRef="#br0" timeOffset="206936.3651">20811 18207,'25'0,"0"-25,-25 50,-25-25,25 24,0 1,0 0,-25 0,25 0,0-1,0 1,0 0,0 0,25-25,-25 25,-25-25,25-25,0 0,0 0,-24 25,24-25,0 1,0-1,0-25,0 25,0 1,0-26,0 25,0-24,24 24,-24-25,25 25,-25-24,25 24,-25 0,25 0,0 1,-25-1,25 0,-1 0,1 25,-25 25,25-25,-25 25,0 0,25-25,-25 24,0 1,-25 0,25 0,0 0,-25-1,25 1,0 0,-25 0,25 0,-24-1,24 1,0 0,-25 0,25 0,0-1</inkml:trace>
  <inkml:trace contextRef="#ctx0" brushRef="#br0" timeOffset="207985.7239">21134 18207,'-25'0,"50"0,-50 24,25 1,0 0,25-25,-25 25,0 0,25-1,0 1,-25-50,24 25,-24-24,0-1,0 0,0 0,0 0,0 1,0-1,0 0,25 25,0 0,0-25,0 25,-1 0,-24-25,25 25,0 0,-25-24,25-1,0 25,-25-25,24 0,-24 0,25 1,-25-1,25 25,-25-25,0 0,0 0,0 1,0-1,0 0,-25 25,0 0,25 25,-24-25,24 25,-25-1,25 1,0 0,-25 0,25 0,0-1,0 1,0 0,0 0,0 0,0-1,0 1,0 0,0 0,0 0,0-1,25-24,-25 25,25-25,-1 0,1 0,0 0,0-25,0 25,-1-24,1-1,0 0,-25 0,0 50,-25-25,25 25,0 0,0-1,0 1,25-25,0 25,0-25,-1 0,1 0,0-25,0 25,0-25,-1 1,1 24,-25-25,25 25,-25-25,0 0,25 25,-25-25,25 25,-25 25,0 0,24-25,-24 25,0 0,25-25,-25 24,0 1,0 0,0 0,0 0,-25-1,1-24,24 25,-25-25,0 0,0 0,0 0,1-25</inkml:trace>
  <inkml:trace contextRef="#ctx0" brushRef="#br0" timeOffset="208728.0905">22300 18157,'25'0,"-50"0,50 25,-25 0,24-25,-24 24,25 1,0-25,-25 25,25-25,0 0,-1-25,-24 0,0 1,0-1,0 0,-24 0,24 0,-25 1,0-1,25 0,-25 25,25-25,0 50,25-25,-25 25,25-25,0 0,-25 25,24-25,1 0,0 24,0-24,0 0,-1 0,1 0,0 0,0 0,0 0,-1 0,1 0,0-24,0 24,-25-25,0 50,0-1,0 1,-25-25,25 25,0 0,0 0,0-1,0 1,-25 0,25 0,0 0,0-1,-25 1,25 0,-24 0,24 0,-25-25,25 24,-25-24,0 0,0 0,25-24,-24 24,24-25,24 25,-24-25,0 0,25 25,0-25,-25 1,25-1,0 0,-1 0,26 0,-25 25,0-24,-1 24,26-25,-25 25,0 0,-1-25,1 25,0 0,0 0,0 0,0 0,-25 25</inkml:trace>
  <inkml:trace contextRef="#ctx0" brushRef="#br0" timeOffset="209194.245">23565 18157,'0'-25,"0"50,0-75,0 26,0 48,0 1,-25-25,25 25,0 0,-25 0,25-1,-25 1,25 0,-24 0,24 0,0-1,-25-24,25-24,25 24,-25-25,0 0,0 0,0 0,24 1,-24-1,0 0,0-25,0 26,0-1,0 0,0 0,0 0,0 1,0-1,0 0,0 0,25 25,0 0,0 0,0 0,-1 0,1 0,0 0,0 0,0 25,-1-25,1 0,-25 25,25-25,0 0</inkml:trace>
  <inkml:trace contextRef="#ctx0" brushRef="#br0" timeOffset="209644.2326">23441 18182,'0'0,"25"0,-1 0,1 0,0 0,0 0,0 0,-1 0,1 0,0 0,25 0,-26 0,1 0,0 0,0 0,0 0,-1 0,1 0,0 0,0 0,0 0,-50 0,25 25,0-1,0 1,0 0,25-25,-25 25,0 0,24-25,-24 24,-24-24,-1 0,0 0,0 0,0 0,1 0,-26 0,25 0,0-24</inkml:trace>
  <inkml:trace contextRef="#ctx0" brushRef="#br0" timeOffset="209880.142">23813 18231,'0'0,"-25"0,0 0,0 0,1 0,-1 0,0 0,0 0,0 25,1 0,24 0,0 0,0-1,0 1,24 0,1 0,0 0,0-25,0 0</inkml:trace>
  <inkml:trace contextRef="#ctx0" brushRef="#br0" timeOffset="210118.1684">24160 18256,'0'0,"25"0,-25-25,0 50,0 0,25-25,-25 25,0 0,0-1,0 1,-25-25,25 25,-25 0,0-25,1 25,-1-1</inkml:trace>
  <inkml:trace contextRef="#ctx0" brushRef="#br1" timeOffset="225663.5543">1439 18008,'0'-25,"0"1,0-1,-25 0,25 50,0 0,0-1,0 1,0 0,0 0,0 0,0-1,0 1,0 0,0 0,0 0,0-1,25-24</inkml:trace>
  <inkml:trace contextRef="#ctx0" brushRef="#br1" timeOffset="226563.4765">1563 17884,'99'75,"-198"-150,223 174,-124-74,25-25,-25 25,0 0,0 0,0-1,25 1,-25 0,0 0,-25-25,25-25,25 25,-25-25,0 0,24 25,1-24,0 24,0 0,-25 24,25-24,-25 25,0 0,25-25,-25 25,0 0,0-50,-25 25</inkml:trace>
  <inkml:trace contextRef="#ctx0" brushRef="#br1" timeOffset="229390.4825">7665 298,'-25'0,"25"24,0 1,0 0,0 0,0 0,0-1,0 1,0 0,0 0,0 0,0 0,25 24,-25-24,0 0,0 0,0-1,0 1,0 0</inkml:trace>
  <inkml:trace contextRef="#ctx0" brushRef="#br1" timeOffset="230379.6884">7863 347,'0'-25,"0"50,0-25,0 25,25-25,-25 25,0 0,0-1,0 1,25 0,-25 0,0 0,25 0,-25-1,0 1,0 0,0 0,25 0,-25-1,0 1,0 0,24-25,-24 25,25-25,0 0,-25-25,25 0,0 0,-25 1,24-1,-24 0,0 0,25 0,-25 1,0-1,0 50,25-25,-25 24,25 1,-25 0,0 0,25 0,-25-1,0 1,25-25,-25 25,0 0,24-25,-24 25,25-1,0-24,0 0,0 0,-25-24,0-1,0 0,24 25,-24-25,0 0,0 1,0-1,0 0,0 50,25-25,-25 25,25-1,-25 1,25 0,0 0,-1 0,1-1,0-24,0 0,0 0,-1 0,1-24,0-1,-25 0,25 25,-25-25,25 0,-25 1,24-1,-24 0,0 0,25 0,-25 1,0-1,0 0,0 50,0 0,0-1,25 1,-25 0,25-25,-25 25,0 0,25-1,-25 1,0 0,24-25,-24 25,0 0,0-1,-24-24,24 25,-25-25,0 0,0 0,-24 0,24 0,-25 0</inkml:trace>
  <inkml:trace contextRef="#ctx0" brushRef="#br1" timeOffset="230616.5481">7690 273,'25'-75,"-50"150,74-174,-24 99,0 0,0-25,0 25,24 0,-24 0,25 0,-26-25,26 25,0 0,-1 0,-24 0</inkml:trace>
  <inkml:trace contextRef="#ctx0" brushRef="#br1" timeOffset="231409.2786">9674 1067,'0'-25,"25"25,-25-25,25 0,-25 0,25 1,-1-1,-24 0,25 0,0 0,0 1,-25-26,25 25,-1-24,1 24,-25-25,25 25,-25 1,25-1,-25 0,0 0,0 0,25 25,-25-25,-25 25,0 0,0 25,0-25,25 25,-24 0,24 0,0 0,0-1,0 1,0 0,0 0,0 0,0-1,24-24,-24 25,25 0,-25 0,25-25,-25 25,25-1,0-24,-25 25,24-25,1 25,0 0,0 0,0-1,-25 1,0 0,-25-25,25 25,-25-25,25 25,-25-25,0 24,1-24,-1 0,0 25,0-25,0 0,1 0,-1 0,0 0,0 0,25-25</inkml:trace>
  <inkml:trace contextRef="#ctx0" brushRef="#br1" timeOffset="231703.1114">10269 471,'0'-25,"0"50,25-50,-25 50,25-25,-25 25,0 0,25-25,-25 25,25 0,-25 24,0-24,0 0,25 0,-25 24,0-24,0 25,0-26,0 1,0 0,0 0,0 24,0-24,-25 0,25 0,0 0</inkml:trace>
  <inkml:trace contextRef="#ctx0" brushRef="#br1" timeOffset="232729.9734">10220 843,'521'-198,"-472"198,-619 198,1165-396,-595 173,0 50,-25-25,25 25,-24-25,-1 0,0 25,0-1,0-24,25 25,-24-25,24 25,0 0,0 0,24-25,1 0,0 0,0 0,0 0,-1-25,-24 0,25 25,-25 25,0 0,25-1,0 1,0-25,-25 25,24-25,1 0,0-25,0 0,0 1,-1-1,-24 0,25 0,0 0,-25-24,25 24,-25 0,25 0,-25 1,0-1,0 0,0 0,0 0,0 0,0 1,0-1,-25 25,25-25,-25 25,25-25,-25 0,25 50,0 0,0 0,0 0,25-1,-25 1,0 0,0 0,0 0,0 0,0 24,0-24,0 0,0 24,0-24,0 25,0-25,0-1,0 1,0 0,0 0,0 0,25-25,-25 24,25 1,-1-25,1 0,0 0,0-25,0 25,-1-24,1 24,25-25,-25 25,0-25,-1 0,1 0,0 25,0-24,0-1,-1 0,-24 0,25 25,-25-25,25 25,-25-24,0-1,-25 25,0-25,1 25,24 25,-25-25,0 25,25-1,0 1,-25 0,25 0,0 0,0-1,25 1,-25 0,0 0,25-25,-25 25,25-25,-25 24,24-24,1 25,0-25,-25-25,25 25</inkml:trace>
  <inkml:trace contextRef="#ctx0" brushRef="#br1" timeOffset="232939.8523">11311 571,'149'-25</inkml:trace>
  <inkml:trace contextRef="#ctx0" brushRef="#br1" timeOffset="234552.9463">11981 719,'74'-74,"-322"0,422 222,-100-197,-49 49,-25 25,25-1,0 1,-25 0,25 0,-25 0,24-1,-24 1,0 0,0 0,0 0,0-1,-24-24,24-24,-25 24,0-25,25 0,0 0,0 0,0 1,0-1,0 0,0 0,25 0,0 1,-1 24,-24-25,25 25,0 0,0 0,0 0,-1 25,1-1,0-24,-25 25,25-25,-25 25,0 0,25 0,-25-1,0 1,0 0,-25-25,25-25,0 0,0 1,0-1,25 0,-1 0,1 0,0 25,-25-24,25 24,0 0,0 0,-1 0,1 0,-25 24,25-24,-25 25,0 0,25 0,-25 0,0-1,25 1,-25 0,24 0,1-25,0 25,0-25,0 0,-1 0,1-25,0 25,0 0,0-25,-1 25,1-25,0 25,-25-25,25 1,0 24,-1-25,1 0,-25 0,-25 25,25-25,-24 25,-1 0,0 25,0-25,0 25,1 0,24 0,0-1,0 1,24 0,1 0,0-25,0 0,0 0,-1 0,-24-25,25 25,0-25,0 0,0 25,-25-24,24 24,1 0,-25 24,0 1,25-25,-25 25,0 0,0 0,25-25,0-25,-1 25,-24-25,25 25,-25-25,25 25,0-25,0 25,-1-24,1-1,0 25,0-25,0 25,0-25,-25 50,0 0,24-25,-24 25,0-1,25 1,0-25,-25 25,25-25,0-25,-1 25,-24-25,25 25,0-24,0-1,24 0,-24 0,0 0,0 1,-25-1,25 0,-1 0,1 0,-25 1,0-1,0 0,0 0,0 0,0 0,-25 1,1-1,-1 25,0 0,0 0,25-25,0 50,0 0,-25-1,25 1,0 0,0 0,0 0,0 0,0-1,0 1,0 0,0 0,0 0,0-1,0 1,0 0,0 0,0 0</inkml:trace>
  <inkml:trace contextRef="#ctx0" brushRef="#br1" timeOffset="234738.8377">13792 769,'173'-99</inkml:trace>
  <inkml:trace contextRef="#ctx0" brushRef="#br1" timeOffset="235319.6199">15007 769,'0'-25,"0"0,-843-74,1686 248,-843-174,0 50,0 0,0 0,0-1,0 1,25-25,-25 25,25 0,0-25,-1 0,1 0,0 0,0 0,-25-25,25 25,-1-25,-24 0,25 25,-25-24,25-1,-25 0,0 0,25 25,-25 25,25 0,-25 0,24-1,-24 1,25 0,-25 0,0 0,25-1,-25 1,0 0,0 0,-25-25,25 25,-25-25,1 0,-1 0,0 0,0 0,-24-25,24 25</inkml:trace>
  <inkml:trace contextRef="#ctx0" brushRef="#br1" timeOffset="235508.5343">15007 471,'199'0</inkml:trace>
  <inkml:trace contextRef="#ctx0" brushRef="#br1" timeOffset="236706.4734">16520 546,'25'0,"-25"-25,-25 25,0 0,1 25,-1-25,0 25,0-25,0 0,25 24,-24-24,-1 25,0 0,25 0,-25 0,0-1,25 1,0 0,0 0,0 0,0-1,0 1,25 0,-25 0,25-25,0 25,0-1,-1-24,1 0,0 25,0-25,0 0,-1 0,1 0,0 0,25 0,-26 0,1 0,-25-25,25 25,0 0,0-24,0 24,-25-25,24 25,1-25,-25 0,25 25,-25-25,0 1,0-1,-25 0,0 25,1 0,-1-25,0 25,0 0,0 25,0-25,25 25,0 0,0-1,25 1,0 0,0-25,0 0,0 0,-1 0,1 0,-25 25,25-25,0 0,-25 25,25-25,-1 0,-24 24,25-24,0 0,0 0,0 0,-1-24,1 24,0-25,0 25,-25-25,25 0,-1 0,1 1,0-1,0 0,0 0,-25 0,24 1,1-1,-25 0,25 0,-25 0,0 1,0-1,0 0,25 25,-25-25,0 0,0 0,0 1,0-1,0 0,-25 25,25-25,-25 0,25 1,-25 48,25 1,-24-25,24 25,0 0,-25 0,25-1,0 1,0 0,0 0,0 0,0 0,0-1,0 1,0 0,0 25,0-26,0 1,0 0,0 0,0 0,25-25,-25 24,0 1,0 0,0 0,24-25,1 25,0-25</inkml:trace>
  <inkml:trace contextRef="#ctx0" brushRef="#br1" timeOffset="237031.2877">17612 446,'0'-74,"0"148,0-123,-25 49,25 25,0-1,0 1,-25 0,25 0,0 0,0 0,0-1,0 26,0-25,0 0,0-1,0 1,0 0,0 0,0 0,0-1,0 1,0 0,0 0,25 0</inkml:trace>
  <inkml:trace contextRef="#ctx0" brushRef="#br1" timeOffset="237994.0537">17761 868,'49'-25,"-98"50,123-50,-49 25,-25-24,25 24,-1-25,1 25,-25-25,25 25,0 0,-25-25,25 25,-25-25,24 25,-24-24,0-1,-24 25,-1 0,0 0,0 0,25 25,-25-25,25 24,0 1,0 0,0 0,25-25,-25 25,25-25,0 0,0 24,-1-24,1 0,0 25,0-25,24 0,-24 0,0-25,25 25,-26 0,1 0,25 0,-25-24,-1 24,1 0,0 0,0 0,0-25,-1 25,1-25,-50 50,1-25,-1 0,0 25,0-25,0 0,1 0,-1 24,0-24,0 25,25 0,25-25,0 0,0 0,-1 0,1 0,0-25,0 25,0-25,-1 25,1-24,0-1,0 0,0 0,-1 0,1 1,0-1,0 0,0 0,-25 0,24 1,-24-1,25 0,-25 0,0 0,0 0,0 1,0-1,0 0,0 0,0 0,-25 25,25 25,0 0,-24-25,24 25,-25 0,25-1,0 1,0 0,-25 0,25 25,0-26,0 1,0 0,0 0,-25 0,25-1,0 26,0-25,0 0,0-1,0 1,0 0,0 0,0 0</inkml:trace>
  <inkml:trace contextRef="#ctx0" brushRef="#br1" timeOffset="241325.5704">8930 1736,'0'0,"-25"-24,25-1,0 50,0-1,0 1,0 0,0 0,0 0,0 24,0 1,0-25,0 24,0 1,0-1,0 1,0-25,0 24,0 1,25-25,-25 24,0-24,0 0,0 0,0 0,0-1,25-24,-25 25,0-50,0 1,0-1,0 0,0-25,0 1,0-1,0 25,-25-24,25-1,0 1,0-1,0 0,-25 1,25 24,0-25,-25 1,25 24,0-25,0 26,0-26,-24 25,24 0,0 0,0 1,0-1,0 0,24 25,-24-25,25 0,0 25,-25-24,25 24,0 0,-1 0,1 0,0 0,0 24,-25 1,25 0,-1 0,-24 0,0 24,0-24,0 0,0 25,0-26,0 26,0-25,0 0,-24 24,24-24,-25 25,25-26,-25 1,0 0,25 25,-25-26,25 1,-24 0,-1-25,25 25,-25 0,0-1</inkml:trace>
  <inkml:trace contextRef="#ctx0" brushRef="#br1" timeOffset="241776.3339">9029 2133,'25'0,"-50"0,75 0,-25 0,-1 0,-24 25,25-25,0 25,0 0,-25-1,25-24,-25 25,24 0,-24 0,25 0,-25-1,0 1,0 0,-25 0,1-25,-1 0,0 0,25-25,-25 25,25-25,-25 0,25 1,0-1,0 0,0 0,0 0,0 1,25-1,0 0,-25 0,25 0,0 25,-25-24,24 24,1-25,0 25,0-25,0 25</inkml:trace>
  <inkml:trace contextRef="#ctx0" brushRef="#br1" timeOffset="242095.3655">9501 2034,'24'0,"-24"25,-24-50,48 75,1-50,-25 24,0 1,0 0,0 0,0 0,0-1,0 1,0 0,0 0,0 0,0-1,0 1,0 0,0 0,0 0</inkml:trace>
  <inkml:trace contextRef="#ctx0" brushRef="#br1" timeOffset="242619.1453">9649 2059,'75'25,"-150"-50,175 74,-76-49,-24 25,25 0,-25 0,25 0,-25-1,0 1,0 0,0 0,0 0,0-1,0 1,0 0,0-50,-25 25,25-25,0 1,0-1,0 0,0 0,0 0,0 1,0-1,0 0,0 0,25 0,0 25,-25-24,25 24,-1 0,1 0,-25-25,25 25,0 0,0 0,-1 0,-24 25,25-25,0 24,-25 1,0 0,0 0,0 0,0-1,0 1,0 0,0 0,0 0,0-1,0 1,-25-25,25 25</inkml:trace>
  <inkml:trace contextRef="#ctx0" brushRef="#br1" timeOffset="243389.0401">10369 1960,'-75'74,"50"-49,125-124,-200 223,100-100,0 1,0 0,0 0,0 0,0-1,0 1,0 0,25 0,-25 0,25-25,0 0,-25-25,25 25,0-25,-25 0,24 25,-24-25,25 1,0-1,-25 0,25 0,-25 0,25 25,-25-24,0-1,0 0,0 50,0 0,24-1,-24 1,0 0,25 0,-25 0,0-1,25 1,0 0,0-25,-1-25,1 25,-25-25,25 1,0-1,0 0,-25 0,24-24,1 24,-25-25,25 25,-25-24,25 24,-25 0,0 0,0 1,0-1,0 0,0 0,0 0,-25 25,25 25,-25 0,25 0,0 0,0-1,0 1,0 0,0 0,0 0,0-1,0 1,0 25,0-25,0 24,0-24,0 25,25-26,-25 26,0-25,0 0,0 24,0-24,0 0,0 0,0-1,0 1,0 0,0-50</inkml:trace>
  <inkml:trace contextRef="#ctx0" brushRef="#br1" timeOffset="243648.9121">10840 2158,'223'74,"-223"-49,-223-124,446 223,-248-99,25 0,-24-25,24 24,0-48,0-1,0 0,0 0,24 0</inkml:trace>
  <inkml:trace contextRef="#ctx0" brushRef="#br1" timeOffset="244133.1679">11138 1910,'99'198,"-74"-198,-149-198,248 421,-124-198,24-25,1 0,-25-25,25 25,-25-25,25 1,0-1,-25 0,25 0,-1 0,1 1,-25-1,25 25,-25-25,25 0,-25 0,0 1,-25 24,25 24,-25-24,25 25,0 0,-25-25,25 25,0 0,0-1,0 1,0 0,0 0,0 0,0-1,0 1,0 0,0 0,0 0,0-1,25-24,-25 25,25 0,0-25</inkml:trace>
  <inkml:trace contextRef="#ctx0" brushRef="#br1" timeOffset="245343.0697">11212 2133,'25'-25,"-25"1,0-1,25 25,-25-25,0 0,24 0,-24 1,0-1,25 0,-25 0,0 0,0 1,25-1,-25-25,0 25,0 1,25-26,-25 25,0 0,0 0,0 1,0-1,0 0,0 0,0 0,0 1,0-1,0 0,0 0,0 50,-25-25,25 25,0 0,-25-1,25 1,0 0,0 0,0 0,-25-1,25 1,0 0,0 0,0 0,0 0,0 24,0-24,0 0,0 0,0-1,0 1,0 0,0 0,0 0,0-1,0 1,0 0,0 0,0 0,0-1,0 1,0 0,25-25,-25 25,25-25,-25 25,25-25,0-25,0 25,-1 0</inkml:trace>
  <inkml:trace contextRef="#ctx0" brushRef="#br1" timeOffset="246108.9756">11435 2158,'0'-25,"25"25,-25-25,25 25,0-24,-25-1,25 25,-25-25,24 0,1 0,-25 1,25-1,-25 0,0 0,0 0,0 1,0-1,0 0,-25 25,25 25,-25-25,25 25,-24-25,24 24,-25 1,25 0,-25 0,25 0,0-1,0 1,0 0,0 0,0 0,0-1,0 1,0 0,0 0,0 0,25-25,-25 24,25-24,-1 0,1 0</inkml:trace>
  <inkml:trace contextRef="#ctx0" brushRef="#br1" timeOffset="246974.6773">12477 1984,'-25'0,"0"-24,1 24,-1 0,0 24,0 1,25 0,25 0,0-25,0 0,-1 0,1 0,0-25,0 0,0 0,-25 1,0-1,0 0,0 0,0 0,-25 1,0-1,0 0,0 0,50 50,0-25,0 0,0 0,24 0,-24 0,0 0,25 0,-26-25,1 25,0 0,25-25,-26 1,1 24,-25-25,25 25,-25-25,0 0,0 0,-25 25,0-25,1 25,-1 0,0 0,0 25,0 0,1 0,24 0,-25 0,25-1,0 1,0 0,0 25,0-1,0-24,0 25,0-1,0-24,0 25,25-1,-25 1,24-1,-24-24,25 25,-25-1,0-24,25 0,-25 25,0-26,0 1,0 0,0 0,0 0,-25-25,0 0,1 0,-1 0,0 0,0-25,25 0,-25 25,1-25,24-24,-25 24,25 0,0-25,0 1,0 24,25-25,-25 26,24-26,1 25,-25 0,25 1,0-1,0 0,24 0,-24 25,0-25,0 1,24 24,-24-25</inkml:trace>
  <inkml:trace contextRef="#ctx0" brushRef="#br1" timeOffset="248480.9556">13792 1811,'25'0,"-25"-25,0 0,0 50,0 0,0 0,0-1,0 1,0 0,0 0,0 0,-25 24,25-24,0 0,0 0,0-1,0 1,0 25,0-25,0-1,0 1,0 0,0 0,0 0,0-1,0-48,0-1,25 0,-25 0,0-24,24-1,-24 25,0-24,25-1,-25 0,0 1,0-1,25 25,-25-24,0 24,0-25,0 26,0-1,0 0,0 0,0 0,0 0,0 1,0-1,25 25,-25 25,0-1,25 1,-25 0,0 0,24 25,-24-26,0 1,25 25,-25-25,25-1,-25 26,0-25,25 0,-25 24,0-24,0 0,25 0,-25-1,0 1,0 0,0 0</inkml:trace>
  <inkml:trace contextRef="#ctx0" brushRef="#br1" timeOffset="248673.8417">13841 2034,'199'-99</inkml:trace>
  <inkml:trace contextRef="#ctx0" brushRef="#br1" timeOffset="248996.6785">14139 1761,'273'248,"-273"-223,0 0,-298-248,323 148,223 373,-248-273,-25-25,0 0,25-25,-24 25,-1-25,25 0,-25 25,25-25,0 1,0-1,0 0,0 0,25 0,-25 1,25-1,-1 0,1 25,-25-25,25 0,0 25,0-24,-1 24</inkml:trace>
  <inkml:trace contextRef="#ctx0" brushRef="#br1" timeOffset="250751.6724">14809 1761,'0'-25,"0"1,25-1,-25 0,0 0,0 0,0 0,-25 25,0 0,0 0,25 25,-25-25,1 25,-1-25,25 25,-25 0,25 0,-25-25,25 24,-25 1,25 0,0 0,0 0,0-1,25-24,0 0,0 0,0 0,-25-24,24 24,-24-25,0 0,25 25,-25-25,0 0,0 1,0-1,0 50,0-1,0 1,25-25,-25 25,0 0,25 24,-25-24,25 0,-25 25,0-26,24 26,-24-25,25 24,-25-24,25 25,-25-25,0 24,0-24,0 0,0 0,0-1,0 1,0 0,0 0,0 0,-25-25,25 24,-25-24,25 25,-24-25,-1 0,0 0,0 0,25-25,-25 25,25-24,0-1,0 0,0 0,0 0,0 1,0-1,0 0,0-25,0 26,25-1,0 0,-25 0,25 0,-25 1,25-1,-1-25,-24 25,25 1,0-1,-25 0,25 0,0 0,-25 1,24-1,-24 0,0 0,25 0,-25 1,0-1,0 0,25 25,-25-25,0 50,0 0,0 0,25-25,-25 24,0 1,0 0,0 0,25-25,-25 25,0-1,0 1,0 0,24-25,-24 25,0 0,25-25,-25-25,25 25,-25-25,0 0,0 0,25 25,-25-24,0-1,0 0,25 0,-25 0,0 1,0-1,0 0,24 25,-24-25,0 0,0 50,0 0,0 0,0 0,0-1,0 1,0 0,0 0,0 0,0-1,25 1,-25 0,25 0,-25 0,25-25,-25 24,25-24,-25 25,24-25,1-25</inkml:trace>
  <inkml:trace contextRef="#ctx0" brushRef="#br1" timeOffset="252697.6423">15627 1612,'0'25,"25"-25,-25 25,25 0,-25 0,0-1,25 1,-25 0,0 0,0 0,0-1,0 1,0 0,0 0,0 0,0-1,0 1,0 0,0 0,0 0,0-1,0 1,0 0,0-50,-25 25,25-25,0 1,0-1,0 0,0 0,0 0,0 1,0-1,0 0,0 0,25-24,-25 24,0 0,0 0,0 0,25 1,-25-1,24 25,-24-25,25 25,0 0,-25 25,25 0,-25-1,25 1,-25 0,0 0,0 0,24-1,-24 1,0 0,0 0,0 0,0-1,0 1,0-50,0 1,0-1,0 0,0 0,0 0,0 1,0-1,0 0,0 0,25 0,-25 1,25 24,-25-25,25 25,-25-25,25 25,-1 0,1 0,0 0,-25 25,25 0,-25-1,0 1,0 0,0 0,0 0,0-1,0 1,25 0,-25 0,0 0,0-1,24-24,-24 25,25 0,0-25,0 25,0-25,-1-25,1 0,0 25,0-25,0 25,-1-24,1-1,0 0,0 0,0 0,-1 1,-24-1,25 0,-25 0,0 0,-25 25,1 0,-1 25,0-25,25 25,-25-25,25 25,-25-25,25 25,-24-1,24 1,0 0,0 0,0 0,24-25,-24 24,25-24,0 0,0 0,-25-24,25 24,-25-25,24 25,-24-25,25 25,-25-25,25 25,-25-25,25 25,-25 25,0 0,0 0,0 0,25-25,-25 24,0 1,0 0,24 0,1-50,0 0,0 0,-25 1,25-1,-25 0,0 0,25 25,-25-25,24 1,-24-1,25 0,-25 0,25 25,-25-25,25 25,-25 25,0 0,0 0,0 0,0-1,0 1,0 0,0 0,0 0,25-1,-1 1,1-25,0-25,0 1,0-1,-1 0,1 0,0-24,0-1,-25 25,25-24,-1-1,1 0,-25 1,25 24,-25-25,0 25,0 1,0-1,0 0,0 0,-25 25,0 0,25 25,0 0,0 0,0-1,0 1,0 0,0 0,0 0,0 24,0-24,0 25,0-25,0 24,0 1,-24-25,24-1,0 26,0-25,0 0,0-1</inkml:trace>
  <inkml:trace contextRef="#ctx0" brushRef="#br1" timeOffset="252907.5255">17041 1786,'223'-74</inkml:trace>
  <inkml:trace contextRef="#ctx0" brushRef="#br1" timeOffset="253987.3422">11361 2679,'0'0,"-25"0,0-25,50 25,0 0,0 0,0 0,24 0,1 0,-1 0,26-25,-1 25,1 0,24 0,-25-25,25 25,25 0,-24 0,24 0,0-24,0 24,0 0,0 0,25 0,-25 0,24-25,-24 25,25 0,0 0,0 0,0-25,-25 25,25 0,-25 0,0 0,0 0,-25-25,25 25,-25 0,-24 0,-1 0,0 0,1-25,-1 25,-24 0,-1 0,1 0,-25 0,0 0,-1 0,1 0,-50 0,1 25</inkml:trace>
  <inkml:trace contextRef="#ctx0" brushRef="#br1" timeOffset="254526.1026">12055 2654,'-471'25,"446"-25,521-25,-1041 75,495-50,25 0,1 0,-1 0,0 0,0 25,50-1,0-24,0 0,-1 0,1 0,25 0,-25 0,24 0,26 25,-26-25,26 0,-1 0,0 0,26 0,-26-25,50 25,-25 0,0 0,26-24,-1 24,0 0,24-25,1 25,-25 0,25-25,0 25,0-25,0 25,-1-25,1 25,25-25,-25 25,0-24,-1 24,26-25,-50 25,25-25,-25 25,0 0,-25 0,25-25,-25 25,-24 0,24 0,-25 0,1 0,-26 0,26 0,-26 0,-24 0,25 0,-25 0,-25 25,24-25,1 0,-50 0,1 0</inkml:trace>
  <inkml:trace contextRef="#ctx0" brushRef="#br0" timeOffset="294037.877">3076 7516,'0'-25,"0"0,0 0,-25 25,50 0,0 0,-25 25,25-25,0 0,-1 0,1 0,0 0,0 0,0 0,-1 0,1 0,0 0,0 0,0 0,-1 0,1 0,0 0,0 0,0 0,-1 0,1 0,0 0,0 0,0 0,-1 0,1 0,0 0,0 0,0 0,-1 0,1 0,0 0,0 0,0 0,-1 0,1 0,0 0,0 0,0 0,0 0,-1 0,1 0,0 0,0 0,0 0,-1 0,1 0,0 0,0 0,0 0,-1 0,1 0,0 0,0 0,0 0,-1 0,1 0,0 0,0 0,0 0,-1 0,1 0,0 0,0 0,0 0,-1 0,1 0,0 0,0 0,0 0,-1 0,1 0,0 0,0 0,0 0,-1 0,1 0,0 0,0 0,0 0,0 0,-1 0,1 0,0 0,0 0,0 0,-1 0,1 0,0 0,0 0,0 0,-1 0,1 0,0 0,0 0,0 25,-1-25,1 0,0 0,0 0,0 0,-1 0,1 0,0 25,0-25,0 0,-1 0,1 0,0 0,0 0,0 0,24 0,-24 0,0 0,0 25,-1-25,1 0,25 0,-25 0,-1 0,1 0,0 0,0 0,25 0,-26 0,1 0,0 0,0 0,0 0,24 0,-24 0,0 0,0 0,24 0,-24 0,0 24,0-24,-1 0,26 0,-25 0,0 0,-1 0,1 0,0 0,0 0,0 0,-1 0,1 25,0-25,0 0,0 0,-1 0,1 0,0 0,0 0,0 0,-1 25,1-25,0 0,0 0,0 0,0 0,-1 0,1 0,0 0,0 0,0 0,-1 0,1 0,0 0,0 0,0 0,-1 0,1 0,0 0,0 0,0 0,-1 0,1 0,0 0,0 0,0 0,-1 0,1 0,0 0,0 0,0 0,-1 0,1 0,0 0,0 0,0 0,-1 0,1 0,0 0,0 0,0 0,-1 0,1 0,0 0,0 0,0 0,0 0,-1 0,1 0,25 0,-25 0,-1 0,1 0,0 0,0-25,0 25,-1 0,1 0,0 0,0 0,0 0,-1 0,1 0,0 0,0 0,0 25,-1-25,1 0,0 0,0 0,0 0,-1 0,1 0,0 0,0 0,0 0,-1 0,1 0,0 0,0 0,0 0,-1 0,1 0,0 0,0 0,0 0,-1 0,1 0,0 0,0 0,0 0,0 0,-1 0,1 0,0 0,0-25,0 25,-1 0,1 0,0 0,0 0,0 0,-1 0,1 0,0 0,0 0,0 0,-1 0,1 0,0 0,0 0,0 0,-1 0,1 0,0 0,0 0,0 0,-1-25,1 25,0 0,0 0,0 0,-1 0,1 0,0 0,0 0,0 0,-1 0,1 0,0 0,0 0,0 0,0 0,-1 0,1 0,0 0,0 0,0 0,-1 0,1 0,0 0,0 0,0 0,-1 0,1 0,0 0,0 0,0 0,-1 0,1 0,0 0,0 0,0 0,-1 0,1 0,0 0,0 0,0 0,-1 0,1 0,0 0,0 0,0 0,-1 0,1 0,0 0,0 0,0 0,-1 0,1 0,0 0,0 0,0 0,0 0,-1 0,1 0,0 0,0 0,0 0,-25-24,24 24,1 0,0 0,0 0,0 0,-1 0,1 0,0 0,0 0,0 0,-1 0,1 0,0 0,0 0,0 0,-25-25,24 25,1 0,0 0,-50 0,0 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5T10:34:42.89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6102 7392,'0'0,"0"-25,25 25,0 0,-25 25,25-25,0 0,-25 25,24-25,1 0,0 24,0-24,0 25,-1-25,1 0,-25 25,25-25,0 0,0 25</inkml:trace>
  <inkml:trace contextRef="#ctx0" brushRef="#br0" timeOffset="408.8712">6400 7317,'0'-24,"-25"24,25 24,0 1,0 0,-25 0,25 0,-24-1,24 1,0 0,-25 0,25 0,0-1,0 1,-25 0,25 0,0 0,0-1,-25-24,25 25,0 0,0 0,0 0,0-1,0 1,0 0,0 0</inkml:trace>
  <inkml:trace contextRef="#ctx0" brushRef="#br0" timeOffset="4862.1652">7293 4887,'-25'0,"25"-25,25 25,0 0,0 0,-1 0,1 0,0 0,0 0,0 25,-1-25,1 0,0 0,0 24,0-24,-1 25,1-25,0 0,0 25,0-25,-25 25,24-25,-24 25,25-25,-25 24,-25-24,25 25,-24 0,-1 0,25 0,-25-1,25 1,-25-25,25 25,-25 0,25 0,-24-25,24 24,-25 1,0 0,25 0,-25-25,25 25,-25-25,25 24,0 1,-24-25,24 25</inkml:trace>
  <inkml:trace contextRef="#ctx0" brushRef="#br0" timeOffset="6600.7469">21506 4961,'0'0,"-25"-25,0 0,1 1,-1-1,0 0,0 0,0 0,1 0,-1 1,0-1,0 25,0-25,-24 0,24 0,-25 25,1-24,24 24,-25-25,1 25,-1-25,0 25,1 0,-1 0,-24 0,24 0,1 0,-1 0,-24 0,24 25,-24-25,24 25,0-1,-24-24,24 25,-24 0,24 0,-24 0,24-1,1 1,-26 25,26-25,-1 0,-24 24,24-24,0 25,1-26,-1 26,1 0,-1-26,0 26,1 0,24-1,-25 1,26-1,-26 1,25 0,0-1,-24 26,24-26,0 1,0-1,0 26,25-25,-24-1,24 1,-25 24,25-24,0-1,0 26,0-26,0 26,0-26,0 1,25 24,-1-24,-24 24,25-24,0 24,0-24,0 0,24 24,-24-24,25 24,-25-24,24-1,1 26,-1-26,1 1,0 0,-1-1,1 1,24-1,-24 1,24 0,1-1,-26-24,26 25,-1-26,1 26,-1-25,0 0,1-1,24 1,-25 0,1 0,-1 0,25-25,-24 25,-1-25,25 0,-24 0,24 0,-24 0,-1 0,25-25,-24 25,24-25,-25 0,1 25,24-25,-25 0,1 1,-1-1,0-25,1 25,-1 1,1-26,-1 25,-24-24,-1-1,1 25,0-24,-1-1,1 0,-25 1,24-1,-24 1,0-26,0 26,-1-26,1 26,0-1,-25-24,25 24,-25 0,25 1,-25-26,0 26,0-1,0 0,0-24,0 24,0-24,-25 24,25-24,-25 0,25 24,-25-24,0 24,1-24,24 24,-25 0,0-24,0 24,-24-24,24 24,0-24,-25 24,1 1,24-1,-25-24,1 24,-1 0,1 26,-1-26,-24 0,24 1,0-1,1 25,-26-24,26 24,-26-25,26 25,-26-24,26 24,-26-25,1 26,-1-1,1 0,0 0,-1 0,1 1,-1 24,1-25,-1 25,-24 0,25 0,-1 0,1 0,-25 0,24 25</inkml:trace>
  <inkml:trace contextRef="#ctx0" brushRef="#br0" timeOffset="7518.2368">18678 5730,'0'-25,"0"0,-25 0,25 1,0 48,0 1,0 0,0 0,0 0,25-1,-25 1,0 0,0 0,25 0,-25 0,25-1,-25 1,25 0,-25 0,24 0,1-1,-25 1,25-25,-25 25,25-25,0 0,-25 25,0-50,25 25,-25-25,24 25,-24-25,25 1,0-1,0 0,0 0,-25 0,24 1,1-1,0 0,0 0,0 0,-1 25,-24-25,25 1,0 24,-25-25,25 25</inkml:trace>
  <inkml:trace contextRef="#ctx0" brushRef="#br0" timeOffset="8797.7774">21010 6896,'0'-25,"-25"50,0-25,1 0,24 25,-25-25,0 24,0 1,0-25,0 25,1 0,-1-25,25 25,-25-1,0 1,0 0,1-25,-26 25,25 0,0-1,1 1,-1 0,-25 0,25 24,-24-24,-1 0,1 0,-1 24,-24-24,24 0,0 0,-24 24,24-24,-24 25,24-25,-24 24,24-24,1 0,-26 24,26-24,-26 25,26-25,-26 24,26-24,-1 25,-24-25,24-1,0 1,-24 25,24-25,1-1,-1 1,0 0,1 25,-1-26,1 1,-1-25,0 25,26 0,-26 0,0-1,26 1,-26-25,25 25,0 0,-24 0,24-25,0 24,0 1,1-25,-1 25,0-25,0 25,0 0,1-25,24 24,-25-24,0 0,25 25,-25-25,25 25,-25-25,1 0,24 25,-25-25,25 25,0-50,25 25,-25-25</inkml:trace>
  <inkml:trace contextRef="#ctx0" brushRef="#br0" timeOffset="9500.4021">17934 7838,'0'-25,"0"50,0 0,0 0,0 0,0-1,0 1,25 0,-25 0,0 0,25 0,-25-1,25 1,-25 0,0 0,24 0,1-1,-25 1,25 0,-25 0,25 0,0-1,-25 1,24 0,1 0,0 0,0-1,0 1,-1 0,-24 25,25-26,0 1,0 0,0 0,-1 0,1-1,0 1,0 0,0 0,-1 0,1-1,0 1,0 0,-25 0,25 0,-1-25,-24 24,25 1,-25 0,25-25,-25 25,0 0,25 0,-25-1,0 1,0 0,-25 0,25 0,-25-25,25 24,-25-48,25-1,-24 25</inkml:trace>
  <inkml:trace contextRef="#ctx0" brushRef="#br0" timeOffset="10233.2797">18257 9004,'0'-25,"24"25,-24 25,25-25,0 0,-25 25,25-25,-25 25,25-25,-25 25,24-25,-24 24,25-24,0 0,-25 25,25-25,0 25,-1 0,1-25,0 0,-25 25,25-25,0 24,-1-24,-24 25,25-25,0 25,0-25,0 25,-1-25,-24-25,-24 25,24-25,-25 25,25-25,-25 1,25-1,0 0,0 0,0 0,0 1,25-1,-25 0,0 0,0 0,25 0,-25 1,0-1,0 0,24 0,-24 0,0 1,25-1,-25 0,0 0,0 0,0 1,0-1,0 50,-25-25</inkml:trace>
  <inkml:trace contextRef="#ctx0" brushRef="#br0" timeOffset="16010.3406">10369 9302,'-25'0,"25"-25,-25 25,25 25,0 0,0-1,0 1,25 0,-25 0,0 0,0-1,0 26,0-25,25 24,-25-24,0 0,0 25,0-26,25 1,-25 0,0 0,0 0,0-1,0-48,0-1,0 0,-25 0,25 0,-25-24,25 24,-25-25,25 1,-25-1,25 1,0-1,0 25,-25-24,25-1,0 25,0-24,0 24,0 0,0 0,0 0,0 1,25 24,-25-25,25 25,-25-25,25 25,0 0,-25 25,25-25,-1 25,-24-1,25-24,-25 25,0 0,25 0,-25 0,0-1,0 1,0 25,0-25,0-1,0 1,0 0,0 0,0 0,-25-1,25 1,0 0</inkml:trace>
  <inkml:trace contextRef="#ctx0" brushRef="#br0" timeOffset="16234.7926">10642 9426,'0'25,"24"-25,1 0,-25-25,25 25,0 0,-25-25,25 25,-1 0,-24-25,25 25,0 0</inkml:trace>
  <inkml:trace contextRef="#ctx0" brushRef="#br0" timeOffset="16443.8148">10716 9649,'-25'25,"50"-25,-25-25,25 25,0 0,-1-25,1 0,0 25,0-24,0 24,-1-25,1 25</inkml:trace>
  <inkml:trace contextRef="#ctx0" brushRef="#br0" timeOffset="16703.8877">11212 9153,'-25'0,"25"-25,-25 25,25 25,0 0,0 0,0-1,0 1,25 0,-25 0,0 24,0-24,0 0,0 25,0-26,0 1,0 25,0-25</inkml:trace>
  <inkml:trace contextRef="#ctx0" brushRef="#br0" timeOffset="18034.7458">5755 18256,'0'25,"0"0,0 0,0-1,0 1,0 0,0 0,0 0,0-1,25 1,-25 0,25 0,-25 0,0 0,0-1,24-24,-24 25,0-50,-24 25,24-24,-25-1,25 0,-25 0,25 0,-25 0,25 1,-25-1,25 0,-24 0,24 0,24 25,1 25,0-25,0 25,0-25,-1 0,1 25,0-25,0 0,-25 25,25-25,-1 0,1 24,0-24,0 0,-25 25,25-25,-1 0,1 25,0-25,0 0,-25-25,25 25,-25-25,0 1,0-1,-25 25,25-25,0 0,0 0,-25 25,25-24,0-1</inkml:trace>
  <inkml:trace contextRef="#ctx0" brushRef="#br0" timeOffset="18300.7191">6425 18430,'25'0,"-1"-25,1 25,0 0,0 0,0 0,-1 0</inkml:trace>
  <inkml:trace contextRef="#ctx0" brushRef="#br0" timeOffset="18486.6823">6598 18554,'0'25,"-24"-25,48 0,1 0,0 0,0 0,0-25,-1 25</inkml:trace>
  <inkml:trace contextRef="#ctx0" brushRef="#br0" timeOffset="21736.2164">8360 18331,'0'0,"-25"0,0 0,25-25,-25 25,25-25,-25 25,25 25,0 0,-24-1,24 1,0 0,0 0,0 0,0-1,24 1,-24 0,25-25,-25 25,0 0,25-25,0 25,0-25,-1 24,1-24,0-24,0 24,0-25,-25 0,0 0,0 0,0 0,0 1,0-1,-25 0,0 25,0 0,25-25,-25 25</inkml:trace>
  <inkml:trace contextRef="#ctx0" brushRef="#br0" timeOffset="22019.4862">8707 18430,'0'25,"25"-25,-1 0,1-25,0 25,0 0,0 0,-1 0,1 0,0 0</inkml:trace>
  <inkml:trace contextRef="#ctx0" brushRef="#br0" timeOffset="22304.3255">9079 18331,'-25'0,"25"-25,-25 25,25 25,0-1,0 1,0 0,0 0,0 0,0-1,25 1,-25 0,0 0,0 0,0 0,25-25,-25 24</inkml:trace>
  <inkml:trace contextRef="#ctx0" brushRef="#br0" timeOffset="22648.2823">9525 18455,'0'0,"25"0,0 0,0 0,0 0,-25-25,24 25,1 0,0 0,0 0,0 0,-1 0,1-25,0 25</inkml:trace>
  <inkml:trace contextRef="#ctx0" brushRef="#br0" timeOffset="22878.1498">9550 18604,'-25'0,"1"0,24 24,24-48,1 24,0-25,0 25,0 0,-25-25,24 25,1 0,0-25,0 25,0 0,-1-25</inkml:trace>
  <inkml:trace contextRef="#ctx0" brushRef="#br0" timeOffset="23464.0259">10493 18306,'0'25,"25"-25,-25 24,0 1,0 0,0 0,0 0,0-1,24-24,-24 25,0 0,0 0,0-50,-24 25,24-25,-25 25,25-25,-25 25,25-24,-25-1,25 0,0 0,25 25,0-25,0 25,-1 0,1 0,0 0,0 0,0 0,-1 25,1-25,0 0,0 0,0 25,-1-25,1 0,0 0,-25 25,25-25,0 0,-25-25,0 0,-25 25,25-25,-25 1,25-1,-25 25,25-25,0 0,-25 25,25-25</inkml:trace>
  <inkml:trace contextRef="#ctx0" brushRef="#br0" timeOffset="23718.0021">11038 18331,'25'0,"0"0,0 0,0 0,-1 0,1 0,0 0,0 0</inkml:trace>
  <inkml:trace contextRef="#ctx0" brushRef="#br0" timeOffset="23969.7467">11187 18479,'0'25,"-25"-25,50 0,0 0,-25-25,25 25,0 0,-1 0,1 0,0 0,0 0,0-24,24-1,-24 25</inkml:trace>
  <inkml:trace contextRef="#ctx0" brushRef="#br0" timeOffset="24238.916">11758 18306,'25'0,"-1"0,-24-25,25 25,0 0,0 0,0 0,-25-25,49 25,-24 0,0 0,0-25</inkml:trace>
  <inkml:trace contextRef="#ctx0" brushRef="#br0" timeOffset="24598.7407">12105 18083,'-25'0,"0"0,25-25,-24 25,24 25,0-1,0 1,0 0,0 0,24-25,-24 25,0-1,0 1,0 0,0 0,0 0,0-1,0 1,0 0,0 0,0 0,0-1,0 1,0 0</inkml:trace>
  <inkml:trace contextRef="#ctx0" brushRef="#br0" timeOffset="27407.9609">8831 4713,'-25'0,"0"0</inkml:trace>
  <inkml:trace contextRef="#ctx0" brushRef="#br0" timeOffset="28271.4208">9302 6449,'0'-25,"-25"25,25-24,-25 24,25-25,0 0,-24 0,-1 0,25 1,0-1,-25-25,25 25,-25-24,25-1,-25 1,25-1,0 0,0-24,0-1,0 26,0-26,0 1,0 0,0-1,0 1,0 24,25-24,-25 24,0 1,25-1,-25 0,0 1,0-1,25 1,-25 24,0-25,25 25,-25 0,0-24,0 24,0 0,24 0,-24 1,0 48,25-24,-25 25,25-25,-25 25,25 0,-25 0,25-25,0 24,-1 1,1 0,0 0,-25 0,25 0,0-25,-1 24,1 1,-25 0,25-25,-25 25,25-25,-25 25,0-1</inkml:trace>
  <inkml:trace contextRef="#ctx0" brushRef="#br0" timeOffset="28464.1148">9228 4663,'-25'25,"0"-25,0 0,0 0,25-25,-24 25,24 25,-25-25,25 25,-25-25,25 25,-25-1,25 1,-25 0,25 25,-24-25,24 24,-25 1,25-25</inkml:trace>
  <inkml:trace contextRef="#ctx0" brushRef="#br0" timeOffset="29549.7907">15404 6201,'0'25,"0"0,0 0,0-1,25 1,-25 0,0 0,25 0,-25 24,24-24,-24 0,0 24,25 1,0-25,-25 24,25 1,0 0,-1-1,1 26,0-26,0 26,0-26,0 26,24-1,-24-24,0 24,0-24,-1 24,26-24,-25-1,0 1,-1 24,1-24,25-25,-25 24,-1 1,1-25,0 0,0 24,0-24,-1 0,1 0,-25 0,25-25</inkml:trace>
  <inkml:trace contextRef="#ctx0" brushRef="#br0" timeOffset="29944.5428">15776 7789,'0'24,"25"-24,-25 25,25-25,0 25,-25 0,24 0,1-1,0 1,0 0,0 0,-1 0,1-25,0 25,0-1,0 1,-1 0,1-25,-25 25,25-25,0 25,0-25,-25 24,24-24,1 0,0-24,-25-1,25 25,-25-25,0 0,25 0,-25 1,0-1,0 0,0-25,24 25,-24 1,0-1,0 0,0 0,0 0,0 1,0-1,-24 25,24-25,-25 25</inkml:trace>
  <inkml:trace contextRef="#ctx0" brushRef="#br0" timeOffset="30788.0601">14213 8458,'0'0,"-24"-24,24-1,-25 25,25-25,-25 0,25 0,-25 1,25-1,0 0,-25 0,25-24,-24 24,24 0,-25-25,0 1,25-1,-25 0,0 1,1-1,-1-24,0 24,25-24,-25 24,-24-24,24-1,0 1,0 24,0-24,1 24,-1-24,0 24,0 1,0-1,1 1,-1-1,0 25,0-25,0 26,25-26,-25 25,1 0,-1 25,25-24,-25-1,25 0,-25 25,25-25,0 50,25-25,0 25,0 0,-1-1,1 1,0-25,0 25,0 0,0 24,-1-24,1 0,0 0,0 0,0 24,-1-24,1 0,0 25,0-26,-25 1,25 0,-1 0,-24 0,25-1,0 1,-25 0</inkml:trace>
  <inkml:trace contextRef="#ctx0" brushRef="#br0" timeOffset="31008.1724">13544 6722,'0'0,"0"25,-25-25,25-25,0 50,0 0,-25-1,25 1,-25 0,25 0,0 25,-25-26,1 26,24 0,-25-26,25 26,-25 0,0-1</inkml:trace>
  <inkml:trace contextRef="#ctx0" brushRef="#br0" timeOffset="31527.9766">13370 7640,'-25'0,"0"0,1 0,-1 0,0 25,0-25,0 0,1 0,-26 24,25-24,0 0,1 25,-1-25,0 0,-25 25,26-25,-1 25,-25 0,25-25,-24 24,-1 1,25-25,-24 25,-1-25,1 25,24-25,-25 25,0-25,26 24,-26-24,25 25,0-25,-24 25,24-25,0 25,0-25,1 25,-1-25,0 25,0-25,0 0,1 24,-1-24,0 0,0 0,25 25,0-50</inkml:trace>
  <inkml:trace contextRef="#ctx0" brushRef="#br0" timeOffset="31883.1168">12254 7739,'0'-25,"0"0,-25 25,0 0,0 25,1 0,-1-25,0 25,0 0,0-1,1 1,24 0,-25-25,25 25,-25 0,25-1,-25 1,25 0,0 0,0 0,0 0,25-1,0-24,-25 25,25-25,-1 25,1-25,25 0,-25 25,24-25,-24 0,25 0,-26 0,26 0,0 0,-1 0,-24 0,25 0,-25 0,24 0,-24 0</inkml:trace>
  <inkml:trace contextRef="#ctx0" brushRef="#br0" timeOffset="38031.859">7566 7491,'0'-25,"0"50,0 0,-25-25,25 25,0-1,0 1,0 0,0 0,0 0,25-25,-25 24,0 1,25-25,-25 25,24 0,1-25,0 25,0-25,0 0,-1 0,1 0,-25-25,25 25,0 0,-25-25,25 25,-25-25,24 25,-24-25,0 1,25 24,-25-25,0 0,0 0,0 0,-25 1,25-1,-24 0,-1 0,0 25,25-25,-25 25,0 0,1-24,-1 24,0 0,0 0,0 0,1 0,24 24,-25-24,0 0,25 25,-25-25,0 25</inkml:trace>
  <inkml:trace contextRef="#ctx0" brushRef="#br0" timeOffset="44015.8946">19150 6871,'24'0,"1"0,-25 25,25-25,0 0,0 0,-1 0,1-25,0 25,0-25,0 25,-1-25,1 0,-25 1,25 24,-25-25,25 25,-25-25,0 0,25 0,-25 1,0-1,0 0,24 0,-24 0,0-24,0 24,0 0,0-24,0 24,0 0,0 0,0 0,0 1,0-1,0 0,0 0,0 0,0 1,0-1,0 0,0 0,0 0,0 1,0-1,0 0,25 0,0 0,-25 1,25 24,-25-25,25 0,-1 0,1 25,0-25,0 0,0 25,-1-24,1 24,0-25,0 0,25 25,-26-25,1 0,0 1,0 24,0-25,-1 0,-24 0,25 25,0-25,-25 1,25-1,0 0,-1 0,1 0,-25 1,25 24,-25-25,25 0,0 25,-1 0,1 0,0 0,0 0,0 25,-1-25,1 25,0-25,0 24,0-24,-1 0,1 25,0-25,0 25,0-25,-1 0,26 0,-25 0,0 0,-1 0,1 0,0 0,0 0,0-25,0 25,-25-25,24 25,1-24,0-1,0 25,-25-25,25 25,-1-25,1 0,0 1,0 24,0-25,-1 0,1 25,0 0,0 0,0 0,-1 0,1 0,-25 25,25-25,0 25,0-25,-25 24,24 1,1 0,0-25,0 25,0 0,-1-1,1 1,0 0,0-25,0 25,-1 0,1-1,0 1,25-25,-26 25,1 0,0-25,0 25,0-25,-1 0,1 0,0 0,-25-25,25 25,0 25,0-1,-25 1,24 0,1 25,-25-26,25 1,0 0,-25 25,25-25,-1 24,1-24,0 25,0-26,0 26,-25 0,24-1,1 1,0-25,0 24,-25 1,25-1,-1 1,-24-25,25 24,-25-24,25 25,-25-25,0 24,25-24,-25 0,0 24,0-24,0 0,0 25,0-25,0 24,0-24,0 0,0 24,0-24,0 0,-25 0,25 0,0-1,-25 1,25 0,-25 0,25 0,-24-25,24 24,-25 1,0 0,25 0,-25 0,0-1,1 1,-1 0,0 0,0-25,25 25,-25-1,1-24,-1 25,0 0,-25-25,26 25,-1-25,0 25,-25-25,25 0,-24 24,24-24,-25 25,1-25,24 25,-25-25,1 0,24 0,-25 25,26-25,-26 0,25 0,0 0,-24 0,24 0,-25-25,26 25,-26 0,25 0,0 0,-24 0,-1-25,25 25,-24 0,24 0,-25-25,1 25,24 0,-25-24,1 24,24-25,0 25,-25 0,26-25,-26 25,25 0,0-25,1 25,-1 0,0-25,0 25,0 0,-24-24,24 24,0-25,0 25,1 0,-1-25,0 0,0 0,0 25,1-24,-1-1,0 25,25-25,-25 0,0 25,25-25,-24 25,-1-24,0 24,25-25,-25 0,0 25,25-25,-24 25,-1-25,25 1,-25-1,25 0,-25 25,25-25,-25 0,25 1,-25-1,1 0,24 0,-25 0,25 1,-25-1,25 0,0 0,-25 25,25-25,0 0,-25 1,25-1,-24 0,24 0,0 0,-25 1,25-1,0 0,-25 0,25 0,0 1,-25-26,25 25,0 0,-25 1,25-1,0 0,0 0,0 0,0 1,0-1,0 0,0 0,0 0,0 50</inkml:trace>
  <inkml:trace contextRef="#ctx0" brushRef="#br0" timeOffset="44827.5312">19447 5854,'0'-25,"-25"25,50-25,0 25,0 0,0 0,-25-25,24 25,1 0,0-24,0 24,0 0,-1-25,1 25,0-25,0 25,0 0,-1-25,1 25,0 0,-25-25,25 25,0 0,-25-24,0 48,25-24,-25 25,24-25,-24 25,0 0,25-25,-25 25,0-1,25 1,-25 0,25 0,-25 0,0 0,25-1,-25 26,24-25,-24 0,0-1,25 1,-25 25,0-25,0-1,0 1,0 0,25 25,-25-26,0 1</inkml:trace>
  <inkml:trace contextRef="#ctx0" brushRef="#br0" timeOffset="49030.2033">19323 8483,'0'25,"0"-50,-25 25,25-25,-24 25,24-24,-25-1,0 0,0 0,25 0,-25 1,1-1,-1 0,25 0,-25 0,0 1,0-26,1 25,24 0,-25 1,0-26,0 25,0 0,25 0,-24 1,-1-1,0-25,25 25,-25 1,0-1,0 0,25-25,-24 26,-1-1,0 25,25-25,-25 0,25 0,-25 25,25-24,-24 24,24-25,24 50,1-25,-25 24,25-24,0 25,0-25,-1 25,1 0,0-25,0 0,0 25,0-25,-1 24,1-24,-25 25,25-25,0 0,-25 25,25-25,-1 0,-24 25,25-25,0 25,0-25,-25 24</inkml:trace>
  <inkml:trace contextRef="#ctx0" brushRef="#br0" timeOffset="49293.5519">18777 7565,'0'0,"-24"0,24 25,-25-25,25 25,0 0,-25-25,25 25,-25-1,25 26,0-25,-25 0,25 24,-24-24,-1 25</inkml:trace>
  <inkml:trace contextRef="#ctx0" brushRef="#br0" timeOffset="50417.4522">18653 9599,'0'-24,"25"24,0 0,0-25,0 0,-1 25,1-25,0 0,25 25,-1-24,-24-1,50 0,-26-25,1 26,24-1,-24 0,24-25,1 26,-26-1,26-25,-26 25,26 1,-26-1,1 0,24 0,-24 0,0 0,-26 1,26 24,0-25,-26 0,1 25,0-25,0 25,0 0,-1-25,1 25,-50 0,25 25,-24-25,-1 0,0 25</inkml:trace>
  <inkml:trace contextRef="#ctx0" brushRef="#br0" timeOffset="51732.7939">18430 9971,'0'0,"0"25,0 0,0 0,25 0,-25 0,0-1,25 1,-25 0,0 0,0 0,25-1,-25 1,0 0,-25-25,25-25,-25 25,25-25,-25 25,25-24,0-1,-25 0,25 0,0 0,0 1,0-1,0 0,0 0,0 0,0 0,25 25,0 0,0-24,0 24,-1 0,1 24,0-24,0 0,-25 25,25-25,-1 25,1-25,0 25,0 0,0-25,-25 25,24-25,1 0,-25-25,0 0,0 0,0 0,-25 25,25-25,0 1,0-1,-24 25,24-25,0 0,0 0,24 25,-24-24</inkml:trace>
  <inkml:trace contextRef="#ctx0" brushRef="#br0" timeOffset="51960.5905">18951 9922,'0'25,"0"-50,25 25,0 0,-25-25,25 25,-1-25,1 25,0 0,0-25</inkml:trace>
  <inkml:trace contextRef="#ctx0" brushRef="#br0" timeOffset="52179.7266">19026 10046,'0'0,"0"25,-25-25,25 25,0-1,0-48,25 24,-1 0,1-25,0 25,0 0,0-25,-1 25,1-25,0 25,0-25,0 25,-1-25,26 1,-25-1</inkml:trace>
  <inkml:trace contextRef="#ctx0" brushRef="#br0" timeOffset="52531.0222">19571 9674,'-25'0,"1"25,24-1,0 1,0 0,24-25,-24 25,25-25,-25 25,25-25,-25 24,25-24,0 0,-1 0,1 0,0 0,0 0,0-24,-1-1,1 0,-25 0,25 0,-25 1,0-1,0 0,0 0,0 0,-25 1,25-1,-25 0,1 0,-1 25,25-25,-25 25,0 0,0 0,1 0,-1 0,0 25,0-25,0 25,1 0,-1 0</inkml:trace>
  <inkml:trace contextRef="#ctx0" brushRef="#br0" timeOffset="52943.8776">18753 10393,'0'0,"-25"0,25 25,-25-25,0 0,0 25,1 0,-1-25,0 0,25 24,-25-24,50 0,0 0,0 0,-1-24,1 24,25 0,-25-25,24 25,1-25,0 0,24 0,-24 25,24-24,-24-1,24 0,-24 25,24-25,-24 0,24 25,-24-24,-1 24,1-25,-1 25,1-25,-25 25,0 0,-1-25,1 25,0 0</inkml:trace>
  <inkml:trace contextRef="#ctx0" brushRef="#br0" timeOffset="54802.3768">8236 18802,'-25'0,"25"-25,-25 25,25-25</inkml:trace>
  <inkml:trace contextRef="#ctx0" brushRef="#br0" timeOffset="55570.2169">8310 18405,'25'0,"-25"-25,25 25,-25 25,0 0,0 0,0-1,0 1,0 0,0 0,24-25,-24 25,0 0,0-1,0 1,0 0,0 0,0 0,0-1,25-24,-25-24,0-1,0 0,0 0,-25 25,25-25,0 1,0-1,0 0,0 0,-24 0,24 0,0 1,0-1,0 0,-25 0,25 0,0 1,-25 24,25-25,0 50,25-25,-25 24,0 1,25 0,-25 0,0 0,24-1,-24 1,25 0,-25 0,0 0,25 0,-25-1,25-24</inkml:trace>
  <inkml:trace contextRef="#ctx0" brushRef="#br0" timeOffset="55821.0912">8682 18504,'25'0,"0"0</inkml:trace>
  <inkml:trace contextRef="#ctx0" brushRef="#br0" timeOffset="57044.5332">10741 18479,'0'0,"0"-24,0-1,0 0,-25 25,25-25,-25 25,0-25,1 25,-1 0,0 0,0 0,0 0,1 0,-1 0,25 25,-25-25,0 0,25 25,-25-25,25 25,-24-25,24 25,-25-25,25 24,0 1,0 0,0 0,0 0,0 0,25-25,-25 24,24-24,1 25,0-25,0 25,0-25,24 0,-24 0,0 0,0 0,-1 0,1 0,0-25,25 25,-26-25,1 25,0-24,0 24,0-25,-1 0,1 25,0-25,0 0,-25 0,25 1,-25-1,0 0,0 0,0 0,0 1,-25-1,0 0,0 0,0 0,1 25,-1-24,0 24,-25-25,26 25,-26-25,25 25,-24 0,24 0,-25 0,25 0,-24 0,24 25,-25-25,26 25,-1-1</inkml:trace>
  <inkml:trace contextRef="#ctx0" brushRef="#br0" timeOffset="57630.8528">9773 18926,'0'25,"25"-25,0 0,0 0,-25-25,25 25,24 0,-24 0,25-25,-26 25,26 0,0 0,-1-25,26 25,-26 0,26 0,-1 0,1-24,-1 24,0 0,26 0,-26 0,25 0,-24-25,24 25,0 0,-25 0,26 0,-1 0,-25 0,26 0,-26 0,0-25,1 25,-1 0,1 0,-1-25,-24 25,-1 0,26 0,-51 0,26 0,0 0,-26 0,26 0,-25 0,0 0,0 0,-1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4:45:50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3944 8558,'0'0,"0"24,-25-24,1 0,-1 0,25-24,25 24,-1 0,1-25,0 25,0-25,0 25,0-25,-1 25,1-25,0 1,0-1,24 0,-24 25,25-25,-1 0,1 1,-25-1,24-25,1 25,0 1,-1-1,1 0,-1 0,1 0,0 1,-1-1,1 0,-1 0,-24 0,25 0,0 1,-1-1,-24 25,25-25,-26 0,26 0,-25 1,0 24,-1-25,1 0,0 25,0-25,0 25,-1-25,1 25,0-24</inkml:trace>
  <inkml:trace contextRef="#ctx0" brushRef="#br0" timeOffset="404.1668">5185 7665,'0'-25,"24"25,1 0,-25-25,25 25,0 0,0 0,-1 0,1 0,0 0,25 0,-26 0,1 0,0 0,0 0,0 25,-1-25,1 0,0 0,-25 25,25-25,0 0,-25 24,24-24,-24 25,0 0,0 0,-24 0,24-1,-25 1,0 0,0 0,0 0,1-1,-1 1,0 0,0 0,0 0</inkml:trace>
  <inkml:trace contextRef="#ctx0" brushRef="#br0" timeOffset="1298.7851">3076 8905,'0'0,"0"-25,0 0,0 50,0 0,25 0,-25-1,25 1,-25 0,25 0,-1 0,-24 24,25-24,0 0,-25 0,25 0,0-1,-25 1,24 0,-24 0,25-25,-25 25,-25-25,1 0,24-25,-25 25,25-25,-25 0,0 25,25-49,-25 24,1 0,-1-25,0 26,0-1,0 0,1 0,-1-25,25 26,-25-1,0 0,25 0,-25 0,25 1,-25-1,25 0,0 0,0 0,0 1,0-1,25 25,-25-25,25 25,-25-25,25 25,0 0,0 0,-1 0,1 0,0 0,0 25,0 0,-1 0,1-1,-25 1,0 0,25-25,-25 25,0 0,0-1,0 1,0 0,0 0,0 0,0-1,0 1,0 0,0 0</inkml:trace>
  <inkml:trace contextRef="#ctx0" brushRef="#br0" timeOffset="2162.7987">3349 8954,'0'0,"0"25,25-25,-25 25,25 0,-1-25,-24 25,25-25,0 0,0 0,0-25,-25 0,0 0,-25 0,25 1,-25 24,25-25,-25 25,25-25,-25 25,25-25,-24 25,24-25,0 1,-25-1,25 0,0 0,0 0,0 1,0-1,0 0,25 25,-25-25,0 0,0 1,0-1,0 0,0 0,-25 0,25 1,-25 24,25-25,-25 25,0 0,25 25,0-1,25-24,-25 25,0 0,25-25,-25 25,25 0,0-1,-25 1,24 0,1 0,0 0,0-1,-25 1,25-25,-1 25,1 0,0 0,0-1,0-24,-1 0,1 0,-25-24,25 24,-25-25,25 0,-25 0,0 0,0 1,0-1,0 0,0 0,0 0,0 1,0-1,-25 25,0 0,0 0,1 0,24 25,-25-25,25 24,0 1,0 0,0 0,0 0,0-1,25 1,-1 0,1 0,0 0,0-1,0-24,-1 0,1 25</inkml:trace>
  <inkml:trace contextRef="#ctx0" brushRef="#br0" timeOffset="3397.0016">7814 7888,'0'-25,"25"25,-1 0,1-25,0 25,0 0,0 0,-1 0,1 0,0 0,0 0,24-25,1 25,-25 0,0 0,0 0,24-24,-24 24,0 0,24 0,-24-25,25 25,-1 0,-24 0,25-25,-1 25,-24 0,25 0,-25 0,24-25,-24 25,25 0,-26 0,1 0,25-25,-25 25,24 0,-24 0,0-24,0 24,-1 0,1 0,0 0,0-25,0 25,-1 0,1 0,-25 25,-25-25,1 0,-1 0,0 0</inkml:trace>
  <inkml:trace contextRef="#ctx0" brushRef="#br0" timeOffset="4036.3688">8062 7665,'-25'-25,"0"25,25-25,-25 25,1 0,-1 25,25 0,0-1,-25-24,25 25,0 0,-25 0,25 0,0 24,-25-24,25 0,0 0,-24-1,24 1,0 0,-25 25,25-25,0-1,25-24,-1 0,-24-24,25 24,0 0,0 0,0-25,-1 25,1 0,0 0,25-25,-26 25,1 0,0 0,25-25,-25 25,-1 0,1-25,0 25,25-25</inkml:trace>
  <inkml:trace contextRef="#ctx0" brushRef="#br0" timeOffset="5509.0672">8880 7317,'-24'0,"24"-24,0-1,24 25,1 0,-25-25,25 25,0-25,0 25,-1 0,1-25,0 25,-25 25,0 0,0 0,0 0,0-1,-25 1,25 0,0 0,-25-25,25 25,0-1,0 1,0 0,0 0,25-25,0 0,-25-25,25 25,0 0,-25-25,24 25,1-25,0 25,0-24,0-1,-1 25,-24-25,25 25,0-25,0 25,-25-25,25 25,-25-24,0-1,0 0,0 0,-25 25,0 0,0 0,25 25,0 0,0 0,0-1,0 1,0 0,25-25,-25 25,25-25,0 0,0 0,-1-25,-24 0,25 25,0-25,-25 1,25 24,-25-25,0 0,25 25,-25-25,0 0,0 1,24 24,-24 24,25-24,-25 25,25-25,-25 25,25-25,-25 25,25-25,-25 25,0-1,-25-24,0 0,25-24,0-1,0 0,0 0,0 0,0 1,25-1,-25 0,25 25,-1-25,1 0,0 25,-25-24,25 24,-25-25,0 50,0-1,25-24,-25 25,0 0,0 0,24-25,-24 25,25-1,0-24,0 0,0 0,-1 0,-24-24,25 24,-25-25,25 0,-25 0,0 0,-25 1,0 24,25-25,-24 25,-1 0,0 0,0 0,0 0,1 25,-1-25,0 0</inkml:trace>
  <inkml:trace contextRef="#ctx0" brushRef="#br0" timeOffset="11689.5327">8384 18380,'0'-25,"-24"25,24-24,-25 24,0 0,25-25,0 50,25-1,-25 1,0 0,25-25,-25 25,0 0,0-1,24 1,-24 0,0 0,25-25,-25 25,0 0,0-1,25-24,-25 25,0 0,0 0,0 0,0-50,-25 25</inkml:trace>
  <inkml:trace contextRef="#ctx0" brushRef="#br0" timeOffset="12180.7485">8583 18455,'0'24,"25"-24,-1 0,1 0,-25-24,25 24,0 0,0 0,-1-25,1 25,0 0,0 0</inkml:trace>
  <inkml:trace contextRef="#ctx0" brushRef="#br0" timeOffset="12638.1177">9054 18256,'0'25,"0"0,25 0,-25-1,0 1,25-25,-25 25,0 0,0 0,24-25,-24 24,0 1,25-25,-25 25,0 0,25-25</inkml:trace>
  <inkml:trace contextRef="#ctx0" brushRef="#br0" timeOffset="13336.7448">9426 18380,'0'25,"0"-50,25 25,0 0,0-25,-1 25,1 0,0-24,0 24,0 0,-25-25,24 25,1 0,0 0,0-25,0 25,-1 0,1 0</inkml:trace>
  <inkml:trace contextRef="#ctx0" brushRef="#br0" timeOffset="13672.6976">9550 18554,'-25'0,"50"0,0 0,0 0,0 0,-25-25,24 25,1 0,0-25,0 25,0-25,-1 25,1 0,-25-24,25 24,0 0,0 0,-1-25,1 25</inkml:trace>
  <inkml:trace contextRef="#ctx0" brushRef="#br0" timeOffset="15031.221">10046 18256,'-25'0,"1"25,24 0,0 0,0-1,0 1,24 0,1-25,-25 25,25-25,0 0,0 0,-1-25,1 25,-25-25,25 0,-25 1,0-1,-25 0,25 0,-25 25,25-25,-24 1,-1 24,25-25,-25 25,0 0,0 0,1 0,24 25,-25-25</inkml:trace>
  <inkml:trace contextRef="#ctx0" brushRef="#br0" timeOffset="26638.3792">12080 18182,'-25'0,"1"0,-1 0,0 0,0 0,0 0,25 25,-24-25,-1 24,0-24,25 25,-25-25,0 25,1 0,24 0,-25-25,25 24,0 1,0 0,25 0,-25 0,24-25,1 0,-25 24,25-24,0 25,0-25,-1 25,1-25,0 25,0-25,0 0,-1 0,-24-25,25 25,0 0,-25-25,25 25,-25-25,25 25,-25-24,24 24,-24-25,25 25,-25-25,0 0,25 25,-25-25,0 1,0-1,-25 0,25 0,-25 0,1 1,-1-1,0 0,0 25,0-25,1 25,-1 0,0 0,0 0,0 0,1 25,-1-25,0 25,25 0,-25-25,0 24,1 1,24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5T10:43:21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2977 16966,'0'0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6T05:45:43.64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1588 5259,'0'-25,"0"0,0 0,0 50,0 0,0 0,0-1,0 1,25 0,-25 25,0-26,0 1,0 25,0-25,0 24,24-24,-24 0,0 24,0-24,25 0,-25 25,0-26,25 1,-25 0,0 0,0 0,25 0,-25-1,0 1,0 0,25-25,-25 25</inkml:trace>
  <inkml:trace contextRef="#ctx0" brushRef="#br0" timeOffset="724.4273">1886 5234,'0'-25,"0"0,0 50,0 0,0 0,0-1,0 1,24 25,-24-25,0-1,0 26,0-25,25 0,-25 24,0-24,0 0,25 0,-25-1,0 1,25 0,-25 0,0 0,0-1,25-24,-25 25,24 0,-24-50,25 0,-25 1,25-1,-25 0,0 0,0 0,25 25,-25-24,0-1,0 50,0-1,0 1,0 0,25 0,-25 0,0-1,24 1,1 0,-25 0,25-25,-25 25,25-25,0 0,-1 25,1-25,0 0,0 0,0 0,-1-25,1 25,-25-25,25 0,0 25,-25-25,25 0,-25 1,24-1,-24 0,0 0,0 0,0 1,0-1,0 0,-24 25,24-25,-25 25,0 0,0 0,0 25,25 0,-24-25,24 25,0-1,0 1,0 0,0 0,24 0,-24-1,25 1,0 0,-25 0,25-25,-25 25,25 0,-1-25,-24 24,25-24,-25 25,25-25,0 25</inkml:trace>
  <inkml:trace contextRef="#ctx0" brushRef="#br0" timeOffset="1004.8862">1365 5135,'-25'0,"25"-25,-25 25,25-25,25 25,0 0,-1 0,1 0,0 0,0 0,24 0,-24 0,25 0,-1 0,1 0,-25 0</inkml:trace>
  <inkml:trace contextRef="#ctx0" brushRef="#br0" timeOffset="4073.4326">4242 6325,'25'0,"-25"-25,0 1,25-1,-25 0,0 0,0 0,24 25,-24-24,0-1,0 0,0 0,0 0,0 1,0-26,0 25,0 0,0 1,0-1,0 0,-24-25,24 25,-25 1,0-1,0 0,25 0,-25 25,1-25,-1 1,0 24,0 0,0 0,1 0,-1 0,0 0,0 24,0 1,0 0,25 0,0 0,0-1,0 1,0 0,25-25,-25 25,25 0,0-25,0 25,0-25,-1 0,1 0,0 0,0 0,24 0,-24 0,0 0,0 0,0-25,-1 25,1 0,0 0,0-25,0 25,-1 0,1 0,0 0,-25 25,25-25,-25 25,0-1,0 1,0 0,25-25,-25 25,0 0,24-1,-24 1,25-25,-25 25,25-25,0 0,-25 25,25-25,-1 0,-24-25,25 25,0 0,0-25,0 25,-1-25,1 1,0-1,0 0,-25 0,25 25,-25-25,0 1,0-1,0 0,-25 25,0 0,0 0,25 25,0 0,-25-25,25 24,0 1,0 0,0 0,25-25,-25 25,0-1,25-24,0 25,0-25,-25 25,24-25,1 0,0 0,0 0,0 0,0 0,-1-25,1 0,0 25,0-24,0-26,-25 25,24-24,1 24,0-25,-25 0,25 26,-25-26,0 0,0 26,0-26,0 25,0-24,0 24,0 0,-25 0,0 0,25 1,-25-1,1 0,-1 0,0 0,0 25,25-24,-25 24,25-25,0 50,0-1,0 1,0 0,0 0,25 0,-25 24,0-24,25 25,-25-26,0 26,25-25,-25 24,0-24,25 25,-25-25,0 24,24-24,-24 25,0-25,25-1,-25 1,25 0,-25 0,25 0,0-1,-25 1,24-25,1 25,0-25,0 0,0 0,-1 0,1-25,0 25,0-25,0 1,-1 24,1-25,0 0,0 0,0 25,-25-25,24 1,1 24,-25-25,25 25,-25-25,25 0,-25 0,-25 25,0 0,0 0,1 0,-1 0,25 25,-25-25,25 25,-25-25,25 25,0 0,0-1,0 1,0 0,25 0,0-25,-25 25,25-25,-1 0,1 0,-25-25,25 0,-25 0,25 25,-25-25,0 50,25-25,-25 25,24-25,1 25,0-50,0 25,-25-25,25 25,-25-25,0 1,24-1,1 0,-25-25,25 25,-25-24,0 24,25-25,-25 26,0-26,0 25,0 0,0 1,0-26,0 25,0 0,0 1,-25 24,25-25,-25 0,0 0,1 0,-1 25,25-24,-25-1,0 25,0-25,1 25,-1 0,25-25,-25 25,25 25,0 0,0 0,0-1,0 1,25 0,-25 0,0 24,0 1,25-25,-25 24,0 1,24 0,-24-26,25 26,-25 0,25-26,-25 26,25-25,-25 0,25 0,-1-1,-24 1,25 0,0-25,0 25,0-25,-1 25,1-25,0 0,-25-25,25 25,0-25,0 0,-25 0,24 25,-24-24,0-1,25 25,-25-25,0 0,25 0,-25 50,25-25,-25 25,0 0,25-25,-25 25,0-1,24-24,-24 25,25 0,0 0,0-25,-25-25,25 25,-25-25,24 25,-24-25,25 25,-25-24,25 24,-25-25,0 50,25-25,-25 24,25 1,-1 0,1 0,0-25,0 0,0 0,-1 0,-24-25,25 25,-25-25,25 0,-25 1,0-1,0 0,0 0,0 0,-25 25,0 0,1 0,-1 0,0 25,0-25,25 25,-25-25,1 25,24 0,0-1,0 1,24-50,1 25,0-24,0 24,0-25,-1 25,1-25,0 25,-25-25,25 25,0 0,-1 0,-24-25,25 25,0 0,0 0,0 0,-1 0,1 0,-25 25,25-25,0 25,-25 0,0 0,0-1,0 1,0 0,0 0,-25-25,25-25,0 0,0 0,0 1,25-1,0 0,-1 25,1 0,-25-25,25 25,0 0,0 0,0 0,-25 25,24-25,-24 25,25-25,-25 25,25-25,-25 24,0 1,0 0,0 0,-25-25,25 25,-25-1,1 1,-1-25</inkml:trace>
  <inkml:trace contextRef="#ctx0" brushRef="#br0" timeOffset="4441.6317">5854 5581,'0'-25,"25"0,0 25,0 0,-1 0,1 0,0-24,0 24,24 0,-24 0,25 0,-25-25,0 25,24 0</inkml:trace>
  <inkml:trace contextRef="#ctx0" brushRef="#br0" timeOffset="29223.0924">8707 5209,'0'-25,"0"0,-25 25,25-24,0 48,0 1,0 0,0 0,0 0,0-1,0 1,0 0,0 25,0-26,0 26,0-25,25 24,-25-24,0 0,0 0,25 0,-25-1,0 1,0 0,0 0,0 0,0-1,0 1,0-50,0 1,0-1,0 0,0 0,0 0,0 1,24 24,1 0,0 0,0 0,0 24,-1-24,1 25,0-25,-25 25,25-25,-25 25,25-25,-25 25,24-25,-24 24,0 1,0 0,0 0,-24-25,-1 25,0-25,0 0,0 0,1 25,-1-25,0 0,0-25,0 25,25-25,0 0,25 25,0 0,-25-25,25 25,0 0,-1 0,1-25,0 25,0 0,-25-24,25 24,-1-25,26 25,-25-25,0 25,-1 0,1-25,0 25,0-25,0 25,-1-24,1 24,0-25,0 25,-25-25,0 0,-25 25,0 0,25 25,-25-25,1 0,-1 25,0-25,0 0,25 25,-25-25,25 24,0 1,0 0,0 0,25 0,0-1,0-24,0 0,-1 0,1 0,0 0,0-24,0 24,0-25,-1 0,1 0,0 0,0 1,0-1,-25 0,24-25,1 26,0-26,0 25,-25-24,25 24,-25 0,0 0,0 0,0 1,0-1,0 0,0 0,-25 0,0 25,25-24,-25 24,25 24,0 1,25 0,-25 0,0 0,0-1,25 26,-25-25,0 0,25 24,-25-24,0 0,24 24,-24-24,25 0,-25 0,0 0,25-1,-25 1,0 0,25-25,-25 25,0 0</inkml:trace>
  <inkml:trace contextRef="#ctx0" brushRef="#br0" timeOffset="29456.2107">9501 5655,'0'-24,"24"24,-24-25,25 25,0-25,-25 0,25 25,0-25,-1 1,1-1,0 25,0-25,0 0,-1 25,1-25,0 1,0 24,0-25,-1 25,1 0,0-25,0 25,0 0</inkml:trace>
  <inkml:trace contextRef="#ctx0" brushRef="#br0" timeOffset="30124.6359">10170 5606,'0'0,"0"-25,0 0,0 0,0 1,0 48,0 1,0 0,0 0,0 0,25-1,-25 1,25 0,-25 0,25 0,-25-1,24-24,-24 25,25-25,0 0,0 0,0 0,0 0,-25-25,0 1,0-1,0 0,0 0,0 0,0 1,24 24,1 0,-25 24,25-24,0 25,0 0,-1-25,-24 25,25-25,0 25,-25-50,0 0,0 0,0 0,0 1,0-1,0 0,0 0,-25 25,25-25,0 1,0-1,0 0</inkml:trace>
  <inkml:trace contextRef="#ctx0" brushRef="#br0" timeOffset="31205.3129">10691 5655,'0'25,"25"-25,0 0,-25-25,25 25,-25-24,24 24,1-25,0 0,0 25,-25-25,25 0,-1 25,-24-24,25 24,-25-25,0 0,0 50,-25-25,1 0,-1 0,25 25,-25-25,25 24,0 1,0 0,0 0,0 0,0-1,25-24,-25 25,25-25,-1 25,1-25,0 0,0 0,0 0,-1 0,1 0,-25-25,25 25,0-25,0 25,-1 0,-24-24,25 24,0-25,0 0,0 25,-25-25,24 25,-24-25,25 25,-25-24,0-1,-25 25,1 0,-1 0,25 25,-25-25,0 24,0-24,25 25,0 0,0 0,0 0,0-1,0 1,25-25,0 0,0 0,0 0,-1 0,-24-25,25 25,-25-24,25 24,-25-25,25 25,-25-25,25 25,0-25,-1 25,-24-25,25 25,-25-24,25 24,0 0,0 0,-25 24,24-24,-24 25,25 0,-25 0,0 0,0-1,0 1,0 0,0 0,-25-25,25 25,0-50,-24 25,24-25,0 0,24 0,-24 1,25 24,-25-25,25 0,-25 0,25 25,0-25,-1 25,1-24,0 24,0 0,-25-25,25 25,-1 0,-24 25,25-25,-25 24,25 1,-25 0,0 0,0 0,0-1,0 1,0 0,0 0</inkml:trace>
  <inkml:trace contextRef="#ctx0" brushRef="#br0" timeOffset="35546.1009">13221 5135,'0'-25,"0"0,-25 25,25-25,-24 0,24 1,-25 24,25 24,0 1,0 0,0 0,0 0,0-1,0 26,0-25,25 24,-25 1,0-25,24 24,-24 1,0-25,0 24,25-24,-25 0,25 0,-25 0,0-1,0 1,0 0,25-25</inkml:trace>
  <inkml:trace contextRef="#ctx0" brushRef="#br0" timeOffset="36215.5185">13370 5135,'0'0,"0"-25,0 0,0 50,0 0,0-1,0 1,0 0,0 0,0 0,0 24,25-24,-25 0,0 0,25-1,-25 1,0 0,24 0,-24 0,25-1,0 1,-25 0,25-25,0 0,0 0,-1-25,1 25,-25-25,25 25,-25-24,0-1,25 25,-25-25,0 50,0 0,0-1,0 1,25-25,-25 25,0 0,24-25,-24 25,25-25,0 0,-25 24,25-24,0 0,-1 0,1 0,0-24,0 24,0-25,-1 0,-24 0,25 25,-25-25,0 1,0-1,0 0,0 0,0 0,-25 25,1 0,-1 0,0 0,0 0,25 25,0 0,0 0,0 0,0-1,0 1,0 0,0 0,25 0,-25-1,25-24,-25 25,25 0,-1-25,-24 25,25-25,0 0,-25-25</inkml:trace>
  <inkml:trace contextRef="#ctx0" brushRef="#br0" timeOffset="36443.7062">13122 5135,'-25'-25,"25"0,0 0,25 0,0 25,0-24,-1 24,1 0,0 0,0-25,24 25,-24 0,0 0,25-25,-26 25,26 0</inkml:trace>
  <inkml:trace contextRef="#ctx0" brushRef="#br0" timeOffset="37014.9499">14685 5680,'0'0,"25"0,-1 0,1 0,0 0,-25-25,25 25,0 0,-1-24,1 24,-25-25,25 25,0-25,0 0,-25 0,24 25,-24-24,0-1,0 0,0 0,0 0,0 1,-24-1,-1 25,0-25,0 25,0 0,1 0,-1 0,0 0,0 0,0 25,25 0,0-1,0 1,0 0,0 25,0-26,0 1,0 0,25 0,-25 0,25-1,0-24,0 25,-25 0,24 0,1-25,0 0,-25 25,25-25,0 0,-1 0,1 0</inkml:trace>
  <inkml:trace contextRef="#ctx0" brushRef="#br0" timeOffset="37463.3165">15181 5507,'0'0,"0"-25,0 0,25 25,-25-25,0 0,24 25,-24 25,25-25,0 25,0 0,-25 0,25-25,-25 24,24-24,-24 25,0 0,25-25,-25 25,0 0,0-1,0 1,0 0,0 0,0-50,0 0,0 0,0 1,0-1,0 0,25 0,-25 0,25 25,0-24,-1-1,1 25,-25-25,25 25,0 0,0 0,-1 25,-24 0,25-25,-25 24,0 1,0 0,0 0,0 0,0-1,25-24,-25 25,0 0</inkml:trace>
  <inkml:trace contextRef="#ctx0" brushRef="#br0" timeOffset="38317.5102">16173 5383,'0'-25,"-25"25,0 0,1 0,-1 0,25 25,-25-25,25 24,-25-24,25 25,-25 0,25 0,0 0,-24-25,24 24,0 1,0 0,0 0,24 0,1-25,0 0,0 0,0 0,-1 0,1-25,0 0,0 25,0-50,-1 26,1-1,0-25,0 25,-25-24,25-1,-1 25,-24-24,0 24,25-25,-25 1,0 24,0 0,0-24,0 24,-25-25,25 25,0 1,-24-1,24 0,-25 0,0 0,25 0,-25 25,25 25,0 0,0 0,0 25,0-26,0 26,0-25,0 24,-25 1,25-25,0 24,0 1,0 0,0-1,0-24,0 25,25-1,-25 1,0-1,25-24,-25 25,0-25,25-1,-25 26,25-25,-1 0,-24-1,25-24,-25 25,25-25,0 0,0 0,-1 0,1-25,0 25,-25-24,25-1</inkml:trace>
  <inkml:trace contextRef="#ctx0" brushRef="#br0" timeOffset="39197.5084">16123 5184,'0'-25,"-24"25,-1 0,0 0,0 0,0 0,25 25,-24-25,-1 25,25 0,-25-25,25 25,0-1,0 1,-25 0,25 0,0 0,0-1,0 1,0 0,0 0,25 0,0-1,-25 1,25-25,-1 25,1 0,0-25,0 25,0-25,-1 0,1 0</inkml:trace>
  <inkml:trace contextRef="#ctx0" brushRef="#br0" timeOffset="44653.2755">16768 5457,'0'-25,"0"50,0 0,-24 0,24-1,0 1,0 0,0 0,0 0,24-1,1 1,0-25,0 25,0-25,-1 0,1 0,0 0,-25-25,25 25,-25-25,0 1,0-1,0 0,0 0,0 0,0 1,-25-1,25 0,-25 25,25-25,-25 25,25-25,-24 25,24-24,-25 24,25-25,0 0,25 0,-1 25,1 0,0 0,0 0,0 0,-1 0,1 0,0 0,0 0,0 0,-25 25,24-25,-24 25,0 0,0-1,25 1,-25 0,0 0,0 0,0-1,25-24,-25 25,25-25,-25 25,25-25,-1 0,1 0,0 0,0 0,-25-25,25 25,-25-25,24 1,-24-1,0 0,0 0,0 0,0 1,0-1,0 50,0-1,0 1,0 0,0 0,25 0,-25-1,25-24,-25 25,25-25,-25 25,25-25,-1 0,1 0,0 0,0 0,0-25,-1 0,1 25,0-24,-25-1,25 25,0-25,-25 0,25 0,-25 1,24 24,-24-25,0 0,0 0,0 0,0 1,-24 24,24 24,0 1,0 0,24 0,-24 0,25-1,-25 1,25 0,-25 0,25-25,-25 25,25-25,-25 24,24-24,-24 25,25-25,-25 25,0 0,-25 0,1-25,-1 0,0 24,0-24,0 0,1 0,-1 0,0 0</inkml:trace>
  <inkml:trace contextRef="#ctx0" brushRef="#br0" timeOffset="47389.6123">17934 5358,'0'-25,"0"50,0 0,25-1,-25 1,25 0,-25 0,25 0,-25-1,24-24,1 25,0-25,0 0,0-25,-25 1,0-1,0 0,0 0,0 0,24 50,1 0,-25 0,25 0,-25-1,25-24,0 25,-1-25,-24 25,25-25,0-25,0 25,-25-25,25 25,-1-24,-24-1,25 25,-25-25,25 0,-25 0,25 25,-25-24,25 24,-25-25,24 25,-24 25,25-25,-25 24,25 1,-25 0,0 0,25-25,-25 25,0-1,25-24,-1 25,1-25,0 0,0 0,0-25,-1 25,1-24,0-1,0 0,-25 0,25 0,-25 1,0-1,0 0,-25 25,0 0,0 0,25 25,0 0,0-1,0 1,0 0,0 0,25 0,-25-1,25-24,-25 25,25-25</inkml:trace>
  <inkml:trace contextRef="#ctx0" brushRef="#br0" timeOffset="51584.0289">19695 5333,'0'25,"0"0,0-1,0 1,0 0,0 0,25 0,-25-1,25-24,-25 25,25-25,-1 25,1-25,0 0,0 0,0-25,-25 0,0 1,0-1,0 0,0 0,0 0,-25 1,25-1,-25 25,0-25,0 0,1 25,24-25,-25 25,0-24,0 24,50 0,0 0,0 0,-1 0,1 0,25-25,-25 25,0 0,-1 0,1 0,0-25,0 25,0 0,-1 0,1-25,0 0,0 25,-25-24,0-1,0 0,-25 25,25-25,0 50,0 0,-25 0,25-1,0 26,0-25,0 0,0-1,0 26,0-25,0 24,0-24,0 25,0-25,0 24,0 1,0-25,0 24,25-24,-25 0,25 0,-25 24,0-24,0 0,0 0,25 0,-25-1,0 1,-25-25,0 0,0 0,0-25,1 25,-1-24,0-1,25 0,-25 0,0 0,25 0,-24-24,24 24,0 0,0 0,0-24,0 24,0 0,24 0,-24 1,25-1,0 0,0 25,0-25,-1 0,1 1,0-1,0 25,0-25,24 25,-24-25,0 25,24-25,-24 25,0 0</inkml:trace>
  <inkml:trace contextRef="#ctx0" brushRef="#br0" timeOffset="52316.9064">21382 5035,'0'-24,"25"24,-25 24,0 1,0 0,25 0,-25 0,0-1,0 1,0 0,24 0,-24 0,0-1,0 26,0-25,25 0,-25-1,0 1,0 0,0 0,0 0,0-1,0-48,0-1,-25 0,25 0,0 0,0 1,0-26,0 0,0 26,0-26,0 0,0 26,0-26,0 25,0-24,0 24,0 0,0-25,0 26,0-1,0 0,25 0,-25 0,0 0,25 1,0-1,0 0,-1 25,1-25,0 25,0 25,0-25,-25 25,24-25,-24 25,25-25,-25 24,0 1,25 0,-25 0,0 0,0 0,0-1,0 1,0 0,-25 0,0 0,25 24,-24-24,-1-25,25 25,-25 0,0-1,0 1,1 0,24 0,-25-25</inkml:trace>
  <inkml:trace contextRef="#ctx0" brushRef="#br0" timeOffset="53628.979">21928 5159,'0'25,"0"0,0 0,0 0,24-25,-24 24,25 1,0 0,0-25,-25 25,25-25,-25-25,25 25,-25-25,0 0,0 1,0-1,0 0,0 0,-25 0,25 1,-25 24,0-25,0 0,0 0,25 0,25 25,0 0,0 0,0 0,0-24,-1 24,1 0,0-25,0 25,0-25,-1 25,1-25,0 0,0 1,0-1,-1 25,1-25,-25 0,25 0,-25 0,0 1,0-1,0 0,0 0,0 0,-25 25,25-24,-25 24,1-25,24 50,-25-1,25 1,0 0,0 0,0 0,0-1,0 26,0-25,0 0,0 24,0-24,0 0,0 0,0 0,0 24,25-24,-25 0,0 0,24-1,-24 1,25 0,0 0,-25 0,25-25,-25 24,25-24,-1 0,1 0,0 0,0-24,0 24,-1-25,1 0,-25 0,25 0,-25 1,0-1,0 0,0 0,-25 25,0 0,25-25,0 50,-24-25,24 25,0 0,0 0,0-1,0 1,0 0,0 0,0 0,24-1,-24 1,25-25,0 0,0 0,0-25,-1 25,1 0,0-24,0 24,0-25,-1 0,1 0,0 0,0 1,0-1,-1 25,-24-25,25 0,0 0,-25 1,-25 24,25 24,0 1,0 0,0 0,0 0,0-1,25 1,-25 0,25-25,0 25,0-25,-25 25,24-25,1 24,0-24,-25 25,0 0,-25-25,25 25,-25-25,1 25,-1-25,0 0,0 0,0 24,0-24,1 0,-1 0,0 0,0 0</inkml:trace>
  <inkml:trace contextRef="#ctx0" brushRef="#br0" timeOffset="55887.7943">2927 7417,'0'0,"-25"-25,1 0,-1 0,25 0,-25 25,25-24,-25 24,25-25,-25 25,1 0,-1 0,0 0,25 25,-25-25,0 24,1 1,-1 0,25 0,-25-25,25 25,0-1,0 1,0 0,0 0,0 0,25-25,-25 24,25-24,-1 0,1 25,0-25,0-25,0 25,-1 0,-24-24,25 24,0-25,0 0,0 25,-25-25,24 0,-24 1,0-1,0 0,0 0,0 0,0 50,25-25,0 25,0 0,0 0,-25-1,25-24,-25 25,24-25,-24 25,25 0,-25 0,25-1,-25 1,0 0,0-50,0 0,0 1,0-1,25 25,-25-25,25 25,-25-25,24 25,-24-25,25 25,0-24,0 24,0 0,-25 24,24-24,-24 25,25-25,-25 25,25-25,-25 25,0 0,0-1,25 1,-25 0,0 0,0 0,0-50,25 25,-25-25,0 0,24 25,-24-25,0 1,25-1,0 0,-25 0,25 25,-25-25,25 25,-1 0,1 25,0 0,-25 0,25-25,-25 25,25-1,-1 1,1-25,0 25,0-25,0 0,-1 0,1 0,0 0,0 0,0-25,-1 25,1 0,0-25,0 1,0-1,-25 0,0 0,-25 25,0 0,0 0,0 0,25 25,-24-25,-1 25,0-25,0 0,25 25,-25-25,25 24,0 1,0 0,0 0,25-25,0 0,0-25,0 25,-1 0,-24-25,25 0,0 1,0-1,-25-25,25 25,-25 1,25-1,-25 0,0-25,0 26,0-1,0 0,0 0,0 0,0 1,0-1,-25 25,25-25,-25 0,0 0,25 1,-25 24,25 24,0 1,0 0,0 0,0 0,0-1,0 26,25-25,-25 0,0-1,25 1,-25 25,0-25,0-1,25 1,-25 0,25 0,-25 0,24-1,-24 1</inkml:trace>
  <inkml:trace contextRef="#ctx0" brushRef="#br0" timeOffset="57372.262">5110 7317,'-25'-24,"25"-1,0 0,25 25,0-25,0 25,0 0,-1-25,1 25,0 0,0 0,0 0,-1 0,1 0,0 0,0 0,0 0,-1 0,1 0,0 0,-25 25,0 0,0 0,-25 0,0-1,1 1,-1-25,25 25,-25 0,0-25,25 25,-25-1,1 1,24 0,0 0,0 0,0-1,24-24,-24 25,25-25,0 25,0-25,0 0,-1 0,1 25,0-25,0 0,24 0,-24-25,25 25,-25 0,-1-25,26 25,-25-25,0 25,24-24,-24-1,0 0,0 0,-1 0,-24 1,25-1,0 0,-25 0,0 0,0 1,0-1,0 0,0 0,-25 0,0 25,1 0,-1 25,0 0,25 0,-25-25,25 25,0-1,0 1,0 0,0 0,0 0,25-25,-25 24,25-24,-25 25,25 0,-1-25,1 25,0-25,0 0,0-25,-1 25,-24-25,25 25,-25-25,25 25,-25-24,25-1,0 0,0 25,-25-25,24 25,1 0,0-25,0 25,0 0,-1 0,1 0,0 0,0 25,0-25,-1 25,1-25,-25 25,25 0,-25-1,0 1,0 0,-25 0,0 0,1-1,-1-24,0 25,0-25,0 0,25-25,0 1,0-1,0 0,25 0,-25 0,25 1,0 24,-25-25,25 25,-1-25,1 0,0 0,0 25,0-24,-1 24,-24-25,25 25,0 0,-25-25,25 25,-25 25,25 0,-25-1,24 1,1 0,-25 0,25-25,-25 25,25-25,-25 24,25-24,-1 25,1-25,0 0,-25-25,25 25,-25-24,0-1,0 0,0 0,-25 0,25 1,-25 24,25-25,-25 25,25-25,-24 25,-1 0,25-25,-25 25,0 0,0 0,25 25</inkml:trace>
  <inkml:trace contextRef="#ctx0" brushRef="#br0" timeOffset="57809.2234">7194 7193,'0'0,"25"-24,-25-1,-25 25,0 25,0-25,25 24,-25-24,25 25,-25-25,25 25,0 0,0 0,0-1,0 1,25 0,0 0,0-25,0 25,0-25,-1 0,1 0,-25 24,25-24,0 0,-25 25,-25 0,0-25,25 25,-25-25,1 0,-1 0,0 25,0-25,0 0,25 24,-25-24</inkml:trace>
  <inkml:trace contextRef="#ctx0" brushRef="#br0" timeOffset="61649.343">8260 7268,'-24'0,"24"25,-25-25,25 24,0 1,0 0,25 0,-1 0,1-25,0 0,-25 24,25-24,0 0,-1 25,1-25,0 0,0 0,0 0,-25-25,24 25,-24-24,0-1,0 0,-24 0,24 0,-25 25,0-24,25-1,-25 25,0-25,1 25,-1-25,0 25,0-25,0 25,1 0,48 0,1 0,0 0,25 0,-26 0,1 0,0 0,0 0,0 0,24-24,-24 24,0 0,0 0,-1-25,1 25,0 0,-25-25,25 25,-25-25,0 0,-25 1,0 24,25 24,0 1,0 0,0 0,0 0,0-1,0 1,0 25,0-25,0-1,0 26,0-25,0 24,25-24,-25 25,25-1,-25-24,25 25,-25-1,0-24,24 25,-24-25,25 24,-25-24,0 0,0 24,0-24,0 0,0 0,0 0,-25-25,25 25,-24-25,-1-25,0 0,0 25,25-25,-25 0,25 0,-24-24,24 24,0-25,0 26,0-26,0 0,0 26,24-26,-24 0,25 26,-25-1,25-25,0 25,0 1,-25-1,24 0,1 0,0 0,0 1,0-1,-1 25,1-25,0 0,0 25</inkml:trace>
  <inkml:trace contextRef="#ctx0" brushRef="#br0" timeOffset="68443.8551">10468 6970,'0'-25,"0"1,-25 24,0 0,1 0,-1 0,0 0,0 0,25 24,-25-24,25 25,-25-25,25 25,-24-25,24 25,-25 0,25-1,-25-24,25 25,0 0,0 0,0 0,0-1,0 1,25-25,-25 25,25-25,-1 0,1 0,0 0,0 0,0-25,0 0,-1 1,-24-1,0 0,25 25,-25-25,0 0,0 1,0-1,0 0,0 0,0 50,0 0,0 0,0-1,0 1,0 0,25 0,-25 0,0-1,0 1,0 0,0 0,0 0,0-1,0 1,0 0,0 0,0 0,0-1,25 1,-25 0,0 0,0 0,0-1,0 1,0 0,0 0,25-25,-25 25,0-1,0-48,24-1,-24 0,0 0,25 0,-25 1,25-1,-25 0,0 0,25-24,-25 24,25 0,-25-25,24 26,-24-1,25-25,-25 25,0 1,0-1,0 0,25 25,-25-25,0 0,0 1,0-1,0 0,25 0</inkml:trace>
  <inkml:trace contextRef="#ctx0" brushRef="#br0" timeOffset="69406.6326">11361 6871,'0'-25,"0"0,0 50,-25-25,25 25,-25-25,25 25,-25 0,25-1,0 1,0 0,0 0,0 0,0-1,0 1,25-25,-25 25,25-25,0 25,0-25,0 25,-1-25,-24 24,0 1,0 0,-24-25,-1 25,0-25,0 0,0 25,0-25</inkml:trace>
  <inkml:trace contextRef="#ctx0" brushRef="#br0" timeOffset="69711.0731">11138 6846,'-25'0,"0"0,0 0,0 0,25 25,0 0,-24-25,24 25,0-1,0 1,0 0,0 0,0 0,0-1,0 1,0 0,0 0,0 0,0-1,0 1,0 0,24 0,-24 0,0-1,25-24,-25 25,25 0,0 0,0-25,-1 25</inkml:trace>
  <inkml:trace contextRef="#ctx0" brushRef="#br0" timeOffset="70024.0044">11708 6921,'0'-25,"25"25,-25-25,25 25,0 0,-1 0,1 0,0 0,0 0,-25 25,25-25,-1 25,1-1,-25 1,0 0,0 0,0 0,0-1,0 1,0 0,-25 0,25 0,-24-1,24 1,-25-25,0 25,25 0,-25 0,0-25,1 24,-1 1</inkml:trace>
  <inkml:trace contextRef="#ctx0" brushRef="#br0" timeOffset="76094.7943">12948 6995,'0'-25,"0"50,0 0,25 0,-25-1,0 1,0 0,0 0,0 0,0-1,0 1,0 0,0 0,0 0,0-1,0-48,0-1,25 0,-25 0,0 0,0 1,25-1,-25 0,0 0,25 25,-25-25,24 25,1 0,0 0,0 0,-25 25,25-25,-1 25,-24 0,0 0,0-1,0 1,0 0,0 0,0 0,-24-1,-1 1,0-25,25 25,0-50,0 0,25 1,-25-1,25 25,-1-25,1 0,0 25,-25-25,25 25,0 0,-25-24,0 48,24 1,-24 0,25-25,-25 25,25 0,0-1,0-24,-25-24,24-1,-24 0,0 0,0 50,0 0,0 0,0-1,25 1,-25 0,0 0,0 0,0-1,0 1,0 0,0 0,0 0,0-1,0 1,0 0,0 0,0 0,0-1,-25 1,1-25,24 25,-25-25,0 0,0 0,0 0,25-25,-24 25,24-25,0 1,0-1,0 0,0 0,0 0,0 1,0-1,24-25,1 25,-25 1,25-1,0 0,0 0,-1 25,1-25,0 1,0 24,0-25,0 25</inkml:trace>
  <inkml:trace contextRef="#ctx0" brushRef="#br0" timeOffset="76701.2124">14238 6821,'0'0,"0"-25,0 50,0 0,0 0,0 0,0 0,0-1,0 1,0 0,0 0,0 0,0-1,0 1,0 25,0-25,0-1,0 1,0 0,0 0,0 0,0-1,25-24</inkml:trace>
  <inkml:trace contextRef="#ctx0" brushRef="#br0" timeOffset="77324.3471">14461 6871,'0'-25,"0"0,0 0,0 50,0 0,-24 0,24 0,0 0,0-1,0 1,0 0,0 0,0 24,0-24,0 0,24-25,-24 25,0 0,25-1,-25 1,25-25,0 0,0 0,0 0,-25-25,0 1,24 24,-24-25,0 0,25 25,-25-25,0 0,25 1,-25 48,0 1,0 0,25 0,-25 0,0-1,25-24,-25 25,24 0,1-25,-25 25,25-25,0 0,0 0,-1 0,1 0,0 0,0-25,0 0,-1 0,-24 1,0-1,0 0,0 0,-24 25,-1 0,0 0,0 0,0 0,25 25,0 0,-24 0,24-1,0 1,0 0,0 0,24 0,-24-1,25-24,-25 25,25-25</inkml:trace>
  <inkml:trace contextRef="#ctx0" brushRef="#br0" timeOffset="77509.5147">14139 6846,'0'-25,"0"0,0 1,25-1,0 25,-1-25,1 25,0 0,0-25,24 25</inkml:trace>
  <inkml:trace contextRef="#ctx0" brushRef="#br0" timeOffset="78058.0891">16024 6896,'25'0,"-25"-25,0 0,-25 25,25 25,-25-25,1 25,-1 0,0-1,25 1,0 0,0 0,0 0,0-1,25 1,0 0,-1 0,1-25,0 25,-25-1,25-24,0 25,-1 0,1-25,-25 25,25-25,-25 25,-25-25,0 24,1-24,-1 0,0 0,0 0,0 0,1 0,-1 0,0 0</inkml:trace>
  <inkml:trace contextRef="#ctx0" brushRef="#br0" timeOffset="78253.4091">16297 7144,'0'0,"25"0,0 0,-1 0,1 0,0 0,-25-25,25 25,0 0,24 0,-24 0,0 0</inkml:trace>
  <inkml:trace contextRef="#ctx0" brushRef="#br0" timeOffset="78569.9221">16942 6821,'0'-25,"-25"25,25-24,-25 24,25-25,-24 25,24-25,0 50,0 0,0-1,0 1,0 0,0 0,0 0,0 24,0-24,0 0,0 0,0 0,24 24,-24-24,0 0,0 0,0-1,0 1,0 0,25 0,-25 0,0-1</inkml:trace>
  <inkml:trace contextRef="#ctx0" brushRef="#br0" timeOffset="78860.038">16967 6846,'0'0,"0"-25,-25 0,25 1,0-1,-25 0,25 0,0 0,0 1,0-1,25 25,-25-25,25 25,0 0,-25-25,24 25,1 0,0 25,0-25,-25 25,25-25,-25 25,0-1,0 1,0 0,0 0,0 0,0-1,0 1,-25 0,0 0,25 0,-25 0,0-1,1 1,-1 0</inkml:trace>
  <inkml:trace contextRef="#ctx0" brushRef="#br0" timeOffset="80725.6585">17289 6573,'0'-25,"0"1,-25-1,25 50,0-1,0 1,0 0,0 0,0 0,0-1,0 1,0 0,0 25,0-26,0 1,0 0,25 0,-25 25,0-26,0 1,0 0,0 0,0 0,0-1,25-24,-25 25,0 0,25-25,-25 25,25-25,-1 0,1 0,0 0,0-25,0 25,-1 0,-24-25,25 0,0 25,0-24,0 24,-25-25,24 0,1 25,-25-25,25 0,-25 1,25-1,-25 0,-25 25,25-25,-25 25,0 0,1 0,-1 0,0 0,0 25,0 0,25 0,0-1,0 1,0 0,0 0,25 0,0-25,0 0,0 0,-1-25,1 25,-25-25,25 25,-25-25,25 0,-25 1,25 24,-25-25,25 25,-25 25,24-25,-24 24,0 1,0 0,0 0,0 0,25-25,-25 24,0 1,0 0,0 0,0 0,0-50,25 0,0 0,-25 0,25 1,-25-1,24 0,-24 0,25 25,-25-25,0 1,25 24,-25-25,0 0,25 50,-25 0,25-1,-25 1,0 0,0 0,0 0,0-1,0 1,0 0,0-50,0 0,24 25,-24-24,25-1,-25 0,25 25,-25-25,25 0,-25 1,25 24,-25-25,24 25,-24-25,0 0,25 25,-25 25,25-25,-25 25,0 0,0-1,0 1,0 0,0 0,25 0,-25-1,25 1,-1-25,1 0,0 0,-25-25,25 25,0 0,-25-24,24-1,1 25,0-25,0 0,0 0,-1 1,1-1,0 0,-25 0,0 0,-25 25,0 0,25 25,-24-25,-1 0,25 25,-25-25,25 25,0 0,0-1,0 1,0 0,0 0,25 0,-25-1,25-24,-1 25,1-25,0 0,0 0,0 0,-1 0</inkml:trace>
  <inkml:trace contextRef="#ctx0" brushRef="#br0" timeOffset="83992.2437">19323 6573,'25'-25,"-25"50,-25-25,0 25,1 0,24 0,0-1,0 1,0 0,0 0,0 0,24-25,1 24,0-24,25 0,-26 25,1-25,0 0,25 0,-26 0,1 0,0 0,0 0,0-25,-1 25,1 0,0 0,0-24,-25 48,-25 1,25 0,0 0,0 0,25 0,0-25,-25 24,24-24,1 0,0 0,0 0,0-24,0 24,-25-25,24 25,-24-25,0 0,0 0,0 0,0 1,-24-1,-1 25,25-25,-25 25,0 0,25-25,25 25,0 0,0 0,-1 0,1 0,0 0,0 0,0 0,-1 0,1 0,0 25,0-25,0 0,-1 25,1-25,-25 25,25-25,-25 24,25-24,-25 25,0 0,-25-25,0 0,0 0,25-25,0 0,0 1,25 24,-25-25,25 0,0 25,0-25,-1 25,1 0,-25-25,25 25,0 0,0 0,-1 0,1 0,-25 25,0 0,25 0,-25 0,0-1,0 1,0 0,0 0,25-25</inkml:trace>
  <inkml:trace contextRef="#ctx0" brushRef="#br0" timeOffset="84279.1097">20936 6325,'0'0,"0"-25,0 1,-25-1,0 25,25-25,-25 25,25 25,0 0,0-1,0 1,0 25,0-25,0-1,0 1,0 0,0 25,0-26,0 1,0 0,0 0,0 0,0-1,0 1,0 0,25 0,-25 0,0-1</inkml:trace>
  <inkml:trace contextRef="#ctx0" brushRef="#br0" timeOffset="86076.042">20613 6573,'-25'0,"50"0,0 0,0 0,-1 0,-24-25,25 25,0 0,0 0,0 0,-1 0,1 0,25 0,-25 0,0 0,-1-24,1 24,0 0,0 0,0 0,-1 0,26 0,-25 0,0 0,-1 0,1 0,0 0,-25 24,25-24,-25 25,0 0,-25-25,25 25,0 0,0-1,0 1,0 0,0 0,0 0,25-25,0 24,-1-24,1 0,0 0,0 0,0-24,-1-1,-24 0,0 0,0 0,0 1,0-1,-24 25,24-25,-25 25,25-25,-25 25,0 0,25-25,-25 25,50 0,0 0,0 0,0 0,-1 0,1 0,0 0,0 0,0 0,-1 0,1 0,0 0,0 0,0 0,-1 0,-24 25,0 0,0 0,0 0,0-1,0 1,25 0,0-25,-25 25,25-25,0 0,-1 0,1 0,-25-25,25 25,0 0,-25-25,25 25,-25-25,24 25,-24-24,25 24,-25-25,0 0,0 0,0 0,0 1,0 48,0 1,0 0,0 0,0 0,0-1,0 1,0 0,0 0,25 0,-25-1,25-24</inkml:trace>
  <inkml:trace contextRef="#ctx0" brushRef="#br0" timeOffset="86576.7501">22176 6524,'25'0,"-1"0,1 0,-25 24,25-24,-25 25,25-25,-25 25,0 0,25-25,-25 25,0-1,0 1,0 0,0 0,0-50,-25 0,25 0,0 1,0-1,0 0,0 0,0 0,25 25,-25-24,24 24,-24-25,25 25,0 0,0 0</inkml:trace>
  <inkml:trace contextRef="#ctx0" brushRef="#br0" timeOffset="88076.0284">23540 6524,'0'0,"25"0,-25-25,0 0,0 0,-25 25,0-25,0 25,1 0,24 25,-25-25,0 0,0 0,25 25,-25-25,1 0,24 25,-25-25,25 25,-25-1,25 1,0 0,25-25,0 25,-1-25,1 0,0 0,0 0,0-25,-1 25,-24-25,0 0,25 1,-25-1,25 25,-25 25,25-25,-25 24,25-24,-25 25,24-25,-24 25,0 0,25-25,-25 25,0-1,0-48,0-1,25 0,-25 0,25 0,-25 1,25 24,-25-25,24 25,1 0,0 25,-25-1,0 1,25-25,-25 25,0 0,0 0,25-25,-1-25,1 0,0 0,-25 0,25 25,-25-24,25-1,-25 0,24 25,1 0,-25 25,25-25,-25 25,25-25,-25 24,0 1,25-25,-25 25,25-25,-25 25,24-25,1 0,0 25,0-25,0 0,-1 0,1 0,0-25,0 25,0-25,-25 0,0 0,-25 1,0 24,0 0,0 0,1 0,-1 24,0-24,0 0,0 25,1-25,-1 25,25 0,0 0,25-25,-1 0,1 0,0 0,25 0,-26 0,1 0,0-25,0 25,0-25,-1 25,1-25,0 0,0 1,-25-1,25 0,-25 0,0 0,0 1,0-1,0 0,0 0,0 0,0 1,-25-1,25 0,-25 0,0 0,0 25,25-24,0-1,0 50,0-1,0 1,0 0,0 0,0 0,0-1,0 26,0 0,0-26,-24 26,-1 0,25-1,-25-24</inkml:trace>
  <inkml:trace contextRef="#ctx0" brushRef="#br0" timeOffset="89290.6503">2208 9029,'25'0,"-25"-25,0 0,0 50,0 0,0 0,0 0,0-1,25 1,-25 0,0 0,0 0,0 24,0-24,0 0,24 24,-24-24,0 0,0 0,0 0,25-1,-25 1,25 0</inkml:trace>
  <inkml:trace contextRef="#ctx0" brushRef="#br0" timeOffset="89890.9486">2456 9178,'0'-25,"0"0,0 0,0 50,25 0,-25 0,25 0,-25-1,0 1,24 0,-24 0,25 0,-25-1,0 1,25-25,-25 25,25 0,-25 0,25-25,-25 24,24-24,1 25,0-25,-25-25,25 1,-25-1,0 0,0 0,0 50,25 0,-25 0,24-25,-24 24,25-24,-25 25,25-25,-25 25,25-25,0 25,-1-25,1 0,0 0,0 0,0 0,0 0,-1 0,1-25,0 25,-25-25,25 0,0 25,-25-24,0-1,0 0,0 0,0 0,0 1,0-1,-25 25,0 0,0 25,0-25,25 24,0 1,0 0,0 0,0 0,0-1,0 1,25 0,0 0,-25 0,25-1,0-24,-25 25</inkml:trace>
  <inkml:trace contextRef="#ctx0" brushRef="#br0" timeOffset="90103.0361">2059 9079,'0'0,"0"-25,0 0,0 0,25 25,-25-25,25 25,0-25,-1 25,1-24,25 24,-25 0,24-25,1 25,-1 0,1 0,0 0</inkml:trace>
  <inkml:trace contextRef="#ctx0" brushRef="#br0" timeOffset="91062.8736">3994 9475,'0'-24,"0"-1,25 25,0 0,-1 0,1 0,0 0,0 0,0-25,-1 25,1 0,-25-25,25 25,0-25,0 1,-25-1,0 0,0 0,0 0,0 1,-25 24,0 0,0-25,0 25,1 0,-1 0,0 0,0 25,0-25,25 24,-24-24,24 25,-25-25,25 25,0 0,0 0,0-1,0 1,25 0,-25 0,24-25,1 25,0-1,0 1,0-25,-1 25,1-25,0 25,0-25,0 0,-1 0,1 0,0-25,0 25,0-25,-25 0,24 1,-24-1,0 0,0 0,0 0,0 1,0-1,25 0,0 25,-25 25,25-25,0 0,-1 25,1-25,0 24,0-24,-25 25,25 0,-1-25,-24 25,25-25,-25 25,0-1,25-24,-25 25,0 0,0 0,-25-25,0 0,1 0,24-25,0 0,0 0,0 1,0-1,0 0,0 0,24 25,1-25,0 1,0 24,-25-25,25 25,-1-25,1 25,0 0,0-25,0 25,-1 0,-24 25,25-25,0 25,0 0,-25-1,25 1,-25 0,0 0,25-25,-25 25,0-1,0 1,0 0</inkml:trace>
  <inkml:trace contextRef="#ctx0" brushRef="#br0" timeOffset="91326.9527">4564 8905,'0'-25,"25"25,0 0</inkml:trace>
  <inkml:trace contextRef="#ctx0" brushRef="#br0" timeOffset="92312.4889">5507 9178,'0'0,"25"0,-25-25,0 0,0 0,-25 25,25-24,-25 24,0 0,1 0,24 24,-25-24,0 0,25 25,-25-25,25 25,-25 0,1 0,24-1,0 1,0 0,0 0,0 0,0-1,0 1,0 0,24 0,1 0,0-1,0 1,0-25,-1 25,1-25,0 0,25 0,-26 0,1 0,0 0,0 0,-25-25,25 25,-1-25,1 25,-25-24,25-1,-25 0,0 0,0 0,0 1,0-1,0 0,-25 0,50 50,0-25,-25 25,25 0,-1-1,-24 1,25 0,0-25,-25 25,0 0,25-1,-25 1,25-25,-25 25,0 0,0 0,0-1,0 1,0 0</inkml:trace>
  <inkml:trace contextRef="#ctx0" brushRef="#br0" timeOffset="92625.8712">5978 9351,'0'0,"25"0,-25-24,25 24,0 0,-25 24,24-24,1 0,0 0,-25 25,25-25,0 0,0 25,-1-25,-24 25,25-25,0 25,-25-1,0 1,-25-25,0 0,1 0,-1 0,0-25,25 1,0-1,0 0,0 0,0 0,0 1,0-26,0 25,0 0,25 1</inkml:trace>
  <inkml:trace contextRef="#ctx0" brushRef="#br0" timeOffset="92836.9157">5829 8880,'-24'0,"24"-25,24 25</inkml:trace>
  <inkml:trace contextRef="#ctx0" brushRef="#br0" timeOffset="93748.226">6871 9178,'-25'0,"1"0,24-25,-25 25,0 0,25 25,-25-25,25 25,-25-25,25 24,0 1,-24-25,24 25,0 0,0 0,0-1,0 1,0 0,0 0,24 0,-24-1,25-24,0 25,0-25,0 0,-1 0,1-25,0 1,0-1,0 0,-1 0,1 0,0-24,0 24,-25-25,25 26,-25-1,24-25,-24 25,0 1,0-26,0 25,0 0,0 0,0 1,-24-1,24 0,-25 0,25 0,-25 25,25-24,0 48,0 1,0 0,0 25,0-26,25 1,-25 0,0 25,0-25,25-1,-25 26,0-25,24 0,-24 24,0-24,25 0,-25 0,25-1,-25 1,25 0,0 0,0 0,-1-25,1 24,0-24,0 0,0 0,-1-24,1 24,-25-25,25 25,0-25,-25 0,25 0,-1 1,-24-1,0 0,0 0,0 0,0 1,0-1,-24 0,-1 25,0 0,25-25,-25 25,25 25,0 0,0 0,0-1,0 1,0 0,25 0,-25 0,25-1,-25 1,25 0,-1 0,-24 0,25-25,0 24,-25 1,25-25,0 0,-25 25,24-25,1 0</inkml:trace>
  <inkml:trace contextRef="#ctx0" brushRef="#br0" timeOffset="95203.9019">7739 9252,'25'0,"0"0,0 0,-25 25,25-25,-1 25,1 0,-25-1,25 1,-25 0,0 0,0 0,0-1,0 1,0 0,0 0,-25-25,25-25,-25 25,25-25,0 0,0 1,0-1,0 0,0 0,0 0,0 1,25-1,0 0,-25 0,25 0,-25 1,25 24,-1-25,1 25,0 0,0 0,-25 25,25-25,-1 24,-24 1,25-25,-25 25,0 0,0 0,25-25,-25 24,0 1,0 0,0 0,0 0,0-1,25-24,-25-24,0-1,0 0,0 0,25 0,-25 1,0-1,0 0,25 0,-25 0,24 25,-24-24,25 24,0-25,0 25,0 0,-1 25,1-1,-25 1,25-25,-25 25,0 0,25 0,-25-1,25 1,-25 0,0 0,0 0,24-25,-24 24,25 1,-25 0,25-25,0 0,0 0,-1 0,1-25,0 25,0-25,-25 1,25 24,-1-25,-24 0,25 0,0 0,-25 1,25-1,-25 0,0 0,0 0,0 1,-25 24,0 24,0-24,25 25,-24-25,24 25,0 0,0 0,0-1,0 1,0 0,0 0,24-25,-24 25,25-25,0 0,-25-25,25 25,0-25,-1 0,1 25,0-25,0 1,0 24,-25-25,24 25,1-25,0 25,-25-25,0 50,25-25,-25 25,0 0,25-25,-25 24,0 1,0 0,0 0,0 0,0-1,0 1,24-50,1 1,-25-1,25 0,0 0,-25 0,25 1,-1-1,1 0,0 0,0 25,0 0,-25 25,25 0,-25 0,0-1,24 1,-24 0,0 0,0 0,0-1,25-24,0-24</inkml:trace>
  <inkml:trace contextRef="#ctx0" brushRef="#br0" timeOffset="95461.0048">9699 9029,'0'0,"0"-25,0 0,0 0,0 1,0-1,-25 25,25-25,-25 25,25 25,0 0,0-1,25-24,-25 25,0 0,0 0,0 25,0-26,25 1,-25 0,0 25,0-26,0 1,0 0,0 0,0 0,0-1,0 1</inkml:trace>
  <inkml:trace contextRef="#ctx0" brushRef="#br0" timeOffset="95650.9485">9625 9153,'24'-25,"1"25,0-25,0 1,0 24,-1-25,1 25,0-25,0 25,0-25,-1 25,-24-25,25 25</inkml:trace>
  <inkml:trace contextRef="#ctx0" brushRef="#br0" timeOffset="105084.7735">10766 8979,'0'-25,"-25"25,25 25,-25-25,25 25,-25-25,25 25,0 0,0 0,0-1,0 1,25-25,0 0,-25 25,25-25,-1 0,1 0,0 0,0 0,24-25,-24 25,0 0,0-25,0 25,-25-24,24-1,1 0,-25 0,0 0,-25 0,25 1,-24 24,-1-25,0 0,0 25,-24 0,24 0,0-25,0 25,0 0,1 0,-1 0,0 0,50 0,0 0,-1 0,1 0,0 0,25 0,-1 0,-24 0,25 0,-1-25,-24 25,25-24,-26 24,1 0,0-25,0 25,0-25,-1 25,-24-25,25 25,-25-25,-25 1,1 24,24 24,0 1,0 0,0 0,0 0,24-1,-24 26,0 0,25-26,-25 26,25 0,-25-1,25-24,-25 25,25-1,-25 1,25-25,-25 24,0 1,24 0,-24-26,0 26,0-25,0 0,0-1,0 1,0 0,-24 0,-1 0,0-25,0-25,0 0,25 0,-25 0,25-24,0-1,-24 1,24 24,0-25,0 1,0-1,0 0,0 26,0-26,0 25,24 0,-24 1,25-1,0 0,0 0,25 0,-26 0,1 25,0-24,25 24,-1-25,-24 25,25-25</inkml:trace>
  <inkml:trace contextRef="#ctx0" brushRef="#br0" timeOffset="105519.078">12576 8880,'0'-25,"-24"25,-1 0,25 25,-25-25,0 25,25 0,-25-25,25 24,0 1,0 0,0 0,0 0,0 0,25-25,0 24,0-24,0 0,-1 0,1 0,0 0,0 0,0 0,-1-24,1 24,0-25,0 0,-25 0,25 0,-25 0,0 1,0-1,0 0,-25 25,25-25,-25 0,0 25,0-24,1 24,-1 0,0-25,0 25,0 0,1 0,-1 25</inkml:trace>
  <inkml:trace contextRef="#ctx0" brushRef="#br0" timeOffset="105867.0364">12824 8806,'25'0,"0"0,0 0,0 0,-1 24,1-24,0 25,0-25,0 25,-1 0,1-25,-25 25,25-1,0 1,-25 0,0 0,-25 0,0-25,0 25,1-25,-1 0,0 0,0 0,25-25,-25 25,25-25,-24 0,24 0,0 0,24 1,-24-1,25 0,0 25,0-25,0 25,-25-25,24 25,26-24,-25 24,0-25,-1 25</inkml:trace>
  <inkml:trace contextRef="#ctx0" brushRef="#br0" timeOffset="106088.9091">13345 8781,'0'25,"0"-1,0 1,0 0,0 0,0 0,25-1,-25 1,0 0,0 0,0 0</inkml:trace>
  <inkml:trace contextRef="#ctx0" brushRef="#br0" timeOffset="106289.9874">13196 8558,'-24'-25,"24"0,24 25,1 0,0 0,0 0,0 0,-1 25</inkml:trace>
  <inkml:trace contextRef="#ctx0" brushRef="#br0" timeOffset="106875.6461">13668 8731,'0'0,"25"0,-50 0,0 0,0 0,0 25,1-25,24 25,0 0,-25-25,25 24,0 1,25 0,-1-25,1 0,0-25,0 25,0-25,-25 1,0-1,0 50,0-1,0 1,0 0,0 0,0 0,0 24,0-24,0 0,0 0,0 24,24-24,-24 25,0-25,25-1,-25 1,25 25,-25-25,25-1,-25 1,0 0,0 0,0 0,-25-25,25 24,-25-24,0 0,1 0,-1-24,0-1,0 25,0-25,25-25,-24 26,24-1,0-25,0 25,0-24,0 24,0 0,0-24,24 24,-24 0,25 0,0 0,-25 0,25 25,0-24,-1-1,1 25,0-25,0 25,0-25,-1 25,1-25,0 25</inkml:trace>
  <inkml:trace contextRef="#ctx0" brushRef="#br0" timeOffset="108977.6236">14114 8855,'0'25,"0"-50,0 50,0 0,0 0,25-1,-25 1,0 0,0 0,0 0,0 0,0-1,0 1,0 0,0 0</inkml:trace>
  <inkml:trace contextRef="#ctx0" brushRef="#br0" timeOffset="109424.967">14238 8806,'0'0,"0"24,25-24,0 0,-25 25,25-25,-1 25,1-25,0 25,0 0,0-1,-1-24,-24 25,0 0,0 0,0 0,-24-25,-1 0,0 0,25-25,0 0,0 0,0 0,25 1,0 24,-25-25,24 25,1 0,0-25,0 0,0 25,0 0,-1 0,1 0,0 0,0 25,-25 0,0 0,0-1,0 1,0 0,0 0,0 0,0 0,0-1</inkml:trace>
  <inkml:trace contextRef="#ctx0" brushRef="#br0" timeOffset="110935.9896">15354 8558,'0'-25,"0"0,0 50,0 0,0-1,0 1,0 0,0 0,0 0,0-1,0 1,0 0,0 0,0 0,0-1,0 1,0 0,0 0,0 0,0-50,0 0,0 0,0 0,0 1,0-1,0 0,25 25,-25-25,0 0,25 25,-25-24,25 24,-25-25,25 25,-25-25,24 25,1 0,0 25,0 0,-25-1,25-24,-25 25,0 0,24 0,-24 0,0-1,0 1,0 0,0 0,0 0,-24-25,24 24,-25-24,25-24,-25 24,25-25,0 0,25 0,0 25,-1 0,-24-25,25 25,0 0,0 0,0 0,0 0,-25 25,24-25,-24 25,0 0,25-25,-25 25,0-1,25-24,-25 25,25 0,0-25,-1 0,-24-25,25 25,0 0,-25-25,25 25,-25-24,0-1,25 25,-25-25,24 0,-24 0,0 1,0-1,0 50,0-1,0 1,0 0,0 0,0 0,0-1,25 1,-25 25,0-25,0 0,0-1,0 26,25-25,-25 24,0-24,0 25,25-25,-25-1,0 1,0 0,0 0,0 0,0-1,-25-24,0 25,0-25,1 0,-1 0,0-25,0 25,25-24,-25 24,1-25,24 0,0 0,0 0,0-24,0 24,0 0,0 0,0-24,0 24,0 0,24 25,-24-25,0 1,25-1,0 25,0-25,0 0,-1 25,1-25,0 25</inkml:trace>
  <inkml:trace contextRef="#ctx0" brushRef="#br0" timeOffset="111513.806">16942 8384,'0'-25,"0"50,0 0,0 0,0-1,0 1,0 0,0 0,0 0,25 24,-25-24,0 0,0 24,0-24,0 0,0 25,0-26,0 1,0 0,0 0,0 0</inkml:trace>
  <inkml:trace contextRef="#ctx0" brushRef="#br0" timeOffset="112123.0022">17116 8508,'0'0,"0"-25,0 0,0 50,0 0,0 0,0 0,0-1,0 1,0 0,0 0,0 0,24-25,-24 24,25 1,0 0,-25 0,25-25,-25 25,25-25,-1-25,1 25,-25-25,25 0,-25 0,0 1,25 24,-25 24,25 1,-25 0,24 0,1 0,-25-1,25-24,-25 25,25-25,0 25,-1-25,1 0,0 0,0 0,0 0,-25-25,24 25,1-25,-25 1,25-1,0 0,-25 0,0 0,25 1,-25-1,0 0,-25 25,0 25,25 0,-25-1,25 1,0 0,0 0,0 0,0-1,0 1,0 0,25-25,-25 25,0 0</inkml:trace>
  <inkml:trace contextRef="#ctx0" brushRef="#br0" timeOffset="112314.8939">16793 8334,'0'0,"-25"-24,25-1,25 0,0 0,0 25,0 0,24 0,-24-25,25 25,-1 0,1 0,-25 0,24 0</inkml:trace>
  <inkml:trace contextRef="#ctx0" brushRef="#br0" timeOffset="114607.8477">20464 8409,'0'-25,"0"0,-25 25,25-25,-24 25,-1 0,0 0,0 25,0-25,25 25,0 0,0 0,0-1,0 1,25-25,-25 25,25 0,0 0,0-1,-1 1,-24 0,25-25,-25 25,25 0,-25-1,0 1,-25 0,0-25,25 25,-24-25,-1 0,0 0</inkml:trace>
  <inkml:trace contextRef="#ctx0" brushRef="#br0" timeOffset="114869.6708">20167 8285,'0'0,"-25"0,0 0,0-25,0 25,1 0,-1 0,0 0,0 25,0-25,1 0,24 25,-25-25,25 24,-25 1,25 0,0 0,0 24,0-24,0 0,25 25,0-26,-1 1,1 25,0-25,0 24,0-24,24 0,-24 0,0-1,24-24</inkml:trace>
  <inkml:trace contextRef="#ctx0" brushRef="#br0" timeOffset="115181.6978">20836 8384,'0'-25,"25"25,-25-25,25 25,0 25,0-25,-1 25,1 0,0 0,-25-1,25-24,-25 25,0 0,0 0,0 0,0-1,0 1,0 0,-25 0,25 0,-25-1,0 1,25 0,-24 0,-1-25,0 25,0-1</inkml:trace>
  <inkml:trace contextRef="#ctx0" brushRef="#br0" timeOffset="118154.7702">21952 8359,'0'-25,"0"1,25 24,-25-25,0 50,0-1,0 1,0 0,25 0,-25 24,0-24,0 0,0 0,0 24,25-24,-25 0,0 25,0-26,25 1,-25 0,0 0,0 0,0-1,0 1,0-50,0 1,0-1,0 0,0 0,0 0,0 1,0-1,0 0,0 0,-25 25</inkml:trace>
  <inkml:trace contextRef="#ctx0" brushRef="#br0" timeOffset="121511.7527">22052 8186,'0'-25,"25"25,-25-25,0 0,0 0,24 25,1 0,0 0,0 0,-25 25,25-25,-1 25,1 0,-25 0,25-1,0 1,-25 0,0 0,0 0,0-1,0 1,0 0,-25 0,0 0,0-25,1 24,-1-24,0 0,0 0,0 0</inkml:trace>
  <inkml:trace contextRef="#ctx0" brushRef="#br0" timeOffset="121835.8758">22399 8111,'0'-25,"0"50,0 0,0 0,0 0,0-1,0 1,0 0,0 0,0 0,0-1,0 1,0 25,0-25,0-1,0 1,0 0,0 0,0 24,0-24,0 0,0 0,0 0,0-1,25-24,-25 25,0 0,25-25</inkml:trace>
  <inkml:trace contextRef="#ctx0" brushRef="#br0" timeOffset="122872.7564">22895 8558,'25'0,"-25"-25,0 0,0 0,-25 25,25-25,-25 25,25-24,-25 24,1 0,-1 0,0 0,0 0,0 0,25 24,-24 1,24 0,-25-25,25 25,0 0,0-1,0 1,0 0,0 0,0 0,25-25,-25 24,24-24,1 0,0 0,0-24,0 24,-1 0,-24-25,25 0,0 0,0 0,-25 1,25-1,-25 0,0 0,0 0,0 50,0 0,24-25,-24 25,0 0,0-1,0 1,25 0,-25 0,0 0,0-1,0 1,25-25,0 0,-25-25,25 25,-25-24,25-1,-25 0,24 0,-24 0,25 1,-25-1,25 25,-25-25,25 25,0 0,-25 25,24-25,-24 25,0-1,0 1,25-25,-25 25,0 0,0 0,0-1,0 1,0-50,0 1,0-1,0 0,25 0,-25 0,25 25,-25-24,25-1,-1 0,1 25,0-25,0 25,0 0,-25 25,24-25,-24 25,0 0,25-1,-25 1,0 0,0 0,0 0,0-1,0 1,0 0,0 0,0 0,25-25,-25 24,25-24,0 0,-25-24,24 24</inkml:trace>
  <inkml:trace contextRef="#ctx0" brushRef="#br0" timeOffset="123523.4964">23763 8706,'0'0,"-25"0,25 25,25-25,0 0,-25-25,25 25,0 0,-1-24,1 24,-25-25,25 25,-25-25,25 0,-25 0,0 1,0-1,0 0,-25 25,25 25,-25-25,25 25,0-1,0 1,0 0,0 0,0 0,0-1,0 1,25-25,0 0,-25 25,25-25,-1 0,1 0,0 0</inkml:trace>
  <inkml:trace contextRef="#ctx0" brushRef="#br0" timeOffset="143989.3288">19174 8434,'0'-25,"-24"25,24 25,0-1,0 1,0 0,0 0,24 0,-24-1,0 1,0 0,0 0,0 0,25-1,-25 1,0 0,0 0,0 0,0-1,25-24,-25 25</inkml:trace>
  <inkml:trace contextRef="#ctx0" brushRef="#br0" timeOffset="144269.5302">19100 8434,'25'-25,"0"25,-25-25,24 25,1 0,0-25,0 25,0-25,-1 25,1 0,0-24,0 24,0 0</inkml:trace>
  <inkml:trace contextRef="#ctx0" brushRef="#br0" timeOffset="144656.9847">19150 8657,'24'0,"1"25,0-25,0 0,0 0,-1 0,1-25,0 25,0 0,0 0,-1 0,1 0,0 0,0 0,0 0,-1 0,1 0,0 0,0 0,0 0</inkml:trace>
  <inkml:trace contextRef="#ctx0" brushRef="#br0" timeOffset="151324.9859">2679 11088,'0'0,"-25"-25,1 0,24 0,-25 0,25 1,-25-1,0-25,0 25,25 1,-24-1,-1 0,0 25,25-25,-25 25,0 0,1 0,-1 0,25 25,-25 0,25 0,0-1,-25 1,25 0,-25 0,25 24,0-24,0 25,0-25,0-1,0 26,0-25,0 25,25-26,-25 1,25 0,0 0,0 0,-1-1,1 1,0-25,0 0,24 25,-24-25,0 0,0-25,0 25,-1 0,1-25,0 25,0 0,-25-24,25 24,-25-25,24 25,-24 25,0-1,25-24,-25 25,25-25,-25 25,25-25,-25 25,25-25,-1 25,1-25,0 24,0-24,0 0,0 0,-1 0,-24-24,25 24,-25-25,0 0,0 0,0 0,-25 1,25-1,-24 25,24-25,-25 25,0-25,0 0,0 25,0-24,1 24,24-25,24 25,-24-25,25 25,0 0,0 0,0 0,0 0,-1 0,1 25,0-25,0 0,0 25,-1-25,-24 24,25-24,0 0,0 25,0 0,-1 0,1 0,-25-1,25-24,-25 25,0 0,0 0,-25-25,25-25,-25 25,25-25,-24 25,24-25,0 1,-25-1,25 0,0 0,0 0,0 1,25 24,-25-25,24 0,1 0,0 25,0 0,0 0,-1 0,-24 25,25-25,0 25,0 0,0-1,-25 1,24-25,-24 25,25 0,-25 0,0-1,25 1,-25 0,0 0</inkml:trace>
  <inkml:trace contextRef="#ctx0" brushRef="#br0" timeOffset="151594.9117">3696 10765,'0'-25,"0"1,0-1,0 50,0-1,25-24,-25 25,0 0,25-25,-25 25,25 0,-25 24,24-24,1 0,-25 0,25 24,-25-24,0 25,25-26,-25 1,25 25,-25-25,0 0,0 24,0-24</inkml:trace>
  <inkml:trace contextRef="#ctx0" brushRef="#br0" timeOffset="152875.8589">3572 11212,'0'0,"0"-25,25 0,0 0,0 0,-1 1,1 24,0-25,0 25,0-25,-1 25,1 0,0-25,0 25,0 0,-1-25,1 25,0 0,0 0,0 0,-25 25,25-25,-25 25,0 0,0 0,0-1,0 1,0 0,0 0,0 0,0 0,0-1,0 1,0 0,24 0,-24 0,25-25,-25 24,25 1,0-25,-25 25,25-25,-1 0,1 0,0 0,-25-25,25 25,-25-25,25 25,-25-24,0-1,0 0,0 0,-25 0,0 1,25-1,-25 25,0-25,1 25,-1 0,0 0,0 0,0 0,1 0,24-25,-25 25,25-25,25 25,-1-25,1 25,0 0,-25-24,25 24,0 0,-1-25,1 25,0 0,0 0,0 0,-1 0,1 0,0 0,0 25,-25-1,25 1,-25 0,0 0,0 0,0 0,0-1,24 1,-24 0,25-25,-25 25,25-25,0 0,-25-25,25 25,-1 0,-24-25,25 25,-25-25,25 25,-25-24,25 24,0-25,-25 0,24 25,-24-25,0 0,0 50,0 0,0 0,0 0,25-1,-25 1,25 0,0 0,0 0,-1-25,-24-25,25 0,-25 0,0 0,25 25,-25-24,0-1,25 25,-25-25,0 0,25 25,-25-25,24 25,1 0,0 0,0 0,-25 25,25-25,0 0,-25 25,24-25,-24 25,25-25,-25 25,25-1,-25 1,0 0,0 0,0-50,0 0,0 0,0 1,25-1,-25 0,0 0,25 0,-25 0,24 1,1-1,-25 0,25 25,-25-25,25 0,0 25,-25-24,24 24,-24-25</inkml:trace>
  <inkml:trace contextRef="#ctx0" brushRef="#br0" timeOffset="154664.9592">6549 10939,'0'-25,"0"50,0 0,25-1,-25 1,0 0,0 0,24 0,-24-1,0 1,0 0,25 0,-25 0,25 0,0-1,0-24,-1 0,1 0,0 0,0-24</inkml:trace>
  <inkml:trace contextRef="#ctx0" brushRef="#br0" timeOffset="154918.4058">6871 11112,'50'-198,"-100"396,100-421,-50 198,0 50,0 0,0 0,0 0,25-1,-25 1,0 0,24 0,-24 0,25-25,-25 24,25 1,-25 0,0 0,25-25,-25 25,0 0,0-1,-25-24,0 0,0 0,1 0</inkml:trace>
  <inkml:trace contextRef="#ctx0" brushRef="#br0" timeOffset="155101.3929">6474 10567,'25'0,"0"0</inkml:trace>
  <inkml:trace contextRef="#ctx0" brushRef="#br0" timeOffset="156560.633">7888 10864,'0'-24,"0"-1,0 50,-25-25,25 24,-24 1,-1 0,25 0,-25 0,25-1,0 26,-25-25,25 0,0-1,0 1,0 0,25 0,0 0,-25 0,25-1,-1-24,1 25,0-25,0 0,0 0,-1 0,1 0,0 0,25 0,-26-25,1 25,0-24,0 24,0-25,-25 0,25 25,-25-25,0 50,0 0,0 0,0-1,24 1,1 0,0-25,-25 25,25-25,0 0,-1 25,1-25,0 0,-25-25,25 25,-25-25,0 0,0 0,0 1,-25-1,0 0,0 0,1 0,-1 0,0 25,0-24,0 24,1 0,24-25,-25 25,0 0,50 0,0 25,-1-25,1 0,0 0,0 0,0 0,-1 0,1 0,0 0,0 0,0 0,-1 0,1 24,0-24,0 0,0 0,-1 25,1-25,0 25,0-25,0 0,-25 25,24-25,-24 25,25-25,-25 25,0-1,0 1,-25-25,1 0,-1 0,25-25,-25 25,25-24,-25 24,25-25,0 0,0 0,0 0,0 0,25 25,0-24,0 24,-25-25,24 25,1 0,0 0,0 0,0 0,-1 0,1 0,0 0,0 25,0-25,-1 24,1 1,0 0,-25 0,0 0,0 0,0-1,0 1,-25-25,0 0,25-25,0 1,0-1,0 0,25 25,-25-25,0 0,25 25,-25-25,25 1,0-1,-1 25,1 0,0 25,0-25,-25 24,25 1,-25 0,24 0,-24 0,25 0,-25-1,0 1,0 0,25-25,-25 25</inkml:trace>
  <inkml:trace contextRef="#ctx0" brushRef="#br0" timeOffset="157232.7038">9451 11063,'25'0,"0"0,-25 25,24-25,-24 24,25 1,-25 0,25-25,-25 25,25-25,-25 25,25 0,-25-1,0 1,0 0,-25-25,0-25,25 0,-25 25,25-24,0-1,0 0,0 0,0 0,0 0,25 25,-25-24,25 24,-25-25,25 25,-1 0,1 0,0 0,0 0,0 0,-1 25,-24-1,25-24,-25 25,25-25,-25 25,0 0,25 0,-25 0,0-1,0 1,0-50,0 1,0-1,0 0,25 25,-25-25,24 0,1 0,-25 1,25 24,-25-25,25 25,-25-25,25 25,-1 0,-24-25,25 25,0 0,-25 25,25-25,-25 25,25-25,-25 25,0-1,0 1,24 0,-24 0,0 0,0 0,0-1,0 1,0 0,0 0,0 0</inkml:trace>
  <inkml:trace contextRef="#ctx0" brushRef="#br0" timeOffset="158080.3303">10542 11088,'0'24,"0"1,0 0,25-25,-25 25,0 0,25-25,-25 25,0-1,25-24,-25 25,25-25,-1 0,1 0,0 0,0 0,-25-25,25 25,-1-24,-24-1,25 25,-25-25,0 0,0 0,0 0,0 1,0-1,-25 25,1 0,-1 0,0 0,25 25,25-25,0 0,-1 0,1-25,0 25,0 0,0 0,-1 0,1 0,0 0,0 0,-25 25,25-25,-25 24,24-24,-24 25,25 0,0-25,-25 25,0 0,25-25,-25 25,0-1,0-48,0-1,0 0,0 0,0 0,25 0,-25 1,24-1,1 25,-25-25,25 25,-25-25,25 25,0 0,-1 25,1 0,-25 0,0-1,25-24,-25 25,0 0,0 0,0 0,25 0</inkml:trace>
  <inkml:trace contextRef="#ctx0" brushRef="#br0" timeOffset="159103.8339">11559 11112,'25'0,"-25"-24,25 24,-25-25,25 25,-25-25,25 0,-25 0,24 1,-24-1,25 0,-25 0,0 0,0 1,0-1,0 0,0 0,0 0,0 1,0-26,-25 50,25-25,0 0,-24 1,-1-1,0 0,0 0,0 0,25 50,0 0,25 0,-25 0,25-1,-25 1,25 0,-25 0,0 0,0-1,25 1,-25 0,24 0,-24 0,25-1,-25 26,0-25,0 0,25-1,-25 1,0 0,0 0,25-25,-25 25,25-25,-25-25,24 25,1-25,0 0,-25 0,25 25,-25-24,25 24,-25-25,24 25,-24-25,25 0,-25 50,0 0,25-25,-25 25,0-1,0 1,25 0,0-25,-25 25,24-25,-24-25,25 25,0-25,-25 0,25 25,-25-24,0-1,0 0,0 0,0 50,25 0,-25 0,0-1,0 1,0 0,0 0,0 0,0 24,0-24,0 25,0-25,0 24,24-24,-24 25,0-26,0 26,25 0,-25-26,0 26,0-25,0 0,0-1,0 26,0-25,0 0,0-1,0 1,0 0,-25-25,1 25,-1-25,0-25,0 25,0-25,25 0,-24 1,24-1,-25 0,25-25,0 26,0-26,0 0,0 1,0-1,25 1,-25 24,24-25,1 25,-25-24,25 24,0 0,0 0,-1 25,-24-25,25 1,0 24,0-25,0 25</inkml:trace>
  <inkml:trace contextRef="#ctx0" brushRef="#br0" timeOffset="160783.0281">13296 10616,'0'-24,"-25"24,25-25,0 0,0 50,0 0,0-1,0 1,0 0,0 0,0 0,0-1,0 1,0 0,0 0,0 0,0-1,0 1,0 0,0 0,0 0,0-1,25 1,-25 0,0 0</inkml:trace>
  <inkml:trace contextRef="#ctx0" brushRef="#br0" timeOffset="161191.0465">13519 10641,'0'0,"25"-25,-25 1,25-1,-25 50,-25-1,25 1,-25 0,0 0,0 0,25-1,-25-24,1 25,-1 0,0-25,25 25,-25-25,0 0,25 25,-24-25,-1 0,25-25,0 0,25 0,-1 0,1 25,0-24,0 24,0 0,-1 0,1 0,0 0,0 0,0 0,0 0,-1 24,1-24,0 25,-25 0,25-25,-25 25,25 0,-25-1,0 1,24-25,-24 25,0 0,0 0,0-1,0 1,0 0,25 0</inkml:trace>
  <inkml:trace contextRef="#ctx0" brushRef="#br0" timeOffset="161640.042">13817 10740,'0'-24,"24"48,1-24,-25 25,25-25,0 25,0 0,-1-25,-24 25,25-25,-25 24,25-24,-25 25,25-25,-25 25,0 0,0 0,0-1,0 1,-25 0,0-25,0 0,1 0,-1-25,25 0,0 1,0-1,0 0,0 0,25 0,-1 1,1-1,0 0,0 25,0-25,-1 25,1 0,0-25,0 25,0 0,-1 25,1-25,-25 25,25-25,0 25,-25 0,0-1,0 1,0 0,0 0,0 0,0-1</inkml:trace>
  <inkml:trace contextRef="#ctx0" brushRef="#br0" timeOffset="162491.7454">14536 10840,'-25'0,"25"24,-25-24,25 25,-25-25,25 25,0 0,0 0,0-1,25-24,-25 25,25 0,0-25,0 25,0-25,-1 0,1 0,0 0,0 0,-25-25,25 25,-25-25,0 0,0 1,0-1,-25 0,25 0,-25 0,0 25,25-24,-25 24,1 0,-1-25,0 25,0 0,50 0,-25 25,25-25,0 0,-1 0,1 0,0 0,0 0,0 0,-1 0,1 0,0 0,0 0,0 0,-25 24,24-24,-24 25,0 0,0 0,0 0,0-1,25-24,-25 25,0 0,25 0,0-25,-25-25,25 25,-25-25,24 25,-24-25,0 1,25 24,0 0,-25-25,25 0,0 25,-1 0,1 0,-25 25,25-25,-25 25,25-25,-25 24,25 1,-25 0,24-25,-24 25,25-25,-25 25,25-50,-25 0,0 0,0 0,0 1,0-1,0 0,0 0,0 0,0 1,-25-1,25 0,0 0,-25 25</inkml:trace>
  <inkml:trace contextRef="#ctx0" brushRef="#br0" timeOffset="162923.9009">15379 10840,'0'0,"25"0,0 0,-25-25,25 25,-1 0,1 0,0 0,0 0,0 0,-1 0,-24 25,25-25,0 24,0 1,-25 0,0 0,0 0,0-1,-25 1,25 0,-25-25,0 25,1-25,24-25,0 0,0 0,0 1,0-1,24 0,1 0,0 0,0 1,0 24,-25-25,25 25,-1 0,1 0,0-25,0 25,0 25,-1-25,-24 25,25-25,-25 24,0 1,0 0,0 0,0 0,0-1,-25 1,25 0,-24-25</inkml:trace>
  <inkml:trace contextRef="#ctx0" brushRef="#br0" timeOffset="164445.6108">17339 10567,'25'0,"-25"-25,-25 50,0-25,25 25,-25-25,0 24,1 1,-1-25,25 25,-25 0,25 0,0-1,0 1,25-25,-25-25,25 25,-25-24,24 24,-24-25,25 25,0-25,0 0,0 0,-1 25,-24 25,0 0,0 0,25-25,-25 25,25-1,0-24,0 25,-1-25,1-25,0 25,-25-24,25 24,0-25,-25 0,24 25,1-25,0 0,-25 1,25-1,-25 0,0 0,0 0,0 1,-25 24,25 24,0 1,25 0,-25 0,25 0,0-1,-25 1,24 0,1 0,-25 0,25-25,-25 24,25 1,0 0,-25 0,0 0,0-1,-25-24,0 0,0 25,0-25,1 0,-26 0,25 0</inkml:trace>
  <inkml:trace contextRef="#ctx0" brushRef="#br0" timeOffset="165533.7443">18902 10269,'24'0,"-24"25,0 0,0 0,0-1,-24 1,24 0,0 25,-25-26,25 26,0 0,0-1,0 1,0-1,0 1,0-25,0 24,0 1,0-25,0 24,0-24,0 0,25 0,-25 0,0-1,0-48,0-1,0 0,-25 0,25 0,0-24,0-1,-25 25,25-24,0-1,0 1,0 24,0-25,0 1,0-1,-25 25,25-24,0-1,-25 0,25 26,0-26,0 25,-25-24,25 24,0 0,0 0,0 0,0 1,0-1,25 25,-25 25,25-25,-25 24,25-24,0 25,-25 0,25 0,-1 0,1 24,-25-24,0 0,25 0,-25 24,0-24,0 0,0 0,0-1,0 1,-25 0,25 0,-25 0,25-1,0 1,-24-25</inkml:trace>
  <inkml:trace contextRef="#ctx0" brushRef="#br0" timeOffset="165872.9323">19001 10468,'25'0,"-1"24,1 1,0-25,-25 25,25-25,0 25,-1-25,1 25,0-1,0-24,-25 25,25-25,-25 25,24-25,-24 25,0 0,-24-25,-1 24,0-24,0-24,0 24,1 0,24-25,-25 25,25-25,0 0,0 0,0 1,25 24,-25-25,24 25,-24-25,25 25,0 0,0-25,0 25,-1 0,1-25</inkml:trace>
  <inkml:trace contextRef="#ctx0" brushRef="#br0" timeOffset="166182.8878">19596 10492,'0'0,"25"0,-25 25,0 0,0 0,0 0,0-1,0 1,0 0,0 0,0 0,0-1,0 1,0 0</inkml:trace>
  <inkml:trace contextRef="#ctx0" brushRef="#br0" timeOffset="166617.8964">19745 10517,'0'0,"25"0,-1 0,1 25,-25 0,25-25,-25 25,0-1,25 1,-25 0,0 0,0 0,0-1,0 1,0 0,0 0,-25-25,25-25,0 0,25 0,-25 1,0-1,25 0,-25 0,25 25,-25-25,0 1,24-1,-24 0,25 25,-25-25,25 25,-25-25,25 25,0 0,-1 0,1 0,-25 25,0 0,0 0,0 0,0-1,0 1,0 0,0 0</inkml:trace>
  <inkml:trace contextRef="#ctx0" brushRef="#br0" timeOffset="167262.6509">20464 10567,'-25'-25,"1"25,-1 0,0 25,0-25,0 25,25-1,0 1,0 0,25-25,-25 25,25-25,-25 25,25-25,0 0,-1 0,1 0,0 0,-25-25,25 25,0 0,-25 25,24-25,1 0,0 24,0-24,0 0,-1 0,1-24,0 24,-25-25,25 25,0-25,-1 0,-24 0,25 1,-25-1,25 0,-25 0,0 0,0 1,0-1,0 0,0 0,0 0,0 1,-25 24,25-25,0 0,-25 25,25 25,0 0,0-1,0 1,0 0,0 0,0 0,0 24,0-24,0 25,0-26,0 1,0 25,0-25,0 24,0-24,0 25,0-26,0 1,0 0,0 0,0 0,0-1</inkml:trace>
  <inkml:trace contextRef="#ctx0" brushRef="#br0" timeOffset="167948.8131">20936 10666,'0'-25,"0"0,24 25,1 0,0 0,0 0,-25 25,25-25,-25 25,24-25,-24 25,25 0,-25-1,0 1,0 0,0 0,-25 0,1-1,-1-24,0 0,0 0,0-24,25-1,0 0,0 0,25 0,-25-24,25-1,0 25,0-24,-1-1,26 25,-25-24,0 24,-1 0,1 0,-25 1,25-1,0 0,0 0,-25 0,24 25,-24-24,0 48,0 1,0 0,-24 0,24 0,0-1,0 1,-25 0,25 0,0 0,0-1,0 1,0 0,0 0,0 0,0-1,0 1,0 0,25-25,-25 25,24 0,1-25,0 0,0 0,-25-25,25 25,-1-25,1 0,0 25,0-25,-25 1,25-1,-1 0,-24 0,0 0,0 1,0 48,-24-24,24 25,-25-25,25 25,0 0,0 0,-25-25,25 24,0 1,-25 0,25 0,0 0,-25-1,25 1,0 0</inkml:trace>
  <inkml:trace contextRef="#ctx0" brushRef="#br0" timeOffset="168913.8029">20439 10418,'-24'0,"-1"0,25 25,-25-25,0 0,25 25,-25-1,1 1,-1 0,25 0,-25 0,25-1,0 1,0 0,0 0,0 0,25-1,0-24,-25 25,24-25,1 0,0 25,0-25,0 0,-1-25,1 25,0 0,-25-25,25 25,-25-24,25 24,-25-25,0 0,24 25,-24-25,0 0,0 1,0-1,0 0,0 0,0 50,0 0,0 0,0-1,0 1,0 0,25-25,-25 25,0 0,25-1,-25 1,25-25,-25 25,25-25</inkml:trace>
  <inkml:trace contextRef="#ctx0" brushRef="#br0" timeOffset="169277.3713">20613 10220,'-25'0,"25"24,25-24,-25-24,0-1,-25 25</inkml:trace>
  <inkml:trace contextRef="#ctx0" brushRef="#br0" timeOffset="170349.2412">22573 10641,'-25'0,"0"0,0 25,0-25,1 0,24 25,0 0,24-25,-24 24,25-24,0 0,0 0,0 0,-1 0,-24-24,25 24,-25-25,0 0,0 0,0 0,0 1,0-1,-25 0,1 0,-1 25,25-25,-25 25,25-24,-25 24,25-25,25 25,0 0,0 0,-1 0,1 0,0 0,25 0,-26 0,1 0,25 0,-25 0,-1 0,1-25,0 25,0-25,0 0,-25 1,0-1,0 0,0 0,0 0,-25 25,0-24,25-1,-25 25,25 25,0-1,0 1,0 25,0-25,0 24,0 1,0-1,0-24,0 25,0-1,0 1,0 0,0-1,25 1,-25-1,0 1,0 0,0-1,0 1,0-25,0-1,0 26,0-25,-25-25,25 25,-25-25,1 25,-1-25,0 0,0-25,-24 25,24-25,0 25,0-25,0 0,1 0,24-24,0 24,0 0,0-24,0 24,24-25,-24 1,50-1,-25 25,0-24,24 24,1-25,-25 25,24 1,1-1,-1 0,1 0,0 0,-1 25,1-24,0-1,-1 25</inkml:trace>
  <inkml:trace contextRef="#ctx0" brushRef="#br0" timeOffset="171892.8013">3151 12601,'0'-25,"0"0,0 0,-25 1,0-1,0 25,0 0,1 0,-1 0,0 25,0-25,25 24,-25 1,25 0,-25-25,25 25,-24 24,24-24,-25 0,25 0,0 0,0-1,0 1,0 0,0 25,0-26,0 1,0 0,25-25,-25 25,24-25,1 25,0-25,0 0,0-25,0 25,-25-25,24 25,-24-25,25 0,-25 1,0-1,0 0,0 0,0 0,0 1,-25 24,25 24,25-24,0 25,0 0,0-25,-1 25,1-25,0 25,0-25,0 0,-25 24,24-24,1 0,0 0,0 0,0 0,-25-24,24 24,-24-25,0 0,0 0,0 0,0 1,0-1,0 0,0 0,0 0,0 1,0-1,0 0,25 25,-25-25,25 25,0 0,0 0,-1 0,1 25,0 0,-25 0,25-25,-25 24,0 1,0 0,0 0,0 0,0-1,0 1,25 0,-25 0,0 0,0-1,24-24,-24 25,25-25,0 25,0-25,0 0,-1 0,1 0,0-25,25 25,-26 0,1-25,0 25,25-24,-25-1,-1 25,1-25</inkml:trace>
  <inkml:trace contextRef="#ctx0" brushRef="#br0" timeOffset="172954.8743">4168 12750,'49'-100,"-98"200,73-200,-48 100,-1 0,0 0,0 0,0 0,1 0,-1 0,0 0,25 25,-25-25,25 25,0 0,-25 0,25-1,0 1,25-25,-25 25,25-25,0 0,0-25,-1 25,-24-25,25 25,-25-24,0-1,25 25,-25-25,0 0,0 0,0 50,0 0,25 0,0 0,-25-1,0 1,24 0,1 0,-25 0,25-1,-25 26,25-25,0 0,-25-1,24 1,-24 25,25-25,-25-1,25 1,-25 0,25 0,-25 0,25 0,-25-1,0 1,0 0,0 0,0 0,-25-25,25 24,-25-24,0 0,0 0,1 0,-1 0,0 0,0-24,0 24,1-25,-1 25,0-25,25 0,-25 0,25 1,0-26,0 25,0 0,0 0,0 1,0-1,0 0,25 0,-25 0,25 1,-25-1,25 0,-1 0,-24 0,25 1,0-1,0 0,-25 0,25 0,-1 1,1-26,-25 25,25 0,-25 1,25-1,-25 0,25 0,-25 0,0 1,0 48,0 1,0 0,0 0,0 0,0-1,0 1,24 0,-24 0,25 0,-25-1,25-24,-25 25,25-25,-25 25,25-25,-25 25,24-25,1 25,0-25,0 0,0 0,-1-25,1 0,-25 0,0 0,0 1,0-1,0 0,0 0,0 0,-25 25,25-24,0-1,-24 25,24-25,0 50,24-25,-24 25,25-1,-25 1,25-25,0 25,-25 0,25-25,-25 25,24-25,-24 24,25 1,0-25,-25 25,25-25,0 25,-1-25,1 0,0 0,0-25</inkml:trace>
  <inkml:trace contextRef="#ctx0" brushRef="#br0" timeOffset="181016.8683">5110 12526,'0'25,"25"-25,-25 25,25-25,-25 25,25 0,-25-1,0 1,0 0,24 0,-24 0,0-1,0 1,0 0,0 0,0 0,0-1,-24-24,24-24,-25 24,25-25,-25 0,25 0,0 0,0 1,0-1,0 0,0 0,0 0,0-24,0 24,0 0,0 0,0 1,25-1,-25 0,25 0,-25 0,24 25,1 0,0 25,0 0,0 0,-1 0,-24-1,25 1,-25 0,25 0,-25 0,0-1,25 1,-25 0,0 0,0 0,0-1,0 1,0 0,0 0,0-50,0 0,0 0,0 1,0-1,0 0,25 0,-25 0,24 1,-24-1,25 0,0 0,0 25,0 0,-25 25,24-25,-24 25,25-25,-25 25,25-1,-25 1,25 0,-25 0,25-25,-25 25,24-1,1 1,0 0,0-25,0 0,-1 0,1 0,0 0,0 0,0 0,-25-25,24 25,1-25,0 1,-25-1,25 25,-25-25,0 0,0 0,0 1,-25-1,0 0,0 25,1 0,-1 0,0 25,25 0,0-1,0 1,0 0,25-25,-25 25,0 0,25-1,-1-24,-24 25,25-25,0 25,0-25,0 25,-1-25,1 0,-25-25,25 0,-25 0,0 1,0-1,0 0,0 0,0 0,0 1,25 24,0 0,-25 24,25-24,-1 0,-24 25,25-25,-25 25,25 0,-25 0,25-1,-25 1,0 0,25-50,-25 0,24 25,-24-24,25-1,-25 0,25 0,-25 0,25 25,-25-24,25 24,-25-25,24 0,1 25,-25 25,25-25,-25 25,0-1,0 1,0 0,0 0,25 0,-25-1,25 1,-1 0</inkml:trace>
  <inkml:trace contextRef="#ctx0" brushRef="#br0" timeOffset="181289.8155">6797 12452,'0'0,"0"-25,0 0,0 1,0-1,0 0,0 0,-25 25,25-25,-25 1,0-1,1 25,-1-25,0 25,0-25,0 25,25 25,0 0,0 0,0-1,0 1,25 25,-25-25,0-1,25 1,-25 0,25 25,-25-26,0 1,25 0,-25 0,0 0,0-1,0 1,24-25,-24 25,0 0</inkml:trace>
  <inkml:trace contextRef="#ctx0" brushRef="#br0" timeOffset="181662.8458">6524 12526,'-25'0,"50"0,0-24,0 24,-1 0,1 0,25-25,-25 25,-1 0,1 0,0-25,0 25,0 0,-1 0,1-25,0 25,0 0,0 0,-1 0,1 0</inkml:trace>
  <inkml:trace contextRef="#ctx0" brushRef="#br0" timeOffset="182190.6341">7318 12626,'25'0</inkml:trace>
  <inkml:trace contextRef="#ctx0" brushRef="#br0" timeOffset="183869.8241">6003 14263,'0'0,"0"-25,0 0,0 0,0 0,0 1,0-1,0 50,0-1,0 1,0 0,0 0,0 0,0 24,0-24,0 25,0-25,0 24,0 1,0-25,0 24,0 1,0-1,0 1,0 0,0-1,0 1,0-1,0 26,0-26,0 1,0 24,-25-24,25 0,0-1,0 26,-25-26,25 1,0 24,0-24,-24 24,24-24,0 24,0-24,0 24,0-24,0 0,0 24,0-24,0-1,0 26,0-26,0 1,0 0,0 24,0-24,0-1,0 26,0-26,24 1,-24-1,0 1,0 0,0-1,0 1,0-1,0 1,0 0,0-1,0 1,0-1,0 1,0-25,0 24,0-24,0 25,-24-25,24 0,0-1,0 1,0 0,0 0,0 0,0-1,0 1,0-50</inkml:trace>
  <inkml:trace contextRef="#ctx0" brushRef="#br0" timeOffset="184660.8489">3225 15577,'-25'0,"25"-24,25 24,0 0,0 0,-1 0,1 0,25 0,-25 0,-1 0,26 0,0 24,-26-24,26 0,0 0,-1 0,26 0,-26 0,26 0,-26 0,26 0,-1 0,1 0,-1 0,0 0,1 0,-1 0,1 0,24 0,-25 0,25 0,1 0,-1 25,0-25,0 0,25 0,-24 0,24-25,-25 25,25 0,-25 0,25 0,0 0,0 0,-25 0,25 0,0 0,0 0,0 0,-24 0,24 0,0 0,-25 0,25 0,-25 0,0 0,25 0,-24 0,-1 0,25 0,-25 0,0 0,25 0,-24 0,-1 0,25 0,-25 0,0 0,0 25,25-25,-24 0,-1 0,-25 0,26 0,-1 0,0 0,-25 0,26 0,-26 0,0 0,1 0,-1 0,1 0,-1 0,-24 0,24 0,-24 25,-1-25,1 0,-25 0,24 0,-24 0,0 0,25 0,-26 0,1 0,0 0,0 0</inkml:trace>
  <inkml:trace contextRef="#ctx0" brushRef="#br0" timeOffset="188555.4158">7243 14511,'0'-25,"25"25,-25-25,25 25,-25-25,0 1,0-1,0 0,0 0,0 0,-25 0,25 1,-25 24,25-25,-24 25,-1 0,0 0,0 0,25 25,-25-25,25 24,-25 1,1 0,-1 0,25 0,-25 0,25-1,-25 1,0-25,25 25,-24 0,-1 0,25-1,-25 1,0 25,25-25,-25-1,1 1,-1 0,25 25,-25-26,0 1,0 25,1-25,24-1,-25 26,0-25,0 24,25-24,-25 25,1-25,24 24,-25-24,0 0,25 24,-25-24,25 0,-25 25,25-25,-24-1,24 1,-25 0,25 0,0 0,-25-1,25 1,0 0,0 0,0 24,0-24,-25 0,25 0,0 24,0-24,0 0,0 25,0-26,0 26,0-25,0 0,25-1,-25 26,0-25,25 0,-25-1,25 1,-25 0,24 0,1 0,-25-1,25-24,-25 25,25-25,-25 25,25 0,-1 0,-24 0,25-1,0 1,-25 0,25 0,0 0,-1-1,-24 1,25 0,0-25,0 25,0 0,24-1,-24 1,0-25,0 25,-1-25,1 25,0-25,0 0,0 0,-1 0,1 25,0-25,0 0,25 0,-26 0,1 0,0 0,0 0,24-25,-24 25,0 0,25 0,-26-25,1 25,25 0,-25-25,24 25,-24-25,25 25,-26-24,26 24,-25-25,0 25,24 0,-24 0,0 0,0 0,-1 0,1 0,0 0,0 25,0-25,-1 24,1 1,0-25,0 25,0-25,0 25,-1-25,1 0,0 0,0 0,0 0,-1-25,1 25,0-25,0 0,0 25,-1-24,1-1,25-25,-25 25,-1 1,1-1,25 0,-25 0,-1 0,1 1,0-1,0 0,-25 0,25 0,-1 0,1 1,0-1,0 0,-25 0,25 0,-25 1,24-1,-24 0,0 0,25 0,-25 1,0-1,25 25,-25-25,0 0,0 0,0 1,0-1,0 0,0 0,0 0,0 1,0-1,0 0,0 0,0 0,25 1,-25-1,0 0,0 0,0 0,0 1,25-1,-25 0,0 0,0 0,24 1,-24-1,0 0,0 0,0 0,0 0,0 1,0-26,0 25,0 0,0 1,-24-1,24 0,0 0,0 0,-25 1,25-1,0 0,-25 25,25-25,-25 25,25-25,-25 25,25-24,-24-1,-1 0,25 0,-25 25,0-25,25 1,-25-1,1 25,24-25,-25 0,0 0,0 1,0-1,1 0,-1 0,0 0,0 1,0-1,1 0,-1 25,0-25,0 0,0 1,1 24,-1-25,0 25,-25-25,26 25,-1 0,0 0,0 0,0-25,1 25,-1 0,0 25,0-25,0 0,0 0,1 0,-1 25,0-25,0 0,0 0,1 0,-1 25,0-25,0 0,0 0,1 0,-1 0,0 0,0 0,0 0,1 0,-1 0,0 0,25-25,-25 25,0-25,1 0,-1 0,0 0,0 25</inkml:trace>
  <inkml:trace contextRef="#ctx0" brushRef="#br0" timeOffset="190733.1818">7367 14784,'25'0,"0"-25,0 25,0 0,-1 0,1 0,0 0,0 0,0 0,-1 0,1 0,0 25,0-25,0 0,-1 24,1-24,0 0,-25 25</inkml:trace>
  <inkml:trace contextRef="#ctx0" brushRef="#br0" timeOffset="190991.1127">7789 14734,'-25'0,"0"-25,1 0,-1 25,25-24,-25 24,0-25,0 25,25 25,-24-1,24 1,0 0,0 0,0 0,-25-1,25 1,0 25,0-25,-25-1,25 26</inkml:trace>
  <inkml:trace contextRef="#ctx0" brushRef="#br0" timeOffset="191829.7681">7491 15974,'0'-25,"0"1,-24 24,24 24,0 1,0 0,0 0,0 0,0-1,24-24,1 25,0-25,0 0,0 0,-1 0,1 0,0 0,0-25,0 25,-25-24,24 24,-24-25,25 25,-25-25,0 0,0 0,-25 25,1-24,-1 24,0 0,0-25,0 25,1 0,-1 0,0 0,0 0</inkml:trace>
  <inkml:trace contextRef="#ctx0" brushRef="#br0" timeOffset="196774.2389">8310 15056,'0'0,"0"-24,25 48,0 1,-25 0,24-25,1 25,0 0,0-25,0 24,-25 1,24-25,1 25,0-25,-25 25,25-25,0 0,-25 25</inkml:trace>
  <inkml:trace contextRef="#ctx0" brushRef="#br0" timeOffset="197024.2267">8608 15056,'0'-24,"-25"24,25-25,-25 25,0 0,25 25,-25-25,25 24,0 1,-24-25,24 25,0 0,-25-25,25 25,0-1,0 1,-25-25,25 25,0 0</inkml:trace>
  <inkml:trace contextRef="#ctx0" brushRef="#br0" timeOffset="199202.2638">18381 12229,'0'25,"24"-25,-24 24,25-24,-25 25,0 0,0 0,0 0,0-1,0 1,0 0,0 0,0 0,0-1,0 1,0 25,0-25,0 24,0 1,0-25,0 24,0 1,0-1,0 1,0 0,-25-1,25 1,0-1,0 26,0-25,-24 24,24-24,-25 24,25 0,0 1,-25-1,25 1,-25-1,25 0,-25 1,25-1,-24 1,24 24,0-25,-25 26,25-26,-25 0,25 26,0-1,-25-25,25 25,0-24,0 24,0-25,0 26,0-26,0 25,0-24,0-1,0 25,0-24,0-1,0 1,0-1,0 0,0 1,0-1,0 1,0-1,0-24,0 24,0 1,0-26,0 26,0-26,0 1,0 24,-25-24,25-1,0-24,0 25,0-1,0 1,0-25,-24 24,24 1,0-25,0 0,0 24,-25-24,25 0,0 0,0-1,-25 1,25 0,0 0,0 0,-25-25,25-25</inkml:trace>
  <inkml:trace contextRef="#ctx0" brushRef="#br0" timeOffset="200035.7133">14809 14684,'0'0,"-25"0,0 0,0 0,1 0,24-24,24 24,1 0,0 24,0-24,0 0,-1 0,26 0,-25 0,24 0,1 0,0 0,-1 0,1 0,-1 0,26 25,-1-25,1 0,-1 0,0 0,26 0,-26-25,25 25,1 0,-1 0,25 0,-25 0,25 0,-25 0,25 0,0 0,0 0,0 0,0 0,0 0,0 0,0 0,0 0,1 0,-1 0,24 0,-24 0,0 0,25 0,-25-24,25 24,-25 0,0 0,0 0,25 0,-25 0,0 0,-25 0,25 0,0 24,0-24,-24 0,24 0,0 0,-25 0,25 0,-25 0,0 0,0 0,1 0,-1 0,0 0,0 0,1 0,-26 0,25 0,-24 0,-1 0,0 0,1 0,-1 0,1 0,-1 0,1 0,-26 0,1 0,24 0,-24 0,-1 0,1 0,0 0,-26 0,26 0,-25 0,24 0,-24 0,0 0,0 0,0 0,-1 0,1 0,0 0,0 0,-50 0</inkml:trace>
  <inkml:trace contextRef="#ctx0" brushRef="#br0" timeOffset="203268.7734">18405 13320,'0'-25,"0"1,0-1,-24 25,24-25,-25 0,0 0,0 25,25-25,-25 25,1 0,-1 0,25-24,-25 24,0 0,0 0,1 0,-1 0,0 0,0 0,0 0,1 0,-1 0,0 0,0 0,-24 24,24-24,0 0,0 0,-24 25,24-25,0 0,-25 25,25-25,-24 25,-1-25,25 25,-24 0,24-1,0-24,-24 25,24 0,0 0,0-25,0 25,25-1,-24-24,-1 25,25 0,-25 0,25 0,0-1,0 1,0 0,-25 0,25 0,0-1,-25 1,25 0,0 0,0 0,-24-1,24 1,0 0,-25 0,25 0,-25-1,25 1,-25 0,0 25,25-26,-24 1,-1 25,25-25,-25-1,0 1,0 25,1-25,-1-1,0 1,25 0,-25 25,0-25,1-1,24 1,-25 0,25 0,0 0,0-1,0 1,25 0,-1-25,1 25,0-25,25 25,-26-25,26 0,0 24,-26-24,26 0,-25 25,24-25,-24 25,0-25,0 25,0-25,-1 25,-24-1,25-24,-25 25,0 0,-25 0,25 0,-24-25,-1 24,25 1,-25 0,0-25,0 25,25 0,-24-25,-1 24,25 1,-25-25,0 25,25 0,-25-25,25 25,0-1,0 1,0 0,0 0,0 0,0-1,25-24,-25 25,25-25,0 25,0-25,-1 25,1-25,0 25,0-25,0 25,-1-25,1 0,0 24,0-24,0 0,-1 25,1-25,0 0,0 0,0 0,-1 25,1-25,0 0,0 0,0 0,-1 25,1-25,0 0,0 0,0 25,0-25,-25 24,24 1,-24 0,0 0,25-25,-25 25,25-1,0 1,0 0,-25 0,24-25,-24 25,25-25,0 24,0 1,0-25,-1 25,1 0,0 0,0-25,24 24,-24 1,25-25,-1 25,-24-25,25 25,-1-25,-24 25,25-25,-1 24,-24-24,25 0,-25 25,-1-25,1 25,0-25,0 25,0-25,-1 0,1 25,0-25,0 24,0-24,0 0,-1 0,1 0,0 0,0 0,-25 25,25-25,-1 0,1 0,0-25,0 25,0 0,-1 0,1 0,0 0,25-24,-26 24,1 0,25 0,-25 0,24-25,1 25,-25 0,24 0,-24-25,25 25,-26 0,26 0,-25-25,0 25,-1 0,1 0,-25-25,25 25,-25-24,0-1,-25 25,25-25,-25 25,1 0,-1 0,25-25,-25 25,0 0,0-25,1 25,-1 0,0-24,0 24,25-25,-25 25,25-25,0 0,25 25,-25-25,25 25,0-24,-25-1,25 25,24-25,-24 0,0 25,24-25,1 1,-25-1,25 0,-26 25,26-25,0 0,-26 1,1 24,25-25,-25 0,-1 0,-24 0,25 25,0-24,-25-1,0 0,0 0,0 0,0 0,0 1,-25-1,0 0,1 0,-1 0,0 1,-25-1,26 0,-1 25,0-25,-25 0,26 25,-1-24,0-1,0 25,0-25,0 0,1 0,-1 1,25-1,0 0,0 0,25 0,-1 1,1 24,0-25,-25 0,25 25,0-25,0 0,-1 25,1-24,0-1,0 0,0 0,-25 0,24 25,-24-24,0-1,0 0,0 0,0 0,-24 1,24-1,-25 25,0-25,0 0,0 0,1 0,-1 1,0 24,0-25,0 25,0-25,1 25,-1-25,0 25,0 0,0-25,1 25,24-24,-25 24,25-25,0 0,0 0,25 0,-1 1,1-1,-25 0,25 25,-25-25,0 0,0 1,0-1,-25 0,0 0,1 0,-1 1,0 24,25-25,-25 25,0-25,1 25,-1-25,0 25,-25-25,26 25,-1 0,0-24,0 24,0 0,1 0,-1-25,0 25,0 0,0 0,1 0,-1-25,0 25,0 0,0 0,25-25,-24 25,-1 0,25-25,-25 25,0 0,25-24,-25 24,1-25,-1 25,25-25,-25 25,0 0,0-25,0 25,1 0,-1-25,0 25,0 0,0-24,1 24,24-25,-25 0,25 0,-25 25,25-25,0 1,0-1,0 0,0 0,0 0,-25 25,0-25,1 25,-1 0,0-24,0 24,0 0,1 0,-1-25,0 25,0 0,0 0,1 0,-1 0,0-25,0 25,0 0,1 0</inkml:trace>
  <inkml:trace contextRef="#ctx0" brushRef="#br0" timeOffset="205401.5288">7268 14213,'0'-25,"0"0,25 25,0-24,0 24,-1 0,1 0,0 0,0 0,-25 24,25-24,-1 25,1 0,0 0,0 0,-25-1,25-24,-1 25</inkml:trace>
  <inkml:trace contextRef="#ctx0" brushRef="#br0" timeOffset="206365.5799">8459 14213,'0'-25,"0"0,0 50,0 0,-25-25,25 25,-25 0,25-1,-25 1,1 0,24 0,-25-25,25 25,-25 0,0-25,25 24,-25-24,25 25,-24-25,24 25,-25-25,0 0,0 0,25 25,25-25,-25 25,25-25,-25 24,25-24,-25 25,24-25,-24 25,25 0,0 0,0-1,0-24,-1 25,1-25,0 25,0-25,0 25</inkml:trace>
  <inkml:trace contextRef="#ctx0" brushRef="#br0" timeOffset="211015.3433">16545 14139,'0'-25,"0"0,25 25,0 0,-1-25,1 25,25 0,-25-25,0 25,-1 0,1-24,0 24,25 0,-26-25,1 25,0 0,0-25,0 25,-1-25,1 25,0 0,-25-25,25 25,-25-24,25 24,-25-25,24 25,-24 25,0-1,25-24,-25 25,0 0,0 0,0 0,0-1,0 1,25 0,-25 0,0 0,0-1,0 1,25 0</inkml:trace>
  <inkml:trace contextRef="#ctx0" brushRef="#br0" timeOffset="214217.7619">8831 14089,'-25'0,"25"-25,0 0,25 25,0-24,-1 24,-24-25,25 25,0-25,0 25,-25-25,25 0,-1 25,26-24,-25-1,0 0,24 0,-24 0,25 1,-1-1,1 0,0 0,-1 0,1 1,-1-1,1-25,0 25,24 1,-24-26,24 25,-24 0,24-24,0 24,-24-25,24 26,1-1,-26-25,26 25,-25 0,-1 1,1-1,-1 0,1 0,0 0,-26 1,26 24,-25-25,0 0,-1 25,1-25,0 0,0 25,0-24,-1-1,1 0,-25 0,0 50</inkml:trace>
  <inkml:trace contextRef="#ctx0" brushRef="#br0" timeOffset="215744.8251">11411 12477,'0'-25,"0"0,-25 25,25-25,0 50,0 0,0 0,0 0,0-1,0 1,25 0,-25 0,0 0,24-1,-24 1,0 0,0 0,0 0,0-1,25-24,-25 25,0 0,-25-25,25-25,-24 0,24 1,-25-1,25 0,0 0,0 0,0 1,0-1,0 0,0 0,0 0,0 1,25-1,-25 0,0 0,24 0,-24 1,25-1,-25 0,25 0,-25 0,25 25,0 25,-1 0,1 0,-25 0,25-1,0 1,-25 0,25 0,-25 0,24-1,-24 1,0 0,0-50,0 0,25 1,-25-1,0 0,0 0,25 0,-25 1,25-1,-25 0,25 25,-25-25,24 0,1 1,0-1,0 25,-25 25,25-25,-25 24,0 1,0 0,0 0,0 0,24-1,-24 1,25 0,-25 0,25-25,-25 25,25-25,-25 24,25-24,-1 25,1-25,0 0,0 0,0 0,-1 0,1 0,-25-25,25 1,-25-1,0 0,0 0,-25 25,0-25,1 25,-1 0,0 0,0 0,0 0,1 0,24 25,0 0,24 0,1 0,0-1,0-24,0 0,-1 25,1-25,0 0,-25-25,25 25,-25-24,0-1,0 0,0 0,0 50,25-25,-1 0,-24 25,25-25,0 0,0 0,0 0,-1 0,1-25,0 0,-25 0,25 25,-25-24,0-1,0 0,0 0,0 0,0 1,-25 24,25 24,0 1,0 0,0 0,0 0,0-1,0 1,0 0,0 0,0 24,0-24,0 0,0 0,0 0,25-1,-25 26,0-25,25 0,-25-1,0 1,25 0,-1-25</inkml:trace>
  <inkml:trace contextRef="#ctx0" brushRef="#br0" timeOffset="216316.9313">12427 12452,'0'0,"0"-25,0 0,0 1,0-1,0 0,25 25,0 0,0 0,0-25,0 25,-1 0,1 0,0 0,0 0,0 25,-1-25,1 25,0 0,-25-1,0 1,0 0,0 0,-25-25,25 25,-25-1,1-24,24 25,-25-25,25-25,0 1,0-1,0 0,25 0,-1 0,-24 1,25-1,0 0,0 0,-25 0,25 25,-25-24,24 24,-24 24,0 1,25 0,-25 0,0 0,0-1,0 1,0 0,0 0,0 0,0-1,0 1,25 0,-25 0,0 0,0-1,0 1,0 0,0 0,0 0,25-25,-25 24</inkml:trace>
  <inkml:trace contextRef="#ctx0" brushRef="#br0" timeOffset="216611.1672">12775 12328,'0'-25,"0"0,25 25,-25-24,24 24,1 0,-25-25,25 25,0 0,0 0,-1 0,1 25,0-25,0 24,-25 1,25 0,-25 0,0 0,0-1,-25-24,25 25,-25 0,0-25,25 25,-25-25,1 25</inkml:trace>
  <inkml:trace contextRef="#ctx0" brushRef="#br0" timeOffset="217776.3273">13196 12353,'0'-25,"25"25,-25-25,25 25,-25 25,0 0,25 0,-25-1,0 1,0 0,25-25,-25 25,0 0,0-1,0 1,24-25,-24-25,25 25,-25-24,25 24,-25-25,25 25,-25-25,0 0,25 25,-25-25,0 1,0-1,24 0,-24 0,25 25,0 0,0 0,0 25,0-25,-25 25,24-25,-24 25,0-1,0 1,25-50,-25 1,25 24,-25-25,0 0,25 25,-25-25,0 0,25 25,-25-24,24 24,-24-25,25 25,-25-25,25 25,-25-25,25 25,-25 25,25 0,-25 0,24-1,-24 1,25 0,-25 0,25-25,0 0,0 0,-1 0,1 0,0 0,0-25,0 25,-1-25,1 0,0 25,-25-24,25 24,-25-25,0 0,0 0,0 0,-25 25,0 0,0 0,25 25,-24-25,-1 0,0 0,25 25,-25-25,25 25,-25 0,25-1,0 1,0 0,0 0,0 0,0-1,0 1,0 0,0 0,0 0,0 24,-24-24,24 25,0-26,0 1,0 25,0-25,0-1,0 1,-25 0,25 0,0 0,0-1,0 1</inkml:trace>
  <inkml:trace contextRef="#ctx0" brushRef="#br0" timeOffset="217968.2342">13618 12105,'0'-25,"0"0</inkml:trace>
  <inkml:trace contextRef="#ctx0" brushRef="#br0" timeOffset="219125.4558">6747 13246,'0'-25,"-25"25,25-25,-24 25,-1 0,0 0,0 0,0 0,1 0,-1 25,0-25,0 25,0 0,1-25,24 24,-25 1,0-25,25 25,0 0,0 0,0-1,0 1,0 0,0 0,25-25,0 25,-1-25,1 0,0-25,0 25,-25-25,0 0,25 25,-25-25,0 1,0-1,0 0,0 0,24 25,1 25,0-25,-25 25,25-25,-25 25,25-1,-1 1,-24 0,25 0,-25 0,0-1,25 1,-25 0,0 0,0 0,25-1,-25 1,0 0,0-50,0 0,0 1,25-1,-25 0,24 0,-24 0,0 1,0-1,25 0,-25 0,25 0,-25 1,25-1,-25 0,25 0,-25 0,0 1,0-1,0 0,24 25</inkml:trace>
  <inkml:trace contextRef="#ctx0" brushRef="#br0" timeOffset="219408.4009">7293 13196,'25'0,"-25"-25,25 25,-25 25,24-25,-24 25,0 0,0 0,25-25,-25 24,0 1,0 0,25-25,-25 25</inkml:trace>
  <inkml:trace contextRef="#ctx0" brushRef="#br0" timeOffset="219661.342">7144 13146,'0'0,"-25"0,0 0,1 0,-1 0,0 25,25 0,0 0,0 0,0 0,0-1,25 1,-25 0,25 0,-1 0,1-1,-25 1,25-25,0 25,0 0,0-25,-1 25,1-25,0 24</inkml:trace>
  <inkml:trace contextRef="#ctx0" brushRef="#br0" timeOffset="219873.3801">7690 13171,'25'0,"-1"-25,1 25,-25 25,25-25,0 25,-25 0,25-25,-25 25,0 0,0-1,0 1,0 0,0 0</inkml:trace>
  <inkml:trace contextRef="#ctx0" brushRef="#br0" timeOffset="221260.7493">18405 12204,'0'25,"25"-25,-25 25,25-25,-25 24,25 1,0 0,-1 0,-24 0,25-25,-25 24,25 1,-25 0,0 0,25-25,-25 25,0-1,0 1</inkml:trace>
  <inkml:trace contextRef="#ctx0" brushRef="#br0" timeOffset="221571.582">18405 12254,'-24'0,"24"-25,-25 25,0 0,0 0,0 25,1-25,-1 24,0-24,0 25,0 0,1-25,-1 25,0 0,0-1,0 1,-24-25,24 25,0 0,0 0,1-1,-1-24</inkml:trace>
  <inkml:trace contextRef="#ctx0" brushRef="#br0" timeOffset="222224.8393">15751 12030,'25'-25,"-25"50,25-25,-25 25,0 0,0 0,25-1,-25 1,0 0,0 0,0 0,25-25,-25 25,0-1,24 1,-24 0,0 0,25-25,-25 25,25-1,-25-48,25-1,-25 0,0 0,0 0,0 1,0-1,0 0,0 0,0 0,0 0,0 1,0-1,-25 0,25 0,0 0,0 1,0-1,0 0,0 0,0 0,25 1,0-1,-1 0,1 25,-25-25,25 25,0-25,0 25,-1-24,1 24,0 0,0 0,0 0</inkml:trace>
  <inkml:trace contextRef="#ctx0" brushRef="#br0" timeOffset="222817.75">15851 12229,'24'0,"1"-25,0 25,0-25,0 25,-1-25,1 25,-25-25,25 25,0 0,0-24,-1 24,1-25,0 25,0 0,0-25,-1 25,1 0,0-25,0 25,0 0,-1 0,1-25,0 25,-25 25,0 0,-25-25,25 25,-25-25,1 25,24-1,0 1,0 0,24 0,1-25,0 25,0-25,-25 25,25-25,-1 0,1 0,0 24,0-24,0 0,-1 0,1 0,0 25,-50-25,0 0,1 25,-1-25,0 0,0 0,0 0,1 0,-1 0,0 25,0-25,0 0,1 0,24-25</inkml:trace>
  <inkml:trace contextRef="#ctx0" brushRef="#br0" timeOffset="225481.5539">22498 14511,'-25'0,"1"-25,48 25,1 25,0-25,0 0,-25 25,25-25,-1 0,1 24,0-24,0 0,0 25,-1-25,1 0,0 25,0-25,0 0,-25 25,24-25,1 0,0 0,0 25,0-25,-50 0,0 0,0 24,0-24,1 0,-1 25,0-25,0 25,0-25,25 25,-24-25,-1 25,0-25,0 24,0 1,1-25,24 25,-25-25,0 25</inkml:trace>
  <inkml:trace contextRef="#ctx0" brushRef="#br0" timeOffset="228448.4086">10691 14213,'0'-25,"0"0,0 50,0 0,0 0,0 0,0-1,0 26,-25-25,25 0,0 0,0-1,0 1,0 0,0 0,0 0,0-1,0 1,0 0,0 0,0 0</inkml:trace>
  <inkml:trace contextRef="#ctx0" brushRef="#br0" timeOffset="228692.4145">10617 14287,'25'0,"-25"-24,0-1,24 25,1-25,0 0,0 25,-25-25,25 25,-1-24,1 24,0 0,0-25,0 25,-25 25</inkml:trace>
  <inkml:trace contextRef="#ctx0" brushRef="#br0" timeOffset="228957.3935">10741 14461,'0'-25,"25"25,-1 0,-24-24,25 24,0 0,0-25,0 25,-1 0,1 0,-25-25,25 25,0 0</inkml:trace>
  <inkml:trace contextRef="#ctx0" brushRef="#br0" timeOffset="229305.2548">11162 14337,'0'-25,"0"50,0 0,0 0,0 0,0-1,0 1,0 0,0 0,0 0</inkml:trace>
  <inkml:trace contextRef="#ctx0" brushRef="#br0" timeOffset="229801.2395">11063 14312,'-25'-25,"1"25,24-24,0 48,-25-24,25 25,-25-25,25 25,-25 0,0-25,25 25,0 0,0-1,0 1,-24-25,24 25,0 0,0 0,0-1,0 1,24-25,-24 25,25 0,0-25,0 25,0-25,-1 0,1 0,0 0</inkml:trace>
  <inkml:trace contextRef="#ctx0" brushRef="#br0" timeOffset="230644.0243">11237 14337,'0'-25,"-25"25,25 25,0 0,0 0,0 0,0-1,25 1,0-25,-25 25,24-25,1 25,0-25,0 25,-50-25,0 24,0-24,1 0,-1 0,0 0,0 0,0 0</inkml:trace>
  <inkml:trace contextRef="#ctx0" brushRef="#br0" timeOffset="231021.6578">11510 14287,'0'0,"0"-24,25 24,-25-25,24 25,-24 25,25-25,0 24,0 1,-25 0,25-25,-25 25,0 0,0 0,24-1,-24 1,0 0,0 0,-24 0,-1-1,0-24,25 25,-25-25</inkml:trace>
  <inkml:trace contextRef="#ctx0" brushRef="#br0" timeOffset="231337.2077">11981 14362,'25'0,"-25"-25,25 0,-1 25,1 0,-25-25,25 25,0 0</inkml:trace>
  <inkml:trace contextRef="#ctx0" brushRef="#br0" timeOffset="231573.18">11981 14511,'0'25,"25"-25,0 0,-25-25,24 25,1 0,0 0,0-25,0 25,-1 0,-24-25,25 25</inkml:trace>
  <inkml:trace contextRef="#ctx0" brushRef="#br0" timeOffset="234019.1417">12775 14015,'0'-25,"0"0,0 0,0 0,-25 25,0 25,0 0,25 0,-24-25,24 25,0-1,0 1,24-25,-24 25,25-25,-25 25,25-25,0 25,0-25,-25 24,24-24,1 25,0-25,-25 25,25-25,0 25,-25 0,0-1,0 1,-25-25,0 25,0-25,0 0,25 25,-24-25,-1 0,0 0,0 0,0 0,1 0</inkml:trace>
  <inkml:trace contextRef="#ctx0" brushRef="#br0" timeOffset="234772.7885">13122 14188,'25'0,"0"0,-25-25,24 25,1 0,0 0,0 0,0 0,-25-24,24 24,1 0,0 0,0 0,0 0</inkml:trace>
  <inkml:trace contextRef="#ctx0" brushRef="#br0" timeOffset="235515.3342">13444 14039,'25'0,"-25"-24,25 24,0 0,0-25,0 25,-1 0,1 0,0 0,-25 25,0-1,0 1,-25-25,25 25,-25 0,1 0,24-1,-25-24,25 25,-25-25,25 25,0 0,-25-25,25 25,0-1,0 1,25-25,0 0,0 0,-1-25,1 25,0 0,0-24,0 24,-1 0,1-25,0 25,0 0,0-25,-1 25,1 0,-25-25,25 25,-50-25,25 50,0 0,0 0,0 0,0-1,0 1,-25-25,25 25,0 0,0 0</inkml:trace>
  <inkml:trace contextRef="#ctx0" brushRef="#br0" timeOffset="235797.243">14164 13866,'0'0,"25"0,-25 25,0-1,24-24,-24 25,0 0,0 0,0 0,0-1,0 1,0 0,0 0,0 24,0-24,0 0,-24 0,-1 0,25-1,-25 1,0 0</inkml:trace>
  <inkml:trace contextRef="#ctx0" brushRef="#br0" timeOffset="236312.7738">12676 13767,'0'0,"0"24,-25-24,0 0,25 25,-25-25,25 25,-25 0,25 0,-24-25,24 24,0 1,-25 0,25 0,0 0,-25-1,25 1,0 0,0 0,0 0,0-1,0 1,0 0,0 0,25 0,-25-1,25 1,-25 0,24 0</inkml:trace>
  <inkml:trace contextRef="#ctx0" brushRef="#br0" timeOffset="236927.9301">12626 14709,'0'0,"-25"0,0 0,25-25,-24 25,-1 0,50 0,-1 0,1 25,0-25,0 0,0 0,-1 0,26 0,-25 0,24 0,-24 25,25-25,24 0,-24 0,-1 0,26 0,-1 0,-24 0,24 0,1 0,-1-25,1 25,-1 0,0 0,1 0,-1 0,1 0,-1 0,0 0,1 0,-1 0,1 0,-1 0,-24 0,24 0,-24 0,-1 25,1-25,0 0,-26 0,1 0,0 0,0 0,0 0,-1 25,-48-25</inkml:trace>
  <inkml:trace contextRef="#ctx0" brushRef="#br0" timeOffset="237701.6304">12651 15255,'25'0,"-25"-25,-25 25,0 0,0 0,0 0,25 25,-24-25,24 25,-25-25,25 24,0 1,0 0,0 0,25-25,-25 25,24-25,1 0,-25 25,25-25,0 24,0-24,-1 0,-24 25,25-25,-25 25,-25-25,1 0,-1 25,0-25,0 0,0 0,1 25,-1-25,0 0,0 0,25-25</inkml:trace>
  <inkml:trace contextRef="#ctx0" brushRef="#br0" timeOffset="238004.7875">12924 15404,'0'0,"24"0,1 0,0 0,0 0,0 0,-1 0,1 0,0 0,-25-25,25 25,0 0</inkml:trace>
  <inkml:trace contextRef="#ctx0" brushRef="#br0" timeOffset="238314.6125">13296 15329,'0'25,"0"0,0 0,0 0,0-1,0 1,0 0,0 0,0 0,0-1,0 1,0 0,0-50</inkml:trace>
  <inkml:trace contextRef="#ctx0" brushRef="#br0" timeOffset="238572.5449">13271 15255,'-25'-50,"25"25,25 100,-50-174,25 74,0 0,25 25,0-25,-1 25,1-25,0 25,0 0,0 0,-25 25,24-25,-24 25,25 0,-25 0,0-1,0 1,0 0,-25-25,25 25,-24-25,24 25,-25-1,0 1</inkml:trace>
  <inkml:trace contextRef="#ctx0" brushRef="#br0" timeOffset="238846.7109">13569 15404,'0'25,"0"-1,0 1,0 0,0 0,0 0,0-1,0 1,0 0,-25-25,25 25</inkml:trace>
  <inkml:trace contextRef="#ctx0" brushRef="#br0" timeOffset="239105.686">13792 15156,'0'0,"25"0,-1 0,-24 24,25-24,0 25,0 0,-25 0,25-25,-25 25,0-1,0 1,0 0,0 0,0 0,0 0,-25-1,25 1,-25 0,0 0,0-25,1 25,-1-1</inkml:trace>
  <inkml:trace contextRef="#ctx0" brushRef="#br0" timeOffset="239533.9413">12427 14883,'0'0,"-24"-25,-1 25,0 0,0 0,0 0,25 25,-24-25,24 25,-25-1,25 1,-25 0,25 25,-25-26,25 1,-25 25,25-25,-24 24,24-24,0 25,0-26,-25 26,25-25,0 25,0-26,0 1,0 25,0-25,0-1,25 26,-25-25,24 24,-24-24,25 0,0 0,0 0,0-1,24 1,-24 0</inkml:trace>
  <inkml:trace contextRef="#ctx0" brushRef="#br0" timeOffset="240153.6685">14412 15056,'-25'0,"0"0,0 0,1 0,-1 0,25 25,-25-25,0 0,0 25,1-25,24 25,-25-25,0 25,25-1,0 1,0 0,0 0,0 0,25-1,0-24,-25 25,24-25,1 25,0-25,0 25,0-25,-1 0,-24 25,25-25,0 0,-25 25,0-1,-25 1,0-25,1 0,-1 25,0-25,0 0,0 0,1 0</inkml:trace>
  <inkml:trace contextRef="#ctx0" brushRef="#br0" timeOffset="240366.6485">14461 15329,'25'0,"0"0,0 0,0 0,0-25,-1 25,1 0,0 0,0-24,0 24</inkml:trace>
  <inkml:trace contextRef="#ctx0" brushRef="#br0" timeOffset="240909.7689">14834 15205,'-25'0,"25"25,0 0,0 0,0-1,0 1,0 0,25 0,-25 0,0 0,24-25,-24 24,0 1,0 0,0-50,-24 0,24 1,0-1,0 0,-25 0,25 0,0 0,0 1,0-1,0-25,0 25,0 1,0-1,0 0,0 0,0 0,0 1,0-1,0 0,0 0,0 0,0 1,25 24,-25-25,24 25,1 0,0 0,0 0,0 0,-1 0,1 0,0 0,-25 25,25-25,-25 24,0 1,0 0,0 0,0 0,0-1,-25 1,25 0,-25 0,0 0,1-1,24 1,-25 0,0-25,25 25</inkml:trace>
  <inkml:trace contextRef="#ctx0" brushRef="#br0" timeOffset="241272.5408">15057 15354,'0'0,"0"25,25-25,-1 0,1 0,0 25,-25 0,0-1,-25-24,25 25,-25 0,1 0,-1 0,25-1,-25-24,25 25,25-25,0 0,-1-25,1 25,0 0,0-24,0 24,-1 0,1-25,0 0</inkml:trace>
  <inkml:trace contextRef="#ctx0" brushRef="#br0" timeOffset="241637.5382">15429 14908,'0'0,"25"0,-1 0,1 24,-25 1,25-25,-25 25,25 0,-25 0,25-1,-25 1,0 0,0 0,0 24,0-24,0 0,-25 0,25 24,-25-24,0 0,0 0,1 0</inkml:trace>
  <inkml:trace contextRef="#ctx0" brushRef="#br0" timeOffset="242181.3228">14114 14957,'0'-25,"-25"25,25-24,-24 24,-1 0,0 0,25 24,0 1,0 0,-25 0,25 0,0-1,0 1,0 0,0 0,0 0,0-1,0 26,0-25,25 0,-25-1,25 26,-25-25,25 0,-1 24,1-24,-25 0,25 0,25 24,-26-24,1 0</inkml:trace>
  <inkml:trace contextRef="#ctx0" brushRef="#br0" timeOffset="244939.1185">18182 14635,'-25'25,"25"-1,0 1,25 0,0-25,0 0,0 0,-1 0,-24-25,25 25,0 0,0-25,-25 1,-25 24,0 0,0 0,1 0,-1 0,0 0,0 0,50 0,0 0,0 0</inkml:trace>
  <inkml:trace contextRef="#ctx0" brushRef="#br0" timeOffset="245419.8932">18430 15007,'0'25,"0"-1,0 1,0 0,0 0,0 0,25-25,-25 24,25-24,0 0,-1 0,1-24,0 24,0-25,0 25,-25-25,24 25,-24-25,0 0,0 1,0-1,0 0,-24 25,-1-25,0 25,0-25,0 25,1 0,-1 0,0 0,0 0</inkml:trace>
  <inkml:trace contextRef="#ctx0" brushRef="#br0" timeOffset="247323.5801">23143 14709,'25'-25,"-25"50,0 0,0 0,0 0,0-1,0 1,0 0,0 0,0 0,0-1,25-24,0 25,-1-25,1 0,0 0,0 0,0 0,-1 0,-24-25,25 1,0 24,-25-25,25 25,-25-25,25 0,-25 0,0 1,0-1,0 0,-25 25,25 25,0 0,0-1,0 1,0 0,25 0,-25 0,24-1</inkml:trace>
  <inkml:trace contextRef="#ctx0" brushRef="#br0" timeOffset="248546.4226">18802 11857,'0'24,"0"1,0 0,0 0,0 0,-25-1,25 1,0 0,0 0,0 0,0-1,0 1,25-25,-25 25,25-25</inkml:trace>
  <inkml:trace contextRef="#ctx0" brushRef="#br0" timeOffset="248806.2941">18777 11757,'0'-24,"0"-1</inkml:trace>
  <inkml:trace contextRef="#ctx0" brushRef="#br0" timeOffset="249385.3233">18926 11931,'0'-25,"25"25,-25-25,0 50,0 0,25-25,-25 25,0 0,25-1,-25 1,25 0,-25 0,0 0,24-1,-24 1,25-25,-25 25,0-50,25 0,-25 1,25-1,-25 0,25 0,-25 0,24 1,-24-1,0 0,0 0,25 0,-25 1,25-1,-25 0,0 0</inkml:trace>
  <inkml:trace contextRef="#ctx0" brushRef="#br0" timeOffset="250185.2434">18852 11981,'0'-25,"25"25,-25 25,0-1,0 1,0 0,0 0,0 0,0-1,-25-24,25 25,0 0,0 0,0 0,-25-25,0 0,25-25,-25 25,1-25,24 0,-25 25,25-25,0 1,-25-1,25 0,-25 25</inkml:trace>
  <inkml:trace contextRef="#ctx0" brushRef="#br0" timeOffset="251623.4672">6003 14089,'-25'0,"25"-25,0 50,25 0,-25 0,25-25,-25 24,25 1,-1 0,-24 0,25-25,-25 25,0-1,25-24,-25 25,25 0</inkml:trace>
  <inkml:trace contextRef="#ctx0" brushRef="#br0" timeOffset="251897.2501">5953 14039,'0'-24,"-24"24,-1 0,0 24,0-24,0 0,25 25,-24-25,-1 25,0 0,0-25,25 25,-25-1,1 1,-1-25,25 25,-25-25,25 25,-25-25,25 25</inkml:trace>
  <inkml:trace contextRef="#ctx0" brushRef="#br0" timeOffset="254696.1443">5755 13643,'0'-25,"0"50,0-1,0 1,0 0,0 0,0 0,0-1,0 1,0 0,-25 0,0-25,25 25,-24-25,-1 24,0-24,25-24,-25 24</inkml:trace>
  <inkml:trace contextRef="#ctx0" brushRef="#br0" timeOffset="255402.5073">5904 13717,'0'-25,"0"50,0 0,0 0,25-25,-25 24,24-24,1 0,-25-24,25 24,-25-25,0 0,25 25,0 0,-25 25,24-25,-24 25,25-25,-25-25,0 0,0 0,0 0,-25 25,25-24,-24 24,24-25,-25 25</inkml:trace>
  <inkml:trace contextRef="#ctx0" brushRef="#br0" timeOffset="255620.408">5681 13271,'0'-25,"-25"0,25 0,-25 25</inkml:trace>
  <inkml:trace contextRef="#ctx0" brushRef="#br0" timeOffset="256814.5243">10319 15925,'25'0,"-25"24,0 1,0 0,0 0,0 0,0-1,0 1,0 0,-25-25,25 25,-25-25,25 25,-25-25,1 0,-1 0,0 0,0-25,25 0,0 0,0 0,0 1,25-1,0 25,0-25,-1 25,1-25,0 25,0 0,0-25,0 25,-1 0,1 0,0 0,0-24,0 24,-1 0,1 0,0 0,0 0,0 0,-1 0,1 0</inkml:trace>
  <inkml:trace contextRef="#ctx0" brushRef="#br1" timeOffset="280623.6252">1637 2679,'0'-25,"-24"0,24 0,0 1,-25-1,25 0,-25 25,25-25,-25 25,25-25,-25 25,1-24,24 48,0 1,0 0,0 0,0 0,0-1,0 1,0 0,0 0,24 25,-24-26,0 26,0-25,25 24,-25-24,0 25,0-1,25-24,-25 25,0-25,0-1,0 26,25-25,-25 0,0-1,0 1,25 0,-25 0,0 0,0-1,0-48,-25-1,25 0,0 0,0 0,0 1,-25-26,25 25,0-24,-25 24,25-25,0 25,-25-24,25 24,0-25,-24 26,24-26,-25 25,25-24,0 24,0-25,-25 25,25-24,0 24,0 0,0-25,0 26,-25-1,25 0,0 0,0 0,0 1,25-1,0 0,-25 0,25 25,-1-25,1 25,0 0,0 0,0 0,-25 25,24-25,1 25,0 0,0 0,-25-1,0 1,25 0,-25 0,0 0,0-1,24 1,-24 0,0 0,0 0,0-1,0 1,-24-25,24 25,0 0,-25 0,25 0,-25-25,25 24,-25 1,25 0,-25-25,1 25,-1 0,0-1,0-24,25 25</inkml:trace>
  <inkml:trace contextRef="#ctx0" brushRef="#br1" timeOffset="281140.637">1786 2902,'0'0,"0"-25,25 25,0 0,0 0,0 0,-1 0,1 25,0-25,-25 25,25 0,0 0,-1-1,-24 1,0 0,0 0,0 0,0-1,0 1,0 0,-24-25,-1 25,0-25,0 0,0 0,1-25,-1 0,25 0,0 1,0-1,0 0,0-25,0 26,25-1,-25 0,24 25,1-25,-25 0,25 1,0 24,0-25,-1 25,1 0,0-25,0 25</inkml:trace>
  <inkml:trace contextRef="#ctx0" brushRef="#br1" timeOffset="281474.83">2307 2853,'0'24,"25"-24,-25 25,25-25,-25 25,25-25,-25 25,0 0,24-1,-24 1,0 0,0 0,0 0,25-1,-25 1,0 0,0 0,0 0,0-1,0 1</inkml:trace>
  <inkml:trace contextRef="#ctx0" brushRef="#br1" timeOffset="281973.5942">2406 2902,'50'0,"-100"0,125 0,-50 0,-1 0,1 0,0 25,0-25,0 25,-1-25,1 25,-25-1,25 1,-25 0,0 0,0 0,0-1,0 1,0 0,-25-25,25 25,-25-25,1-25,24 0,0 0,0 1,0-1,0 0,0 0,24 0,-24 1,25-1,-25 0,25 0,0 0,0 25,-25-24,24 24,1-25,0 25,0 0,0 0,-1 0,-24 25,25-25,-25 24,0 1,0 0,25 0,-25 0,0-1,0 1,0 0,0 0,0 0,0-1</inkml:trace>
  <inkml:trace contextRef="#ctx0" brushRef="#br1" timeOffset="282811.2807">3324 2704,'-25'0,"1"0,24-25,-25 25,0 0,0 0,0 25,25 0,-24-25,24 24,0 1,0 0,0 0,0 0,0-1,0 1,0 0,0 0,0 0,24-1,1 1,0-25,-25 25,25-25,0 0,-1 0,-24-25,25 25,0 0,-25-25,25 25,0-24,-1-1,1 0,-25 0,0 0,25 25,-25 25,0 0,0 0,0 0,0-1,25 1,-25 0,25-25,-1 0,1 0,-25-25,25 25,0-25,-25 1,25-1,-1 0,-24 0,25 0,-25-24,25 24,0 0,-25-24,25 24,-25 0,24 0,-24 0,25 0,-25 1,0-1,0 0,0 0,-25 25,25-25,-24 25,24-24,0 48,0 1,0 0,0 0,0 0,0 24,0-24,0 0,0 0,0 24,0-24,0 25,24-25,-24 24,0-24,0 25,0-26,0 1,0 25,0-25,25-1,-25 1,0 0,0 0,0 0,25-1,-25-48</inkml:trace>
  <inkml:trace contextRef="#ctx0" brushRef="#br1" timeOffset="283577.3335">3795 2828,'100'-25,"-200"50,224-50,-99 25,-25 25,25-25,0 0,-25 25,25-25,0 24,-25 1,24 0,-24 0,0 0,0-1,0 1,0 0,0 0,0 0,-24-1,24 1,-25-25,25 25,-25-25,0 0,25-25,0 0,0 1,0-1,0 0,0-25,0 26,25-26,-25 0,25 1,0-1,-25 25,24-24,-24-1,25 25,0 0,-25 1,25-26,-25 25,25 25,-1-25,-24 1,25-1,-25 0,0 50,0 0,0-1,-25 1,25 0,0 0,0 0,0 24,0-24,0 0,0 0,0 0,0-1,0 1,25 0,-25 0,0 0,25-1,-25 1,25 0,0 0,-1-25,-24 25,25-25,0 0,-25-25,25 25,0 0,-25-25,24 0,1 25,0-25,-25 1,25-1,0 0,-1 0,-24 0,0 1,25 24,-25-25,0 0,-25 25,1 25,-1-25,25 25,-25-25,25 24,-25-24,25 25,0 0,0 0,-25 0,25-1,0 1,0 0,25 0,-25 0,25-1,0 1,0 0,-1-25</inkml:trace>
  <inkml:trace contextRef="#ctx0" brushRef="#br1" timeOffset="283909.2597">3349 2456,'0'0</inkml:trace>
  <inkml:trace contextRef="#ctx0" brushRef="#br1" timeOffset="284974.9426">5358 2629,'0'0,"25"0,-25 25,0 0,-25-25,25 25,0 0,-25-25,25 24,0 1,25 0,0-25,-25-25,25 25,-25-25,0 1,0-1,0 0,0 0,0 0,0 0,0 1,-25 24,25-25,25 25,0 0,-1 0,1 0,0 0,0 0,0 0,-1 0,1 0,0-25,25 25,-26 0,1 0,0-25,0 0,0 25,-25-24,24 24,-24-25,25 25,-25-25,0 0,0 0,-25 25,25-24,-24 24,-1 0,25-25,-25 25,0 0,25-25,0 50,0 0,0-1,0 1,0 0,0 0,0 0,0 24,0 1,0-1,0-24,0 25,0 24,0-24,0 0,0-1,0 1,25 24,-25-24,0-1,25 1,-25-25,0 24,25-24,-25 25,24-25,-24-1,0 1,0 0,25-25,-25 25,0 0,0-1,-25-24,1 0,-1 0,0 0,0 0,0 0,1-24,-1-1,0 25,0-25,0 0,1 0,-1 1,25-1,-25 0,25 0,-25 0,25 1,0-1,0 0,0 0,0 0,25 1,0 24,0-25,-25 0,24 0,1 0,0 1,25-1,-26 0,1 0,0 25,25-25,-26 1,1-1</inkml:trace>
  <inkml:trace contextRef="#ctx0" brushRef="#br1" timeOffset="285777.2911">6722 2530,'0'-25,"0"50,0 0,0 0,0-1,0 1,0 0,0 0,0 0,0 0,0-1,0 1,0 0,0 0,0 0,25-1,-25 1,0 0,0-50,0 0,0 1,0-1,0 0,0-25,0 26,0-1,0-25,0 25,0 0,0-24,0 24,0 0,0-24,0 24,0 0,0 0,25 0,-25 1,0-1,25 25,-25 25,25-25,-25 24,0 1,24-25,-24 25,25 0,0 0,-25 24,25-24,-25 0,25 0,-25 24,0-24,24 25,-24-25,25-1,-25 1,0 0,0 0,0 0,0-1,0 1,0 0,0 0</inkml:trace>
  <inkml:trace contextRef="#ctx0" brushRef="#br1" timeOffset="286205.4807">6673 2803,'49'-50,"-98"100,123-100,-74 26,25 24,0 0,0-25,-1 25,1 0,0 0,0 0,0 0,-25-25,24 25,1 0,0 25,0-25,0 0,-25 25,24-25,1 24,0 1,0 0,0 0,-25 0,25-1,-25 1,24 0,-24 0,-24-25,-1 0,25-25,-25 25,25-25,-25 0,25 1,0-1,0 0,0 0,0 0,0 1,0-1,25 0,0 0,-25 0,25 0,-1 25,1-24,0-1</inkml:trace>
  <inkml:trace contextRef="#ctx0" brushRef="#br1" timeOffset="287447.6448">7665 2679,'25'-25,"-25"0,-25 25,0 0,0 0,1 0,-1 0,25 25,-25-25,0 0,25 25,-25-25,1 25,-1 0,0-1,25 1,0 0,0 0,25-25,-25 25,25-25,-1 0,1 0,0 0,0-25,0 25,-25-25,24 0,-24 0,0 1,0-1,0 50,0-1,0 1,0 0,25 0,-25 0,0-1,0 1,0 25,0-25,0-1,25 26,-25-25,0 0,0 24,0-24,0 0,0 0,0 24,0-24,0 0,0 0,0-1,0 1,0 0,0 0,0 0,0-1,-25-24,0 0,1 0,-1-24,25-1,-25 0,25 0,-25 0,25 1,0-26,0 0,0 26,0-26,0 0,25 26,-25-26,25 25,-25-24,25 24,-25 0,24 0,-24 0,25 1,0 24,-25-25,25 0,0 0,-1 25,-24-25,25 1,0-1,-25 0,25 0,0 25,-25-25,24 0,-24 1,25 24,-25-25,0 50,0-1,0 1,-25 25,25-25,0 0,0-1,0 26,0-25,0 0,0-1,25-24,-25 25,25-25,0 0,0 0,-25-25,24 25,1-24,0-1,-25 0,25 25,-25-25,25 25,-25-25,24 1,-24-1,0 0,25 25,-25-25,0 0,-25 25,25-25,0 50,0 0,0 0,0 0,0 0,25-1,-25 1,0 0,0 0,25 0,-25-1,0 1,25 0,-25 0,0 0,25-25,0 0</inkml:trace>
  <inkml:trace contextRef="#ctx0" brushRef="#br1" timeOffset="288695.3017">8409 2629,'0'0,"25"25,0-25,-25 25,25 0,-25 0,0-1,0 1,24 0,-24 0,0 0,0-1,0 1,0 0,0 0,0 0,0-1,-24 1,24 0,-25 0,0-50,25 0,0 0,0 1,0-1,0 0,0 0,0 0,0 1,0-1,0 0,0 0,0 0,25 1,-25-1,25 0,-1 0,1 25,-25-25,25 25,0 0,0 0,-1 25,1-25,-25 25,25-25,0 25,-25 0,25-25,-25 24,0 1,24-25,-24 25,0 0,0 0,0-1,0 1,0-50,0 1,0-1,0 0,0 0,0 0,0 1,0-1,25 0,-25 0,25 0,-25 0,25 25,0-24,-1 24,1 24,-25 1,25-25,-25 25,0 0,0 0,0 0,0-1,0 1,0 0,0 0,0 0,0-1,0 1,25-25,-25 25,25-25,-1 0,1 0,0-25,0 25,0-25,-1 1,1-1,0 25,-25-25,25 25,0-25,-1 0,1 1,-25-1,25 25,0-25,-25 0,25 25,-25-25,-25 25,0 0,0 0,0 25,25 0,-24-25,24 25,0 0,0-1,-25 1,25 0,0 0,0 0,25-25,-1 0,1 0,0 0,0 0,0 0,0-25</inkml:trace>
  <inkml:trace contextRef="#ctx0" brushRef="#br1" timeOffset="289418.9486">9401 2580,'-24'0,"24"-25,24 25,1 0,0 0,0 0,0 0,-1 0,1 25,0-1,0-24,-25 25,25 0,-1 0,-24 0,25 0,-25-1,0 1,0 0,0 0,0 0,0-1,-25 1,1-25,24-25,-25 1,25-1,0 0,0 0,0 0,0 1,0-1,0 0,0 0,0 0,25 25,-1-25,1 25,0 0,0 0,-25 25,25-25,-1 0,1 0,-25 25,25-25,0 25,0 0,-25 0,24-25,-24 24,0 1,0 0,25 0,-25 0,0-1</inkml:trace>
  <inkml:trace contextRef="#ctx0" brushRef="#br1" timeOffset="289720">10145 2282,'-124'-248,"248"496,-248-471,124 248,25-1,-25 26,0-25,25 24,-25-24,0 25,0-1,25-24,-25 25,0-1,0-24,0 25,0-25,0 24,0-24,0 0,0 0,0 0,0-1,0 1,0 0,0 0,-25-25</inkml:trace>
  <inkml:trace contextRef="#ctx0" brushRef="#br1" timeOffset="289884.4348">9947 2555,'347'-124,"-322"124,-397 124,769-273,-372 149,0 0</inkml:trace>
  <inkml:trace contextRef="#ctx0" brushRef="#br1" timeOffset="291817.6793">1687 3870,'25'-25,"0"25,-25-25,24 25,1 0,0 0,0 0,0 0,0 0,-1 0,1 0,0 0,0 0,0 0,-1 0,1 0,0 0,0 0,0 0,24 0,-24 0,0 0,24 0,-24 0,25 0,-25 0,24 0,-24 0,25 0,-1 0,-24 0,25 0,-1 0,1 0,-25 0,24 0,1 0,-1 0,-24 0,25 0,0 0,-1 0,1 0,-1 0,-24 0,25 0,-1 0,1 0,0 0,-1 0,1 0,-1 0,-24 0,25 0,-1 0,1 25,-25-25,24 0,1 0,-25 0,24 0,-24 0,25 0,0 25,-26-25,26 0,0 0,-26 0,26 0,-25 0,24 0,1 0,-25 0,24 0,-24 0,25 0,-25 24,24-24,-24 0,25 0,-26 0,26 0,-25 0,24 0,1 0,-25 0,24 0,-24 0,25 0,0 0,-1 0,-24 0,25 0,-1 0,1 0,-25 0,24 25,1-25,-25 0,24 0,1 0,-1 0,1 0,-25 0,24 0,1 0,0 0,-1 0,1 0,-1 0,1 0,0 0,-1 0,1 0,0 0,-1 0,1 0,-1 0,1 0,0 0,-26 0,26 0,0 0,-1 0,1 0,-1 0,-24 0,25 0,-1 0,1-25,0 25,-1 0,-24 0,25 0,-1 0,1 0,0 0,-26 0,26 0,0 0,-1 0,1 0,-25 0,24 0,1 0,-1 0,1 0,0-24,-26 24,26 0,0 0,-1 0,1 0,-1 0,-24 0,25 0,-1 0,1 0,0 0,-1 0,-24 0,25-25,-1 25,1 0,0 0,-26 0,26 0,0 0,-1 0,1 0,-25 0,24 0,1 0,-1 0,1 0,-25 0,24-25,1 25,0 0,-1 0,1 0,-1 0,1 0,0-25,-1 25,1 0,0 0,-1 0,1 0,-25 0,24 0,1 0,-1 0,26 0,-26-25,1 25,0 0,-1 0,1 0,-1 0,26 0,-26-24,1 24,0 0,24 0,-24 0,24-25,-24 25,-1 0,26 0,-1-25,-24 25,24 0,-24 0,-1 0,26-25,-26 25,26 0,-26 0,26 0,-25 0,-1-25,26 25,-26 0,1 0,-1 0,26 0,-26 0,1 0,0-25,-1 25,1 0,-25 0,24 0,-24 0,25 0,-26 0,1 0,0 0,0 0,0 0,-1 0,-48 0,-1 0</inkml:trace>
  <inkml:trace contextRef="#ctx0" brushRef="#br1" timeOffset="292387.3903">11981 2183,'-25'0,"0"0,1 0,-1 25,0-25,0 0,25 24,-25-24,25 25,0 0,0 0,25 0,0-25,0 0,0 0,-1-25,1 25,0-25,-25 0,0 0,0 1,0-1,-25 25,25-25,-25 25,1-25,-1 25,0 0,0 0,0 0,25 25</inkml:trace>
  <inkml:trace contextRef="#ctx0" brushRef="#br1" timeOffset="292740.1656">12055 2952,'0'0,"0"25,0-1,0 1,25-25,-25 25,25-25,-25 25,25-25,0 0,-1 0,1 0,0 0,-25-25,0 0,0 0,-25 25,25-24,-25 24,1-25,24 0,-25 25,0-25,0 25,0 0,1-25,-1 25,0 0,0-24,0 24,1 0,-1 0</inkml:trace>
  <inkml:trace contextRef="#ctx0" brushRef="#br1" timeOffset="293222.036">11783 2704,'24'0,"-48"0,73 0,-24 0,0 0,0 0,-1 0,26 0,-25 0,0 0,-1-25,26 25,0 0,-26 0,26 0,0 0,-1 0,-24 0,25 0,-1 0,1 0,-25 0,24 0,1 0,-25 0,0 0,24 0,-24 0,0 0,0-25,-1 25,1 0,0 0,0 0,0 0,-1-25,1 25,0 0,0 0,0 0,-1 0,-24 25,-24-25,-1 0,0 0,0 0,0 25,1-25,-1 25,0-25,-25 0,26 25,-1-25,0 24,0-24,0 25,1 0,-1-25,0 25,0-25,25 25</inkml:trace>
  <inkml:trace contextRef="#ctx0" brushRef="#br1" timeOffset="293440.9531">12750 2356,'-50'0,"100"0,-75 0,25 25,25 0,0 0,-25 0,25-1,-25 1,24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6T06:02:50.0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10245 7813,'-25'-24,"0"24,25-25,-25 25,25-25,-25 25,50 0,-25-25,25 25,0 0,0 0,-1-25,26 25,-25 0,25-24,-1-1,26 25,-26-25,1 0,24 0,1 25,-26-24,26-1,-26 0,26 25,-26-25,1 25,-25-25,24 25,-24-24,0 24,0 0,-1 0,1-25,0 25,-25 25,-25-25</inkml:trace>
  <inkml:trace contextRef="#ctx0" brushRef="#br0" timeOffset="653.5888">10319 8235,'25'0,"-25"-25,25 25,0-24,-25-1,24 25,1-25,0 25,-25-25,25 25,0 0,-1-25,1 25,0-24,0 24,0-25,-1 25,1 0,-25-25,25 25,-25 25,0 0,0-1,-25-24,25 25,0 0,-25-25,25 25,-24 0,24-1,-25-24,25 25,-25 0,25 0,0 0,0-1,0 1,0 0,0 0,25-25,-25 25,25-25,-1 0,1 0,0 0,0 0,0-25,-1 25,1-25,0 0,0 25,0-25,-1 1,1 24,-25-25</inkml:trace>
  <inkml:trace contextRef="#ctx0" brushRef="#br0" timeOffset="1055.6011">11435 7913,'0'-25,"-24"25,-1 0,0 0,0 0,0 0,25 25,-25-25,25 24,0 1,0 0,0 0,0 0,0 0,0-1,0 1,25-25,0 25,0-25,-25 25,25-25,0 0,-1 0,-24 25,25-25,-25 24,-25-24,1 0</inkml:trace>
  <inkml:trace contextRef="#ctx0" brushRef="#br0" timeOffset="1300.4583">11262 7987,'-25'0,"0"0,0 0,25 25,-25-25,1 0,-1 25,0-25,25 25,0-1,0 1,0 0,0 0,0 0,25-1,-25 1,25 0,-1 0,1-25,0 25,0-25,-25 24,25-24,-1 0,1 0,0 0,0 0</inkml:trace>
  <inkml:trace contextRef="#ctx0" brushRef="#br0" timeOffset="1522.4036">11659 7962,'24'0,"1"0,-25 25,25-25,-25 25,25-25,0 0,-25 25,24-25,-24 25,25-1,-25 1,0 0,0 0,0 0,0-1</inkml:trace>
  <inkml:trace contextRef="#ctx0" brushRef="#br0" timeOffset="5523.8202">7169 17785,'-25'-25,"25"0,-25 25,0 0,1 0,-1 0,0 0,0 0,0 25,25 0,0 0,-24-25,24 25,0-1,24-24,-24 25,25 0,0 0,0-25,0 0,-1 25,1-25,0 0,0 0,-25 24,25-24,0 0,-1 0,1 0,-25 25,25-25,-50 0,25 25,-25 0,1 0,-1-1,0-24,25 25,-25-25,25 25,-25-25</inkml:trace>
  <inkml:trace contextRef="#ctx0" brushRef="#br0" timeOffset="5766.7946">7417 17884,'0'25,"0"-50,25 25,0-25,-1 25,1-24,0 24,0-25,0 0,-1 0,1 25,0-25</inkml:trace>
  <inkml:trace contextRef="#ctx0" brushRef="#br0" timeOffset="6320.5656">7739 17562,'-24'0,"24"25,24-1,-24 1,0 0,25 0,-25 0,0-1,25-24,-25 25,25 0,-25 0,25-25,-25 25,24-25,-24 24,25 1,-25 0,-25-50,1 0,-1 1,25-1,-25 0,25 0,-25 25,25-25,0 1,0-1,0 0,0 0,0 0,0-24,0 24,0 0,0 0,0-24,0 24,0 0,25-25,-25 26,0-1,0 0,0 0,0 0,0 1,0 48,25 1,-25 0,0 0,25 0,-25-1,0 1,0 0,24 0,-24 0,0-1,0 1,0 25,25-25,-25 0,0-1,0 1,25 0,-25 0,0 0</inkml:trace>
  <inkml:trace contextRef="#ctx0" brushRef="#br0" timeOffset="7723.6842">8161 17214,'0'0,"-25"0,0 0,25 25,-24 0,24 0,0 0,0-1,0 1,0 0,24 0,-24 0,0-1,0 1,25 0,-25 0,0 0,0 0,25-1,-25 1,25-25,-25 25,25-25,-25 25,25-25,-25 25,24-25,1 24,0-24,0 0,0-24,-1 24,-24-25,25 25,-25-25,25 0,-25 0,25 1,-25-1,25 0,-25 0,0 0,0 0,-25 1,0 24,0 0,25 24,-25-24,25 25,0 0,0 0,0 0,0 0,0-1,25 1,-25 0,25 0,0 0,0-50,-25 0,0 0,24 25,-24-25,0 1,25 24,-25-25,0 0,25 25,-25-25,25 25,0 0,-1 0,1 25,0 0,-25 0,25-25,-25 24,0 1,0 0,25 0,-25 0,0-50,0 0,-25 0,25 0,0 1,0-1,0 0,0 0,25 25,-25-25,24 25,1 0,0 0,0 0,-25 25,25-25,-25 25,24 0,1 0,-25-1,0-48,0-1,25 25,-25-25,0 0,25 25,-25-25,25 25,-25-25,24 25,1-24,0 24,-25 24,25-24,0 0,-1 25,1-25,0 0,-25-25,25 25,-25-24,0-1,25 25,-25-25,0 0,0 0,0 1,0-1,0 0,-25 25,0 0,25 25,25-25,-25 25,0-1,25-24,-25 25,24 0,1 0,0-25,-25 25,25-25,0 0,0 0,-1 0</inkml:trace>
  <inkml:trace contextRef="#ctx0" brushRef="#br0" timeOffset="15206.7291">16074 12725,'0'-25,"25"25,-1 0,1 0,0 0,0 0,24 0,-24 0,25-25,-1 25,1-25,0 25,-1-24,26-1,-26 25,1-25,24 0,-24 0,0 25,-1-24,-24-1,25 25,-26-25,1 25,0 0,0-25,0 25,-1 0,-24-25,25 25,-50 0</inkml:trace>
  <inkml:trace contextRef="#ctx0" brushRef="#br0" timeOffset="23856.5667">14486 12303,'0'-25,"-25"25,50 0,-25 25,25-25,-25 25,25-25,0 25,0 0,-1-25,1 24,0 1,25 0,-26 0,1 0,25-1,-25 1,-1 0,26 0,0 0,-26-1,26 1,0 0,-1 0,-24 0,25 24,-1-24,1 0,-1 0,-24-1,25 1,-25 0,-1 0,26 0,-25-1,0-24,-1 25,1 0,0-25,0 25,0 0,0-25,-1 24,1 1,0 0,0-25,-25 25,25-25,-1 25,1-25,-25 25,25-25,0 0,0 0,-25-25</inkml:trace>
  <inkml:trace contextRef="#ctx0" brushRef="#br0" timeOffset="24293.345">15826 12874,'0'0,"-25"0,0 0,0 0,25-25,-24 25,-1 0,25-25,0 50,0 0,25-25,-25 24,24-24,-24 25,25 0,0 0,-25 0,25-1,0 1,-1 0,-24 0,25 0,-25-1,25-24,0 25,-25 0,25 0,-1 0,-24 0,25-25,-25 24,25 1,0 0,0 0,-25 0,0-1,-25-24,0 0,0 25,0-25,1 0,-1 0,0 0,-25 0,26 0,-1 0,-25 0,25 0</inkml:trace>
  <inkml:trace contextRef="#ctx0" brushRef="#br0" timeOffset="25756.0201">11113 14883,'0'-25,"-25"25,50 0,0 0,-1-25,1 25,0 0,0 0,0 0,-1-25,26 25,-25 0,25 0,-26 0,26-24,-25 24,24 0,-24 0,0-25,25 25,-26 0,1 0,0-25,0 25,0 0</inkml:trace>
  <inkml:trace contextRef="#ctx0" brushRef="#br0" timeOffset="25997.8785">11014 15056,'24'0,"1"0,-25-24,25 24,0 0,0 0,-1-25,1 25,0 0,0 0,0 0,-1 0,26-25,-25 25,0 0,24-25,-24 25,25 0,-25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4:46:35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11485 17066,'-25'0,"0"0,25-25,0 0,0 0,25 25,0 0,-25-25,25 25,0 0,-25-24,24 24,1 0,0 0,-25 24,0 1,0 0,0 0,-25-25,25 25,0-1,-25 1,25 0,-24 0,-1 0,25-1,-25 1,25 0,-25 0,25 0,0 24,-25-24,25 0,0 0,-24-25,24 24,0 1,-25 0,25 0,0 0,0 0,0-1,25-24,-1-24,1 24,0 0,0-25,0 25,-1 0,1-25,0 25,0 0,-25-25,25 25,-1 0,1 0,-25-25</inkml:trace>
  <inkml:trace contextRef="#ctx0" brushRef="#br0" timeOffset="433.5535">11783 17239,'24'0,"-24"-25,25 25,0 0,-25-24,25 24,0 0,-1-25,1 25,0 0,-25-25</inkml:trace>
  <inkml:trace contextRef="#ctx0" brushRef="#br0" timeOffset="777.4105">11807 17338,'0'0,"0"25,0 0,25-25,0 0,0 0,0 0,-1 0,-24-25,25 25,0 0,0-25,0 25,-1-24</inkml:trace>
  <inkml:trace contextRef="#ctx0" brushRef="#br0" timeOffset="2329.8404">12328 17041,'0'-25,"0"0,0 0,25 1,0 24,-25-25,25 25,-1 0,-24-25,25 25,-25 25,0 0,25-25,-25 24,0 1,25-25,-25 25,0 0,0 0,0-1,0 1,0 0,0 0,0 0,0-1,0 1,-25-25,25 25,0 0,0 0,0-50,25 25,0 0,0-25,-1 25,1 0,-25-25,25 25,0 0,0-25,-1 25,1 0,0-24,0 24,0 0,-1 0,-24-25</inkml:trace>
  <inkml:trace contextRef="#ctx0" brushRef="#br0" timeOffset="3971.9257">11634 17959,'0'24,"0"1,0 0,0 0,25 0,-25-1,0 1,0 0,0 0,24 0,-24-1,0 1,25 0,-25 0,25 0,-25-1,25 1,-25 0,0-50,-25 0,25 1,-25 24,25-25,0 0,-25 0,25 0,0 1,-24 24,24-25,0 0,0 0,0 0,-25 1,25-1,0 0,25 0,-25 0,0 1,24 24,-24-25,25 25,-25-25,25 25,0 0,0 0,-1 0,1 0,0 0,-25 25,0 0,25-25,-25 24,0 1,0 0,0 0,-25 0,25-1,0 1,0 0,-25-25,25 25</inkml:trace>
  <inkml:trace contextRef="#ctx0" brushRef="#br0" timeOffset="7208.8724">12427 16818,'25'24,"-25"1,0 0,0 0,0 0,25-25,-25 24,0 1,0 0,25-25,-25 25,0 0,0-1,0 1,0 0,0 0,25 0,-25-1,0 1,0 0,0 0,0 0,0-1,0-48,0-1,-25 0,25 0,0 0,-25 1,25-1,0 0,0 0,0 0,0 1,0-1,0 0,-25 25,25-25,0 0,0 1,0-1,0 0,-25 25,25-25,0 0,0 1,-24 24,24-25,0 0,0 0,0 0,0 1,0-1,0 0,0 50,0 0,24-1,-24 1,0 0,0 0,0 0,0-1,25 1,-25 0,0 0,0 0,25-25,-25 24,0 1,0 0,25 0,-25 0,0-1,25-24,-25-24,0-1,0 0,-25 25,25-25,0 0,-25 25</inkml:trace>
  <inkml:trace contextRef="#ctx0" brushRef="#br0" timeOffset="7717.5023">12452 16867,'0'0,"0"-25,0 1,0-1,0 0,0 0,0 0,0 1,-25 24,25-25,0 0,0 0,0 0,-24 25,24 25,0 0,0 0,0 0,0-1,0 1,0 0,0 0,0 0,0-1,0 1,0 0,0 0,0 0,-25-1,25 1,0 0,0 0,0 0,0-1,-25-24,25-24</inkml:trace>
  <inkml:trace contextRef="#ctx0" brushRef="#br0" timeOffset="8415.3717">12378 17438,'25'-25,"-1"25,1 0,-25-25,25 25,0 0,0 0,0 0,-25-25,24 25,1 0,0-25</inkml:trace>
  <inkml:trace contextRef="#ctx0" brushRef="#br0" timeOffset="9124.225">12055 18157,'25'0,"-25"-25,25 25,-25-25,25 25,0-24,-1 24,1-25,0 25,0 0</inkml:trace>
  <inkml:trace contextRef="#ctx0" brushRef="#br0" timeOffset="9400.4094">12130 18281,'25'0,"-1"0,-24-25,25 25,0 0,0-25,0 25,-1 0,1-24,0 24,0 0,-25-25</inkml:trace>
  <inkml:trace contextRef="#ctx0" brushRef="#br0" timeOffset="10613.9748">12651 17934,'0'-25,"-25"25,25-25,0 0,25 25,-25-24,25 24,-1 0,1 0,0 0,-25 24,25 1,-25 0,25 0,-25 0,0-1,0 1,0 0,0 0,0 0,0-1,0 1,0 0,-25 0,25 0,0-1,-25 1,25 0,-25-25,50 0,-25-25,25 25,0 0,-1-25,1 25,0 0,-25-24,25 24,0 0,-1 0,1-25,0 25,0 0,0 0,-1-25,1 25,0 0,-50 0</inkml:trace>
  <inkml:trace contextRef="#ctx0" brushRef="#br0" timeOffset="17264.6024">14660 17735,'-25'0,"50"0,-25 25,0 0,0 0,0 0,0-1,0 1,0 0,0 0,0 0,0-1,25 1,-25 0,0 0,0 0,0-1,-25-24,25-24,0-1,0 0,0 0,-25 0,25 1,0-1,0 0,0 0,0 0,0 1,-25 24,25-25,0 0,0 0,25 25,0 0,-25 25,25-25,-25 25,25-25,-1 25,-24-1,25-24,-25 25,25 0,0-25,-25 25,25-25,-25 25,24-25,-24 24,25-24,0 0,-25 25,25-25,-25-25,0 1,25 24,-25-25,0 0,-25 25,25-25,0 0,-25 1,25-1,-25 0,25 0,-25 25,25-25,0 1,-24 24,24-25</inkml:trace>
  <inkml:trace contextRef="#ctx0" brushRef="#br0" timeOffset="17666.5004">15106 17859,'0'25,"0"-50,25 25,0 0,0 0,0-24,-1 24,1 0,0 0,0-25,0 25,-1 0</inkml:trace>
  <inkml:trace contextRef="#ctx0" brushRef="#br0" timeOffset="18038.7059">15181 18033,'25'0,"-1"0,1 0,0 0,0 0,0 0,-25-25,24 25,1 0,0 0,0 0,0 0,-1-25</inkml:trace>
  <inkml:trace contextRef="#ctx0" brushRef="#br0" timeOffset="20257.7892">16074 17810,'-25'0,"25"-25,25 25,0-25,-1 25,1 0,-25-25,25 25,0 0,0 0,-1 0,1 0,-25 25,0 0,-25 0,25 0,0-1,-24 1,24 0,-25 0,25 0,0-1,-25 1,25 0,0 0,-25-25,25 25,0-1,0 1,0 0,25-25,0 0,0-25,-1 25,-24-25,25 25,0 0,0 0,-25-24,25 24,-1 0,1 0,0 0</inkml:trace>
  <inkml:trace contextRef="#ctx0" brushRef="#br0" timeOffset="20544.4597">16471 17934,'24'0,"-24"-25,25 25,0 0,0-25,0 25,-1 0,1-25,0 25,0 0,0-24</inkml:trace>
  <inkml:trace contextRef="#ctx0" brushRef="#br0" timeOffset="21140.5141">16843 17735,'0'0,"-25"0,25 25,0 0,25 0,-25 0,0-1,25-24,-25 25,0 0,24-25,-24 25,0 0,25-25,-25 24,0 1,25 0,-25 0,0-50,0 0,-25 0,25 1,0-1,0 0,0 0,0 0,0 1,-25-1,25 0,0 0,0 0,-24 1,24-1,0 0,-25 25,25-25,0 0,0 1,0-1,0 0,0 0,25 25,-25-25,24 25,1 0,-25-25,25 25,0 0,0 0,-25 25,24-25,1 0,-25 25,0 0,25-25,-25 25,0 0,0-1,-25 1,25 0,-25 0,1 0,-1-1,0 1,0 0</inkml:trace>
  <inkml:trace contextRef="#ctx0" brushRef="#br0" timeOffset="22999.427">16347 18529,'0'25,"0"0,0 0,24-25,-24 24,0 1,0 0,0 0,25-25,-25 25</inkml:trace>
  <inkml:trace contextRef="#ctx0" brushRef="#br0" timeOffset="23491.4356">16595 18579,'0'25,"24"-25,1 0,0 0,-25-25,25 25,0 0,0 0,-1 0,1 0,-25-25,25 25</inkml:trace>
  <inkml:trace contextRef="#ctx0" brushRef="#br0" timeOffset="26314.7499">17041 18554,'0'-25,"25"25,-25-25,25 25,0 0,-25-25,24 25,1 0,0 0,-25 25,25-25,-25 25,0 0,0 0,0 0,0-1,-25-24,25 25,25-25,-25-25,25 25,-1 0,1 0,0 0,0-24,0 24,-1 0,1 0,0 0,-50 0</inkml:trace>
  <inkml:trace contextRef="#ctx0" brushRef="#br0" timeOffset="26680.5163">17562 18455,'25'0,"-25"-25,25 25,-1 0,1 0,0-25,0 25</inkml:trace>
  <inkml:trace contextRef="#ctx0" brushRef="#br0" timeOffset="26965.5111">17612 18529,'-25'0,"25"25,25-25,-1 0,1 0,0-25,0 25,0 0,0 0,24-25,1 25</inkml:trace>
  <inkml:trace contextRef="#ctx0" brushRef="#br0" timeOffset="27428.0607">18182 18405,'-25'0,"50"0,0-25,0 25,0 0,-1 0,-24-25,25 25,0 0,0 0,0 0,-25-24,24 24,1 0</inkml:trace>
  <inkml:trace contextRef="#ctx0" brushRef="#br0" timeOffset="27848.2267">18480 18157,'0'-25,"0"50,25-25,-25 25,0 0,0-1,24 1,-24 0,0 0,0 0,25-1,-25 1,0 0,25 0,-25 0,0-1</inkml:trace>
  <inkml:trace contextRef="#ctx0" brushRef="#br0" timeOffset="29175.0061">20390 17735,'0'-24,"0"-1,25 0,-25 50,0 0,0-1,0 1,24 0,-24 0,0 0,0-1,0 1,0 0,0 0,0 0,0-1,0 1,0-50,-24 1,24-1,0 0,0 0,-25 0,25 1,0-1,0 0,-25 0,25 0,0 1,0-1,25 0,0 25,-1 0,-24 25,25-25,0 25,0-1,0 1,-1 0,1 0,-25 0,25-1,0 1,0 0,-1 0,-24-50,25 0,-25 0,0 1,0-1,0 0,-25 0,25 0,0 1,0-1,-24 0,24 0,0 0,-25 1,50 24</inkml:trace>
  <inkml:trace contextRef="#ctx0" brushRef="#br0" timeOffset="29485.819">21035 17711,'-25'0,"50"0,0-25,-1 25,1 0,0 0,-25-25,25 25</inkml:trace>
  <inkml:trace contextRef="#ctx0" brushRef="#br0" timeOffset="29741.8286">21035 17859,'-25'0,"25"25,0 0,25-25,0 0,-1 0,1 0,0 0,0 0,-25-25,25 25,-1 0</inkml:trace>
  <inkml:trace contextRef="#ctx0" brushRef="#br0" timeOffset="30122.5369">21382 17760,'0'0,"25"0,0-25,-1 25,1 0,0 0,-25-24,25 24,0 0,-1 0,1 0,-25-25,25 25,0 0,0 0,-50 0</inkml:trace>
  <inkml:trace contextRef="#ctx0" brushRef="#br0" timeOffset="30473.13">21853 17413,'0'-25,"25"25,-25 25,25 0,-25-1,0 1,0 0,0 0,25 0,-25 0,0-1,0 1,0 0,0 0,0 0,0-1,0 1,24-25,-24 25,0 0</inkml:trace>
  <inkml:trace contextRef="#ctx0" brushRef="#br0" timeOffset="33097.2169">22473 16917,'-24'0,"-1"0,0 0,25 25,-25-25,0 0,1 24,-1-24,0 0,0 25,0-25,1 0,-1 0,25 25,-50-25,25 0,1 0,-1 25,0-25,0 0,0 25,-24-25,24 0,0 0,-25 24,26-24,-1 0,-25 25,25-25,1 0,-26 0,25 25,0-25,1 0,-1 0,0 0,0 25,0-25,1 0,-1 0,0 0,-25 25,26-25,-1 0,-25 24,25-24,-24 0,-1 25,1-25,24 0,-25 25,1-25,-1 0,25 0,-25 25,26-25,-1 0,-25 0,25 0,1 0,-26 0,25 0,0 25,1-25,-1 0,0 0,0 0,-24 24,24-24,0 0,0 25,0-25,1 0,-26 25,25-25,0 0,1 25,-1-25,0 25,0-25,-24 0,24 24,0-24,0 0,0 25,1-25,-1 0,0 0,0 0,25 25,-25-25,0 0,1 0,-1 0,0 0,50 25,-25 0,0 0,25-1,-25 1,24 0,-24 0,0 0,25-25,-25 24,0 1,25 0,-25 0,25 0,-25-1,0 1,25 0,-25 0,25 0,-1-1,-24 1,25 0,-25 0,25 0,0-1,-25 1,25 0,-25 0,24 0,-24-1,25 1,-25 0,25-25,-25 25,0 0,25-25,-25 24,0 1,25-25,-1 0,-24 25,25-25,0 0,-25-25,25 25,0 0,-25-25,24 25,1 0,0 0,0 0,0-24,-1 24,1 0,0 0,0 0,0 0,-1-25,1 25,25 0,-25 0,-1 0,1-25,0 25,0 0,0 0,-1 0,26 0,-25 0,0 0,0-25,-1 25,26 0,-25 0,0 0,-1 0,1 0,25 0,-25-25,-1 25,1 0,0 0,25 0,-26-24,1 24,0 0,0 0,0 0,-1-25,1 25,0 0,0 0,0 0,-1 0,1 0,0 0,0 0,0 0,-1 0,1 0,0 0,-25-25,25 25,0 0,-1 0,1 0,0 0,0-25,0 25,-1 0,1 0,0 0,0-25,0 25,0 0,-1 0,1 0,0 0,0 0,0 0,-25-24,24 24,1 0,0 0,0 0,0 0,-1 0,1-25,0 25,0 0,0 0,-1 0,1 0,0-25,0 25,0 0,-1 0,1 0,0 0,0 0,0-25,-1 25,1 0,-25-25,-25 25,25-24,0-1,0 0,0 0,0 0,0 1,-24-1,24 0,0 0,0 0,0 1,-25-1,25 0,0 0,0 0,-25 1,25-1,0 0,0 0,0 0,0 0,0 1,0-1,0 0,0 0,0 0,-25 1,25-1,0 0,0 0,-25 25,25-25,0 1,0-1,-24 25,24-25,0 0,-25 0,25 1,0-1,-25 25,25-25,0 0,0 0,-25 25,25-24,0-1,-25 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6T05:24:49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1216 2604,'-25'-49,"25"74,0-1,0 1,0 0,0 0,0 0,0 0,0-1,0 1,0 0,0 0,-25 0,25-1,0 1,0 0,0 0,0 0,0-1,0 1,0 0,0 0,0-50,-25 25,25-25,0 0,0 1,0-1,0 0,-24 0,24 0,0-24,0 24,0 0,0 0,0 1,0-1,-25 25,25-25,0 0,0 50,25-25,-1 25,1 0,0-1,0 1,0 0,-1-25,-24 25,25 0,0-25,-25 24,25 1,0-25,-25 25,24 0,1-25,-25 25,25-25,-25 24,25-24,-25 25,25-25,-25-25,0 1,24-1,-24-25,0 25,0 1,0-1,0 0,0 0,-24-24,24 24,-25 0,25 0,0 0,-25 0,25 1,25 24</inkml:trace>
  <inkml:trace contextRef="#ctx0" brushRef="#br0" timeOffset="640.2878">1687 2778,'0'25,"25"-25,-25 25,0 0,25-25,-25 24,0 1,24-25,-24 25,25 0,0-25,0 0,0-25,-25 0,25 25,-25-25,0 1,0-1,0 0,0 50,24-25,-24 25,0-1,0 1,25 0,-25 0,0 0,0-1,0 1,0 0,0 0,0 0,0-1,0 26,0-25,0 0,0-1,0 26,0-25,0 0,0-1,0 1,0 0,0 0,-25-25,25 25,0-1,-24-24,24 25,-25-25,0 25,0-25,0 0,0 0,1 0,-1 0,0 0,0-25,0 25,1-25,-1 25,0-24,0 24,0-25,25 0,-24 25,-1-25,25 0,-25 1,25-1</inkml:trace>
  <inkml:trace contextRef="#ctx0" brushRef="#br0" timeOffset="2573.3914">2481 2902,'25'0,"-25"-25,0 1,-25 24,0 0,0 0,0 0,1 0,-1 0,0 0,0 0,0 24,1 1,-1-25,25 25,-25 0,0 0,25-1,0 1,0 0,25-25,-25 25,25-25,0 0,-1 0,1 0,0-25,0 0,0 0,-25 1,24 24,-24-25,25 25,-25-25,0 0,25 25,-25-25,0 50,0 0,0 0,0 0,0-1,25 1,-25 0,0 0,0 0,0-1,0 1,0 0,0 25,0-26,0 1,0 25,0-25,25-1,-25 26,0-25,0 0,0-1,0 1,0 0,0 0,0 0,0-1,0 1,0 0,0-50,0 0,0 1,24-1,-24-25,0 25,25-24,-25-1,25 1,-25-1,25 0,-25 1,0-1,25 1,-25-1,0 0,24 26,-24-1,0 0,0 0,0 0,0 1,0-1,0 0,0 0,25 25,-25 25,0 0,0 0,25-25,-25 24,0 1,0 0,0 0,0 0,0-1,25 1,-25 0,0 0,0 0,0-1,0 1,0 0,0 0,25 0,-25-50,24 25,-24-25,25 0,-25 0,25 1,-25-1,25 0,-25 0,25 0,-25 1,24-1,-24 50,0-1,0 1,0 0,0 0,0 0,0-1,25 1,-25 0,25 0,0-25,0 0,0-25,-1 25,-24-25,25 0,-25 1,25-1,0 0,0 0,-1 0,-24 1,25-1,-25 0,0 0,0 50,0 0,0 0,0-1,25 1,-25 0,0 0,25-25,-25 25,0-1,25 1,-25 0,24-25,1 0,0 0,0 0,0-25,-1 0,1 1,-25-1,25 0,0 0,-25-24,25 24,-25 0,0 0,24 0,-24 1,0-1,0 0,0 0,0 50,0 0,0 0,0-1,0 1,0 0,25-25,-25 25,25-25,-25 25,25-1,0-24,-25 25,24-25,-24 25,25 0,0-25,-25 25,0-1,25-24,-25 25,0 0,0 0,0 0,0-1,-25 1,0-25,0 0,25-25,-24 25,-1-24,0 24,25-25,-25 25</inkml:trace>
  <inkml:trace contextRef="#ctx0" brushRef="#br0" timeOffset="2962.9626">3944 2704,'0'0,"25"0,-25-25,25 25,-25-25,0 0,25 25,-25-25,0 1,25-1,-25 50,0-1,0 1,0 0,0 0,0 0,0 0,0-1,0 1,0 0,0 0,24 0,-24-1,0 1,0 0,0 0,0 0,25-1,-25 1,0 0,0 0,0 0,-25-50</inkml:trace>
  <inkml:trace contextRef="#ctx0" brushRef="#br0" timeOffset="3108.5093">4019 2952,'0'-25,"-25"0,50 25,-25-25,25 25,-1 0,1-24,0 24,0 0,0-25,-1 25,1-25</inkml:trace>
  <inkml:trace contextRef="#ctx0" brushRef="#br0" timeOffset="3305.5852">3423 2505,'0'-25,"-24"25,24-24,0-1,0 0,0 0</inkml:trace>
  <inkml:trace contextRef="#ctx0" brushRef="#br0" timeOffset="3973.948">4986 3076,'0'0,"0"-25,25 25,-25-25,25 0,-25 1,25-1,-1 0,-24 0,25 0,-25 1,0-1,25 0,-25 0,0-24,0 24,25 0,-25 0,0 0,0 0,0 1,0-1,0 0,-25 25,25 25,-25-25,25 25,0-1,0 1,0 0,0 0,0 0,0 0,25-25,-25 24,25 1,-25 0,25-25,-25 25,24 0,1-1,0 1,0-25,-25 25,25 0,-1-25,1 25,0-1,-25 1,-25-25,0 25,1-25,-1 0,-25 0,25 0,1 0,-26 0,25 0,-24 0,24 0,0-25,0 25,0 0,0-25,1 25,-1-24,25-1</inkml:trace>
  <inkml:trace contextRef="#ctx0" brushRef="#br0" timeOffset="4283.686">5681 2480,'0'0,"24"0,-24-24,0-1,-24 0,24 50,0 0,0-1,24 1,-24 0,25 25,-25-1,25 26,-25-50,0 24,25-24,-25 49,0-49,0 0,0 0,0 0,0-1,0 1,0 0,0 0,-25-25,25 25,-25-25</inkml:trace>
  <inkml:trace contextRef="#ctx0" brushRef="#br0" timeOffset="5796.2182">5557 2853,'0'0,"0"-25,0 0,0 0,24 25,1 0,0 0,0-25,0 25,24 0,-24 0,0 0,24 0,-24 0,25 0,-25 0,24 0,-24-24,0 24,24 0,-24 0,0 0,0 0,0-25,0 25,-1 0,1 0,-25 25,-25-25,1 24,-1-24,25 25,-25-25,0 25,0-25,0 25,1 0,-1-25,25 24,0 1,0 0,25-25,-1 0,1 0,0-25,0 25,-25-25,25 25,0-24,-25 48,0 1,24 0,1-25,0-25,0 25,0-25,-1 1,1-1,0-25,0 25,0 1,-25-1,24-25,-24 25,25 0,-25 1,0-1,0 0,0 0,-25 25,1-25,-1 25,0 0,25 25,-25-25,25 25,0 0,0 0,0-1,0 1,0 0,0 0,0 0,0 0,0-1,0 1,0 0,0 0,25-25,-25-25,25 0,0 25,-1-25,1 25,0 0,0 0,0 0,-1 0,1 0,0 0,0 0,0 25,-1-25,-24 25,25-25,0 25,0 0,0-1,-25 1,0 0,0 0,0 0,0-1,-25 1,25 0,-25-25,25 25,-25-25,0 0,1 0,-1-25,25 0,-25 25,25-25,0 1,0-1,0 0,25 25,-25-25,25 25,-25 25,-25-25,0 0,0 0,0 25,1-25,-1 0</inkml:trace>
  <inkml:trace contextRef="#ctx0" brushRef="#br0" timeOffset="6139.1819">6375 2902,'25'0,"0"0,0 0,-25 25,24 0,1-25,-25 25,0-1,25-24</inkml:trace>
  <inkml:trace contextRef="#ctx0" brushRef="#br0" timeOffset="7286.8124">7020 2952,'25'-25,"0"0,-1 0,1 1,-25-1,25 25,-25-25,0 0,0 50,0 0,0 0,0-1,0 1,0 0,0 0,0 0,25-1,0-24,0 0</inkml:trace>
  <inkml:trace contextRef="#ctx0" brushRef="#br0" timeOffset="7492.4856">7219 2555,'0'-25,"0"0</inkml:trace>
  <inkml:trace contextRef="#ctx0" brushRef="#br0" timeOffset="9205.7378">7367 2927,'0'-25,"25"0,0 1,0-1,-25 0,25 0,-1 0,-24 1,25-1,0 0,-25 0,25 0,0-24,-25 24,0 0,24 0,-24 0,0 1,0-1,0 0,0 0,0 0,-24 1,-1 24,25-25,-25 25,0 0,25 25,0-1,-25-24,25 25,0 0,-24 0,24 0,0-1,0 1,0 0,0 0,0 0,0 24,0-24,0 0,0 0,0 0,24-1,-24 1,0 0,0 0,25-25,-25 25,0-1,0 1,25-25,-25 25,0 0,25-25,-25 25,25-25,-1 0,1 0,-25-25,25 25,-25-25,25 25,-25-25,25 0,-25 1,0-1,24 25,-24-25,0 0,0 0,0 1,0 48,0 1,0 0,0 0,0 0,0-1,25 1,0 0,0 0,0-25,-25-25,24 25,-24-25,25 0,0 25,-25-24,25-26,0 25,-1 0,-24-24,25 24,0 0,-25-25,25 26,-25-1,0 0,0 0,0 0,0 1,0-1,0 0,0 0,0 0,0 1,0-1,-25 0,25 0,-25 25,25 25,0 0,0 0,-25 24,25-24,0 0,0 0,0-1,0 51,0-50,0-1,0 26,0 0,0-25,0-1,0 1,0 0,0 0,0 0,0-1,0 1,25-25,-25 25,25-25,-25 25,25-25,0 0,-1 0,-24-25,25 25,-25-25,25 25,0-25,0 1,-25-1,25 0,-25 0,0 0,0 1,0 48,0 1,24 0,-24 0,0 0,25-25,-25 24,0 1,25-25,-25 25,25-25,0 25,-1-25,1 0,-25-25,25 25,0 0,-25-25,25 25,-25-25,24 1,-24-1,25 0,-25 0,0 0,0 1,0-1,0 0,0 50,0 0,0-1,0 1,0 0,0 0,0 0,0-1,0 1,0 0,0 25,0-26,0 1,0 25,0-25,0-1,0 1,25 25,-25-25,0-1,0 1,0 0,0 0,0 0,0-1,0 1,0 0,0 0,-25 0,0-25,1 0,-1 0,25-25,-25 25,0-25,0 25,25-25,-24 0,24 1,-25-1,25 0,0 0,0-24,0 24,25 0,-25-25,24 26,-24-1,25 0,0-25,0 26,0-1,-1 0,1 0,-25 0,25 1,0-1,0 25,-1-25,1 0,0 0</inkml:trace>
  <inkml:trace contextRef="#ctx0" brushRef="#br0" timeOffset="9458.2356">7839 2580,'0'0,"0"-25,24 25,1-25,0 25,0 0,24-25,-24 25,0 0,0 0,24-25</inkml:trace>
  <inkml:trace contextRef="#ctx0" brushRef="#br0" timeOffset="9949.1904">9625 2530,'0'0,"0"-25,0 0,0 1,-25 24,0 0,0 0,0 24,-24-24,24 0,0 25,-24 0,-1 25,25-50,0 49,0-24,25 0,0 0,0 0,25-25,0 24,0-24,0 0,0 25,24-25,-24 0,0 0,24-25,-24 25,0 0,25-24</inkml:trace>
  <inkml:trace contextRef="#ctx0" brushRef="#br0" timeOffset="10278.4295">9749 2580,'0'-25,"0"50,24-25,1 0,0 24,0-24,0 25,-1-25,1 25,0-25,0 25,0-25,-1 25,1 0,-25-1,0 1,-25-25,1 25,-1-25,0 0,0 0,0 0,1 0,-1 0,0 0,0 0,25-25,0 0,0 1,0-1,25 0,0 25,0-25,-1 0,1 25,0-25,0 1,0 24,24-25,-24 25,0-25,0 25,-25-25,24 25,1 0,-25-25</inkml:trace>
  <inkml:trace contextRef="#ctx0" brushRef="#br0" timeOffset="11058.6231">10220 2580,'0'-25,"25"25,-25 25,0-1,0 1,-25 0,25 0,0 0,0 0,0-1,0 1,0 0,0 0,0 0,0-1</inkml:trace>
  <inkml:trace contextRef="#ctx0" brushRef="#br0" timeOffset="12413.0092">10493 2729,'25'0,"-25"-25,24 25,1-25,-25 0,25-25,0 1,-25-1,25 1,-1-1,-24 25,25-24,-25-1,0 0,0 26,0-26,0 25,0 0,0 1,0-1,0 0,-25 0,1 0,-1 25,0 0,25 25,-25 0,25 0,0 0,0-1,0 1,0 0,0 0,0 24,0-24,25 0,-25 25,0-26,25 26,-25-25,25 24,-25-24,0 25,0-25,0-1,24 26,-24-25,0 0,0 0,0-1,0 1,25-25,-25 25,0 0,0 0,25-25,0 0,0-25,-1 25,-24-25,25 25,0-25,0 0,-25 1,25 24,-1-25,1 0,0 0,0 0,-25 0,25 1,-50 24,0 0,0 0,0 0,25 24,-24-24,24 25,-25 0,25 0,0 0,25 0,-1-25,-24 24,25-24,0 0,0 25,0-25,-25-25,24 25,1-24,-25-1,25 0,-25 0,25 25,-25-25,25 25,-25-25,24 25,1 0,0 0,-25 25,25-25,0 0,-25 25,24-25,-24 25,25-25,-25 25,0 0,0-1,0 1,-25-25,25-25,-24 25,24-24,0-1,0 0,24 0,1 25,-25-25,25 25,0-25,0 25,0 0,-1-24,1 24,0-25,0 25,0 0,-1 0,1-25,0 25,-25 25,0 0,0-1,-25 1,25 0,0 0,0 0,0 0,0-1,0 1,0 0,25 0,-25 0,25-25</inkml:trace>
  <inkml:trace contextRef="#ctx0" brushRef="#br0" timeOffset="13125.8092">11931 2654,'25'0,"-25"25,0 0,0 0,0-1,0 1,25-25,-25 25,25-25,0 0,-1 0,1-25,0 0,-25 1,0-1,0 0,0 0,0 0,0 0,-25 25,25-24,-25 24,1 0,24 24,24-24,1 25,0-25,0 0,0 0,-1 0,1 0,0 0,0 0,0 0,-1 25,1-25,0 0,0 0,-25 25,25-25,-1 0,-24 25,0 0,25-25,-25 24,0 1,0 0,0 0,-25-50,25 0,0 0,0 1,0-1,0 0,25 0,0 25,-25-25,25 25,0 0,0 0,-1 25,1 0,-25 0,25-25,-25 25,0-1,0 1,0 0,-25 0,0-25,1 25,-1-25,0 0</inkml:trace>
  <inkml:trace contextRef="#ctx0" brushRef="#br0" timeOffset="13366.8532">10865 2257,'25'-25,"-1"25,1-24,0 24,0 0,24-25,-24 25,0 0,25-25,-26 25,1 0,25-25,-25 25,24 0,-24 0,0 0</inkml:trace>
  <inkml:trace contextRef="#ctx0" brushRef="#br0" timeOffset="13891.0066">10369 2158,'0'0,"25"0,-1-25,1 0,-50 25,1 0</inkml:trace>
  <inkml:trace contextRef="#ctx0" brushRef="#br0" timeOffset="31984.0457">3151 3572,'-25'0,"50"0,-1 0,1 0,0 25,0-25,0 0,-1 0,1 0,0 0,0 0,0 0,-1 0,1 0,0 0,0 0,0 0,-1 0,1 0,0 0,0 0,24 0,-24 0,0 0,0 0,0 0,-1 0,26-25,-25 25,0 0,-1 0,1 0,0 0,0 0,0 0,0-25,-1 25,1 0,0 0,0 0,0 0,-1 0,1 0,0 0,0 0,0 0,-1 0,-24-25,25 25,0 0,0 0,0 0,-1 0,1 0,0 0,0 0,0 0,-1 0,1-25,0 25,0 0,0 0,-1 0,1 0,0 0,0 0,24 0,-24 0,0 0,0 0,0 0,-1 0,1 0,0 0,0 0,0 0,0 0,-1 0,1 0,0 0,0 0,0 0,-1 0,1 0,0 0,0 0,0 0,-1 0,1 0,0 0,0 0,0 0,-1 0,1 0,0 0,0 0,0 0,-1 0,1 0,0 0,0 0,0 0,-1 0,1 0,0 0,0 0,0 0,-1 0,1 0,0 0,0 0,0 0,-1 0,1 0,0 0,0 0,0 0,-1 0,1 0,0 0,0 0,0 0,0 0,-1 0,1 0,0 0,0 0,0 0,-1 0,26 0,-25 0,0 0,24 0,-24 0,0 0,0 0,-1-24,1 24,0 0,0 0,0 0,-1 0,26 0,-25 0,0 0,-1 0,1 0,25 0,-25 0,-1 0,1 0,25 0,-25 0,-1 0,26 0,-25 0,25 0,-26 0,1 0,25 0,-25 0,24 0,-24 0,25 0,-26 0,1 0,25 0,-25 0,24 0,-24 0,0 0,0 0,24 0,-24 0,0 0,0 0,-1 0,1 0,25 0,-25 0,-1 0,1 0,0 0,0 0,24 0,-24 0,0 0,0 0,0-25,0 25,-1 0,1 0,0 0,0 0,0 0,-1 0,1 0,0 0,0 0,0 0,-1 0,1 0,0 0,0 0,0 0,-1 0,1 0,0 0,0 0,0 0,-1 0,1 0,0 0,0 0,0 0,-1 0,1 0,0 0,0 0,0 0,-1 0,1 0,0 0,0 0,0 0,-1 0,1 0,0 0,0 0,0 0,-1 0,1 0,25 0,-25 0,0 0,-1 0,1 0,25 0,-25 0,-1 0,1 0,25 0,-25 0,-1 0,26 0,-25 0,24 0,-24 0,25 0,-25 0,-1 0,26 0,-25 0,24-25,-24 25,25 0,-25 0,24 0,-24 0,25 0,-26 0,26 0,-25 0,0 0,24 0,-24 0,0 0,25 0,-26 0,26 0,-25 0,0 0,24 0,-24 0,25 0,-26 0,1 0,25 0,-25 0,24 0,-24 0,0 0,24 0,-24 0,0 0,25 0,-26 0,1 0,0 0,25 0,-26 0,1 0,0 0,25 0,-25 0,-1 0,1 0,25 0,-25 0,-1 0,1 0,25 0,-25 0,-1 0,1 0,25 0,-25 0,-1 0,1 0,0 0,25 0,-26 0,1 0,0 0,0 0,24 0,-24 0,0 0,25 0,-26 0,1 0,0 0,25 0,-26 0,1 0,25 0,-25 0,-1 0,1 0,0 0,0 0,25 0,-26 0,1 0,0 0,0 0,0 0,-1 0,1 0,0 0,0 0,0 0,-1 0,1 0,0 0,0 0,0 0,-1 0,1 0,0 0,0 0,0 0,-1 0,1 0,0 0,-50 0,25-25,-25 25</inkml:trace>
  <inkml:trace contextRef="#ctx0" brushRef="#br0" timeOffset="32946.7072">10294 2282,'25'0,"0"0,0 0,0 0,-1 0,1 0,0 0,49-25,-49 25,25 0,-25 0,24 0,1 0,-1 0,1 0</inkml:trace>
  <inkml:trace contextRef="#ctx0" brushRef="#br0" timeOffset="34514.0198">12403 2679,'0'25,"24"0,-24-1,0 1,0 0,0 0,0 0,0-1,0 1,0-50,25 25,-25-24,0-1,25 25,-25-25,0 0,25 0,-25 1,25 24,-25-25,0 0,25 25,-25-25,24 25,1 0,0 0,0 0,-25-25,25 25,-25 25,24-25,1 25,-25 0,0 0,0-1,25 1,-25 0,0 0,0 0,0-1,0 1,0 0,0 0,0 0</inkml:trace>
  <inkml:trace contextRef="#ctx0" brushRef="#br0" timeOffset="34864.3588">13296 2654,'0'-25,"0"0,24 25,-24-24,0 48,0 1</inkml:trace>
  <inkml:trace contextRef="#ctx0" brushRef="#br0" timeOffset="35136.7685">13271 3076,'0'0,"0"25,-25-25</inkml:trace>
  <inkml:trace contextRef="#ctx0" brushRef="#br0" timeOffset="35718.235">13370 2927,'0'-25,"25"25,0-25,-1 25,1 0,0 0,0 0,0 0,0 0,-1 0,26 0,-25 0,0 0,-1 0,1 0,25 0,-25 0,-1 0,1 0,0 0,0 0,0 0,-1 0,1 0,0 0,0 0,0 0,-1 0,1 0,0 0,0 0,0 0,-25-24,24 24,-48 0,24 24,-25-24,0 0,0 0,0 25,1-25,-1 25,0-25,0 25,0-25,25 25,-24-25,-1 0,25 24,-25-24,25 25,-25-25,25 25</inkml:trace>
  <inkml:trace contextRef="#ctx0" brushRef="#br0" timeOffset="35933.9209">14015 2729,'0'24,"25"-24,-25 25,25-25,-1 25,-24 0,0 0</inkml:trace>
  <inkml:trace contextRef="#ctx0" brushRef="#br0" timeOffset="43421.9179">16123 3746,'0'-25,"0"0,0 50,0 0,0-1,0 1,0 0,0 0,0 0,0-1,0 1,0 0,0 0,0 0,0-1,0 1,0 0,0 0,0 0,0-1,0 1,0 0,0 0,0 0,0-1,0 1,0 0,0 0,0 0,0-1,0 1,0 0,0 0,0 0,0-1,0 1,0 0,0 0,0 0,0-1,0 1,0 0,0 0,0 0,0-1,0 1,0 0,0 0,0 0,0 0,0-1,0 1,0 0,0 0,0 0,0-1,0 1,0 0,0 0,0 0,0-1,0 1,0 0,0 0,0 0,0-1,0 1,0 0,0 0,0 0,-24-1,24 1,0 0,0 0,0 0,0-1,0 1,0 0,0 0,0 0,0-1,0 1,0 0,0 0,0 0,0-1,0 1,0 0,0 0,0 0,0 0,0-1,0 1,0 0,0 0,0 0,0-1,0 1,0 0,-25-25,25 25,0 0,0-1,0 1,0 0,0 0,0 0,0-1,0 1,0 0,0 0,0 0,0-1,0 1,0 0,0 0,0 0,-25-1,25 1,0 0,0 0,0 0,0-1,0 1,0 0,0 0,0 0,0-1,0 1,0 0,0 0,-25 0,25 0,0-1,0 1,0 0,0 0,0 0,0-1,0 1,0 0,0 0,0 0,0-1,0 1,0 0,0 0,0 0,0-1,0 1,0 0,0 0,0 0,0-1,0 1,0 0,0 0,0 0,0-1,0 1,0 0,0 0,0 0,0-1,0 1,0 0,0 0,0 0,0-1,0 1,0 0,0 0,0 0,0-1,0 1,0 0,0 0,0 0,0 0,0-1,0 1,0 0,0 0,0 0,0-1,0 1,0 0,0 0,0 0,0-1,0 1,0 0,0 0,0 0,0-1,0 1,0 0,0 0,0 0,0-1,0 1,0 0,0 0,0 0,0-1,0 1,-25 0,25 0,0 0,0-1,0 1,0 0,0 0,0 0,0-1,0 1,0 0,0 0,0 0,0 0,0-1,0 1,0 0,0 0,0 0,0-1,0 1,0 0,0 0,0 0,0-1,0 1,0 0,0 25,0-26,0 1,0 0,0 0,0 0,0-1,0 1,0 0,0 25,0-26,0 1,0 0,0 0,0 0,0-1,0 1,0 0,0 25,0-26,0 1,0 0,0 0,0 0,0 24,0-24,0 0,0 0,0 0,0 24,0-24,0 0,0 0,0-1,0 26,25-25,-25 0,0-1,0 1,0 25,0-25,0-1,0 1,0 0,0 0,0 0,0 24,0-24,0 0,0 0,0-1,0 1,0 0,0 25,0-26,0 1,0 0,0 0,0 24,0-24,0 0,0 0,0 0,0 24,0-24,0 0,0 0,0 0,0-1,0 26,0-25,0 0,0-1,0 1,0 0,0 0,0 0,0-1,0 1,0 0,0 0,25 24,-25-24,0 0,0 0,0 0,0-1,0 26,0-25,0 0,0-1,0 1,0 0,25 0,-25 0,0-1,0 1,0 0,0 0,0 0,0 0,0-1,25 1,-25 0,0 0,0 0,0-1,0 26,0-25,0 0,0-1,0 1,0 0,24 0,-24 0,0-1,0 1,0 25,0-25,0-1,0 1,0 0,0 0,0 0,0-1,0 1,25-25,-25 25,0 0,0 0,0-1,0 1,0 0,0 0,0 0,0-1,0 1,0 0,0 0,-25-25,1 0,-1 0,0 0,0 0</inkml:trace>
  <inkml:trace contextRef="#ctx0" brushRef="#br0" timeOffset="45637.7257">13891 8582,'25'0,"0"0,-1 0,1 0,0 0,0 0,0 0,-25 25,24-25,1 0,0 0,0 0,0 0,-1 0,1 0,0 0,0 0,0 0,-1 0,1 0,25 0,-25 0,-1 0,1 0,25 0,-25 0,0 0,24 0,-24-25,25 25,-26 0,26 0,-25 0,24 0,-24 0,25 0,-25 0,24 0,1-24,-1 24,-24 0,25 0,-1 0,1 0,0 0,-1 0,1 0,-1-25,1 25,0 0,-1 0,1 0,0 0,-1 0,1 0,-1 0,-24 25,25-25,-1 0,1 0,0 0,-1 0,-24 0,25 0,-1 0,1 0,-1 0,1 0,0 0,-1-25,1 25,-25 0,24 0,1 0,0 0,-1 0,1 0,-1 0,1 0,0 0,-1 0,1 0,-25 0,24-25,1 25,-1 0,-24 0,25 0,-1 0,-24 0,25 0,-25 0,24 0,-24 0,25 0,-26 0,26 0,-25 0,25-25,-1 25,-24 0,25 0,-1 0,-24 0,25 0,-1 0,1-25,-25 25,24 0,1 0,-1 0,-24 0,25 0,-1 0,-24 0,25 0,-1 0,-24-24,25 24,-25 0,24 0,1 0,-25 0,24 0,-24 0,25 0,-25 0,24 0,-24 0,25 0,-26-25,26 25,-25 0,24 0,-24 0,25 0,-25 0,24 0,-24 0,25-25,-26 25,1 0,25 0,-25 0,24 0,-24 0,25 0,-26 0,1 0,25 0,-1 0,-24-25,25 25,-25 0,24 0,-24 0,25 0,-25 0,24 0,1 0,-25 0,24 0,-24 0,25 0,-26 0,26 0,-25 0,24 0,1 0,-25 0,24 0,-24 0,25 0,-25 0,24 0,-24 0,25 0,-26 0,26 0,-25 0,25 0,-1 0,-24 0,25 0,-26 0,26 0,-25 0,24 0,-24 0,25 0,-25 0,24 0,-24 0,25 0,-26 0,1 0,25 0,-25 0,24 0,-24-25,25 25,-26 0,26 0,-25 0,24 0,-24 0,25 0,-25 0,24 0,-24 0,25 0,-1 0,-24 0,25 0,-25 0,24 0,-24 0,25 0,-26 0,1 0,25 0,-25 0,-1 0,26 0,-25 0,0 0,-1-24,26 24,-25 0,0 0,24 0,-24 0,0 0,0 0,24 0,-24 0,0 0,0 0,-1 0,1 0,25 0,-25 0,0 0,-1 0,1 0,0 0,0 0,0 0,-1 0,1 0,0 24,0-24,0 0,-1 0,1 0,0 0,0 0,0 0,-1 0,1 0,0 0,-50 0</inkml:trace>
  <inkml:trace contextRef="#ctx0" brushRef="#br0" timeOffset="52590.8453">16123 4688,'0'-25,"0"0,25 25,0 0,0 0,-25-24,25 24,-1 0,1 0,0-25,0 25,0 0,-1 0,1 0,0 0,0 0,0 0,-1 0,1 0,0 0,-25-25,25 25,0 0,-1 0,1 0,0 0,0 0,0 0,0 0,-1 0,1 0,0 0,0 0,0 0,-1 0,1 0,0 0,0 0,0 0,-1 0,1 0,0 0,0 0,-25 25,25-25,-1 0,1 0,0 0,-25 25,25-25,0 0,-1 0,1 0,-25 24,25-24,0 0,0 0,-1 0,-24 25,25-25,0 0,0 0,0 25,-1-25,1 0,0 25,0-25,0 0,-1 0,1 25,0-25,0 0,0 24,0-24,-1 0,1 25,0-25,0 0,0 25,-1-25,1 0,0 25,0-25,0 0,-1 25,1-25,0 25,0-25,0 0,-1 24,1-24,0 25,0-25,0 0,-1 25,1 0,0-25,0 0,-25 25,25-25,-1 24,1-24,-25 25,25-25,0 0,0 25,-1 0,1-25,0 0,-25 25,25-25,0 0,-1 24,1 1,0-25,0 25,0-25,-25 25,24-25,1 0,-25 25,25-25,-25 24,25-24,0 25,0-25,-25 25,24-25,1 25,0 0,0-1,0-24,-25 25,24-25,1 25,0 0,0-25,-25 25,25-25,-1 24,1 1,0-25,-25 25,25-25,-25 25,25 0,-1-1,1 1,0-25,-25 25,25-25,0 25,-1 0,1-1,0 1,0-25,-25 25,25-25,-1 25,1 0,0-25,-25 25,25-1,0-24,-25 25,24-25,1 25,0 0,0 0,0-1,-1-24,-24 25,25 0,0 0,0 0,0-1,0 1,-25 0,24-25,1 25,-25 0,25-25,0 24,-25 1,25 0,-1 0,-24 0,25-25,-25 24,25 1,0 0,-25 0,25 0,-25-1,24-24,-24 25,25 0,0 0,-25 0,25-25,-25 24,0 1,25-25,-25 25,24-25,-24 25,0 0,25-25,-25 24,0 1,25-25,-25 25,0 0,25-25,-25 25,0 0,0-1,25-24,-25 25,24 0,-24 0,0 0,25-1,-25 1,25 0,-25 0,0 0,25-25,-25 24,0 1,25 0,-25 0,0 0,24-1,-24 1,25 0,-25 0,0 0,0-1,25 1,-25 0,0 0,25 0,-25-1,0 1,0 0,25 0,-25 0,0-1,0 1,0 0,24 0,-24 0,0-1,0 1,0 0,0 0,0 0,0-1,0 1,0 0,25 0,-25 0,0 0,0-1,0 1,0 0,0 0,0 0,25-1,-25 1,0 0,0 0,0 0,0-1,0 1,0 0,0 0,0 0,0-1,0 1,0 0,0 0,0 0,0-1,0 1,0 0,0 0,0 0,0-1,0 1,0 0,0 0,0 0,0-1,0 1,0 0,0 0,0 0,0-1,0 1,0 0,0 0,-25 0,25 0,0-1,0 1,0 0,0 0,0 0,-25-1,25 1,0 0,0 0,-24 0,24-1,0 1,-25 0,25 0,0 0,-25-1,25 1,0 0,-25 0,25 0,0-1,-25 1,25 0,-24 0,24 0,0-1,0 1,-25-25,25 25,0 0,-25 0,25-1,-25 1,25 0,-25 0,25 0,-24-1,24 1,-25 0,25 0,-25-25,25 25,-25 0,25-1,-25 1,25 0,-24 0,-1 0,25-1,-25 1,0 0,25 0,-25 0,1-1,24 1,-25 0,0 0,0 0,0-1,1 1,24 0,-25 0,0 0,0-25,25 24,-25 1,1 0,-1 0,0 0,0-25,25 24,-25 1,0 0,1 0,-1 0,0-1,0-24,0 25,25 0,-24 0,-1 0,0-1,0-24,0 25,25 0,-24 0,-1-25,0 25,0-1,0 1,1-25,-1 25,0 0,0 0,0 0,1-1,-1 1,0-25,0 25,0 0,1-25,-1 25,0-25,0 24,25 1,-25-25,1 25,-1-25,0 25,0 0,0-25,1 24,-1 1,0-25,0 25,0-25,0 25,1-25,-1 25,0-25,0 24,0 1,1-25,-1 25,0-25,0 25,0-25,1 25,-1-25,25 24,-25-24,0 25,0-25,1 25,-1-25,0 25,0-25,0 0,1 25,-1-25,0 24,0-24,0 25,1-25,-1 25,0-25,0 25,0-25,25 25,-24-25,-1 0,0 24,0-24,0 25,1-25,24 25,-25-25,0 0,0 25,0-25,1 25,-1-25,0 24,0-24,0 0,0 25,1-25,-1 25,0-25,0 0,0 25,1-25,-1 25,0-25,0 0,0 25,1-25,-1 0,0 0,25 24,-25-24,0 0,1 25,-1-25,0 0,0 25,0-25,1 0,-1 25,0-25,0 0,25 25,-25-25,1 0,-1 24,0-24,0 0,0 25,1-25,-1 0,0 25,0-25,0 0,1 0,24 25,-25-25,0 0,0 25,0-25,0 0,1 24,-1-24,0 0,0 25,0-25,1 0,-1 25,0-25,0 0,25 25,-25-25,1 0,-1 0,0 0,25 25,-25-25,0 0,1 0,-1 0,25 24,-25-24,0 0,0 0,1 0,-1 0,0 0,0 0,0 0,1 0</inkml:trace>
  <inkml:trace contextRef="#ctx0" brushRef="#br0" timeOffset="53564.0381">14635 12849,'0'-25,"25"25,0 0,0 0,-1 0,1 0,0 0,0 0,0 0,-1 0,1 0,0 0,0 0,0 0</inkml:trace>
  <inkml:trace contextRef="#ctx0" brushRef="#br0" timeOffset="54065.1623">15156 12626,'0'-25,"0"0,0 50,25 0,-25-1,0 1,0 0,0 0,0 0,0-1,25 1,-25 0,0 0,0 0,0-1,0 1,-25 0,0-25,0 0,0 0,25 25,-24-25,-1 0,0-25,0 25,0-25</inkml:trace>
  <inkml:trace contextRef="#ctx0" brushRef="#br0" timeOffset="54680.5289">15677 12750,'0'0,"25"0,-25-25,-25 50,0-25,25 24,-25-24,25 25,-25-25,25 25,-24-25,24 25,-25-25,25 25,-25-25,0 0,25 24,-25-24,1 0,-1 25,0-25,0 0,0 0,1 0,24-25,0 1,24-1,1 25,-25-25,25 25,0 0,0 0,-1 0,1 0,0 0,0 0,0 0,-25 25,24 0,-24-1,25-24,-25 25,25 0,-25 0,25-25,-25 25,25-25,0 0,-1 0,1-25,0 25,-25-25,0 0,0 0,0 1,0-1,0 0,-25 25,0-25,1 25,-1-25,0 25</inkml:trace>
  <inkml:trace contextRef="#ctx0" brushRef="#br0" timeOffset="55100.1157">15106 12328,'0'-25,"-24"25,24 25,24-25,1 0,0 0,0-25,-25 0,0 1,-25 24,0 0</inkml:trace>
  <inkml:trace contextRef="#ctx0" brushRef="#br0" timeOffset="56084.9281">15528 8930,'-25'0,"0"0,25 24,0 1,0 0,0 0,0 0,25 0,0-25,0 24,0-24,-1 0,-24-24,25 24,-25-25,0 0,0 0,0 0,0 0,0 1,-25 24,25-25,-24 25,24-25,-25 25,25-25,-25 25,0 0,0 0,1 0</inkml:trace>
  <inkml:trace contextRef="#ctx0" brushRef="#br0" timeOffset="57425.6424">15181 4514,'0'-24,"0"-1,0 0,0 0,0 0,0 1,0 48,0 1,0 0,0 0,0 0,0-1,0 1,0 0,0 0,0 0,0-1,0 1,0 0,0 0,0 0,0-1,0 1,0 0,0 0,0 0,0 0,0-1,0 1,-25-25,25 25,-25-25,0 0,1 0,-1 0,0 0,25-25</inkml:trace>
  <inkml:trace contextRef="#ctx0" brushRef="#br0" timeOffset="58080.3089">15702 4589,'0'0,"25"0,-25-25,24 25,-24-25,0 0,0 50,-24-25,24 25,-25-25,25 25,-25 0,0-25,25 24,-25 1,0 0,1 0,-1 0,0-1,0-24,25 25,-25-25,1 25,-1-25,25-25,0 0,0 1,0-1,25 25,-1 0,-24-25,25 25,0 0,-25 25,25-25,-25 25,25-25,-25 24,0 1,0 0,0 0,0 0,0 0,0-1,24-24,-24 25,25-25,0 25,0-25,0-25,0 25,-25-25,24 25,-24-24,0-1,25 25,-25-25,0 0,0 0,-25 0,1 25,-1-24,0 24,0 0</inkml:trace>
  <inkml:trace contextRef="#ctx0" brushRef="#br0" timeOffset="58767.2738">15230 3919,'-24'0,"-1"0,0 0,50 0,0 0,-25-25,0 1,-25 24</inkml:trace>
  <inkml:trace contextRef="#ctx0" brushRef="#br0" timeOffset="61821.7573">16099 8458,'24'0,"1"0,0 0,-25-24,25 24,0-25,-1 25,1-25,0 25,0-25,0 0,-1 25,1-24,0-1,0 25,0-25,-1 25,-24-25,25 25,0-25,0 1,0 24,-1-25,1 0,0 25,0-25,0 25,0-25,-1 1,1 24,0-25,0 0,0 0,24 25,-24-25,0 0,0 25,-1-24,1-1,0 25,0-25,0 0,-1 25,1-25,0 1,0 24,-25-25,25 0,-1 25,1-25,0 25,0-25,0 25,-25-24,24 24,1-25,0 25,0-25,0 25,-1-25,1 0,0 25,0-24,0 24,-1-25,1 25,0-25,0 0,0 25,0-25,-1 25,1-24,0-1,0 25,0-25,-1 25,1-25,0 0,0 25,0-24,-1 24,1-25,0 0,0 25,-25-25,25 25,-1-25,1 1,0 24,-25-25,25 25,0-25,-1 25,1-25,0 0,0 1,0 24,-1-25,1 25,0-25,0 25,0-25,-1 25,1-25,0 25,0-24,0 24,-1-25,1 0,0 25,0-25,0 25,-1-25,1 25,0-25,0 1,0 24,0 0,-25-25,24 25,-24-25,25 25,0 0,0-25,0 25,-1-25,1 25,0-24,0 24,0-25,-1 25,1-25,0 25,-25-25,25 25,-25-25,25 25,-1 0,1-24,0 24,0-25,0 25,-1-25,1 25,-25-25,25 25,0 0,0-25,-1 25,-24-24,25 24,0-25,0 25,-25-25,25 25,-1 0,-24-25,25 25,-25-25,25 25,0 0,-25-24,25 24,-1-25,1 25,-25-25,25 25,-25-25,25 25,-25-25,25 25,-25 25,-25-25,25 25,-25-25,25 25,0 0,-25-1,25 1,0 0,-25-25,25 25,0 0,0-1,-24-24</inkml:trace>
  <inkml:trace contextRef="#ctx0" brushRef="#br0" timeOffset="62130.2329">19621 6152,'0'-25,"25"25,-1 0,-24 25,25-25,0 24,0-24,0 25,-1-25,1 0</inkml:trace>
  <inkml:trace contextRef="#ctx0" brushRef="#br0" timeOffset="63802.992">17041 6945,'25'0,"-25"-24,0 48,0 1,0 0,0 0,0 0,0-1,0 1,0 0,0 0,0 0,0-1,0 1,0 0,0-50,0 0,0 1,0-1,0 0,0 0,0 0,0 1,0-1,0 0,0 0,0 0,0 1,0-1,0 0,0 0,0 0,25 25,0-25,-25 1,24 24,1 0,0-25,0 25,-25 25,0-1,0 1,0 0,0 0,0 0,-25-25,0 25,0-25,1 0,-1 0,25 24,-25-24,0 0,0-24,50 48,0-24,0 25,0-25,-1 25,1-25,-25 25,25-25,-25 25,25-1,0 1,-25 0,24-25,-24 25,25-25,0 0,-25-25</inkml:trace>
  <inkml:trace contextRef="#ctx0" brushRef="#br0" timeOffset="64393.4678">17413 6921,'25'0,"0"-25,0 25,-1 0,1-25,0 25,0 0,0 0,-1-25,1 25,0 0,0 0,0 0,0 0,-25-25,24 25</inkml:trace>
  <inkml:trace contextRef="#ctx0" brushRef="#br0" timeOffset="64886.3321">17636 6697,'-24'0,"48"0,-24 25,25-25,0 0,-25 25,25-25,0 25,0-25,-1 0,-24 24,25-24,0 0,-25 25,25-25,-25 25,25-25,-25 25,-25-25,25 25,-25-25,0 25,0-25,25 24,-24-24,-1 25,0-25,0 25,0-25,25 25,-25-25,1 0,24 25</inkml:trace>
  <inkml:trace contextRef="#ctx0" brushRef="#br0" timeOffset="67464.0796">18331 6499,'0'0,"0"-25,0 50,-25 0,0-25,1 24,-1 1,0-25,0 25,0 0,1-25,-1 25,0-25,0 0,0 0,1 0,24-25,0 0,24 25,1 0,0 0,0 0,0 0,-1 0,1 25,0-25,0 25,0-25,-1 0,-24 24,25-24,0 0,0 0,0 0,-1 0,1 0,-25-24,25 24,0 0,0-25,-1 25,-24-25,0 0,0 0,0 1,0-1,0 0,0 0,-24 25,24-25,-25 25,0 0,0 0,0 0</inkml:trace>
  <inkml:trace contextRef="#ctx0" brushRef="#br0" timeOffset="70410.2559">22201 9178,'0'0,"0"-25,0 0,0 50,-25-25,25 25,-25-25,0 25,0-1,1-24,24 25,-25-25,0 25,-25 0,25-25,1 25,-1-25,0 24,0-24,0 0,1 0,-1 25,0-25,0 0,0 0,1 0,-1-25,0 25,0-24,25-1,0 0,0 0,25 25,-25-25,25 25,0 0,-1-24,1 24,0 0,0 0,-25 24,25-24,-1 25,1-25,-25 25,25 0,0 0,-25-1,25 1,-25 0,24 0,-24 0,25-25,-25 24,25-24,-25 25,25-25,0 25,0-25,-1 0,1 0,0 0,-25-25,25 25,0-25,-25 1,24-1,-24 0,0 0,0 0,0 1,0-1,0 0,-24 25,24-25,-25 25,25-25,-25 25</inkml:trace>
  <inkml:trace contextRef="#ctx0" brushRef="#br0" timeOffset="71383.8453">23292 8111,'0'-25,"0"1,0-1,25 25,0 0,-1 25,1-25,-25 24,25-24,-25 25,25-25,0 25,-1 0,-24 0,25-25,-25 24,0 1,25-25,-25 25,25 0,0-25,-25 25,-25-50,0 25,0 0,0 0,1 0,24 25,-25-25,0 0,0 24,0-24,25 25,-24-25,-1 0,0 25,0 0,0 0,1-25,24 24,-25-24,25 25,-25 0,25 0,-25-25</inkml:trace>
  <inkml:trace contextRef="#ctx0" brushRef="#br0" timeOffset="73263.8568">23342 8756,'0'25,"0"0,0-1,0 1,0 0,0 0,-25-25,25 25,0-1,0 1,0 0,0 0,-25-25,25 25,0-50,0 0,0 0,0 0,0 1,0-1,0 0,0 0,0 0,0 1,25-1,-25 0,25 0,-1 0,-24 1,25-1,0 0,-25 0,25 25,0-25,-25 1,24 24,1-25,0 25,0 0,-25 25,25-25,-25 24,0 1,0 0,0 0,-25 0,0-1,0-24,0 25,1 0,-1-25,0 25,0-25,0 0,1 0,-1 0,25-25,25 25,-1 0,1 0,0 0,-25 25,25-25,-25 25,0-1,25-24,-25 25,0 0,0 0,0 0,0-1,24-24,1 25,0-25,0 0,-25-25,25 25,-1 0,1-24,0 24,-25-25,25 25,0-25,-1 0,-24 0,0 1,0-1,0 0,0 0,-24 25,-1 0,25 25,-25-25,25 25,-25 0,25-1,0 1,0 0,0 0,25 0,0-25,0 0,-1 24,1-24,0 0,0 0,0 0,-1 0,1 0,0-24,0 24,0 0,-1-25,1 25,0 0,0-25,0 25,-25-25,-25 0,0 25,0 0,0 0,25 25,-24-25,-1 0,25 25,0 0,0 0,0-1,0 1,25-25,-25 25,24-25,1 0,-25-25,25 25,-25-25,25 1,-25-1,0 0,25 25,-25-25,25 25,-25 25,0 0,0 0,24-25,1 0,0 0,0 0,0 0,-25-25,24 25,1-25,0 0,0 25,-25-25,25 1,-1 24,1-25,-25 0,25 0,0 0,0 1,-25-1,24 0,1 0,-25 0,25 1,-25-1,0 0,0 0,0 0,0 1,0 48,0 1,0 0,0 0,-25-25,25 25,0-1,0 1,0 0,-25 0,25 0,0-1,0 1,0 0,0 0,0 0,0-1,0 1,25 0,0-25,-25 25,25-25,0 0,-1-25</inkml:trace>
  <inkml:trace contextRef="#ctx0" brushRef="#br0" timeOffset="74623.6888">16198 3646,'0'-25,"25"25,-1 25,1-25,-25 25,25-25,-25 25,25-25,-25 25,25 0,-25-1,0 1,24-25,-24 25,0 0</inkml:trace>
  <inkml:trace contextRef="#ctx0" brushRef="#br0" timeOffset="74893.0593">16247 3597,'0'0,"-24"0,-1 0,0-25,0 25,0 0,1 0,-1 0,0 0,0 0,25 25,-25-25,1 0,-1 0,25 24,-25-24,0 0,25 25,-25-25,1 25,24 0,-25-25,25 25,-25-25,25 25,-25-25,0 24,1 1</inkml:trace>
  <inkml:trace contextRef="#ctx0" brushRef="#br0" timeOffset="75270.0484">16644 3200,'0'0,"25"-25,-25 0,0 50,0 0,0 0,0-1,0 1,0 0,25-25,-25 25,0 0,0-1,0 1,0 0,0 0</inkml:trace>
  <inkml:trace contextRef="#ctx0" brushRef="#br0" timeOffset="75510.0491">16495 3150,'0'-25,"25"25,0-24,0 24,-25-25,25 25,-1 0,-24-25,25 25,0-25,0 25,0 0,0 0</inkml:trace>
  <inkml:trace contextRef="#ctx0" brushRef="#br0" timeOffset="75734.3696">16545 3448,'0'25,"25"-50,0 25,-1-25,1 25,0 0,0-25,0 25,0 0,-1-25,1 25,0 0,0-24</inkml:trace>
  <inkml:trace contextRef="#ctx0" brushRef="#br0" timeOffset="76398.0336">16967 3249,'25'25,"-1"0,1-25,-25 25,25-25,-25 25,25-25,-25 24,25-24,-25 25,0 0,-25-25,0-25,0 25,25-25,0 1,0-1,0 0,0 0,0 0,25 25,0 0,-25-24,25 24,-1 0,1 0,0 0,0 0,-25 24,0 1,25-25,-25 25,0 0,0 0,0-1,24-24,-24-24,0-1,25 0,-25 0,25 0,-25 1,25-1,-25 0,0 0,25 25,-25-25,24 25,1 0,-25 25,25-25,-25 25,25 0,-25 0,0-1,0 1,0 0,0 0,0 0</inkml:trace>
  <inkml:trace contextRef="#ctx0" brushRef="#br0" timeOffset="83015.3537">15975 14114,'0'0,"24"-25,-24 0,0 0,0 1,0 48,0 1,0 0,0 0,0 0,0-1,0 1,25-25,-25 25,0 0,0 0,0-1,0 1,0 0,0-50,0 0,0 1,0-1,0 0,-25 0,25 0,0 1,-24-1,24 0,-25 25,25-25,0 0,0 1,-25 24,25-25,0 0,25 25,0 0,-1 25,1 0,0-1,0 1,0 0,-1 0,-24 0,25-1,0 1,-25 0,25-25,0 25,-1 0,1-25,0 0,0 0,0 0,-25-25,24 25,-24-25,25 0,-25 0,0 1,0-1,0 0,0 0,0-24,0 24,0 0,0 0,0 0,0 1,-25-1,25 0,-24 25,24-25,0 50</inkml:trace>
  <inkml:trace contextRef="#ctx0" brushRef="#br0" timeOffset="83539.9917">16421 14064,'25'0,"-25"25,0 0,25-25,-25 25,24-1,1 1,0-25,-25 25,25-25,0 0,-1 0,-24-25,25 25,-25-25,0 1,0-1,0 0,0 0,0 0,0 1,0 48,0 1,0 0,0 0,0 0,0-1,0 1,0 0,0 0,0 0,0 24,0-24,0 0,0 0,0 0,0-1,0 1,0 0,-25 0,25 0,-24-1,24 1,-25-25,0 25,0-25,0 0,1 0,-1 0,25-25,-25 25,0-25,0 25,1-24,-1-1,0 0,0 0,25 0,-25 1,25-1</inkml:trace>
  <inkml:trace contextRef="#ctx0" brushRef="#br0" timeOffset="84088.1695">17091 14139,'0'0,"25"-25,-25 0,-25 25,0-25,0 25,0 0,1 0,-1 25,0-25,0 0,0 25,1 0,24-1,-25-24,25 25,0 0,0 0,0 0,0-1,0 1,0 0,25-25,-1 0,1 0,0-25,0 0,0 1,-25-1,24 0,-24 0,0 0,0 1,0-1,0 0,0 0,0 0,25 50,-25 0,0 0,0 0,0-1,0 1,0 0,0 0,0 24,0-24,0 25,0-25,0 0,0 24,0-24,0 0,0 24,-25-24,25 0,0 0,0 0,0-1,0 1,0 0,0 0,0-50,25 25</inkml:trace>
  <inkml:trace contextRef="#ctx0" brushRef="#br0" timeOffset="85084.8742">17240 14163,'0'0,"0"-24,0-1,0 0,0 0,0 0,0 50,0 0,0 0,0 0,0-1,0 1,0 0,0 0,0 0,0-1,24 1,-24 0,0 0,25 0,0-25,-25-25,25 0,-25 0,25 25,-25-25,0 1,0-1,24 0,-24 0,0 0,25 25,0 0,0 25,0 0,-25 0,24-25,-24 25,25-25,-25 24,0-48,0-1,0 0,0 0,0 0,25 25,-25 25,25 0,-25 0,25-25,-1 25,1-1,0-24,0 0,0 0,0 0,-1-24,1-1,0 0,-25 0,25 0,-25 1,0-1,0 0,25 50,-25 0,0-1,24-24,-24 25,0 0,25-25,-25 25,0 0,25-25,-25 24,0 1,0 0,0 0,0 0,0 0,-25-25,0 0,1-25,-1 25,25-25,0 0,0 0,0 0,0 1</inkml:trace>
  <inkml:trace contextRef="#ctx0" brushRef="#br0" timeOffset="85336.9834">18009 13891,'24'-25,"-48"50,48-75,1 50,-25-25,25 25,-25-25,0 1,25 24,-25 24,0 1,0 0,25 0,-25 0,0-1,0 1,24 0,-24 25,0-26,0 1,25 0,-25 25,0-26,0 1,0 0,0 0,0 0,0-1,0 1,0 0,0 0,-25-25</inkml:trace>
  <inkml:trace contextRef="#ctx0" brushRef="#br0" timeOffset="85501.8321">18108 14015,'0'-25,"25"25,-25-25,24 25,-24-25,25 25,0 0,-25-25,25 25,0 0,-1 0,1-24,0 24,0 0,0 0,-1-25,1 25</inkml:trace>
  <inkml:trace contextRef="#ctx0" brushRef="#br0" timeOffset="85662.0301">17736 13841,'25'0,"-1"0</inkml:trace>
  <inkml:trace contextRef="#ctx0" brushRef="#br0" timeOffset="86342.921">18877 13915,'25'0,"-25"-24,24 24,-24 24,25-24,-25 25,0 0,0 0,25 0,-25-1,0 1,0 0,0 25,0-26,0 1,0 0,0 25,0-26,0 1,0 0,0 0,0 0,0 0,0-50,0 0,0 0,0 0,0 0,-25-24,25 24,0-25,0 26,0-26,0 0,0 1,0-1,0 25,0-24,0-1,0 1,0 24,0-25,0 25,0-24,0 24,0 0,25 0,-25 1,0-1,0 0,25 0,0 0,-25 1,24 24,1 0,-25-25,25 25,0 0,0 25,-1-25,1 24,0 1,-25 0,0 0,0 0,0 24,0-24,0 0,-25 0,25-1,-25 26,1-25,24 0,-25-1,0 1,25 0,-25 0,25 0,-25-1,25 1,-24 0</inkml:trace>
  <inkml:trace contextRef="#ctx0" brushRef="#br0" timeOffset="87059.9564">19472 13940,'0'-25,"0"1,-25 24,0 0,25-25,-24 25,-1 0,0 25,0-25,0 24,1 1,24 0,0 0,0 0,0-1,24-24,-24 25,25-25,0 0,-25-25,0 1,0-1,25 25,-25-25,25 25,-1 25,1-25,0 25,0-25,0 24,-1-24,1-24,0 24,0-25,0 0,-25 0,24 0,-24 1,25 24,-25-25,25 0,-25-25,0 1,0 24,0 0,0 0,0 1,0-1,0 0,0 0,0 0,-25 1,25-1,0 0,0 0,-25 25,25-25,0 50,25 0,-25 0,0 24,0-24,0 0,0 0,25 24,-25-24,0 0,0 25,0-26,0 1,0 25,0-25,0-1,0 1,0 0,0 0,0 0,0-1,0 1</inkml:trace>
  <inkml:trace contextRef="#ctx0" brushRef="#br0" timeOffset="87503.9681">19943 13643,'0'0,"0"-25,0 0,0 0,25 25,-25-25,0 1,0-1,0 0,0 0,0 0,0 50,0 0,0 0,0 0,0-1,0 1,0 0,0 25,0-26,0 1,0 0,0 0,0 0,0-1,0 1,0 0,0 0,0 0,0-1,0 1,0-50,0 1,0-1,25 25,-25-25,25 0,0 0,-1 25,-24-24,25 24,0 0,0 0,0 0,-1 0,-24 24,25-24,-25 25,0 0,0 0,0 0,0-1,0 1</inkml:trace>
  <inkml:trace contextRef="#ctx0" brushRef="#br0" timeOffset="87704.2831">19596 13618,'25'-25,"0"25,-1 0,-24-25,25 25,0 0,25 0,-26 0,1 0,0-25,0 25,25 0</inkml:trace>
  <inkml:trace contextRef="#ctx0" brushRef="#br0" timeOffset="90331.3724">15727 6375,'0'-25,"0"0,24 25,-24-25,25 25,0 0,-25 25,25-25,-25 25,25-25,-25 25,24-25,-24 25,25-25,-25 24,25 1,0 0,-25 0,0 0,25-25,-25 24,24-24,-24 25,25-25,-25-25,25 25,-25-24,25 24,-25-25,25 25,-25-25,0 0,24 0,-24 1,25 24,-25-25,25 0,-25 0,25 0,-25 1,0-1,25 0,-25 0,24 0,-24 1,0-1,0 0</inkml:trace>
  <inkml:trace contextRef="#ctx0" brushRef="#br0" timeOffset="91454.9622">15677 10071,'0'0,"0"-25,0 0,0 50,25-25,-25 25,25 0,-25-1,24-24,-24 25,0 0,25 0,-25 0,25-1,0 1,-25 0,0 0,25-25,-25 25,0-1,24-24,-24 25,25-25,-25 25,25-25,-25-25,25 25,-25-25,0 1,25-1,-25 0,0 0,24 0,-24 1,0-1,25 25,-25-25,0 0,25 0,-25 1,0-1,25 0,-25-25,0 25,25 1,-25-1,0 0,0 0,24 0,-24 1,0-1,0 0,0 0,0 0,25 25</inkml:trace>
  <inkml:trace contextRef="#ctx0" brushRef="#br0" timeOffset="92627.134">18554 11485,'25'0,"0"0,0 0,-1 0,-24 24,25-24,0 0,0 0,-25 25,25-25,-1 0,1 0,0 25,0-25,0 0,0 25,-1-25,1 0,0 0,0 0,-50 0,25 25,-25-25,25 24,-25-24,25 25,-24 0,-1-25,0 25,25 0,-25-1,0 1,0 0,1 0,-1 0,0-1,0 1,25 0,-25 0,1 0,24-1,-25 1,0 0,25 0</inkml:trace>
  <inkml:trace contextRef="#ctx0" brushRef="#br0" timeOffset="94122.7519">19125 5407,'0'-24,"25"48,-1-24,1 25,0-25,0 0,-25 25,25-25,-1 0,1 0,-25 25,25-25,0 0,0 0,-25 25,24-25,1 0,-25 24,25-24,0 0,-25 25,25-25,-1 0</inkml:trace>
  <inkml:trace contextRef="#ctx0" brushRef="#br0" timeOffset="94562.301">19150 5457,'0'25,"0"0,0-1,-25-24,25 25,0 0,-25-25,25 25,0 0,-25-1,25 1,0 0,-25 0,25 0,-24-1,24 1,0 0,0 0,0 0,0 0,0-1,0 1</inkml:trace>
  <inkml:trace contextRef="#ctx0" brushRef="#br0" timeOffset="101611.7599">1712 5482,'0'0,"0"-25,0 0,0 0,0 50,0 0,0 0,0 0,0-1,0 1,0 0,0 0,0 0,0-1,0 1,0 0,0 0,0 0,0-1,0 1,0 0,0 0,0 0,0 0,0-1</inkml:trace>
  <inkml:trace contextRef="#ctx0" brushRef="#br0" timeOffset="101912.0153">1712 5407,'0'-24,"25"24,-25-25,24 25,-24-25,25 25,0 0,0-25,0 25,0 0,-25-25,24 25,1 0,0 0,0 0,0 0,-25-24,24 24,1 0,0 0</inkml:trace>
  <inkml:trace contextRef="#ctx0" brushRef="#br0" timeOffset="102191.9911">1786 5631,'0'24,"0"-48,25 24,0 0,0 0,0 0,-1 0,1 0,0 0,0 0,0 0</inkml:trace>
  <inkml:trace contextRef="#ctx0" brushRef="#br0" timeOffset="102641.321">2406 5606,'0'0,"0"-25,-24 25,-1 0,0 0,25 25,-25 0,25-1,0 1,0 0,0 0,0 0,25-25,0 24,0-24,-1 0,-24 25,25-25,0 0,-25 25,0 0,0 0,-25-25,0 0,1 25,-1-25,0 0,0 0,0 0,1 0</inkml:trace>
  <inkml:trace contextRef="#ctx0" brushRef="#br0" timeOffset="102944.0607">2183 5581,'-25'0,"1"0,-1 0,0 0,0 25,25 0,-25-25,25 24,0 1,0 0,0 0,0 0,0-1,0 1,0 0,0 0,0 0,0 0,0-1,25 1,-25 0,25 0,-25 0,25-25</inkml:trace>
  <inkml:trace contextRef="#ctx0" brushRef="#br0" timeOffset="103278.0817">2580 5655,'0'0,"25"-24,-25-1,25 25,-25-25,24 25,1 0,0 0,0 0,-25 25,25-25,-1 25,-24-1,25-24,-25 25,0 0,0 0,0 0,0-1,0 1,0 0,-25 0,1 0,24 0,-25-1,0-24,25 25,-25-25,0 25</inkml:trace>
  <inkml:trace contextRef="#ctx0" brushRef="#br0" timeOffset="103756.0977">3175 5804,'25'0,"-25"-25,25 25,0 0,0 0,-1 0,1 0,0 0,0 0,0 0,-1 0,1 0,0 0,-25-24,25 24</inkml:trace>
  <inkml:trace contextRef="#ctx0" brushRef="#br0" timeOffset="103989.5941">3225 5904,'0'24,"0"1,25-25,0 0,-1 0,1 0,0 0,0 0,0 0,-1 0</inkml:trace>
  <inkml:trace contextRef="#ctx0" brushRef="#br0" timeOffset="104694.5388">4812 5308,'0'0,"0"-25,0 1,0-1,0 50,0-1,0 1,0 0,0 0,0 0,0-1,0 1,0 0,0 0,0 0,0-1,0 1,0 0,0 0,0 0,0-1,0 1,25 0,-25 0,0 0,25-1</inkml:trace>
  <inkml:trace contextRef="#ctx0" brushRef="#br0" timeOffset="104997.9482">5110 5531,'0'0,"25"0,-25-24,25 24,0 0,-1 0,1 0,0 0,0 0,0 0,-1 0,1 0,0 0,0 0,0 0,-1 0,1 0,0 0,0 0,0 0</inkml:trace>
  <inkml:trace contextRef="#ctx0" brushRef="#br0" timeOffset="105331.4597">5358 5333,'-25'-25,"25"0,0 1,0 48,0 1,0 0,0 0,0 0,0-1,0 1,0 0,0 0,0 0,0-1,0 26,0-25,0 0,0-1,0 1,0 0,25 0</inkml:trace>
  <inkml:trace contextRef="#ctx0" brushRef="#br0" timeOffset="106137.631">6301 5159,'0'-24,"0"-1,0 0,-25 25,0 0,0 0,1 0,-1 25,0 0,0-25,25 24,-25 1,0-25,1 25,24 0,-25 0,0-1,25 1,-25 0,25 25,0-26,0 1,0 0,0 0,0 0,25-1,-25 1,25 0,0-25,-25 25,24-25,1 25,0-25,0 0,0 0,0 0,-1 0,1 0,25 0,-25 0,-1 0,-24-25,25 25,0 0,-25-25,25 25,-25-25,0 0,-25 1,0 24,0 0,1 0,-1 0,0 0,25 24,-25-24,0 0,1 0,-1 0,50 0,-25-24,24 24,1 0,0 0,-25-25,25 25,0 0,-1 0,1-25,0 25,0 0,0 25,-25 0,24-25,-24 24,0 1,0 0,0 0,0 0,0-1,0 1,0 0,0 0,0 0,-24-1,24 1</inkml:trace>
  <inkml:trace contextRef="#ctx0" brushRef="#br0" timeOffset="106543.0324">6995 5407,'0'-24,"-25"24,1 0,24 24,-25-24,25 25,-25-25,25 25,0 0,0 0,0-1,0 1,25-25,-25 25,25-25,-1 25,1-25,0 0,-25 25,0-1,0 1,-25-25,0 25,1-25,-1 0,0 0</inkml:trace>
  <inkml:trace contextRef="#ctx0" brushRef="#br0" timeOffset="106795.8467">6822 5358,'0'0,"-25"25,0-25,0 0,0 0,25 24,-24-24,-1 25,25 0,-25-25,25 25,0 0,0-1,0 1,0 0,0 0,25 0,-25-1,25 1,-25 0,24 0,-24 0,25-1,-25 1,25-25</inkml:trace>
  <inkml:trace contextRef="#ctx0" brushRef="#br0" timeOffset="107095.9477">7219 5432,'0'-25,"24"25,-24-24,25 24,0 0,-25 24,25-24,-25 25,0 0,25-25,-25 25,0 0,0-1,0 1,-25-25,25 25,-25 0,0 0,25-1,-25 1,1 0,-1-25,0 25,0 0</inkml:trace>
  <inkml:trace contextRef="#ctx0" brushRef="#br0" timeOffset="107649.693">7690 5259,'0'-25,"0"0,0 50,0 0,0-1,0 1,0 0,0 0,0 24,0-24,0 0,0 0,0 0,0-1,0 1,0 0,0 0,25 0,-25-1,0 1,0 0,0 0,0 0</inkml:trace>
  <inkml:trace contextRef="#ctx0" brushRef="#br0" timeOffset="108028.0574">7665 5531,'0'-24,"0"-1,25 25,0-25,-1 25,1-25,0 25,0-25,0 25,-1-24,1 24,-25-25,25 25,-25-25,25 25,-25-25,25 25,-25-25,0 1,0-1,0 0,0 0,-25 25,0-25,25 50,0 0,0 0,0 0,0-1,0 1,0 0,0 0,0 0,0-1,0 1,0 0,0 0,0 0,0-1,0 1,0 0,0 0,0 0,0-1,0 1,0 0</inkml:trace>
  <inkml:trace contextRef="#ctx0" brushRef="#br0" timeOffset="108363.2373">8459 5333,'0'-25,"0"0,25 25,-25 25,0 0,0 0,0 0,24-25,-24 24,0 1,0 0,0 0,0 0,0-1,0 1,0 0,-24-25,24 25,-25-25,25 25,-25-25</inkml:trace>
  <inkml:trace contextRef="#ctx0" brushRef="#br0" timeOffset="108629.849">8384 5283,'0'0,"-24"0,-1 0,0 0,0 0,0 0,25 25,-24-25,-1 0,25 25,0 0,-25-25,25 25,0-1,0 1,0 0,0 0,0 0,0-1,0 1,0 0,0 0,0 0,0-1,25-24,-25 25,0 0,25 0,-25 0,24-25,1 24</inkml:trace>
  <inkml:trace contextRef="#ctx0" brushRef="#br0" timeOffset="108937.2753">8756 5259,'25'0,"0"0,-25 24,25-24,-25 25,25-25,-25 25,24 0,-24 0,0-1,0 1,0 0,0 0,0 0,-24 24,24-24,-25 0,0 0,25 24,-50-24,26 0,-1 0</inkml:trace>
  <inkml:trace contextRef="#ctx0" brushRef="#br0" timeOffset="110213.8078">8558 5259,'0'-25,"25"25,-25-25,-25 25,0 0,25 25,-25-25,25 25</inkml:trace>
  <inkml:trace contextRef="#ctx0" brushRef="#br0" timeOffset="113322.0188">13643 4440,'0'-25,"0"0,-25 25,0-24,1 24,-1 24,0-24,0 0,25 25,-25-25,0 25,1 0,24 0,0-1,0 1,0 0,0 0,24-25,-24 25,25-25,-25 24,25-24,0 0,-25 25,25-25,0 0,-1 25,1-25,0 0,-25 25,25-25,-25 25,-25-25,0 24,0-24,1 0,-1 0,0 25,0-25,0 0,0 0,1 0,-1 0,0 0</inkml:trace>
  <inkml:trace contextRef="#ctx0" brushRef="#br0" timeOffset="113625.9377">13866 4614,'0'0,"25"0,-25-25,25 25,0 0,-1 0,1 0,-25-25,25 25,0 0,0 0,-1 0,-24 25,25-25,0 0</inkml:trace>
  <inkml:trace contextRef="#ctx0" brushRef="#br0" timeOffset="113929.7649">13891 4787,'0'0,"25"0,-25 25,25-25,-1 0,1 0,-25 25,25-25,0 0,0 0,-1 0,1 0,0 0,0 0,0 0,-1 0</inkml:trace>
  <inkml:trace contextRef="#ctx0" brushRef="#br0" timeOffset="115716.6446">13841 12576,'0'-25,"-24"25,24-25,-25 25,0 0,25 25,-25-25,0 0,25 25,-24 0,24 0,-25-1,25 1,0 0,0 0,0 0,25-25,-25 24,24-24,-24 25,25-25,-25 25,25-25,-25 25,25-25,-25 25,25-25,-25 24,0 1,-25 0,0-25,0 0,0 0,1 0,-1 0,0 0,25-25</inkml:trace>
  <inkml:trace contextRef="#ctx0" brushRef="#br0" timeOffset="116023.3308">13941 12799,'24'0,"1"-25,0 25,0 0,0 0,-1-24,1 24,0 0,0 0,0 0,-1 0</inkml:trace>
  <inkml:trace contextRef="#ctx0" brushRef="#br0" timeOffset="116304.7377">13965 12923,'25'0,"0"0,0 0,0 0,-1 0,1 0,0 0,0 0,0 0,-25 25</inkml:trace>
  <inkml:trace contextRef="#ctx0" brushRef="#br0" timeOffset="126763.7745">18306 3994,'0'0,"0"-25,25 25,-25-25,25 25,-25-25,0 50,-25-25,25 25,-25 0,0-1,25 1,-24 0,-1 0,25 0,-25-1,0 26,0-25,1 0,24 24,-25-24,0 25,0-1,0-24,1 25,-1-1,25-24,-25 25,0-1,25-24,-25 0,1 24,24-24,-25 0,25 0,0 0,-25-25,25 25,-25-1,25 1</inkml:trace>
  <inkml:trace contextRef="#ctx0" brushRef="#br0" timeOffset="127305.7342">17686 4564,'25'0,"-25"25,0 0,-25-25,25 24,-25 1,25 0,0 0,-25 0,25-1,-24 1,24 25,0-25,-25 0,25-1,0 1,0 0,-25 0,25 0,0-1,0 1,0 0,0 0,0 0,0-1,0-48,25 24,0-25,-1 0,1 0,0 25,-25-25,25 25,0-24,0 24,-1 0,-24-25,25 25,0 0,0 0,0 0,-1 0,1 0,0 0,0 0,0 0,-25 25,24-25,1 0,-25 24,25-24,0 0,0 0</inkml:trace>
  <inkml:trace contextRef="#ctx0" brushRef="#br0" timeOffset="128398.123">18753 3349,'0'24,"24"-24,1 0,0 0,0 0,-25-24,25 24,-25-25,25 25,-25-25,24 25,-24-25,25 25,-25-25,0 1,0-1,25 25,-25-25,0 0,0 0,-25 25,0 0,25-24,-24 24,-1 24,0-24,25 25,-25-25,25 25,-25 0,25 0,0-1,0 1,0 0,0 0,25-25,-25 25,25-1,0 1,0-25,-1 0,1 0,0 0,0 0</inkml:trace>
  <inkml:trace contextRef="#ctx0" brushRef="#br0" timeOffset="128827.8017">19050 3274,'0'-49,"0"98,0-123,0 49,25 25,0 0,0 0,0 0,-1 0,1 25,0-25,-25 25,25-1,-25 1,0 0,0 0,0 0,0-50,0 0,0 0,0 0,0 1,0-1,25 0,-25 0,24 25,-24-25,25 25,-25-24,25 24,-25-25,25 25,-25 25,25-25,-25 24,0 1,0 0,24-25,-24 25,25-25,-25 25,25-25,0 0</inkml:trace>
  <inkml:trace contextRef="#ctx0" brushRef="#br0" timeOffset="129122.8147">19646 2753,'0'0,"0"-24,0-1,0 0,0 0,-25 0,0 25,25-25,-25 1,0 24,25-25,-24 25,-1-25,0 25,25-25,-25 25,25-25,-25 25,25 25,0 0,25-25,-25 25,0 0,25-1,-25 1,0 0,25 0,-25 0,0 0,25-1,-25 1,0 0,24 25,-24-26,0 1,25 0,-25 0,0 0,25-1,-25 1,0 0,0 0,0 0,25-25,-25 24</inkml:trace>
  <inkml:trace contextRef="#ctx0" brushRef="#br0" timeOffset="129471.9315">19546 3001,'-24'0,"24"-24,0-1,24 25,1 0,-25-25,25 25,0-25,0 25,-1 0,-24-25,25 25,0 0,0-24,0 24,-25-25,24 25,-24 25,0-1,0 1,0 0,0 0,0 0,25-1,-25 1,0 0,25-25,-25 25</inkml:trace>
  <inkml:trace contextRef="#ctx0" brushRef="#br0" timeOffset="129797.9256">19869 2877,'0'-24,"25"24,0 0,-1 0,-24 24,25-24,0 0,0 0,-25 25,25-25,-25 25,0 0,0 0,-25-25,25-25,-25 0,25 0,0 0,0 1,0-1,25 25,0-25,-25 0,24 25</inkml:trace>
  <inkml:trace contextRef="#ctx0" brushRef="#br0" timeOffset="130130.4318">20167 2853,'0'24,"24"-24,1-24,0 24,-25-25,25 25,0-25,-25 0,24 25,-24-25,-24 25,-1 0,0 0,0 25,0-25,25 25,-24-25,24 25,0 0,0-1,24 1,1-25,0 25,0-25,0 0,-1 0,1 0,0-25</inkml:trace>
  <inkml:trace contextRef="#ctx0" brushRef="#br0" timeOffset="130291.7664">20191 2530,'25'0</inkml:trace>
  <inkml:trace contextRef="#ctx0" brushRef="#br0" timeOffset="131029.1508">21060 2381,'0'0,"0"25,0 0,0 0,24-25,-24 49,25-24,-25 0,25 0,-25-1,0 1,0 0,25-25,-25 25,-25-50,0 25,25-25,-25 0,1 1,24-1,-25 0,25 0,0 0,-25 1,25-1,0-25,0 25,0 1,0-1,0 0,0 0,0 0,0 1,25-1,0 0,-25 0,24 25,-24-25,25 25,0 0,0 0,-25 25,25-25,-1 25,-24 0,0 0,0-1,0 1,0 0,0 0,0 0,0-1,-24-24,24 25,-25 0,0 0,0-50,25 0,25 25,0 0,0 0,-25 25,24-25,1 25,0 0,0-1,0-24,-25 25,24 0,1-25,0 0</inkml:trace>
  <inkml:trace contextRef="#ctx0" brushRef="#br0" timeOffset="131643.8603">21506 2084,'0'-25,"0"0,-25 25,25-25,-25 25,25-25,-24 25,24 25,24 0,-24 0,0 0,25-1,-25 1,25 0,-25 0,0 0,25-1,-25 1,0 0,25 0,-25 0,0-1,0 1,0 0,24-25,-24-25,0 0,0 1,0-1,-24 0,24 0,0 0,0 1,0-1,0 0,0 0,24 25,-24-25,25 1,-25-1,25 25,-25-25,25 0,-25 0,25 25,-25-24,24 24,-24-25,0 0,-24 0,-1 25,0 0,25 25,0 0,-25-25,25 25,0-1,0 1,0 0,0 0,0 0,25-1,-25 1,0 0,25 0,-25 0,25-1,-25 1,24 0,-24 0,25 0,0-25</inkml:trace>
  <inkml:trace contextRef="#ctx0" brushRef="#br0" timeOffset="131986.1861">22002 1885,'0'0,"0"25,-25-25,25 25,0 0,0-1,0 1,0 0,0 0,0 0,25-25,-25 24,25-24,-25 25,25-25,0 0,-25 25,24-25,1 0,0 0,-25 25,0 0,-25-25,25 24,-25-24,1 25,-1-25,0 25,0 0,0-25,0 25</inkml:trace>
  <inkml:trace contextRef="#ctx0" brushRef="#br0" timeOffset="139539.4052">19373 11584,'-25'0,"50"0,0-25,-1 25,1 0,0 0,0 0,0-25,-1 25,1 0,0 0,-25-25,25 25,0 0,-1 0,1 0,0-24,0 24,0 0,-1 0,-24-25,25 25</inkml:trace>
  <inkml:trace contextRef="#ctx0" brushRef="#br0" timeOffset="139955.7073">19646 11509,'-25'0,"25"25,-25-25,25 25,-25-25,25 25,0 0,0-1,-25 1,25 0,0 0,0 0,-24-1,24 1,0 0,0 0,0 0,0-1,0 1,24-25,-24 25,25-25,0 0,0 0,0 0,-1 0,1 0,0-25,0 25,0 0,-1-25,1 25,0-24,0 24</inkml:trace>
  <inkml:trace contextRef="#ctx0" brushRef="#br0" timeOffset="140379.9758">20415 11435,'-25'0,"0"0,25 25,-25-25,0 25,1-25,24 24,0 1,0 0,24-25,-24 25,25-25,-25 25,25-25,0 0,0 24,-1-24,-24 25,0 0,-24-25,-1 0,25 25,-25-25,0 0</inkml:trace>
  <inkml:trace contextRef="#ctx0" brushRef="#br0" timeOffset="140644.1749">20142 11435,'0'0,"-25"0,0 25,0-25,1 0,24 25,-25-25,0 24,25 1,0 0,-25 0,25 0,0-1,0 1,0 0,25 0,-25 0,0-1,25-24,-25 25,25-25,-1 25,1 0,0-25,0 0,0 0,-1 0</inkml:trace>
  <inkml:trace contextRef="#ctx0" brushRef="#br0" timeOffset="140933.4215">20539 11435,'0'25,"24"-25,1 25,0-25,0 24,0-24,-1 25,1-25,-25 25,25-25,-25 25,0 0,0-1,-25 1,0 0,1 0,-1-25,0 25,0-25</inkml:trace>
  <inkml:trace contextRef="#ctx0" brushRef="#br0" timeOffset="141677.9679">21184 11286,'0'-25,"0"50,0 0,0 0,0 0,0-1,0 1,0 0,0 0,24 0,-24-1,0 1,0 0,0 0,25 0,-25-1,0 1,0 0,0-50,0 0,0 1,-25-1,25 0,0 0,0 0,-24 1,24-26,0 25,-25 0,25 1,0-1,-25 0,25-25,-25 26,25-1,0 0,-25 25,25-25,0 0,0 0,0 1,0-1,0 0,25 0,0 25,0 0,0-25,-1 25,1 0,0 0,0 25,0-25,-1 25,-24 0,0 0,0-1,0 1,0 0,0 0,0 0,0 0,-24-1,24 1,-25 0,25 0,-25 0,25-1,-25-24,25 25,0 0,-25-25,25 25,0 0</inkml:trace>
  <inkml:trace contextRef="#ctx0" brushRef="#br0" timeOffset="142323.9468">21531 11311,'0'0,"0"-25,25 25,-50 0,0 25,0 0,0-25,25 25,-24-25,24 24,0 1,24-25,1 0,0 0,0 0,-25-25,25 25,-1 25,1-25,0 0,0 0,-25-25,25 25,-1 0,-24-24,25-1,0 0,-25 0,25 0,-25-24,0 24,0 0,25 0,-25 0,0 1,0-1,0 0,0 0,0 0,0 1,0-1,0 0,0 0,-25 25,25-25,0 1,-25-1,25 50,0-1,0 1,25-25,-25 50,0-25,0-1,0 26,0-25,25 24,-25-24,0 25,0-25,0 0,24-1,-24 1,0 0,0 0,25 0</inkml:trace>
  <inkml:trace contextRef="#ctx0" brushRef="#br0" timeOffset="142751.0929">22002 10840,'0'-25,"0"50,0-1,0 1,0 0,0 0,0 0,0-1,0 1,0 0,25-25,-25 25,0 0,0-1,0 1,25 0,-25 0,0 0,0-50,0 0,0 0,25 0,-1 1,1 24,0-25,0 25,0 0,-1 0,1 25,-25-1,25 1,-25 0,0 0,0 0,0 0,-25-25</inkml:trace>
  <inkml:trace contextRef="#ctx0" brushRef="#br0" timeOffset="142965.8407">21580 11088,'0'0,"-24"0,24-25,24 25,1-25,0 25,0 0,0-25,24 25,-24 0,0-25,0 25,-1 0</inkml:trace>
  <inkml:trace contextRef="#ctx0" brushRef="#br0" timeOffset="143957.7682">22920 10691,'-25'0,"0"0,25 25,-25-25,1 0,-1 24,0-24,0 25,25 0,-25-25,1 25,-1 0,25-1,-25-24,25 25,0 0,0 0,0 0,0-1,25 1,0-25,-1 0,1 0,0 0,0 0,0 0,24-25,-24 25,0 0,0-24,-1 24,-24-25,25 25,0-25,0 25,-25-25,25 25,-25-25,-25 25,0 0,0 0,0 0,25 25,-24-25,24 25,0 0,24-25,-24 25,25-25,0 0,0 0,-25-25,25 25,-25-25,0 0,25 25,-25 25,24-25,-24 25,25-25,-25 25,25-25,0 0,-25-25,25 25,-25-25,24 25,-24-25,25 0,-25 1,25-1,0 0,-25 0,25 0,-25 1,0-1,24 0,-24 0,0 0,0 1,0-1,0 0,0 0,0 0,-24 1,-1 24,0-25,0 25,0 0,1 0,24 25,0-1,0 1,0 0,0 0,0 0,0-1,0 1,24 0,-24 0,0 0,0-1,25 1,-25 0,0 0,25 0,-25-1</inkml:trace>
  <inkml:trace contextRef="#ctx0" brushRef="#br0" timeOffset="145174.8663">23490 10418,'0'0,"0"-25,25 25,-25-25,0 1,0-1,0 0,-25 25,25 25,0 0,0-1,25 1,-25 0,0 0,0 0,0-1,0 1,0 0,25 0,-25 0,0-1,0 1,0 0,0 0,0 0,25-1,-25 1,25 0,-1-25,1 0,-25-25,25 25,0-25,0 1,-1-1,1 0,-25 0,25 25,-25-25,25 25,0 0,-1 0,-24-24,0-1,0 0,-24 25,-1 0,0 25,25 0,-25-25,25 24,0 1,0 0,-25-25,25 25,0 0,0-1,25-24,0 0,0 0,0 0,-1 0,1-24,0 24,0-25,0 0,-1 25,1-25,0 25,0-25,0 25,0-24,-1 24,1-25,0 25,0-25,0 25,-1-25,1 25,-25-25,-25 25,1 0,-1 0,0 25,0-25,0 0,1 0,24 25,-25-25,0 25,25 0,-25-25,25 24,0 1,25-25,0 0,0 0,-1 0,1-25,0 1,0-1,0 25,-25-25,24 0,1 0,-25 1,25-26,-25 25,25 0,-25 1,25-1,-25-25,0 25,24 1,-24-1,0 0,0 0,0 0,-24 1,24-1,-25 25,0 0,25-25,-25 25,25 25,-25-25,25 25,0-1,-24 1,24 0,0 0,-25 0,25 24,0-24,0 25,0-26,0 26,0-25,-25 24,25-24,0 25</inkml:trace>
  <inkml:trace contextRef="#ctx0" brushRef="#br0" timeOffset="146125.5813">21605 12154,'0'0,"0"-25,-25 25,25-24,0-1,-24 25,-1 0,0 0,25 25,0-1,0 1,0 0,0 0,0 0,0 0,25-1,-25 1,0 0,25 0,-25 0,24-25,-24 24,0-48,0-1,0 0,0 0,0 0,0 1,-24-1,24 0,0 0,-25 25,25-25,0 0,0 1,0-1,25 25,-1 0,1 25,0-25,-25 24,25-24,-25 25,25-25,-1 0,-24 25,25-25,0 25,0-25,0 25,-1-25,1 0,0 0,0-25,-25 0,0 0,0 0,0 1,0-1,0 0,0 0,-25 0,25 1,-25-1,0 0,25 0,-24 25</inkml:trace>
  <inkml:trace contextRef="#ctx0" brushRef="#br0" timeOffset="146618.3572">22052 12055,'0'25,"25"-25,-25 25,24-25,-24 24,25-24,0 0,0 0,0-24,-25-1,-25 25,25 25,0-1,0 1,0 0,25 0,-25 0,24 0,-24-1,0 1,25 0,-25 0,25 0,-25-1,0 1,0 0,-25-25,0 25,1-25,-1 0,0 0,0 0,0 0,-24 0,24 0,0 0,-25 0,26-25,-1 25,0-25,0 25,0 0,1-25,-1 25,25-24</inkml:trace>
  <inkml:trace contextRef="#ctx0" brushRef="#br0" timeOffset="147246.2714">22622 12055,'0'-25,"0"0,-25 25,1 0,-1 0,0 0,0 0,0 0,1 0,-1 25,0-25,0 25,0-25,25 25,-24 0,24-1,0 1,0 0,24-25,-24 25,25-25,0 25,0-25,0 0,-1 0,1 0,0-25,0 25,0-25,-1 0,-24 0,0 1,0-1,0 0,-24 25,24-25,-25 25,25-25,-25 25,0 0,25-24,0 48,0 1,25-25,-25 25,0 0,0 0,25-1,-25 1,0 0,0 0,0 0,25 0,-25-1,0 26,0-25,0 0,0 24,0-24,0 25,0-1,0-24,0 0,0 24,0-24,0 0,24 0,-24 0,0-1,0 1,0 0</inkml:trace>
  <inkml:trace contextRef="#ctx0" brushRef="#br0" timeOffset="148587.9215">22721 11956,'25'0,"-25"-25,0 0,-25 25,1 25,24 0,0 0,0-1,0 1,0 0,0 0,0 0,24-1,-24 1,25 0,0-25,-25 25,25-25,0 0,-1 0,1-25,0 25,-25-25,25 0,-25 1,25-1,-25 0,0 0,0 0,0 1,-25-1,25 0,-25 25,0-25,0 25,50 0,-25 25,25-25,-25 25,0 0,25-25,-25 24,25-24,-25 25,24-25,-24 25,25-25,-25 25,25-25,-25 25,25-25,0 24,0-24,-1 0,1 0,-25-24,0-1,25 0,-25 0,0 0,0 1,0-1,0 0,0 0,-25 0,25 1,-25-1,25 0,0 50,0 0,0-1,0 1,0 0,25 0,-25 0,25-25,-25 24,25-24,-25 25,25-25,-1 0,1 0,0 0,0 0,0 0,-25-25,24 25,-24-24,25-1,0 25,-25-25,0 0,25 0,-25 1,0-1,0 0,0 0,0 0,-25 25,0 0,25 25,0 0,0 0,25-25,-25 25,25-25,-25 24,25-24,-25 25,24-25,-24 25,25-25,0 25,-25 0,25-25,-25 24,25 1,-25 0,0 0,0 0,-25-1,0-24,0 0,0 25,1-25,24-25,-25 25,0-24,25-1,0 0,0 0,0 0,0-24,0 24,25-25,0 1,-25-1,24 25,1-24,0-1,0 25,-25 1,25-1,-1 0,-24 0,25 25,-25-25,0 1,0 48,0 1,0 0,0 0,0 0,0-1,0 1,25 0,-25 0,0 0,25-1,-25 1,0 0,25 0,-25 0,0-1,0 1</inkml:trace>
  <inkml:trace contextRef="#ctx0" brushRef="#br0" timeOffset="148752.8271">23614 11807,'0'-25,"0"0,25 1,-25-1,25 25,-25-25,25 25,0-25,-1 0,1 25,0-24,0-1,0 0,-1 25,1-25</inkml:trace>
  <inkml:trace contextRef="#ctx0" brushRef="#br0" timeOffset="148916.1491">23218 11658,'24'-25,"1"25</inkml:trace>
  <inkml:trace contextRef="#ctx0" brushRef="#br0" timeOffset="149685.7855">23242 12774,'25'0,"-25"-24,25 24,-25-25,0 50,0-1,0 1,0 0,0 0,0 0,0-1,0 1,0 0,0 0,0 0,0-1,0 1,25-25,-25 25,0-50,0 0,-25 25,25-24,0-1,-25 0,25 0,0-24,-25 24,25 0,0 0,-24-24,24 24,-25 0,25 0,-25 0,25 1,0-1,-25 0,25 0,0 0,0 1,25 24,0-25,0 25,-1 0,1-25,0 25,0 0,0 0,-1 0,-24 25,25-25,0 25,-25-1,0 1,0 0,-25 0,25 0,-25-1,1 1,24 0,-25-25,0 25,25 0,-25-1,0 1,1 0,24 0,0 0</inkml:trace>
  <inkml:trace contextRef="#ctx0" brushRef="#br0" timeOffset="150308.8862">23639 12774,'0'0,"0"-24,-25 24,1 24,-1-24,0 0,0 25,0-25,25 25,0 0,0 0,25-25,0 0,0 0,0 0,-1-25,1 25,-25-25,25 25,-25-25,0 50,25-25,0 0,-1-25,1 25,0 0,0-25,0 1,-1-1,1 0,-25 0,25 0,-25 1,25-1,-25 0,0 0,0 0,0 1,0-1,0 0,0 0,0 0,-25 25,0 0,25-24,-25 24,1 0,-1 0,0 0,25 24,-25-24,25 25,0 0,0 0,0 0,0-1,0 1,25 0,-25 0,0 0,25-1,-25 1,25 0,-25 0,0 0,24-1,-24 1,0 0,25 0,-25 0,25-25</inkml:trace>
  <inkml:trace contextRef="#ctx0" brushRef="#br0" timeOffset="150749.3523">24011 12427,'0'-25,"25"25,-25-24,25 24,-25 24,0 1,0 0,0 0,25-25,-25 25,0-1,0 1,0 0,0 0,0 0,0-1,0 1,0 0,0 0,0-50,25 0,-25 0,24 1,-24-1,25 25,0 0,0 0,-25-25,25 25,-1 25,1-25,-25 25,25-1,-25 1,0 0,0 0,-25-25,25 25,-25-25,1 24,-1-24</inkml:trace>
  <inkml:trace contextRef="#ctx0" brushRef="#br0" timeOffset="150913.9089">23689 12551,'25'0,"-1"0,-24-25,25 25,0 0,0 0,0-24,-1 24,1 0,0-25,0 25,24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6T05:43:15.03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918 6921,'-25'0,"25"24,0 1,0 0,0 0,0 0,0-1,0 1,0 0,0 0,0 0,0-1,0 1,0 0,0 0,0 0,0-1,0 1,0 0,0-50,0 0,-24 1,24-1,0 0,0 0,0 0,-25 1,25-1,0 0,0 0,0 0,0 1,0-1,0 0,-25 0,25 0,0 1,0-1,0 0,25 25,-25-25,25 25,-25-25,24 25,1 0,0 0,0 0,-25 25,25 0,-25 0,24 0,-24-1,0 1,25 0,-25 0,0 0,25-1,-25 1,0 0,0 0,25 0,-25-50,0 0,0 0,0 0,0 1,0-1,0 0,0 0,0 0,0 1,0-1,0 0,0 0,0 0,0 0,0 1,25 24,-25-25,24 25,-24 25,25-25,-25 24,25-24,-25 25,25 0,-25 0,25 0,-25 0,0-1,0 1,0 0,0 0,0 0,0-1,24 1,-24 0,0 0,0 0,0-1,0 1,0 0,25 0,-25 0,25-25,-25 24,25-24,0 0,-1-24,1-1,0 25,-25-25,25 25,0-25,-25 0,24 25,-24-24,25-1,0 0,-25 0,-25 25,0 0,1 0,-1 0,0 0,25 25,-25-25,25 25,-25-25,25 25,-24-1,24 1,0 0,24 0,1-25,0 0,0 0,0 0,-1 0,-24-25,25 25,0-25,0 0,-25 1,25 48,-1-24,-24 25,25-25,0 25,0-25,0 0,-25 25,24-25,1-25,-25 0,25 25,-25-25,25 25,-25-24,0-1,25 0,-25 0,0 0,0 1,0-1,0 50,0-1,0 1,0 0,0 0,0 0,0 24,0-24,0 0,25 0,-25-1,0 1,0 0,0 0,24 0,-24-1,0 1,0 0,25 0,-25 0,0-1,25 1,-25-50,-25 1,25-1,-25 0,25 0,0 0,-24-24,24 24,0 0,0-24,-25 24,25 0,0 0,-25 25,25-25,0 1,-25 24,25-25,0 0,25 25,0 0,0 0,-1 0,1 0,-25 25,25-25,0 25,0-1,-1 1,-24 0,25 0,-25 0,0-1,0 1,-25 0,1-25,24 25,-25-25,0 0,25-25,-25 25,25-25,0 0,0 1,0-1,0 0,0 0,25 25,-25-25,25 25,0-24,-1-1,1 25,-25-25,0 50,25 0,-25-1,0 1,0 0,25 0,-25 0,0-1,0 1,25 0,-25 0,0 0,0-1,0 1,0 25,24-25,-24-1,0 1,0 0,0 0,0 0,0-1,25 1,-25 0,0-50,-25 25,25-25</inkml:trace>
  <inkml:trace contextRef="#ctx0" brushRef="#br0" timeOffset="309.5084">2010 7342,'0'0,"0"-25,0 1,0-1,0 0,0 0,24 0,-24 1,25 24,-25-25,25 0,0 0,0 25,-1-25,1 25,0 25,0-25,-25 25,0 0,0 0,0-1,0 1,0 0,0 0,0 0,0-1,0 1,-25 0,25 0,-25-25</inkml:trace>
  <inkml:trace contextRef="#ctx0" brushRef="#br0" timeOffset="1281.7027">2506 7293,'24'0,"-24"-25,25 0,0 0,0 0,-25 1,25 24,-25-25,24 25,-24-25,0 0,-24 25,24 25,-25-25,0 25,0 0,0-1,25 1,0 0,0 0,0 0,25-1,0-24,0 0,0 0,-1 0,1 0,0 0,0 0,0 0,-25-24,24 24,1 0,0-25,0 25,0 0,-25-25,24 25,1-25,0 25,0 0,0-25,0 1,-1 24,1-25,0 25,-25-25,25 25,-25 25,-25-25,0 0,25 25,-25-25,1 24,-1-24,0 25,0 0,0-25,25 25,-25-25,1 25,24-1,-25-24,25 25,0 0,-25-25,50 0,0 0,-25-25,24 0,1 25,-25-24,25-1,0 0,0-25,-25 26,25-1,-1-25,-24 25,25 1,0-26,-25 25,0 0,25 1,-25-1,0 0,0 0,0 0,0 50,0 0,0 0,0 0,0 24,0-24,0 0,0 0,0-1,0 26,0-25,0 0,0 24,0-24,25 0,-25 0,0-1</inkml:trace>
  <inkml:trace contextRef="#ctx0" brushRef="#br0" timeOffset="2476.2724">4168 7069,'0'-24,"-25"-1,0 25,0 0,25 25,-25-25,1 0,-1 0,25 24,-25-24,0 0,25 25,-25-25,25 25,-25-25,25 25,0 0,0-1,0 1,25-25,0 0,0 0,0-25,0 25,-1-24,1 24,-25-25,0 0,25 25,-25-25,0 50,0 0,0 0,0-1,0 1,25-25,0 0,-1 0,1 0,-25-25,25 25,-25-24,25-1,-25 0,25 0,-25 0,0 1,24-1,-24 0,0-25,0 26,25-1,-25 0,0 0,0 0,0 0,0 1,0-1,0 0,0 0,-25 25,25 25,0 0,0 0,0-1,0 1,0 25,0-25,0 0,25-1,-25 26,0-25,0 0,25-1,-25 26,0-25,25 0,-25-1,25 1,-25 0,24-25,1 0,0 0,-25-25,0 0,25 25,-25-24,25-1,-25-25,0 25,24 1,-24-26,0 25,0 0,25-24,-25 24,0 0,0 0,0 0,0 1,0-1,0 0,0 0,-25 25,25-25,0 50,0 0,0 0,0 0,25-25,-25 24,0 1,0 0,0 0,25 0,-25 0,0-1,0 1,0 0,25 0,-25 0,0-1,0 26,0-25,0 0,0-1,0 1,0 25</inkml:trace>
  <inkml:trace contextRef="#ctx0" brushRef="#br0" timeOffset="3259.6342">5581 6722,'0'0,"25"0,-25-25,0 50,0 0,0 0,0-1,0 26,25-25,-25 0,0 0,0 24,25-24,-25 0,0 24,0-24,25 0,-25 0,0 0,0-1,0 1,0 0,0-50,0 0,-25 25,25-24,0-1,-25 0,25 0,-25-24,25 24,-25 0,25 0,0-24,-24 24,24 0,0 0,0 0,-25-24,25 24,0 0,0 0,0 0,0 1,0-1,0 0,25 0,-25 0,24 25,-24-24,25 24,-25-25,25 25,-25 25,25-25,-25 24,25 1,-25 0,0 0,0 0,0-1,0 1,0 0,0 0,0 0,0-1,0 1,0 0,0 0,0 0,0 0,-25-1</inkml:trace>
  <inkml:trace contextRef="#ctx0" brushRef="#br0" timeOffset="3816.6584">6127 6995,'25'0,"-25"25,0 0,-25-25,25 24,0 1,-25-25,25 25,0 0,0 0,0-1,0 1,25-25,0 0,-25-25,25 25,-25-24,25 24,-25-25,0 0,24 0,-24 0,0 1,0-1,0 0,-24 25,24-25,-25 0,0 25,0-24,0 24,0 0,1 24,-1-24,25 25,-25 0</inkml:trace>
  <inkml:trace contextRef="#ctx0" brushRef="#br0" timeOffset="4120.5532">6375 6921,'0'-25,"25"25,-25 25,0-1,0 1,0 0,25-25,-25 25,0 0,0-1,25 1,-25 0,0 0,24 0,-24-1</inkml:trace>
  <inkml:trace contextRef="#ctx0" brushRef="#br0" timeOffset="4636.9312">6574 6945,'0'-24,"24"24,1 24,0 1,-25 0,0 0,0 0,0-1,0 1,0 0,0 0,0 0,0-1,0 1,-25-25,25-25,0 1,0-1,0 0,25 0,0 0,-25 1,25-1,-25 0,24 25,-24-25,0 0,25 25,-25-24,25 24,-25 24,25-24,-25 25,0 0,25 0,-25 0,0-1,24 1,-24 0,0 0,0 0,25-25</inkml:trace>
  <inkml:trace contextRef="#ctx0" brushRef="#br0" timeOffset="5219.5013">6946 6623,'0'0,"0"-25,0 0,0 0,0 1,0-1,0 0,-25 25,25-25,-25 25,25-25,0 50,0 0,0 0,0 0,0-1,0 1,0 25,0-25,0 24,0-24,0 25,0-1,25-24,-25 25,0-1,0-24,25 25,-25-25,0-1,24 26,-24-25,0 0,25-1,-25 1,0 0,25-25,0 0,-25-25,0 0,25 1,-25-1,0 0,24 0,-24 0,0 1,0-1,0 0,0 0,0 0,25 25,-25-24,0-1,25 25,0 0,-25 25,25-25,-25 24,25 1,-25 0,0 0,0 0,0 24,0-24,0 0,0 0,0-1,0 1,0 0,0 0,-25 0,0-25,0 0</inkml:trace>
  <inkml:trace contextRef="#ctx0" brushRef="#br0" timeOffset="5400.5046">6970 6846,'0'0,"25"0,0 0,-25-25,25 25,0 0,-25-25,24 25,1-24,0 24</inkml:trace>
  <inkml:trace contextRef="#ctx0" brushRef="#br0" timeOffset="5943.6546">6375 6623,'0'25,"25"-25,0 0,-25 24,25-24,-25-24,0-1,-25 25,0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6T06:00:05.3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16223 4614,'-25'0,"0"24,0-24,25 25,0 0,0-50,25 25,-25-25,25 25,-25-24,-25 24,0 0,25 24,-25-24,25 25,0 0,25-25,0 0,0 0,0 0,-25-25,24 25,-24-25,0 1,0-1,-24 25,-1 0,0 0,0 0,0 25,25-1,25-24,0 25,0-25,0 0,-25-25,24 25,-24-24,25 24,-25-25,-25 0,1 25,-1 0,0 0,0 0,0 0,1 25,-1-25,25 25,0-1,25-24,-1 25,1-25,0 0,0 0,-25-25,0 1,0-1,-25 25,0 0,0 0,1 0,-1 0,0 0,0 0,25 25,25-25,0 24,0-24,-1 0,-24 25,25-25</inkml:trace>
  <inkml:trace contextRef="#ctx0" brushRef="#br0" timeOffset="1816.2072">16148 12551,'0'-25,"-25"25,1 0,24 25,-25 0,25 0,0 0,0-1,0 1,0 0,25-25,-1 0,1 0,0 0,-25-25,25 25,-25-25,0 1,-25 24,0-25,0 25,25 25,0-1,0 1,25-25,0 25,0-25,0 0,-25-25,-25 0,0 25,25-24,-25 24,0 0,1 0,24-25,-25 25,50 25,-1-25,-24 24,25-24,-25 25</inkml:trace>
  <inkml:trace contextRef="#ctx0" brushRef="#br0" timeOffset="6633.7515">18157 6846,'-24'0,"24"25,0-50,24 25,1 0,-25-25,25 25,0 0,0-25,-1 25,1-24,0 24,0 0,0-25,-1 25,1 0,0-25,0 25,0-25,-1 25,1 0,0 0,-25-25,25 25,0 0,-50 0,0 25,0-25,0 0,1 25,-1 0,0-25,0 0,0 25,1-25,24 24,-25-24,0 0,0 25,0-25,25 25,-24-25,-1 0,0 0,25 25,-25-25,0 0,1 0,48 0,1 0,-25-25,25 25,0 0,0-25,-1 25,1 0,0-25,0 25,0-24,-1 24,1 0,0-25,0 25,0-25,-1 25,1 0,0 0,0-25,0 25</inkml:trace>
  <inkml:trace contextRef="#ctx0" brushRef="#br0" timeOffset="8157.9246">21208 8508,'0'0,"0"-25,0 0,0 50,0 0,0 0,0 0,-24-1,-1 1,25 25,-25-50,25 25,-25-1,25 1,-25 0,1 0,24 0,-25-25,0 24,25 1,-25-25,0 0,25 25,-24-25,-1 0,0 0,25-25,-25 25,25-25,0 1,0-1,0 0,25 25,0 0,0 0,-1 0,1 0,0 0,0 25,0-25,-1 25,1-25,0 24,0 1,0-25,-1 25,1 0,0 0,0-25,-25 24,25-24,-1 0,1 0,-25-24,0-1,0 0,0 0,-25 0</inkml:trace>
  <inkml:trace contextRef="#ctx0" brushRef="#br0" timeOffset="8880.2047">20861 8359,'-25'0,"0"25,1 0,48-25,1 0,0 0,0 0,0 0,-25-25,0 0,0 50,0 0,25-25,-1 0,-24-25,25 25,-25-25,0 0,0 1,0-1,-25 25,1-25,-1 25,0 0,0 0,0 25,0-25,25 25,-24-25,24 24,0 1,0 0,24 0,1 0,0-1,0-24,0 0,-25-24,0-1</inkml:trace>
  <inkml:trace contextRef="#ctx0" brushRef="#br0" timeOffset="12177.4843">19199 3944,'-25'0,"1"0,24-25,-25 25,0 0,50 0,0 0,-25-25,24 25,1 0,0 0,-25-24,25 24,0 0,-1-25,26 25,-25-25,0 0,24 25,-24-25,25 1,-1 24,1-25,-1 0,-24 0,25 0,-1 0,26 1,-25 24,-1-25,1 0,-1 0,1 0,0 1,24-1,-24 25,-1-25,1 0,-1 0,1 1,0 24,-26-25,26 0,0 0,-1 0,-24 1,25 24,-26-25,26 0,0 0,-25 25,24-25,-24 1,0 24,24-25,-24 0,25 25,-25-25,-1 0,1 25,25-24,-25 24,-1-25,1 25,0-25,25 25,-26-25,1 25,0-25,0 25,0-24,-1 24,1 0,0-25,25 25,-26-25,1 25,0-25,0 25,0-25,-1 25,1 0,0-24,0 24,0 0,-1-25,1 25,-25-25,25 25,0 0,0-25,0 25,-1 0,1-25,0 25,0-25,0 25,-1 0,-24-24,25 24,0 0,0-25,0 25,-1-25,1 25,0 0,0-25,0 25,-1-25,1 25,0-24,0 24,24-25,-24 25,0-25,0 25,0-25,-1 25,1-25,0 25,0 0,-25-24,25 24,-1 0,1-25,0 25,-25-25,25 25,-25-25,25 25,-1 0,-24-25,25 25,-25-24,25 24,0 0,0-25,0 0,-1 0,1 25,0 0,-25-25,25 25,-25-24</inkml:trace>
  <inkml:trace contextRef="#ctx0" brushRef="#br0" timeOffset="30785.782">16173 4614,'0'24,"0"1,0 0,0 0,0 0,0-1,0 1,0 0,0 0,0 0,0 0,0-1,0 1,0 0,0 0,0 0,0-1,0 1,0 0,0 0,0 0,0-1,0 1,0 0,0 0,0 0,0-1,0 1,0 0,0 0,0 0,0-1,0 1,0 0,-25 0,25 0,0-1,0 1,0 0,0 0,0 0,0-1,0 1,0 0,0 0,-25-25,25 25,0-1,0 1,0 0,0 0,0 0,0 0,0-1,0 1,0 0,0 0,0 0,0-1,0 1,0 0,0 0,0 0,0-1,0 1,0 0,0 0,0 0,0-1,-24 1,24 0,0 0,0 0,0-1,0 1,0 0,0 0,0 0,0-1,0 1,0 0,0 0,0 0,0-1,0 1,0 0,0 0,0 0,0-1,0 1,-25-25,25 25,-25-25,25 25,0 0,0 0,0-1,0 1,0 0,0 0,0 0,0-1,0 1,0 0,0 0,0 0,-25-25,25 24,0 1,0 0,0 0,0 0,0-1,0 1,0 0,0 0,25-25,-25 25,0-1,0 1,25-25,-25 25,0 0,0 0,0-1,0 1,0 0,0 0,0 0,0-1,0 1,0 0,0 0,0 0,0-1,0 1,0 0,0 0,0 0,0-1,0 1,0 0,0 0,0 0,0 0,0-1,0 1,0 0,25-25,-25 25,0 0,0-1,0 1,0 0,0 0,0 0,0-1,0 1,0 0,0 0,0 0,0-1,0 1,0 0,0 0,0 0,-25-25,25 24,0 1,0 0,0 0,0 0,0-1,0 1,0 0,0 0,0 0,0-1,0 1,0 0,0 0,0 0,0-1,0 1,0 0,0 0,0 0,0 0,0-1,0 1,0 0,0 0,0 0,0-1,0 1,0 0,0 0,0 0,-25-25,25 24,0 1,0 0,0 0,0 0,0-1,0 1,0 0,0 0,0 0,0-1,0 1,0 0,0 0,0 0,0-1,0 1,-25-25,25 25,0 0,0 0,0-1,0 1,0 0,0 0,0 0,0-1,0 1,0 0,-25 0,25 0,0 0,0-1,-24 1,24 0,0 0,0 0,0-1,0 1,0 0,0 0,0 0,-25-25,25 24,0 1,0 0,0 0,0 0,0-1,0 1,0 0,0 0,0 0,0-1,0 1,0 0,0 0,0 0,0-1,0 1,0 0,25 0,-25 0,0-1,0 1,0 0,0 0,0 0,0-1,0 1,0 0,0 0,24-25,-24 25,0-1,0 1,0 0,0 0,0 0,0 0,0-1,25 1,-25 0,0 0,0 0,0-1,25-24,-25 25,0 0,0 0,0 0,0-1,0 1,0 0,25 0,-25 0,0-1,0 1,0 0,0 0,0 0,0-1,0 1,0 0,0 0,0 0,0-1,0 1,0 0,0 0,0 0,25-1,-25 1,0 0,0 0,0 0,0-1,0 1,0 0,0 0,0 0,0 0,0-1,0 1,0 0,0 0,0 0,0-1,0 1,24-25,-24 25,0 0,0 0,0-1,0 1,0 0,0 0,0 0,0-1,0 1,0 0,0 0,25-25,-25-25,0 0,25 25,0 0,-25-25,25 25,-25-24,24 24,-24-25,25 25,0 0,-25-25,25 25,0 0,-1 0,1 0,0 0,-25-25,25 25,0 0,-25-25,24 25,1 0,0-24,0 24,0 0,-1-25,1 25,0-25,0 25,0 0,-25-25,25 25,-1-25,1 25,0 0,-25-24,25 24,0 0,-1-25,1 25,-25-25,25 25,0 0,0-25,-1 25,-24-25,25 25,-25-24,25 24,0 0,-25-25,25 25,-1 0,-24-25,25 25,0 0,-25-25,25 25,0 0,-1 0,1-25,0 25,-25-25,25 25,0 0,-1 0,1-24,0 24,0 0,-25-25,25 25,-1 0,1 0,-25-25,25 25,0 0,0-25,-1 25,1 0,-25-25,25 25,0 0,-25-24,25 24,0 0,-1 0,-24-25,25 25,0 0,-25-25,25 25,0 0,-25-25,24 25,1-25,0 25,0-24,0 24,-1 0,1 0,-25-25,25 25,0 0,0 0,-25-25,24 25,1 0,-25-25,25 25,-25-25,25 25,-25-24,25 24,-25-25,24 25,-24-25,25 25,0 0,-25-25,25 25,0-25,-1 25,-24-24,25 24,0 0,0-25,0 25,-1-25,1 25,-25-25,25 25,0 0,-25-25,25 25,-1-24,1 24,-25-25,25 25,0 0,-25-25,25 25,-1-25,1 25,-25-25,25 25,0 0,0-24,0 24,-1-25,1 25,0 0,-25-25,25 25,0 0,-1 0,-24-25,25 25,0 0,0-25,0 25,-1-24,1 24,0-25,0 25,0-25,-1 25,1-25,0 25,0-25,-25 0</inkml:trace>
  <inkml:trace contextRef="#ctx0" brushRef="#br0" timeOffset="31956.4588">20142 12378,'0'0,"-25"0,0 0,0 0,1 0,24 24,-25-24,0 0,50 0,0 0,-1 0,1 0,0 0,0 0,0 0,24 0,-24-24,0 24,24-25,1 25,-25-25,24 25,-24-25,25 0,-1 25,1-24,-25 24,24-25,1 25,0-25,-26 25,26-25,-25 25,25 0,-26-25,1 25,0 0,25 0,-50-25,24 25,1 0,0 0,-50 0</inkml:trace>
  <inkml:trace contextRef="#ctx0" brushRef="#br0" timeOffset="33896.4576">21556 11683,'24'0,"1"0,0 0,-25-25,25 25,0 0,-1 0,1-25,0 25,0 0,0-24,-1 24,1-25,0 25,0 0,0-25,-1 25,26-25,-25 25,0 0,0-25,24 25,-24-24,25 24,-26-25,1 25,25-25,-25 25,24 0,-24-25,25 25,-26 0,26-25,-25 25,0 0,24-24,-24 24,0 0,24-25,-24 25,0 0,25-25,-26 25,1 0,25-25,-25 25,-1 0,1-25,0 25,0 0,0-24,0 24,-1 0,1-25,0 25,0 0,0 0,-1-25,1 25,0 0,0-25,0 25,-1 0,1 0,0-25,0 25,0 0,-1 0,1-25,0 25,0 0,0-24,-1 24,1 0,0-25,0 25,0 0,-1 0,1-25,0 25,0 0,0-25,-1 25,1 0,0-25,0 25,0-24,-1 24,1 0,0 0,-25-25,25 25</inkml:trace>
  <inkml:trace contextRef="#ctx0" brushRef="#br0" timeOffset="34840.2645">21952 12849,'0'0,"-24"-25,-1 25,0 0,25 25,25-25,0 0,-25-25,24 25,1 0,0-25,0 25,0-25,0 25,-1-24,26 24,-25-25,0 0,24 25,-24-25,25 25,-1-25,-24 1,25-1,-1 25,1-25,-1 0,1 25,24-25,-24 1,0-1,24 0,-24 0,-1 25,1-25,24 1,-24-1,0 25,-1-25,1 0,-1 25,26-25,-26 1,1 24,-25-25,24 25,1 0,-25-25,24 25,-24 0,25-25,-25 25,-1 0,1 0,0-25,0 25,0 0,-1 0,1-25,0 25</inkml:trace>
  <inkml:trace contextRef="#ctx0" brushRef="#br0" timeOffset="35461.6827">23069 13295,'0'0,"-25"0,25-24,0-1,25 25,-25-25,25 25,-1-25,1 25,0 0,0-25,0 25,-1-25,1 25,25 0,-25-24,24 24,1-25,-25 25,24-25,1 25,-1-25,26 25,-26-25,1 25,0-24,-1 24,26 0,-26-25,1 25,24-25,-24 25,0-25,-1 25,26 0,-26-25,1 25,-1-24,1 24,-25 0,24-25,-24 25,25 0,-25 0,-1 0,1-25,0 25,0 0,0 0,-1 0,1 0,-25-25,-25 25</inkml:trace>
  <inkml:trace contextRef="#ctx0" brushRef="#br0" timeOffset="38345.6832">19373 11311,'0'-25,"25"25,-25-25,24 25,-24-24,25 24,0-25,0 25,-25-25,25 25,-25-25,24 25,-24-25,25 25,0-25,0 1,0 24,-25-25,24 25,1-25,0 25,-25-25,25 25,-25-25,25 25,-25-24,24 24,1-25,0 0,0 25,-25-25,25 25,-25-25,25 25,-1 0,-24-24,25 24,-25-25,25 25,0-25,0 25,-25-25,24 25,1-25,0 1,-25-1,25 25,0-25,-1 0,1 0,-25 1,25 24,-25-25,25 25,-25-25,25 25,-25-25,0 0,24 25,-24-24,0-1,25 25,-25-25,0 0,25 0,-25 1,25-1,-25 0,0 0,25 25,-25-25,24 1,-24-1,0 0,0 0,0 0,0 1,0-1,25 0,-25 0,0 0,0 0,0 1,25 24,-25-25,0 0,0 0,0 0,0 1,25 24,-25-25,0 0,0 0,0 0,25 1,-25-1,0 0,0 0,0 0,0 1,24 24,-24-25,0 0,0 0,0 0,0 1,0-1,0 0,0 0,0 0,25 25,-25-24,0-1,25 25,-25-25,0 0,0 0,25 25,-25-24,0-1,0 0,0 0,0 0,0 1,0-1,25 25,-25-25,0 0,24 25,-24-25,0 0,0 1,0-1,0 0,0 0,0 0,0 1,0-1,0 0,0 0,0 0,0 1,0-1,0 0,0 0,0 0,0 1,0-1,0 0,0 0,0 0,0 1,0-1,0 0,0 0,0 0,0 1,0-1,0 0,0 0,0 0,0 1,0-1,0 0,0 0,0 0,0 1,0-1,-24 25,24-25,0 0,0 0,-25 25,25-25,0 1,-25 24,25-25,0 0,-25 25,25-25,0 0,-25 1,25-1,0 0,-24 25,24-25,0 0,-25 25,25-24,0-1,0 0,-25 25,25-25,0 0,-25 25</inkml:trace>
  <inkml:trace contextRef="#ctx0" brushRef="#br0" timeOffset="42128.2775">20514 7888,'0'-25,"25"25,-1-25,-24 0,25 25,-25-24,0-1,0 0,0 0,25 0,-25 1,0-1,0 0,0 0,0 0,0 1,0-1,0 0,0 0,0 0,0 1,0-1,-25 0,25 0,0 0,0 1,0-1,0 0,0 0,0 0,-25 25,25-24,0-1,0 0,-24 0,24 0,0 1,0-1,0 0,-25 25,25-25,0 0,0 1,0-1,-25 25,25-25,-25 0,0 0,25 0,-24 25,24-24,-25 24,25-25,-25 25,25-25,-25 25,25-25,-25 25,25-25,-24 25,-1-24,0-1,0 25,0-25,1 25,24-25,-25 25,0 0,25-25,-25 25,0-24,1-1,-1 25,25-25,-25 25,25-25,-25 25,25-25,-25 25,25-24,-24 24,-1 0,25-25,-25 25,25-25,-25 25,0-25,0 25,25-25,-24 25,24-24,-25 24,25-25,-25 25,25-25,-25 25,25-25,-25 25,1 0,24-25,-25 25,25-24,-25 24,25-25,-25 0,0 0,1 25,24-25,-25 25,25-24,-25 24,25-25,-25 25,0 0,25-25,-24 25,24-25,-25 25,0 0,25-25,-25 25,0-24,1 24,24-25,-25 25,25-25,-25 25,25-25,-25 25,25-25,-25 25,1-25,-1 1,0-1,0 0,0 0,1 25,24-25,-25 25,25-24,-25-1,0 25,25-25,-25 25,25-25,-24 0,-1 1,25-1,-25 25,0-25,0 25,25-25,-25 25,25-25,-24 25,24-24,-25 24,25-25,-25 25,0-25,0 25,25-25,-24 25,24-25,-25 25,0-24,0 24,25-25,-25 25,25-25,-24 25,-1 0,25-25,-25 25,0-25,0 25,25-24,-24 24,-1-25,0 25,0-25,0 0,1 25,24-25,-25 25,0-24,0 24,0 0,1-25,-1 25,0 0,0-25,0 25,1 0,-1 0,0-25,0 25,0 0,25-25,-24 25,-1 0,0 0,0 0,0-24,1 24,24-25,-25 25,0 0,25-25,-25 25,0 0,0 0,1 0,24-25,-25 25,0 0,0 0,0 0,25-25,-24 25,-1 0,0 0,0-25,0 25,1 0,-1 0,0 0,0 0,0 0,25-24,-24 24,-1 0,0 0,0 0,0 0,1 0,24-25,-25 25,0 0,0 0,0 0,1 0,-1 0,0 0,0 0,0 0,1 0,-1-25,0 25,0 0,0 0,25-25,-24 25,-1 0,0 0,0 0,0 0,0 0,1 0,-1 0,25-25,-25 25,0 0,0 0,1 0,24-24,-25 24,0 0,0 0,0 0,25-25,-24 25,-1 0,0 0</inkml:trace>
  <inkml:trace contextRef="#ctx0" brushRef="#br0" timeOffset="47476.0216">1439 4762,'0'-24,"-25"24,25 24,0 1,25 0,-25 0,0 0,25 0,-25-1,25 1,-1-25,1 0,0 0,0-25,0 25,-1-24,1-1,0 0,0-25,24 1,-24-1,25 0,0-24,-1 24,1-24,-1 0,1 24,0-24,-1-1,-24 1,25 24,-1 1,1-1,-1 0,-24 1,25-1,-25 25</inkml:trace>
  <inkml:trace contextRef="#ctx0" brushRef="#br0" timeOffset="238549.9095">8930 6821,'0'-25,"0"1,-25 24,0 0,25-25,-24 25,24 25,-25-25,0 24,0 1,0 0,25 0,-24 0,24 0,0-1,-25 1,25 0,0 0,0 0,0-1,0 1,0 0,25-25,-25 25,24-25,-24 25,25-25,0 0,-25-25,25 25,-25-25,25 0,-25 0,0 1,0-1,0 0,0 0,0 0,0 1,0-1,0 0,0 0,0 0,24 25,1 0,-25 25,25-25,0 25,0-25,-1 25,1 0,0-1,0 1,0 0,-25 0,24-25,-24 25,0-1,0-48,-24-1,24 0,-25 25,25-25,0 0,0 1,25 24,-25-25,24 25,-24-25,25 25,0 0,0 0,0 0,-1 0,-24 25,25-25,-25 25,25-25,-25 24,0 1,25-25,-25 25,0 0,0 0,0-1,0 1,0 0,0 0,0 0,0-1,0 1,0 0</inkml:trace>
  <inkml:trace contextRef="#ctx0" brushRef="#br0" timeOffset="238857.874">9724 6648,'0'-25,"0"0,-25 25,25-25,0 50,0 0,0 0,0 24,25-24,-25 0,0 24,25-24,-25 25,0-25,0 24,24-24,-24 25,0-25,0 24,0-24,0 0,25 0,-25-1</inkml:trace>
  <inkml:trace contextRef="#ctx0" brushRef="#br0" timeOffset="239541.7326">9922 6697,'0'-25,"0"50,0 0,25-25,-25 25,25 0,-25-1,25 1,-25 0,0 0,24-25,-24 25,25 0,-25-1,25-24,-25 25,25-25,-25 25,25-25,-1 0,1-25,-25 0,0 1,0 48,25-24,-25 25,0 0,0 0,25 0,-25-1,25 1,-25 0,24 0,1-25,-25 25,25-25,0 0,0 0,0 0,-25-25,24 25,-24-25,25 0,-25 0,25 25,0-24,-25-1,0 0,25 0,-25 0,0 1,0-1,0 0,0 0,-25 25,0 0,25 25,-25 0,25 0,0-1,0 1,0 0,25 0,-25 0,25-25,-25 24,25-24,-25 25,24-25,1 0,0 0,0 0,-25-25,25 25,-25-24,0-1</inkml:trace>
  <inkml:trace contextRef="#ctx0" brushRef="#br0" timeOffset="239744.6776">9699 6623,'0'0,"0"25,-25-25,0 0,50 0,0 0,0 0,0 0,-1 0,1 0,25 0,-25 0,24 0,-24 0</inkml:trace>
  <inkml:trace contextRef="#ctx0" brushRef="#br0" timeOffset="241830.8033">844 8384,'0'0,"25"0,-25 25,0 0,0-1,0 1,0 0,0 25,0-26,24 1,-24 25,0-25,0 24,0-24,0 0,0 0,0-1,25-24,-25 25,0 0,0-50,0 0,0 1,-25-1,25 0,0 0,-24 0,24-24,-25 24,25 0,-25 0,25 1,-25-1,25 0,-25 0,25 0,-25 1,25-1,25 25,0 0,0 25,0-25,0 0,-1 0,1 24,0 1,0-25,0 25,-1-25,1 25,0-25,-25 25,25-1,0 1,-1 0,1 0,0 0,0-1,0 1,-1-25,-24-25,0 1,-24-1,24 0,0 0,-25 0,25 1,-25-1,25 0,-25 0,25 0,0 1,-25-1,25 0,0 0,-24 0,24 50</inkml:trace>
  <inkml:trace contextRef="#ctx0" brushRef="#br0" timeOffset="242369.6513">1315 8533,'0'-25,"25"25,-25 25,25-25,-25 25,24-1,1-24,0 25,-25 0,25-25,0 25,-1-25,-24 25,25-25,0 0,-25-25,0 0,0 0,0 0,-25 1,25-1,0 50,25-25,-25 24,25 1,-25 0,25-25,-1 25,-24 0,25-1,0 1,-25 0,25 0,-25 0,25-1,-25 1,0 0,0 0,24-25,-24 25,0-1,0 1,0 0,-24-25,24 25,-25-25,0 0,0 25,0-25,1 25,-1-25,-25 0,1 24,24-24,-25 0,1 0,24 0,-25-24,25 24,1 0,-1-25,0 25,0-25,0 0</inkml:trace>
  <inkml:trace contextRef="#ctx0" brushRef="#br0" timeOffset="242962.1925">2084 8657,'0'0,"0"-25,25 25,-25-25,25 25,-25-25,0 1,0-1,-25 0,0 25,25-25,-25 25,0 0,1 0,-1 0,0 25,0 0,0 0,25-1,-24 1,24 0,0 0,0 0,0-1,24 1,1 0,-25 0,25-25,0 25,0-25,-1 0,1 0,-25-25,25 25,0-25,-25 0,0 0,25 25,-25-24,0-1,0 0,-25 25,25-25,-25 25,25-25,0 50,0 0,25-25,-25 25,0 0,25-1,-25 1,0 25,24-25,-24-1,0 26,25-25,-25 24,0-24,25 25,-25-25,0 24,0-24,0 25,25-25,-25-1,0 26,0-25,0 0,0 24,0-24,25 0,-25 0,0-1</inkml:trace>
  <inkml:trace contextRef="#ctx0" brushRef="#br0" timeOffset="244022.9926">2307 8632,'0'0,"0"-25,0 0,0 1,0-1,0 0,-25 0,25 50,0 0,25-25,-25 25,25-1,-25 1,25 0,-25 0,25 0,-25-1,24 1,-24 0,25 0,-25 0,25-1,-25 1,0 0,0 0,25-25,-25 25,25-25,-25 24,24-48,1 24,-25-25,0 0,25 0,-25 0,0 1,25-1,-25 0,0 0,0 0,0 1,0-1,0 0,25 50,-25 0,0-1,24-24,-24 25,0 0,0 0,25-25,-25 25,0-1,25 1,-25 0,25-25,-25 25,25-25,-1 0,1-25,-25 0,0 0,25 25,-25-24,0-1,0 0,0 0,0 0,0 1,25 24,-25 24,0 1,25-25,-25 25,0 0,24 0,-24-1,25 1,-25 0,25-25,-25 25,25-25,0 0,0 0,-1 0,-24-25,25 25,-25-25,25 0,-25 1,0-1,25 0,-25 0,0 0,0 1,0-1,0 0,0 50,0 0,25-1,-25 1,24-25,-24 25,25 0,0-25,-25 25,25-25,0 24,-1-24,-24 25,25-25,-25 25,25-25,-25 25,0 0,0-1,0 1,-25-25,25 25,-25-25,1 25,-1-25,0 0,0 0,25-25,-25 0,25 0,0 1,0-1,0-25,0 1,0-1</inkml:trace>
  <inkml:trace contextRef="#ctx0" brushRef="#br0" timeOffset="244226.9083">3225 8458,'25'-74,"0"49,-75 124,124-223,-74 100,25-1,-25 0,25 25,0 25,-25 0,25-1,-25 1,0 0,24 0,-24 0,0-1,25 1,-25 0,0 0,25 0,-25-1,0 26,0-25,25 0,-25-1,0 1,0 0,0 0,0 0,0-1</inkml:trace>
  <inkml:trace contextRef="#ctx0" brushRef="#br0" timeOffset="244407.8893">3250 8657,'0'0,"0"-25,-25 25,25-25,0 0,25 25,0-24,-1-1,1 0,0 25,0-25,0 25,-1-25,1 25</inkml:trace>
  <inkml:trace contextRef="#ctx0" brushRef="#br0" timeOffset="245120.2325">4490 8285,'25'0,"-25"25,0-1,25 1,-25 0,0 25,0-26,0 1,24 25,-24-25,25 24,-25 1,0-25,0 24,25-24,-25 0,0 0,0-1,0 1,0 0,-25-25,25-25,-25 25,25-25,-24 25,24-24,-25-1,0-25,25 25,-25 1,25-26,-25 0,25 26,-24-26,24 25,0-24,-25-1,25 25,0-24,0 24,-25 0,25-25,0 26,0-1,0 0,25 0,-25 0,25 25,-25-24,24 24,-24-25,25 25,0 0,0 0,-25 25,25-25,-1 0,-24 24,25-24,0 25,0 0,-25 0,25 0,-25-1,24 1,-24 0,0 0,0 24,0-24,0 0,0 0,0 24,0-24,0 0,0 0,0 0,0-1,0 1,0 0</inkml:trace>
  <inkml:trace contextRef="#ctx0" brushRef="#br0" timeOffset="245759.4629">4986 8434,'0'0,"25"0,-25-25,-25 25,0 0,0 0,1 0,-1 25,0-25,0 24,0 1,25 0,0 0,0 0,25-1,0-24,0 0,-25 25,25-25,-1 0,1 0,0 0,0-25,0 25,-25 25,25-25,-1 0,1 0,0 0,0 0,0-25,-1 1,1-1,-25 0,25 0,-25 0,0 1,0-26,0 25,0 0,0 1,0-1,0 0,0 0,-25 25,25-25,0 1,0-1,-25 25,25-25,0 0,0 0,0 50,0 0,0 0,25-25,-25 25,0 24,25-24,-25 0,0 24,0-24,25 25,-25-25,0 24,0-24,25 25,-25-26,0 26,0-25,0 0,0-1,0 1,0 0,24-25</inkml:trace>
  <inkml:trace contextRef="#ctx0" brushRef="#br0" timeOffset="246220.5556">5457 8136,'0'-25,"25"25,-25-25,0 50,0 0,0 0,0 0,25-1,-25 1,0 0,0 0,0 0,25-1,-25 26,0-25,25 0,-25-1,0 26,0-25,0 0,24-1,-24 1,0 0,0 0,25-25,-25-25,0 0,0 0,25 1,-25-1,0 0,0 0,0 0,0 1,0-1,0 0,25 25,0-25,-1 25,1 0,0 0,0 25,0-25,-1 25,1-25,0 25,-25-1,25 1,-25 0,0 0,25 0,-25-1,0 1,0 0,0 0,0 0,-25-1,25 1,-25-25,0 25</inkml:trace>
  <inkml:trace contextRef="#ctx0" brushRef="#br0" timeOffset="246476.145">5110 8384,'0'-25,"25"25,0 0,0 0,-25-25,24 25,1 0,0 0,-25-24,25 24,0 0,-1 0,1-25,0 25</inkml:trace>
  <inkml:trace contextRef="#ctx0" brushRef="#br0" timeOffset="248808.2887">7094 8161,'0'-25,"0"50,0 0,0-1,0 1,0 0,0 0,0 0,0-1,25 1,-25 0,0 0,0 0,0-1,0 1,25-25,-25-25,0 1,25-1,-25 0,25 0,-25 0,0 1,0-1,0 0,0 0,0 0,25 25,-1 25,1-25,-25 25,25-25,0 25,0-25,-25 25,24-25,-24 24,25 1,-25 0,25 0,-25-50,-25 25,25-25,0 0,-25 1,25-1,0 0,25 25,-25-25,25 25,0-25,0 25,-1 0,-24-24,25 24,0 0,0 0,0 0,-25 24,24 1,-24 0,0 0,25 0,-25-1,0 1,0 0,0 0,25-25,-25 25,25-25</inkml:trace>
  <inkml:trace contextRef="#ctx0" brushRef="#br0" timeOffset="249060.8689">7888 8012,'0'0,"0"-25,0 0,0 0,-25 25,1 0,-1 0,25 25,0 0,0 0,0 0,0 0,0-1,0 1,0 0,25 0,-25 24,0-24,0 0,0 0,0 24,0-24,0 0,0 0,0 24,0-24,0 0,0 0</inkml:trace>
  <inkml:trace contextRef="#ctx0" brushRef="#br0" timeOffset="249530.5973">7690 8384,'0'-25,"25"25,-1-25,1 25,0 0,0 0,0-24,-1 24,1 0,0 0,-25-25,25 25,0 0,-1 0,1-25,0 25,0 0,0-25,-1 25,1 0,0 0,0 0,0 0,0 0,-25 25,0 0,0 0,0-1,0 1,0 0,0 0,0 0,0-1,24-24,1 0,0 0,0-24,0 24,-25-25,24 25,-24-25,25 25,-25-25,25 0,-25 1,0-1,-25 0,25 0,-25 25,1-25,-1 1,-25 24,25-25,-24 25,-1 0,0-25</inkml:trace>
  <inkml:trace contextRef="#ctx0" brushRef="#br0" timeOffset="249738.6719">7219 7838,'0'-25,"0"1,24 24,-24-25,25 25</inkml:trace>
  <inkml:trace contextRef="#ctx0" brushRef="#br0" timeOffset="251320.9032">9575 8012,'0'-25,"25"25,-25 25,0 0,0 0,0-1,0 1,0 0,0 0,0 0,0-1,0 26,0-25,0 24,0-24,0 0,0 0,0 0,0-1,0 1,0 0,25-25,-25 25,0 0,0-50</inkml:trace>
  <inkml:trace contextRef="#ctx0" brushRef="#br0" timeOffset="251580.7537">9525 7987,'25'-25,"0"25,0 0,-25-25,25 25,-1 0,1 0,0 0,0-24,0 24,-1 0,1 0,0 0,0-25,0 25,-1 0,1 0</inkml:trace>
  <inkml:trace contextRef="#ctx0" brushRef="#br0" timeOffset="251878.7696">9649 8285,'25'0,"0"0,0 0,-25-25,25 25,-1 0,1 0,0 0,0 0,-25-25,25 25,-1 0,1 0,0 0,0 0,0 0</inkml:trace>
  <inkml:trace contextRef="#ctx0" brushRef="#br0" timeOffset="252284.5922">10220 8334,'25'0,"-1"0,1 0,0 0,0 0,0 0,0 0,-1 0,1 0,0 0,0 0,0 0,-1 0,1 0</inkml:trace>
  <inkml:trace contextRef="#ctx0" brushRef="#br0" timeOffset="253011.5111">10642 7937,'0'0,"24"0,-24 25,0 0,0 0,25 0,-25 0,25-1,-25 1,0 0,0 0,25 0,-25-1,0 1,0 25,0-25,0-1,25 1,-25 0,0 0,0 0,0-1,0 1,24 0,-24 0,0 0,0-50,0 0,0 0,0 0,-24 25,24-24,0-1,-25 0,25 0,-25 0,25-24,-25 24,25 0,0 0,-25 1,25-1,-24 0,24 0,0 0,-25 1,25-1,0 0,0 0,0 0,0 0,0 1,0-1,0 0,0 0,25 25,-25-25,24 25,1 0,0 0,0 0,0 0,-1 0,-24 25,25-25,0 0,-25 25,25-25,-25 25,25-25,-25 25,24-25,-24 24,0 1,25-25,-25 25,0 0,0 0,0 0,0-1,-25 1,25 0,-24-25,24 25,-25 0</inkml:trace>
  <inkml:trace contextRef="#ctx0" brushRef="#br0" timeOffset="255083.6605">11162 7888,'0'-25,"0"50,0 0,0-1,0 1,0 0,0 25,0-25,0-1,0 1,0 0,0 25,0-26,0 1,0 0,25 0,-25 0,0-1,0 1,25-25,-25 25,25 0,0-25,-1 0,1 0,0 0,0 0,0-25,0 25,-1-25,1 0,0 25,0-24,-25-1,25 25,-1-25,-24 0,25 25,-25-25,0 1,25 24,-25-25,0 0,-25 25,0 0,1 0,-1 0,0 0,0 0,25 25,-25 0,25-1,0 1,0 0,0 0,25 0,-25-1,25-24,0 0,0 0,-25-24,24 24,-24-25,25 0,-25 0,25 25,-25-25,25 25,0 0,-1 0,1 0,-25 25,25-25,-25 25,25 0,-25 0,0-1,0 1,0 0,0 0,0 0,0-50,0 0,0 0,25 0,-25 1,0-1,24 25,-24-25,0 0,25 25,-25-25,25 25,0 0,0 0,-1 0,-24 25,25 0,-25 0,25 0,-25-1,0 1,0 0,0 0,0 0,25-1,-25-48,0-1,0 0,0 0,0 0,25 25,-25-24,0-1,24 25,-24-25,25 0,-25 0,25 25,0 0,-25 25,25-25,-25 25,0 0,0 0,24-25,-24 24,0 1,0 0,0 0,25-25,-25 25,25-25,0 0,0 0,-1-25,1 25,0-25,0 25,0-25,-1 0,1 1,0-1,-25 0,25 25,-25-25,0 0,0 1,0-1,0 0,-25 25,0 0,25 25,-25-25,25 25,0-1,0 1,0 0,0 0,0 0,0-1,0 1,25-25,-25 25,25 0,0-25,0 0,0 25,-1-25,1 0,0 0,0 0,0 0,-25-25,24 25,1 0,-25 25,0-50</inkml:trace>
  <inkml:trace contextRef="#ctx0" brushRef="#br0" timeOffset="258650.0853">720 9773,'24'0,"-24"-25,0 0,0 50,0 0,0 0,0 0,0-1,25 1,-25 0,0 0,0 0,25 24,-25-24,25 0,-25 0,25 0,-25-1,25 1,-25 0,24-25,-24 25,25-25,0 0,-25-25,25 0,-25 0,0 1,0-1,0 0,0 0,0 0,0 0,25 50,-1 0,1-25,0 25,0-25,-25 25,25 0,-1-25,-24 24,25-24,0 25,0-25,-25 25,25-25,-25-25,0 0,0 1,0-1,-25 0,25 0,-25 0,25 0,0 1,0-1,-25 0,25 0</inkml:trace>
  <inkml:trace contextRef="#ctx0" brushRef="#br0" timeOffset="258881.966">1340 9922,'25'0,"-25"25,24-25,-24 24,0 1,0 0,25 0,-25 0,0 0,25-1,-25 1,0 0,0 0</inkml:trace>
  <inkml:trace contextRef="#ctx0" brushRef="#br0" timeOffset="259124.8135">1538 9798,'25'0,"-25"-25,25 25,-25 25,0 0,25-25,-25 24,0 1,24-25,-24 25,0 0,25 0,-25-1,0 1,25 0,-25 0,0 0,25 0</inkml:trace>
  <inkml:trace contextRef="#ctx0" brushRef="#br0" timeOffset="259519.1518">1761 9847,'0'-24,"25"24,0 0,0 24,0 1,0 0,-1 0,-24 0,25-1,-25 1,0 0,0 0,0 0,0-50,0 0,25 25,0-25,0 25,-1 0,1 0,0 0,-25 25,25-25,0 25,-1 0,-24 0,0-1,0 1,0 0,0 0,0 0,-24-1,-1-24</inkml:trace>
  <inkml:trace contextRef="#ctx0" brushRef="#br0" timeOffset="259682.0566">1637 9971,'25'0,"0"0,0-24,0 24,-1 0,1-25,0 25,0 0,0 0,0-25</inkml:trace>
  <inkml:trace contextRef="#ctx0" brushRef="#br0" timeOffset="261048.7003">3051 9624,'0'0,"0"-25,0 50,0 0,0 0,25 0,-25 24,0-24,25 0,-25 0,0 24,25-24,-25 0,0 24,25-24,-25 0,0 0,0 0,24-25,-24 25,0-1,25-48,-25-1,0 0,0 0,0 0,0 0,25 25,-25-24,25-1,-25 0,25 25,-1 0,1 0,0 25,0-25,-25 25,25-25,-1 24,-24 1,25-25,-25 25,25-25,-25 25,25 0,0-25,-25 25,24-25,1 0,0 0,0 0,-25-25,25 0,-1 0,-24 0,0 0,0 1,0-1,-24 25,24-25,-25 25,0 0,25 25,-25-25,25 25,0-1,0 1,25 0,0-25,-25 25,25-25,-1 0,1 0,0 0,0 0,0-25,-1 25,1-25,0 0,0 1,0-1,-25 0,24 0,1-24,-25 24,25 0,-25 0,0 0,0 1,0-1,0 0,0 0,0 0,0 1,-25 24,0-25,1 25,24 25,0-1,0 1,0 0,0 0,0 0,0-1,0 1,24 0,-24 0,25 0,-25-1,0 1,25 0,-25 0,25 0,0-25,-25 24,25-24,-1 25,1-25,0 0,25 0,-26 0,1-25,25 1,-25 24,-1-25,26 0,-25 0,0-24,-1 24,-24 0,25 0,-25 0,25 1,-25-1,0 0,0 0,0 0,0 1,-25 24,25-25,-25 25,1 0,24-25,-25 25,0 0,25 25,0 0,0-1,0 1,0 0,0 0,0 0,0-1,25 1,-25 0,0 0,0 24,0-24,0 0,0 25,25-1,-25-24,0 25,0-25,0 24,0 1,0-25,0 24,0-24,0 25,24-26,-24 1,0 0,0 0,0 0,0-1,0 1,0-50,0 1,0-1,0 0,0 0,-24 0,24-24</inkml:trace>
  <inkml:trace contextRef="#ctx0" brushRef="#br0" timeOffset="261333.637">4316 9947,'0'0,"0"-25,0 0,0 0,0 0,25 25,-25-24,25 24,0 0,-25-25,25 25,-1 0,1 0,0 0,0 0,0 25,-1-25,1 0,-25 24,25-24,0 25,0 0,-1 0,-24 0,0-1,0 1,0 0,0 0,-24-25,-1 25,0 0,0-25,0 0,1 0,-1 0,0 0</inkml:trace>
  <inkml:trace contextRef="#ctx0" brushRef="#br0" timeOffset="262136.1619">5705 9847,'0'0,"0"-24,-24 24,-1 0,0 0,0 0,0 24,1-24,24 25,-25-25,25 25,0 0,0 0,0-1,25 1,-1-25,1 0,0 0,0 0,0 0,-1-25,1 25,-25-24,25-1,0 25,-25-25,25 0,-25 0,0 1,0-1,0 0,0 0,-25 0,25 1,-25-1,0 0,25 0,-25 25,25-25,-24 25,24-24,24 24,1 0,0 24,0-24,0 0,-1 0,1 25,0-25,0 25,0-25,-1 0,1 25,0 0,-25-1,25-24,-25 25,0 0,25-25,-25 25,0 0,0-1,0 1,0 0,0 0,0 0,0-1,0 1,0 0,0 0,0 0,0 24,0-24,24 25,-24-25,0-1,25 26,-25-25,25 24,-25-24,0 0,25 0,-25 24,0-24,0 0,0 0,0 0,-25-25,0 0,0 0,1 0,-1-25,0 0,0 0,0 25,1-49,-1 24,25 0,-25-25,25 1,0-1,0 25,0-24,0 24,0-25,25 26,0-1,-1 0,1 0,0 0,0 0,24 1,-24-1,0 25,25-25,-25 0,24 25,-24-25,25 1,-26 24</inkml:trace>
  <inkml:trace contextRef="#ctx0" brushRef="#br0" timeOffset="264166.9135">7169 9649,'0'-25,"0"0,0 50,0 0,0 0,0 0,0-1,25 1,-25 0,0 0,0 0,0 24,25-24,-25 0,0 0,0-1,0 1,0 0,0-50,0 0,-25 1,25-1,0 0,0 0,-25 0,25 1,0-1,0 0,0 0,0 0,0 1,0-1,25 0,0 25,-25-25,24 25,1 0,0 0,0 0,-25 25,25-25,-1 25,1 0,0-1,-25 1,25 0,-25 0,25-25,-25 25,0-1,-25-48,25-1,0 0,0 0,0 0,0 1,0-1,25 0,-1 25,-24-25,25 25,0 0,0 0,0 0,-1 0,1 25,0-25,-25 25,25 0,0-25,-25 24,24 1,-24 0,25 0,0 0,-25-1,25-24,-25 25,25-25,-1 0,1 0,0 0,0 0,0-25,-1 1,1 24,-25-25,25 25,-25-25,25 25,-25-25,0 0,-25 25,0 0,0 0,1 0,24 25,-25-25,0 0,25 25,-25-25,25 25,-25-25,25 25,0-1,0 1,0 0,25-25,0 0,0 0,0 0,-1 0,1-25,0 25,-25-25,25 25,0-24,-1-1,-24 0,25 25,-25-25,0 0,25 25,-25 25,25-25,-25 25,25-25,-25 25,25-25,-25 25,24-25,1 24,0-24,0 25,0-25,-1 0,1 0,0 0,0 0,0-25,-1 25,-24-24,25-1,0 0,0 0,-25 0,0 1,0-1,0 0,0 0,0 0,-25 25,25 25,0 0,0 0,0 24,0-24,0 0,0 25,0-26,0 1,0 25,0-25,0 24,0-24,0 0,0 25,0-26,25 1,-25 0,0 0,0 0,0-50,-25 25,25-25,-25 0,25 0,0-24,0 24,-25-25,25 25,0-24,-24 24,24-25,0 26,0-26,0 25,0 0,0 1,0-1,0 0,0 0,0 0,24 25,-24-24,25 24,0 0,0 24,0-24,-1 0,1 25,0-25,-25 25,25 0,0-25,-1 25,-24-1,25-24,-25 25,25 0,-25 0,0 0,0-1,0 1,0 0,-25-25,0 0,25-25,-24 0,24 1,0-1,0 0,0 0,0 0,24 25,-24-24,25-1,0 0,0 25,-25-25,25 25,-1 0,1 0,-25-25,25 25,0 0,-25 25,25-25,-1 0,-24 25,25-25,-25 25,25-25,-25 25,25-1,-25 1,0 0,0 0,25-25,-25 25,0-1,0 26,0-25,0 0,0-1,0 1,0 0,0 0,0 0,0 0,0-1,0 1,0 0,0 0,-25-25,25-25,0 0,0 0,0 1,0-1,0 0,0-25,0 25,0-24,0 24,0-25,0 26,0-26,0 25,0-24,0 24,0 0,0 0,0 0,0 1,25 24,-25-25,24 25,-24-25,25 25,0 0,0 0,0 0,-1 0,1 0,0 0,-25 25,25-25,0 0,0 0,-25 25,24-25,1 24,-25 1,25-25,-25 25,0 0,0 0,0-1,-25 1,25 0,-25-25,1 25,-1-25,0 25,0-25,0 0</inkml:trace>
  <inkml:trace contextRef="#ctx0" brushRef="#br0" timeOffset="265246.7675">9699 9624,'0'-25,"0"1,-25 24,25 24,0 1,-25 0,25 0,0 0,0-1,0 1,0 0,0 0,25-25,-25 25,25-25,-25 24,25 1,0-25,-1 0,1-25,-25 1,25 24,-25-25,25 25,-25-25,0 0,25 25,-25-25,0 1,24 24,1 0,0 0,0 24,0 1,-1 0,-24 0,25-25,-25 25,0-1,25-24,-25-24,0-1,25 25,-25-25,25 0,-1 0,-24 1,25 24,-25-25,25 25,0 0,-25-25,25 25,-1 0,-24 25,25-25,0 25,-25-1,25-24,-25 25,25-25,-25 25,25-25,-1 25,1-25,0 0,-25 25,25-25,0 0,-1 0,1 0,0-25,0 25,0-25,-25 0,24 25,-24-25,25 1,-25-1,0 0,0 0,0 0,0 1,0-1,-25 25,25-25,-24 25,24-25,-25 25,0 0,0 25,25 0,-25 0,25-1,0 1,0 0,0 0,-24 24,24-24,0 0,0 0,0 24,0-24,0 0,0 25,0-26,0 1,0 25,0-25,0 24,0-24,0 0,0 25,0-26,0 1,0 25,0-25,0-1,0 1,-25-25,25 25,0 0,-25-25</inkml:trace>
  <inkml:trace contextRef="#ctx0" brushRef="#br0" timeOffset="265413.6936">9922 9178,'0'-25,"0"0,0 0,0 1,25 24</inkml:trace>
  <inkml:trace contextRef="#ctx0" brushRef="#br0" timeOffset="267407.2561">2332 11112,'0'0,"0"-24,0-1,-25 0,25 0,0 0,0 1,-25 24,25-25,0 50,0-1,0 1,0 25,-24-25,24 24,-25 1,25 0,-25 24,25-24,-25 24,25-24,0-1,0 1,0-1,0 1,0 0,0-1,25 1,-25-25,25 24,-25-24,25 25,-25-26,24 1,-24 0,25 0,-25 0,25-25,0 0,0 0,-25-25,24 25,-24-25,0 0,25 0,-25 1,0-1,0-25,0 25,0 1,0-26,0 25,0-24,-25 24,25 0,-24 0,24 0,-25 1,0-1,25 0,-25 0,0 25,1-25,-1 1,0-1,0 25,0 0,25-25,-24 25,-1 0,0-25,50 25,0 0,-1-25,1 25,0 0,0 0,24-24,-24 24,0-25,0 25,0 0,24-25,-24 25,0-25,0 25,-1 0,-24-25,25 25,-25 25,0 0,-25 0,25 0,0-1,0 1,0 0,25 0,-25 0,0-1,25 1,-25 0,25-25,-25 25,25-25,-1 25,1-25,0 0,-25-25,25 25,0-25,-25 0,0 0,0 1,0-1,0 0,0 0,-25 25,25 25,25 0,-25 0,24-1,-24 1,0 0,25 0,-25 0,0-1,0 1,0 0,0 0,0 0,25-25,0-25,-25 0,0 0,25 0,-25 1,24-1,-24 0,0 0,25 0,-25 1,0-1,0 0,25 25,-25-25,0 0,0 50,25-25,0 25,-25 0,25 0,-1-25,-24 24,25 1,0 0,-25 0,25-25,-25 25,25-1,-1 1,-24-50,0 1,0-1,0 0,-24 0,24 0,0 1,0-1,0 0,0 0,24 0,1 25,0 0,0 25,0 0,-1 0,1 0,-25-1,25-24,-25 25,25 0,-25 0,25-25,-25 25,24-25,1 0,0 0</inkml:trace>
  <inkml:trace contextRef="#ctx0" brushRef="#br0" timeOffset="267888.1749">3795 11361,'0'-25,"0"50,25-50,-25 0,0 0,0 0,-25 25,1 25,-1-25,0 25,0 0,25 0,-25-1,25 1,0 0,0 0,25-25,-25 25,0-1,25-24,0 0,-25 25,25-25,-1 0,1 0,0 0,0 0,0-25,-1 25,1-24,-25-1,25 0,-25 0,25 0,-25 1,25-26,-25 25,0 0,0 1,0-26,0 25,0 0,0 0,-25 1,25-1,-25 0,25 0,0 0,-25 25,25-24,0-1,0 50,25-25,-25 24,0 1,25 0,-25 0,25 0,-25-1,25 1,-1 25,-24-25,25 24,-25-24,25 0,-25 25,0-26,0 1,0 0,0 0,0 0,0-1,0 1,0 0,0 0,0 0</inkml:trace>
  <inkml:trace contextRef="#ctx0" brushRef="#br0" timeOffset="268138.1414">4019 11485,'0'0,"0"-25,0 0,0 0,25 25,-25-25,24 25,-24-24,25 24,0-25,0 25,0-25,-1 25,1-25,0 25,0 0,0 0,-1 0,1 0,0 25,-25 0,25-25,-25 25,0-1,25-24,-25 25,0 0,0 0,0 0,24-1,-24 1,0 0</inkml:trace>
  <inkml:trace contextRef="#ctx0" brushRef="#br0" timeOffset="268914.8055">4688 11361,'0'-25,"-24"50,-1-25,25 24,0 1,25-25,-1 0,-24 25,25-25,0 0,0 0,0-25,-1 25,1-25,0 25,0-24,-25-1,0 0,25 25,-25-25,24 50,-24 0,0 0,25-25,-25 24,0 1,25-25,-25 25,0 0,25 0,-25-1,25-24,-25-24,25-1,-25 0,0 0,24 25,-24-25,0 1,25-1,-25 0,25 25,-25-25,25 0,0 25,-25-24,24 24,-24 24,25-24,0 0,-25 25,25 0,-25 0,25 0,-25-1,0 1,0 0,0-50,-25 25,25-25,0 1,0-1,0 0,0 0,0 0,25 25,-25-24,0-1,24 25,-24-25,25 25,0 0,0 0,0 25,-1 0,1-1,-25 1,25 0,-25 0,0 0</inkml:trace>
  <inkml:trace contextRef="#ctx0" brushRef="#br0" timeOffset="269062.7021">5085 11187,'0'-25,"0"0,0 0,0 1,0-1,25 25</inkml:trace>
  <inkml:trace contextRef="#ctx0" brushRef="#br0" timeOffset="271213.5126">2754 12650,'0'-24,"24"24,-24 24,0 1,0 0,0 0,0 0,0-1,0 1,0 0,0 25,0-26,0 1,0 0,0 0,0 0,0-1,0 1,0 0,0 0,0-50,-24 25,24-25</inkml:trace>
  <inkml:trace contextRef="#ctx0" brushRef="#br0" timeOffset="271447.4607">2654 12675,'0'-25,"0"1,0-1,25 25,-25-25,25 25,0 0,0-25,-1 25,1 0,0 0,0 0,-25-25,25 25,-1 0,1 0,0 0,0 0,0 0,0 0,-1 0,1 0,0 25</inkml:trace>
  <inkml:trace contextRef="#ctx0" brushRef="#br0" timeOffset="271804.0991">2754 12874,'24'0,"1"0,0 0,0 0,0 0,-1 0,1-25,0 25,0 0,0 0,0 0,24 0,-24 0,0 0,0-25,-1 25,1 0,0 0,0 0,0 0,-1 0,1 0</inkml:trace>
  <inkml:trace contextRef="#ctx0" brushRef="#br0" timeOffset="272277.8295">3721 12700,'0'0,"0"-25,25 0,-25 1,0 48,0 1,-25-25,25 25,-25 0,25 0,0-1,0 1,0 0,25-25,0 25,0-25,-1 25,1-25,0 0,0 24,0-24,-1 0,-24 25,0 0,-24 0,-1-25,0 0,0 0,0 0</inkml:trace>
  <inkml:trace contextRef="#ctx0" brushRef="#br0" timeOffset="272548.6735">3622 12626,'-25'24,"0"-24,0 0,1 0,-1 0,0 25,0 0,0 0,1 0,-1-1,25 1,0 0,-25-25,25 25,0 0,0-1,0 1,0 0,0 0,0 0,25-1,-25 1,25-25,-25 25,24 0,1-25,0 25,0-25</inkml:trace>
  <inkml:trace contextRef="#ctx0" brushRef="#br0" timeOffset="272797.5295">3994 12774,'0'-24,"0"48,25-24,0 25,-1-25,-24 25,25-25,-25 25,25 0,0-1,0 1,-25 0,24 0,-24 0,0-1,0 1</inkml:trace>
  <inkml:trace contextRef="#ctx0" brushRef="#br0" timeOffset="273010.4254">4416 12824,'0'0,"24"25,1-25,0-25,0 25,0 0,-1 0,-24-25,25 25,0 0,0-25,0 25,-1 0,1 0,0 0</inkml:trace>
  <inkml:trace contextRef="#ctx0" brushRef="#br0" timeOffset="273204.4118">4564 13022,'0'0,"0"25,25-25,0-25,0 25,0 0,-1 0,1-24,0 24,0-25,0 25,24 0,-24-25</inkml:trace>
  <inkml:trace contextRef="#ctx0" brushRef="#br0" timeOffset="273615.9656">5730 12427,'25'-25,"-25"1,0 48,0 1,0 0,0 0,0 0,0-1,0 1,0 0,0 0,0 0,0 24,0-24,0 0,0 0,25 24,-25-24,0 0,0 0,0-1,0 1,0 0,25-25,-25 25</inkml:trace>
  <inkml:trace contextRef="#ctx0" brushRef="#br0" timeOffset="273844.9604">6003 12675,'25'0,"0"0,-1-25,1 25,0 0,0 0,0 0,0 0,-1 0,1 0,0 0,25 0,-26 0,1 0,0-24,0 24,0 0,-1 0,1 0,0 0</inkml:trace>
  <inkml:trace contextRef="#ctx0" brushRef="#br0" timeOffset="274136.7922">6350 12477,'0'0,"0"-25,-24 25,-1 0,0 0,0 0,25-25,0 50,0 0,0 0,0-1,0 1,0 0,0 0,0 24,25-24,-25 0,0 0,0 0,0 24,0-24,0 0,25 0,-25-1,0 1,0 0,25 0</inkml:trace>
  <inkml:trace contextRef="#ctx0" brushRef="#br0" timeOffset="274854.2051">7293 12254,'0'-25,"0"0,-25 25,0 0,1 0,-1 25,0 0,0-1,0-24,0 25,1 0,24 25,-25-26,0 1,25 25,-25-25,25-1,0 26,0-25,0 0,0 24,25-24,-25 0,25 0,0-1,-1-24,1 25,0 0,0-25,0 0,0 0,-1 0,1 0,0-25,0 25,0-25,-25 1,24 24,-24-25,0 0,0 0,0 0,0 1,0-1,-24 25,24-25,-25 25,0 0,25-25,-25 25,25 25,25-25,-25 25,0 0,0-1,0 1,0 0,0 0,0 0,25-1,-25 1,0 0,0 0,25 0,-25-1,0 1,24-25</inkml:trace>
  <inkml:trace contextRef="#ctx0" brushRef="#br0" timeOffset="275197.2126">7863 12427,'0'-25,"-24"25,-1 0,0 0,25 25,0 0,0 0,0 0,0-1,25 1,-25 0,25-25,-25 25,24-25,-24 25,25-1,0 1,0 0,0-25,-25 25,24-25,-24 25,0-1,-24-24,-1 0,0 0,0 0</inkml:trace>
  <inkml:trace contextRef="#ctx0" brushRef="#br0" timeOffset="275433.0739">7814 12452,'0'-25,"-25"25,0 0,0 25,1-25,-1 25,0-25,25 25,-25-1,25 1,-25 0,25 0,0 0,0-1,0 1,0 0,0 0,0 0,25-1,0 1,-25 0,25-25,0 25,-1-25,1 25,0-25</inkml:trace>
  <inkml:trace contextRef="#ctx0" brushRef="#br0" timeOffset="275740.2679">8211 12353,'0'-25,"0"50,25 0,-25-1,0 1,24 0,-24 0,0 0,0-1,0 1,0 0,0 0,0 0,0-1,0 1,0 0,0 0,0 0,-24-1,24 1,-25 0</inkml:trace>
  <inkml:trace contextRef="#ctx0" brushRef="#br0" timeOffset="276381.4496">8608 12303,'0'0,"0"25,0 0,0 0,24-25,-24 24,0 26,0-25,0 0,0-1,25 26,-25-25,0 0,0-1,0 1,0 0,0 0,0 0,0-1,25 1,-25 0,0-50,-25 25,25-25,0 1,-25 24,25-25,-24 0,24 0,0 0,0 1,0-1,0 0,24 0,1 0,0 1,0 24,-25-25,25 25,-1-25,1 25,0-25,0 0,0 25,-1-24,1 24,0-25,0 0,0 0,-50 25,25 25,-25-25,25 25,-25 0,25-1,0 1,0 0,0 0,0 0,0-1,0 1,0 0,0 0,25 0,-25-1,25 1,0 0,-1-25</inkml:trace>
  <inkml:trace contextRef="#ctx0" brushRef="#br0" timeOffset="276616.4193">9426 12427,'25'0,"0"0,-25 25,25-25,-25 25,0 0,0-1,0 1,0 0,0 0,0 0,0-1,0 1,-25-25</inkml:trace>
  <inkml:trace contextRef="#ctx0" brushRef="#br0" timeOffset="276844.3026">9401 12303,'0'0,"-24"0,-1 0,0 0,25 25,-25-25,0 0,25 25,-25-25,1 25,-1-1,0 1,0 0,25 0,-25 0,25-1,0 1,0 0,0 0,0 0,0-1,25 1,-25 0,25 0,0-25,-25 25,25-1,-1-24,1 25,0-25</inkml:trace>
  <inkml:trace contextRef="#ctx0" brushRef="#br0" timeOffset="277078.2011">9749 12378,'0'0,"24"0,-24 24,25-24,-25 25,0 0,0 0,0 0,0-1,0 1,0 0,-25 0,25 0,-24-1,24 1,0 0</inkml:trace>
  <inkml:trace contextRef="#ctx0" brushRef="#br0" timeOffset="277451.7393">10269 12427,'0'0,"0"25,25-25,0 0,0 0,0 0,0 0,-1 0,1 0,0 0,25 0,-26 0,1 0,25 0,-25 0,24 0,-24 0</inkml:trace>
  <inkml:trace contextRef="#ctx0" brushRef="#br0" timeOffset="277717.5865">11162 12278,'0'25,"-24"-25,24 25,0 0,0 0,0-1,-25 1,25 0,0 0,0 0,0-1,0 1,0 0,0 0,0 0,0-1,25 1,-25 0,0 0,24-25,-24 25</inkml:trace>
  <inkml:trace contextRef="#ctx0" brushRef="#br0" timeOffset="278139.4952">11311 12204,'-25'-25,"1"25,-1 0,0 0,0-25,0 25,1 0,-1 0,0 0,0 0,0 0,1 0,-1 0,0 0,25 25,-25-25,0 25,1 0,24 0,-25-1,25 1,0 0,0 0,0 0,0-1,0 26,0-25,0 0,0 24,25-24,-1 0,-24 0,25-1,0 1,0 0,0 0,-1 0,1-1,0-24,25 25,-26-25,1 0,25 0,-25 0,24 0,-24 0,25-25,-25 25,-1-24,26 24,-25-25,0 0,-1 0,1 0,0 1,0-1,0-25,-25 25,24-24,-24 24,0-25,0 26,0-26,0 25,-24-24,24 24,-25 0,0 0,0 0,-24 0,24 25,-25-24,1 24,24 0,-25-25,0 25,1 0,-1 25,-24-25</inkml:trace>
  <inkml:trace contextRef="#ctx0" brushRef="#br0" timeOffset="284364.6216">1960 14585,'0'0,"0"-25,0 1,-25 24,25 24,0 1,0 0,-25 0,25 0,0-1,-24 26,24-25,0 0,0 24,0-24,0 25,0-26,0 26,0-25,0 0,0 24,0-24,0 0</inkml:trace>
  <inkml:trace contextRef="#ctx0" brushRef="#br0" timeOffset="285445.1205">2134 14684,'24'-24,"-24"-1,0 0,0 0,0 0,0 1,0-1,0 50,0-1,25-24,-25 25,0 0,0 0,0 24,0-24,0 0,0 0,0 24,0-24,0 25,0-25,0-1,0 1,25 0,-25 0,0 0,0-1,25 1,-25 0,25 0,-25 0,24-25,1 0,0-25,0 0,0 0,-25 0,24 1,1-1,-25 0,25 0,-25 0,0 1,25-1,-25 0,0 0,25 25,-25 25,0 0,24 0,-24-1,0 1,0 0,25 0,-25 0,0-1,25 1,-25 0,25 0,0 0,-1-1,1-24,0 0,0 0,-25-24,25 24,-25-25,24 0,-24 0,0 0,0 1,0-1,0 0,0 0,0 0,0 1,0-1,0 0,0 0,-24 25,24 25,0 0,24 0,-24-1,0 1,0 0,0 0,25 0,-25-1,0 1,0 0,25 0,-25 0,25-25,-25 24,25-24,-25 25,24-25,1 0,0-25,0 25,-25-24,25-1,0 0,-25 0,24 0,1-24,-25 24,0 0,25 0,-25 1,0-1,0 0,0 0,0 0,0 1,0-1,0 0,0 50,0 0,0-1,0 1,0 0,0 0,25-25,-25 25,25-1,-25 1,24 0,1 0,0 0,0-25,-25 24,0 1,25-25,-25 25,-25 0,0-25,0 25,0-25,1 0,-1 24,0-24,-25 0,26 0,-26 0,25 0,-25 0,1-24</inkml:trace>
  <inkml:trace contextRef="#ctx0" brushRef="#br0" timeOffset="285706.1423">1985 14511,'-25'0,"0"-25,0 25,1-25,24 0,24 25,-24-24,25 24,0 0,0 0,24-25,-24 25,0 0,25 0,-1-25,1 25,-1 0,1 0,0 0,24 0,-24 0,-1 0,26 0</inkml:trace>
  <inkml:trace contextRef="#ctx0" brushRef="#br0" timeOffset="287211.9767">4416 14684,'0'0,"0"-24,24 24,-24 24,0 1,0 0,0 0,0 0,0-1,0 26,25-25,-25 0,0-1,0 26,0-25,0 0,0-1,0 1,25 0,-25 0,0 0,0-1,0-48,0-1,0 0,0 0,-25 0,25 1,0-1,0 0,0 0,0 0,-25 1,25-1,0 0,0 0,0 0,0 1,0-1,25 0,-25 0,25 25,0 0,0 0,-1 25,1-25,-25 25,25-25,-25 25,25-1,-25 1,25 0,-25 0,0 0,24-1,-24 1,0 0,0 0,25-25,-25 25,0-1,0 1,0-50,0 1,25-1,-25 0,0 0,0 0,0 1,25-1,-25 0,0 0,25 0,-25 1,24-1,-24 0,25 25,-25-25,0 0,25 25,-25 25,25 0,-25 0,25 0,-25-1,24 1,-24 0,25 0,-25 0,25-1,0-24,0 25,0 0,-1-25,1 25,0-25,0 0,0 0,-1 0,1 0,0 0,0 0,0 0,-1-25,-24 0,0 0,0 1,-24-1,-1 25,0-25,0 25,0 0,1 0,-1 0,0 0,25 25,0 0,0-1,25 1,0-25,-1 25,1-25,0 0,0 25,0-25,-1 0,-24-25,25 25,0-25,-25 0,25 25,0 0,-1 0,1 0,0 0,0 0,0 0,-1 0,1 0,0 0,0 0,0 0,-1-24,1-1,0 25,-25-25,0 0,25 25,-25-25,0 1,0-1,-25 25,25-25,-25 25,0-25,1 25,24-25,0 50,0 0,0 0,0 0,0-1,0 1,0 25,0-25,0 24,0-24,0 25,0-1,0 1,0-25,24 24,-24-24,0 0,0 24,0-24,0 0,0 0,0 0</inkml:trace>
  <inkml:trace contextRef="#ctx0" brushRef="#br0" timeOffset="287740.2713">5681 14908,'0'0,"0"-25,0 0,-25 0,25 0,0 1,0-1,0 0,0 0,25 50,-1-25,1 25,0-25,0 25,0-1,-1-24,1 25,0 0,-25 0,25-25,-25 25,0-1,25 1,-25 0,0 0,0 0,-25-25,0 0,0 0,25-25,-25 25,25-25,0 0,0 0,25 1,-25-1,25 0,0 25,-25-25,25 0,-1 25,1-24,0-1,0 25,-25-25,25 25,-25 25,0 0,24-1,-24 1,0 0,0 0,0 0,25-1,-25 1,0 0,0 25,0-26,25 26,-25-25,0 24,25-24,-25 0,0 0,0 0,0-1,25 1,-25 0,0 0</inkml:trace>
  <inkml:trace contextRef="#ctx0" brushRef="#br0" timeOffset="288007.1163">6077 14883,'0'-25,"0"0,0 0,0 1,0-1,0 0,25 25,0 0,0 0,0 0,0 0,-25 25,24-25,-24 25,25-25,-25 24,0 1,0 0,0 0,0 0,-25-1,25 1,-24-25,-1 25,0 0,0-25,0 0</inkml:trace>
  <inkml:trace contextRef="#ctx0" brushRef="#br0" timeOffset="288864.6636">6326 14784,'0'24,"24"-24,-24 25,0 0,0 0,25-25,-25 25,0-1,0 1,25-25,-25 25,0 0,25-25,-25 25,25-25,-25 24,24-24,-24-24,25-1,-25 0,25 25,-25-25,0 0,25 1,0 24,-1 0,-24 24,25-24,-25 25,0 0,25 0,-25 0,25-25,-25 24,25-24,-1-24,1-1,-25 0,25 25,-25-25,0 0,25 25,-25-24,25-1,-25 0,24 0,-24 0,25 25,-25-24,25 24,-25 24,0 1,0 0,25-25,-25 25,0 0,25-1,-25 1,24-25,-24 25,25-25,0 0,0 0,0 0,-1 0,1 0,0-25,25 25,-25 0,-1-25,26 1,-25 24,0-25,-1 0,1 25,0-25,0 25,0-25,-25 1,-25 24,0 0,0 24,0-24,1 25,-1-25,0 25,0 0,0 0,1-1,-1 1,25 0,-25 25,0-26,25 26,0-25,0 24,0-24,0 0,0 25,0-26,0 1,0 0,0 0,0 0,0 0</inkml:trace>
  <inkml:trace contextRef="#ctx0" brushRef="#br0" timeOffset="289012.1076">6846 14660,'0'0,"0"-25,25 25,-25-25</inkml:trace>
  <inkml:trace contextRef="#ctx0" brushRef="#br0" timeOffset="289877.3346">7987 14461,'0'-25,"25"25,-25 25,0 0,-25-25,25 25,0 0,0-1,-24 1,24 0,0 0,0 0,0 24,0-24,0 0,0 0,0-1,0 1,0 0,24 0,-24 0,0-1,25 1,0 0,0 0,0 0,-1-25,1 0,0 0,0 0,0 0,0 0,-1 0,1-25,0 25,0 0,0-25,-1 25,-24-25,25 25,0-25,0 25,0-24,-1 24,1 0,-25-25,25 25,0 0,-25-25,-25 50,0-25,0 0,25 25,0-1,0 1,25-25,-25 25,25-25,0 25,0-25,-1 0,1 0,-25-25,25 25,-25-25,0 0,0 1,0-1,0 0,-25 0,0 25,25-25,-24 1,-1 24,0-25,0 25,25-25,-25 25,1 0,24-25,-25 25,0 0</inkml:trace>
  <inkml:trace contextRef="#ctx0" brushRef="#br0" timeOffset="291545.7129">8955 14635,'0'0,"0"-25,0 0,0 0,-25 25,25 25,-25-25,0 25,25 0,-24 0,-1-1,25 1,-25 0,25 0,0 0,0-1,0 1,0 0,0 0,0 0,0-1,0 1,25-25,-25 25,25-25,-25 25,24-25,1 25,0-25,0 0,0 0,-1 0,1 0,0 0,-25-25,25 25,0 0,-1-25,1 0,0 0,0 1,0-1,-1 0,-24 0,25 0,-25 1,0-1,0 0,0 50,0 0,0-1,0 1,0 0,0 0,0 0,0-1,0 1,25-25,-25 25,25-25,-25 25,25-25,0 0,-1 0,1-25,0 25,-25-25,25 25,0-25,-25 1,24-1,1 0,-25 0,25 25,-25-25,0 1,25-1,-25 0,0 50,0 0,0-1,0 1,0 0,0 0,0 0,0-1,25-24,-25 25,24-25,1 0,0-25,0 25,0-24,-1 24,-24-25,25 25,-25-25,25 0,-25 0,25 25,-25-24,0-1,0 0,0 0,0 0,0 50,0 0,25 0,-1-25,-24 25,25-25,0 24,0 1,0-25,-25 25,0 0,24-25,-24 25,25-1,-25 1,0 0,25 0,-25 0,0-1,0 1,0 0,0 0,0 0,-25-25,25 24,-25-24,1 0,24-24,-25 24,25-25</inkml:trace>
  <inkml:trace contextRef="#ctx0" brushRef="#br0" timeOffset="293591.7533">11708 15032,'0'-25,"0"50,-25-25,25 24,-24-24,24 25,0 0,-25-25,25 25,0 0,0-1,0 1,0 0,0 0,25 0,-25-1,24-24,1 25,0-25,0 0,0 0,-1 0,1 0,0 0,-25-25,25 25,-25-24,0-1,25 0,-25 0,0 0,0 1,0-1,-25 0,25 0,-25 0,25 1,-25 24,0-25,25 0,-24 25,-1 0,25-25,-25 25,25 25,25-25,0 0,-1 25,1-25,0 0,0 0,0 0,-1 25,1-25,0 0,0-25,0 25,-1 0,-24-25,25 25,-25-25,25 0,-25 1,0-1,-25 0,25 0,-25 25,1 0,24 25,-25 0,25 0,0-1,0 1,0 0,0 0,0 0,0 24,0-24,0 0,25 0,-25 24,0-24,0 0,0 0,0-1,0 1,24-25,-24 25,25-25,-25-25,25 0,-25 1,25-1,0 0,-25 0,24 0,-24 1,25 24,-25-25,25 25,0 25,0-1,-1-24,-24 25,0 0,0 0,0 0,-24-1,-1-24,0 25,0-25,0 0,1 0,-1 25,0-25,0 0,0 0,1 0,-1 0,0 0,0-25</inkml:trace>
  <inkml:trace contextRef="#ctx0" brushRef="#br0" timeOffset="293950.6462">12452 14883,'0'-25,"25"25,-25-25,0 0,25 1,-25-1,0 0,0 50,0 0,0-1,-25 1,25 0,0 25,0-26,0 1,0 0,0 25,0-26,0 26,0-25,0 0,0 24,0-24,0 0,0 24,0-24,0 0,0 0,25 0,-25 0</inkml:trace>
  <inkml:trace contextRef="#ctx0" brushRef="#br0" timeOffset="295581.5942">12328 15230,'0'-25,"0"0,0 1,25-1,0 25,0-25,-1 25,1-25,0 25,0 0,0 0,24-25,-24 25,0 0,25 0,-26 0,1 0,25 0,-25 0,-1 0,1 0,0 0,0 0,0 0,-1 0,1 0,0 0,-50 0,0 0,1 0,24 25,-25-25,0 0,0 0,0 25,1 0,-1-25,25 25,-25-1,25 1,0 0,25-25,-25 25,25-25,-1 0,1 0,0 0,0 0,0 0,-1-25,1 0,0 0,-25 1,0-1,25 0,-25 0,0 0,0 1,0-1,-25 25,25-25,0 50,0 0,0-1,0 1,0 25,0-25,0-1,0 1,0 0,25 0,-25 0,0-1,0 1,0 0,0 0,25 0,-1-25,1 0,0-25,-25 0,25 25,-25-25,25 0,-25 1,24-1,-24 0,25 0,-25 0,0 1,25-1,-25 0,0 0,0 0,0 50,25 0,-25 0,0 0,0-1,0 1,25-25,-25 25,0 0,0 0,0-1,0 1,0 0,0 0,24-25,1 0,0 0,-25-25,25 25,-25-25,25 25,-25-25,0 1,24 24,-24-25,0 0,25 0,-25 0,25 25,-25 25,25 0,-25 0,0 0,0-1,0 1,25-25,-25 25,0 0,25-50,-25 0,24 0,-24 1,25-1,-25 0,0 0,25 25,-25-25,25 1,-25-1,25 25,-1 0,1 0,-25 25,25-1,-25 1,0 0,0 0,0 0,0-1,0 1,0 0,25-25,0 0,-1 0,1 0,0-25,0 25,0 0,-1 0,-24-25,25 25,0 0,-25-24,25 24,-25-25,0 0,0 0,0 0,-25 25,25-24,0 48,-25 1,25 0,0 0,0 0,-25-25,25 24,0 1,0 0,0 0,0 0,0 0,25-25,0 24,0-24,0-24,-1 24,1 0,0 0,0-25,0 25,-1-25</inkml:trace>
  <inkml:trace contextRef="#ctx0" brushRef="#br0" timeOffset="295836.572">13469 14709,'0'-25,"-25"25,25-24,25 24,0 0,0 0,0 0,0 0</inkml:trace>
  <inkml:trace contextRef="#ctx0" brushRef="#br0" timeOffset="296644.1886">14635 15180,'0'-24,"0"-1,-25 25,1 0,-1 0,0 25,0-25,25 24,-25-24,0 25,1 0,24 0,-25-25,25 25,0-1,0 1,25-25,-1 0,-24 25,25-25,0 0,0 0,0 0,-25-25,25 25,-1-25,1 25,-25-24,25-1,0 0,-25 0,25 0,-25-24,0 24,0 0,0 0,0 1,0-1,0 0,0 0,0 0,0 1,-25-1,25 0,-25 25,25 25,-25-25,25 25,0-1,0 1,-25-25,25 25,0 0,0 0,0-1,0 1,0 0,0 0,0 0,0-1,0 1,25 0,-25 0,25-25,-25 25,25-25,0 24</inkml:trace>
  <inkml:trace contextRef="#ctx0" brushRef="#br0" timeOffset="301689.6114">15875 15007,'0'0,"0"-25,0 50,0 0,0-1,0 1,0 0,0 0,0 0,0-1,25 1,-25 0,25 0,-25 0,25-25,-25 24,25-24,-1 0,-24-24,25 24,-25-25,25 25,-25-25,25 0,-25 0,0 1,0-1,0 0,0 0,0 0,25 25,-25 25,24 0,1 0,0 0,0-1,-25 1,25-25,-25 25,0 0,0 0,24-25,-24-25,0 0,0 0,0 0,25 1,-25-1,25 25,-25-25,25 25,0 0,-1 0,1 25,0 0,0-1,-25 1,0 0,25 0,-25 0,0-1,-25 1</inkml:trace>
  <inkml:trace contextRef="#ctx0" brushRef="#br0" timeOffset="301862.6018">15950 14858,'0'-25,"0"0,0 1,25 24,-1 0,1 0</inkml:trace>
  <inkml:trace contextRef="#ctx0" brushRef="#br0" timeOffset="302243.3793">17264 15056,'0'0,"25"0,-25-24,0 48,0 1,0 0,-25 0,25 0,0-1,0 1,0 0,0 0,0 0,0-1,25-24,-25 25,0 0,0 0,0-50</inkml:trace>
  <inkml:trace contextRef="#ctx0" brushRef="#br0" timeOffset="302438.2679">17240 15007,'0'-25,"0"0,0 0,0 1,0-1,0 0,24 25,-24-25,25 25,0-25,0 25,0 0,-1-24,1 24,0 0,0 0,0 0,-1 0,1 0,0 24,0-24</inkml:trace>
  <inkml:trace contextRef="#ctx0" brushRef="#br0" timeOffset="302667.1351">17289 15180,'0'25,"0"-50,25 25,0-24,0 24,-1 0,1 0,0 0,0 0,0 0,-1 0,1 0,0 0,0 0</inkml:trace>
  <inkml:trace contextRef="#ctx0" brushRef="#br0" timeOffset="302883.0126">17686 15230,'0'-25,"25"25,0-25,0 25,-1 0,1 0,0 0,0 0,24 0,-24 0,0 0,0 0</inkml:trace>
  <inkml:trace contextRef="#ctx0" brushRef="#br0" timeOffset="303493.7291">18356 14908,'0'0,"0"-25,0 0,0 0,0 0,-25 50,25 0,0 0,0 0,0-1,0 1,0 0,0 25,0-26,0 1,0 25,0-25,0-1,0 1,0 25,0-25,0-1,0 1,0 0,25 0,-25 0,25-25,-25-25,0 0,24 25,-24-25,0 0,25 1,-25-1,0-25,0 25,0 1,0-26,0 25,0 0,0-24,0 24,0 0,0 0,0-24,0 24,0 0,0 0,0 1,0-1,0 0,0 0,0 0,0 1,0-1,0 0,25 25,0 0,0 0,-1 25,1-25,0 25,0-1,0-24,-25 25,24 0,1 0,-25 0,0-1,0 1,0 0,0 0,0 0,-25-1,25 1,-24-25,24 25,-25-25,0 25,0-25,0 25,1-25,-1 0,0 24,0-24,0 0,1 0</inkml:trace>
  <inkml:trace contextRef="#ctx0" brushRef="#br0" timeOffset="305474.0201">18827 14759,'0'0,"0"-25,0 0,0 0,0 1,-25-1,25 0,0 50,0 0,0-1,0 1,0 0,0 0,0 0,0-1,0 1,0 25,0-25,0-1,0 1,0 0,0 0,0 0,0-1,25 1,-25 0,0 0,25-25,-25 25,25-1,0 1,-1-25,1 0,0 25,0-25,24-25,-24 25,0 0,0-25,0 25,-1-24,1 24,0-25,0 0,0 0,-1 0,-24 1,25-1,-25 0,0 0,0 0,0 1,-25 24,25-25,-24 25,24-25,-25 25,0-25,0 25,0 0,1 0,24 25,-25-25,25 25,0 0,0-1,0 1,0 0,0 0,0 0,25-1,-1-24,-24 25,25-25,0 0,-25 25,25-25,-25-25,25 25,-25-25,24 25,-24-24,25-1,0 25,-25-25,0 0,25 25,-25-25,25 1,-25-1,24 50,1-1,-25 1,25-25,-25 25,0 0,25 0,-25-1,0 1,0 0,0 0,0 0,0-1,0 1,25-25,-25-25,24 25,-24-24,25-1,-25 0,25 0,-25 0,0 1,25 24,-25-25,0 0,25 0,-1 0,-24 1,25 24,-25 24,0 1,25 0,-25 0,0 0,0-1,0 1,0 0,0 0,0 0,0-1,0 1,0 0,0-50,0 0,25 1,-25-1,25 0,-25 0,24 25,-24-25,0 1,25-1,-25 0,25 25,-25-25,25 25,0 0,-25 25,25-25,-25 25,24-25,-24 25,0-1,25-24,0 0,-25-24,25 24,0 24,-25 1,0 0,0 0,0 0,0-1,0 1,0 0,24-25,1 0,0 0,0 0,0-25,-1 25,1 0,-25-25,25 25,0-24,0 24,-25-25,24 0,1 25,-25-25,25 0,-25 1,25-1,-25 0,0 0,0 0,0 1,0-1,-25 25,25 25,-25-25,25 24,-25-24,25 25,-24-25,24 25,-25-25,25 25,-25-25,25 25,-25-25,25 24,0 1,-25 0,25 0,0 0,0-1,0 1,0 0,0 0,0 0,0-1,25-24,0 25,0-25,0 0,-1 0,1 0,0 0,0 0,0 0,-1 0,-24-25,25 25,0 0,0 0,-25-24,25 24,-25-25</inkml:trace>
  <inkml:trace contextRef="#ctx0" brushRef="#br0" timeOffset="311381.8576">22002 14808,'0'-24,"0"-1,0 50,25-25,-25 24,25-24,-25 25,25 0,-25 0,0 0,24-1,-24 1,25 0,-25 0,0 0,0-1,0 1,25 0,-25 0,0 0,0-1,0-48,0-1,0 0,0 0,0 0,0 1,0-1,25 25,-25-25,25 25,-1 0,-24 25,25-25,-25 25,25-25,0 24,-25 1,25 0,-25 0,24 0,-24-1,0 1,0 0,0 0,0 0,0-1,0 1,-24-25,24 25,-25-25,0 0,25-25,-25 25,25-25,0 1,0-1,0 0,25 0,-25 0,0 1,25-1,0 25,-25-25,24 25,1-25,0 25,-25-25,25 25,0 0,-25-24,24 24,1 24,-25 1,25-25,-25 25,0 0,0 0,0-1,25-24,-25 25,0 0,0 0,25-25,-25 25,24-25,-24 24,25-24,0 0,0 0,-25-24,25 24,-25-25,24 25,-24-25,0 0,25 0,-25 1,0-1,0 0,0 0,25 25,-25-25,25 25,0 25,-25 0,24-25,1 25,0 24,-25-24,25 0,0 25,-1-26,-24 1,25 25,0-25,-25 24,0-24,25 0,-25 25,0-26,0 1,0 0,-25-25,0 25,25 0,-25-25,-24 24,24-24,-25 0,26 0,-26 0,25-24,0 24,1-25,-1 0,0 0,25-24,0 24,25-25,0 1,-1-1,26 0,0 1,24-26,0 26,-24-1,25 0,-1 1,0-1,26 25,-26-24,-24 49</inkml:trace>
  <inkml:trace contextRef="#ctx0" brushRef="#br0" timeOffset="313425.4648">1538 15900,'0'-25,"0"50,0 0,0-1,0 1,0 0,0 0,0 24,0-24,0 0,0 0,0 0,0-1,0 1,0 0,25-25,-25 25,0 0,25-25,-25-25,0 0,0 0,0 0,0 1,0-1,0 0,0 0,0 0,0-24,-25 24,25 0,0 0,0 1,0-1,0 0,0 0,25 25,0 0,-25 25,24-25,-24 25,25-25,0 25,-25-1,25-24,-25 25,25 0,-1 0,-24 0,25-25,-25 24,25-24,-25 25,0-50,0 1,0-1,0 0,0 0,0 0,25 1,-25-1,0 0,25 0,-25 0,25 1,-1 24,1 0,-25 24,25-24,-25 25,25-25,-25 25,25 0,-25 0,24-25,-24 24,25 1,0 0,-25 0,25-25,0 25,-1-1,1-24,0 0,0 25,24-25,-24 0,0-25,0 25,0 0,-1-24,1 24,0-25,0 25,0 0,-25-25,24 25,-24-25,0 0,0 1,-24 24,-1 0,0 0,0 0,0 0,1 24,-1-24,25 25,-25-25,25 25,0 0,0 0,25-1,0-24,-1 0,1 0,0 0,-25-24,25 24,-25-25,25 25,-25-25,24 25,-24 25,25-25,0 0,0 25,0-25,-1 0,1 0,0 0,0 0,0 0,-1 0,1 0,0-25,0 25,-25-25,25 25,-25-25,0 0,0 1,0-1,-25 0,0 0,0 25,25 25,0 0,0 0,0-1,0 1,0 0,0 25,25-26,-25 26,0 0,0-26,25 26,-25 0,0-26,0 26,25-25,-25 0,0 24,0-24,0 0,0 0,0 0</inkml:trace>
  <inkml:trace contextRef="#ctx0" brushRef="#br0" timeOffset="313927.412">2729 16123,'0'-50,"0"100,0-124,0 49,0 0,0 0,0 0,0 1,25 24,-25-25,24 25,1-25,0 25,0 0,0 0,-1 0,1 0,0 25,0-25,0 25,0-1,-1-24,1 25,-25 0,25-25,-25 25,0 0,0-1,0 1,0 0,-25 0,0-25,1 0,-1-25,25 0,0 0,0 1,0-1,0 0,25 0,-25 0,24 25,-24-24,25-1,-25 0,25 25,-25-25,25 0,-25 1,25 24,-25 24,24 1,-24 0,25 0,-25 0,25-1,-25 1,25 0,-25 0,25 24,-25-24,24 0,-24 0,25 0,-25 24,25-24,-25 0,25 0,-25-1,25 1,-25 0,0 0,0 0,0 0</inkml:trace>
  <inkml:trace contextRef="#ctx0" brushRef="#br0" timeOffset="314179.265">3175 15949,'0'0,"0"-24,25 24,-25-25,0 0,25 25,-25-25,25 25,-25-25,25 25,-1 0,1-24,0 24,0 0,0 0,-1 0,1 0,0 0,-25 24,25-24,0 0,-25 25,24-25,-24 25,0 0,0 0,0-1,0 1,-24-25,-1 25,0 0,0 0,0-1,1-24,-1 25</inkml:trace>
  <inkml:trace contextRef="#ctx0" brushRef="#br0" timeOffset="315088.8676">3994 15925,'25'0,"-25"-25,0 0,0 50,0 0,0-1,0 1,0 0,0 0,0 0,0-1,25 1,-25 0,0 0,24-25,-24 25,25-1,0-24,-25-24,25 24,-25-25,0 0,0 0,25 25,-25-25,24 25,1 25,0-25,-25 25,25-25,0 25,-1 0,1-25,-25 24,0-48,25 24,-25-25,25 25,-25-25,0 0,0 0,25 1,-25-1,0 50,24-25,-24 24,25 1,-25 0,25-25,0 25,-25 0,25-25,-1 0,1 24,0-24,0 0,0 0,-1 0,1 0,0 0,0 0,24-24,-24 24,0-25,-25 0,25 0,0 25,-25-25,24 1,-24-1,0 0,0 0,-24 25,-1 0,0 0,0 0,0 25,1 0,-1 0,25-1,-25 1,25 25,0-25,0-1,0 1,0 25,0-25,0-1,25 26,-25-25,0 0,0 24,25-24,-25 0,0 0</inkml:trace>
  <inkml:trace contextRef="#ctx0" brushRef="#br0" timeOffset="315231.7669">4540 15726,'0'0,"0"-25,24 1</inkml:trace>
  <inkml:trace contextRef="#ctx0" brushRef="#br0" timeOffset="315413.6901">6226 16098,'0'0,"25"0,0 0</inkml:trace>
  <inkml:trace contextRef="#ctx0" brushRef="#br0" timeOffset="316192.5805">6326 16024,'-124'0,"248"0,-273 0,124 0,25 25,-25-25,0 24,0-24,25 25,-24-25,24 25,-25-25,25 25,-25-25,25 25,0-1,0 1,25-25,-25 25,25-25,-1 0,1 0,0 0,0 0,0 0,-25-25,25 25,-25-25,24 1,-24-1,0 0,25 25,-25 25,25-25,-25 25,25-25,0 24,-1-24,1 25,0-25,25 0,-26 0,1 0,0 0,0-25,24 25,-24-24,0 24,0-25,0 0,-25 0,24 0,1 1,-25-26,0 25,0 0,0 1,0-1,0 0,0 0,0 0,-25 25,25-24,-24-1,24 0,-25 25,25 25,0 0,0-1,0 1,0 25,0-25,0-1,0 1,0 25,0-25,0-1,0 26,25-25,-25 0,0-1,24-24,-24 25,25-25,0 0,0 0,0-25,-1 1,-24-1,25 0,0 0,0 0,-25-24,25 24,-1 0,-24 0,0-24,0 24,0 0,0 0,0 1,0-1,0 0,-24 25,24-25,0 0,0 50,0 0,0 0,0 0,0-1,0 1,0 25,0-25,0-1,24 26,-24-25,0 0,25-1,-25 26,25-25,-25 0</inkml:trace>
  <inkml:trace contextRef="#ctx0" brushRef="#br0" timeOffset="316586.6156">8310 15801,'0'0,"0"-25,0 0,0 0,0 0,0 1,0-1,0 50,-25-1,25 1,0 0,0 0,0 24,0-24,0 0,0 0,0 0,0 24,0-24,0 0,0 0,0-1,0 1,0 0,25 0,-25 0</inkml:trace>
  <inkml:trace contextRef="#ctx0" brushRef="#br0" timeOffset="317146.4946">8533 15875,'0'-25,"0"0,0 1,0 48,0 1,0 0,0 0,0 0,25-25,-25 24,25 1,-25 0,25 0,-25 0,24-1,1-24,0 0,0-24,-25-1,0 0,0 0,0 50,25 0,-25 0,24-1,1-24,-25 25,25-25,0 25,0-25,-1 25,1-25,0 0,0 0,0 0,-1 0,1 0,0 0,-25-25,25 25,0-25,-25 0,24 25,-24-24,0-1,0 0,0 0,0 0,0 1,-24 24,-1 0,0 0,0 24,25 1,-25 0,25 0,0 0,0-1,25 1,-25 0,25 0,-25 0</inkml:trace>
  <inkml:trace contextRef="#ctx0" brushRef="#br0" timeOffset="317329.8945">8409 15652,'0'0,"0"-25,0 0,25 25,0 0,0 0,-1 0,1 0,25 0,-1 0,-24 0,25 25,-1-25</inkml:trace>
  <inkml:trace contextRef="#ctx0" brushRef="#br0" timeOffset="317963.5335">10567 15900,'-25'-25,"25"0,0 50,0 0,0 0,0-1,0 1,0 0,0 0,25 0,-25-1,0 1,25 25,-25-25,0-1,0 1,0 0,0 0,0 0,0-1,0-48,-25-1,25 0,-25 0,25 0,0 1,-24-26,24 25,0 0,0 1,0-26,0 25,0-24,0 24,0-25,0 25,0 1,0-1,0 0,24 0,-24 0,25 1,0 24,-25-25,25 25,-25-25,25 25,-1 0,1 0,0 25,0-25,-25 25,0-1,25-24,-25 25,0 0,0 0,0 0,0-1,0 26,0-25,-25 0,25-1,-25 1,25 0,-25 0,0 0,25-1,-24 1,24 0</inkml:trace>
  <inkml:trace contextRef="#ctx0" brushRef="#br0" timeOffset="318301.343">11088 16024,'-25'0,"0"25,1-25,-1 0,25 24,-25-24,25 25,0 0,0 0,25-25,-25 25,25-25,-1 0,1 24,0-24,0 0,0 0,-1 0,1 0,0-24,-25-1,25 25,-25-25,0 0,0 0,-25 1,0-1,0 25,1 0,24-25,-25 25,0 0,0 0,0 0,1 0,-1 0,0 0,0 0,25 25</inkml:trace>
  <inkml:trace contextRef="#ctx0" brushRef="#br0" timeOffset="318551.9531">11336 16024,'0'-25,"0"0,0 50,0 0,25 0,-25-1,0 1,25-25,-25 25,25 0,-25 0,0-1</inkml:trace>
  <inkml:trace contextRef="#ctx0" brushRef="#br0" timeOffset="318962.7158">11460 16073,'25'-49,"-50"98,75-123,-50 49,25 25,-1 0,1 25,0 0,-25 0,0-1,25-24,-25 25,0 0,0 0,25-25,-25 25,0-50,24 25,-24-25,0 0,0 0,0 1,25 24,-25-25,0 0,25 25,-25-25,25 0,-25 1,25 24,-1 0,1 0,-25 24,25 1,-25 0,0 0,0 0,25-1,-25 1,0 0,0 0,0 0,25-1,-1-24</inkml:trace>
  <inkml:trace contextRef="#ctx0" brushRef="#br0" timeOffset="319406.4797">12105 15850,'0'-74,"0"148,0-173,0 74,0 0,-25 1,25-1,-25 25,25-25,-24 25,-1-25,0 0,0 25,0 0,25-24,0 48,-24-24,24 25,0 0,0 0,0 0,0 24,0-24,0 0,0 0,0 24,0-24,0 25,24-26,-24 1,0 0,25 25,-25-26,0 1,25 0,-25 0,25-25,-25 25,25-1,-1-24,1-24,0-1,-25 0,25 0,-25 0,25 25,-25-24,24 24,-24-25,25 25,0 0,-25 25,25-1,0 1,-25 0,24 0,-24 0,0-1,0 1,0 0,0 0,0 0,0-1,-24-24</inkml:trace>
  <inkml:trace contextRef="#ctx0" brushRef="#br0" timeOffset="319587.3568">11981 15850,'25'0,"0"0,-1 0,1 0,0 0,0 0,0 0,-1 0,1 0,0 0</inkml:trace>
  <inkml:trace contextRef="#ctx0" brushRef="#br0" timeOffset="319870.4127">11460 15602,'0'0,"-25"0,25-25</inkml:trace>
  <inkml:trace contextRef="#ctx0" brushRef="#br0" timeOffset="324008.6043">13767 15925,'-25'0,"0"0,1 0,-1 0,0 0,25 24,-25-24,0 0,1 25,-1 0,0-25,25 25,-25 0,25-1,25 1,0 0,0-25,-1 0,1 0,0 25,0-25,0 0,24-25,-24 25,0 0,0-25,-1 25,-24-25,25 25,-25-24,0-1,0 0,0 0,0 0,-25 1,1 24,-1-25,0 0,0 25,0-25,1 25,-1 0,0 0,25-25,-25 25,25 25,25-25,0 0,0 0,-1 25,26-25,-25 0,0 0,24 0,-24 25,25-25,-26 0,1 0,25-25,-25 25,-1 0,1 0,-25-25,25 25,0 0,-25-25,0 1,0-1,-25 25,0 0,25 25,-25-25,25 24,0 1,0 0,0 0,0 0,0 24,0-24,0 25,0-26,0 26,0-25,0 24,25-24,-25 25,0-25,25 24,-25-24,0 0,0 0,0 24,0-24,0 0,0 0,0 0,0-1,-25-24,0 0,1 0,24-24,-25 24,0-25,0 0,25 0,0 0,-25 1,25-1,0 0</inkml:trace>
  <inkml:trace contextRef="#ctx0" brushRef="#br0" timeOffset="324816.3047">13891 16123,'0'0,"0"-25,0 0,0 1,0-1,0 0,0 0,0 0,0 1,-25 24,0 0,1 0,24 24,-25-24,0 25,0-25,25 25,-25-25,25 25,-24 0,24-1,24-24,1 0,25 0,-25 0,24 0,-24 0,25 0,-1 0,-24 0,25 0,-26-24,26 24,-25 0,-25-25,25 25,-50 0,0 0,0 0,0 0,1 0,-26 0,0 0,26 0,-26 0,0 0,1 25,24-25,-25 0,1 0,24 0,0 0,0 0,25 24,-24-24,48 0,1-24,0 24,25 0,-26 0,1 0,25 0,-25 0,-1 0,26 0,-25-25,0 25,-1 0,1 0,0 0,0 0,-25 25,25-25</inkml:trace>
  <inkml:trace contextRef="#ctx0" brushRef="#br0" timeOffset="325602.8535">14784 15974,'25'0,"-50"0,0 25,0 0,1 0,24-1,0 1,0 0,0 0,24-25,-24 25,25-25,0 24,0-24,0 0,-1 0,1 0,0 0,0 0,-25-24,25 24,-1-25,-24 0,0 0,0 0,-24 1,-1-1,0 25,25-25,-25 0,0 25,1-25,-1 25,0 0,25-24,25 24,0 24,-1-24,1 0,0 0,0 0,0 0,-1 25,1-25,0 0,0 0,-25 25,25-25,-1 0,1 0,0 25,0-25,-25 25,25-25,-25 24,24-24,-24 25,0 0,0 0,0 0,-24-25,-1 0,25-25,0 0,0 0,0 0,25 1,-1-1,1 0,0 0,0 0,0 25,-1 0,1 0,0 25,-25 0,25-25,-25 25,0 0,25-25,-25 24,0 1,24 0,-24 0</inkml:trace>
  <inkml:trace contextRef="#ctx0" brushRef="#br0" timeOffset="326266.6976">16347 15974,'0'0,"24"0,1 0,-25-25,0 50,0 0,0 0,0 0,0-1,0 1,0 0,0 0,0 0,0-1,0 1,0 0,0-50,-25 0,25 1,-24-1,24 0,0 0,-25 0,25 1,0-1,0 0,0 0,25 25,-25-25,24 25,1-24,0 24,0 0,0 24,-1-24,1 0,-25 25,25-25,0 25,0-25,-1 25,1 0,0-25,-25 24,25 1,0-25,0 25,-25 0,24-25,-24 25,25-25,0 0,-25 24,0-48,25 24,-25-25,0 0,0 0,0 0,0 1,0-1,0-25,-25 25,25 1,0-1,0 0,0 0,0 0,0 1,0-1,0 0,0 0,0 0,0 50,25-25,-25 25</inkml:trace>
  <inkml:trace contextRef="#ctx0" brushRef="#br0" timeOffset="326786.1806">17041 15949,'0'-24,"0"48,0 1,0 0,25 0,-25 0,25-1,0 1,-1 0,1-25,0 0,0 25,0-25,-25-25,24 25,1-25,-25 0,0 1,0-1,0 0,0 0,0 0,-25 25,25 25,0 0,0 0,25-25,-25 25,0-1,0 1,0 0,0 0,0 24,0-24,0 0,0 0,0 0,0-1,0 1,0 0,0 0,0 0,0 0,-25-1,25 1,0 0,-24 0,-1-25,25 25,-25-1,0-24,0 0,-24 25,24-25,0 0,-24 0,24 0,-25 0,25 0,-24 0,24-25,-25 25,26-24,-26-1,25 25</inkml:trace>
  <inkml:trace contextRef="#ctx0" brushRef="#br0" timeOffset="327456.422">17984 16049,'0'-25,"0"0,0 0,-25 25,25-25,-25 1,0 24,1 0,-1 24,0-24,0 25,0-25,25 25,-24-25,-1 25,25 0,-25-1,25 1,0 0,0 0,25-25,-25 25,25-1,-1-24,1 25,0-25,0 0,0-25,-1 25,1-24,0-1,-25 0,25 0,-25 0,0 1,0-1,0 0,0 0,0 0,0 1,0-1,25 50,-25-1,0 1,24 0,-24 0,0 0,0-1,25 1,-25 25,0-25,25-1,-25 26,0-25,0 0,0 24,25-24,-25 0,0 0,0 24,0-24,0 0,0 0,0 0,25-1,-25 1</inkml:trace>
  <inkml:trace contextRef="#ctx0" brushRef="#br0" timeOffset="328818.0506">18430 16098,'0'0,"0"-25,0 1,0-1,0 0,0 0,0 0,0 1,0-1,0 50,0-1,0 1,0 0,0 0,0 0,0-1,0 1,0 0,0 0,0 0,0-1,0 1,0 0,0 0,0 0,25-1,0-24,0 0,-1-24,1-1,0 0,-25 0,25 0,-25 1,25 24,-25-25,0 0,0 0,24 0,-24 1,0-1,0 50,0-1,25 1,-25 0,25 0,-25 0,25-25,-25 24,0 1,25-25,-25 25,24-25,-24 25,25-25,0 0,-25-25,25 25,0-25,-25 0,25 1,-25-1,0 0,0 0,0 0,0 1,24 24,-24 24,0 1,25 0,-25 0,25 0,0-25,-25 24,25-24,-25 25,24-25,1 0,0 0,0-25,0 25,-25-24,24 24,1-25,-25 0,25 25,-25-25,0 0,0 1,25 24,-25-25,0 0,0 0,0 0,-25 25,25 25,0 0,0 0,0 0,0-1,0 1,0 0,0 0,0-50,0 50,0 0,0-1,0 1,25-25,-25 25,0 0,0 0,0-1,0 1,0 0,-25-25,0 0,0 0,1-25,-1 25,0-25,0 25,25-24,-25 24,25-25,-24 25,24-25,0 0,0 0</inkml:trace>
  <inkml:trace contextRef="#ctx0" brushRef="#br0" timeOffset="329121.983">19447 15825,'0'0,"25"0,-25-24,0-1,25 0,-25 0,0 50,0 0,0 0,-25-1,25 1,0 0,0 0,0 0,0-1,0 1,0 0,0 0,0 0,0-1,0 1,0 0,0 0,0 0,0-1,0 1,25 0,-25 0</inkml:trace>
  <inkml:trace contextRef="#ctx0" brushRef="#br0" timeOffset="329277.893">19546 16123,'0'-74,"0"148,25-173,0 99,0 0,0-25,-1 25,1 0,0 0,0 0,0 0,-1 0,1 0</inkml:trace>
  <inkml:trace contextRef="#ctx0" brushRef="#br0" timeOffset="329462.3606">19050 15701,'0'0,"-24"0,-1 0,25-24,0-1,25 25,-25-25,24 25,1 0</inkml:trace>
  <inkml:trace contextRef="#ctx0" brushRef="#br0" timeOffset="330070.5215">20514 16024,'0'0,"0"-25,0 50,0 0,0-1,0 1,0 0,0 0,0 0,0-1,0 1,0 0,0 0,0 0,0-1,0 1,0 0,0 0,0 0,0 0,-25-25,25-25,0 0,-25 25,25-25,0 0,0-24,0 24,0 0,0-25,0 26,0-1,0-25,0 1,0 24,0-25,0 25,25 1,-25-26,0 25,25 0,-25-24,25 24,-25 0,24 0,1 1,0-1,0 50,0-1,-25 1,0 0,24 0,-24 0,0-1,0 1,0 0,-24 0,24 24,-25-24,25 0,-25 0,0 0,25-1,-25 1,25 0,-24 0,24 0</inkml:trace>
  <inkml:trace contextRef="#ctx0" brushRef="#br0" timeOffset="330718.7383">21010 16173,'0'0,"0"-25,0 0,0 0,-25 25,25-25,-25 25,1 0,-1 0,0 0,0 0,0 0,25 25,-25-25,25 25,0 0,0 0,25-1,0-24,-25 25,25-25,0 0,-25 25,25-25,-1 0,-24-25,25 25,0 0,-25-25,25 25,-25-24,0-1,0 50,25-1,-1-24,-24 25,25-25,0 0,0 25,0-25,-1 0,1 0,0 0,0 0,0-25,-1 25,1-25,0 25,0-24,0-1,-25 0,24 0,-24 0,0 1,25-1,-25 0,0 0,0 0,0 1,0-26,-25 25,25 0,0 1,-24-1,24 0,-25 0,25 0,-25 1,25 48,0 1,-25 0,25 0,0 0,0 24,0-24,-25 0,25 24,0-24,0 25,0-25,0-1,0 26,0-25,0 0,0-1,0 1,0 0,0 0,0 0,25-25</inkml:trace>
  <inkml:trace contextRef="#ctx0" brushRef="#br0" timeOffset="331126.6546">21655 15925,'0'-25,"25"0,-25 0,0 0,0 50,0 0,0 0,0 0,0-1,-25 1,25 0,0 0,0 0,0-1,0 1,-25 0,25 0,0 0,0-1,0 1,0 0,0 0,25-25,0 0,-1-25,1 0,-25 0,25 25,0-24,-25-1,25 0,-25 0,24 25,1-25,0 1,-25-1,25 25,-25 25,0-1,0 1,0 0,0 0,0 0,0-1,0 1,0 0,-25 0,0 0,25-1,-25 1</inkml:trace>
  <inkml:trace contextRef="#ctx0" brushRef="#br0" timeOffset="342996.1652">17587 16644,'25'0,"-1"0,1 0,0 0,0 0,0 0,0 0,-1 0,1 0,0 25,0-25,0 0,-1 0,1 0,0 0,0 0,0 0,-1 0,1 0,0 0,0 0,0 0,-1 0,1 0,25 0,-25 0,24 0,-24 0,25 0,-1 0,26 0,-26 0,1 0,24 0,1 0,-1 0,1 0,24 0,-25 0,1 0,24 0,0 25,-25-25,26 0,-26 0,25 0,-24 0,-1 0,25 0,-24 0,-1 24,25-24,-24 0,-1 0,1 0,-1 0,25 25,-24-25,-26 0,26 0,-1 0,1 0,-1 25,-24-25,24 0,-24 0,24 0,-24 0,24 0,-24 25,-1-25,1 0,-1 0,1 0,0 0,-26 0,26 0,-25 0,0 0,-1 0,1 25,0-25,0 0,0 0</inkml:trace>
  <inkml:trace contextRef="#ctx0" brushRef="#br0" timeOffset="346707.8783">1290 17512,'-25'0,"25"-25,0 0,25 25,0-24,-25-1,25 25,0-25,-1 0,1 0,-25 1,25-1,0-25,0 25,-1 1,1-1,-25 0,25 0,0 0,-25 1,0 48,0 1,-25-25,25 25,0 0,0 0,-25-25,25 24,0 1,0 0,0 0,0 0,0-1,0 1,0 0,25 0,-25 0,0-1,25 1,0-25,-1 0,1-25,0 1,0 24,-25-25,25 0,-1-25,1 26,-25-1,25 0,0-25,-25 26,25-1,-25 0,25 0,-25 0,0 1,0-1,0 0,0 50,0 0,0-1,-25 1,25 0,0 25,0-26,0 1,0 25,0-25,0 24,25-24,-25 25,0-26,0 26,0-25,0 0,24 0,-24 24,0-24,0 0,0 0,0-1,-24 1,24 0,-25 0,0-25,0 0,0 0,25-25,-25 0,1 0,24 1,0-1,0 0,0 0,0 0,0 1,0-1,0 0,24 25,1-25,0 0,0 25,0-25,0 25,-25-24,24 24,1-25,0 0,0 25,0-25,-1 0</inkml:trace>
  <inkml:trace contextRef="#ctx0" brushRef="#br0" timeOffset="346895.8785">1761 16942,'0'-25,"0"0</inkml:trace>
  <inkml:trace contextRef="#ctx0" brushRef="#br0" timeOffset="347895.4349">3845 17190,'0'-25,"0"0,0 0,0 50,0 0,0 0,0-1,0 26,0-25,0 0,0-1,25 26,-25-25,0 0,0 24,0-24,0 0,-25 0,25 0,0-1,-25-24,25-24,-25 24,25-25,0 0,-24 0,24-25,0 26,0-1,0-25,0 25,0-24,0 24,0 0,0 0,0 1,0-1,0 0,0 0,0 0,24 1,-24-1,25 25,0 25,0-25,0 24,-1-24,-24 25,25 0,0 0,0 0,0-1,0 1,-1 0,1 25,0-26,0 1,0 0,-1 25,-24-26,25 1,0 0,0 0,0-25,-25 25,24-25,-24 25,25-25,0 0,-25-25,25 0,-25 0,0 0,0 0,0 1,0-26,0 25,-25 0,25-24,0 24,0 0,-25 0,25 1,-25-1,25 0,0 0,-24 0</inkml:trace>
  <inkml:trace contextRef="#ctx0" brushRef="#br0" timeOffset="348246.4126">4688 17338,'0'-24,"25"24,0 0,0 0,0 24,-1-24,1 0,0 0,0 0,0 0,-1 0,1 0,0 0,-25-24,25 24,0 0</inkml:trace>
  <inkml:trace contextRef="#ctx0" brushRef="#br0" timeOffset="348519.3433">4688 17562,'-24'0,"24"25,24-25,1 24,0-24,0 0,0 0,-1 0,1-24,0 24,0 0,0 0,-1 0,1 0,0 0,0 0,0 0,0 0,-1 0,1 0,0 0,0 0</inkml:trace>
  <inkml:trace contextRef="#ctx0" brushRef="#br0" timeOffset="350238.6491">6574 17338,'0'0,"0"25,24-25,1 0,0 0,0 0,0 0,-25-25,24 25,1-24,0-1,0 25,-25-25,0 0,25 25,-25-25,0 1,24 24,-24-25,0 0,0 0,0 0,-24 25,-1 0,0 25,0-25,25 25,-25-25,25 25,-24-25,24 25,-25-1,25 1,0 0,-25 0,25 0,0-1,0 1,25 0,-25 0,0 0,25-1,-25 1,24-25,-24 25,25-25,0 25,0-25</inkml:trace>
  <inkml:trace contextRef="#ctx0" brushRef="#br0" timeOffset="350714.5755">7094 17239,'0'-25,"0"50,0-74,0 24,25 25,-25-25,0 50,25-25,0 0,-25 25,25-25,0 24,-1 1,-24 0,25-25,0 25,-25 0,25-1,-25 1,0 0,0 0,0 0,-25-25,25-25,-25 25,25-25,0 0,0 0,0 1,0-1,25 25,-25-25,25 0,-25 0,25 25,-25-24,24-1,1 0,0 0,0 25,-25-25,25 25,-1 0,1 0,0 0,-25 25,25 0,-25 0,0 0,25-1,-25 1,0 0,0 0,24 0,-24-1,0 1,0 0,0 0,0 0</inkml:trace>
  <inkml:trace contextRef="#ctx0" brushRef="#br0" timeOffset="351590.8072">8037 17066,'0'-25,"0"0,0 0,-25 25,0 0,1 0,24 25,-25-25,25 25,-25-25,0 25,25-1,-25 1,25 0,0 0,0 0,0-1,0 1,0 0,0 0,25 0,0-1,-25 1,25-25,0 25,-1-25,1 0,0 0,0 0,0 0,-1 0,1-25,0 0,0 25,-25-24,25-1,-25 0,25 0,-25 0,0 1,0-1,0 0,24 25,-24 25,25-25,-25 25,25-1,-25 1,25 0,-25 0,25 0,-25-1,0 1,0 0,0 0,24-25,-24 25,0-1,0 1,0 0,25-25</inkml:trace>
  <inkml:trace contextRef="#ctx0" brushRef="#br0" timeOffset="351886.7446">8583 17264,'49'-50,"-98"100,98-124,-49 98,25-24,-25 25,25-25,-25 25,25-25,-25 25,25-25,-25 25,0-1,24-24,-24 25,0 0,0 0,0 0,0-1,-24 1,-1-25,25-25,-25 25,25-24,-25-1,25 0,0 0,0 0,0 1,0-26,25 25</inkml:trace>
  <inkml:trace contextRef="#ctx0" brushRef="#br0" timeOffset="352068.6386">8558 16818,'0'-25,"0"0,25 25,0 0,-1 0</inkml:trace>
  <inkml:trace contextRef="#ctx0" brushRef="#br0" timeOffset="352849.5232">9054 17041,'-25'0,"0"0,1 0,24 25,-25-25,0 24,25 1,-25-25,25 25,0 0,0 0,-25-25,25 24,0 1,0 0,25 0,-25 0,25-1,0 1,0 0,-1-25,1 0,0 0,0 0,0-25,-1 25,1-25,0 1,0-1,0 0,-25 0,24-24,1 24,-25 0,25-25,-25 26,0-1,0 0,0-25,0 26,0-1,0 0,0 0,-25 0,25 1,-25-1,25 0,0 0,-24 25,24 25,0 0,0 0,0-1,0 1,0 0,0 0,0 0,0 24,0-24,0 0,0 24,0-24,0 0,0 0,0 0,0-1,0 1,24 0,-24 0,25 0,-25-1,25-24,0 25,0-25,0 0,-1 0,1 0,0-25,0 25,0 0,-1-24,1-1,0 25,0-25,0 0,-1 0,-24 1,25 24,-25-25,0 0,0 0,-25 25,1 0,-1 0,0 0,25 25,0 0,0 0,-25-25,25 24,0 1,25 0,-25 0,0 0,25-1,-25 1,25 0,-1 0,1 0,0-25,-25 24,25-24</inkml:trace>
  <inkml:trace contextRef="#ctx0" brushRef="#br0" timeOffset="354545.5468">9947 17165,'25'-25,"-25"0,25 25,-25-25,24 25,-24 25,25-25,-25 25,25-25,-25 25,0 0,25-1,0 1,-25 0,24 0,-24 0,0-1,25 1,-25 0,0 0,0 0,0-1,-25-24,1 0,24-24,-25-1,25 0,-25 25,25-25,0 0,0 1,0-1,0 0,25 0,-25 0,25 1,-1-1,1 0,0 25,0-25,0 25,-1 0,1 0,0 25,0 0,-25 0,25-1,-25 1,0 0,0 0,0 0,0-1,0 1,0 0,0 0,0 0,0-1,0-48,0-1,0 0,25 0,-25 0,24 1,1-1,-25 0,25 25,-25-25,25 0,0 1,-1-1,1 25,-25-25,25 25,0 0,-25 25,25 0,-25-1,0 1,0 0,0 0,0 0,24-1,-24 1,0 0,25 0,0 0,0-25,-25 24,25-24,-1 0,1 0,0 0,0 0,0-24,-1 24,1-25,0 25,-25-25,25 25,-25-25,25 0,-25 1,0-1,0 0,-25 25,0 0,0 0,25 25,-25-25,25 25,-24-25,24 24,0 1,0 0,24 0,1-25,-25 25,25-25,0 0,0 0,-1 0,1 0,-25-25,25 25,-25-25,25 25,0-25,-1 0,-24 1,25 24,-25-25,25 0,0 25,0 25,-25 0,24-1,-24 1,0 0,0 0,0 0,0-1,0 1,25-50,0 25,-25-24,25-1,0 0,0 0,-1 0,1 1,-25-1,25 0,0 0,0 0,-1 1,1 24,-25-25,0 50,0-1,0 1,0 0,0 0,-25 0,25-1,0 1,0 0,0 0,0 0,0-1,25 1,0-25,0 0,0-25,-25 1,24 24,1-25,-25 0,25 0,0-24,-25 24,25 0,-25-25,0 26,24-1,-24-25,0 25,0 1,0-1,0 0,0 0,-24 0,24 1,0-1,-25 25,25-25,-25 25,25-25,-25 25,25-25,0 50,0 0,0 0,-25-25,25 25,0-1,0 1,0 0,0 0,0 0,0-1,0 1,0 0,0 0,0 0,0-1,25 26,-25-25,0 0,0-1,0 1,0 0,0 0</inkml:trace>
  <inkml:trace contextRef="#ctx0" brushRef="#br0" timeOffset="354741.4322">11634 17239,'-25'0,"50"0,-50-25,50 25,0 0,-1 0,1 0,0 25,0-25,0 0,-1 0,1 0,0 0,0 0,0 0</inkml:trace>
  <inkml:trace contextRef="#ctx0" brushRef="#br0" timeOffset="355672.9261">12378 17338,'25'0,"-1"0,-24-24,25-1,-25 0,25 25,-25-25,25 25,-25-25,25 1,-50 48,25 1,-25 0,25 0,0 0,0-1,25 1,-25 0,0 0,25-25,-25 25,25-25,-25 24,24 1,1 0,-25 0,0 0,-25 0,1-25,-1 0,0 24</inkml:trace>
  <inkml:trace contextRef="#ctx0" brushRef="#br0" timeOffset="357376.2456">14189 17066,'-25'-25,"0"25,0 0,25 25,-25-25,25 24,-24-24,24 25,0 0,24 0,1-25,-25 25,25-25,0 0,-25-25,0 0,0 0,-25 25,25-25,-25 25,25-24,-25 24,50 0,-25 24,25-24,0 0,0 0,-1 0,1 0,0 0,25 0,-26 0,1 0,25 0,-25 0,-1 0,1-24,0 24,0 0,0 0,0-25,-1 25,-24-25,0 0,0 0,-24 25,-1-24,0 24,0 0,25 24,0 1,-25-25,25 25,0 0,0 24,-25-24,25 0,0 25,0-1,0-24,0 25,0-1,-24 1,24-1,0 1,0 0,0-1,0-24,0 25,-25-1,25-24,0 0,0 25,-25-26,25 1,-25 0,0 0,1-25,-1 25,0-25,25-25,-25 25,25-25,-25 25,25-25,0 0,0-24,0 24,0-25,0 26,25-26,0 0,0 1,0 24,-1-25,1 25,0-24,0 24,0 0,24 0,-24 1,0-1,0 0,24 0,-24 25,0-25,0 1</inkml:trace>
  <inkml:trace contextRef="#ctx0" brushRef="#br0" timeOffset="358117.8871">15578 17264,'0'0,"24"0,1 0,-25-25,-25 25,1 0,-1 0,0 25,0-25,0 25,1 0,24-1,-25 1,25 0,0 0,25 0,-1-1,1 1,0-25,0 0,0 0,-1 0,1 0,0 0,0 0,-25-25,25 25,-25-24,0-1,25 25,-25-25,0 0,-25 0,25 1,0-1,-25 0,0 0,25 0,-25 25,25-24,25 24,0 0,0 0,0 0,-25 24,24-24,1 0,0 0,-25 25,25-25,0 0,-25 25,24-25,1 0,0 0,-25 25,25-25,0 0,-25 25,24-25,1 24,0 1,-25 0,0 0,0 0,-25-25,0 0,1-25,24 0,24 0,1 0,-25 1,25 24,0-25,0 25,-25-25,24 25,1 0,0-25,0 25,0 0,-1-25</inkml:trace>
  <inkml:trace contextRef="#ctx0" brushRef="#br0" timeOffset="359766.3076">16471 17314,'0'-25,"0"0,-25 0,0 25,25-25,-25 25,0 0,1 0,24 25,-25-25,25 25,-25-25,0 25,25 0,0-1,-25-24,25 25,25 0,0-25,-25 25,25-25,0 0,-1 0,1 0,-25-25,25 25,0-25,-25 0,0 1,25 24,-25-25,0 0,0 0,0 50,0 0,0 0,0-1,0 1,0 0,0 0,0 0,0 24,0-24,0 0,0 0,0 24,0-24,0 0,0 0,-25 0,25-1,0 1,0 0,0 0,-25-25,25 25,0-1,-25-24,0 0,1-24,24-1,0 0,0 0,0 0,24 1,1-26,-25 25,25 0,0 1,0-26,-1 25,1 0,0 0,0 1,-25-1,25 0,-1 0,1 25,-25-25,25 1,0-1,-25 0,25 0,-25 50,0 0,0 0,0-1,0 1,25 0,-25 0,0 0,0-1,0 1,0 0,0 0,0 0,0-50,24 25,-24-25,25 0,0 0,-25 1,25 24,0-25,-1 0,1 25,-25-25,25 25,0-25,0 25,-25-24,24 24,1 0,0 0,-25 24,0 1,0 0,0 0,0 0,0-1,0 1,0 0,0 0,0-50,25 25,-25-25,25 25,-25-25,24 1,1-1,-25 0,25 25,0-25,0 25,-25 25,24-25,-24 25,0 0,0-1,25-24,-25 25,0 0,25-25,-25 25,25-25,0 0,-1 0,1 0</inkml:trace>
  <inkml:trace contextRef="#ctx0" brushRef="#br0" timeOffset="360044.1434">16768 16942,'0'0,"-24"-25,-1 0,25 0,0 0,0 1,0 48,25-24</inkml:trace>
  <inkml:trace contextRef="#ctx0" brushRef="#br0" timeOffset="361000.0586">18009 17115,'0'25,"-25"-25,25 25,-25-25,25 25,0-1,0 1,0 0,0 0,25 0,0-25,-25 24,24-24,1 25,0-25,0 25,0-25,-1 0,1-25,0 25,-25-25,0 1,0-1,0 0,0 0,-25 0,25 1,-25 24,25-25,0 0,-24 25,24-25,24 25,1 25,0-25,0 0,0 0,-1 0,1 25,0-25,0 0,0 0,-1 0,1 0,-25-25,25 25,0 0,-25-25,0 0,0 1,-25 24,25-25,-25 25,25 25,-25-25,25 24,0 1,0 0,0 25,0-26,0 1,0 25,0-25,0 24,0 1,0-1,0-24,0 25,0 0,0-26,0 26,0-25,0 0,0 24,-24-24,24 0,0 0,-25-25,25 24,-25 1,0-25,0 0,1 0,-1 0,0 0,25-25,-25 1,25-1,0 0,0 0,0-24,25 24,0 0,0 0,-1 0,1 1,0-1,0 0,0 25,-1-25,26 0,-25 25,24-25,-24 1,25 24,-25-25</inkml:trace>
  <inkml:trace contextRef="#ctx0" brushRef="#br0" timeOffset="361442.7353">19522 17140,'24'0,"-24"-25,0 50,0 0,0 0,0-1,0 1,0 0,0 0,0 24,0-24,0 0,0 0,0 0,25-1,-25 1,0 0,0 0,0 0,0 0,0-50</inkml:trace>
  <inkml:trace contextRef="#ctx0" brushRef="#br0" timeOffset="361632.6245">19546 17214,'25'-148,"-50"296,75-321,-25 173,0-25,-1 25,1 0,0 0,0 0,-25-25,25 25,-1 0,1 0,0 0,0 0,0 25,0-25,-1 0,1 0,-25 25,25-25</inkml:trace>
  <inkml:trace contextRef="#ctx0" brushRef="#br0" timeOffset="361846.0328">19646 17363,'-25'25,"50"-25,-1 0,1 0,0 0,0 0,0 0,-25-25,24 25,1 0,0 0,0 0,0 0,0 0,24 0,-24 0,0 0,0 0,-1 0,1 0</inkml:trace>
  <inkml:trace contextRef="#ctx0" brushRef="#br0" timeOffset="362504.9974">20464 17388,'0'-25,"0"0,25 25,0 0,0 0,-1 0,1 0,0 0,0 0,0 0,-1 25,1-25</inkml:trace>
  <inkml:trace contextRef="#ctx0" brushRef="#br0" timeOffset="363065.2002">21060 17239,'0'-25,"0"50,0 0,0 0,0 0,0-1,24 1,-24 0,0 0,0 0,0-1,25 1,-25 0,0 0,0 0,0 0,-25-25,25-25,-24 0,24 0,0 0,0 0,0 1,0-1,-25 0,25 0,0 0,0 1,25-26,-25 25,0 0,0-24,24 24,-24 0,25 0,-25 1,0-1,25 0,-25 0,0 0,25 1,-25-1,0 0,25 25,-25-25,0 0,24 25,-24-24,25 24,0 0,0 0,-25 24,25-24,-25 25,24-25,-24 25,0 0,25 0,-25-1,25 1,-25 0,0 0,0 24,0-24,-25 0,25 0,0 0,-25-1,25 1,-24 0,24 0,-25 0,0-1,0 1,25 0</inkml:trace>
  <inkml:trace contextRef="#ctx0" brushRef="#br0" timeOffset="364488.9678">21556 17066,'0'0,"0"-25,0 0,0 0,0 0,0 50,0 0,-25 0,25 0,0-1,0 1,0 0,0 0,0 24,0-24,0 0,0 0,0 24,0-24,0 0,0 0,0 0,25-1,-25 1,0 0,24-25,-24 25,25-25,0 25,0-25,0 0,-1 0,1-25,0 25,0-25,0 25,-25-25,24 25,1-25,0 1,0-1,-25 0,25 0,-25 0,0 1,0-1,-25 0,25 0,-25 25,25-25,-25 25,0-24,1 24,-1 0,25 24,0 1,-25 0,25 0,0 0,0-1,25-24,-25 25,0 0,25-25,-25 25,24-25,1-25,0 25,0-25,0 0,-1 25,-24-24,25 48,0 1,0 0,-25 0,0 0,25-25,-25 24,0 1,0 0,0 0,25-25,-25-25,0 0,24 25,-24-25,0 1,25 24,-25-25,25 25,-25-25,25 25,-25 25,0 0,25-25,-25 24,0 1,0 0,0 0,0 0,24-25,-24-25,25 25,0-25,0 0,-25 0,25 25,-25-24,24 24,-24-25,25 25,-25-25,25 25,-25-25,25 25,0 0,-25 25,-25 0,25 0,0-1,-25-24,25 25,0 0,0 0,0 0,25-25,0 0,-1 0,1 0,0 0,0 0,0 0,-1 0,1-25,0 25,0 0,0-25,-1 25,1 0,0-25,0 25,-25-25,25 25,-25-24,24-1,-24 0,-24 0,24 0,-25 25,0-24,0 24,25-25,-25 25,1 0,-1 0,0 0,25 25,-25-25,25 24,0 1,0 0,0 0,0 0,0-1,0 1,0 0,0 0,25 0,-25 0,25-1,-25 1,25-25,-25 25,24-25,1 0,-25 25,25-25,0 0</inkml:trace>
  <inkml:trace contextRef="#ctx0" brushRef="#br0" timeOffset="365929.0732">23689 17165,'0'0,"0"-25,0 50,0 0,-25-1,25 1,0 0,0 0,0 0,0-1,0 1,0 0,0 0,0 0,0-1,25-24,-25 25,0 0,0-50,0 0,25 1,-25-1,0 0,24 25,-24-25,25 25,-25-25,25 25,0 0,-25 25,25-25,-25 25,24 0,-24 0,0-1,25-24,-25 25,0 0,0 0,-25 0,25 0,-24-25,24 24,-25-24,25-24,25 24,-25-25,24 25,1-25,0 0,0 25,0-25,-1 0,1 25,0 0,-25-24,25 24,0 0,0 0,-25-25,24 25,1 0,-25 25,-25-1,25 1,-24 0,24 0,0 0,-25-25,25 25,0-1,25 1,-1 0,1-25,0 0,-25-25,25 25,-25-25,25 25,-25-24,24-1,-24 0,0 0,25 25,-25-25,0 50,0 0,0 0,0 0,0-1,0 1,0 0,0 0,0 0,-25-1,25 1,0 0,-24 25,24-26,0 1,-25 25,25-25,-25-1,25 1,0 25,0-25,-25-1,25 1,0 0,-25-25,25 25,-24-25,24 25,-25-25,0 0,0 0,0 0,0-25,25 0,0 0,0 0,0 1,25-1,0-25,-25 1,25 24,25-25,-26 1,1-1,25 25,-25-24,24-1,-24 25</inkml:trace>
  <inkml:trace contextRef="#ctx0" brushRef="#br0" timeOffset="368744.0633">2729 17934,'0'-25,"0"0,0 0,0 50,0 0,-25-25,25 25,0 0,0-1,0 1,0 0,0 0,0 0,-25-1,25 1,0 25,0-25,0-1,0-48,0-1,0 0,0 0,0 0,0 1,0-1,0 0,0 0,0 0,0 1,0-1,0 0,25 25,-25 25,25-25,-25 25,25-25,-25 24,24-24,-24 25,25-25,-25 25,25 0,0 0,-25-1,25-24,-25 25,24-25,1 0,0-25,-25 1,0-1,0 0,0 0,0 0,0 1,0-1,0 0,0 0,0 0,0 1,0-1,0 0</inkml:trace>
  <inkml:trace contextRef="#ctx0" brushRef="#br0" timeOffset="369452.6362">3126 17959,'25'0,"-25"24,0 1,0 0,0 0,0 0,24-25,-24 24,25 1,0-25,-25 25,25-25,0 0,-25-25,24 25,1 0,-25-25,0 1,25 24,-25-25,0 0,0 0,0 0,0 1,25 48,-25 1,0 0,0 0,0 0,25-1,-25 1,0 0,0 0,0 0,0-1,0 1,-25-25,25 25,-25-25,0 25,0-25,1 0,-1 0,0 0,0 0,0 0,1 0,-1 0,25-25,-25 25,0 0,0 0</inkml:trace>
  <inkml:trace contextRef="#ctx0" brushRef="#br0" timeOffset="370079.9924">3771 18132,'0'-25,"0"1,-25 24,25-25,-25 25,25-25,-25 25,0 0,1 25,-1-25,25 25,-25-1,25 1,-25 0,25 0,25-25,0 0,0 0,-1 0,1 0,0 0,-25-25,25 25,-25-25,0 0,0 1,0 48,0 1,0 0,0 0,0 0,0-1,0 1,0 0,0 0,0 0,0-1,0 1,0 0,0 0,0 0,0-1,-25 1</inkml:trace>
  <inkml:trace contextRef="#ctx0" brushRef="#br0" timeOffset="371276.6901">3895 18132,'0'-25,"0"1,0-1,0 50,0-1,0 1,24 0,-24 0,0 0,25-1,-25 1,25-25,-25 25,25-25,0 0,-25-25,25 25,-25-25,0 1,24 24,-24-25,0 0,0 0,0 0,0 50,0 0,0 0,0 0,25-1,-25 1,25-25,-25 25,25-25,0-25,-1 0,-24 1,25-1,-25 0,0 0,0 0,0 1,0 48,0 1,0 0,0 0,0 0,25-25,-25 24,25-24,0 0,-1 0,-24-24,25 24,-25-25,25 25,-25-25,25 0,-25 0,0 1,25 24,-25 24,0 1,0 0,24 0,-24 0,25-1,-25 1,0 0,25-25,-25 25,0 0,0-1,0 1,-25-25,0 0,1 0,24-25,-25 1,25-1,0 0,0 0,0 0,0 1,0-1,0 0,25 25,-1-25,-24 0,25 25,0-24,0-1,0 25,-25-25,24 25,-24 25,25 0,-25-1,25-24,-25 25,25 0,-25 0,0 0,25-1,-25 1,24 0,-24 0,0 0,-24-1</inkml:trace>
  <inkml:trace contextRef="#ctx0" brushRef="#br0" timeOffset="371427.7061">4490 18207,'25'-25,"-50"50,75-50,-26 25,1-25,0 25,0 0,0 0,-1 0,1 0,0 0,0 0,0-25</inkml:trace>
  <inkml:trace contextRef="#ctx0" brushRef="#br0" timeOffset="372068.2602">5333 17959,'25'0,"-25"-25,0 50,25-25,-25 24,0 1,0 0,0 0,0 0,25-1,-25 1,0 0,0 0,0 0,25-1,-25 1,0 0,0 0,0 0,24-25,-24 24,0 1,0-50,-24 25,24-24,0-1,-25 0,25 0,-25 25,25-25,0-24,-25 24,25 0,0 0,-25 1,25-1,0 0,0 0,0 0,0 1,0-1,0 0,25 0,-25 0,25 25,0 0,0 0,-1 0,1 0,0 0,0 0,-25 25,25-25,-25 25,24-25,-24 25,0 0,0-1,0 1,0 0,0 0,-24 0,24-1,0 1,0 0,-25 0,25 0,-25-1,0-24,25 25</inkml:trace>
  <inkml:trace contextRef="#ctx0" brushRef="#br0" timeOffset="372334.1091">5705 17909,'0'0,"0"-25,0 50,0 0,0 0,0-1,0 1,25 0,-25 0,0 0,0-1,0 1,0 0,25 0,-25 0,0-1,25-24,-25 25,0 0,74-25,-24 0,-25 0,-1 0</inkml:trace>
  <inkml:trace contextRef="#ctx0" brushRef="#br0" timeOffset="372813.7563">5953 18231,'0'-24,"0"48,0-24,0 25,0 0,25-25,-25 25,0 0,25-25,-25 24,25-24,0 0,-1 0,1 0,-25-24,25-1,-25 0,0 0,25 0,-25 1,0-1,0-25,0 25,0 1,0-1,0 0,0 0,0 0,0 1,0-1,0 0,25 25,-25 25,25-25,-25 25,24-1,-24 1,0 0,25-25,-25 25,0 0,0-1,25 1,-25 0,0 0,0 0,0-1,25 1,-25 0,0 0,25-25,-25 25,0-1,24 1</inkml:trace>
  <inkml:trace contextRef="#ctx0" brushRef="#br0" timeOffset="373253.502">6202 18182,'0'0,"24"0,-24 25,25-25,0 0,0 0,0 0,-1 0,1 0,0 0,0 0,0 0,-1 0,1 0,0-25,0 25,0 0,-1 0,1 0,0 0</inkml:trace>
  <inkml:trace contextRef="#ctx0" brushRef="#br0" timeOffset="379368.9204">22176 16123,'25'0,"-1"0,1 0,0 0,0 0,0 0,-1 0,1 0,0 0,0 0,0 0,-1 0,1 0,0 0,0 0,0 0,-1 0,1 0</inkml:trace>
  <inkml:trace contextRef="#ctx0" brushRef="#br0" timeOffset="379699.8036">22498 16024,'-25'0,"25"-25,25 50,0-25,0 0,-25 25,25-25,-25 24,24-24,-24 25,25-25,-25 25,0 0,25 0,-25-1,0 1,0 0,0 0,0 0,-25-25,25 24,-25-24,1 0,24 25,-25-25,0 0,0 0,0 0,1 0</inkml:trace>
  <inkml:trace contextRef="#ctx0" brushRef="#br0" timeOffset="380329.5599">22845 16049,'25'0,"-25"-25,0 50,25-1,-25 1,25 0,-25 0,0 0,25-1,-25 1,0 0,0 0,0 0,-25-25,0 0,0 0,0-25,1 0,24 0,0 0,-25 1,25-1,0 0,0 0,0 0,25 25,-25-24,24 24,-24-25,0 0,25 25,-25-25,25 25,-25-25,25 25,0 0,-1 0,1 0,0 25,0-25,-25 25,25-25,-25 25,25-25,-25 25,24-25,-24 24,25 1,-25 0,25 0,-25 0,25-25,-25 24,0-48,0-1,0 0,0 0,0 0,0 1,-25-1,25 0,0 0,0 0,0 1,0-1,0 0,0 0,0 0</inkml:trace>
  <inkml:trace contextRef="#ctx0" brushRef="#br0" timeOffset="380808.7608">23218 16024,'0'0,"0"25,0-1,0 1,0 0,0 0,24 0,1-1,0-24,-25 25,25-25,0 0,-1 0,1 0,0 0,-25-25,0 1,0-1,0 0,0 0,0 0,0 50,0 0,0 0,25 0,-25-1,0 1,25 0,-25 0,0 0,0-1,0 1,0 0,0 0,0 0,0 0,-25-1,0 1,0 0,0-25,1 25,-1-25,0 25,-25-25,26 0,-1 0,-25 0,25 0,1 0,-1-25,0 25,0-25,0 0</inkml:trace>
  <inkml:trace contextRef="#ctx0" brushRef="#br0" timeOffset="381287.7349">23714 16073,'0'0,"24"0,-24-24,0-1,-24 25,-1-25,0 25,25-25,-25 25,0 0,25 25,-24 0,24 0,0-1,0 1,0 0,0 0,0 0,24-25,-24 24,0 1,0-50,0 1,0-1,0 50,0-1,0 1,25 0,-25 0,25 0,-25-1,0 1,0 0,25 0,-25 0,0 0,0-1,0 1,0 0,0 0,0 0</inkml:trace>
  <inkml:trace contextRef="#ctx0" brushRef="#br0" timeOffset="382363.2212">23838 16073,'0'-24,"0"48,0-73,0 24,0 0,0 0,-25 25,25-24,-25 24,25-25,0 50,25-1,-25 1,25-25,-25 25,24 0,1-25,-25 25,25-1,-25 1,25-25,-25 25,25-25,-25 25,24 0,-24-50,0 0,-24 25,24-25,0 0,0 50,0 0,24-25,-24 25,25-25,0 25,-25-1,25-24,-25 25,25-25,-25-25,0 1,0-1,0 0,0 0,0 0,0 1,0-1,0 0,25 25,-25-25,0 50,24-25,-24 25,0 0,25-25,-25 24,25-24,-25 25,0 0,25-25,-25 25,25-25,-25 25,24-25,1 0,-25 24,0 1,0 0,0 0,0 0,25-25,-25 24,0 1,0 0,0 0,0 0,0 0,0-1,0 1,0 0,0 0,0 0,0-50,-25 0,25 0,0 0,0 1,0-1,0 0,0-25,0 25,0 1,0-26,0 25,25-24,-25-1,0 25,25-24,-25 24,25-25,-25 25,0-24,24 24,-24 0,25 0,-25 1,25-1,-25 0,0 0,25 25,-25 25,25 0,-25 0,0-1,0 1,24 0,-24 25,0-26,0 1,0 0,0 25,0-26,0 1,0 0,0 25,0-26,0 1,0 0,0 0</inkml:trace>
  <inkml:trace contextRef="#ctx0" brushRef="#br0" timeOffset="382502.6516">24433 16173,'99'-124,"-74"99,-149 174,273-298,-124 124,-1 25,1 0,0 0,0 0,0 0</inkml:trace>
  <inkml:trace contextRef="#ctx0" brushRef="#br0" timeOffset="383092.2927">24160 16694,'0'0,"25"0,-25-25,0 50,0-1,0 1,0 0,0 0,0 0,0-1,25-24,-25 25,0 0,0 0,0 0,0-1,0-48,0-1,0 0,-25 25,25-25,0 0,0 1,0-1,0-25,0 25,0 1,0-1,25-25,-25 25,25 1,-25-1,0 0,24 25,-24-25,0 0,25 25,-25-24,25 24,0 0,0 0,-25 24,0 1,24 0,-24 0,0 0,0-1,0 1,0 0,0 0,0 0,-24-1,24 1,0 0,-25-25,25 25,0 0</inkml:trace>
  <inkml:trace contextRef="#ctx0" brushRef="#br0" timeOffset="383544.2871">24507 16594,'0'0,"0"25,0 0,0 0,25 0,-25-1,0 1,25-25,0 25,-25 0,25-25,-25-25,0 0,0 0,24 1,-24-1,0 0,0 0,0 0,0 1,0-1,0 0,25 0,-25 0,0 1,0-1,25 25,-25-25,0 0,0 50,0 0,25-25,-25 25,0-1,0 26,0-25,25 0,-25-1,0 1,0 25,0-25,0-1,0 1,0 25,0-25,0-1,0 1,0 0,0 0,0 0,-25-1,25 1</inkml:trace>
  <inkml:trace contextRef="#ctx0" brushRef="#br0" timeOffset="383738.3692">24607 16842,'0'-24,"24"24,-24-25,25 25,0-25,0 25,0-25,-1 25,1 0,0-25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4:42:14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9848 7937,'0'-24,"25"24,-1 0,-24-25,25 25,-25-25,25 25,-25-25,25 25,0-25,-1 25,-24-24,25-1,0 0,0 25,0-25,-1 0,1 1,0 24,0-25,0 0,-1 0,1 0,0 1,0-1,0 0,0-25,24 26,-24-1,0-25,24 25,-24-24,0 24,25-25,-26 26,26-1,-25-25,24 25,-24 1,25-1,-25-25,-1 25,26 1,-25-1,0 0,-1 0,26 0,-25 25,0-25,-1 1,1-1,0 0,0 0,0 25,-1-25,1 1,0-1,0 0,25 0,-26 0,1 1,0-1,25 0,-26 0,1 0,0 1,25-1,-26 0,1 0,0 0,0 1,0-1,24 0,-24 0,0 25,0-25,-1 1,1-1,0 0,0 25,0-25,-1 0,1 1,0-1,0 0,0 25,-1-25,1 0,0 25,-25-24,25-1,0 25,-1-25,1 0,0 25,-25-25,25 25,0-25,-1 1,1-1,-50 25,25 25,0-50,25 50,0-25,-25 24,25-24,0 0,-25 25,25-25,-1 25,1-25,-25 25,25-25,0 0,-25 25,25-25,-1 25,1-1,0-24,-25 25,25-25,0 25,-1-25,-24 25,25-25,-25 25,25-25,0 24,0-24,-25 25,24-25,1 25,0 0,0-25,-25 25,25-25,-25 24,24-24,-24 25,25-25,-25 25,25-25,0 25,0 0,-1-25,1 24,0 1,0-25,0 25,-1 0,1-25,0 25,0-1,0 1,-1-25,-24 25,25-25,-25 25,25-25,-25 25,25-25,-25 24,25-24,0 25,-1 0,1 0,0 0,0-25,0 24,-1 1,1-25,-25 25,25-25,-25 25,25-25,0 0,-25 25,24-25,-24 24,25-24,0 25,0 0,0 0,-1-25,1 25,0 0,0-25,-25 24,25 1,-1-25,-24 25,25-25,-25 25,25-25,0 25,-25-1,25-24,-1 25,1 0,0-25,-25 25,25-25,0 25,-1-25,-24 24,25 1,0-25,-25 25,25-25,0 25,-25 0,24-25,1 24,0 1,0-25,-25 25,25-25,0 25,-1 0,-24-1,25-24,0 25,0 0,0 0,-1 0,1-25,-25 24,25-24,0 25,0 0,-1-25,-24 25,25 0,0-25,-25 24,25-24,0 25,-25 0,24-25,1 25,-25 0,25-25,0 24,-25 1,25-25,-1 25,1 0,-25 0,25-25,0 24,-25 1,25 0,-1 0,1 0,0 0,0-1,-25 1,25 0,-1 0,-24 0,25-25,0 24,0 1,-25 0,25 0,-1 0,1-1,-25 1,25-25,0 25,0 0,-1 0,-24-1,25 1,0 0,0 0,0 0,0-1,-1 1,1 0,0 0,0 0,-25-1,25 1,-1 0,1 0,0 0,0-1,0 1,-1 0,1-25,25 25,-25 0,-1-1,-24 1,25-25,0 25,0 0,0-25,-1 25,1 0,0-25,-25 24,25 1,0-25,-1 25,1 0,0-25,0 25,0-1,-1-24,-24 25,25-25,-25 25,25-25,0 0,-25 25,25-25,-25 25,24-25,1 24,0-24,0 25,0-25,-25 25,25-25,-1 0,-24 25,25-25,0 0,-25 25,25-25,0 0,-1 0,1 0,-25 24,25-24,0 0,0 0,-25 25,24-25,-24 25,25-25,-25 25,25-25,-25 25,25-25,-25 24,25-24,-50 0,25-24,-25 24,25-25,-25 25,25-25,-25 0,25 0,-24 25,24-24,-25 24,25-25,-25 0,25 0,-25 0,0 25,25-24,0 48,25-24,0 25,-25 0,25-25,-25 25,25-25,-25 25,24-25,-24 24,25-24,-25 25,25-25,-25 25,25-25,-25 25,25-25,-25 25,24-25,-24 24,25 1,0 0,-25 0,-25-25,0 0,1 0,-1 0,0 0,0 0,0 0,1 0,-1 25,0-25,0 0,0 0,1 24,-1-24,0 0,0 0,0 0,1 0,-1 0,25-24,-25 24</inkml:trace>
  <inkml:trace contextRef="#ctx0" brushRef="#br0" timeOffset="4235.0752">13172 5705,'0'-25,"0"50,0 0,0 0,0-1,24 1,-24 0,0 0,0 0,0 0,0-1,0 1,25-25,-25 25,0-50,0 0,0 1,0-1,0 0,0 0,0 0,0 0,0 1,0-1,0 0,0 0,0 0,0 1,25 24,-25-25,0 0,25 25,-25 25,25-25,-25 25,24-25,-24 24,0 1,25-25,-25 25,0 0,0 0,25-1,-25 1,0 0,0-50,0 0,25 1,-25-1,25 0,-25 0,24 0,-24 1,25-1,-25 0,25 25,-25-25,25 0,0 25,-25 25,25 0,-25 0,0 0,0-1,0 1,24-25,-24 25,0 0,0 0,0-1,0 1,0 0,0 0,0 0,25-25,-25 25,0-1,25-24,0 0,0 0</inkml:trace>
  <inkml:trace contextRef="#ctx0" brushRef="#br0" timeOffset="6165.5321">13817 5829,'24'-25,"1"0,-25 1,0-1,25 25,-25-25,-25 25,0-25,1 25,24 25,-25-25,25 25,-25-25,25 25,0-1,0 1,0 0,0 0,0 0,25-25,-25 25,25-25,-1 0,1 0,-25-25,0 0,25 0,-25 0,0 0,0 50,25-25,0 25,-1-25,1 0,0 0,-25-25,25 25,0-25,-25 1,24 24,-24-25,25 0,-25 0,0 0,0 1,-25 24,25-25,0 50,0-1,0 1,0 0,0 0,0 0,0-1,0 1,0 0,0 0,0 0,0 0,0-1,25 1,-25 0,0 0,0 0,0-1,25-24,-25 25,0 0,0 0,0 0,25-25,-25-25,0 0,0 0,0 0,0 1,0-1,-25 0,25 0,0 0,0 1,0-1,-25 0,25 0,0 0,-25 0,25 1,0-1,0 0,0 0,0 0,25 25,-25-24,25 24,-25-25,25 25,-25-25,25 25,-25 25,24-25,-24 25,25-25,-25 24,25 1,-25 0,0 0,0 0,0-1,0 1,0 0,-25-25,25 25,-25-25,1 0,-1 0,25-25,0 0,0 0,25 25,-25-24,24 24,1-25,0 0,0 25,-25-25,25 25,-25-25,24 25,-24-24,25 24,-25-25,0 50,25-25,-25 24,25 1,-25 0,0 0,0 0,0-1,25 1,-25 0,0 0,0 0,0 0,0-1,0 1,0 0,0 0,0 0,24-25,-24 24,0 1,0 0,0 0,0 0,0-1,0-48,0-1,0 0,0 0,0 0,0 1,0-1,-24 0,24 0,0 0,0 1,-25-1,25 0,0 0,0 0,0 0,0 1,0-1,0 0,0 0,0 0,0 1,0-1,25 25,-25-25,0 0,24 25,-24 25,25-25,-25 25,25 0,-25-1,0 1,0 0,0 0,0 0,0-1,-25 1,0 0,1-25,-1 0,0 25</inkml:trace>
  <inkml:trace contextRef="#ctx0" brushRef="#br0" timeOffset="7900.3095">14734 5655,'0'-24,"0"-1,0 50,0-1,0 1,0 0,0 0,0 0,0-1,0 1,0 0,0 0,0 0,0 0,0-1,25-24,-25-24,0-1,0 0,25 0,-25 0,0 0,25 1,-25-1,0 0,25 25,-25-25,24 25,-24-25,25 25,-25 25,25-25,-25 25,0 0,25-25,-25 25,0-1,0 1,0 0,0 0,0-50,0 0,25 25,-25-25,24 25,-24-24,0-1,25 25,-25-25,0 0,25 25,0 0,-25 25,0 0,25-25,-25 25,24-25,-24 24,25-24,0 0,0 0,0 0,-1 0,1-24,0 24,0-25,0 25,-25-25,0 0,0 0,-25 25,0 0,0 0,25 25,-25-25,25 25,25-25,0-25,-25 50,0 0,0 0,0-1,0 1,0 0,0 0,0 0,0 0,0-1,0 1,0 0,0 0,0 0,0-1,0 26,0-25,0 0,0 24,0-24,0 0,0 0,0 24,0-24,0 0,0 0,0-1,0 1,-25 0,25 0,0 0,-25-25,25 24,0 1,-24-25,24 25,-25-25,25-25,0 0,-25 25,25-24,0-1,0 0,0 0,0-24,0 24,0-25,0 25,0-24,0 24,0 0,0-24,0 24,0 0,0 0,0 0,0 1,0-1,0 0,25 0,-25 0,0 1,25-1,-25 0,0 0,24 25,-24-25,0 0,0 1,0-1,0 0</inkml:trace>
  <inkml:trace contextRef="#ctx0" brushRef="#br0" timeOffset="8116.9662">14561 5283,'0'-24,"0"-1,25 25,-25-25</inkml:trace>
  <inkml:trace contextRef="#ctx0" brushRef="#br0" timeOffset="9608.0029">16868 8806,'-25'0,"25"-25,-25 25,25-25,0 0,25 25,0 0,-1-25,1 25,0 0,0-24,0 24,-1 0,1 0,0 0,0 0,0 0,-1-25,26 25,-25 0,0 0,-1 0,26-25,-25 25,24 0,-24 0,25-25,-1 25,1 0,0-25,-1 25,1 0,0 0,-1-24,1 24,-1 0,1-25,24 25,-24 0,0 0,-1-25,1 25,-1 0,1 0,0-25,-26 25,26 0,0 0,-26-25,26 25,-25 0,24 0,-24 0,0-24,25 24,-26 0,1 0,0 0,0 0,0 0,0 0,-25-25,24 25,1 0,-50 0</inkml:trace>
  <inkml:trace contextRef="#ctx0" brushRef="#br0" timeOffset="11178.8884">5284 8880,'-25'0,"0"-25,0 0,25 1,25 24,0-25,0 25,0 0,-1 0,1 0,0 0,25-25,-26 25,1 0,25 0,-25 0,24-25,-24 25,25 0,-1-25,1 25,-1 0,1 0,0-24,-1 24,1 0,-25 0,24 0,1 0,0 0,-1 0,-24 0,25 0,-1 0,-24 0,25 0,-26 0,26 0,-25 0,24 0,-24 0,0 0,25 0,-26 0,1 0,0 0,0 0,0 0,-1 0,1 0,0 0,0 0,0 0,-1 0,-24-25,-24 25,-1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5T10:43:21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2977 16966,'0'0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6T06:06:47.3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2282 2778,'0'0,"0"-25,-24 25,-1 0,0 0,0 0,0 0,1 0,-1 0,0 0,0 25,0-25,1 0,-1 25,0 0,0-25,25 25,-25-1,1-24,24 25,-25 0,25 0,-25 0,25-1,0 1,25 0,0 0,-1-25,1 25,0-25,-25-25,25 25,0-25,-1 0,-24 0,0 1,0-1,0 0,0 0,0 50,0 0,25-25,0 25,-25-1,25-24,-25 25,25 0,-1-25,1 25,0-25,-25 25,25-25,0 24,-1-24,1 0,0 0,0-24,0-1,-25 0,24 0,1 0,-25 1,0-1,0 0,25 0,-25 0,0 1,0-1,0 0,-25 0,0 0,1 25,24 25,24 0,1 0,-25 0,25-25,-25 24,25-24,-25 25,25 0,-1 0,-24 0,25-25,-25 24,25 1,0 0,-25 0,25-25,-25 25,0-1,24-24,-24 25,-24-25,-1 0,0 0,0 25,0-25,1 0,-1 0,0 0,0 25</inkml:trace>
  <inkml:trace contextRef="#ctx0" brushRef="#br0" timeOffset="1407.2107">4118 2629,'25'0,"-25"25,0 0,25-25,-25 25,24 0,-24-1,25 1,-25 0,0 0,0 0,0-1,0 1,0-50,0 1,-25 24,25-25,0 0,-24 0,24 0,0 1,-25 24,25-25,0 0,0 0,0 0,0 0,25 25,-1 0,1 0,0 0,0 25,0 0,-1-25,1 25,0-25,-25 25,25-25,0 25,-1-1,1 1,-25 0,0-50,-25 0,1 1,24-1,-25 25,25-25,0 0,0 0,0 0,0 1,0-1,25 0,-1 25,1-25,0 25,0 0,0 25,-1-25,1 0,-25 25,25-25,-25 25,25-25,-25 24,25 1,-25 0,0 0,24-25,-24 25,0 0,25-1,-25 1,25 0,-25 0,25-25,0 25,-1-25,1-25,0 25,0 0,0-25,-1 0,1 0,0 1,0 24,0-25,-25 0,25 0,-25 0,-25 25,0 0,0 0,0 0,0 25,1-25,-1 0,0 25,0-25,0 25,1 0,24-1,0 1,0 0,24-25,1 0,0 25,0-25,0 0,-1-25,1 25,0 0,0-25,0 0,0 25,-25-24,0-1,0 0,0 50,0 0,24-25,-24 24,25 1,0 0,0 0,0-25,-1 0,-24 25,25-25,0 0,0-25,0 25,-25-25,24 0,-24 0,25 1,-25-1,25 0,-25 0,0 0,0 0,0 1,0-1,-25 25,0-25,1 25,24 25,0 0,0-1,0 1,0 0,0 0,0 0,0 24,0-24,0 25,0-25,0 24,24 1,-24-25,25 24,-25 1,25-25,-25 24,25-24,-25 25,25-26,-25 1,0 0,24-25,-24 25,0 0,0-50,0 0,0-25</inkml:trace>
  <inkml:trace contextRef="#ctx0" brushRef="#br0" timeOffset="1924.9141">5309 2729,'0'0,"-25"-25,25 0,-25 0,0 0,25 0,0 1,25 24,0 0,0 0,-1 24,1-24,0 0,0 0,0 25,24-25,-24 0,0 25,0-25,-1 25,1 0,0-25,0 25,0-1,-25 1,24-25,-24 25,0 0,0 0,-24-25,24 24,-25-24,0 0,0 0,0 0,1-24,24-1,0 0,0 0,0 0,0 1,24-1,1 0,0 0,0 25,0-25,-1 25,1-25,0 25,0 0,0 0,-1 0,1 0,-25 25,25 0,-25 0,0 0,0 0,0-1,25 1,-25 0,0 0,25 0,-25-1,24 1,-24 25,25-25,-25-1,25 1,-25 25,25-25,-25-1,0 1,25 0,-25 0,0 0,0-1,-25-24,0 0,0-24,0-1</inkml:trace>
  <inkml:trace contextRef="#ctx0" brushRef="#br0" timeOffset="2155.7806">5854 2753,'0'0,"0"-24,0-1,0 0,0 0,25 25,0 0,0 0,-1 0,1 0,0 25,0-25,0 0,-1 0,-24 25,25-25,0 0,-25 25,25-25,0 24,0 1,-25 0,0 0,0 0,0-1,0 1,-25-25,0 25,0 0,0-25,-24 25,24-25</inkml:trace>
  <inkml:trace contextRef="#ctx0" brushRef="#br0" timeOffset="3020.3875">6301 2654,'0'0,"25"0,-25 25,24-25,-24 25,0 0,25-25,-25 24,0 1,25 0,-25 0,25 0,-25-1,0 1,25-25,-25 25,24-25,-24-25,25 0,-25 1,0-1,25 0,-25 0,25 0,-25 1,25 24,-25 24,24-24,-24 25,25-25,-25 25,25 0,-25 0,25-1,-25 1,0 0,0-50,25 25,-25-25,0 1,24-1,-24 0,25 0,-25 0,0 1,25-1,-25 0,25 0,0 25,-25 25,0 0,24-25,-24 25,0-1,0 1,0 0,0 0,25-25,-25 25,25-25,-25 24,25-24,0 0,-1 0,1-24,0 24,0-25,0 25,24-25,-24 25,0-25,0 25,0-25,-1 1,1 24,0-25,-25 0,25 25,-25-25,0 0,-25 25,0 0,0 25,1-25,-1 25,0 0,0-25,0 25,0-1,1 1,-1 0,0 0,25 0,-25 24,25-24,0 0,0 0,0 24,0-24,0 0,0 24,25-24,-25 0,0 25,25-26,-25 1,25 0,-1 0,-24 0</inkml:trace>
  <inkml:trace contextRef="#ctx0" brushRef="#br0" timeOffset="3162.3096">6747 2530,'0'0,"-25"-25,25 0,-24 1,24-1,0 0,0 0,0 0</inkml:trace>
  <inkml:trace contextRef="#ctx0" brushRef="#br0" timeOffset="3576.0698">8558 2232,'0'-24,"0"-1,0 0,-25 25,0 0,25 25,0 0,0-1,0 1,0 0,0 0,0 24,0-24,0 25,0-25,0 24,0 1,25-25,-25 24,0-24,25 0,-25 0,0 24,0-24,25 0,-25 0</inkml:trace>
  <inkml:trace contextRef="#ctx0" brushRef="#br0" timeOffset="4736.6746">8657 2332,'0'0,"25"-25,-25 0,0 0,0 0,0 1,0-1,0 50,0-1,0 1,0 0,0 0,0 0,0-1,0 1,25 0,-25 0,0 24,25-24,-25 0,24 0,-24 0,0-1,25 1,0 0,-25 0,25-25,-25 25,25-25,-1 0,1-25,-25 0,0 0,0 0,0 1,0-1,0 0,25 25,-25 25,25-25,-25 25,25-1,-25 1,24 0,-24 0,25-25,0 25,-25 0,25-1,0-24,-25 25,24-25,1 25,0-25,0 0,0 0,-1 0,-24-25,25 25,-25-25,25 25,0-24,-25-1,0 0,0 0,0 0,0 0,0 1,0-1,0 0,-25 25,25-25,-25 25,0 0,1 0,-1 0,0 0,25 25,-25-25,25 25,0 0,0-1,0 1,0 0,0 0,0 0,0 0,0-1,25 1,0 0,0 0,-1 0,1-25,0 0,0 0,0 0,0-25,-1 25,1-25,0 0,0 25,0-25,-1 1,1-1,-25 0,25 0,0 0,0 0,-25 1,0-1,0 50,-25-1,25 1,0 0,-25 0,25 0,0 0,0-1,0 1,0 0,25-25,-25 25,25 0,-1-25,1 24,0-24,0-24,0-1,-25 0,0 0,24 0,-24 1,0-1,0 0,0 0,0 0,25 25,0 0,0 0,-25 25,25-25,-1 0,1 0,0 25,0-25,0 25,-1-25,1 25,0-1,-25 1,25-25,-25 25,0 0,0 0,-25-25,0 24,0-24,1 0,-1-24,0 24,25-25,-25 25,25-25,0 0,0 0,0 1,0-1,25 0,-25 0,25 0,0 0,-1 1,1-1,0 25,-25-25,25 0,0 0,-1 25,1-24</inkml:trace>
  <inkml:trace contextRef="#ctx0" brushRef="#br0" timeOffset="5036.7826">8459 2059,'0'0,"0"-25,0 0,0 0,0 1,0-1,25 0,-1 25,1-25,0 25,0-25,24 25,-24 0,25 0,-1-24,1 24,0 0,-1 0</inkml:trace>
  <inkml:trace contextRef="#ctx0" brushRef="#br0" timeOffset="5940.4024">10145 2381,'25'0,"-25"25,25-25,-25 25,0 0,25-25,-25 24,25 1,-25 0,24 0,-24 0,25-1,-25 1,0 0,0 0,0 0,0 0,-25-25,25-25,-24 25,24-25,0 0,-25 0,25 0,0 1,0-1,0 0,25 0,-25 0,24 25,1-24,0 24,0-25,0 25,0 0,-25 25,24-25,1 0,-25 24,25-24,-25 25,25-25,-25 25,25 0,-25 0,0-1,0 1,0 0,0 0,0 0,0 0,0-50,0 0,0 0,0 0,0 0,0 1,0-1,0 0,24 25,-24-25,25 0,-25 1,25 24,-25-25,25 25,0-25,-1 25,-24 25,25-25,-25 25,25-25,-25 24,0 1,25 0,-25 0,25-25,-25 25,0-1,24-24,-24 25,25-25,0 0,-25-25,0 50,0 0,0 0,25-25,-25 25,25-25,-25 25,0-1,24-24,-24 25,25-25,-25 25,25 0</inkml:trace>
  <inkml:trace contextRef="#ctx0" brushRef="#br0" timeOffset="6724.4355">12328 2902,'0'0,"0"25,0-50,0 0,0 1,0-1,0 0,25 0,-25 0,0-24,25 24,-25-25,0 1,25 24,-25-25,0 1,24-1,-24 0,0 1,0 24,0-25,0 26,0-1,0 0,0 0,0 0,-24 25,24 25,-25-25,25 25,0 0,-25 0,25-1,0 1,0 0,0 0,0 0,0 24,0-24,0 0,0 0,0-1,25 1,0 0,-25 0,24 0,1-1,0 1,0 0,0 0,-25 0,25-25,-1 25,1-1,0-24,-25 25,25-25,-25 25,0 0,-25 0,0-25,0 0,1 0,-1 0,0 0,-25 0,25 0,-24 0,24 0,0-25,-24 25,24 0,0 0,0-25,0 25,1-25,24 0,0 1</inkml:trace>
  <inkml:trace contextRef="#ctx0" brushRef="#br0" timeOffset="7031.9435">12899 2356,'0'0,"25"-24,-1-1,-24 0,0 0,0 0,0 1,-24-1,24 0,-25 25,25 25,0 0,0-1,0 26,0-25,0 24,0-24,0 25,0-25,0 24,0-24,0 25,25-26,-25 26,0-25,0 25,0-26,0 1,0 0,0 0,0 0,0-1,0 1,0 0,0 0,-25-25</inkml:trace>
  <inkml:trace contextRef="#ctx0" brushRef="#br0" timeOffset="8048.7093">12849 2679,'0'-25,"25"25,-25-25,25 0,0 25,-1 0,-24-24,25 24,0 0,0-25,0 25,-1 0,1-25,0 25,0-25,0 25,-25-25,24 25,1 0,0-24,0 24,-25-25,25 25,-50 0,0 0,0 25,0-25,1 24,-1 1,0-25,0 25,0 0,1 0,24-1,-25-24,25 25,-25 0,25 0,0 0,0 0,25-1,0-24,-1 0,1 0,0 0,0-24,0-1,-25 0,0 0,0 0,24 25,-24-25,0 1,0-1,0 0,-24 25,24 25,0 0,0-1,0 1,0 0,24 0,-24 0,25 0,0-1,-25 1,25-25,-25 25,25-25,-1 0,1 0,0 0,0-25,-25 0,25 1,-1-1,1 0,-25-25,25 25,0-24,0 24,-25-25,25 1,-25 24,0-25,0 26,0-26,0 25,0-24,0 24,0 0,0 0,0 0,-25 1,0 24,25-25,-25 25,25 25,-25-1,25 1,0 0,0 25,0-26,0 1,0 0,0 25,0-26,0 26,0-25,25 0,-25 24,0-24,0 0,0 24,0-24,25 0,-25 0,0 0,0 0,25-25,-25 24,0 1,25-25,-25 25,24-25,1-25,0 25,-25-25,25 25,0-24,-1 24,-24-25,25 25,0-25,0 25,-25-25,25 25,-1-25,1 0,0 25,-25-24,25 24,-25-25,0 0,0 0,-25 25,0 25,0-25,1 25,24 0,-25-25,25 24,0 1,-25-25,25 25,0 0,0 0,0 0,0-1,25-24,-25 25,25 0,-1 0,1-25,0 0,-25 25,25-25,0 0,-1-25</inkml:trace>
  <inkml:trace contextRef="#ctx0" brushRef="#br0" timeOffset="8230.6042">13668 2456,'-25'0,"25"-25,25 25,0 0,-1 0,1 0,0 0,0-25,0 25,-1 0</inkml:trace>
  <inkml:trace contextRef="#ctx0" brushRef="#br0" timeOffset="10878.6268">7194 5060,'0'0,"25"-25,-25 1,0-1,0 0,0 0,0 0,0 1,0-1,0 0,0 0,-25 25,25-25,0 50,0 0,0 0,0 0,0-1,-25 1,25 25,0-25,0 24,0 1,-25-1,25 1,0-25,0 24,-25 1,25 0,0-26,0 26,0-25,-25 0,25-1,0 1,0 0,-24-50,24 0,0 1,0-1,0-25,0 25,0-24,0-1,0 1,0 24,0-25,0 1,0 24,0-25,0 25,0 1,0-1,0 0,0 0,0 0,0 1,24 48,1 1,0 0,0 0,-25 0,25-1,0 1,-1 0,1 25,0-26,0 1,-25 25,25-25,-1-1,1 26,0-25,0 0,0-1,-1 1,-24 0,25 0,0-25,-25 25,25-25,0 0,-1 0,1-25,-25 0,0 0,25 0,-25 1,0-26,0 0,0 26,0-26,0 0,0 1,0 24,-25-25,25 26,-25-26,1 25,24 0,-25 1,25-1,-25 0,25 0,0 50,0 0</inkml:trace>
  <inkml:trace contextRef="#ctx0" brushRef="#br0" timeOffset="11099.731">7987 5060,'25'0,"0"0,0 0,0 0,-1 0,1 0,0 0,0 0,0 0,0 0,-1 0,1 0,0 0</inkml:trace>
  <inkml:trace contextRef="#ctx0" brushRef="#br0" timeOffset="11298.6187">8062 5383,'0'0,"-25"24,25 1,0 0,25-25,0 0,-1 0,1 0,0-25,25 25,-25 0,-1 0,1-25,0 25,0 0,24 0,-24 0</inkml:trace>
  <inkml:trace contextRef="#ctx0" brushRef="#br0" timeOffset="12205.508">9203 4787,'-25'0,"0"0,25-25,25 25,0 0,0 0,-1 25,1-25,25 0,0 0,-26 0,26 0,-25 0,24 0,-24 0,0 0,25 0,-26 0,1 0,0 0,0 0,-25 25,-25-25,0 25,0-25,25 25,-24 0,24-1,-25-24,0 25,0 0,25 0,-25 0,1 24,-1-24,0 0,0 0,25-1,-25 26,1-25,-1 0,0-1,0 1,0 0,25 0,-25 0,1-1,-1 1,25 0,25-25,-1 0,-24-25,25 25,25 0,-25 0,0 0,24 0,1 0,-25 0,24 0,1 0,-1 0,1 0,-25 0,24 0,1 0,-25 0,24 0,-24 25,0-25,0 0,0 0,-1 0,1 0,0 25,0-25,-25 25</inkml:trace>
  <inkml:trace contextRef="#ctx0" brushRef="#br0" timeOffset="12428.3805">10046 5234,'0'-25,"25"25,-25-25,25 25,0 0,-1-25,1 25,0 0,0 0,0 0,-1 0,1 0,0 0,0 0,25 0,-26 0,1 0,0 0</inkml:trace>
  <inkml:trace contextRef="#ctx0" brushRef="#br0" timeOffset="13001.027">10939 4887,'0'-25,"-25"25,25-25,-24 25,24-25,-25 25,25 25,0 0,0 0,0-1,0 1,0 0,0 25,0-26,0 26,0-25,0 24,0 1,0-25,0 24,0 1,0 0,0-1,0-24,0 25,0-26,0 26,0-25,0 0,0-1,25-48,-25-1,0 0,0 0,24 0,-24-24,0 24,0-25,0 1,0-1,0 1,0 24,0-25,0 1,0-1,0 25,0-24,0 24,0-25,0 25,-24-24,24 24,-25 0,25 0,0 0,0 1,0-1,0 0,0 0,25 25,-1 0,1-25,0 25,0 0,24 25,-24-25,0 0,0 25,0-25,-1 25,1-25,0 25,0-1,0 1,-1-25,1 25,-25 0,0 0,0 0,0-1,0 1,0 0,0 0,0 0,-25-1,25 1,-24 0,-1-25,0 25,-25-25,26 25,-1-25,0 0,-25 24</inkml:trace>
  <inkml:trace contextRef="#ctx0" brushRef="#br0" timeOffset="15058.6872">12924 4316,'-25'0,"25"-25,-25 25,0-25,0 1,1 24,-1 0,0-25,0 25,0 0,1 0,-26 0,25 0,-24 0,-1 0,0 0,1-25,-1 25,0 0,1 0,-1-25,1 25,-1 0,-24-25,24 25,-24 0,24 0,-24-24,-1 24,1 0,-1 0,1-25,0 25,-1 0,-24 0,24 0,-24-25,0 25,25 0,-26 0,1 0,0 0,0-25,0 25,-1 0,1 0,0 0,0 0,-1 0,1-25,0 25,0 0,0 0,-1 0,26 0,-25 0,-1 0,1 0,0 0,0-24,0 24,24 0,-24 0,0 0,0 0,24 0,-24-25,24 25,-24 0,25 0,-25 0,24 0,1 0,-1 0,1 0,0 0,-1 0,26 0,-26-25,1 25,24 0,-24 0,24 0,-24 0,24 0,0 0,-24 0,24 0,1 0,-1 0,1 25,-1-25,25 0,-24 0,-1 0,25 0,-24 0,24 0,-25 0,25 25,1-25,-1 0,0 0,0 0,0 0,0 0,1 0,24 24,0 1,0 0,0 0,0 0,0-1,24 1,-24 0,0 0,0 24,0-24,25 0,-25 25,0-26,0 26,0 0,0-1,0 1,0-1,0 26,0-26,0 1,0 0,0 24,0-24,0-1,0 1,0 0,0 24,0-24,0-1,0 1,0-1,0 26,0-26,0 1,0 0,0-1,0 1,0-25,0 24,0 1,0-25,0 0,0 24,0-24,0 0,0 0,0-1,25 1,-25 0,0 0,0 0,25-1,-25 1,25-25,-25 25,25-25,-1 25,1-25,0 25,0-25,0 0,-1 24,1-24,0 0,0 0,0 0,-1 0,26 0,-25 0,24 0,-24 0,25 0,-25 0,24 25,1-25,-1 0,1 0,0 0,-1 0,1 25,-1-25,1 0,0 0,-1 0,26 0,-26 25,1-25,24 0,-24 0,24 0,1 0,-26 0,26 0,-1 25,1-25,-26 0,26 0,-1 0,1 24,-1-24,0 0,1 0,-1 25,1-25,-1 0,0 0,1 25,-1-25,1 0,-1 25,0-25,26 0,-26 0,1 25,-1-25,0 0,-24 0,24 0,1 0,-1 0,1 0,-1 24,0-24,1 0,-1 0,1 0,-26 0,26 0,-1 0,1 0,-1 0,0 0,-24 0,24 0,1 0,-1 0,1 0,-1 0,-24 0,24-24,0 24,-24 0,25 0,-1 0,-24 0,24-25,-24 25,24 0,-24 0,24 0,-24 0,-1 0,26 0,-26 0,1 0,-1 0,1 0,0 0,-1 0,1 0,-1 0,-24 0,25 0,-25 0,24 0,-24 0,0 25,25-25,-26 0,1 0,0 0,0 0,24 0,-24 0,0 0,0 0,0 0,-1 0,1 0,0 0,0 0,0 0,-1 0,-24-25,0 0,0 0,0 0,0 1,0-1,0 0,0 0,0 0,0 1,0-26,0 25,0 0,0 1,0-1,0-25,0 25,0 1,-24-1,24-25,0 25,0-24,0 24,-25-25,25 25,0-24,0-1,-25 1,25-1,0 0,0 1,0-1,-25 1,25-1,0 0,-25 1,25 24,0-25,-24 1,24 24,0-25,-25 26,25-26,0 25,-25 0,25-24,0 24,0 0,-25-25,25 26,0-1,0 0,0-25,0 26,0-1,0 0,0 0,0 0,0 1,0-1,0 0,0 0,0 0,0 1,0-1,0 0,0 0,0 0</inkml:trace>
  <inkml:trace contextRef="#ctx0" brushRef="#br0" timeOffset="15502.6688">13841 5011,'0'0,"-24"0,24-25,-25 25,25-25,25 25,-1 0,1 0,0 0,0 0,24 0,-24 0,25 0,-1 0,1 0,24 0,-24 25,0-25,-1 0,1 0,-1 0,1 0,0-25</inkml:trace>
  <inkml:trace contextRef="#ctx0" brushRef="#br0" timeOffset="16287.5996">14858 4688,'0'25,"25"-25,0 0,0 0,0 0,-1 0,1 0,0 0,0 0,-25 25,25-25,-1 0,1 24,0-24,-25 25,0 0,0 0,0 0,0 0,0-1,0 1,-25-25,0 25,25 0,-24-25,-1 25,0-25,0 24,0 1,1-25,48 0,1 0,0 0,0-25,24 25,-24 0,25-24,-1 24,1 0,0-25,-1 25,1-25,-25 25,24-25,1 25,-25-25,-1 1,1-1,0 25,0-25,0 0,-25-25,0 26,0-1,0 0,0-25,-25 26,0-1,0 0,0 0,1 0,-1 1,0-1,0 25,-24-25,24 25,-25-25,1 25,-1 0,0-25,26 25,-26 0,0-24,26 24,-26 0,25 0,0 0,1 24,-1-24,0 25,0 0,0 0,1 0,-1-1,0 1,25 0,-25 25,25-26,-25 26,25-25,0 24,0-24,0 25,0-25,0 24,0 1,25-25,0 24,0-24,0 25,-1-25,26-1,-25 26,24-25,1 0,0-1,24 1,-24 0,-1-25,26 25,-26-25,26-25,-26 25,26-25,-26 0,1 1,24-26,-24 25,0-24,-26-1,26 0,-25 1,0-1,-25-24,24 24,-24 0,0 1,0-1,-24 1,-1-1,0 25,0-24,-24 24,-1 0,0 0,1 0,-1 1,0-1,1 25,-1-25,1 25,-1 0,0 0,1 0,-1 25,1-25</inkml:trace>
  <inkml:trace contextRef="#ctx0" brushRef="#br0" timeOffset="18719.2925">17190 3894,'0'-24,"-25"24,25-25,-25 25,50 0,0 0,0 0,0 0,24 0,-24 0,0-25,24 25,-24 0,0 0,0 0,0 0,-1 0,-24 25,25-25,-25 25,0-1,-25 1,1 0,24 0,-25 0,0-1,25 1,-25 0,0 0,1 0,-1-1,25 1,-25 0,0 0,25 0,-25-25,1 24,24 1,-25 0,25 0,0 0,0-1,0 1,25-25,-1 0,1 0,0 0,25-25,-26 25,1 0,25 0,-25 0,24-24,-24 24,25 0,-26 0,1 0,0 0,0 0,0 0,0-25,-1 25,1 0,0 0</inkml:trace>
  <inkml:trace contextRef="#ctx0" brushRef="#br0" timeOffset="18989.2191">17934 4118,'0'0,"0"-25,25 25,0 0,0 0,-1 0,1 0,25 0,-25 0,24 0,-24 0,25 0,-26 0,26 0,-25 0,0 25,-1-25,1 0,0 0,0 0,0 0</inkml:trace>
  <inkml:trace contextRef="#ctx0" brushRef="#br0" timeOffset="19252.9258">18356 3944,'-25'25,"25"0,25-25,0 24,-1 1,1-25,0 25,-25 0,25-25,0 25,-1-1,1-24,-25 25,25 0,0 0,-25 0,0-1,0 1,-25 0,0 0,0-25,1 25,-1-25,-25 24,25-24,1 0</inkml:trace>
  <inkml:trace contextRef="#ctx0" brushRef="#br0" timeOffset="20008.9776">19398 3919,'0'-25,"24"25,-24 25,0 0,0 0,-24 0,24-1,0 1,0 0,0 0,0 0,0-1,-25 1,25 0,0 0,0 0,0-1,-25-24,25-24,0-1,-25 0,25 0,0 0,0 1,0-1,0 0,0 0,0 0,0 1,0-1,0 0,25 25,0 0,0 0,-1 0,1 0,0 25,0-25,-25 25,25-25,-25 24,24-24,1 25,-25 0,25-25,0 25,0 0,-1-25,1 24,0 1,0-25,0 0,-1 0,1 0,-25-25,0 1,25 24,-25-25,0 0,0 0,0 0,0 1,0-1,0 0,0 0,-25 0,25 1</inkml:trace>
  <inkml:trace contextRef="#ctx0" brushRef="#br0" timeOffset="20309.0254">20092 3994,'0'24,"0"1,0 0,25 0,0 0,0-1,-1-24,-24 25,25-25,0 0,0 0,-25 25,25-25,-25-25,0 0,0 1,-25-1,0 0,0 0,0 0,1 25,-1-24,25-1,-25 25,0 0,25-25,-25 25</inkml:trace>
  <inkml:trace contextRef="#ctx0" brushRef="#br0" timeOffset="21055.9742">20712 3994,'0'24,"-25"-24,1 0,-1 0,25 25,-25-25,25-25,25 25,0-24,-25-1,24 25,-24-25,0 0,25 25,-25-25,0 1,0-1,0 0,0 0,25 25,-25-25,0 1,0-1,25 0,0 0,-1 25,1-25,0 25,0 0,0 0,-25 25,0 0,0 0,0 0,0-1,0 1,0 25,-25-25,25-1,0 26,0-25,0 24,0 1,0-25,0 24,0 1,0 0,25-26,-25 26,0 0,0-26,0 26,0-25,0 24,0-24,0 0,0 0,0 0,0-1,-25 1,0-25,0-25,0 1,1-1,24 0,-25 0,25 0,0 1,0-1,0-25,0 25,0-24,25 24,-25-25,24 26,1-26,-25 25,25 0,0 1,0-1,0 0,-1 25,1-25,0 0,0 25,0-24,-1-1</inkml:trace>
  <inkml:trace contextRef="#ctx0" brushRef="#br0" timeOffset="22462.7825">21828 3621,'0'0,"-24"0,24-24,-25 24,25-25,25 25,-1 0,1 0,25 0,-25 0,24-25,1 25,0 0,-26 0,26 0,-25 0,0 0,-1 0,1 0,0 25,-25 0,-25-25,0 24,1-24,-1 25,0-25,-25 25,26 0,-1-25,0 25,0-25,0 25,0-1,1-24,24 25,0 0,0 0,0 0,24-25,-24 24,25-24,25 0,-25 25,0-25,24 0,-24 0,25 0,-26 0,1 0,25-25,-25 25,-1-24,1 24,0-25,-25 0,25 0,0 0,-25 1,0-1,0 0,0 0,-25 0,25 0,0 50,25 0,-1 0,-24 0,25-25,-25 25,25-1,0 1,-25 0,0 0,25 0,-25-1,24 1,-24 0,25-25,-25 25,0 0,0-1,0 1,-25-25,25-25,-24 25,24-24,0-1,0 0,0 0,0 0,0 1,0-1,24 0,1 25,-25-25,25 25,0-25,0 25,-1-24,1 24,0 0,0-25,0 25,-1 0,1 0,0 0,-25 25,0-1,0 1,0 0,0 0,25 0,-25-1,0 1,25 0,-1-25,1 0,0-25,0 0,-25 1,25 24,-25-25,0 0,0 0,25 25,-25 25,0 0,24-25,-24 25,25-25,-25 24,25 1,-25 0,25-25,-25 25,25-25,-1 0,-24-25,0 0,0 0,0 1,0-1,0 0,-24 0,-1 0,25 1,-25 24,25-25,-25 25,0-25,1 25</inkml:trace>
  <inkml:trace contextRef="#ctx0" brushRef="#br0" timeOffset="23546.7893">23738 3696,'0'0,"-24"0,24 25,-25-25,25 25,-25-25,25 24,-25-24,25 25,0 0,0 0,-25-25,25 25,0-1,0 1,0 0,25-25,0 0,0 0,-25-25,25 25,-1 0,-24-25,25 25,-25-24,0-1,0 0,0 0,0 0,0 1,0-1,0 0,0 0,0 0,0 0,25 25,0 0,-25-24,25 24,-1 0,1 0,-25-25,25 25,0-25,0 25,-25-25,0 50,0 0</inkml:trace>
  <inkml:trace contextRef="#ctx0" brushRef="#br0" timeOffset="24109.6734">23292 3746,'-25'0,"25"-25,-25 25,25-25,0 50,0 0,0-1,0 1,25-25,-25 25,0 0,25 0,0-25,-25 24,25-24,-25 25,24-25,1 25,0 0,-25 0,25-25,-25 24,0 1,-25-25,0 0,25 25,-25-25,1 0,-1 0,0 0,0 0,0 0,1 0,-1 0</inkml:trace>
  <inkml:trace contextRef="#ctx0" brushRef="#br0" timeOffset="25306.9449">23862 3671,'-24'-25,"-1"25,0 0,0 0,25 25,-25-25,25 25,-24-25,24 25,0 0,0-1,0 1,0 0,24 0,1 0,0-25,0 0,0 0,-1 0,1 0,0 0,0 0,0-25,-1 0,1 0,-25 0,0 1,0-1,0 0,-25 0,1 25,24-25,-25 25,0-25,0 25,50 0,0 0,0 0,-1 0,1 0,0 0,0 0,25 0,-26-24,1 24,25 0,-25-25,24 0,-24 25,0-25,0 25,-1-25,1 25,-25-24,25 24,-25-25,0 0,-25 0,0 0,1 25,-1 0,0 0,0 25,0 0,25 0,-24-25,24 25,-25-1,25 1,0 25,0-25,0-1,-25 26,25-25,0 25,-25-1,25-24,0 25,0-1,0 1,0-1,0-24,0 25,0-25,0-1,0 26,0-25,0 0,-25-25,25 24</inkml:trace>
  <inkml:trace contextRef="#ctx0" brushRef="#br0" timeOffset="25443.8501">23962 3944,'0'0,"0"-25,0 0,24 1,1 24,-25-25,25 0,0 25,0-25,0 25,-1-25,1 25,0 0,25-24,-26 24,1 0,0 0,25 0</inkml:trace>
  <inkml:trace contextRef="#ctx0" brushRef="#br0" timeOffset="26342.5998">20092 5035,'0'-24,"0"-1,0 0,0 50,25 0,-25-1,0 1,0 0,25 0,-25 24,0-24,0 0,0 0,0 0,25-1,-25 1,0 0,0 0,0 0,0-1,-25-24,25-24,-25 24,25-25,0 0,-25 0,25 0,0 1,0-26,0 25,0 0,0 1,0-1,0-25,0 25,0 1,0-1,0 0,0 0,0 0,25 25,-25-24,25-1,-25 0,25 25,-25-25,24 25,1-25,0 25,0-25,0 25,-1 0,1 0,0 0,0 0,0 0,-1 0,1 0,0 0,-25 25,25 0</inkml:trace>
  <inkml:trace contextRef="#ctx0" brushRef="#br0" timeOffset="26511.6154">20117 5184,'0'-25,"25"25,0 0,-1 0,1-24,0 24,25 0,-26 0,1 0,25 0,-25-25,24 25</inkml:trace>
  <inkml:trace contextRef="#ctx0" brushRef="#br0" timeOffset="26775.5089">20836 5060,'0'25,"-25"-25,25 25,0 0,0-1,0 1,25 0,-25 0,25-25,-25 25,25-1,-25 1,0 0,25-25,-25 25,0 0,0-1,-25-24,0 0,0 0,0 0,1-24,-1 24</inkml:trace>
  <inkml:trace contextRef="#ctx0" brushRef="#br0" timeOffset="26996.8286">20737 5060,'0'0,"-25"0,0 0,1 0,24 25,-25-25,0 0,0 25,0 0,1-25,24 24,-25 1,0 0,25 0,0 0,0-1,0 1,0 25,0-25,0-1,25 1,0 0,-1 0,1-25,0 25,0-1,0-24</inkml:trace>
  <inkml:trace contextRef="#ctx0" brushRef="#br0" timeOffset="27257.991">21109 5159,'0'-24,"-25"24,25 24,25-24,-25 25,25-25,0 25,-25 0,25-25,-25 25,24-1,-24 1,0 0,0 0,0 0,0-1,-24 1,-1 0,25 0,-25-25,0 25,0-1,1-24,-1 25</inkml:trace>
  <inkml:trace contextRef="#ctx0" brushRef="#br0" timeOffset="27860.937">21481 5184,'25'0,"0"0,0 0,-1 0,1 0,0 0,0 0,0 0,-1 0,1 0</inkml:trace>
  <inkml:trace contextRef="#ctx0" brushRef="#br0" timeOffset="28049.9194">21481 5407,'0'25,"25"-25,0-25,0 25,-1 0,1 0,0-24,0 24,0 0</inkml:trace>
  <inkml:trace contextRef="#ctx0" brushRef="#br0" timeOffset="28316.5447">22225 4961,'0'-25,"-24"25,24-25,-25 1,25-1,0 50,0-1,-25 1,25 0,0 0,0 0,0-1,0 1,0 25,0-25,0-1,0 1,0 25,0-25,0-1,0 1,0 0,0 0,0 0,0-1</inkml:trace>
  <inkml:trace contextRef="#ctx0" brushRef="#br0" timeOffset="28522.5636">22300 5159,'25'0,"-1"0,1 0,0-24,0 24,0 0,-1 0,1 0,0 0,0 0,0 0,24 0,-24-25,0 25,0 0</inkml:trace>
  <inkml:trace contextRef="#ctx0" brushRef="#br0" timeOffset="28737.487">22821 4961,'0'0,"-25"0,0 0,0 0,0 0,1 0,-1 0,25 25,-25 0,25-1,0 1,0 0,0 0,0 0,0-1,0 1,0 0,0 0,0 0,0-1</inkml:trace>
  <inkml:trace contextRef="#ctx0" brushRef="#br0" timeOffset="29181.7194">23094 4887,'0'-25,"-25"25,25-25,-25 25,0 0,0 0,25 25,-25-25,25 25,-24-25,24 24,-25 1,0 0,25 0,-25 0,25-1,0 1,0 0,0 0,0 0,0-1,0 1,0 0,25 0,-25 0,25-25,0 24,-1-24,1 0,-25-24,25 24,0-25,-25 0,25 25,-25-25,0 0,0 1,0-1,0 50,0-1,0 1,-25 0,25 0,0 0,0-1,0 1,0 0,0 0,0 0</inkml:trace>
  <inkml:trace contextRef="#ctx0" brushRef="#br0" timeOffset="29415.7677">23391 4986,'0'25,"0"-1,25-24,-25 25,0 0,0 0,0 0,25-1,-25 1,0 0,0 0,0 0,0-1,0 1,-25-25</inkml:trace>
  <inkml:trace contextRef="#ctx0" brushRef="#br0" timeOffset="29636.9194">23366 5060,'0'0,"-24"0,-1 0,0 0,25 25,-25-25,0 25,1 0,24-1,0 1,0 0,0 0,0 0,0-1,0 1,0 0,24-25,-24 25,25 0,0-25,-25 24,25 1,0-25</inkml:trace>
  <inkml:trace contextRef="#ctx0" brushRef="#br0" timeOffset="29895.7843">23738 5085,'0'-25,"0"50,0 0,0 0,0-1,0 1,0 0,0 0,0 0,0-1,-24 1,24 0,0 0,-25-25,25 25,-25-1</inkml:trace>
  <inkml:trace contextRef="#ctx0" brushRef="#br0" timeOffset="30143.8698">23962 4936,'0'0,"0"25,0 0,0 0,24-1,-24 1,0 0,0 0,0 0,0-1,0 1,0 0,0 0,0 0,0-1,-24-24</inkml:trace>
  <inkml:trace contextRef="#ctx0" brushRef="#br0" timeOffset="30412.2248">23986 5085,'0'0,"25"0,0-25,0 25,-25-25,25 25,0 0,-1-24,1 24,-25-25,25 25,-25 25,0-1,0 1,0 0,0 0,0 0,-25-1,25 1,0 0,0 0,0 0,0-1</inkml:trace>
  <inkml:trace contextRef="#ctx0" brushRef="#br0" timeOffset="30624.1385">24408 5060,'0'25,"0"0,25 0,-25-1,0 1,0 0,0 0,0 0,0-1,0 1,-25-25</inkml:trace>
  <inkml:trace contextRef="#ctx0" brushRef="#br0" timeOffset="30804.0455">24334 5085,'0'0,"-25"0,0 0,25 25,-25-25,1 25,-1-1,25 1,0 0,0 0,0 0,0-1,0 1,25 0,-1 0</inkml:trace>
  <inkml:trace contextRef="#ctx0" brushRef="#br0" timeOffset="30978.9322">24607 5085,'-25'0,"25"25,25-25,-25 25,0-1,0 1</inkml:trace>
  <inkml:trace contextRef="#ctx0" brushRef="#br0" timeOffset="32109.9513">17711 6325,'0'-25,"-25"25,25-24,0-1,0 50,0-1,0 1,0 0,0 0,0 0,0 24,0-24,0 25,0-1,0-24,0 25,0-26,0 26,0-25,0 24,0-24,0 0,0 0,0 0,-25-25,25-25,0 0,0 0,0 0,-25 1,25-26,0 25,0-24,0-1,0 25,0-24,0-1,0 25,0-24,25-1,-25 25,0-24,0 24,25-25,-25 25,25 1,0-1,-25 0,25 0,-25 0,24 25,-24-24,25 24,0 0,0-25,0 25,-1 25,1-25,0 24,-25 1,25 0,-25 0,0 0,0 24,0-24,0 0,0 0,0-1,0 26,0-25,-25 0,25-1,0 1,-25 0,25 0,-25 0,25-1,-24 1,-1 0,25 0,-25-25,25 25</inkml:trace>
  <inkml:trace contextRef="#ctx0" brushRef="#br0" timeOffset="32353.8435">18157 6548,'0'25,"25"-25,0 0,0 0,0 0,-1 0,1 0,0 0,0 0,0 0,-1 0,26 0,-25 0,0 0,-1 0,1 0,0 0,0 0</inkml:trace>
  <inkml:trace contextRef="#ctx0" brushRef="#br0" timeOffset="32647.7939">18480 6449,'0'0,"0"-25,25 50,-1-25,1 0,0 25,0 0,0-25,-1 25,-24-1,25-24,0 25,-25 0,25 0,-25 0,0-1,0 1,0 0,-25 0,25 0,-25-25,0 24,1-24,-1 25,0-25,0 0,0 0</inkml:trace>
  <inkml:trace contextRef="#ctx0" brushRef="#br0" timeOffset="33678.8497">19522 6449,'24'0,"-24"-25,0 50,0 0,0 0,0 0,0-1,0 1,0 0,0 0,0 0,0-1,0 1,0 0,0-50,0 0,-24 25</inkml:trace>
  <inkml:trace contextRef="#ctx0" brushRef="#br0" timeOffset="33987.9157">19546 6499,'0'25,"-24"-25,24 24,0 1,0 0,0 0,0 0,0-1</inkml:trace>
  <inkml:trace contextRef="#ctx0" brushRef="#br0" timeOffset="34542.7108">20638 6449,'0'0,"25"0,-25 25,0 0,0 0,0-1,0 1,24 0,-24-50,0 0,0 1,0-1,0 50,0-1,25 1,-25 0,0 0,0 0</inkml:trace>
  <inkml:trace contextRef="#ctx0" brushRef="#br0" timeOffset="34946.7589">20811 6499,'0'-25,"0"50,0 0,0-1,-24 1,24 0,0 0,0 0,0-1,0 1</inkml:trace>
  <inkml:trace contextRef="#ctx0" brushRef="#br0" timeOffset="35553.5295">22697 6499,'0'-25,"0"0,0 50,0 0,-25 0,25-1,0 1,0 0,0 0,0-50,25 25,-25-25,0 0,24 25,-24-24,25 24,-25-25,0 0,0 0,25 25,-25 25,0 0,0 0,0-1,25 1,-25 0,0 0,0 0</inkml:trace>
  <inkml:trace contextRef="#ctx0" brushRef="#br0" timeOffset="36230.5965">23515 6449,'0'-25,"0"1,0 48,0 1,0 0,0 0,-25-25,25 25,0-1,0 1,0 0,-24 0,24 0,0-1,0 1,0 0,0-50,0 0,0 1,0-1,0 0,0 0,0 0,0 1,0-1,0-25,0 25,0-24,0 24,0 0,0-24,0 24,0 0,0-25,24 26,-24-1,0 0,25 0,-25 0,25 25,-25-24,25-1,0 25,-1 0,1 0,0 25,0-25,-25 24,25 1,-25 0,0 0,0 0,0-1,0 26,0-25,-25 0,25-1,-25 1,0 0,0 0,25 0,-24-1,-1 1,0 0,0 0,25 0,-25-25</inkml:trace>
  <inkml:trace contextRef="#ctx0" brushRef="#br0" timeOffset="37229.242">23813 6424,'0'25,"-25"0,25 0,0 0,0-1,0 1,0 0,25-25,0 0,-1 0,-24-25,0 0,0 1,0-1,0 0,0 0,0 0,0 1,0-1,25 0,-25 0,25 25,-25-25,25 25,0-24,-1-1,1 25,-25-25,25 0,0 25,0-25,-25 1,25-1,-25 0,24 25,-24-25,0 0,0 1,0-1,0 0,0 0,-24 25,24-25,-25 1,0 24,25-25,-25 25,25 25,0-1,-25-24,25 25,0 0,0 0,0 0,0-1,0 26,0-25,0 0,0-1,0 26,25-25,-25 0,0-1,25 1,-25 0,0 0,0 0,25-1,-25 1,25-25,-25 25,24-25,-24-25,25 25,0-25,0 25,-25-24,25-1,-25 0,0 0,24 25,-24-25,0 1,0 48,0 1,0 0,0 0,0 0,0-1,25 1,0 0,0-25,0 0,-1 0,1-25,0 0,0 25,0-24,-25-1,24 0,1 0,0 0,-25 1,0-1,0 0,0 50,0 0,0-1,0 1,25 0,-25 0,0 0,0-1,0 1,25-25,-25 25,0 0,0 0,0-1,-25 1,0 0,0-25</inkml:trace>
  <inkml:trace contextRef="#ctx0" brushRef="#br0" timeOffset="38012.1288">19894 7689,'0'0,"-25"0,0 0,25 25,0 0,0 0,0 0,25-25,0 24,-25 1,25-25,-1 25,1-25,0 25,0-25,0 0,-1-25,-24 0,0 0,0 1,0-1,0 0,0 0,0 0,0 1,0-1,-24 25,24-25,0 0,0 0,-25 25,25-24,0-1,0 0,25 0,-1 25,1 0,0-25,0 25,0 0,-1 0,26 0,-25-24,0 24,-1 0,1 0,0 0,0 0,0 24,-25 1,0 0,0 0,0 0,-25-1,0 1,25 0,-25 0,25 24,-25-24,25 0,0 25,-24-1,24-24,0 25,0-26,0 26,0 0,0-25,0 24,24-24,-24 0,25 24,-25-24,0 0,25 0,-25 0</inkml:trace>
  <inkml:trace contextRef="#ctx0" brushRef="#br0" timeOffset="38154.1365">20117 8062,'0'0,"0"-25,0 0,0 0,0 0,0 0,25 1,0-1,-1 0,1 25,0-25,0 25,0 0,-1-25,26 25,-25-24,24 24,-24 0,25-25,-1 25,-24 0</inkml:trace>
  <inkml:trace contextRef="#ctx0" brushRef="#br0" timeOffset="38406.9946">21308 7491,'-25'25,"0"-25,25 25,0-1,0 1,0 0,0 0,0 0,0-1,0 1,0 0,0 0,0 0,25-25,-25 24,0 1,0 0,-25-25</inkml:trace>
  <inkml:trace contextRef="#ctx0" brushRef="#br0" timeOffset="38565.9001">21159 7441,'0'0,"25"-24,-25-1,24 25,-24-25,25 0,0 0,0 25,0 0,-25-24,24 24,1 0,0-25,0 25,0 0,-1 0,1 0,0 0,0 0,0 0,-1 0,1 0,0 0</inkml:trace>
  <inkml:trace contextRef="#ctx0" brushRef="#br0" timeOffset="38982.9228">21283 7665,'25'0,"-1"-25,1 25,0 0,0-25,0 25,24-25,-24 25,25 0,-26-25,26 25,-25 0,0-24,24 24,-24 0,0 0,0 0,-1 0,1 0,0 0,0 0,-25 24,-25-24,25 25,0 0,0 0,0 0,0-1,0 1,25-25,-25 25,25 0,-25 0,24-1,-24 1,-24-25,-1 0,0-25</inkml:trace>
  <inkml:trace contextRef="#ctx0" brushRef="#br0" timeOffset="39176.7731">21704 7541,'0'24,"-24"1,-1-25,0 25,0 0,0 0,1-1,24 1,0 0,-25 0,25 0,0-1,25 1,-1 0,1 0</inkml:trace>
  <inkml:trace contextRef="#ctx0" brushRef="#br0" timeOffset="39370.8376">22151 7590,'-25'0,"25"-25,0 50,0 0,0 0,0 0,0-1,-25 1,1 0,24 25</inkml:trace>
  <inkml:trace contextRef="#ctx0" brushRef="#br0" timeOffset="40579.7815">7144 5928,'-25'0,"25"25,25-50,0 25,0 0,0 0,24-24,-24 24,25 0,-1 0,1-25,-25 25,24 0,1 0,-25-25,-1 25,26 0,-25 0,0 0,-1 0,1 0</inkml:trace>
  <inkml:trace contextRef="#ctx0" brushRef="#br0" timeOffset="40835.6535">7243 6028,'0'0,"-24"24,-1-24,0 0,0 0,50 0,0 0,0 0,-1 0,1 0,0 0,25 0,-26 0,26 0,0 0,-26-24,26 24,-25 0,0 0,24 0,-24 0,0-25,0 25,-1 0,1 0,0 0</inkml:trace>
  <inkml:trace contextRef="#ctx0" brushRef="#br0" timeOffset="49321.2449">1513 9426,'0'0,"-24"0,24 25,-25-1,25 1,-25 25,25-25,-25-1,25 1,0 25,-25-25,25 24,0-24,-24 25,24-26,0 1,0 0,0 0,0 0,0-50,0 0,0 0,24 0,-24 1,0-26,25 25,-25-24,25-1,-25 0,25 1,-25-1,25 1,-25 24,0-25,24 1,-24 24,0 0,0-25,0 26,0-1,0 0,25 50,-25 0,0-1,25 1,-25 25,25-25,-25 24,0 1,25-1,-25-24,24 25,-24-1,25 1,-25-25,0 24,25-24,-25 25,0-25,0-1,0 1</inkml:trace>
  <inkml:trace contextRef="#ctx0" brushRef="#br0" timeOffset="49800.0646">1439 9699,'-25'0,"25"-25,25 25,0 0,0-25,-1 25,26 0,0-25,-1 25,1-25,-1 25,1-24,0 24,-1-25,1 0,-25 25,24-25,-24 0,0 25,0-24,0 24,-1-25,-48 25,-1 0,0 0,0 25,0-25,1 24,-1-24,25 25,0 0,0 0,0 0,25-1,-1 1,1 0,0-25,-25 25,25 0,0-25,-1 24,1-24,0 25,0-25,0 0,-1 25,1 0,0-25,-25 25,-25-1,0 1,1-25,-1 0,0 25,0-25,-24 0,24 25,0-25,0 0,0 0,1 25,-1-25,0 0</inkml:trace>
  <inkml:trace contextRef="#ctx0" brushRef="#br0" timeOffset="51345.2423">3944 9500,'0'-25,"0"1,25 24,-25-25,0 50,0-1,0 1,0 0,0 25,0-26,-25 1,25 0,0 25,0-26,0 1,0 0,0 0,0 0,-25-1,25 1,0 0,-24-25,24 25,-25-50,25 0,0 0,0 1,0-1,0-25,0 25,0 1,0-26,0 25,25 0,-25 1,0-1,24 0,-24 0,0 0,25 1,-25-1,25 25,-25 25,25-25,0 24,-25 1,25-25,-1 25,1 0,0 0,-25-1,25 1,0 0,-1 0,1 0,-25-1,25 1,0 0,-25 0,25 0,-1-1,1-24,-25 25,0-50,0 1,0-1,0 0,0 0,0 0,0 1,0-1,0 0,0 0,0-24,0 24,0 0,0 0,0 0,0 1,0-1,0 0,0 0,25 25</inkml:trace>
  <inkml:trace contextRef="#ctx0" brushRef="#br0" timeOffset="52824.2075">5457 9674,'0'0,"25"0,-25-25,0 0,0 0,0 1,-25 24,25-25,-24 25,-1-25,0 25,0 0,0 0,1 0,-1 0,0 0,25 25,-25-25,0 25,25-1,-24-24,24 25,-25 0,25 0,-25-25,25 25,0-1,0 1,0 0,0 0,25 0,0-25,-1 0,1 0,0 0,0-25,0 0,-25 0,24 0,-24 1,0-1,0 0,0 0,25 25,0 25,-25 0,25 0,0-1,-25 1,24 0,-24 0,25-25,-25 25,0-1,0 1,0 0,0 0,0-50,0 0,-25 25,25-25,0 1,0-1,0 0,25 25,-25-25,25 0,0 25,-25-24,25 24,-1 0,-24 24,25-24,-25 25,25-25,-25 25,25-25,-25 25,0 0,0-1,0 1,25-25,-25 25,0 0,0 0,0-50,0 0,0 0,0 0,0 1,24 24,-24-25,0 0,25 25,-25-25,25 25,-25-25,25 25,0 0,-1 0,1 0,0 0,0 25,0 0,-1-25,-24 25,25-25,0 25,0-1,0-24,-1 25,1 0,0-25,0 0,0 0,0 0,-1 0,1 0,0 0,0-25,0 25,-1-25,1 25,-25-24,25 24,-25-25,25 25,-25-25,0 0,-25 25,25-25,-25 25,0 0,1 0,-1 0,0 0,-25 25,26-25,-1 0,0 25,0-25,0 25,0-25,25 25,-24-25,24 24,0 1,24-25,1 0,0 0,0 0,25 0,-26-25,1 25,0-24,25-1,-26 0,1 0,0 0,0-24,-25 24,25 0,-1-24,-24 24,0-25,0 25,0 1,0-1,0 0,-24 0,24 0,-25 1,0-1,0 0,0 0,1 25,-1-25,25 50,0 0,0 0,0 0,0-1,0 26,0 0,25-26,-25 26,0 0,0-1,24-24,-24 25,0-1,0-24,0 25,25-1,-25-24,0 0,25 24</inkml:trace>
  <inkml:trace contextRef="#ctx0" brushRef="#br0" timeOffset="53414.1495">7070 9500,'24'25,"-24"0,25 0,-25-1,0 1,0 0,0 0,0 0,0-1,25 1,-25 0,0 0,0 24,0-24,0 0,0 0,0 24,0-24,0 0,0 0,0 0,0 0,0-1,0-48,0-1,0 0,0-25,0 25,0 1,0-26,0 25,0-24,0-1,0 25,25-24,-25 24,0-25,0 25,0-24,0 24,0 0,25-24,-25 24,0 0,0 0,0 0,0 1,25-1,-1 0,1 25,0 0,0 0,0 25,-1 0,1-25,-25 24,25 1,0 0,-25 0,0 0,0-1,0 1,0 0,0 0,0 0,0-1,-25 1,0 0,25 0,-25-25,1 25,-1-1,0-24,0 25,0-25,1 25,-1-25,0 0</inkml:trace>
  <inkml:trace contextRef="#ctx0" brushRef="#br0" timeOffset="54191.1212">8856 9674,'0'0,"0"-25,24 25,-24 25,0 0,0-1,0 1,0 0,0 0,0 0,0-1,25-24,0 25,0 0,0-25,-1 0,1 0,0-25,0 25,0-25,-1 1,-24-1,25 25,-25-25,0 0,0 0,0 1,0-1,0 0,-25 0,25 0,-24 25,24-24,0 48,0 1,24-25,-24 25,25 0,-25 0,25-1,0-24,-25 25,25 0,-25 0,24 0,1-1,-25 1,25 0,-25 0,0 0,0-1,-25-24,0 0,25 25,-24-25,-26 0,25 0,-24-25,-1 25,25-24,-24 24,-1-25</inkml:trace>
  <inkml:trace contextRef="#ctx0" brushRef="#br0" timeOffset="54348.0315">8831 9203,'0'0,"25"0,-1 0,1 0,0 24</inkml:trace>
  <inkml:trace contextRef="#ctx0" brushRef="#br0" timeOffset="54711.9273">10145 9575,'0'0,"25"-25,0 25,-25 25,0-1,0 1,0 0,0 0,-25 0,25-1,0 1,0 0,0 25,0-26,0 1,0 25,0-25,0-1,0 1,0 0</inkml:trace>
  <inkml:trace contextRef="#ctx0" brushRef="#br0" timeOffset="55091.8865">10518 9575,'24'0,"-24"-25,0 50,0-1,0 1,-24 0,24 0,-25 0,25-1,-25 1,0 0,25 0,-25-25,1 0,24 25,-25-25,0 0,0 0,0 0,25-25,-25 25,25-25,25 25,0 0,0 0,0 0,0 0,-1 25,1-25,0 25,0-25,0 24,-1-24,-24 25,25-25,0 25,0 0,0 0,-25-1,24-24,-24 25,25-25</inkml:trace>
  <inkml:trace contextRef="#ctx0" brushRef="#br0" timeOffset="55528.987">10741 9798,'25'0,"-25"-25,0 0,24 25,1 0,-25 25,25-25,0 25,0-25,-1 25,1-25,-25 24,25-24,-25 25,25-25,-25 25,0 0,0 0,0-1,0-48,-25 24,25-25,0 0,0 0,0 0,0 1,0-1,25 25,-25-25,25 0,-1 25,-24-25,25 25,-25-24,25 24,0 0,0 0,-1 0,1 0,-25 24,25-24,-25 25,0 0,0 0,0 0,0-1,0 1,0 0,0 0,0 0,0-1</inkml:trace>
  <inkml:trace contextRef="#ctx0" brushRef="#br0" timeOffset="56424.7541">11634 9773,'0'-25,"-25"25,0 0,0 0,1 0,24 25,-25-25,0 25,25 0,0-1,0 1,0 0,25 0,0-25,-1 25,1-25,0 0,0 0,0 0,-1 0,1 0,0-25,0 0,-25 0,0 0,0 1,0-1,0 0,-25 0,0 0,0 1,1 24,-1-25,0 25,0 0,0 0,25 25,0-1,25-24,0 0,0 0,-25 25,25-25,-1 0,1 0,0 0,0 0,0 0,-1 0,1 0,0 0,0 0,0-25,-1 25,1 0,-25 25,0 0,0 0,0 0,0-1,0 1,0 0,0 0,25 0,0-50,0 25,-1-25,1 0,0 0,0 1,0-1,-1 0,1 25,-25-25,25 25,-25 25,0 0,0 0,25-1,-25 1,0 0,25 0,-25 0,24-1,1-24,-25 25,25-25,-25-25,25 25,0 0,-25-24,24 24,-24-25,0 0,25 25,-25-25,0 0,0 1,25-1,-25 0,0 0,0 0,0 1,0-1,-25 0,0 0,1 25,-1 0,25 25,-25-25</inkml:trace>
  <inkml:trace contextRef="#ctx0" brushRef="#br0" timeOffset="56881.5986">12552 9699,'24'0,"1"0,-25-25,25 25,0 0,0 0,-1 0,-24 25,25-25,0 24,-25 1,25-25,-25 25,25 0,-25 0,0-1,0 1,0 0,0 0,0 0,0-1,0 1,-25-25,0 0,0-25,25 1,0-1,0 0,0 0,0 0,0 1,25-1,-25 0,25 0,0 0,-1 25,-24-24,25 24,0 0,0 0,-25 24,25-24,-1 25,1 0,-25 0,25-25,-25 25,0-1,0 1,0 0,0 0,0 0,-25-1,25 1,-25-25,25 25</inkml:trace>
  <inkml:trace contextRef="#ctx0" brushRef="#br0" timeOffset="57464.4719">13544 9922,'0'0,"25"-25,-1 25,1 0,0 0,-25 25,0 0,0-1,0 1,-25 0,25 0,-25 0,25 0,-24-1,-1 1,25 0,-25 0,0 0,25-1,-25 1,0-25,1 25,-1-25</inkml:trace>
  <inkml:trace contextRef="#ctx0" brushRef="#br0" timeOffset="58002.2702">14114 9599,'0'0,"25"0,0-24,0 24,-25-25,24 25,-24-25,0 0,25 25,-25 25,0 0,0 0,0-1,0 1,0 0,0 0,25 0,-25-1,0 26,0-25,0 0,25-1,-25 1,0 0,25 0,-25 0,24-25,1-25,-25 0,25 0,-25 0,25 1,-25-1,25 25,-1 25,1-1,0-24,-25 25,25-25,-25 25,25-25,-25 25,25-25,-25 25,24-25,-24 24,0-48,0-1,0 0,0 0,0 0,0 1,0-1,0-25,0 25,0 1,0-1,0 0,0 0,0 0,0 1,0-1,0 0,25 25</inkml:trace>
  <inkml:trace contextRef="#ctx0" brushRef="#br0" timeOffset="58360.1725">14809 9847,'0'0,"25"0,-1 0,1-24,0 24,0-25,0 25,-1 0,1-25,0 25,0-25,0 25,-1-25,1 25,-25-24,25-1,-50 0,0 25,1 0,-1 25,0-25,0 0,0 25,1-25,24 24,-25-24,25 25,-25 0,25 0,0 0,0-1,25 1,-25 0,25-25,-1 25,1-25,0 25,25-1</inkml:trace>
  <inkml:trace contextRef="#ctx0" brushRef="#br0" timeOffset="59519.1728">16619 9599,'0'-24,"25"-1,-25 0,0 0,-25 25,1-25,-1 25,0 25,0-25,0 25,1-25,-26 25,25-25,0 25,1-1,-1 1,0-25,25 25,-25 0,25 0,-25-25,25 24,0 1,25 0,0-25,0 25,0-25,-1 0,1 0,0 0,0 0,-25-25,25 25,-1-25,1 25,-25-25,0 1,-25 24</inkml:trace>
  <inkml:trace contextRef="#ctx0" brushRef="#br0" timeOffset="60780.2032">16694 9550,'0'0,"0"-25,0 0,0 0,-25 25,0 0,0 0,1 0,-1 0,0 0,0 0,0 25,1-25,24 25,-25-25,0 25,25 0,-25-25,0 24,25 1,-24 0,-1 0,25 0,-25-1,25 1,-25-25,25 25,0 0,-25-25,25 25,0-1,0 1,25 0,0-25,0 25,0-25,24 0,1 0,-1 0,1-25,0 25,-1 0,1-25,0 0,-1 25,1-24,-1 24,1-25,-25 0,24 25,-24-25,0 25,25 0,-26-25,1 1,0 24,-25-25,25 25,-25-25,-25 25,25-25,-25 25,0 0,1 0,-1 0,0 0,25 25,-25-25,0 25,1 0,-1-1,0 1,25 0,0 0,-25-25,25 25,0-1,0 1,0 0,0 0,0 0,25-25,-25 24,25-24,0 0,-1-24,1 24,0-25,0 0,0 25,-1-25,-24 0,25 1,0-1,0 0,-25 0,25 0,-1 1,-24-1,0 0,0 50,0 0,0-1,0 1,25 0,-25 0,0 0,0-1,0 1,0 0,0 0,0 0,25-25,0-25,-25 0,25 25,-25-25,24 0,-24 1,25-1,0 0,-25 0,25 25,-25-25,25 25,-1 0,1 0,-25 25,25-25,-25 25,0 0,25-25,-25 25,0-1,0 1,0 0,0 0,0 0,0-50,0 0,25 0,-25 0,24 1,1-1,-25 0,25 25,-25-25,25 25,-25-25,25 25,-25-24,25 24,-1 0,-24 24,25-24,-25 25,0 0,25-25,-25 25,0 0,0-1,0 1,0 0,0 0,0 0,0-1,25-24</inkml:trace>
  <inkml:trace contextRef="#ctx0" brushRef="#br0" timeOffset="61884.3225">18703 9748,'25'-25,"0"25,-1 0,-24-24,25 24,-25-25,-25 25,1 0,-1 0,0 0,0 25,0-25,1 0,-1 24,0-24,0 25,0 0,25 0,0 0,25-25,0 0,0 0,0 0,-1 0,1 0,0-25,0 25,0 0,-1-25,1 25,0-25,0 25,-25-25,0 1,0 48,0 1,-25 0,25 0,0 0,0-1,-25 1,25 0,0 0,0 24,0-24,0 0,0 0,0 25,0-26,0 1,0 25,0-25,0-1,0 26,0-25,0 0,0-1,0 1,0 0,0 0,-25 0,25-1,-24-24,-1 0,25-24,-25 24,0-25,25 0,-25 0,25 0,0 1,0-26,25 25,-25-24,25 24,0-25,24 25,-24-24,0 24,25 0,-25 0,-1 0,26 1,-25 24,0-25,24 25,-24-25,25 0,-26 25,1-25,0 25,0-24,0 24,-1 0,-24-25,25 25,-50 0,1 0,-1 0,0 25,0-25,0 0,1 24,-1-24,0 25,0 0,25 0,0 0,0-1,25-24,0 0,-25 25,25-25,-1 0,26 0,-25 0,0 0,-1-25,26 25,-25-24,0 24,-1-25,26 0,-25 0,0-24,-1 24,1 0,0 0,0-24,0 24,-25 0,24-25,-24 26,25-1,-25 0,0 0,0 0,0 1,0-1,0 0,0 0,-25 0,25 1,-24-1,24 50,0-1,0 1,0 0,0 0,0 24,0-24,0 0,0 25,0-26,0 26,0-25,0 24,0-24,0 25,0-25,0-1,0 1,0 0,0 0</inkml:trace>
  <inkml:trace contextRef="#ctx0" brushRef="#br0" timeOffset="62046.2302">19596 9823,'-50'-124,"100"248,-100-273,50 124,25 50,0-25,0 0,0 0,-1 0,1 25,0-25,0 0,0 0,24 0,-24 0,0 24,0-24,0 0,-1 0</inkml:trace>
  <inkml:trace contextRef="#ctx0" brushRef="#br0" timeOffset="63580.4721">21010 9550,'0'-25,"0"0,-25 25,25 25,25-25,0 0,0 0,-1 0,1 0,25 0,-25 0,-1 0,26 0,-25 0,0 0,24 0,-24 0,0 0,0 0,-1 0,1 0,0 0,0-25,-25 50,-25 0,0-25,25 25,-25-25,1 24,24 1,-25 0,0 0,0 0,0-1,1 1,-1 0,0 0,0 0,0-1,1 1,-1 0,0-25,25 25,-25 0,0-1,1 1,-1 0,0 0,25 0,25-25,0 0,-1 0,1 0,0-25,0 25,24 0,-24 0,0 0,25 0,-1 0,-24 0,25 0,-26 0,26 0,0 0,-26 0,1 0,0 0,25 0,-26 0,1 0,0 0,0 0</inkml:trace>
  <inkml:trace contextRef="#ctx0" brushRef="#br0" timeOffset="63905.435">22027 10120,'0'0,"0"-24,0 48,0 1,-25 0,25 0,0 0,-25-25,25 24,-25 1,1 0,-1 0,0 0,0-25,25 24,-25-24,1 25</inkml:trace>
  <inkml:trace contextRef="#ctx0" brushRef="#br0" timeOffset="64419.1899">20911 9178,'-25'0,"25"25,-25-25,25 24,-25 1,25 0,0 0,0 0,0-1</inkml:trace>
  <inkml:trace contextRef="#ctx0" brushRef="#br0" timeOffset="64725.6816">21580 9252,'0'0,"25"0,0 0,0 0,-25 25,0 0,0 0,0-1,0 1,0 0,0 0,0 0,-25-25,25 24,-25 1</inkml:trace>
  <inkml:trace contextRef="#ctx0" brushRef="#br0" timeOffset="85251.0733">1141 11088,'25'0,"-25"-25,0 0,25 25,-25-25,0 0,25 25,-25-24,-25 24,25 24,-25-24,0 25,1 0,-1 0,0-25,0 25,0-1,1 1,24 25,-25-25,0 0,25-1,-25 1,25 0,0 0,0 0,0-1,25 1,-25 0,25-25,-25 25,25-25,-1 25,1-25,0 0,25 0,-26 0,1 0,0-25,25 25,-26-25,1 25,0-25,0 25,-25-25,25 25,-1-24,-24 48,0 1,0 0,0 0,25 0,-25-1,25-24,-25 25,25-25,0 25,-1-25,1 25,0-25,0 0,0 0,-1-25,-24 0,0 0,0 1,-24-1,24 0,0 0,-25 25,0-25,25 1,-25 24,25-25,0 0,0 0,25 25,0-25,0 25,-1 0,1 0,0 0,0 0,0 0,-1 25,1-25,0 0,-25 25,25-25,0 25,0-25,-1 25,-24-1,25-24,-25 25,0 0,25-25,-25 25,0 0,-25-25,0 0,1-25,24 0,0 0,0 0,0 1,0-1,24 25,-24-25,25 25,-25-25,25 25,0 0,-25-25,25 25,-1 0,1 0,0 0,-25 25,25-25,-25 25,25-25,-25 25,24-25,-24 25,0-1,0 1,25-25,-25 25,0 0,0 0,25-1</inkml:trace>
  <inkml:trace contextRef="#ctx0" brushRef="#br0" timeOffset="86206.2037">2605 11361,'0'0,"0"-25,-25 25,0 0,0 0,1 0,-26 0,25 0,0 25,1-25,-1 24,0-24,0 25,0-25,25 25,-24 0,24 0,0-1,0 1,24-25,1 25,0-25,0 0,0-25,-1 25,1 0,0-25,0 1,0-1,-1 0,1 0,-25 0,25-24,-25 24,25 0,-25-24,0 24,0-25,0 25,0 0,-25 1,25-1,-25 0,25 0,-25 25,1-25,24 1,-25 24,0-25,0 25,25-25,-25 25,25 25,0 0,0-1,0 26,0-25,0 0,25 24,-25-24,0 0,25 25,-25-26,25 26,-25-25,0 0,25 24,-25-24,24 0,-24 0,25-1,-25 1,25-25,0 0,0 0,-1-25,1 1,-25-1,25 25,-25-25,0 0,0 0,25 25,-25-24,0-1,0 0,0 50,0 0,25-1,-25 1,0 0,0 0,24-25,-24 25,25-25,-25 24,25-24,0 0,0 0,-1-24,1-1,0 0,0 0,0 0,0-24,-1 24,1-25,0 1,0 24,0-25,-1 1,-24-1,0 25,0 0,0-24,0 24,0 0,0 0,0 1,0-1,-24 0,-1 25,0 0,25-25,-25 25,25 25,0 0,0 0,0-1,0 1,0 0,0 0,0 24,0-24,0 0,0 25,0-26,0 26,0-25,0 25,25-26,-25 1,0 0,0 0,25 24,-25-24,25 0,-25 0</inkml:trace>
  <inkml:trace contextRef="#ctx0" brushRef="#br0" timeOffset="86505.2549">3027 11336,'0'-25,"0"0,24 25,1-25,0 25,0-24,0 24,-1 0,1 0,0 0,0-25,0 25,-1 0,1 0,0 0,0 0,0 0,-25 25,24-25,1 24,-25 1,0 0,0 0,0 0,-25-1,25 1,0 0,0 0,0 0,0-1,0 1,25-25</inkml:trace>
  <inkml:trace contextRef="#ctx0" brushRef="#br0" timeOffset="87072.0367">3696 11286,'0'0,"0"25,-25-25,1 0,24 25,-25-25,25 25,-25-25,25 24,-25-24,25 25,0 0,0 0,0 0,25-1,0-24,0 0,-1 0,-24-24,25 24,-25-25,25 25,-25-25,25 0,0 0,-25 1,24 24,1 0,-25 24,25-24,-25 25,25-25,-25 25,25-25,-25 25,24-25,-24 25,0-1,0 1,0-50,0 1,0-1,0 0,0 0,25 0,0 1,-25-1,25 25,0-25,0 25,-1 0,-24 25,25-25,-25 25,25-1,-25 1,0 0,0 0,0 0,-25-1</inkml:trace>
  <inkml:trace contextRef="#ctx0" brushRef="#br0" timeOffset="87638.8339">5234 11112,'0'25,"0"0,0 0,0 0,0 0,0-1,0 1,0 0,0 0,0 0,0-1,25 1,-25 0,0 0,0 0,25-1,-25 1,-25-50,25 1,-25-1,25 0,-25 0,25 0,0 1,0-26,0 25,0-24,0 24,0-25,0 0,0 26,0-26,0 25,25-24,0 24,-25-25,25 25,0 1,-25-1,24 0,1 25,0-25,0 25,0-25,-1 25,1 0,-25-24,25 24,0 0,0 0,-1 24,1-24,0 0,-25 25,25-25,-25 25,0 0,25 0</inkml:trace>
  <inkml:trace contextRef="#ctx0" brushRef="#br0" timeOffset="88222.9857">5160 11361,'0'0,"0"-25,0 0,25 25,-25-25,24 25,1 0,0-25,0 25,24-24,-24 24,0 0,0-25,24 25,-24 0,0 0,0-25,0 25,-1 0,1 0,0 0,-25 25,25-25,-25 25,0-1,0 1,0 0,0 0,0 0,0-1,25 1,-1 0,1-25,0 0,0 0,0-25,-1 0,-24 1,0-1,0 0,0 0,0 0,25 25,-25 25,25-25,0 0,-25 25,25-25,-1 25,1-25,0 25,0-25,-25 24,25-24,-25 25,24-25,-24 25,25-25,-25 25,-25-25,1 0,-1-25,0 0,25 0,0 1,0-1,25 0,-25 0,25 0</inkml:trace>
  <inkml:trace contextRef="#ctx0" brushRef="#br0" timeOffset="89304.199">7268 11088,'0'0,"0"-25,-25 25,1 0,-1 0,0 0,0 25,0-25,0 24,1 1,-1 0,25 0,-25-25,25 25,0 0,0-1,0 1,25 0,0-25,-25 25,24-25,1 0,0 0,-25-25,25 25,0 0,-25-25,25 25,-25-25,24 25,-24-24,0-1,0 0,0 0,-24 25,24 25,0 0,24-25,-24 25,25-25,-25 24,25 1,0-25,0 25,-1-25,1 0,0 0,0 0,0 0,-1 0,-24-25,25 0,0 1,0-1,0 0,-25 0,24 0,-24-24,25 24,-25 0,0 0,0-24,0 24,0 0,0 0,0 0,-25 25,25-24,0-1,-24 25,24-25,-25 25,25 25,0 0,0-1,0 1,0 25,0-25,0-1,0 26,0-25,25 0,-25 24,0-24,0 0,0 0,0 24,0-24,0 0,0 0,0 0,0-50,0 0,0 0,0 0,24 1,-24-1,25 0,0 0,0 25,0 0,-1 0,1 0,0 25,0-25,0 25,-25 0,24-25,-24 24,0 1,0 0,0 0,0 0,0-1,-24-24,-1 25,0-25,0 25,0-25,1 0,-1 0,0 0,0 0</inkml:trace>
  <inkml:trace contextRef="#ctx0" brushRef="#br0" timeOffset="89902.2243">8211 11088,'0'-25,"0"0,0 0,0 0,-25 25,0 0,25 25,-25-25,0 0,25 25,-24-25,-1 25,0 0,0-1,25 1,0 0,0 0,0 0,25-25,-25 25,25-1,0 1,-1-25,-24 25,25-25,0 25,0-25,0 25,0-25,-1 24,-24 1,-24-25,-1 25,0-25,0 0,-25 0,26 25,-1-25,0 0,0 0,0 0,1 0,24-25,24 25,1-25</inkml:trace>
  <inkml:trace contextRef="#ctx0" brushRef="#br0" timeOffset="91327.5873">8484 11336,'0'25,"0"-50,0 74,0-24,0 0,24-25,1 0,0 0,0 0,0 0,-25-25,0 0,0 1,0-1,-25 0,0 25,0-25,25 0,-25 25,1-24,-1 24,0 0,0 0,0-25,1 25,-1 0,50 0,-25 25,24-25,1 0,0 24,0-24,0 0,24 0,-24 0,0 25,0-25,-1 0,1 0,0-25,0 25,0-24,-1 24,1-25,-25 0,25 0,-25 0,25 0,-25 1,25-1,-25 0,0 0,0-24,0 24,0 0,0 0,-25 0,25 1,0-1,-25 0,25 0,-25 0,25 1,-25-1,25 0,-24 25,-1 0,25 25,0 0,-25-1,25 1,-25 0,25 0,0 24,-25-24,25 25,0-25,0 24,0 1,0-25,0 24,0-24,0 25,0-25,25 24,-25-24,25 0,-25 0,25-1,0 1,-1-25,-24 25,25-25,0 0,0 0,0-25,-1 25,1-25,0 25,-25-24,25-1,0 0,-25 0,24 0,-24 1,0-1,-24 25,24 25,0-1,0 1,0 0,0 0,24 0,1-25,-25 24,25-24,0 0,0 0,-25-24,24 24,-24-25,25 0,-25 0,0 0,25 25,-25-24,25 24,0 24,-25 1,0 0,24-25,-24 25,0 0,0-1,25-24,-25 25,0 0,25-25,-25 25,25-25,-25-25,25 25,0-25,-1 0,1 1,0-1,0-25,0 25,-25-24,24-1,1 25,0-24,-25-1,25 0,-25 26,0-26,0 25,0 0,0-24,-25 24,0 0,0 0,1 25,24-24,-25 24,0 0,0 0,0 0,25 24,-24-24,24 25,0 0,-25 0,25 0,-25-1,25 26,0-25,0 24,0-24,0 25,0-25,0-1,25 26,-25-25,25 0,-25 0,24-1,-24 1,25-25,-25 25,25-25,0 25,0-25,-1 0,1-25,0 25,0 0,-25-25,25 0,-1 25,-24-24,25 24,0-25,-25 50,0-1,0 1,0 0,25 0,-25 0,0-1,0 1,25-25,-25 25,24 0,1-25,0 0,0 0,0-25</inkml:trace>
  <inkml:trace contextRef="#ctx0" brushRef="#br0" timeOffset="91467.583">9699 11137,'0'0,"0"-25,25 25,0-24,-1 24,1 0,25-25</inkml:trace>
  <inkml:trace contextRef="#ctx0" brushRef="#br0" timeOffset="92825.6174">10766 11311,'0'0,"24"-25,-24 0,25 25,-25-24,0-1,25 0,0-25,-25 25,25 1,-1-1,-24-25,25 25,0 1,-25-1,25 0,-25 0,25 0,-25 1,0-1,0 50,0-1,-25-24,25 25,0 0,-25 0,25 0,0-1,0 1,0 0,0 0,25 0,-25-1,25 1,-25 0,24 0,1 0,-25 0,25-1,-25 1,25 0,0 0,-25 0,24-25,-24 24,0 1,-24-25,24 25,-25-25,0 0,0 0,0 0,1 0,-1 0,-25 0,25 0,1 0,-1-25,0 0,25 1</inkml:trace>
  <inkml:trace contextRef="#ctx0" brushRef="#br0" timeOffset="93071.4457">11361 10864,'0'0,"25"0,0 0,-1-24,1 24,-25-25,25 25,-25-25,0 50,0 0,0-1,0 1,25 0,-25 0,0 0,25 24,-25-24,0 0,24 24,-24-24,0 25,0-25,0 0,0-1,0 1,0 0,0 0</inkml:trace>
  <inkml:trace contextRef="#ctx0" brushRef="#br0" timeOffset="94160.0014">11286 11311,'0'-25,"0"0,25 1,0 24,0-25,25 0,-26 25,1-25,0 0,25 25,-26-25,26 25,-25-24,24 24,-24-25,25 25,-25-25,24 25,-24-25,0 25,0-25,-1 1,1 24,-50 24,1-24,24 25,-25 0,0 0,25 0,0-1,0 1,0 0,0 0,25 0,0-25,-1 0,1 0,-25-25,0 0,0 0,0 0,-25 25,25-24,0 48,25 1,-25 0,25-25,0 25,0 0,-1-25,1 25,0-25,0 0,0 0,-1-25,1 25,0-25,0 25,0-25,-25 0,24 0,1 1,-25-1,0 0,0 0,25 0,-25 1,0-1,0 0,0 0,0 0,0 1,-25 24,25-25,-25 0,25 50,0 0,0-1,0 1,0 0,25 0,-25 0,0-1,0 26,0-25,0 0,0-1,0 1,0 0,0 0,0 0,0 0,0-1,-25 1,25-50,0 1,0-1,25 25,-25-25,25 25,-25-25,25 25,0-25,-1 0,1 25,0-24,0 24,0 0,0 0,-25 24,24-24,1 25,0-25,-25 25,25-25,-25 25,25 0,-25 0,0-1,0 1,0 0,0 0,0 0,0-1,-25 1,0-25,25 25,-25-25,0 25,1-25,-1 0,0 0,0 0,25-25,0 0,0 0,0 1,0-1,0 0,25 0,0-24,0 24,-1 0,1 0,-25 0,25 0,0 1,0 24,-25-25,24 25,1 0,0 0,-25 25,25-25,-25 24,0 1,0 0,0 0,0 0,0 0,0-1,0 1</inkml:trace>
  <inkml:trace contextRef="#ctx0" brushRef="#br0" timeOffset="94311.9184">12750 10964,'0'0,"25"0,-25-25,25 25,-1 0,-24 25</inkml:trace>
  <inkml:trace contextRef="#ctx0" brushRef="#br0" timeOffset="95570.7421">12998 11237,'0'0,"25"-25,-25 0,25 0,-25 0,24 0,-24-24,0 24,25-25,-25 1,0 24,0-25,0 1,0 24,0 0,0-24,0 24,0 0,0 0,0 0,-25 1,25-1,-24 0,-1 25,25 25,0 0,-25-1,25 1,0 25,-25-25,25-1,0 26,0-25,0 24,0 1,0-25,0 24,0-24,0 0,0 25,0-26,25 1,-25 0,25-25,0 25,-25 0,24-25,1 25,0-25,0 0,0-25,-1 25,-24-25,25 25,-25-25,0 0,25 25,-25-25,0 1,0-1,0 0,25 25,-25-25,0 50,25 0,-25 0,0-1,0 1,24 0,-24 0,0 0,25-25,-25 25,0-1,25-24,-25 25,25-25,0 25,-1-25,1-25,0 25,0-25,0 1,0-1,24 0,-24 0,0 0,0-24,-1-1,1 0,0 1,0 24,-25-25,25 1,-25-1,24 25,-24-24,0 24,0 0,0 0,0 1,-24-1,24 0,-25 0,0 0,0 1,0-1,1 25,-1 25,25-1,0 1,0 0,0 0,0 0,0-1,0 1,0 25,0-25,0-1,0 26,0-25,0 0,0 24,0-24,25 0,-25 0,0-1,0 1,24 0,-24 0,25 0,0-1,0-24,0 0,-1-24,1 24,-25-25,25 25,0-25,0 0,-1 0,1 1,0 24,-25-25,25 25,0 25,-25-1,0 1,0 0,0 0,0 0,0-1,0 1,0 0,0 0,0 0,0 0,0-1,24-24,1 0,0-24,0 24,-25-25,25 0,-1 0,1 25,-25-25,25 25,-25-25,25 25,-25 25,0 0,0 0,0 0,0 0,0-1,0 1,0 0,0 0,-25 0,25-1,-25 1,25 0,-25 0,1 0,-1-25,0 0,0 0,0 0</inkml:trace>
  <inkml:trace contextRef="#ctx0" brushRef="#br0" timeOffset="95743.7374">13841 10914,'25'-25,"0"25,0 0,0 0,-1 0,1 0,0-25,0 25,0 0,-1 0,1 0,0 0,0 0,0 0,-1 0</inkml:trace>
  <inkml:trace contextRef="#ctx0" brushRef="#br0" timeOffset="101782.852">3126 12725,'0'-25,"0"0,-25 25,25-25,0 50,0 0,0 0,0 0,0-1,0 1,0 25,0-25,25-1,-25 26,0-25,0 24,0-24,0 0,0 0,0 0,0-1,0 1,0 0,0 0,-25-25,0 0,25-25,0 0,0 0,0 1,-25-1,25-25,0 25,0 1,0-26,0 25,0-24,0-1,0 25,0-24,0 24,0-25,0 25,25-24,-25 24,0-25,25 26,-25-1,0 0,25-25,-25 26,25-1,-25 0,24 25,-24-25,25 25,0 25,0-25,-25 25,25 0,-1-1,-24 26,25-25,-25 0,0 24,0-24,0 25,0-1,0-24,0 25,-25-1,25-24,-24 25,24-26,-25 26,25-25,-25 0,25-1,0 1</inkml:trace>
  <inkml:trace contextRef="#ctx0" brushRef="#br0" timeOffset="102975.9716">3448 12874,'0'0,"0"-25,0 0,0 50,0 0,25-25,-25 24,25 1,-25 0,25 0,-1-25,-24 25,25-25,-25 24,25-24,-25 25,25-25,0 0,-25-25,0 1,24 24,1 0,0 0,0 0,0 0,-1 0,1 0,0 0,0 0,0 0,-1-25,1 25,-25-25,25 0,0 0,-25 1,25-1,0 0,-25 0,24-24,-24 24,0 0,0-25,0 26,0-1,0-25,0 25,0 1,0-1,0 0,-24 0,24 0,-25 1,25-1,-25 25,25-25,0 0,0 0,0 50,0 0,0 0,0 0,0-1,0 26,0-25,0 24,0 1,0 0,0-26,0 26,0 0,0-1,0-24,0 25,0-26,0 1,25 0,-25 0,25 0,-25-1,24 1,1-25,0 0,0 0,-25-25,25 25,-25-24,24 24,-24-25,0 0,0 0,0 0,0 1,0 48,25-24,0 25,0 0,0 0,-25 0,24-25,-24 24,25-24,0 0,-25-24,0-1,25 25,-25-25,0 0,25 0,-25 1,0-1,0 50,0-1,24-24,-24 25,25 0,-25 0,25 0,0-1,0 1,-1-25,1 0,0 0,0 0,0 0,-1 0,1-25,0 25,0-24,0-1,-25 0,24 25,-24-25,0 0,0 1,-24 24,-1 24,0-24,0 0,0 25,1 0,-1 0,0 0,0-1,25 1,-25 0,25 0,-24 0,24 24,0-24,0 0,0 25,0-26,0 1,0 0,0 0,24 0</inkml:trace>
  <inkml:trace contextRef="#ctx0" brushRef="#br0" timeOffset="103160.8659">3895 12824,'0'0,"0"-25,-25 25,25-25,0 1,0-1,25 0,-1 25,-24-25,50 25,-25 0,0 0,0-25,24 25</inkml:trace>
  <inkml:trace contextRef="#ctx0" brushRef="#br0" timeOffset="103833.7741">5482 12824,'-25'-25,"25"0,25 25,-25-24,25 24,0-25,0 25,-1 0,1-25,0 25,0 0,0 0,-1 0,1-25,0 25,0 0,0 0,-25 25,24-25,-24 25,0 0,-24-1,24 1,-25 0,25 0,-25 0,0-25,25 24,-25 1,25 0,-24 0,24 0,-25-1,25 1,-25 0,25 0,-25 0,0-1,25 1,0-50,25 25,0 0,0-24,0 24,-1 0,1-25,0 25,0 0,0 0,-1 0,1 0,0 0,0-25,0 25,-1 0,1 0,0 0,-25 25,25-25</inkml:trace>
  <inkml:trace contextRef="#ctx0" brushRef="#br0" timeOffset="104086.2087">6127 12874,'0'-25,"0"0,25 25,0 0,0-25,-1 25,1 0,0 0,25-25,-26 25,1 0,0 0,0 0,0 0,-1 0,1 0,0 0</inkml:trace>
  <inkml:trace contextRef="#ctx0" brushRef="#br0" timeOffset="104309.696">6152 13022,'-25'25,"25"0,25-25,0 0,0 0,-1 0,1-25,25 25,-25 0,24 0,-24-25,25 25,-26 0,26 0,0-24</inkml:trace>
  <inkml:trace contextRef="#ctx0" brushRef="#br0" timeOffset="104635.5531">7070 12750,'0'0,"-25"0,0 0,0 0,0 24,1 1,24 0,0 0,0 0,0-1,0 1,0 0,24-25,-24 25,25-25,0 25,0-25,-25 24,25-24,-1 0,1 0,0 0,0 0,0 0,-25-24,25 24,-25-25,0 0,0 0,0 0,0 1,0-1,-25 0,0 0,0 0,0 25,0-24,-24-1,-1 0,25 25,-49 0</inkml:trace>
  <inkml:trace contextRef="#ctx0" brushRef="#br0" timeOffset="105829.891">3448 12774,'0'-24,"0"-1,25 50,-25-1,0 1,0 0,0 0,0 0,0-1,25-24,-25 25,0 0,0 0,25 0,-25-1,0 1,24-25,-24 25,25-25,0 0,0 0,-25-25,25 25,-25-25,24 25,-24-24,25 24,-25-25,0 0,25 25,-25-25,0 0,0 1,25-1,-25 0,0 0,0 0,0 1,0-1,0 0,0 0,0 0,0 50,0 0,0 0,0 0,0-1,0 1,0 0,0 0,0 0,0-1,25 1,-25 0,24-25,1 25,0 0</inkml:trace>
  <inkml:trace contextRef="#ctx0" brushRef="#br0" timeOffset="107127.889">5606 13395,'0'0,"0"-25,25 25,0 0,0 0,-1 0,1 0,0 0,0 0,0 0,-1 0,26 0,-25 0,0 0,-1 0,26 0,-25 0,24 0,1 0,0 25,-1-25,1 0,0 0,24 0,-24 0,24 0,0 24,1-24,-1 0,1 0,-1 0,0 0,1 0,-1 0,-24 0,24 0,1 0,-1 0,1 0,-26 0,26 25,-26-25,26 0,-26 0,1 0,-1 0,-24 0,25 0,-25 0,-1 0,1 0,0 0,0 0,-25-25,25 25</inkml:trace>
  <inkml:trace contextRef="#ctx0" brushRef="#br0" timeOffset="110778.4575">8310 12179,'0'0,"0"-25,25 0,-25 1,-25 24,0 0,0 0,1 24,-1 1,0 0,0 0,-25 0,26 0,-1-1,0 1,25 25,-25-25,0-1,25 26,-24-25,24 24,0-24,0 25,0-1,0-24,0 0,24 25,-24-26,25 1,0 0,0 0,0 0,-1-1,1-24,0 25,25-25,-25 0,24 0</inkml:trace>
  <inkml:trace contextRef="#ctx0" brushRef="#br0" timeOffset="111256.2689">8831 12452,'0'-25,"0"0,0 50,0 0,0 0,0 0,0-1,0 1,25 0,-25 0,0 0,0-1,0 1,24 0,-24 0,0 0,0-1,0-48,0-1,0 0,0 0,0 0,0 1,0-1,0-25,0 25,0 1,0-26,0 25,0-24,0 24,0 0,0-25,25 26,-25-1,25 0,-25 0,25 0,-25 0,25 1,-1 24,-24-25,25 0,0 0,0 25,0-25,-1 25,1 0,0 0,0 0,0 25</inkml:trace>
  <inkml:trace contextRef="#ctx0" brushRef="#br0" timeOffset="111896.1577">8806 12526,'25'-24,"0"24,-1 0,1-25,25 25,-25 0,-1 0,26-25,-25 25,0 0,24-25,-24 25,0 0,0 0,-1 0,1 0,-25 25,0 0,-25 0,25-1,-24-24,24 25,0 0,0 0,0 0,24-1,1-24,0 0,0 0,0 0,-25-24,0-1,0 0,0 0,0 0,0 1,0-1,0 0,0 0,25 25,-1 0,1 25,0-25,0 25,0 0,-1-1,1 1,-25 0,25-25,-25 25,25 0,-25-1,0 1,0 0,-25-25,0 25,0-25,1 0,24-25,-25 25,25-25,0 0,0-24,25 24,-1 0,-24 0,25 1,0-1,0 0</inkml:trace>
  <inkml:trace contextRef="#ctx0" brushRef="#br0" timeOffset="112388.1732">10666 12502,'0'-25,"0"0,0 0,0 0,-24 25,24-24,-25 24,0-25,0 25,0-25,1 25,-1 25,0-25,25 25,-25-25,25 24,-25-24,25 25,0 0,0 0,0 0,0-1,0 1,0 0,25 0,0 0,-25-1,25 1,0 0,-25 0,24 0,1-25,-25 24,25 1,0 0,-25 0,25 0,-25-1,-25-24,25 25,-25-25,0 0,0 0,1-25,-1 25,0-24,0-1</inkml:trace>
  <inkml:trace contextRef="#ctx0" brushRef="#br0" timeOffset="112631.0049">10815 12303,'0'-25,"25"25,-50 25,50-74,0 49,-25-25,0 0,0 50,25-25,-25 25,0-1,0 1,24 0,-24 25,0-26,25 1,-25 25,0-25,0 24,0-24,0 0,0 24,0-24,0 0,0 0,0 0,0-1,0 1</inkml:trace>
  <inkml:trace contextRef="#ctx0" brushRef="#br0" timeOffset="113731.4354">10691 12650,'25'-24,"-25"-1,25 25,-25-25,25 25,-25-25,24 25,1-25,0 25,0 0,0-24,-1 24,1-25,0 25,0 0,0-25,-1 25,1 0,0 0,-25-25,25 25,0 0,-1 0,-24 25,0 0,0 0,-24-1,-1 1,25 0,-25-25,25 25,0 0,-25-1,25 1,0 0,25-25,0 0,0 0,-25-25,24 25,-24-25,25 25,-25-24,0-1,25 25,-25-25,0 0,0 50,25-25,-25 25,25-25,-25 25,24-25,-24 24,25-24,0 0,-25 25,25-25,0 0,0-25,-1 1,1-1,0 0,-25 0,25 0,-25 1,0-1,25 0,-25 0,0 0,0 1,0-1,0 0,0 0,0 0,-25 25,25-24,0-1,-25 25,25 25,0-1,0 1,0 0,0 0,0 0,25-1,-25 1,0 0,0 0,0 0,0-1,0 1,0 0,0 0,25 0,-25-1,0 1,0 0,0-50,0 0,0 1,24 24,-24-25,25 0,0 25,-25-25,25 25,0 0,-1 0,1 0,0 0,-25 25,25-25,-25 25,25-25,-25 25,0-1,0 1,0 0,0 0,0 0,0-1,0 1,-25 0,25 0,-25-25,0-25,25 0,0 0,25 1,-25-1,25 25,-25-25,25 0,-25 0,24 1,1-1,0 0,0 0,0 0,-1 25,1-24,0 24,0 0,-25 24,25-24,-25 25,0 0,24 0,-24 0,0-1,0 1,0 0,0 0,0 0,25-25,-25 24</inkml:trace>
  <inkml:trace contextRef="#ctx0" brushRef="#br0" timeOffset="114817.3717">12279 12254,'0'0,"0"-25,0 0,0 0,0 0,-25 0,25 1,-25 24,25-25,-25 0,0 0,1 0,-1 25,25 25,0 0,0 0,0 0,0-1,0 1,0 0,0 25,0-25,0-1,25 26,-25-25,0 0,0-1,24 26,-24-25,0 0,25-1,-25 1,0 0,25 0,0 0,-25-1,25-24,-1 0,-24-24,25 24,0 0,-25-25,25 25,-25-25,25 25,-25-25,0 0,24 25,-24-24,0 48,0 1,0 0,25 0,-25 0,0-1,0 1,0 0,0 0,25-25,-25 25,25-25,0 0,0 0,-1 0,-24-25,25 25,0-25,0 0,-25 0,25 1,-1-1,1 0,0 0,0-24,0 24,-25-25,24 1,-24 24,25-25,-25 1,25 24,-25-25,0 25,0-24,0 24,0-25,-25 25,25 1,0-26,-25 25,25 0,-24 1,-1 24,25 24,0 1,-25 0,25 0,0 0,0 24,0-24,0 0,0 24,0-24,0 0,0 0,0 25,0-26,0 1,0 0,0 0,0 0,0-1,0 1,0 0,0 0,0 0,0-1,25-24,0 0,-1 0,-24-24,25 24,0 0,0 0,0 0,-1 0,1 0,0-25,0 25,0 0,-1 0,1 0,0 0,0 0,-25-25,25 25,-25 25,0 0,0-1,0 1,0 0,0 0,0 0,0-1,0 1,0 0,0 0,0 0,0-1,0 1,0 0,0 0,-25 0,25-1,-25-24</inkml:trace>
  <inkml:trace contextRef="#ctx0" brushRef="#br0" timeOffset="114960.3272">12849 12303,'0'0,"25"0,0 0,-25-25,25 25</inkml:trace>
  <inkml:trace contextRef="#ctx0" brushRef="#br0" timeOffset="116889.3554">13668 12055,'0'-25,"0"0,0 1,25 24,-25 24,24 1,-24 0,25 0,-25 0,25 24,-25-24,0 0,0 25,0-1,0-24,0 25,-25-26,0 26,1 0,-26-26</inkml:trace>
  <inkml:trace contextRef="#ctx0" brushRef="#br0" timeOffset="120951.7121">14461 12105,'0'-25,"0"0,25 0,-25 0,0 1,-25 24,1 0,24 24,-25-24,25 25,0 0,0 0,0 0,0-1,25-24,-25 25,0 0,0 0,24 0,1-25,-25 25,25-1,-25 1,25 0,-25 0,0 0,25-1,-25 1,0 0,0 0,0 0,0-1,0 1,-25 0,0-25,0 0,0 0,1 0,24-25,0 0,0 1,0-1,0 0,0 0,0 0,24 25,1-24,-25-1,25 25,0 0,0-25,0 25,-25-25,24 25,1 0,0 0,-25-25,25 25,0 0,-1 0,-24 25,25-25,-25 25,0 0,25-25,-25 25,0-1,25-24,-25 25,25-25,-25-25,24 25,-24-24,0-1,0 0,25 25,-25-25,0 0,25 25,0 25,0-25,-1 25,1 0,0 0,0-25,0 0,-1 0,1 0,0 0,-25-25,25 0,0 25,-25-25,24 0,-24 1,0-26,25 25,-25 0,25 0,-25 1,0-1,0 0,0 0,0 0,-25 1,25-1,-25 25,25 25,0-1,-24-24,24 25,0 0,-25 0,25 24,0-24,0 0,0 0,0 0,0 0,0-1,0 1,0 0,0 0,0 0,0-1,25-48,-25-1,24 0,1 25,0 0,0 0,-25 25,25-25,-25 25,24-25,1 24,-25 1,0 0,25-25,-25 25,0 0,0-1,0 1,-25 0,0-25,1 25,-1-25,25-25,0 0,0 0,0 1,0-1,25 0,-1 25,1-25,0 0,0 25,0-24,-1 24,1-25,0 25,0-25,0 25,-1-25,1 25,-25-25,25 25,0 0,-25-24,25 24,-25-25,-25 25,0 25,0-25,0 24,1-24,-1 25,25 0,-25-25,25 25,0 0,0-1,0 1,25 0,0 0,-1 0,1-25,0 0,-25 24,25-24,0 0,0 25,-1-25,-24 25,25 0,-25 0,0-1,0 1,0 0,0 0,-25 0,1-25,-1 24,0-24,0 0,0-24,25-1,0 0,0 0,0 0</inkml:trace>
  <inkml:trace contextRef="#ctx0" brushRef="#br0" timeOffset="121170.7207">15851 12254,'148'-298,"-296"596,321-596,-173 273,0 0,0 0,-25 25,1 25,-1 0,25 0,0 0,-25-1,25 1,0 0,0 25,0-26,0 1,0 25,0-25,0 0,0-1,0 26,0-25,25 0,-25-1,0 26,25-25,-25 0</inkml:trace>
  <inkml:trace contextRef="#ctx0" brushRef="#br0" timeOffset="121438.7633">15801 12427,'0'0,"0"-25,0 1,25 24,-25-25,25 25,-25-25,24 25,-24-25,25 25,0 0,0-25,0 25,-1 0,1 0,0 0,0 0,0 0,-1 0,1 0,0 25,0-25,0 25,-1-25,-24 25,25-25,0 25,-25-1,25-24,-25 25,0 0,0 0,0 0,0-1,0 1,0 0,0 0</inkml:trace>
  <inkml:trace contextRef="#ctx0" brushRef="#br0" timeOffset="121714.8487">16595 11931,'0'0,"0"-25,0 0,0 1,0-1,0 0,0 0,-25 25,0-25,25 50,-25-25,25 25,0 0,0 0,0-1,0 1,0 25,0-25,0 24,0-24,0 25,0-26,0 26,0-25,0 25,0-26,0 1,0 25,0-25,0-1,0 1,0 25</inkml:trace>
  <inkml:trace contextRef="#ctx0" brushRef="#br0" timeOffset="122733.4664">16396 12402,'0'-24,"0"-1,0 0,25 25,-25-25,25 25,0-25,-1 25,1 0,0 0,0-24,0 24,-1 0,1 0,0 0,0 0,0 0,-25 24,25 1,-25 0,0 0,0 0,0-1,0 1,0 0,0 0,0 0,0-1,-25-24,25 25,0-50,25 25,-25-24,24 24,-24-25,25 25,-25-25,25 0,0 0,-25 1,25 24,-25-25,24 25,-24-25,25 25,-25 25,0 0,0-1,0 1,0 0,0 0,0 0,25-25,-25 24,25-24,0-24,-1-1,-24 0,25 0,0 0,0 1,-25-1,25-25,-1 25,1-24,-25 24,25-25,0 25,-25 1,0-26,25 25,-25 0,0 1,0-1,0 0,0 0,0 0,-25 1,0 24,25 24,0 1,-25 0,25 0,0 0,0-1,0 1,0 25,0-25,0-1,0 1,0 0,0 0,0 0,0 0,0-1,0 1,0 0,0 0,0 0,0-1,0 1,25-25,-25-25,25 25,0 0,-1 0,1 0,-25 25,25-25,0 25,-25 0,25-25,-25 25,24-25,-24 24,25-24,0 0,0 0,0 0,-1-24,1 24,-25-25,25 25,-25-25,25 0,-25 0,0 1,-25 48,25 1,0 0,0 0,0 0,0-1,0 1,0 0,0 0,0 0,0-1,25 1,-25 0</inkml:trace>
  <inkml:trace contextRef="#ctx0" brushRef="#br0" timeOffset="123479.4763">18083 12402,'25'0,"-25"25,0 0,0 0,0 0,0-1,25-24,-25 25,24 0,-24 0,0 0,25-25,-25 24,25-24,0-24,-25-1,25 0,-1 0,-24 0,25 25,-25-24,25-1,0 0,0 0,-1 25,1 0,-25 25,25-25,-25 25,0 0,0-1,25-24,-25 25,0 0,0 0,0 0,0-1,25-48,-1-1,1 0,0 0,0 0,0 1,-25-1,24 25,-24-25,25 25,-25-25,25 25,-25-25,25 25,-25 25,0 0,25-25,-25 25,0 0,0-1,0 1,0 0,0 0</inkml:trace>
  <inkml:trace contextRef="#ctx0" brushRef="#br0" timeOffset="123615.0262">18703 12204,'0'-25,"25"25</inkml:trace>
  <inkml:trace contextRef="#ctx0" brushRef="#br0" timeOffset="124454.3369">19348 12328,'0'0,"25"25,0-25,-1 0,-24-25,25 25,0 0,0-25,0 0,-1 1,1 24,-25-25,25 25,0-25,-25 0,25 25,-25-25,24 0,-24 1,0-1,0 0,-24 25,-1 0,0 25,0-25,0 0,1 25,-1-1,0-24,0 25,0 0,1-25,24 25,-25 0,25 0,0-1,0 1,0 0,0 0,0 0,25-25,-25 24,24 1,-24 0,25-25,-25 25,0 0,25-1,-25 1,0 0,0 0,0-50,0 0,-25 25,25-25,0 1,0-1,0 0,0 0,0 0,0 1,25-1,0 0,0 0,-25 0,24 1,1-1,0 25,0-25,0 25,-1-25,1 25,0-25,0 25,0 25,-25 0,24-25,-24 25,0 0,0-1,0 1,0 0,0 0,0 0,0-1,0 1,-24 0,24 0,0 0,24-25,-24-25,25 0,0 0,-25 0,25 1,0-1,-25 0,0 0,25 0,-25 1,24-1,-24 0,25 25,-25-25,0 0,25 25,-25 25,25-25,-25 25,0 0,0 0,25-1,-25 1,0 0,0 0,0 0,0-1,24-24,-24 25</inkml:trace>
  <inkml:trace contextRef="#ctx0" brushRef="#br0" timeOffset="124773.1556">20439 12129,'0'0,"25"0,0 0,-25 25,25-25,-25 25,0 0,25 0,-25 0,0-1,0 1,0 0,0 0,-25 0,25-1,25-24,-1-24,1 24,0 0,0-25,0 25,-1-25,1 0,0 25,25-25,-26 1,26-1,-25 0</inkml:trace>
  <inkml:trace contextRef="#ctx0" brushRef="#br0" timeOffset="125125.4344">21010 12105,'-372'-174,"744"348,-794-348,373 174,-1 0,0 0,1 0,-1 25,25-25,1 25,-26-1,25-24,0 25,25 0,-24 0,-1 24,25-24,-25 0,25 0,0 0,0 24,0-24,25 0,0 0,-1 0,-24 24,25-24,0 0,25 0,-26-25,1 24,0 1,0-25,0 25,-1-25,26 0,-25 0,0 0,-1 0,1 0,0-25,25 25,-26-25,1 1,0-1,0 0,24 0,-24 0,0-24,0 24,-25-25,25 26,-25-26,25 25,-25-25,0 26,0-26,0 25,0 0,-25-24,0 24,0 0,0 0,0 1,1-1,-1 25,-25-25,25 25,-24-25,-1 25</inkml:trace>
  <inkml:trace contextRef="#ctx0" brushRef="#br0" timeOffset="126923.5568">4267 14560,'0'-24,"0"-1,-25 25,25-25,0 50,0 0,0-1,0 1,0 0,0 25,0-26,0 26,0-25,0 24,0 1,0-25,0 24,0 1,0-25,0 0,0 24,0-24,-25 0,25 0,-25-1,1-48,24-1,-25 25,25-25,0 0,0-24,0 24,0-25,0 25,0-24,0 24,0-25,25 1,-25 24,0-25,24 26,-24-26,25 25,-25 0,0 1,25-1,-25 0,0 0,0 0,25 25,-25-24,0-1,25 25,-25-25,24 25,1 0,-25 25,25-25,-25 25,25-25,-25 24,25 1,-25 0,24 0,1 0,-25-1,25 1,0 0,-25 25,25-26,-1 1,-24 0,25 0,0 0,0 24,-25-24,25 0,-1-25,-24 25,25-1,0 1,0-25,0 0,-25-25,24 1,-24-1,0 0,0-25,0 26,0-26,0 25,0-24,0-1,0 25,0-24,0 24,0-25,0 25,0 1,0-1,-24 0,24 0,0 0,0 0,0 50</inkml:trace>
  <inkml:trace contextRef="#ctx0" brushRef="#br0" timeOffset="127150.4223">5160 14585,'25'-25,"-1"25,1 0,0-24,0 24,0 0,-1 0,1 0,0 0,0 0</inkml:trace>
  <inkml:trace contextRef="#ctx0" brushRef="#br0" timeOffset="127342.4349">5209 14883,'0'0,"0"25,25-25,-25 24,25-24,0 0,0 0,-1 0,-24-24,25 24,0 0,0 0</inkml:trace>
  <inkml:trace contextRef="#ctx0" brushRef="#br0" timeOffset="127781.135">6003 14684,'0'0,"25"0,0 0,-1 0,1 0,0 0,25 0,-25 0,24 0,-24 0,25 0,-26 0,26 0,-25 0,24 0,-24 0,25 0,-25 0,-1 0,1 0,0 0,0 0,0 0,-25-24</inkml:trace>
  <inkml:trace contextRef="#ctx0" brushRef="#br0" timeOffset="128403.812">6871 14536,'0'0,"0"-25,0 50,0-1,0 1,0 0,0 25,0-26,0 1,0 0,0 25,0-26,0 1,0 25,25-25,-25-1,0 26,0-25,0 0,0-1,0 1,0 0,25 0,-25-50,0 0,0 0,0 1,0-1,0 0,0 0,0 0,0-24,0 24,0-25,-25 26,25-26,0 25,0 0,0-24,0 24,-25 0,25-24,0 24,0 0,0 0,0 0,0-24,0 24,0 0,25 0,-25 0,0 1,25 24,-25-25,25 25,-25-25,24 25,1 0,0 0,0 25,0-25,-1 25,1-1,-25 1,25-25,0 25,-25 0,25 0,-25 0,0-1,0 1,0 0,0 0,-25 0,0-1,0-24,25 25,-25-25,1 0,-1 0,0 0,0 0,0 0,1 0,-1 0</inkml:trace>
  <inkml:trace contextRef="#ctx0" brushRef="#br0" timeOffset="130533.7278">8062 13965,'0'0,"0"-25,0 0,0 1,0-1,-25 25,25-25,-25 25,0 0,1 0,-1-25,0 25,0 0,0 0,1 0,-1 0,0 0,0 0,-24 0,24 25,0-25,-25 0,1 0,24 0,-25 0,1 0,-1 0,1 0,-1 0,0 0,1 0,-26 0,26 0,-1 0,0 0,-24 0,24 0,1 0,-26 0,26 0,-1 0,1 0,-26 0,26 0,-1 0,0 0,-24 0,24 0,1-25,-26 25,1 0,24 0,-24 0,24 0,-24 0,-1 0,26 0,-26 0,26 0,-26 0,1 0,24 25,-24-25,24 0,-24 0,24 0,-24 0,24 0,1 25,-26-25,26 0,-1 0,0 0,-24 0,24 0,26 0,-26 0,25 0,-24 0,24 0,0 0,0 0,0 0,1 0,-1 0,0 0,0 0,0 0,1 0,-1 0,0 0,0 0,0 0,25-25,-24 25,-1 0,0 0,25-25,-25 25,0 0,0 0,1 0,-1 0,0 0,0 0,0 0,25 25,-24-25,-1 0,25 25,-25-25,0 25,25-1,-25-24,25 25,-24-25,24 25,0 0,0 0,0-1,0 1,0 0,0 0,0 0,0-1,0 1,0 25,0-25,0 24,0-24,0 25,0-25,0 24,0 1,0-1,0-24,0 25,0-1,-25 1,25 0,0-1,0 1,0-25,0 24,0 1,0-25,0 24,0-24,0 25,0-26,0 1,0 0,0 0,0 0,0-1,25 1,-25 0,0 0,0 0,0 0,0-1,0 1,24-25,-24 25,25-25,0 0,0 0,0 0,-1-25,1 25,0 0,0 0,0 0,-1 0,1 0,0 0,25 0,-25 0,24 0,1 0,-25 0,24 0,26 0,-26 0,1 0,24 0,-24 0,24 0,-24 0,24 0,1 0,-1 0,0 0,1 0,-1 0,1 25,-1-25,-24 0,24 0,1 0,-1 0,-24 25,24-25,0 0,1 0,-1 0,1 0,-1 0,-24 0,24 0,25 0,-24 0,-1 0,1 0,-1 0,0 0,1 0,-1 0,1 0,-1 0,0 0,1 0,-1 0,1 0,-26 0,26 0,-26 0,1 0,0 0,-1 0,1 0,-1 0,1 0,0 0,-26 0,26 0,0 0,-26 0,26 0,-25 0,24 0,-24 0,0 0,0 0,0 0,-1 0,1 0,0 0,0 0,0 0,0 0,-25 25,24-25,1 0,0 0,0 24,0-24,-1 0,1 0,0 0,-25-24,0-1,0 0,0 0,0 0,0 1,0-1,0 0,0-25,0 25,0-24,0 24,0-25,0 1,0 24,0-25,0 1,0-1,25 25,-25-24,0-1,0 25,0-24,0 24,0-25,0 26,0-1,0-25,0 25,0 1,0-26,0 25,0 0,-25 1,25-1,0-25,0 25,0 0,0 1,0-1,0 0,0 0,0 0,0 1,0-1,0 0,0 0,0 0,0 1,0-1,0 0,0 0,0 0,0 1,0-1,-25 25,0 0,1 0,24-25,-25 25,-25 0,25 0,-24-25,-1 25,0 0,1-25,-26 25,1 0,0-24,-1 24</inkml:trace>
  <inkml:trace contextRef="#ctx0" brushRef="#br0" timeOffset="138685.4253">1141 15925,'0'0,"0"-25,0 0,25 0,-25 0,0 1,0-1,0 50,-25-25,25 24,0 1,0 0,-24 0,24 0,0-1,0 26,-25-25,25 0,0 24,0-24,0 0,0 0,0-1,0 1,0 0,0 0,0 0,0-50,0 0,0 0,0 0,0 1,0-1,0-25,0 25,0 1,0-26,0 25,0 0,0 1,0-1,-25 0,25 0,0 0,0 1,0-1,0 0,25 25,-25 25,25-25,-25 25,24-25,1 24,-25 1,25 0,0 0,0 0,-25-1,24 1,1 0,0 0,-25 0,25-25,0 24,-1 1,-24 0,25-25,-25 25,25-25,-25 25,25-25,0 0,-25-25,0 0,24 25,-24-25,0 0,0 1,0-1,0 0,0-25,-24 26,24-1,0 0,-25 0,25-24,0 24,-25 25,25-25,0 0,0 0,0 1,0 48</inkml:trace>
  <inkml:trace contextRef="#ctx0" brushRef="#br0" timeOffset="139166.4515">1687 15825,'0'-24,"-25"24,25 24,0 1,0 0,0 0,25 0,-25-1,25 26,-25-25,25 0,-1-1,-24 1,25-25,-25 25,25-25,0 0,-25-25,0 0,0 1,0-1,-25 0,25 50,0 0,0-1,25 1,-25 0,25 0,-25 0,0-1,25 1,-25 0,0 0,0 0,0-1,0 1,-25 0,0 0,0-25,0 0,0 25,-24-25,24 0,-25 0,1 0,24-25,-25 25,1 0,24-25,-25 0,26 25,-1-25,0 1,25-1,-25 0</inkml:trace>
  <inkml:trace contextRef="#ctx0" brushRef="#br0" timeOffset="139702.18">2382 16024,'0'-25,"-25"0,0 25,0-25,0 25,1 0,-1 0,0 0,0 0,0 0,1 25,-1-25,0 25,0 0,0 0,25-1,-24 1,24 0,0 0,0 0,24-25,1 24,0-24,0 0,0 0,-1 0,1-24,0 24,0-25,0 25,-25-25,24 25,-24-25,25 0,-25 1,0-1,0 0,0 0,0 0,0 1,-25 24,25-25,0 50,0-1,0 1,0 0,0 0,0 0,0-1,0 1,0 25,0-25,0 24,0 1,0-25,-24 24,24 1,0 0,-25-1,25 1,0-1,-25-24,25 25,0-25,0 24,0-24,0 0,0 0</inkml:trace>
  <inkml:trace contextRef="#ctx0" brushRef="#br0" timeOffset="140699.9313">2530 15974,'0'0,"0"-25,0 1,0 48,0 1,0 0,-24 0,24 0,0-1,0 1,0 0,0 0,24 0,-24-1,25 1,-25 0,0 0,25-25,0 0,-25 25,25-25,-1-25,1 0,0 0,-25 0,25 1,-25-1,0 0,0 0,0 0,0 1,-25 24,25 24,0 1,0 0,0 0,25 0,-25-1,25 1,-1 0,1-25,0 0,0 0,0 0,-1-25,1 0,-25 1,25-1,-25 0,0 0,0 0,0 50,0 0,0 0,0 0,25-25,-25 24,0 1,25-25,-25 25,25 0,-1-25,1 0,0-25,0 25,-25-25,25 0,-25 1,24-1,1 0,-25 0,25 0,-25 1,25-1,-25 0,0 0,0 0,0 1,0-1,0 0,0 50,-25-25,25 25,0-1,0 1,0 0,0 0,0 0,25-25,-25 24,25 1,-25 0,24 0,1-25,-25 25,25-1,0 1,-25 0,25-25,-25 25,0 0,-25-25,25 24,-25-24,0 0,0 0,1-24,-1 24,0-25,25 0,-25 0,25 0,0 1</inkml:trace>
  <inkml:trace contextRef="#ctx0" brushRef="#br0" timeOffset="140927.9265">3448 15776,'99'-75,"-198"150,198-125,-99 75,0 0,0 0,0-1,0 1,0 0,0 0,0 0,0-1,25 26,-25-25,0 0,0-1,0 1,0 0,25 0,-25 0,0-1</inkml:trace>
  <inkml:trace contextRef="#ctx0" brushRef="#br0" timeOffset="141111.8572">3448 15999,'0'-25,"25"25,0 0,0 0,-1 0,1 0,0-25,0 25,0 0,-1 0,1 0,0 0,0 0,0-24,-1 24</inkml:trace>
  <inkml:trace contextRef="#ctx0" brushRef="#br0" timeOffset="141306.7733">3151 15677,'0'-25,"0"0,0 0</inkml:trace>
  <inkml:trace contextRef="#ctx0" brushRef="#br0" timeOffset="142051.4999">4316 16024,'0'-25,"25"0,0 0,-25 1,25-1,-25 0,25 0,-1 0,1 1,-25-26,25 25,0 0,0 1,-25-1,24 0,1 0,-25 0,0 50,-25-25,1 25,-1 0,0 0,25-1,-25 1,25 0,0 0,0 0,0-1,0 1,0 0,25 0,-25 0,25-1,-25 1,25 0,-1 0,-24 0,25-25,0 24,-25 1,25-25,-25 25,25-25,-25 25,0 0,0-1,-25-24,0 0,25 25,-25-25,0 0,1 0,-1 0,0 0,0 0,0 0,25-25,-24 25,24-24,0-1</inkml:trace>
  <inkml:trace contextRef="#ctx0" brushRef="#br0" timeOffset="142286.3653">4812 15825,'25'-24,"-50"48,75-48,-50-1,25 25,-25-25,0 50,25-25,-25 25,24-1,-24 1,0 0,25 0,-25 0,0-1,25 1,-25 0,0 0,25 0,-25 24,0-24,0 0,0 0,0-1</inkml:trace>
  <inkml:trace contextRef="#ctx0" brushRef="#br0" timeOffset="143532.6468">4812 16073,'0'-24,"0"-1,25 25,-25-25,25 25,0 0,0-25,-1 25,1 0,0 0,0-25,0 25,0 0,-1-24,1 24,25 0,-25 0,-1-25,1 25,0 0,0 0,0 0,-1 0,-24 25,-24-25,24 24,-25-24,25 25,-25-25,25 25,-25-25,25 25,0 0,0-1,25-24,0-24,0 24,-25-25,24 25,-24-25,25 25,-25 25,0 0,0-1,25-24,-25 25,25 0,0-25,-1 0,1 0,0 0,0 0,0 0,-25-25,24 25,1-25,0 1,-25-1,25 0,-25 0,25 0,-25 1,0-1,0 0,0 0,0 0,0 1,0-1,0 0,0 0,-25 0,0 25,25-24,0 48,0 1,0 0,0 0,0 0,25-1,-25 1,0 0,0 0,25 0,-25-1,0 1,0 0,24 0,-24 0,0-1,0 1,0-50,0 1,0-1,25 25,0-25,-25 0,25 25,-25-25,25 25,-1 0,1 0,0 0,-25 25,25-25,-25 25,25 0,-1 0,-24-1,25 1,-25 0,0 0,0 0,0-1,0 1,0 0,-25-25,1 0,-1 0,25-25,-25 25,0 0,25-25,-25 25,1-24,24-1,0 0,0 0,24 25,1 0,0-25,0 25,0 0,-1 0,1 0,0-24,0 24,0 0,-1-25,1 25,0 0,-25-25,25 25,-25 25,0 0,0-1,25 1,-25 0,0 0,0 0,25-25,-25 24,0-48</inkml:trace>
  <inkml:trace contextRef="#ctx0" brushRef="#br0" timeOffset="143663.5707">6152 15801,'0'-25,"0"50,0-75,25 50,0 25</inkml:trace>
  <inkml:trace contextRef="#ctx0" brushRef="#br0" timeOffset="144887.0623">6400 16073,'0'0,"25"-24,-25-1,25 25,-25-25,24 0,1 0,-25 1,0-1,25 0,-25 0,0 0,0 1,0-1,0 0,0 0,0 0,0 1,0-1,0 0,0 0,0 0,0 1,0-1,-25 25,25 25,0-1,0 1,0 0,-25 0,25 0,0-1,0 26,0-25,0 0,0-1,0 1,0 0,0 0,0 0,25-1,-25 1,0 0,25 0,0 0,0-25,-1 0,-24-25,25 25,0-25,0 25,-25-25,25 0,-25 1,24 24,-24 24,0 1,0 0,0 0,0 0,25-25,-25 24,0 1,25-25,-25 25,25-25,0 0,-25-25,24 25,1-25,0 1,0-1,-25 0,25 0,-1-24,1 24,0 0,-25-25,25 1,0 24,-25-25,0 1,24 24,-24-25,0 26,0-1,0 0,0 0,0 0,-24 1,-1-1,25 0,-25 25,0 0,0 25,25 0,-24-1,24 1,0 0,0 0,0 0,0-1,0 1,0 0,0 25,0-26,0 1,0 0,24 0,-24 0,0-1,0 1,0 0,25-25,-25 25,25 0,0-25,-25-25,25 25,-25-25,24 25,-24-25,25 25,0 0,-25 25,25-25,-25 25,0 0,25-25,-25 24,25-24,-25 25,0 0,0 0,0 0,24-25,1 0,-25-25,25 25,-25-25,25 0,-25 0,25 25,-25 25,24-25,-24 25,0 0,0 0,0-1,0 1,0 0,0 0,0 0,0-1,0 1,0 0,0 0,-24 0,-1-25</inkml:trace>
  <inkml:trace contextRef="#ctx0" brushRef="#br0" timeOffset="145005.9763">7094 15701,'0'0,"25"0</inkml:trace>
  <inkml:trace contextRef="#ctx0" brushRef="#br0" timeOffset="145858.2737">8111 15701,'0'0,"25"0,-25-24,25 24,-25-25,-25 25,0 25,1-25,-1 24,0-24,0 25,0 0,1 0,-1 0,25-1,-25 1,25 0,0 0,0 0,25-1,0-24,-1 25,1 0,0-25,0 0,0 0,-1 0,1 0,0 0,0 0,0 0,0-25,-1 25,-24-25,25 25,0-24,-25-1,0 0,0 0,0 0,25 50,0-25,-25 25,24-25,1 25,-25 0,25-25,0 24,-25 1,25-25,-1 25,-24 0,25-25,-25 25,0-1,0 1,0 0,-25-25,1 0,24-25,-25 25,0-25,0 1,25-1,0 0,0 0,0 0,25 1,-25-1,25 25,0-25,-1 0,1 0,0 25,-25-24,25 24,0 0,-1 0,1 0,0 0,0 0,-25 24,25-24,-25 25,24 0,-24 0,0 0,0-1,0 1,0 0,0 0,0 0,0-1,-24-24,24 25,-25-25</inkml:trace>
  <inkml:trace contextRef="#ctx0" brushRef="#br0" timeOffset="146034.3476">8682 15652,'0'0,"0"-25,0 0,0 0,25 25,0 25,-1-25,1 0,0 0,0 0</inkml:trace>
  <inkml:trace contextRef="#ctx0" brushRef="#br0" timeOffset="146275.389">9128 15453,'-24'-49,"24"24,24 99,-73-148,49 49,-25 25,0-25,0 25,25-25,-24 25,24 25,0 0,0 0,0 0,0 0,0 24,24-24,-24 0,0 24,0-24,25 25,-25-1,0-24,0 25,0-1,0-24,0 25,0-25,0-1,0 1,0 0,0 0</inkml:trace>
  <inkml:trace contextRef="#ctx0" brushRef="#br0" timeOffset="146439.5312">8880 15850,'0'-49,"0"98,25-123,-25 49,25 25,-25-25,25 25,-25-25,25 25,-1-24,1 24,0 0,-25-25,25 25,0 0,-1 0,1 0,0 0,0 0</inkml:trace>
  <inkml:trace contextRef="#ctx0" brushRef="#br0" timeOffset="147134.3989">9302 15949,'0'0,"0"-24,25 24,-25-25,25 25,-25-25,25 0,-1 0,1 1,-25-1,25 25,-25-25,0 0,-25 50,0-25,1 25,-1 0,0-1,25 1,25 0,0-25,-1 0,1 0,0 0,0 0,0 0,-25-25,24 25,1 0,-25-25,25 25,0-24,-25-1,25 25,-1 25,1-1,-25 1,0 0,25 0,-25 0,0-1,0 1,25 0,-25 0,0 0,0-1,0-48,0-1,0 0,0 0,0 0,0 1,0-1,0 0,25 25,-25-25,24 25,-24-25,25 25,-25-24,25 24,-25-25,25 25,0 0,-1 0,-24 25,25-25,-25 24,0 1,0 0,25 0,-25 0,0-1,0 1,0 0,25-25</inkml:trace>
  <inkml:trace contextRef="#ctx0" brushRef="#br0" timeOffset="147660.1061">10170 15850,'0'0,"-25"0,1 0,24 25,-25-25,25 25,-25-25,25 25,0-1,0 1,25 0,0-50,-1 25,-24-25,25 25,-25-24,25-1,0 0,-25 0,25 0,-25 1,24 24,1 0,-25 24,25-24,-25 25,25-25,-25 25,0 0,0 0,0-1,0 1,0-50,0 1,0-1,25 0,0 0,-25 0,24 25,1 0,-25-24,25 24,0 0,-25 24,25-24,-25 25,24-25,-24 25,0 0,0 0,0-1</inkml:trace>
  <inkml:trace contextRef="#ctx0" brushRef="#br0" timeOffset="148997.4229">2208 16619,'25'0,"-25"-25,0 1,25 24,-1 0,-24-25,25 25,0 0,0 0,0 0,-1 0,1 0,0 0,25 0,-26 0,26 0,0 0,-1 0,1 25,24-25,-24 0,24 0,1 0,-1 0,1 0,-1 0,0 0,1 0,24 0,-25 24,1-24,24 0,-25 0,26 0,-26 0,25 0,-24 0,24 0,-25 0,1 0,24 0,-25 0,26 0,-26 0,25 0,0 0,-24 0,24 0,-24 0,-1 0,25 25,-24-25,-1 0,0 0,1 0,-1 0,1 0,-1 0,0 0,1 0,-1 0,-24 0,24 0,-24 0,24 0,-24 0,0 0,24 0,-24 0,24 0,-24 0,-1 0,1 0,24 0,-24 0,24 0,-24 0,-1 0,1 0,25 0,-26 0,1 0,24 0,-24 0,-1 0,1 0,0 0,-1-25,26 25,-26 0,1 0,-1 0,1 0,0 0,-1 0,26 0,-26 0,1 0,0 0,-1 0,1 0,-25 0,24 0,1 0,-1-24,1 24,0 0,-1 0,1 0,24 0,-24 0,-1-25,1 25,0 0,-1 0,-24 0,25 0,-1 0,1 0,-25 0,24 0,1-25,-25 25,24 0,1 0,-25 0,24 0,-24 0,25 0,-1 0,-24 0,25 0,-1 0,1 0,0 0,-26 0,26 0,0 0,-1 0,1 0,-1 0,1 0,0 0,-1 0,1 25,0-25,-1 0,1 0,-1 0,1 0,0 0,-1 0,1 0,-25 25,24-25,1 0,-1 0,1 0,-25 0,24 0,1-25,-25 25,24 0,-24 0,25 0,-25 0,-1 0,1 0,0 0,0 0,-50-25,0 25,0 0,1 0,-1 0</inkml:trace>
  <inkml:trace contextRef="#ctx0" brushRef="#br0" timeOffset="149512.8867">11162 15627,'-24'0,"24"-25,24 50,1-25,0 0,0 0,0 0,-25-25,24 25,-24-25,0 1,-24-1,-1 0,0 25,25-25,-25 25,0 0,1 25,-1-25,25 25,-25 0</inkml:trace>
  <inkml:trace contextRef="#ctx0" brushRef="#br0" timeOffset="149813.7121">11187 16197,'0'0,"-25"25,25 0,0 0,0 0,25-25,-25 24,25-24,0 0,0 0,-1 0,1 0,0 0,0 0,-25-24,25 24,-25-25,25 25,-25-25,0 0,0 0,-25 1,0-1,0 25,0-25,0 25,1 0,-1 0</inkml:trace>
  <inkml:trace contextRef="#ctx0" brushRef="#br0" timeOffset="150268.9994">11187 15974,'0'0,"0"-25,25 25,0 0,0-24,-1 24,1 0,0 0,0 0,0 0,24 0,-24 0,0 0,25 0,-26 0,1 0,25 0,-25 0,-1 0,26 0,-25 0,0 0,-1 0,1 0,0 0,0-25,0 25,-1 0,1 0,0 0,-25-25,0 0,-25 25,0 0,1 0,-1 0,0 25,0-25,0 25,1-25,24 25,-25-1,0-24,0 25,0 0,1 0,-1 0,25-1,0-48</inkml:trace>
  <inkml:trace contextRef="#ctx0" brushRef="#br0" timeOffset="150440.8979">11783 15751,'0'0,"0"25,0 0,24-25,-24 24,25-24,-25 25,25-25,0 25,-25 0,25-25</inkml:trace>
  <inkml:trace contextRef="#ctx0" brushRef="#br0" timeOffset="155000.0798">12725 16073,'0'-24,"0"-1,0 0,25 25,-25-25,0 0,0 1,0-1,25 0,-25 0,25 0,-25 1,0-1,24 0,-24 0,0 0,25 1,-25-1,0 0,25 0,-25 0,0 1,0-1,0 0,0 0,25 0,-25 1,0-1,25 25,-25 25,0-1,0 1,0 0,0 0,0 0,0-1,0 1,0 0,24 0,-24 0,25-25,-25 24</inkml:trace>
  <inkml:trace contextRef="#ctx0" brushRef="#br0" timeOffset="155881.9839">9054 14287,'-25'-24,"0"24,25-25,-24 25,24 25,0-1,0 1,0 0,0 0,0 0,0 0,0-1,0 1,0 0,0 0,24-25,1 25,0-25,0 0,0-25,24 25,1-25,-1 0,1-24,25 24,24-25,-25-24,25 24,1 0,-1-24,25 24,-25-24,0 24,0-24,1 24,-1 1,-25-1,26 1,-26-1,-24 25,-1-24,1 24,-1 0,-24 0,0 25,0 0,-25-25,0 50</inkml:trace>
  <inkml:trace contextRef="#ctx0" brushRef="#br0" timeOffset="158845.0066">13048 15652,'0'-25,"0"0,24 25,-24-25,0 1,25 24,-25-25,0 0,25 25,-25-25,25 0,-25 1,25 24,-25-25,0 0,24 0,1 0,-25 0,0 1,-25 24,1 0,24 24,-25-24,0 25,0 0,0 0,1 0,24 0,-25-1,25 1,0 0,0 0,0 0,25-1,-25 1,24-25,-24 25,25 0,0 0,0-25,0 24,-25 1,24-25,1 25,0-25,0 25,0 0,-1-25,-24 24,0 1,-24-25,-1 0,0 0,0 0,0 25,1-25,-1 0,-25 0,25-25,1 25,-1 0,0 0,25-25,-25 25,0-24</inkml:trace>
  <inkml:trace contextRef="#ctx0" brushRef="#br0" timeOffset="160018.1207">13494 15354,'25'0,"-50"0,75-25,-50 0,0 50,0 0,0 0,0 0,0 0,0-1,25 1,-25 25,0-25,0-1,24 26,-24-25,0 24,0-24,0 0,0 0,0 24,0-24,0 0,0 0,-24-25,24 25,-25-25,0 0,0 0,0 0,0-25,1 25,-1-25,0 25,0-25,25 0,-25 1,25-1,0 0,0 0,0 0,0 1,25-1,0 25,-25-25,25 25,0-25,-1 0,1 25,0 0,0 0,0-24,0 24,-1 0,1 0,0-25,0 25,0 0,-1 0,1 0,0 0,0 0,-25 25,-25-25,25 24,0 1,-25-25,25 25,0 0,0 0,0-1,0 1,25-25,0 0,-25-25,25 25,-25-24,0-1,0 0,24 25,-24 25,25-25,0 0,-25 25,25-25,0 0,-1 0,1 0,0-25,0 25,0-25,-1 25,-24-25,25 0,0 1,-25-1,25 0,-25 0,25 0,-25 1,0-1,24 0,-24 0,0 0,0 0,0 1,0-1,0 0,-24 0,-1 25,25-25,0 1,-25 24,25 24,0 1,0 0,0 0,-25 0,25-1,0 1,0 25,0-25,0 0,0 24,0-24,0 25,0-26,0 1,0 25,0-25,25-1,-25 1,0 0,0 0,0 0,0-1,0 1,25-25,0 0,-25-25,24 25,1-24,0-1,-25 0,25 25,-25-25,25 0,-1 1,-24-1,25 0,-25 0,0 50,0 0,0 0,0-1,25 1,-25 0,25 0,-25 0,25-1,-1-24,-24 25,25-25,0 25,0-50</inkml:trace>
  <inkml:trace contextRef="#ctx0" brushRef="#br0" timeOffset="160174.0331">14164 15478,'25'0,"-1"0,1 0,0 0,0 0</inkml:trace>
  <inkml:trace contextRef="#ctx0" brushRef="#br0" timeOffset="160625.9264">14784 15751,'0'0,"25"0,-25-25,25 25,-1 0,1-25,0 25,0-24,0-1,-1 25,-24-25,25 0,0 0,-25 1,25-1,-25 0,25 0,-25 0,24 1,-24-1,0 0,25 0,-25 0,0 0,0 1,0-1,0 0,0 0,0 0,0 1,0-1,0 0,-25 25,25 25,0 0,0-1,0 1,0 0,0 0,0 0,0-1,0 26,0-25,0 25,0-26,0 1,0 0,0 25,0-26,25 1,-25 0,0 0,25-25,-25 25</inkml:trace>
  <inkml:trace contextRef="#ctx0" brushRef="#br0" timeOffset="161776.2387">15330 15453,'0'-149,"0"298,24-298,-24 174,0 0,0 0,0 0,25 0,-25-1,0 1,0 0,0 0,0 0,25-1,-25 1,0 0,0 0,0 0,0-1,0 1,25-25,-25-25,0 1,25 24,-25-25,24 25,1 0,0 0,-25-25,25 25,0 0,-1 0,1 25,0-25,0 0,0 25,0-25,-1 24,1-24,0 25,0-25,0 0,-1 0,-24-25,25 25,-25-24,0-1,0 0,0 0,-25 25,25-25,-24 25,-1 0,0 25,25 0,-25-25,25 25,0 0,0-1,25-24,-25 25,25 0,0-25,-25-25,24 25,-24-25,25 1,0-1,-25 0,0 0,25 25,-25-25,0 1,25 24,-1 0,-24 24,25-24,-25 25,25-25,0 25,0-25,-25 25,24-25,1 0,-25-25,25 25,-25-25,25 25,0-25,-25 1,24-1,-24 0,25 0,-25 0,0 1,0-1,0 0,0 0,0 0,0 0,0 1,0-1,0 0,0 0,-25 0,1 1,24 48,-25 1,25 0,0 0,0 0,0-1,0 1,0 0,0 0,0 0,0 0,0-1,0 1,0 0,0 0,0 0,0-1,0 1,0 0,0-50,0 0,25 1,-25-1,0 0,24 0,-24 0,25 25,-25-24,25-1,0 25,-25-25,25 25,-25-25,24 25,1 0,0 0,0-25,0 25,-1 0,1 0,0 0,0 0,0 0,-1 25</inkml:trace>
  <inkml:trace contextRef="#ctx0" brushRef="#br0" timeOffset="162089.0924">14710 15304,'0'-24,"0"-1,24 25,-24-25,25 25,0 0,0 0,0 0,-1 0,1 0,0 0,0 0,0 0,24 0,-24 0,25 0,-26 0</inkml:trace>
  <inkml:trace contextRef="#ctx0" brushRef="#br0" timeOffset="165853.0445">17364 15106,'0'0,"0"-25,0 0,0 50,0 0,0 0,0 0,0-1,0 1,0 0,0 0,0 0,0 24,0-24,24 0,-24 25,0-26,25 1,-25 0,0 0,0 0,25-1,-25 1,0 0,0 0,0 0,-25-1,0-24,1 25,-1-25</inkml:trace>
  <inkml:trace contextRef="#ctx0" brushRef="#br0" timeOffset="166386.8155">17016 15503,'199'-74,"-398"148,423-148,-175 74,1 0,-25 0,24 0,-24 0,25-25,-26 25,1 0,0 0,0 0,0 0,-1 0,1 0,-50 25,1-25,24 24,-25-24,25 25,0 0,0 0,25 0,-1-25,1 0,-25-25,25 25,-25-25,25 0,-25 0,0 1,0-1,25 25,0 0,-25 25,24-25,1 0,0 24,0-24,0 25,-1-25,-24 25,25-25,-25 25,25-25,0 25,-25-1,-25-24,0 0,0 0,1 0,-1-24,0 24,25-25,0 0,0 0,0 0,25 1</inkml:trace>
  <inkml:trace contextRef="#ctx0" brushRef="#br0" timeOffset="167323.5301">18777 15304,'25'0,"0"0,-25-24,0-1,-25 25,0 0,1 0,-1 0,0 0,0 25,0-25,1 24,-1-24,25 25,0 0,0 0,25-25,-25 25,24-25,1 0,0 25,0-25,0 0,-1 0,-24-25,25 25,-25-25,25 25,-25-25,0 0,25 25,-25 25,25-25,0 25,-1-25,1 0,0 25,0-25,0 0,-1 0,1 0,0-25,0 25,0-25,-1 25,1-25,0 0,0 1,-25-1,0 0,0 0,25 0,-25 1,0-1,0 0,0 0,0 0,0 1,-25 24,25-25,0 50,0-1,0 1,0 0,0 0,0 24,0-24,0 0,0 0,0 0,25-1,-25 1,0 0,0 0,0 0,24-25,1 0,-25-25,0 0,25 25,0 0,-25-25,25 25,-1 0,1 0,-25-25,25 25,0 0,0 0,-25 25,24-25,1 25,0-25,-25 25,0 0,0 0,-25-1,0-24,1 25,-1-25,0 0,0 0,0 25,1-25,-1 0,0 0,0 0,0 0,1 0,-1 0</inkml:trace>
  <inkml:trace contextRef="#ctx0" brushRef="#br0" timeOffset="167997.6512">20043 15106,'24'-25,"-24"0,0 1,25 24,-50 0,1 24,-1-24,0 25,0 0,25 0,-25-25,25 25,-24-25,24 24,0 1,0 0,0 0,0 0,0-1,24 1,1 0,0-25,0 25,0-25,-1 25,1-25,0 0,0 0,0 0,-25 25,24-25,-48 0,-1 24,0-24,0 0,0 0,1 0,-1 0,0 0,0 0,0 0,1 0,-1 0,0 0,0 0</inkml:trace>
  <inkml:trace contextRef="#ctx0" brushRef="#br0" timeOffset="169669.4827">20415 15329,'0'0,"0"25,0 0,0 0,24-25,-24 25,25-25,0 0,-25-25,0 0,0 0,0 0,-25 0,0 1,1-1,24 0,-25 25,0-25,0 0,0 1,25-1,25 25,0 0,0-25,0 25,-1 0,1 0,0 0,0 0,0 0,-1-25,1 25,0 0,0-25,0 1,-1-1,1 0,0 0,-25 0,25 1,-25-1,0 0,25 0,-25 0,0 1,0-1,0 0,0 0,0 0,-25 1,25-1,-25 25,25-25,-25 25,25 25,0 0,-25-1,25 1,0 0,0 25,0-26,0 1,0 0,0 25,0-26,0 26,0-25,0 24,0-24,0 25,0-25,0-1,0 26,25-25,-25 0,0-1,25-24,-25 25,0 0,25-25,-25 25,25-25,-1 0,-24 25,25-25,0-25,0 25,0-25,0 25,-25-25,24 25,-24-25,25 1,-25-1,25 25,-25-25,25 0,-25 0,0 1,0-1,0 0,0 0,0 50,0 0,0 0,0-1,0 1,0 0,0 0,0 0,25-25,-25 24,0 1,24-25,-24 25,25-25,-25-25,25 25,0-25,0 1,-25-1,0 0,24 0,-24 0,0 50,0 0,25-25,-25 25,0 0,25-1,-25 1,25 0,-25 0,25-25,-1 0,1-25,0 25,-25-25,25 0,0 1,-25-1,24 0,-24 0,25 0,-25 1,25-26,0 25,-25 0,0-24,25 24,-25-25,0 26,24-1,-24-25,0 25,0 1,0-1,0 0,0 0,-24 0,24 1,0-1,-25 25,25-25,0 50,0 0,-25-1,25 1,0 25,0-25,0-1,0 1,0 25,0-25,-25 24,25-24,0 25,0-26,0 26,0-25,0 0,0-1,0 1,0 0,25 0,-25 0,0-1,25 1,0-25,-1 0,1 0,0-25,0 25,0-24,-1 24,-24-25,25 0,0 25,0-25,-25 0,25 1,-1-1,-24 0,25 25,-25-25,0 50,0 0,0 0,-25-25,25 24,0 1,0 0,0 0,25-25,0 25,-25-1,25-24,0 0,-1 0,1 0</inkml:trace>
  <inkml:trace contextRef="#ctx0" brushRef="#br0" timeOffset="169846.3786">21605 14982,'0'0,"-25"0,25-25,25 25,0 0,0-25,0 25,-1 0,1 0,25 0,-25-24</inkml:trace>
  <inkml:trace contextRef="#ctx0" brushRef="#br0" timeOffset="170563.2485">22672 15007,'0'-25,"25"25,-1-25,1 25,-25-25,25 1,0-1,-25 0,25 0,-1 0,-24 1,25-1,-25 0,0 0,-25 25,1 0,24 25,-25-25,25 25,-25-25,0 25,25-1,-25-24,25 25,0 0,0 0,0 0,0-1,0 1,0 0,0 0,0 0,25-1,-25 1,0 0,25 0,-25 0,25-1,-25 1,25-25,-25 25,0 0,24 0,-24-1,0 1,-24-25,24 25,-25-25,0 0,0 0,0 0,1 0,-1 0,0 0,0-25,0 25,1-25</inkml:trace>
  <inkml:trace contextRef="#ctx0" brushRef="#br0" timeOffset="170816.1836">23094 14808,'24'0,"1"-24,-25-1,0 0,0 50,0 0,25-1,-25 1,0 0,0 0,0 0,25-1,-25 26,0-25,0 0,0 24,25-24,-25 0,0 24,0-24,0 0</inkml:trace>
  <inkml:trace contextRef="#ctx0" brushRef="#br0" timeOffset="173301.8474">22994 15106,'0'0,"0"-25,0 0,0 1,25 24,-25-25,25 25,0 0,0 0,-1-25,1 25,0 0,0 0,0-25,-1 25,26 0,-25 0,0 0,-1 0,1 0,0 0,0 0,0-25,-25 50,-25-25,0 25,0-25,0 25,25 0,-24-25,24 24,0 1,24-25,1 25,0-25,0 0,0 0,-1 0,-24-25,25 25,-25-25,25 1,-25-1,0 0,0 0,-25 50,25 0,0 0,0-1,25-24,-25 25,0 0,25-25,-25 25,25-25,-1 0,1 0,0 0,0-25,0 0,-1 0,-24 1,25 24,-25-25,25 0,-25 0,0 0,0 1,0-1,0 0,0 0,-25 0,25 1,-25-1,25 0,0 50,0 0,0-1,0 1,0 0,25 0,-25 0,0-1,0 1,0 0,0 0,0 0,0-1,0 1,0 0,0 0,0 0,0-1,0 1,0-50,0 1,0-1,25 0,0 25,-25-25,25 25,-1 0,1 0,0 0,-25 25,25-25,-25 25,0 0,0-1,0 1,0 0,0 0,0 0,0-1,-25-24,25 25,-25-25,25 25,0-50,0 0,0 1,25-1,0 0,-25 0,25 0,-1 1,1-1,-25 0,25 25,0-25,0 0,-25 50,25-25,-25 25,0 0,0 0,24-1,-24 1,0 0,0 0,0 0,0-1,25-24,-25-24,25-1,0 0,0-25,-25 26,24-1,1-25,-25 25,25-24,0 24,-25-25,25 1,-25 24,24-25,-24 26,0-26,0 25,0 0,0 1,0-26,0 25,-24 25,24-25,-25 1,25-1,-25 25,25-25,0 50,0 0,0-1,25 1,-25 0,0 0,0 0,0-1,0 1,0 25,0-25,0-1,0 26,0-25,0 24,-25-24,25 25,0-25,0 24,-25-24,25 0,0 24,0-24,0 0,0 0,0 0,0-1,25-24,0 0,0 0,-1 0,-24-24,25 24,-25-25,25 25,0-25,0 0,-1 25,-24-25,25 25,-25-24,25-1,0 0,-25 0,25 0,-25 1,0-1,0 50,0-1,0 1,0 0,-25-25,25 25,0 0,0-1,0 1,0 0,0 0,25-25,-25 25,24-25,1 0,0 0,-25-25,25 25,0 0,-1-25,1 0,0 0,0 25,-25-24,25-1,-1 0,1 0,-25 0,25 1,-25-1,25 0,-25-25,25 26,-25-1,24-25,-24 25,0 1,0-1,0 0,0 0,0 0,0 1,0-1,0 0,0 0,0 0,25 25,-25-24,0 48,0 1,0 0,0 0,0 0,0-1,-25 1,25 0,0 0,0 0,0 24,0-24,-24 0,24 0,0-1,0 1,0 0,0 0,0 0,0-1,0 1,24-25,1 0,0 0,-25-25,25 25,0 0,-25-24,24 24,1 0,-25 24,0 1,0 0,25-25,-25 25,0 0,0-1,0 1,25-25,-25-25,25 25,-25 25,0 0,0 0,0 0,-25-1,25 1,0 0,0 0,0 0,-25 0,25-1,0 1,0 0,-25-25,25 25,-25-25,1 0</inkml:trace>
  <inkml:trace contextRef="#ctx0" brushRef="#br0" timeOffset="173475.291">24755 14957,'0'0,"25"-25,0 25,0 0,0 0,-1 0,1 0,0 0,0 0,0 0,-1 0,1 0,0 0</inkml:trace>
  <inkml:trace contextRef="#ctx0" brushRef="#br0" timeOffset="177765.8279">2679 16942,'-25'0,"25"24,-24-24,24 25,-25-25,25 25,0 0,0 0,25-25,-1 24,1-24,0 0,0 0,0 0,-1-24,1 24,0 0,0-25,0 0,-1 0,-24 0,0 1,0-1,0 0,-24 25,24-25,-25 25,0-25,0 25,0 0,50 0,0 25,0-25,0 0,-1 0,1 0,0 0,25 0,-25 0,-1 0,1 0,0 0,25-25,-26 25,1-24,0 24,-25-25,0 0,-25 25,0 0,1 0,-1 25,25 0,0-1,-25 1,25 0,0 25,0-26,0 1,0 0,0 25,0-26,25 26,-25-25,0 24,0-24,0 25,0-25,0 24,0-24,25 0,-25 24,0-24,0 0,-25 0,0-25,0 0,0-25,25 0,-24 0,24 1,-25-1,25 0,0-25,0 26,0-26,0 25,0 0,0 1,0-1,0 0,25 0,-1 0,1 25,0-24,0 24,0 0,-1-25,1 25,25 0,-25 0,-1 0,26-25,-25 25</inkml:trace>
  <inkml:trace contextRef="#ctx0" brushRef="#br0" timeOffset="179003.4343">3647 17115,'0'0,"0"-25,0 1,24 24,-24-25,25 0,-25 0,25 0,-25 1,25-1,-25 0,0 0,25 0,-1 1,-24-1,0 0,0 0,-24 50,24 0,-25-25,25 25,-25-25,25 24,0 1,0 0,0 0,25-25,-25 25,25-1,-25 1,24-25,-24 25,25 0,0 0,-25-1,25-24,-25 25,25-25,-25 25,-25-25,0 0,25 25,-25-25,0 0,1 0,-1 0,25-25,0 0,25 25,-1 0,-24-25,25 25,0 0,0-24,0 24,-1 0,1 0,0 0,0 0,0 0,0 0,-1 0,1 0,0-25,0 25,-25-25,25 25,-25-25,0 0,0 1,0 48,0 1,0 0,0 0,0 0,0-1,0 1,24 0,-24 0,0 0,25-1,-25 1,0 0,0 0,25-25,-25 25,0-1,0 1,0 0,0 0,0 0,-25-25,25-25,-25 25,1-25,24 0,-25 0,25 1,0-1,0 0,0 0,25 0,-25 1,24 24,-24-25,25 25,-25-25,25 25,0 0,-25-25,25 25,-1 0,1-25,0 1,0 24,0-25,-1 25,1 0,-25-25,25 25,0 0,0 0,-25 25,24-25,-24 25,0-1,25-24,-25 25,0 0,25 0,-25 0,0-1,25-24,-25 25,0 0,0 0,-25-25,25 25,-25-25,0 0,1 0,-1 0,0-25,0 25</inkml:trace>
  <inkml:trace contextRef="#ctx0" brushRef="#br0" timeOffset="179274.6825">4639 16793,'25'-25,"-50"50,74-50,-49 0,25 25,0-25,-25 50,25-25,-25 25,25 0,-25 0,24-1,-24 1,25 0,-25 0,0 0,25-1,-25 1,0 0,25 0,-25 0,0-1,0 1</inkml:trace>
  <inkml:trace contextRef="#ctx0" brushRef="#br0" timeOffset="179439.5893">4763 16966,'49'-24,"-98"48,98-73,-24 49,0 0,-25-25,25 25,0 0,-1 0,-24-25,25 25,0 0,0 0,-25-25,25 25</inkml:trace>
  <inkml:trace contextRef="#ctx0" brushRef="#br0" timeOffset="180511.1028">5160 17066,'0'0,"0"-25,0 0,0 0,-25 25,25 25,-25-25,25 25,-25-25,25 25,0-1,25-24,-25 25,25-25,0 25,0-25,-1 0,1 0,0 0,0 0,0-25,-1 0,1 1,-25-1,25 25,-25-25,25 25,0 25,-1 0,1-1,-25 1,25-25,-25 25,0 0,25-25,-25 25,0-50,0 0,0 0,25 0,-1 25,1 0,0 25,0 0,-25 0,0-50,0 0,25 25,-25-25,0 1,24 24,1-25,0 25,-25-25,25 25,0 25,-25 0,0-1,0 1,24 0,-24 0,25-25,0 0,-25-25,25 25,0 0</inkml:trace>
  <inkml:trace contextRef="#ctx0" brushRef="#br0" timeOffset="181314.0758">6425 17090,'25'0,"-25"-24</inkml:trace>
  <inkml:trace contextRef="#ctx0" brushRef="#br0" timeOffset="181605.9924">6896 16768,'25'-25,"-25"0,0 1,0-1,0 50,0-1,0 1,0 0,0 0,0 0,25-1,-25 1,0 0,0 0,0 0,0-1,0 1,0 0,0 0,0 0,0-1</inkml:trace>
  <inkml:trace contextRef="#ctx0" brushRef="#br0" timeOffset="182595.641">7094 16768,'25'-25,"-50"50,50-75,-25 75,25 0,-25 0,0 0,25-1,-25 1,25 0,-25 0,25-25,-25 25,0-50,24 25,-24-25,0 0,25 25,0 0,-25 25,25-25,-25 25,25-25,-25 25,24-1,-24 1,25-25,-25 25,25-25,0 0,-25-25,25 25,-1-25,1 1,-25-1,25 25,-25-25,0 0,25 25,-25-25,-25 25,25 25,-25-25,0 0,25-25,-24 25,24 25,0 0,-25 0,25 0,0-1,0 1,25-25,-25 25,24 0,1-25,0 0,0 25,0-25,-1 0,1 0,0 0,0 0,0-25,-1 25</inkml:trace>
  <inkml:trace contextRef="#ctx0" brushRef="#br0" timeOffset="182895.4693">6623 16545,'-25'0,"50"0,0 0,0 0,0 0,24 0,-24 0,25 0,-26 0,26 0,0 0</inkml:trace>
  <inkml:trace contextRef="#ctx0" brushRef="#br0" timeOffset="183684.0876">8360 16867,'24'0,"1"-25,0 25,-25 25,0 0,0 0,0 0,0-1,25 1,-25 0,0 0,0 0,0-1,-25-48,0-1,25 0,0 0,0 0,0 1,0-1,25 25,-25-25,25 25,-25 25,25-25,-1 0,-24 25,25-25,0 24,0-24,-25 25,25-25,-1 25,1 0,0-25,0 0,-25 25,25-25,-1 0,1 24,0-24,-25-24,25 24,-25-25,0 0,0 0,0 0,-25 1,25-1,0 0,0 0,0 0,0 1</inkml:trace>
  <inkml:trace contextRef="#ctx0" brushRef="#br0" timeOffset="183971.0763">8980 16991,'0'50,"0"-100,0 125,0-51,24-24,-24 25,25-25,0 0,0 0,0 25,-1-25,1 0,0 0,0 0,0 0,-25-25,24 25,-24-25,0 1,0-1,-24 0,24 0,-25 25,0-25,0 1,0 24,1-25,-1 25,0-25</inkml:trace>
  <inkml:trace contextRef="#ctx0" brushRef="#br0" timeOffset="184298.9269">10021 16892,'0'0,"0"-25,25 0</inkml:trace>
  <inkml:trace contextRef="#ctx0" brushRef="#br0" timeOffset="185123.8854">10071 16867,'0'0,"0"25,-25-25,25 25,-25 0,25-1,-24-24,24 25,0 0,0 0,24-25,-24 25,25-25,0 0,-25 24,25-24,0 0,-1 0,1 0,-25-24,25 24,-25-25,0 0,0 0,0 0,-25 25,0-24,1-1,-1 25,25-25,-25 25,0 0,0 0,25-25,25 25,0 0,0 0,24 0,-24 0,0 0,0 0,0 0,24 0,-24 0,0 0,-25-25,25 25,0 0,-1 0,-24-24,25 24,-25-25,0 0,0 0,-25 0,25 1,-24 24,24 24,0 1,0 0,0 0,0 0,0-1,0 1,0 0,0 0,24 24,-24-24,0 0,0 0,0 24,25-24,-25 0,0 25,0-26,0 1,25 0,-25 0,0 0,0-1,0 1,-25-25,25 25,-25-25,1 0,24-25,-25 25,25-25,-25 25,25-24,-25-1,25 0,-25 0,25 0,0 1,0-1,0 0,0 0,0 0,25 25,-25-24,25-1,0 25,0-25,-1 25,1-25,0 25,25 0,-26-25,1 25,25-24,-25 24,24 0</inkml:trace>
  <inkml:trace contextRef="#ctx0" brushRef="#br0" timeOffset="185677.5429">11212 16966,'0'-24,"25"24,0 0,-1-25,1 25,0 0,0 0,0-25,0 25,-1 0,1-25,0 25,0-25,0 1,-1-1,-24 0,0 0,0 0,-24 25,-1 0,0 0,0 0,0 25,1-25,24 25,-25-25,25 25,-25 0,25-1,0 1,0 0,25 0,-25 0,25-1,-1 1,1 0,0-25,0 25,0-25,-1 0,1 0</inkml:trace>
  <inkml:trace contextRef="#ctx0" brushRef="#br0" timeOffset="186078.3161">11659 16892,'49'-74,"-98"148,123-148,-49 98,0-24,-25 25,0 0,24-25,-24 25,25-25,-25 25,0-1,25-24,-25 25,0 0,0 0,0 0,-25-1,0-24,1-24,24-1,0 0,24 0,-24 0,25 1,0-1,0 25,0-25,-25 0,24 25,1-25,0 25,0-24,0 24,-1 0,-24 24,25-24,-25 25,0 0,0 0,0 0,-25-1,25 1,0 0,-24-25</inkml:trace>
  <inkml:trace contextRef="#ctx0" brushRef="#br0" timeOffset="186826.276">12303 16793,'0'0,"0"-25,-24 25,24-25,-25 25,0-25,0 25,0-24,1 24,-1 0,0 24,25 1,0 0,0 0,0 0,0-1,0 1,25 0,-25 0,25-25,-1 25,-24-1,25-24,-25 25,25-25,0 25,0 0,-1-25,1 0,-25-25,25 25,0-25,-25 0,25 25,-25-24,0-1,24 0,-24 0,0 0,25 1,-25-1,0 0,25 25,-25-25,0 0,25 25,-25-24,0 48,25-24,-25 25,0 0,25-25,-25 25,0 0,24-1,-24 1,0 0,25-25,-25 25,0 0,25-25,-25 24,0-48,25-1,-25 0,25 25,-1 0,-24 25,0 0,0-1,0 1</inkml:trace>
  <inkml:trace contextRef="#ctx0" brushRef="#br0" timeOffset="187094.1221">12477 16545,'0'-25,"0"0,0 0,0 1,0-1,0 50</inkml:trace>
  <inkml:trace contextRef="#ctx0" brushRef="#br0" timeOffset="187449.9943">12626 16718,'0'0,"0"-24,25 24,-25-25,0 0,25 25,-1 0,-24 25,25-25,-25 25,25-1,0 1,-25 0,25 0,-25 0,0-1,0 1,0 0,0 0,-25-25,0 0,0 0,25-25,0 0,0 0,0 1,0-1,25 25,0-25,-25 0,25 0</inkml:trace>
  <inkml:trace contextRef="#ctx0" brushRef="#br0" timeOffset="188320.3233">13122 16669,'0'-25,"0"0,-25 25,25 25,-25-25,25 25,-24-25,24 25,-25-1,25 1,-25 0,25 0,0 0,-25-25,25 24,0 1,0 0,25-25,-25 25,25-25,-25 25,25-25,-1 0,1 0,0 0,0-25,0 25,-1 0,1-25,0 0,0 0,0 25,-1-24,1-26,0 25,0 0,0 1,-25-1,24 0,-24 0,25 0,-25 1,0-1,0 0,0 0,0 0,0 1,0-1,0 0,-25 0,25 0,-24 25,24 25,0 0,0 0,-25 0,25-1,0 1,0 25,-25-25,25-1,0 1,0 25,0-25,0-1,0 1,0 25,0-25,0-1,0 1,25 0,-25 0,25-25,-25 25,24-1,1-24,0 0,0 0,0 0,0 0,-1-24,1 24,0-25,0 0,0 25,-25-25,24 0,1 25,-25-24,0-1,25 0,-25 0,0 0,0 1,0-1,-25 25,25-25,-25 25,25 25,-24-25,24 25,0-1,0 1,0 0,0 0,0 0,0-1,0 1,24-25,-24 25,0 0,25-25,-25 25,25-25,-25 24,25-24,0 0</inkml:trace>
  <inkml:trace contextRef="#ctx0" brushRef="#br0" timeOffset="190555.5268">13990 16669,'25'0,"0"25,0-25,-25 24,24-24,1 25,-25 0,25-25,-25 25,25 0,0-1,-25 1,24 0,-24 0,25 0,-25-1,0 1,-25 0,1-25,-1 0,0-25,0 25,0-25,1 1,24-1,0 0,0 0,24 0,-24 1,25-1,0 25,-25-25,25 25,0-25,-1 0,1 25,0-24,0 24,0 0,-1 0,1 0,0 0,-25 24,25 1,-25 0,0 0,25 0,-25-1,0 1,0 0,0 0,0 0,0-50,-25 25,25-25,0 0,0 0,25 1,-25-1,0 0,24 25,-24-25,25 0,0 1,0-1,-25 0,25 0,0 25,-25-25,24 25,-24 25,0 0,0 0,0 0,0-1,0 1,0 0,0 0,0 0,0-1,0 1,25-25,-25 25,25 0,0-25,0 25,-1-25,1 0,0 0,0 0,0 0,-1-25,1 25,0-25,0 25,0-25,-1 0,-24 1,25 24,-25-25,0 0,0 0,0 0,0 1,-25-1,1 0,-1 25,0 0,0 0,25 25,-25-25,25 25,-24-25,24 24,0 1,0 0,0 0,0 0,0-1,24-24,-24 25,25-25,0 25,0-25,0 0,-1 0,1 0,-25-25,0 0,25 1,-25-1,25 0,-25 0,25 25,-25-25,0 50,24-25,-24 25,25-25,-25 25,0 0,0-1,0 1,25 0,-25 0,0 0,25-25,-25-25,25 25,-25-25,24 0,1 25,-25-25,25 1,0-1,0 0,-1 0,-24 0,25 25,-25-24,25-1,0 0,-25 0,0 0,0 50,0 0,0 0,0 0,0-1,0 1,0 0,0 0,25 0,-1-1,1-24,0 0,-25-24,25 24,-25-25,25 0,-1 0,-24 0,25 1,-25-1,0-25,0 25,0 1,0-1,0 0,0 0,0 0,-25 1,25-1,-24 25,24-25,-25 0,25 50,0 0,0 0,0-1,0 1,0 0,0 0,0 0,0-1,0 1,0 0,0 0,0 0,0-1,0 1,0 0,0 0,0 0,0-1,0-48,-25-1,25 0,0 0,0 0,0 1,0-1,0 0,25 25,-25-25,25 25,-25 25,24-25,1 0,0 25,0-25,0 0,-25 25,25-25,-1 0,1 0,0 0,0 0,0 24</inkml:trace>
  <inkml:trace contextRef="#ctx0" brushRef="#br0" timeOffset="194445.5862">16520 16520,'-25'0,"1"0,-1 0,0 0,0 0,25 25,-25-25,25 25,0-1,25-24,0 0,0 0,0 0,-1 0,1 0,0-24,0 24,0 0,-1-25,1 0,-25 0,25 25,-25-25,0 1,0-1,0 0,-25 25,0-25,1 25,24-25,-25 25,50 0,-25 25,24-25,1 0,0 0,0 0,0 0,24 0,-24 0,0 0,0 0,0 0,24-25,-24 25,0-25,0 25,-25-24,24 24,-24-25,-24 25,-1-25,0 25,0 0,0 0,25 25,-24 0,24-1,0 1,0 0,0 0,0 25,0-26,24 1,-24 25,0-25,25 24,-25-24,0 25,0-26,25 26,-25-25,0 0,0 24,0-24,0 0,0 0,-25-1,25 1,-25-25,1 25,-1-25,0 0,0 0,0 0,25-25,-24 0,24 1,0-1,0 0,0 0,0-24,0 24,24-25,1 25,0-24,0 24,0-25,-1 26,1-1,25 0,-25 0,-1 0,26 1</inkml:trace>
  <inkml:trace contextRef="#ctx0" brushRef="#br0" timeOffset="195694.8592">17413 16321,'0'-24,"25"24,-25-25,25 25,0 0,-1 0,1 0,-25 25,25-25,-25 24,25-24,-25 25,25-25,-25 25,24 0,-24 0,0 0,25-1,-25 1,0 0,0 0,0 0,-25-1,1-24,24-24,0-1,0 0,0 0,0 0,0 1,0-1,24 25,-24-25,25 0,0 0,0 0,0 25,0-24,-1 24,1-25,0 25,0 0,0 25,-25-1,24-24,-24 25,0 0,0 0,0 0,0 0,25-1,-25 1,25 0,0-25,-25 25,25-25,-1 0,1 0,0 0,0 0,0-25,-1 25,1-25,0 25,0-25,-25 1,25-1,-25 0,0 0,0 0,0 0,0 1,-25 24,0 0,0 0,0 0,1 0,-1 0,0 24,25 1,-25-25,25 25,0 0,0 0,25 0,-25-1,25-24,0 25,-1 0,1-25,0 0,-25 25,25-25,0 0,-1-25,1 25,0-25,-25 0,25 25,-25-24,0-1,25 25,-25-25,0 0,0 0,24 25,-24 25,0 0,25 0,-25 0,0-1,25-24,-25 25,0 0,25-25,-25 25,25-25,-25-25,24 25,-24-25,25 0,-25 1,25 24,-25-25,25 25,0 0,-1 0,1 25,0-1,0 1,0 0,-1-25,-24 25,25-25,0 0,-25-25,25 25,-25-25,0 0,25 25,-25-24,0-1,0 0,0 0,25 0,-25 0,0 1,0-1,0 0,0 0,0 0,0 1,-25-1</inkml:trace>
  <inkml:trace contextRef="#ctx0" brushRef="#br0" timeOffset="196537.2437">19621 16247,'-25'-25,"0"25,25 25,-25-25,25 25,-24-25,24 25,0-1,0 1,0 0,24 0,1 0,0-25,0 25,0-25,-1 24,1-24,0 0,0 0,0 0,-1 0,1-24,0 24,-25-25,0 0,0 0,0 0,0 0,0 1,-25 24,25-25,0 0,0 0,0 0,25 25,-25-24,25 24,0 0,0 24,-1-24,1 0,0 25,0-25,0 0,-25 25,24-25,1 25,0-25,-25 25,25-25,0 24,-25 1,24-25,-24 25,0 0,0 0,-24 0,-1-25,0 0,0 0,0 0,25-25,0 0,0 0,25 0,-25 0,25 25,-25-24,25 24,0-25,-1 25,1-25,0 25,0-25,0 25,-1-25,1 25,0 0,-25-24,25 24,-25 24,0 1,0 0,25-25,-25 25,0 0,0-1,24 1,-24 0,25 0</inkml:trace>
  <inkml:trace contextRef="#ctx0" brushRef="#br0" timeOffset="196723.6897">20340 16073,'-25'-24,"50"48,-50-73,50 49,-25-25,25 25,0 0,0 0,-1 0,1 0,0 25,0-25</inkml:trace>
  <inkml:trace contextRef="#ctx0" brushRef="#br0" timeOffset="197421.6707">20712 16222,'0'0,"-25"0,1 0,-1 0,0 0,25 25,-25 0,25 0,0-1,25-24,0 0,0 0,-1-24,1 24,-25-25,0 0,25 25,-25-25,0 0,0 1,0 48,25 1,-25 0,0 0,25 0,-25-1,0 1,0 0,0 0,0 0,24 0,-24-1,0 1,0 0,0 0,25 0,-25-1,0 1,0 0,0 0,-25-25,1 0,24-25,-25 0,25 0,-25 1,25-1,-25 0,25 0,0 0,0-24,0 24,25 0,0 0,-25 0,25 25,-25-24,24-1,1 0,0 25,-25-25,25 25,0 0,0-25,-1 25,1 0,0 0,0 25,0 0,-25 0,24-25,-24 25,0-1,0 1,0 0,25-25,-25 25</inkml:trace>
  <inkml:trace contextRef="#ctx0" brushRef="#br0" timeOffset="197887.4755">21184 16247,'49'0,"-98"0,98 25,-24-25,-25 25,0-1,0 1,0 0,0 0,0-50,0 0,0 0,0 1,25 24,-25-25,25 0,-25 0,24 25,-24-25,25 25,0 0,0 0,-25 25,25-25,-25 25,0 0,0 0,0-1,0 1,0 0</inkml:trace>
  <inkml:trace contextRef="#ctx0" brushRef="#br0" timeOffset="199035.4683">22027 16049,'0'0,"25"0,-25-25,0 50,0-1,25 1,-25 0,0 0,0 0,0-1,24-24,-24 25,0-50,25 25,-25-24,25-1,-25 0,25 25,0 0,-1 0,1 0,-25 25,25-25,-25 25,0-1,0 1,0-50,0 1,0-1,25 0,0 0,-1 0,1 25,0 0,0 0,-25 25,0 0,0 0,0 0,0-1</inkml:trace>
  <inkml:trace contextRef="#ctx0" brushRef="#br0" timeOffset="199195.3749">22349 15925,'0'0,"25"-25,-25 0,25 25,0 0</inkml:trace>
  <inkml:trace contextRef="#ctx0" brushRef="#br0" timeOffset="199693.932">23069 16098,'0'0,"0"-25,0 50,0 0,0 0,0 0,-25-1,25 1,0 0,0 0,0 0,0-1,0 1,0 0,0 0,25-25,0-25</inkml:trace>
  <inkml:trace contextRef="#ctx0" brushRef="#br0" timeOffset="199882.8239">23118 16024,'25'-99,"-50"198,75-198,-25 74,0 25,-1-25,1 25,0 0,0 0,-25-25,25 25,-1 0,1 0,0 0</inkml:trace>
  <inkml:trace contextRef="#ctx0" brushRef="#br0" timeOffset="200088.7058">23094 16173,'24'0,"1"0,0 0,0-25,0 25,-1 0,1 0,0 0,0 0</inkml:trace>
  <inkml:trace contextRef="#ctx0" brushRef="#br0" timeOffset="200301.6741">23416 16222,'0'-25,"25"25,0 0,-1 0,1 0,0 0,0 0,0 0</inkml:trace>
  <inkml:trace contextRef="#ctx0" brushRef="#br0" timeOffset="200867.4389">23887 16024,'0'-25,"0"50,-25-50,25 0,-24 25,-1 0,25 25,0 0,0 0,0-1,0 1,0 0,0 0,0 0,0-1,0 1,0 0,0 0,0 0,0-1,0 1,0 0,0 0,0 0,0 0,0-1,25-24,-25 25,0 0,24-25,-24-25,0 0,0 1,0-1,0 0,0 0,0-25,0 26,0-1,0 0,0-25,0 26,0-1,0-25,-24 25,24 1,0-1,0 0,0 0,0 0,0 1,0-1,-25 0,25 0,0 0,0 1,25 24,-25-25,24 25,1 0,0 0,0 0,0 0,-1 0,-24 25,25-25,-25 24,25-24,-25 25,0 0,0 0,0 0,0-1,0 1,0 0,-25 0,25 0,-25-25,25 24,-24 1,-1 0,0 0,25 0</inkml:trace>
  <inkml:trace contextRef="#ctx0" brushRef="#br0" timeOffset="202206.0889">24235 15875,'0'-25,"-25"25,25-25,-25 1,0 24,25-25,0 50,0-1,0 1,0 0,-25 0,25 0,0-1,0 26,0-25,0 0,0-1,0 1,0 0,0 0,0 0,0-1,0 1,25 0,-25 0,0 0,25-25,-25 24,25-24,0 25,-1-25,1-25,0 25,0 0,-25-24,25 24,-1-25,1 0,-25 0,25 25,-25-25,0 1,25 24,-25-25,0 0,0 0,-25 0,0 1,0 24,25 24,-24-24,24 25,0 0,0 0,0 0,24-25,1 24,-25 1,25-25,0 0,0-25,-1 25,-24-24,25 24,-25-25,25 25,-25 25,0-1,0 1,25-25,-25 25,0 0,25-25,-25 25,0-1,24-24,1-24,-25-1,25 25,-25-25,25 25,-25-25,25 0,-1 25,-24 25,0 0,0 0,0 0,0-1,0 1,25-25,-25-25,25 25,0-24,0-1,-1 0,1 0,-25 0,25 25,-25-24,25 24,-25-25,0 50,0-1,0 1,0 0,0 0,0 0,25-25,-25 24,24 1,1-25,0 25,0-25,0 0,-1-25,1 25,0-25,0 25,0 0,-25-24,25-1,-1 0,-24 0,25 25,-25-25,0 1,0-1,-25 0,1 25,-1 0,25 25,-25-25,25 25,-25-25,25 24,0 1,-25 0,25 0,0 0,-25-25,25 24,0 1,0 0,0 0,0 0,0 0,0-1,0 1,25-25</inkml:trace>
  <inkml:trace contextRef="#ctx0" brushRef="#br0" timeOffset="202362.5052">25177 16396,'0'-25</inkml:trace>
  <inkml:trace contextRef="#ctx0" brushRef="#br0" timeOffset="205640.4706">2977 17487,'0'-25,"0"50,0 0,0 0,0 0,0 0,0-1,0 1,25 0,-25 0,0 0,0-1,0 1,0 0,0 0,25 0,-25-1,0 1,0-50,0 1,0-1,0 0,0 0,24 25,1 0,0 0,-25 25,25-25,-25 25,0 0,0-1,0 1,0 0,-25-25,0 0,0 0,50 0,0-25,0 25,0-25,-1 25,1-24,0 24,0 0,0-25,-1 25,1 0,0 0,-25 25,0-1,25-24,0 0,-1 0,1 0,-25-24,25 24,0-25,-25 50,0-1,0 1,0 0,0 0,0 0,0-1,0 26,0-25,0 0,25-1,-25 1,0 0,0 0,0 0,24-1,-24 1,0 0,-24-25,24 25,-25-25,0 0,0 0,0 0,1-25,-1 25,25-25,-25 0,0 1,25-1,0 0,0-25,0 26,0-1,25 0,0 0,-25 0,25 25,-1-24,1 24,0-25,0 25,0 0</inkml:trace>
  <inkml:trace contextRef="#ctx0" brushRef="#br0" timeOffset="206274.229">4168 17760,'0'-25,"24"25,-24 25,0 0,-24-25,24 25,0 0,0-1,0 1,0 0,0 0,0 0,-25-25,25-25,-25 0,25 0,-25 0,25 1,0-1,0 0,25 25,0 25,0-25,-1 0,-24 25,25-25,0 24,0 1,0-25,-1 25,1-25,-25 25,25-25,0 0,0 25,-1-25,-24-25,0 0,0 0,0 0,0 1,0-1,0 0,-24 25,24-25,-25 0,25 1,25 24</inkml:trace>
  <inkml:trace contextRef="#ctx0" brushRef="#br0" timeOffset="206764.9563">4589 17810,'-25'25,"50"-50,-25 74,25-24,0 0,0 0,-1-25,1 0,0 0,-25-25,0 0,0 50,0 0,25 0,-25-1,0 1,0 0,0 0,0 0,0-1,-25 1,25 0,0 0,-25-25,25 25,-25-25,1 24,-1-24,0 25,0-25,0 0,-24 0,24 0,0 0,0 0,1 0,-1 0,0 0,0-25,0 25,1-24,-1-1,0 25</inkml:trace>
  <inkml:trace contextRef="#ctx0" brushRef="#br0" timeOffset="207375.9659">5061 17884,'0'-25,"-25"25,25-24,-25 24,0 0,0 24,0-24,25 25,-24 0,-1 0,25 0,-25-1,25 1,0 0,25 0,0-25,-25 25,24-25,1 0,0 0,-25-25,25 25,0 0,-25-25,25 25,-1 0,-24-25,25 0,-25 1,25 24,-25-25,0 50,0-1,0 1,0 0,0 0,0 0,0-1,0 1,0 0,0 0,0 24,0-24,0 0,0 0,0 0,-25-1,25 1,0 0,0 0,0 0,0-1</inkml:trace>
  <inkml:trace contextRef="#ctx0" brushRef="#br0" timeOffset="208516.9233">5309 17983,'0'-24,"0"48,0-73,0 74,0-1,0 1,24 0,-24 0,0 0,25-25,-25 24,25-24,-25 25,25-25,0 0,-1-25,1 1,-25-1,25 25,-25-25,25 50,-25 0,25-25,-25 24,24-24,-24 25,25-25,0 0,-25 25,25-25,-25-25,25 25,-25-25,24 25,-24-24,0-1,0 0,25 25,-25 25,25 0,0-25,-25 24,25-24,-1 0,1 0,0 0,0 0,0 0,-1-24,1-1,-25 0,25 0,-25 0,0 1,-25-1,50 50,-25-1,25-24,-25 25,25-25,-25 25,24-25,-24 25,25 0,0-1,-25 1,0 0,25-25,-25 25,0 0,-25-25,25 24,-25-24,25-24,0-1,0 0,0 0,0 0,25-24,-25 24,25-25,-25 1,25 24,0-25,-25 26,24-26,-24 25,25-24,-25 24,25 0,-25 0,25 25,-25-25,0 50,0 0,0 0,25 0,-25-1,0 1,0 0,24 0,-24 0,0-1,0 1,25-25,-25 25,0 0,0 0,0-1,25-24,-25 25</inkml:trace>
  <inkml:trace contextRef="#ctx0" brushRef="#br0" timeOffset="208649.8483">6276 17934,'74'-124,"-49"124,-124 124,223-248</inkml:trace>
  <inkml:trace contextRef="#ctx0" brushRef="#br0" timeOffset="209237.672">6921 17760,'0'25,"25"-25,-25 25,0 0,0-1,0 1,0 0,24 0,-24 0,0-1,0 1,0 0,25 0,-25 0,0-1,0 1,0 0,0-50,0 0,0 1,0-1,-25 0,25 0,0 0,0 1,-24-1,24 0,0-25,0 26,0-1,0 0,-25 0,25 0,0 1,0-1,25 0,-25 0,0 0,24 25,-24-24,25-1,0 25,-25-25,25 25,0 0,-1 0,1 0,0 0,-25 25,25-25,0 0,-25 25,25-25,-25 24,24 1,-24 0,0 0,0 0,0-1,-24 1,24 0,-25 0,0 0,25-1,-25-24,25 25,-25-25</inkml:trace>
  <inkml:trace contextRef="#ctx0" brushRef="#br0" timeOffset="209540.5214">7392 17537,'0'0,"0"-25,0 50,0 0,0 0,0-1,0 1,25 0,-25 0,0 0,0-1,0 1,0 0,0 0,25 0,-25-1,0 1,0 0,0 0,25 0,-25-1,0 1,0 0,24-25,-24 25</inkml:trace>
  <inkml:trace contextRef="#ctx0" brushRef="#br0" timeOffset="209894.4833">7739 17859,'25'0,"-50"0,25 25,0 0,0 0,0 0,0-1,0 1,25-25,0 25,0-25,-25-25,25 25,-1-25,-24 1,25-1,-25 0,0 0,0 0,-25 25,25-24,-24-1,24 0,-25 0,25 0,0 1,0-1</inkml:trace>
  <inkml:trace contextRef="#ctx0" brushRef="#br0" timeOffset="210138.2958">7938 17562,'74'-75,"-148"150,148-125,-74 75,0 0,0 0,0-1,0 1,25 0,-25 0,0 0,0-1,0 1,0 0,0 0,0 0,25-1,-25 1,0 0,0 0,0 0,-25-25</inkml:trace>
  <inkml:trace contextRef="#ctx0" brushRef="#br0" timeOffset="210552.1383">7913 17835,'0'0,"25"0,0-25,-1 25,1 0,0 0,0-25,0 25,-1 0,1 0,0 0,0 0,-25-25,25 25,-25 25,25-25</inkml:trace>
  <inkml:trace contextRef="#ctx0" brushRef="#br0" timeOffset="215122.7758">8905 17785,'0'-25,"25"25,-25-25,0 50,25-25,-25 25,25-25,-25 25,0 0,24-1,1 1,-25 0,0 0,25 0,-25-1,0 1,0 0,25 0,-25 0,-25-50,25 0,0 0,-25 0,25 1,0-1,0 0,-25 0,25 0,0 1,0-1,25 0,0 25,0-25,0 25,-1 0,1 0,-25 25,25-25,0 0,0 25,-1-25,1 25,0-1,0 1,-25 0,0 0,0 0,-25-25,0 0,25-25,-25 25,25-25,0 0,0 0,0 1,0-1,25 0,0 0,0 25,-25-25,25 25,0 0,-1 0,-24-24,25 24,0 0,0 24,0-24,-1 25,-24 0,0 0,25-25,-25 25,0-1,0 1,0 0,0 0,25-25,-25 25,25-50,0 25,-1-25,1 25,-25-25,25 25,0-25,0 1,-1-1,-24 0,0 50,0 0,0-1,0 1,25 0,-25 0,25-25,0 0,-25 25,25-25,-1-25,-24 0,25 0,-25 0,0 1,0-1,0 50,0-1,0 1,25-25,-25 25,0 0,0 0,25-25,-25 24,0 1,25-25,-25 25,24-25,1-25,0 0,0 1,-25-1,25 0,-25 0,0 0,24 25,-24-24,0-1,0 0,-24 25,24 25,0 0,24-1,-24 1,0 0,25-25,-25 25,25 0,-25-1,25-24,-25 25,25 0,-25 0,24 0,-24-1,0 1,0 0,-24-25,-1 0,0 0,0 0,0 0,1-25,-1 25,25-25,-25 25,0-24</inkml:trace>
  <inkml:trace contextRef="#ctx0" brushRef="#br0" timeOffset="215395.3749">10269 17735,'50'-24,"-100"48,100-73,-50 74,0-1,0 1,25-25,-25 25,0 0,0 0,25-1,-25 1,25 0,-25 0,0 0,24-1,1-24,-25 25</inkml:trace>
  <inkml:trace contextRef="#ctx0" brushRef="#br0" timeOffset="215544.2873">10344 17859,'25'-24,"-50"48,75-48,-26 24,1 0,0-25</inkml:trace>
  <inkml:trace contextRef="#ctx0" brushRef="#br0" timeOffset="216269.1392">10939 17611,'0'0,"0"-24,0 48,0 1,0 0,-25 0,25 0,0-1,0 1,0 0,0 0,25-25,-25 25,0-1,0 1,0 0,25-25,-25-25,0 0,25 25,-25-24,25 24,-25-25,24 25,1 0,0 0,0 25,0-25,-1 0,-24 24,25-24,-25 25,0 0,0 0,-25-25,1 25,-1-25,0 24,0-24,0 0,25-24,0-1,25 0,0 25,0-25,0 25,-1-25,1 25,0-24,25 24,-26-25,1 25,0 0,0-25,0 25,0-25,-1 25,1 0,0-25,0 25,-25-24,-25 24,0 0,0 0,1 0,-1 0,0 24,25 1,0 0,0 0,25-25,-25 25,25-25,-1 24,1-24,0 25,0-25</inkml:trace>
  <inkml:trace contextRef="#ctx0" brushRef="#br0" timeOffset="217183.6373">12328 17785,'0'-25,"0"0,0 1,25 24,-25-25,25 25,0-25,-1 25,-24-25,25 25,0-25,0 25,-25-24,25 24,-25-25,-25 25,0 0,0 25,0-25,1 24,-1-24,0 25,0-25,25 25,-25-25,25 25,0 0,0-1,25-24,0 0,-25 25,25-25,0 0,-1 25,26-25,-25 0,0 0,24 0,-24 0,25 0,-25 0,24 0,-24 0,25 0,-26-25,1 25,0 0,0-25,0 25,-1-24,1 24,0-25,-25 0,0 0,-25 25,0-25,1 25,-1 0,0 0,0 0,0 0,1 0,-1 0,0 0,0 25,0-25,1 25,24 0,-25-25,25 25,25-25,-25 24,24-24,1 25,0-25,0 0,0-25,-1 25,1 0,0-24,0 24,0-25,-1 0,1 0,-25 0,0 50,0 0,0 0,0 0,0-1,0 1,0 0,0 0,0 24,0-24,0 0,0 0,0 0,0-1,0 26,0-25,0 0,0-1,-25 1,25 0,0 0,25-25,-25-25</inkml:trace>
  <inkml:trace contextRef="#ctx0" brushRef="#br0" timeOffset="218155.8823">13221 17636,'25'-99,"-50"198,25-198,0 124,0 0,0-1,0 1,0 0,25 0,-25 0,0-1,0 1,25-25,-25 25,0 0,25-25,-25 25,24-25,-24-25,0 0,25 0,0 0,-25 1,25-1,-25 0,25 25,-1 0,-24 25,25 0,0-1,-25 1,25-25,-25 25,25-25,0 25,-1-25,1 0,0 0,0 0,0 0,-1-25,1 0,0 0,-25 1,0-1,-25 25,0 0,25 25,-24-25,24 24,-25 1,50-25,-25 25,24-25,-24-25,25 25,0-25,0 25,-25-24,25 24,-25-25,24 25,1-25,0 25,-25-25,25 50,0 0,-1 0,1-25,-25 24,25-24,0-24,0 24,-25-25,24 25,-24-25,0 0,25 0,-25 1,25-1,-25 0,0 0,0 0,0 0,0 1,0-1,0 0,0 0,0 50,0 0,0 0,0-1,0 1,0 0,25-25,-25 25,0 0,0 0,0-1,0 1,0 0,0 0</inkml:trace>
  <inkml:trace contextRef="#ctx0" brushRef="#br0" timeOffset="218597.7334">14561 17264,'0'0,"25"0,-1 0,-24 25,0 0,0-1,0 1,0 0,0 0,0 0,0-1,0 1,0 0,0 0,0 0,0 0,0-1,0 1,0 0,0 0,0 0,0-1,0 1,0 0,0 0,0 0,0-50,0 0</inkml:trace>
  <inkml:trace contextRef="#ctx0" brushRef="#br0" timeOffset="219180.5048">14437 17562,'-25'25,"50"-50,-25 50,24-25,1 0,0 0,0 0,25 0,-26 0,1 0,0 0,0-25,0 25,-1 0,1 0,0 0,0 0,0 0,-1 0,1-25,0 25,0 0,0 0,-25 25,0 0,0-1,0 1,0 0,0 0,0 0,0-1,24-24,-24 25,25-25,0 0,0 0,0 0,-25-25,24 25,1-24,0 24,-25-25,0 0,25 25,-25-25,0 0,-25 1,25-1,-25 25,25-25</inkml:trace>
  <inkml:trace contextRef="#ctx0" brushRef="#br0" timeOffset="222084.7339">16247 17289,'0'0,"0"25,0-1,0 1,0 0,0 0,0 0,0-1,0 1,-24 0,24 0,0 0,0 0,0-1,0 1,0 0,0 0,0 0,-25-25,0-25,25 0,0 0,0 0,0 1,-25-1,25 0,0 0,0 0,0 0,0 1,0-1,0 0,0 0,25 25,-25-25,25 25,0 0,-25 25,24-25,1 25,0 0,0 0,0-25,-25 24,24 1,1 0,0 0,0 0,0-25,-25 25,24-25,1 0,-25 24,25-24,0-24,-25-1,0 0,0 0,0 0,0 0,0 1,0-1,0 0,0 0,0 0,-25 1,25-1,25 25</inkml:trace>
  <inkml:trace contextRef="#ctx0" brushRef="#br0" timeOffset="222371.8119">16843 17438,'-99'74,"198"-148,-223 173,99-99,25 25,0 0,0-1,25-24,0 0,-25 25,24-25,1 0,0 0,0 0,0 0,-25-25,24 25,-24-24,0-1,0 0,0 0,-24 0,24 0,-25 1,0 24,25-25,-25 25,0 0,1-25,-1 25</inkml:trace>
  <inkml:trace contextRef="#ctx0" brushRef="#br0" timeOffset="223455.2567">17736 17363,'0'25,"-25"-25,0 0,0 0,0 0,1 25,-1-25,0 25,0-25,25 24,-25-24,25 25,-24-25,24 25,0 0,0 0,24-25,-24 25,25-25,0 0,0 0,0 0,-1-25,1 25,-25-25,25 25,0-25,-25 0,25 0,-25 1,0-1,0-25,0 25,0 1,-25 24,25-25,0 0,-25 0,0 0,0 25,25-24,-24 24,48 0,-24 24,25-24,0 0,0 25,0-25,0 0,-1 25,1-25,25 0,-25 0,-1 0,1 25,0-25,0-25,0 25,-1 0,-24-25,0 0,0 1,-24 24,24-25,-25 25,0 0,0 0,25 25,-25-25,25 24,0 1,0 0,-24 0,24 0,0-1,0 1,0 0,0 25,0-26,24 1,-24 25,0-25,25 0,-25-1,0 26,25-25,-25 0,0-1,0 1,0 0,0 0,0 0,0-1,0 1,-25-25,0 0,1-25,-1 25,25-24,-25-1,0 0,25 0,0 0,0 1,0-1,0 0,0 0,0 0,25 1,-25-1,25 25,0-25,-1 25,1 0,0 0,0-25,0 25,-1 0,1 0,0 0,0-25</inkml:trace>
  <inkml:trace contextRef="#ctx0" brushRef="#br0" timeOffset="226028.4889">19522 17140,'0'-25,"0"0,0 50,0 0,0 0,0 0,0 24,0-24,0 0,0 0,0-1,24 26,-24-25,0 0,0-1,0 26,0-25,0 0,0 0,0-1,25-24,-25 25,0 0,0 0,0 0,-25-25,25-25,0 0,0 0,0 0,-24 1,24-1,0-25,0 25,-25-24,25 24,0-25,0 25,0-24,0 24,0-25,0 26,0-1,0 0,25-25,-25 26,0-1,24 0,-24 0,0 0,25 25,-25-24,25 24,-25-25,25 25,-25 25,25-25,-25 24,24-24,-24 25,25 0,-25 0,0 0,0-1,0 1,0 0,0 0,-25 0,25-1,0 1,-24 0,24 0,0 0,0-1,0 1,0 0</inkml:trace>
  <inkml:trace contextRef="#ctx0" brushRef="#br0" timeOffset="227222.8087">19844 17338,'0'25,"0"-50,0 75,25-25,-25 0,25-25,0 24,-1 1,1-25,-25 25,25-25,-25-25,-25 25,25-25,0 1,-25 24,25-25,-24 25,24-25,-25 25,25-25,0 0,25 25,-25-24,24 24,-24-25,25 25,0-25,0 0,0 0,-1 1,1-1,0 25,-25-25,25 25,0-25,-25 0,24 1,1-1,-25 0,25 0,-25 0,0 1,0-1,0 0,0 0,0 0,0 1,-25 24,0-25,1 25,-1 0,0 0,25 25,-25-1,25 1,0 0,0 0,-25 0,25-1,0 1,0 0,0 0,0 24,0-24,0 0,0 0,0 24,25-24,-25 25,0-25,0-1,25 1,-25 0,0 0,25 0,-25-1,0 1,25 0,-1-25,-24 25,25-25,0 0,0 0,0-25,-1 0,-24 0,25 25,0-24,-25-1,25 0,-25 0,0 0,0 1,-25 24,0 0,25 24,0 1,-25 0,25 0,25-25,-25 25,0-1,25-24,0 25,0-25,-1 25,1-25,0 0,0 0,0 0,-1-25,1 25,0-25,0 25,0-24,-25-1,24 25,-24-25,25 0,-25 0,0 1,0-1,0 0,-25 25,25 25,0 0,0-1,0 1,0 0,0 0,0 0,25-1,-25 1,25 0,-25 0,25-25,-25 25,25-25,-25 25,0-1,-25-24,25 25,-25-25,0 0,25 25,-25-25,1 0,-1 0</inkml:trace>
  <inkml:trace contextRef="#ctx0" brushRef="#br0" timeOffset="228013.6326">21184 17289,'24'0,"1"-25,0 25,-25 25,0 0,0-1,0 1,0 0,0 0,25-25,-25 25,0-1,25-24,-25 25,24-25,-24-25,0 1,0-1,0 0,0 0,0 0,-24 1,24-1,0-25,-25 25,25 1,0-1,0 0,0 0,0 0,0 1,25-1,-1 0,1 25,0 0,0 0,0 0,-1 0,1 0,0 0,0 0,0 0,-1 0,1 0,-25 25,0 0,0-1,0 1,0 0,-25-25,25 25,0 0,0-1,25 1,-25 0,0 0,25 0,-25-1,0 26,25-25,-25 0,0-1,25 26,-25-25,0 0,0 0,24-1,-24 26,0-25,0 0,-24-1,24 1,-25 0,25 0,-25-25,0 25,0-25,1 0,-1 0,0-25,0 0,25 0,-25 0,25 1,0-1,0-25,25 25,-25 1,25-1,-25-25,25 25,0 0,-1 25,-24-24,25-1,0 25,0-25,0 25,-1-25,26 25,-25 0</inkml:trace>
  <inkml:trace contextRef="#ctx0" brushRef="#br0" timeOffset="228412.6305">22176 16942,'0'24,"0"1,0 0,0 0,0 0,0-1,0 1,0 0,0 0,0 0,25 24,-25-24,0 0,0 0,0-1,0 1,0 0,0 0,24 0,-24-1,0 1,0 0</inkml:trace>
  <inkml:trace contextRef="#ctx0" brushRef="#br0" timeOffset="228617.5109">22250 17239,'0'0,"25"0,0 0,0-25,-1 25,1 0,0 0,0 0,0 0,-1 0,1 0,0 0,0 0,0-24,-1 24,1 0,0-25</inkml:trace>
  <inkml:trace contextRef="#ctx0" brushRef="#br0" timeOffset="228829.4058">22746 17041,'-223'-50,"446"100,-446-75,198 25,25 25,-25 0,25-1,-24 1,24 0,0 0,0 0,0-1,0 1,0 0,0 0,0 0,0-1,24 1,-24 0,0 0,25 0,-25-1</inkml:trace>
  <inkml:trace contextRef="#ctx0" brushRef="#br0" timeOffset="229304.5883">23143 17016,'0'-25,"0"0,-25 25,25 25,-24-25,-1 25,25 0,-25-25,25 25,-25-1,25 1,-25 0,25 0,0 0,0-1,0 1,0 0,25-25,-25 25,25 0,0-25,0 0,-1 0,1 0,-25-25,25 25,-25-25,25 25,-25-25,25 0,-25 1,0 48,0 1,0 0,0 0,0 0,0-1,0 1,0 0,0 0,0 0,0-1,0 1</inkml:trace>
  <inkml:trace contextRef="#ctx0" brushRef="#br0" timeOffset="229609.4161">23565 17140,'25'-50,"-50"100,50-75,-25 50,0 0,24 0,-24-1,0 1,0 0,0 0,0 0,25-1,-25 1,0 0,0 0,0 0,-25-25,1 0</inkml:trace>
  <inkml:trace contextRef="#ctx0" brushRef="#br0" timeOffset="229817.2944">23590 17140,'-124'25,"99"0,174-75,-298 124,124-49,25 0,0 0,0 0,0-1,0 1,0 0,0 0,0 0,25-1,0-24</inkml:trace>
  <inkml:trace contextRef="#ctx0" brushRef="#br0" timeOffset="230081.2506">23862 17165,'25'-50,"-50"100,50-75,-25 50,0 0,25-1,-25 1,0 0,0 0,0 0,-25-1,25 1,0 0,0 0,-25 0,25-1,0 1,-24 0,48-25,-24 25</inkml:trace>
  <inkml:trace contextRef="#ctx0" brushRef="#br0" timeOffset="230618.2118">24086 17090,'49'-99,"-98"198,98-173,-49 99,0 0,0-1,0 1,0 0,0 25,0-26,0 1,0 0,-24 0,24 0,0-1,0 1,0 0,0 0,0 0,0-1,0-48,0-1,0 0,0 0,0 0,0 1,0-1,24 0,-24 0,0 0,25 1,-25-1,25 0,0 0,0 25,-1 0,1 0,0 0,0 0,0 0,-25 25,24 0,-24 0,0-1,0 1,0 0,0 0,0 0,0-1,0 1,-24-25,24 25,0 0,-25 0,25-1,0 1</inkml:trace>
  <inkml:trace contextRef="#ctx0" brushRef="#br0" timeOffset="230835.9017">24656 17165,'0'49,"0"-98,0 123,0-49,0 0,0 0,0-1,0 1,0 0,0 0,0 0,-25-25,25 24</inkml:trace>
  <inkml:trace contextRef="#ctx0" brushRef="#br0" timeOffset="231036.784">24631 17314,'-173'74,"148"-74,223-74,-396 173,198-74,0-1,-25-24,25 25,0 0,0 0,0 0,0 0,25-25,-25 24</inkml:trace>
  <inkml:trace contextRef="#ctx0" brushRef="#br0" timeOffset="231347.6019">25003 17264,'0'0,"25"0,-25 25,0 0,0-1,0 1,-25 0,25 0,0 0,0-1,-24 1,24 0,-25 0,25 0,0 0,-25-25,25 24,0 1,-25-25,25 25,-25-25,25 25,-24-25</inkml:trace>
  <inkml:trace contextRef="#ctx0" brushRef="#br0" timeOffset="234703.2976">5631 18604,'0'0,"0"-25,25 25,-25 25,-25-25,25 24,0 1,-25 0,25 0,0 0,0-1,0 1,0 0,0 0,25-25</inkml:trace>
  <inkml:trace contextRef="#ctx0" brushRef="#br0" timeOffset="235116.3883">5780 18628,'0'25,"0"-50,0 75,25-50,-1 0,1 0,0 0,-25-25,25 25,0-25,-1 25,-24-24,25 24,-25-25,25 25,-25-25,-25 25,25-25,-25 25,1 0,-1 0,25 25,-25-25,0 25,0-25,25 25,-24-25,24 24,-25-24,25 25,0 0,0 0,0 0,25-1,-1 1,1 0,0-25,0 0,0 0,-1 0,1 0</inkml:trace>
  <inkml:trace contextRef="#ctx0" brushRef="#br0" timeOffset="235280.2978">5854 18455,'-25'0,"50"0,-25 0,0 24</inkml:trace>
  <inkml:trace contextRef="#ctx0" brushRef="#br0" timeOffset="235869.0053">6747 18529,'0'0,"25"0,-25 25,0 0,0 0,0-1,0 1,25 0,-25 0,0 0,0-1,0 1,0 0,0 0,0-50,0 0,0 0,0 1,-25-1,25 0,0 0,-25 0,25 1,0-1,0 0,-25 0,25 0,0 0,0 1,0-1,0 0,25 25,-25-25,25 25,0 0,0 0,-1 0,1 0,-25 25,25-25,0 25,-25 0,25-25,-25 24,0 1,0 0,0 0,0 0,0 0,-25-1,25 1,0 0,-25-25</inkml:trace>
  <inkml:trace contextRef="#ctx0" brushRef="#br0" timeOffset="236884.3643">7094 18628,'-49'50,"98"-100,-123 125,74-50,25-25,0 0,-1 0,1 0,0-25,0 25,-25-25,25 25,-25-25,25 0,-25 1,0-1,0 0,24 25,-24-25,0 0,0 0,0 1,0-1,0 0,0 0,0 0,0 1,0-1,0 0,0 50,0 0,0-1,0 1,0 0,0 0,0 0,0-1,25 1,-25 0,0 0,25 0,0 0,0-25,-25 24,24-24,1 0,-25-24,25 24,0 0,-50 0,25 24,0 1,0 0,25-25,0 0,-1 0,1 0,0 0,0 0,0 0,-1 0,1 0,0-25,0 25,0 0,-1-25,1 25,-25-24,0-1,-25 25,1 0,24-25,-25 25,0 0,25 25,0 0,25-25,-25 24,25-24,-1 0,-24 25,25-25,-25 25,25-25,0 25,0 0,-25-1,24-24,-24 25,-24-25,-1 25,0-25,0 0,0 0,1 0,-1 0,0 0</inkml:trace>
  <inkml:trace contextRef="#ctx0" brushRef="#br0" timeOffset="237680.1268">9153 18479,'25'0,"-25"-24,0-1,0 0,-25 25,25-25,-25 25,1 0,-1 0,0 0,0 0,0 25,1-25,-1 25,0 0,0-25,0 24,25 1,-24-25,24 25,0 0,0 0,0 0,24-25,-24 24,25 1,0-25,0 25,0-25,-1 0,1 0,0 0,0-25,0 25,-1 0,-24-25,25 25,-25-24,25 24,-25-25,0 0,0 50,0 0,-25-25,25 24,0 1,0 0,25 0,-25 0,25-25,-25 24,25-24</inkml:trace>
  <inkml:trace contextRef="#ctx0" brushRef="#br0" timeOffset="237992.9456">9674 18529,'0'-50,"0"100,-25-100,50 50,-25 25,25-25,-25 25,25-25,-25 25,25-25,-1 25,-24 0,25-25,-25 24,0 1,-25-25,1 0,24 25,-25-25,0 0,0-25</inkml:trace>
  <inkml:trace contextRef="#ctx0" brushRef="#br0" timeOffset="238217.8176">9625 18504,'-124'25,"99"-25,174-25,-298 75,124-50,25 25,0 0,0-1,25-24,-25 25,0 0,25-25,-25 25,24-25,1 0,-25 25,25-25,0 0,0 0,-1 0</inkml:trace>
  <inkml:trace contextRef="#ctx0" brushRef="#br0" timeOffset="238488.6937">10096 18479,'-25'-49,"50"98,-50-73,50 24,-25 24,25-24,-25 25,0 0,24 0,-24 0,0 0,0-1,0 1,-24-25,24 25,0 0,-25-25</inkml:trace>
  <inkml:trace contextRef="#ctx0" brushRef="#br0" timeOffset="238821.7027">10344 18479,'25'0,"-50"0,75 0,-26-24,1 24,-25 24,25-24,-25 25,0 0,25-25,-25 25,0 0,0 0,0-1,0 1,0 0,0 0,-25-25,25 25,0-50</inkml:trace>
  <inkml:trace contextRef="#ctx0" brushRef="#br0" timeOffset="239135.5441">10468 18579,'198'-25,"-396"50,421-50,-198 0,0 25,0 0,-1-25,1 25,-25-25,25 25,-25-24,0-1,-25 25,25 25,0-1,-25 1,25 0,0 0,0 0,0 0,0-1,25-24,-25 25</inkml:trace>
  <inkml:trace contextRef="#ctx0" brushRef="#br0" timeOffset="239367.6927">11212 18554,'50'0,"-26"0,-98 0,148 25,-49-25,-25 25,0-1,0 1,0 0,0 0,-25-25,25 25,-24-25</inkml:trace>
  <inkml:trace contextRef="#ctx0" brushRef="#br0" timeOffset="239575.5798">11187 18504,'-173'75,"346"-150,-346 175,148-100,25 24,0 1,0 0,25-25,-25 25,0 0,24-25,1 0,-25 24,25-24,0 0</inkml:trace>
  <inkml:trace contextRef="#ctx0" brushRef="#br0" timeOffset="239797.4542">11559 18529,'25'25,"-50"-50,75 50,-50 0,0 0,25-25,-25 24,0 1,0 0,-25 0,0 0</inkml:trace>
  <inkml:trace contextRef="#ctx0" brushRef="#br0" timeOffset="240760.0719">12105 18504,'-25'0,"25"25,0 0,0-50,25 25,0 0,-50 0,25 25,0 0,0 0,0-1,0 1,25-25,-25 25,25-25</inkml:trace>
  <inkml:trace contextRef="#ctx0" brushRef="#br0" timeOffset="241131.8556">12403 18554,'-25'50,"50"-100,-50 124,50-74,-1 0,1 0,0 0,0 0,0 0,0-24,-1 24,1 0,-25-25,25 25,-25-25,0 0,-25 25,25-25,-25 25,1 0,-1 0,0 25,0-25,0 0,0 25,1-25,24 25,-25 0,25-1,0 1,25-25,-25 25,24-25,1 25,0-25,0 0,-25 25,25-25,0 0,-1 0,1 0</inkml:trace>
  <inkml:trace contextRef="#ctx0" brushRef="#br0" timeOffset="241278.284">12576 18455,'-24'0,"48"-25,-24 50</inkml:trace>
  <inkml:trace contextRef="#ctx0" brushRef="#br0" timeOffset="242296.7183">13866 18479,'0'0,"-25"0,25 25,-24-25,24 25,24-25,1 0,0 0,0 0,0-25,-25 0,-25 25,25-24,0-1,-25 25,25-25,-25 25,0 0,25-25,-24 25,48 0,1 0,0-25,0 25,0 0,-1 0,1-24,0 24,0 0,0-25,-1 25,-24-25,25 25,-25-25,25 25,-25-25,0 1,25 24,-25-25,0 0,0 50,0 0,0-1,-25-24,25 25,0 0,0 0,0 24,-25-24,25 0,0 0,0 24,0-24,0 0,0 0,0 0,0 0,0-1,0 1,0 0,0 0,0 0,0-1,0 1,0 0,0 0,0 0</inkml:trace>
  <inkml:trace contextRef="#ctx0" brushRef="#br0" timeOffset="243146.2646">14139 18529,'124'-74,"-248"148,273-148,-124 74,-25-25,24 25,1 0,0 0,0 25,-50-1,0 1,0 0,1 0,-1 0,0-25,0 25,0-25,1 24,48-48,1 24,0-25,0 25,0-25,-1 25,26-25,-25 0,0 25,-1-25,1 25,0 0,0-24,0 24,0 0,-25-25,0 0,-25 25,0 0,25 25,-25-25,25 25,0-1,0 1,25-25,-25 25,25-25,0 0,-1 25,1-25,0 0,0 0,0-25,-1 25,1 0,-25-25,25 25,-25-25,25 25,-25-24,25 24,-1 0,-24 24,0 1,0 0,0 0,0 0,25-25,0-25,0 0,-25 0,25 25,-25-25,24 25,-24-24,25 24,-25-25,25 25,-25-25,25 25,0 0,-1 0,-24 25,25-25,-25 25,25-25,-25 24,0 1,0 0,0 0</inkml:trace>
  <inkml:trace contextRef="#ctx0" brushRef="#br0" timeOffset="244442.8613">15454 18504,'0'0,"0"-25,24 25,1 0,-25-24,25 24,0-25,0 0,-1 0,-24 0,25 1,-25-1,25 0,-25 0,25 0,-25 1,25-26,-25 25,0-24,25 24,-25 0,0 0,0 0,0 1,0-1,0 0,0 50,-25-25,25 25,0-1,-25 1,25 0,0 0,0 0,-25-1,25 1,0 0,0 0,0 0,0-1,25 1,-25 0,0 0,0 0,25-1,-25 1,25-25,-25 25,24-25,-24 25,25-25,0 0,0 0,-25-25,25 25,-25-25,24 25,-24 25,25 0,-25 0,25-25,-25 24,25-24,-25 25,25-25,-1 0,1 0,0 0,0 0,0 0,-1 0,-24-25,0 1,0-1,0 0,-24 25,48 0,1 25,0-25,0 0,0 0,-1 0,1 0,0 0,0 0,-25 25,25-25,-1 0,-24-25,0 0,0 0,-24 25,24-25,0 1,-25-1,25 0,0 0,0 0,25 25,-1-24,1 24,0 0,0 0,0 0,-1 0,1 0,0 0,-25 24,25-24,0 0,-25 25,24-25,1 0,-25 25,25-25,-25 25,25-25,-25 25,0-1,0 1,0 0,0 0,0 0,0-1,0 1,0 0,0 0,0 0,0 0,0-1,0 1</inkml:trace>
  <inkml:trace contextRef="#ctx0" brushRef="#br0" timeOffset="244702.7123">16719 18256,'-25'-149,"50"298,-25-322,25 173,-1 0,1 0,-25 24,25-24,-25 25,25 0,-25 0,0 0,0-1,0 1,0 0,0 0,-25 0,0-1,0 1,1 0,-1-25</inkml:trace>
  <inkml:trace contextRef="#ctx0" brushRef="#br0" timeOffset="246310.4986">17463 18182,'0'25,"0"-1,0 1,0 0,0 0,0 0,0-1,0 1,0 0,0 0,-25 0,25-1,0 1,-25-25,25 25,-25-25,25-25,0 0,0 1,0-1,0 0,0 0,0-24,0 24,0-25,25 25,-25-24,25-1,0 25,-25-24,25 24,-25-25,24 26,-24-1,25 0,-25 0,25 25,-25-25,25 25,0 0,-25 25,24-25,-24 25,0 0,0 0,0-1,0 1,0 25,0-25,-24-1,24 26,0-25,-25 0,25-1,-25 26,25-25,0 0,0-1,0 1,0 0,0 0,0 0,25-25,0 0,-1-25,1 25,0-25,0 25,0-25,-25 50,0 0,0 0,-25-25,50 0,0 0,-1 0,1-25,0 0,0 0,-25 0,0 1,25-1,-25 0,0 0,0 50,24-25,-24 25,25-25,0 0,0 0,0-25,-1 25,1-25,-25 0,25 25,-25-24,25-1,0 0,-25 0,0 0,24 1,-24-1,0 0,0 0,0 0,0 1,-24 24,24 24,-25 1,25 0,-25 0,25 0,-25-1,25 1,0 0,-25 0,25 0,0-1,0 1,0 0,0 0,0 0,0-1,25 1,0 0,0-25,0 0,-25-25,24 25,1-25,0 1,0-1,0 25,-25 25,0-1,0 1,0 0,24-25,1 0,-25-25,25 25,0 0,-25-25,25 25,-1 0,-24-24,25 24,0 0,0 0,-25 24,25-24,-25 25,24-25,-24 25,25 0,-25 0,0-1,0 1,0 0,-25-25,1 25,-1-25,0 0,0 0,0 0,1 0,-1 0,0 0,25-25</inkml:trace>
  <inkml:trace contextRef="#ctx0" brushRef="#br0" timeOffset="254245.1468">19026 18157,'0'0,"0"-25,0 0,0 1,-25 48,25 1,0 0,-25 0,25 0,0-1,0 1,0 0,0 0,0 0,0-1,0 1,25-25,-25 25,25-25,-25 25,24-25,1 0,0 0,0 0,0 0,-25-25,24 25,-24-25,0 0,25 25,-25 25,25-25,-25 25,25-25,-25 25,25-25,-1 0,1 25,0-25,0 0,0 0,-25-25,0 0,-25 0,0 0,25 1,-25 24,25-25,-25 25,25-25,-24 25,24-25,-25 25,25-25,25 25,-1 0,1-24,25 24,-25-25,-1 25,1 0,25-25,-25 25,-1 0,26-25,-25 0,0 25,-1-24,1-1,0 0,-25 0,0 0,-25 1,0 24,1 0,24 24,-25 1,25 0,0 0,0 0,0-1,25 1,-25 0,0 0,0 0,0-1,0 1,24 0,-24 0,0 0,0-1,0 1,0 0,25-25,-25-25,25 0,0 1,0 24,-25-25,24 25,1 0,0 0,-25 25,25-25,-25 24,0 1,25-25,-25 25,0 0,25-25,-25 25,24-25,1 0,0 0,0 0,-25-25,25 25,-1 0,-24-25,25 0,-25 0,25 1,-25-1,0 0,0 0,0 0,-25 25,0 0,25 25,-24-25,24 25,0 0,0 0,0-1,24 1,-24 0,0 0,25 0,-25-1,25-24</inkml:trace>
  <inkml:trace contextRef="#ctx0" brushRef="#br0" timeOffset="254403.0582">20092 18182,'25'25,"-50"-50,75 74,-25-49</inkml:trace>
  <inkml:trace contextRef="#ctx0" brushRef="#br0" timeOffset="255034.6943">20390 18256,'-149'25,"298"-50,-298 100,149-51,0 1,25-25,-25 25,25-25,-1 0,1 0,0 0,0 0,0 0,-1 0,-24-25,25 25,-25-25,25 1,-25-1,25 0,-25 0,0 0,25 1,-25-26,0 25,0 0,0 1,0-1,0 0,0 0,-25 0,25 1,-25 24,25 24,0 1,25 0,-25 0,0 0,0-1,0 1,25 25,-25-25,0-1,0 1,0 0,24 0,-24 0,0-1,0 1,25-25,-25 25,0-50,25 0,-25 1,25 24,-25-25,25 0,-25 0,24 0,1 1,0 24,-25-25,25 25,0 0,-25 25,24-25,-24 24,0 1,25 0,-25 0,0 0,0-1,-25 1,25 0,0 0,0 0,25-1,0-24</inkml:trace>
  <inkml:trace contextRef="#ctx0" brushRef="#br0" timeOffset="255598.7363">21208 18256,'-24'-25,"48"50,-48-25,24 25,0 0,0 0,0-1,0 1,24-25,1 0,-25-25,25 25,0-24,0 24,-25-25,24 25,1 0,-25-25,25 25,0 0,0 0,-25 25,24-25,-24 25,0-1,0 1,0-50,25 1,0 24,-25-25,0 0,25 25,0 0,-1 0,-24 25,25-25,-25 25,25-1,-25 1,25 0</inkml:trace>
  <inkml:trace contextRef="#ctx0" brushRef="#br0" timeOffset="255748.6496">21556 18033,'24'0,"-48"0,73 0</inkml:trace>
  <inkml:trace contextRef="#ctx0" brushRef="#br0" timeOffset="256544.6258">22275 18033,'0'25,"0"0,0-1,0 1,0 0,-25 0,25 0,0-1,0 1,0 0,-25 0,25 0,0-1,0-48,0-1,0 0,0 0,0 0,0 1,25-1,-25-25,0 25,25-24,-25 24,0-25,25 26,-25-1,25 0,-25 0,24 0,-24 1,25 24,-25-25,25 25,-25-25,25 25,0 0,-1 0,-24 25,25-25,-25 25,25-1,-25 1,0 0,0 0,0 0,-25-1,25 1,-25 0,25 0,-24-25,24 25,-25-25,0 0,25 24,-25-24,25-24,0-1,25 0,0 0,0 25,-25 25,24-25,-24 25,0 0,0-1,0 1,25 0,-25 0,0 0,0-1,0 1,0 0,0 0,25 0,0-25,0 0,-1 0</inkml:trace>
  <inkml:trace contextRef="#ctx0" brushRef="#br0" timeOffset="257121.5421">22895 17934,'-25'-99,"50"198,-50-174,25 100,0 0,0 0,0 0,0-1,0 1,0 0,0 0,0 0,0-1,0 26,0-25,0 0,0-1,0 1,25 0,-25 0,0 0,0-50,0 0,0 0,25 0,-25 1,0-1,25 0,-1 0,-24 0,25 1,0-1,-25 0,25 0,-25 0,25 1,-25-1,0 0,0 0,0 0,0 1,0-1,0 50,-25-1,25 1,0 0,0 25,0-26,0 1,0 0,25 25,-25-26,0 1,0 0,0 0,0 0,25-25,-25 24,0 1,24-25,1 0,0 25</inkml:trace>
  <inkml:trace contextRef="#ctx0" brushRef="#br0" timeOffset="257434.3956">23441 18008,'-75'-25,"150"50,-150-25,75 25,0 0,0 0,0-1,25 1,0 0,-25 0,25 0,0-25,-25 24,24-24,-24 25,25-25,-25 25,0 0,-25-25,1 0,-1 0,0 25,0-25,0 0,1 0,-26 0</inkml:trace>
  <inkml:trace contextRef="#ctx0" brushRef="#br0" timeOffset="257929.9009">22201 18529,'0'0,"-25"0,0 0,0 0,0 0,1 25,-1-25,0 0,50 0,0 0,-1 0,1 0,0 0,0 0,24 0,1 0,0 0,-1 0,1 0,24 0,-24 0,24 0,1 0,-1 0,0 0,1 0,-1 0,1 0,-1 0,1 0,-26 0,26 0,-1 0,-24 0,24 0,-24 0,-1 0,1 0,-1 25,1-25,-25 0,24 0,-24 0,0 0,0 0,0 0,-1 0</inkml:trace>
  <inkml:trace contextRef="#ctx0" brushRef="#br0" timeOffset="269610.76">7318 14709,'0'0,"0"-25,0 1,0-1,0 50,0-1,0 1,0 0,0 0,0 0,25-1,-25 1,24 0,-24 0,25-25,-25 25,25-25,-25-25,25 25,0-25,-1 0,1 0,0 1,0-1,0 0,24 0,-24-24,25 24,-26-25,26 25,-25 1,24-26,1 25,-25 0,24 1,1-1,-25 0,24 0,-24 25</inkml:trace>
  <inkml:trace contextRef="#ctx0" brushRef="#br0" timeOffset="276129.5721">22622 7714,'0'-25,"0"1,25 24,-25-25,25 0,-25 0,25 25,-25-25,0 1,24 24,-24-25,0 0,0 0,0 0,25 25,-25-24,0-1,0 0,0 0,0 0,0 1,0-1,0 0,0 0,0 0,0 1,0-1,0 50,0-1,0 1,0 0,0 0,0 24,0-24,0 0,0 0,0 0,0-1,0 1,0 0,0 0,0 0,0-1,25-24,-25 25,25 0,-25 0,25-25,-1 0,-24-25,25 25,-25-25,0 0,25 25,-25-24,0-1,25 50,0-25,-25 24,24-24,-24 25,25-25,0 0,0 0,-25-25,0 1,0-1,25 25,-25-25,0 0,25 25,-1 0,-24 25,25-25,-25 25,25-25,-25 25,25-25,0 0,-25 24,24-24,1 0,0 25,-25 0,0 0,-25-25,25 25,-25-25,1 0,24 24,-25-24,0 0,0 0,0 0,1 0</inkml:trace>
  <inkml:trace contextRef="#ctx0" brushRef="#br0" timeOffset="276777.4323">23614 7466,'25'0,"-50"0,50 25,0-25,0 0,-25 25,25-25,-1 0,1 0,-25-25,25 25,0 0,0 0,-1 0,1 0,-25 25,25-25,0 0,0 0,-25-25,24 25,-24-25,25 25,-25-25,25 25,-25-24,25 24,0 0,0 0,-25 24,24-24,-24 25,25-25,0 25,0-25,0 0,-1 0,1-25</inkml:trace>
  <inkml:trace contextRef="#ctx0" brushRef="#br0" timeOffset="276913.3508">24334 7293,'0'-25</inkml:trace>
  <inkml:trace contextRef="#ctx0" brushRef="#br0" timeOffset="277898.9968">22399 8310,'0'0,"0"-25,0 50,0-1,0 1,0 0,0 0,25 0,-25-1,0 1,0 0,0 0,0 0,0-1,0 1,0-50,0 1,0-1,0 0,0 0,0 0,0-24,0 24,0 0,0 0,0 1,0-1,0 0,0 0,0 0,25 25,-25-24,0-1,24 25,-24-25,25 25,-25-25,25 25,0-25,0 25,-1 0,1 0,-25 25,0 0,25-25,-25 25,0 0,0-1,0 1,0 0,-25 0,25 0,-25-1,25 1,-24-25,24 25,-25-25,0 0,0 0,25-25,-25 25,50 0,-25 25,25-25,-25 25,25 0,0-1,-1 1,-24 0,25-25,-25 25,25-25,0 25,0-25,-1-25,1 25,0-25,0 0</inkml:trace>
  <inkml:trace contextRef="#ctx0" brushRef="#br0" timeOffset="278432.8301">22895 8334,'-25'-223,"50"446,-50-421,50 198,-25 25,0 0,25-1,-25 1,25 0,-25 0,24 0,-24-1,0 1,0 0,25 0,-25 0,0-1,0 1,0 0,0 0,0 0,0-50,-25 25,25-25,0 0,0 0,0 1,0-1,0 0,0 0,25 0,-25 1,0-1,25 25,-25-25,25 25,-25-25,25 25,-25-25,25 25,-25-24,24 24,-24-25,0 50,0-1,0 1,0 0,0 0,0 0,25-1,-25 1,25 0,0 0,0-25,-25 25,24-25,1-25,0 25</inkml:trace>
  <inkml:trace contextRef="#ctx0" brushRef="#br0" timeOffset="278729.7256">23490 8161,'-148'124,"296"-248,-296 273,172-149,-24 24,25-24,-25 25,25-25,0 25,0 0,-1-25,1 25,0-25,0 24,-50-24,0 25,0-25,1 0,-1 0,0 25,0-25,0 0,1 0</inkml:trace>
  <inkml:trace contextRef="#ctx0" brushRef="#br0" timeOffset="279160.4815">24011 8210,'0'-24</inkml:trace>
  <inkml:trace contextRef="#ctx0" brushRef="#br0" timeOffset="279725.3395">22721 8855,'0'0,"-24"0,-1 0,0-25,50 25,0 0,24 0,-24 0,25 0,-26 0,26 0,0-24,-1 24,1 0,24 0,-24 0,0 0,-1 0,1 0,-1-25,-24 25,25 0,-25 0,24 0,-24 0,0 0,0 0,-1 0,1 0,-50 0</inkml:trace>
  <inkml:trace contextRef="#ctx0" brushRef="#br0" timeOffset="279964.3075">22945 8905,'-124'74,"248"-148,-199 148,125-74,-1 0,1-25,0 25,24 0,-24 0,24 0,-24-24,-1 24,26 0,-26 0,1 0,0 0,-1 0,1 0,-25-25,24 25,-24 0,0 0,0 0,-1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4:48:0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8136 2084,'0'0,"-25"0,1 0,-1 0,0 0,0 0,0 0,25 24,0 1,25-25,0 0,0-25,0 25,-1 0,1 0,0-24,0 24,0-25,0 25,24-25,-24 0,25 25,-26-25,26 1,0 24,-1-25,-24 0,25 0,-1 25,-24-25,25 1,-26 24,1-25,25 25,-25 0,-1-25,1 25,0 0,0 0,-25-25,25 25,-1 0,-24 25,-24-25,-1 0,25 25,-25-25,0 0</inkml:trace>
  <inkml:trace contextRef="#ctx0" brushRef="#br0" timeOffset="569.0609">8409 2108,'0'-24,"0"-1,25 25,-25 25,0-1,0 1,0 0,0 0,0 0</inkml:trace>
  <inkml:trace contextRef="#ctx0" brushRef="#br0" timeOffset="3496.8467">12800 2431,'-25'0,"25"-25,-25 25,0 0,0 0,50 0,0 0,-25-25,25 25,0 0,-1 0,1-25,0 25,0 0,0 0</inkml:trace>
  <inkml:trace contextRef="#ctx0" brushRef="#br0" timeOffset="17197.1492">16198 2629,'0'0,"0"-25,0 1,-25 24,25 24,0 1,0 0,0 0,0 0,0 0,0-1,0 1,0 0,0 0,0 0,0-1,0 1,0 0,0 0,0 0,25-25,-25 24,0 1,0-50</inkml:trace>
  <inkml:trace contextRef="#ctx0" brushRef="#br0" timeOffset="17711.4556">16123 2580,'0'0,"25"0,0 24,0-24,-25 25,25-25,-25 25,24-25,-24 25,25-25,-25 25,25-25,-25 25,25-25,0 24,-1 1,1 0,0 0,0-25,-25 25,0-50,0 0,0 0,0 0,0 1,0-1,0 0,0 0,0 0,0 0,0 1,0-1,0 0,0 0,0 0,0 1,0-1,0 0,0 0</inkml:trace>
  <inkml:trace contextRef="#ctx0" brushRef="#br0" timeOffset="18059.3718">16818 2704,'0'25,"25"-25,0 0,-1 0,1-25,0 25,0 0,0 0,-1 0,1 0,0 0,0 0,0-25,-1 25,1 0,0 0,0 0</inkml:trace>
  <inkml:trace contextRef="#ctx0" brushRef="#br0" timeOffset="18377.2114">17091 2555,'0'0,"25"0,-1 0,1 0,0 0,-25 25,25-25,0 0,-25 24,24-24,-24 25,25-25,-25 25,0 0,0 0,0 0,0-1,0 1,-25-25,25 25,-24-25,24 25,-25-25,0 0</inkml:trace>
  <inkml:trace contextRef="#ctx0" brushRef="#br0" timeOffset="19599.7704">17835 2555,'0'-25,"0"0,0 50,25 0,-25 0,0-1,0 1,0 0,0 0,0 0,0 0,0-1,0 1,0-50,0 1,0-1,0 0,0 0,0 0,0 0,0 1,0-1,25 0,-25 0,24 25,1 0,0 0,-25 25,25-25,0 0,-25 25,24-25,-24 25,25-25,-25 24,25-24,-25 25,25-25,-25 25,25-25,-25 25,24-25,-24 25,25-25,-25-25,0 0,0 0,0 0,0 1,0-1,0 0,-25 25,25-25,0 0,0 1,0-1</inkml:trace>
  <inkml:trace contextRef="#ctx0" brushRef="#br0" timeOffset="19938.0401">18480 2456,'0'24,"0"1,-25-25,25 25,0 0,0 0,0-1,0 1,0 0,25-25,0 0,-1 0,-24-25,25 25,-25-25,0 1,0-1,-25 0,1 25,24-25,-25 25</inkml:trace>
  <inkml:trace contextRef="#ctx0" brushRef="#br0" timeOffset="20856.5131">19224 2480,'-25'0,"0"0,25 25,0 0,25-25,0 0,-25-25,0 0,25 25,-25-24,0-1,0 0,0 0,0 0,0 1,-25 24,0-25,25 0,-25 25,50 0,0 0,0 0,0 0,-1 0,1 0,0 0,0 0,0 0,-1 0,1 0,0-25,0 25,0 0,-1-25,1 25,-25-24,25 24,-25-25,0 0,0 0,-25 25,25-25,-25 25,1 0,24 25,0 0,0 0,0 0,0-1,0 1,0 0,0 25,0-26,0 1,0 25,0-25,0-1,0 26,0-25,0 24,0-24,0 0,24 50,-24-51,25 1,-25 0,25 0,-25 0,25 24,-25-24,25-25,-25 25,0 0,24-1,-24 1,0 0,-24-25,24-25,-25 25,0-25,0 25,25-24,-25-1,1 25,24-25,0 0,-25 0,25 1,-25-1,25 0,0 0,0 0,0 1,0-1,25 0,0 0,-25 0,24 0,1 1,0-1,0 0,0 25,-1-25,1 0</inkml:trace>
  <inkml:trace contextRef="#ctx0" brushRef="#br0" timeOffset="21454.1697">20092 2158,'0'-25,"25"25</inkml:trace>
  <inkml:trace contextRef="#ctx0" brushRef="#br0" timeOffset="22394.6318">20117 2332,'0'24,"-25"-24,50 0,0 0,0-24,-1 24,1 0,0-25,0 0,0 0,-1 0,1 1,-25-1,0 0,0 0,0 0,0 1,-25 24,1 0,24 24,-25 1,25 0,0 0,0 0,0-1,0 1,0 0,0 0,25-25,-25 25,24-25,-24 24,25-24,0 0,0 0,-25-24,25 24,-1 0,-24-25,25 25,-25-25,25 0,-25 0,25 1,-25-1,0 0,25 0,-25 0,24 25,1 0,-25 25,25-25,-25 25,25-25,-25 25,25-25,-25 25,0-1,0 1,0-50,0 1,24-1,-24 0,25 25,-25-25,25 25,-25-25,25 25,-25-24,25-1,-1 25,-24-25,25 50,0 0,0-1,-25 1,25 0,-25 0,0 0,0-1,25-24,-25 25,0 0,0 0,0 0</inkml:trace>
  <inkml:trace contextRef="#ctx0" brushRef="#br0" timeOffset="23110.2437">21332 1885,'0'-25,"-24"25,-1 25,0-25,25 25,-25-25,25 25,0 0,-25-25,25 24,0 1,-24 0,24 0,0 0,0-1,0 1,24 0,1-25,-25 25,25-25,0 0,0 25,-1-25,1-25,0 25,0 0,-25-25,25 25,-1-25,-24 0,25 25,0-24,-25-1,25 0,-25 0,0 0,0 1,0-1,-25 25,25 25,0-1,25-24,-25 25,0 0,0 0,0 0,0-1,0 1,0 0,25-25,-25 25,0 0,0-1,0 1,24-25,1-25,-25 1</inkml:trace>
  <inkml:trace contextRef="#ctx0" brushRef="#br0" timeOffset="23461.4423">21655 2009,'0'0,"0"-25,25 25,-25 25,24-25,1 0,0 25,0 0,-25 0,25-25,-25 24,0 1,0 0,24-25,-24 25,0 0,0-50,-24 25,24-25,0 0,0 0,0 1,0-1,0 0,24 0,-24 0,25 25,-25-24,25 24,-25-25,25 25,-25-25</inkml:trace>
  <inkml:trace contextRef="#ctx0" brushRef="#br0" timeOffset="23692.3101">21531 1587,'0'-24,"25"24</inkml:trace>
  <inkml:trace contextRef="#ctx0" brushRef="#br0" timeOffset="24699.8698">22176 1860,'0'25,"0"0,0 0,-25 0,25-1,0 1,0 0,0 0,0 0,0-1,25-24,-25-24,25 24,-25-25,24 0,1 0,-25 0,25 1,0-26,-25 25,25-24,-1 24,-24-25,25 25,-25-24,0 24,25 0,-25 0,0 0,0 1,0-1,0 0,0 0,0 0,0 1,-25 24,25-25,-25 25,25 25,-24-1,24 1,0 0,0 0,0 0,0-1,-25 1,25 0,0 0,0 0,0 0,0-1,0 1,0 0,0 0,0 0,0-1,25 1,-25 0,0 0,0 0,24-25,-24 24,25-24,0 0,0 0,0 0,-1 0,1-24,0 24,0-25,-25 0,25 25,-1-25,1 0,-25 1,0-1,0 0,25 25,-25-25,0 0,0 1,0-1,-25 25,25 25,0-1,0 1,0 0,0 0,0 0,0-1,0 1,0 0,0 0,0 0,0-1,0 1,0 0,25-25,0 0</inkml:trace>
  <inkml:trace contextRef="#ctx0" brushRef="#br0" timeOffset="25282.2166">22101 1761,'0'-25,"0"50,0 0,0 0,0 0,0-1,0 1,0 0,0 0,0 0,25-1,-25 1,25 0,-25 0,25-25</inkml:trace>
  <inkml:trace contextRef="#ctx0" brushRef="#br0" timeOffset="27439.0373">22845 1736,'0'-24,"0"-1,25 25,-25 25,25-25,-25 24,25 1,-25 0,25 0,-25 0,0-1,0 1,0 0,24 0,-24 0,0-1,0 1,-24-50,24 1,0-1,0 0,0 0,0 0,0 1,0-1,0 0,0 0,0 0,0 1,24 24,1 0,-25 24,25-24,-25 25,25 0,-25 0,0 0,25-25,-25 24,0 1,25-50,-25 1,0-1,24 0,-24 0,0 0,0 1,25 24,-25-25,0 0,25 25,0 0,-25 25,0 0,25-25,-25 24,0 1,0 0,24-25,-24 25,25 0,0-1,0-24,0 0,-1 0,1-24,0 24,0 0,-25-25,25 25,-25-25,0 0,0 0,0 1,0-1,-25 25,0-25,0 25,0 25,25 0,-24-25,24 24,0 1,0 0,0 0,24-25,-24 25,25-25,-25 24,25-24,0 25,0-25,-1 0,-24-25,25 1,-25-1,0 0,0 0,0 0,0 1,0-1,25 25,0 0,-25 25,25-1,-25 1,0 0,24-25,1 0,-25-25,25 25,-25-25,25 25,-25-24,25 24,-25-25,24 0,-24 0,0 0,0 50,0 0,0 0,0 0,0-1,25-24,-25 25,25-25,-25 25,25-25,-25-25,25 25,-25-25,24 25,-24-24,0-1,25 0,-25 0,0 0,25 0,-25 1,0-1,0 0,0 0,0 0,0 1,0-1,0 0,-25 0,25 0,-25 1,1-1,24 50,0-1,0 1,0 0,0 0,0 0,0-1,0 1,0 25,0-25,0-1,0 1,0 0,0 0,0 0,0 0,0-1,0 1</inkml:trace>
  <inkml:trace contextRef="#ctx0" brushRef="#br0" timeOffset="27601.9402">23862 1538,'0'-25,"25"25,-25-25,25 25,0 0,0 0,-1 0,1 0,0 0</inkml:trace>
  <inkml:trace contextRef="#ctx0" brushRef="#br0" timeOffset="28546.566">24334 1463,'0'25,"0"0,0 0,-25-25,25 25,0-1,0 1,0 0,25-25,0 0,-25-25,24 25,-24-25,0 1,0-1,0 0,0 0,-24 0,24 1,-25 24,25-25,25 0,-1 25,1 0,0 0,0 0,0 0,-1 0,1 0,0-25,0 25,0 0,-25-25,0 1,-25 24,25 24,-25 1,25 0,0 0,-25 0,25-1,0 1,0 0,0 0,0 24,0-24,0 0,0 0,0 0,0 0,0 24,0-24,25 0,-25 0,25-1,-25 1,0 0,25-25,-25 25,-25-50,25 0,-25 0,0 1,25-1,0 0,0 0,0 0,0 1,0-26,0 25,0 0,25 0,-25 1,25-1,0 0,-1 0,1 0,0 25,-25-24,25 24,0-25,-1 25,1-25,0 25,0 0,0-25,-1 25</inkml:trace>
  <inkml:trace contextRef="#ctx0" brushRef="#br0" timeOffset="30751.8067">20861 2803,'0'-25,"0"0,-25 25,25 25,-25 0,25 0,0 0,-24-25,24 24,0 1,0 0,24-25,-24 25,25-25,0 0,-25 25,25-25,0 0,0 0,-1 0,-24-25,0 0,0 0,0 0,0 1,0-1,-24 0,-1 0,50 25,-1 0,1 0,-25-25,25 25,0 0,0 0,-1 0,1 0,0 0,25 25,-26 0,1-25,-25 25,25-25,-25 25,0-1,-25-24,25 25,-25-25,1 0,-1-25,25 1,0-1,0 0,25 0,-1 0,1 25,-25-24,25 24,-25-25,25 25,0 0,-25-25,24 25,1 0,-25-25,0 50,25-25,-25 25,0 0,0-1,0 1,0 0,0 0,0 0,25-25</inkml:trace>
  <inkml:trace contextRef="#ctx0" brushRef="#br0" timeOffset="30944.7288">21258 2505,'0'0,"0"-25,25 25,0 0,-25-24,24 24,1 0</inkml:trace>
  <inkml:trace contextRef="#ctx0" brushRef="#br0" timeOffset="31731.3154">21630 2654,'-25'25,"0"-25,25 25,-24-25,24 25,0-1,-25-24,25 25,25-25,-25-25,24 25,1-24,-25-1,25 25,-25-25,0 0,0 50,0 0,25 0,-25-1,0 1,25 0,-25 0,0 0,0 24,24-24,-24 0,0 0,0-1,0 1,0 0,-24-25,-1 0,0 0,25-25,-25 25,25-25,-25 25,25-24,0-1,0 0,0 0,0 0,0 1,25-1,-25 0,25 25,-25-25,25 0,0 25,-25-24,24 24,-24-25,25 25,0 0,-25-25,25 25,0-25,-1 25,-24-25,25 25,0 0,0 0,-25 25,0 0,25 0,-25 0,24-1,-24 1,25 0,-25 0,25-25</inkml:trace>
  <inkml:trace contextRef="#ctx0" brushRef="#br0" timeOffset="32177.4101">22077 2629,'0'-25,"24"25,1 25,0-25,-25 25,25-25,0 0,-25 25,0 0,24-25,-24 25,25-25,-25 24,0 1,0-50,0 1,0-1,25 0,-25 0,25 25,0-50,-1 50,1 0,-25-24,25 24,0 0,-25 24,25-24,-1 0,-24 25,0 0,0 0,0 0,0 0,0-1,-24 1</inkml:trace>
  <inkml:trace contextRef="#ctx0" brushRef="#br0" timeOffset="32381.8726">21977 2431,'25'0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5T10:43:21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2977 16966,'0'0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6T06:11:40.67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2853 1836,'0'0,"0"-25,0 0,0 0,0 0,-25 25,0 0,25 25,0 0,-25-25,1 25,24 0,-25 24,25-24,-25 0,25 24,0 1,-25 0,25-1,0 1,0-1,0 1,0 0,0 24,0-24,0-1,25 1,-25-1,0 1,0 0,25-1,-25-24,0 25,0-25,0 24,0-24,0 25,0-26,0 1,0 0,0 0,-25-25,25 25,-25-25,0 0</inkml:trace>
  <inkml:trace contextRef="#ctx0" brushRef="#br0" timeOffset="596.6536">2382 2877,'0'0,"0"-24,-25-1,25 0,-25 25,25-25,0 0,0 1,0-1,25 25,0-25,-1 25,1-25,0 0,0 25,24-25,-24 25,25-24,-25 24,-1-25,26 25,-25-25,24 25,-24 0,0 0,0 0,0-25,-1 25,1 0,0 0,0 0,0 0,-25 25,0 0,0 0,0-1,0 1,0 0,25 0,-25 0,24-25,-24 25,25-25,0 24,0-24,-25-24,0-1,0 0,0 0,0 0,0 0,-25 25,25-24,25 24,0 0,-1 0,1 0,0 24,0-24,0 0,-1 25,1-25,0 25,0-25,-25 25,25-25,-25 25,24-25,-24 25,0-1,0 1,-24 0,-1-25,0 0,0 25,0-25,1-25,24 0,0 0,0 1,0-1,0 0,24 0,1 0,0-24,0 24,0 0</inkml:trace>
  <inkml:trace contextRef="#ctx0" brushRef="#br0" timeOffset="1110.359">4540 2853,'0'0,"24"-25,1 0,-25 0,25 0,-25 1,0-1,0-25,0 25,0 0,0-24,0 24,0-25,0 26,0-26,0 25,0-24,0 24,0-25,0 25,-25 1,25-1,0 0,0 0,0 0,-25 25,25 25,-24-25,24 25,0 0,-25 0,25-1,0 1,0 0,0 0,0 24,0-24,0 0,25 0,-25 0,24-1,-24 26,25-25,-25 0,25-1,-25 1,25-25,0 25,-25 0,24 0,1 0,-25-1,0 1,0 0,0 0,-25-25,1 25,-1-25,0 0,0 0,0 0,1 0,-1 0,0 0,0 0,0-25,1 0,-1 25</inkml:trace>
  <inkml:trace contextRef="#ctx0" brushRef="#br0" timeOffset="1411.186">4887 2257,'0'0,"25"0,-25-25,24 25,-24-24,0-1,0 50,0-1,0 1,0 0,25 0,-25 24,25-24,-25 25,0-25,25 24,-25-24,0 25,25-26,-25 26,0-25,0 0,0 0,0-1,0 1,0 0,0 0,0 0,0-1,0 1</inkml:trace>
  <inkml:trace contextRef="#ctx0" brushRef="#br0" timeOffset="2543.5667">4887 2679,'0'-25,"0"0,25 25,-1-25,1 25,0-24,0 24,0-25,24 25,-24-25,0 25,0-25,0 25,24 0,-24-25,0 25,0-24,-1 24,1 0,0-25,0 25,0 0,-25 25,-25-25,0 0,25 24,-25-24,0 25,1 0,-1 0,0 0,25-1,-25-24,25 25,0 0,0 0,25-25,0 0,0 0,-25-25,24 25,-24-25,25 25,-25-25,25 25,-25-24,0-1,0 0,0 50,0 0,25-25,-25 24,25-24,-1 25,1-25,0 0,0 0,0 0,-1 0,1-25,-25 1,25 24,0-25,-25 0,25 0,-25-24,0 24,0 0,24 0,-24-24,0 24,0 0,0 0,0 0,0 1,0-1,-24 0,24 0,-25 0,25 1,0-1,-25 25,25-25,0 50,25-25,-25 25,0-1,25 1,-25 25,0-25,24-1,-24 26,0 0,25-26,-25 26,0-25,0 24,0-24,0 25,0-25,0-1,0 1,0 0,0 0,0 0,-25 0,25-1,-24-24,24-24,0-1,0 0,0 0,0 0,0 0,24 25,-24-24,25 24,0-25,0 0,0 25,-1-25,1 25,0 0,0-25,0 25,-1 0,1 25,0-25,0 25,0 0,-1 0,-24-1,25 1,-25 0,0 0,0 0,0 0,0-1,0 1,-25 0,1 0,-1-25,0 0,25-25,0 0,0 0,0 1,0-1,0-25,0 25,0 0,25 1,-25-1,25 0,-1 0,-24 0,25 25,0 0,0 0,0 0,-25 25,25-25,-25 25,24 0,1 0,-25-1,25 1,-25 0,0 0,25 0,-25 0,0-1,25 1,-25 0</inkml:trace>
  <inkml:trace contextRef="#ctx0" brushRef="#br0" timeOffset="3621.2411">6450 2034,'0'0,"0"-50,0 26,0-1,0 0,0 0,-25 0,25 1,0-1,-25 25,25-25,-25 25,25-25,-25 25,25-25,-24 25,24-24,-25 24,25 24,0 1,0 0,25 0,-25 0,0 24,24-24,-24 25,0-1,25 1,-25 24,0-24,0-1,0 1,25 24,-25-24,0 0,0-1,25-24,-25 25,0-26,25 1,-25 0,0 0,24 0,-24 0,25-25,0 0,0-25,0 0,-1 0,-24 0,25 0,0 1,0-1,-25 0,25 0,-1 0,-24 1,25 24,-25-25,0 50,0-1,0 1,25-25,-25 25,0 0,0 0,0-1,25 1,-25 0,0 0,25 0,-25 0,24-25,1 0,0-25,-25 0,25 0,0 0,-25 0,24-24,1-1,-25 1,25-26,0 26,0-26,-25 1,24-1,1 1,-25 0,25 24,-25-24,0 24,0 25,0-24,0 24,0 0,0 0,-25 25,25-25,-25 25,25 25,-24 0,24 0,0 0,0-1,0 1,0 25,0-25,0 24,0 1,0-1,0-24,0 25,0-1,0 1,0 0,0-1,0-24,0 25,0-26,0 1,24 25,-24-25,0-1,0 1,0 0,25-25,-25 25,25-25,0 0,0 0,0 0,-1 0,1 0,0 0,0 0,0 0,-1-25,1 25,0 0,-25 25,25-25,0-25,-1 0,1 0,0 1,0-1,-25 0,25 25,-25 25,0 0,24-1,-24 1,0 0,0 0,0 0,0-1,0 1,0 0,0 0,0 0,0 0,0-1,0 1,0 0,0 0,0 0,0-1,0 1,0 0,-24-25</inkml:trace>
  <inkml:trace contextRef="#ctx0" brushRef="#br0" timeOffset="3787.2317">7144 2307,'0'0,"0"-25,0 0,0 0,0 1,0-1,0 0,0 0,0 0,25 25,0-24,0-1,-1 0,1 25,0-25,0 0,24 1,-24-1</inkml:trace>
  <inkml:trace contextRef="#ctx0" brushRef="#br0" timeOffset="4929.8772">6003 3870,'0'0,"0"-25,0 0,0 0,0 0,0 50,0 0,0 0,0 0,0-1,0 26,0-25,0 24,25 1,-25-25,0 24,0-24,0 25,0-25,0-1,0 1,0 0,0 0,0 0,0-1,-25-24,0-24,25-1,-25 0,25 0,0 0,0 1,-24-26,24 25,0-24,0-1,0 25,0-24,0 24,0 0,0 0,24 0,-24 1,25-1,-25 0,25 25,-25-25,25 25,0 0,-1 0,1 0,0 0,-25 25,25-25,-25 25,25 0,-25-1,25 1,-25 0,24 0,1 0,-25-1,25 26,-25-25,25 0,-25-1,25 1,-1 0,-24 0,25-25,0 25,0-1,0-24,-25-24,24 24,-24-25,25 25,-25-25,0 0,0 0,0-24,0 24,0 0,0-24,0 24,-25 0,25-25,-24 26,-1-1,25 0,-25 0,25 0,0 1,0-1</inkml:trace>
  <inkml:trace contextRef="#ctx0" brushRef="#br0" timeOffset="5144.4379">6747 3994,'25'-25,"-25"0,25 25,0 0,-1 0,-24-25,25 25,0 0,0 0,0 0,-1 0,1 0</inkml:trace>
  <inkml:trace contextRef="#ctx0" brushRef="#br0" timeOffset="5347.3036">6822 4217,'0'0,"0"25,0-1,24-24,1 0,0 0,0 0,0 0,-1-24,1 24,0 0,0 0,0 0,-1 0,1-25</inkml:trace>
  <inkml:trace contextRef="#ctx0" brushRef="#br0" timeOffset="5610.3772">7467 4118,'0'0,"-25"0,0 0,25-25,25 25,0 0,-1 0,1 0,0-25,0 25,0 0,-1 0,1 0,0 0,0 0,0 0</inkml:trace>
  <inkml:trace contextRef="#ctx0" brushRef="#br0" timeOffset="6121.2836">8012 3919,'-25'0,"1"0,24 25,0 0,0 0,0-1,0 1,0 25,0-25,0-1,0 1,0 25,24-25,-24 24,0-24,25 0,-25 24,0-24,0 0,0 0,25 0,-25-1,0 1,0 0,0-50,0 0,0 1,0-1,0-25,0 25,0-24,-25-1,25 25,-25-24,25-1,0 1,0-1,0 25,-24-24,24 24,-25-25,25 25,0 1,0-1,0 0,0 0,0 0,0 1,0-1,25 0,-1 25,1-25,0 25,0 0,0 0,-1 0,1 25,0-25,0 25,-25 0,25-25,-25 24,0 1,0 0,0 0,0 0,0-1,0 1,0 0,-25 0,0 0,0-1,0 1,1 0,-26 0,25-25,0 25</inkml:trace>
  <inkml:trace contextRef="#ctx0" brushRef="#br0" timeOffset="7939.3069">9203 3448,'0'-25,"0"0,-25 25,0 0,0-25,1 25,-1 0,0 0,0 0,0 0,-24 0,24-24,0 24,0 0,-24 0,24 0,-25 0,26 0,-26 24,25-24,-24 0,-1 0,0 0,1 0,-1 0,1 0,-1 0,-24 0,24 0,-25 0,26 0,-26 0,26 0,-26 0,26 0,-26 0,1 0,24 0,-24 0,24 0,-24 0,24 0,1 0,-26 0,26 0,-1 25,-24-25,24 0,0 0,-24 0,24 0,-24 25,24-25,-24 0,24 0,-24 0,24 0,-24 0,24 0,1 0,-1 0,1 0,-1 0,0 0,1 0,24 0,-25 0,25-25,1 25,-26 0,25 0,0 0,-24 0,24 0,0 0,0 0,1 0,-26 0,25 0,0 0,1 0,-1 0,0 0,0 0,0 0,1 25,-1-25,0 0,0 0,25 25,0 0,0-1,0 1,0 0,0 0,0 0,0 24,0-24,0 0,0 25,0-1,0-24,0 25,0-1,25 1,-25-1,0 1,0 0,25-1,-25-24,0 25,0-1,0 1,25-1,-25 1,0-25,0 24,24 1,-24-25,0 24,25-24,-25 25,0-25,25-1,-25 26,0-25,0 0,25 0,-25-1,0 1,25-25,-25 25,24-25,1 0,0 0,0 0,0 0,-1 0,1 0,0 0,0 0,0 0,-1 0,1 0,0-25,25 25,-26 0,26 0,-25 0,0-25,24 25,-24 0,25 0,-1 0,-24 0,25 0,-1-24,1 24,0 0,-1 0,1 0,-1 0,1 0,0 0,-1 0,1 0,-1 0,1 0,0 0,-1 0,1 0,24 0,-24 0,0 0,-1 0,1 0,-1 0,-24-25,25 25,-1 0,1 0,0 0,-26 0,26 0,0 0,-26 0,26 0,0 0,-26-25,26 25,0 0,-26 0,26 0,0 0,-26 0,26 0,0 0,-25-25,24 25,1 0,-25 0,24 0,1 0,-1 0,-24 0,25-25,-25 25,24 0,-24 0,25 0,-26 0,1 0,0 0,25 0,-26 0,1 0,0 0,0 0,0 0,-1 0,1-25,0 25,0 0,0 0,-1 0,-24-24,0-1,0 0,0 0,0 0,-24 1,24-1,0 0,-25 0,25 0,0 1,0-1,0 0,0 0,0-24,0 24,0 0,0-25,0 1,0 24,0-25,0 1,0 24,0-25,0 26,0-26,0 25,0-24,0 24,0 0,-25-25,25 26,0-1,0 0,-25 0,25 0,0 0,-25 1,25-1,0 0,0 0,0 0,0 1,-24 24,24-25,0 0,0 0,24 0,-24 1,-24 48,24 1,-25-25,25 25</inkml:trace>
  <inkml:trace contextRef="#ctx0" brushRef="#br0" timeOffset="12828.4037">2307 6102,'0'0,"-25"0,1 0,24-25,-25 25,0 0,0 0,25 25,25-25,0 0,-25-25,25 25,-1 0,1-25,0 25,0-24,0-1,-1 25,1-25,0 0,0 0,-25 1,25 24,-25-25,24 0,-24 0,0 0,0 0,0 50,0 0,0 0,25 0,0 0,0-25,0 24,-1-24,1 0,0 0,0 0,0 0,-1-24,1 24,0-25,0 25,-25-25,25 0,-1 0,-24 0,0 1,0-1,0 0,0 0,0 0,0 1,0-1,-24 0,-1 0,25 0,-25 25,25 25,0 0,0 0,0 0,25-1,-25 26,0-25,25 24,-25 1,24 0,1-25,-25 24,25 1,0-1,0 1,-25 0,25-1,-25 1,24-25,-24 24,0-24,0 0,0 0,0-1,0 1</inkml:trace>
  <inkml:trace contextRef="#ctx0" brushRef="#br0" timeOffset="12981.3982">2803 6251,'0'0,"-25"-50,25 25,0 1,0-1,0 0,0 0,25 0,-25 1,25 24,-25-25,25 0,0 0,-1 25,1-25,0 25,0-24,0 24,0 0,-1-25,26 25,-25 0,0-25,-1 25,26 0</inkml:trace>
  <inkml:trace contextRef="#ctx0" brushRef="#br0" timeOffset="13595.0931">4068 5779,'0'25,"0"0,0 0,0 0,0 0,0-1,0 1,0 0,25 0,-25 0,0-1,0-48,-25 24,25-25,-24 25,24-25,-25 0,25 0,0 1,-25-1,25 0,0 0,0 0,0 0,0 1,0-1,0 0,0 0,25 25,-25-25,25 25,-1 0,1 0,0 0,0 0,-25 25,25-25,-1 0,1 0,0 25,0-25,0 25,-1 0,1-1,0-24,-25 25,25-25,0 25,-1-25,-24 25,25-25,-25-25,0 0,0 0,0 1,0-1,0 0,0 0,0 0,-25 1,25-1,0 0,0 0,0 0,0 1,0-1,25 25</inkml:trace>
  <inkml:trace contextRef="#ctx0" brushRef="#br0" timeOffset="13882.018">4738 5680,'0'0,"0"25,0 0,-25-25,25 25,25-25,0 24,0-24,-1 0,-24 25,25-25,0 0,0 0,0 0,-1 0,1 0,-25-25,0 1,0-1,-25 0,1 25,-1-25,0 25,0-25,0 25,1 0,-1-24,0 24,0 0,0 0</inkml:trace>
  <inkml:trace contextRef="#ctx0" brushRef="#br0" timeOffset="14622.9016">5953 5606,'25'0,"-25"25,0-1,0 1,0 0,0 0,0 0,0-1,0 1,25-25,0 0,-25-25,25 25,-25-24,0-1,0 0,0 0,0 0,0 1,0-1,0 0,0 0,-25-24,25 24,-25 0,25 0,0 0,0 1,0-1,0 0,0 0,25 0,0 25,-1-24,1 24,0-25,0 25,0 0,0 0,-1 0,1 0,0 0,0 25,0-25,-1 24,1-24,-25 25,25 0,-25 0,0 0,0-1,0 1,0 0,0 0,-25 0,25-1,0 26,0-25,-25 0,25 24,0-24,0 0,0 24,25-24,0 0,-25 0,25 0,0 0,-1-1,1 1,0 0,0 0,0 0,-1-25,1 24,0-24,-25 25,0 0,0 0,-25-25,0 0,1 0,-26 0,25 0,0-25,1 25,-1-25,-25 0,25 25,1-24,24-1,-25 0,25 0,0 0,0-24,0 24,0 0,25 0,-25 0,24 1,26-1,-25 0,0 25,-1-25,26 0,-25 1,24-1,1 0,0 0,-1 0,1 25</inkml:trace>
  <inkml:trace contextRef="#ctx0" brushRef="#br0" timeOffset="15327.255">7764 5482,'0'0,"25"0,-50 0,0 25,1-1,24 1,-25-25,25 25,0 0,0 0,25-25,-25 24,24-24,1 0,0 0,0 25,0-25,-1 0,1-25,0 25,0-24,-25-1,0 0,0 0,0 0,0 1,0-1,-25 0,0 0,0 0,1 25,-1-24,0-1,0 25,0-25,1 25,-1-25,0 25,25-25,25 25,0 0,24-24,-24 24,25 0,-26 0,26-25,0 25,-1 0,1 0,-25-25,24 25,-24 0,0-25,0 25,0-25,-25 1,0-1,-25 25,0-25,0 25,0-25,0 25,1 0,-1 0,0 0,0 0,0 25,25 0,0 0,0-1,25 26,-25 0,25-1,-25 1,25-1,0 1,-1 0,-24-1,25 26,0-26,-25 26,25-26,-25 1,25 0,-25-1,0 1,0-1,0-24,0 0,0 0,0 0,0-1,0 1,-25-25</inkml:trace>
  <inkml:trace contextRef="#ctx0" brushRef="#br0" timeOffset="15589.1054">8136 5581,'-25'-25,"25"0,0 1,0-1,0 0,25 25,0 0,0 0,0 0,0 0,-25 25,24-25,1 0,0 25,0-25,-25 24,25-24,-1 25,1 0,-25 0,0 0,0-1,0 1,-25 0,1 0,-1 0,0-25,0 24,0-24,1 0,-1 0,0 0</inkml:trace>
  <inkml:trace contextRef="#ctx0" brushRef="#br0" timeOffset="16219.7983">8236 5631,'0'0,"24"-25,1 25,0-25,0 0,0 25,-1-25,1 25,0-24,0 24,0 0,-1-25,1 25,0-25,0 25,0 0,-1-25,1 25,-25 25,0 0,-25 0,1-1,24 1,0 0,0 0,0 0,0-1,0 1,24-25,1 0,0 0,0 0,0-25,-1 1,1-1,0 0,-25 0,0 0,25 25,0 0,-25 25,0 0,24-25,-24 25,25-25,-25 25,25-1,0 1,0 0,-1-25,-24-25,25 0,-25 1,25 24,-25-25,0 0,25 25,-25-25,25 25,-1 0,1 0,-25 25,25-25,-25 25,0 0,25-25,-25 24,25-24,-25 25,24-25,1 0,0 0,0 0,-25-25,25 25,0-24,-1 24</inkml:trace>
  <inkml:trace contextRef="#ctx0" brushRef="#br0" timeOffset="17816.5694">10294 5804,'0'-25,"0"1,0-1,0 0,0 0,0 0,0 1,0-1,0 0,0 0,0-24,25-1,-25 0,0 1,0-1,0 1,0-1,25 0,-25 1,0-1,0 1,0 24,0 0,0-25,-25 26,25-1,-25 0,0 25,1 0,24 25,-25 0,25-1,0 1,0 0,0 0,0 24,0-24,0 25,0-25,0 24,25 1,-25-1,24-24,1 25,0-1,0-24,0 25,0-25,-25-1,24 1,1 0,-25 0,25-25,-25 25,25-25,-25-25,0 0,0 0,25 25,-1 0,-24 25,25-25,0 0,0 25,0-25,-1 0,1 25,0-25,0 0,0 24,-1-24,1 25,0-25,0 0,-25-25,0 1,-25-1,0 25,25-25,-25 0,1 0,-1 1,25-1,-25 25,25-25,0 0,25 25,-25-25,25 25,-1 0,1 0,0 0,0 25,0-25,-1 0,1 0,0 25,0-25,0 0,-1 25,1-25,-25 25,25-25,-25 24,25-24,-25 25,25-25,-25 25,24-25,-24 25,25-25,0 0,-25-25,0 0,-25 0,0 1,25-1,-24 0,24 0,-25 0,25 1,0-1,0 0,0 0,25 25,-1-25,1 25,0 0,0 0,0 0,-1 0,1 0,0 0,0 25,0-25,0 0,-1 0,1 0,0 0,-25 25,25-25,-25 25,0 0,0-1,0 1,0 0,0 0,0 0,0-1,25 1,-25 0,0 0,24 24,-24-24,25 25,-25-25,25 24,-25-24,25 25,-25-25,25-1,-25 26,24-25,-24 0,25-1,-25 26,0-25,0 0,0-1,0 1,0 0,-25-25,1-25,-1 25,0 0,0-25,25 1,-25-1,1 0,-1 0,0-24,0 24,25-25,-25 1,25 24,0-25,0 0,0 1,0 24,0-25,0 1,0 24,0 0,0-24,0 24,0 0,0 0,0 0,0 1,25-1,-25 0,25 0,0 0,0 1,-1 24,1 0,0 0,0 0,0 24,-1-24,-24 25,25-25,-25 25,0 0,25 0,-25-1,0 1,0 0,0 0,0 0,0 24,0-24,0 0,-25 0,0-1</inkml:trace>
  <inkml:trace contextRef="#ctx0" brushRef="#br0" timeOffset="18387.4619">12502 5358,'25'0,"0"-25,-25 0,24 25,-24-25,0 50,-24 0,24 0,0 0,-25-1,25 1,0 0,-25 25,25-26,0 1,0 0,0 0,0 24,0-24,0 0,25 0,-25 0,25-25,-25 24,0 1,24-25,-24 25,0-50,0 0,0 1,0-1,-24 0,24 0,-25-24,25-1,-25 0,25 1,0-1,-25 1,25-1,0 0,-25 1,25-1,0 25,-25-24,25-1,0 1,0 24,0 0,0-25,0 26,0-1,25 0,-25 0,25 0,-25 0,25 1,-25-1,25 25,-25-25,25 25,-25-25,24 25,1 0,-25 25,25-25,0 25,-25 0,25-1,-25 1,0 0,0 25,0-1,0 1,0 0,0-1,-25 1,0-1,25 1,-25 0,0-1,25 1,0-25,0 24,0-24,0 25,0-26</inkml:trace>
  <inkml:trace contextRef="#ctx0" brushRef="#br0" timeOffset="19387.194">12924 5432,'-25'0,"25"25,-25 0,0 0,25-1,0 1,0 0,0 0,0 0,25-1,0 1,0-25,-1 25,1-25,0 0,0 0,0 0,-1-25,1 0,-25 1,0-1,0-25,0 25,-25 1,25-1,-24 0,24 0,-25-24,0 24,25 0,-25 0,25 0,-25 1,25-1,0 0,0 0,0-24,25 24,-25 0,25 0,0 0,0 1,-1-1,1-25,25 25,-25 1,-1-1,1 0,0 0,0 0,-25 0,25 25,-25-24,0-1,0 50,-25-25,0 24,0 1,0 0,1 0,-1 0,0 0,0-1,0 26,25-25,-24 24,24-24,0 25,0-25,0-1,0 26,0-25,0 24,24-24,-24 0,25 25,0-26,0 1,-25 0,25 0,-1 0,1-1,0-24,-25 25,25-25,0 0,-1 0,1 0,-25-25,25 1,-25-1,0 0,0 0,0 0,25 1,-25 48,0 1,25 0,-25 0,24 0,-24-1,25-24,-25 25,25 0,0-25,-25 25,25-25,0 0,-1 25,1-25,0 0,0-25,0 25,-1-25,-24 0,25 0,-25 1,0-1,0 0,0 0,0 0,0 1,0-1,-25 25,25-25,-24 25,24-25,-25 25,25 25,0 0,0 0,25-1,-25 1,24 0,-24 0,25 0,0-1,0 1,0 0,-1 0,-24 0,25-25,0 24,-25 1,25-25,-25 25,0 0,0 0,-25-25,25 24,-25-24,0 0,1 25,-1-25,0 0,0 0,0 0,1 0,-26 0,25 0</inkml:trace>
  <inkml:trace contextRef="#ctx0" brushRef="#br0" timeOffset="20127.8531">14660 5482,'0'0,"25"0,-25-25,0 0,0 0,-25 1,25 48,-25 1,25 0,0 0,0 0,0-1,0 1,0 0,0 0,25-25,-25 25,25-1,0-24,-1 0,1-24,-25-1,25 0,-25 0,25 0,-25 1,25 24,-25-25,24 25,1 0,0 0,0 25,-25-1,25-24,-25 25,24-25,-24 25,0 0,0 0,25-1,-25 1,0 0,0-50,0 0,0 1,25 24,-25-25,0 0,25 25,-25-25,25 0,-1 1,1 24,-25-25,25 25,-25-25,25 25,0 0,-1 0,1 0,-25 25,25-25,-25 25,25-1,-25 1,25-25,-25 25,0 0,0 0,24-25,-24 24,0 1,0 0</inkml:trace>
  <inkml:trace contextRef="#ctx0" brushRef="#br0" timeOffset="20267.7764">15057 5358,'0'0,"0"-25,0 0,0 0</inkml:trace>
  <inkml:trace contextRef="#ctx0" brushRef="#br0" timeOffset="21111.492">16198 5135,'0'0,"25"0,-1 0,-24-25,25 25,-25 25,0-1,0 1,0 0,0 0,0 0,0-1,0 26,0-25,0 24,0-24,0 0,0 0,0 24,0-24,25 0,-25 0,0 0,25-1,-25-48,0-1,0 0,0 0,0 0,0-24,0 24,0-25,-25 1,25 24,0-25,0 1,0-1,0 25,0-24,0 24,0-25,0 26,0-1,0 0,0 0,0 0,25 1,0-1,-1 25,1 0,0 0,-25 25,25-25,0 24,-25 1,24 0,1 0,-25 0,0-1,0 1,0 0,0 0,0 0,0-1,0 1,-25-25,1 25,-1 0,0-25,0 0,0 0,1-25,24 0,-25 25,25-25,0 1,0-1,0 0,25 50,-1 0,-24-1,25 1,0 0,-25 0,25 0,-25-1,0 26,25-25,-25 0,24-1,-24 1,25 0,-25 0,25 0,-25-1,25 1,0-25</inkml:trace>
  <inkml:trace contextRef="#ctx0" brushRef="#br0" timeOffset="21699.9627">16868 4986,'0'0,"0"-25,0 0,0 0,0 1,0-1,0 0,-25 50,25 0,0-1,0 1,0 0,0 0,0 24,0-24,0 0,25 25,-25-26,0 1,24 25,-24-25,0-1,0 26,25-25,-25 0,0-1,0 1,0 0,0 0,0 0,0-1,0-48,-25-1,25 0,0 0,0 0,0 1,0-1,0 0,0 0,0 0,0 1,0-1,0 0,25 0,-25 0,25 25,0-24,0 24,-1-25,1 25,-25-25,25 25,-25-25,25 25,0-25,-25 1,24 24,-24-25,0 0,0 0,0 0,0 1,-24 24,24-25,-25 25,25-25,-25 25,25 25,-25 0,25-1,0 1,0 0,0 25,0-26,0 1,0 0,0 25,0-26,25 1,0 0,-25 0,25 0,-25-1,24 1,1 0,-25 0,25-25,0 25,0-25</inkml:trace>
  <inkml:trace contextRef="#ctx0" brushRef="#br0" timeOffset="21990.9202">17488 5060,'0'0,"0"-25,0 1,-25 24,0 0,25 24,-25-24,25 25,-25-25,25 25,0 0,0 0,0-1,0 1,0 0,0 0,25-25,-25 25,25-1,-25 1,0 0,25-25,-25 25,25 0,-25-1,24-24,-24 25,0 0,0 0,0 0,0-1,-24-24,-1 0,0 0,0 0,0 0,1 0,-1 0,0 0,0 0,0 0,1-24,-1 24,0-25</inkml:trace>
  <inkml:trace contextRef="#ctx0" brushRef="#br0" timeOffset="24715.6751">17885 5234,'0'-25,"0"50,0 0,0-1,0 1,24-25,-24 25,0 0,25-25,-25 25,25-25,-25 24,25-24,-25-24,0-1,0 0,0 0,0 0,0 1,0-1,0 0,0 0,0 0,0 1,0-1,0 0,0 0,0 0,25 25,-25-24,24 24,1 0,-25-25,25 25,0 0,0-25,-1 25,1 0,-25-25,25 25,0 0,-25 25,0 0,0 0,0-1,-25 26,25-25,0 0,0-1,0 26,0-25,0 0,0 24,0-24,0 25,0-26,0 26,25-25,-25 24,25-24,-25 0,24 0,-24 0,25-1,-25 1</inkml:trace>
  <inkml:trace contextRef="#ctx0" brushRef="#br0" timeOffset="24859.8444">18207 5383,'0'0,"0"-25,0 0,0 0,25 25,0-25,-1 25,1 0,0-24,0 24,0 0,24-25,-24 25,25-25</inkml:trace>
  <inkml:trace contextRef="#ctx0" brushRef="#br0" timeOffset="25211.836">19373 4911,'-25'-24,"0"24,0 0,1 0,-1 0,0 0,0 24,0-24,1 25,-1-25,0 25,0 0,25 0,0-1,0 1,0 0,25 0,-25 0,25-25,0 24,-25 1,24 0,1-25,0 25,0 0,0-1,-1 1,1-25,0 0,-25 25,25-25,-25 25,-25-25,0 0,0 25,1-25,-1 0,0 0,-25 0,26 0,-1 0,0 0,-25 0,26 0,-1-25</inkml:trace>
  <inkml:trace contextRef="#ctx0" brushRef="#br0" timeOffset="25631.6253">19571 5209,'25'0,"-25"-25,25 25,0 0,-1 0,1-25,0 25,0 0,0 0,-1 0,1 0,0 0,0 0,0 0,0 0,-1 0</inkml:trace>
  <inkml:trace contextRef="#ctx0" brushRef="#br0" timeOffset="26177.4597">20117 4887,'0'0,"0"-25,0 0,0 0,-25 25,25 25,0 0,0 0,0-1,0 1,0 0,0 0,0 0,0 24,0-24,0 0,0 0,0-1,0 26,0-25,0 0,0-1,0 1,25 0,-25 0,0 0,0-50,0 0,-25 0,0 0,25 1,-24-1,-1 0,25 0,-25-24,25 24,0-25,-25 25,25-24,0 24,0-25,0 26,0-26,0 25,25-25,-25 26,25-26,-25 25,25-24,-25 24,24 0,-24 0,25 0,-25 1,0-1,25 25,0 0,-25 25,0-1,25 1,-25 0,0 0,24 0,-24 24,0-24,0 25,0-1,0 1,0-25,-24 24,24 1,-25-25,25 24,-25-24,25 25,-25-25,25-1,0 1</inkml:trace>
  <inkml:trace contextRef="#ctx0" brushRef="#br0" timeOffset="27420.8737">20464 4738,'0'0,"0"-25,0 0,0 0,0 0,0 1,0-1,-25 25,25-25,-24 50,24 0,0-1,0 26,-25-25,25 0,0 24,0-24,0 25,0-1,0-24,0 25,0-25,25 24,-25-24,0 25,24-26,-24 1,25 0,0 0,0 0,0-25,-1 0,1 0,0 0,0-25,0 25,-1-25,1 25,0-25,0 0,-25 1,25-1,-25 0,24 25,-24-25,0 0,0 1,0-1,-24 25,24-25,-25 25,0 0,0 0,0 0,1 0,-1 0,25 25,0 0,0-1,0 1,0 0,0 0,25-25,-1 25,1-50,-25 0,25 25,0-25,0 0,-25 1,24 24,1 0,0 0,-25 24,25-24,-25 25,0 0,25 0,-25 0,0-1,0 1,0 0,25-25,-25-25,24 0,-24 1,25 24,-25-25,25 25,-25-25,25 25,0 0,-25 25,0 0,0-1,0 1,24-25,-24 25,0 0,0-50,25 0,0 0,0 1,0-1,-1 0,1 25,-25-25,25 25,0 0,-25 25,0 0,0 0,0-1,0 1,0 0,25-25,-25 25,24-25,1 0,0 0,0 0,0 0,-1 0,-24-25,25 25,0 0,0-25,0 25,-1-25,1 1,-25-1,25 25,-25-25,0 0,0 0,-25 25,0 0,1 0,-1 0,0 0,25 25,-25 0,25 0,-25-25,25 25,0-1,25 1,0 0,0-25</inkml:trace>
  <inkml:trace contextRef="#ctx0" brushRef="#br0" timeOffset="27709.7747">22325 5110,'24'0,"-24"-25,25 25,0 0,-25-25,25 25,0 0,-1 0,-24-25,25 25,0 0,0 0,0 0,-1 0,1 0,0 0</inkml:trace>
  <inkml:trace contextRef="#ctx0" brushRef="#br0" timeOffset="27893.6831">22325 5308,'0'0,"-25"0,25 25,25-25,-1-25,1 25,0 0,25 0,-26-25,1 25,25 0,-25-24</inkml:trace>
  <inkml:trace contextRef="#ctx0" brushRef="#br0" timeOffset="28242.5113">23143 5035,'-25'0,"1"0,-1 25,0-25,0 25,0 0,25 0,-25-1,25 1,0 0,0 0,0 0,25-25,0 24,0-24,0 0,0 25,-1-25,1 0,0 0,0 0,0-25,-1 25,1-24,0-1,0 25,-25-25,25 0,-25 0,0 1,0-1,0 0,0 0,0 0,0 1,0-1,-25 25,25-25,-25 0,0 25,0 0,1 0,-26 0,25 0,0 0,1 25,-1-25,-25 25</inkml:trace>
  <inkml:trace contextRef="#ctx0" brushRef="#br0" timeOffset="28706.4754">22424 5705,'0'0,"-25"0,0 0,0 0,50 0,0 0,0 0,24 0,-24 0,25 0,-25 0,24 0,1 0,24-25,-24 25,-1 0,1 0,24 0,-24 0,0 0,-1 0,1 0,0 0,-1-25,1 25,-25 0,24 0,-24 0,0 0,0 0,-1 0,1 0,0 0,0 0</inkml:trace>
  <inkml:trace contextRef="#ctx0" brushRef="#br0" timeOffset="29911.2165">4589 6697,'0'25,"0"0,-25-25,25 25,0-1,0 1,0 0,0 0,0 0,0 24,0-24,0 25,0-25,0-1,0 26,0-25,0 0,0-1,25 1,-25 0,0 0,0 0,0-1,0-48,0-1,-25 25,25-25,-24 0,24-24,0 24,-25-25,25 25,-25-24,25-1,0 25,0-24,0-1,0 25,0-24,0 24,0-25,0 25,0 1,0-1,0 0,0 0,25 0,-25 1,0-1,25 25,-1 0,1 0,0 0,0 0,0 25,-1-1,-24 1,25-25,-25 25,0 0,0 0,0 24,0-24,0 0,0 0,0-1,0 26,0-25,0 0,0 0,0-1,-25 1,25 0,0 0</inkml:trace>
  <inkml:trace contextRef="#ctx0" brushRef="#br0" timeOffset="30117.0989">4912 6871,'24'0,"1"0,-25-25,25 25,0 0,0 0,-25-25,25 25,-1 0,1 0,0 0,0-25,0 25,-1 0,1 0</inkml:trace>
  <inkml:trace contextRef="#ctx0" brushRef="#br0" timeOffset="30301.9962">4961 7094,'0'25,"-25"-25,50 0,0 0,-25-25,25 25,0 0,0 0,-1-25,1 25,0 0,25-24,-26 24,1-25</inkml:trace>
  <inkml:trace contextRef="#ctx0" brushRef="#br0" timeOffset="30648.6224">5631 6871,'0'0,"-25"0,0 0,1 0,24 25,0 0,0-1,24 1,1 0,0-25,0 25,0-25,-1 25,1-25,0 0,0 0,0 0,-1 0,1 0,0 0,0-25,0 0,-25 0,0 0,0 1,0-1,0 0,0 0,-25 25,0-25,0 0,0 25,1-24,-1 24,0 0,0 0,0-25,1 25,-1 0,0 0,0 0,0 0</inkml:trace>
  <inkml:trace contextRef="#ctx0" brushRef="#br0" timeOffset="32183.3128">6276 6375,'0'0,"0"-25,0 0,0 0,-25 25,25-24,-25-1,1 25,24-25,-25 25,0 0,0-25,0 25,0 0,-24 0,24 0,0 0,0 0,1 0,-26 0,25 0,-24 0,-1 25,25-25,-24 0,-1 0,0 0,1 0,-1 0,1 0,-1 0,-24 0,24 0,0 0,1 0,-1 0,1 0,-26 0,25 0,1 0,-1 0,1 0,-26 0,26 0,-1 0,0 0,1-25,-1 25,1 0,-1 0,0 0,1 0,-1 0,1-25,-1 25,25 0,-24 0,-1 0,25 0,0 0,0 0,1 0,-1 0,0 25,0-25,0 0,1 25,24 0,0 0,0-1,0 1,0 0,0 0,0 0,0 24,0-24,0 25,0-1,24 1,-24-25,0 24,25 1,-25-1,0 1,0 0,0-1,0 26,0-26,0 1,0 0,0-26,0 26,0 0,0-26,0 26,0-25,0 0,0-1,0 1,0 0,0 0,0 0,0-1,0-48,25 24,0 0,0 0,-25-25,24 25,1 0,0 0,0 0,0-25,0 25,-1 0,1 0,25 0,-25 0,24 0,-24 0,25 0,-1 0,1 0,-1 0,26-25,-1 25,1 0,-1 0,0 0,1-25,-1 25,1 0,24 0,-25 0,1-24,-1 24,1 0,-26 0,26 0,-1 24,0-24,-24 0,24 0,-24 0,0 0,24 0,-24 0,-1-24,1 24,0 0,-26-25,26 25,0 0,-26-25,26 25,-25 0,24-25,-24 25,0 0,0-25,0 25,-1 0,-24-24,0-1,0 0,-24 25,-1-25,0 0,25 1,-25-1,25 0,-25 0,25 0,0 1,-24-1,24 0,0 0,0 0,0-24,0 24,0 0,0 0,0-24,0 24,-25 0,25 0,0-24,0 24,0 0,0 0,0 0,0 1,0-1,-25 0,25 0,0 0,0 1,-25 24,25-25,0 0,-25 25,1 0,-1 0,25 25,-25-25,25 25</inkml:trace>
  <inkml:trace contextRef="#ctx0" brushRef="#br0" timeOffset="35143.8126">4217 8632,'0'0,"0"-25,0 0,0 1,0-1,0 0,0 0,0 0,-25 25,25 25,0 0,0 0,0 0,0-1,0 1,0 25,25-25,-25 24,0-24,25 25,-25-26,0 26,0-25,25 0,-25-1,0 1,0 0,0 0,0 0,-25-25,25-25,-25 25,25-25,-25 0,25 0,-24 1,24-26,-25 25,25-24,-25 24,25-25,0 25,0-24,0 24,0 0,0-24,0 24,0 0,0 0,25 25,-25-25,25 25,-1 0,1 0,0 25,0-25,0 25,-1-25,1 25,25 0,-25-1,-1 1,26 0,-25 0,0-25,-1 25,1-1,0-24,0 25,0 0,-1-25,1 0,0 25,0-50,-25 0,0 0,0 1,0-1,0 0,-25 0,25 0,0 1,-25-1,0 0,25 0,-24 0,24 1,-25-1,25 0,0 0,0 0</inkml:trace>
  <inkml:trace contextRef="#ctx0" brushRef="#br0" timeOffset="35389.2369">5061 8483,'0'-25,"24"25,-24-24,25 24,0 0,0 0,0 0,-1 0,1 0,0 0,0 0,0 0,-1 0,1 0,0 0,0 0</inkml:trace>
  <inkml:trace contextRef="#ctx0" brushRef="#br0" timeOffset="35617.1055">5036 8830,'0'0,"0"25,-25-25,50 0,-25-25,25 25,-1 0,1-24,0 24,0 0,0-25,-1 25,1-25,0 25,25 0,-26-25,1 25,25 0,-25 0,24-25,1 25,-25 0,24 0</inkml:trace>
  <inkml:trace contextRef="#ctx0" brushRef="#br0" timeOffset="35989.8903">6251 8533,'0'0,"-25"0,1 0,-1 0,0 0,25 25,-25-25,25 24,0 1,0 0,25-25,-25 25,25-25,0 25,-1-25,1 0,0 24,0-24,24 0,-24 0,0 0,0 0,24 0,-24 0,-25-24,25 24,0 0,-25-25,25 0,-25 0,0 0,0 1,0-1,0 0,-25 0,0 0,0 1,0-1,1 25,-1-25,0 0,0 25,-24-25,24 25,0 0,0-24,0 24,1 0,24-25</inkml:trace>
  <inkml:trace contextRef="#ctx0" brushRef="#br0" timeOffset="37372.8512">7417 7937,'0'-24,"0"-1,-25 25,0 0,1 0,-1 0,0 0,-25 0,26 0,-1 0,-25 0,0 25,26-25,-26 0,25 0,-24 24,-1-24,0 0,1 25,-1-25,1 0,-1 0,-24 0,-1 25,26-25,-26 0,1 0,-1 25,1-25,-25 0,24 0,1 0,-25 25,24-25,-24 0,25 0,-26 0,26 25,-25-25,24 0,1 0,-25 24,24-24,1 0,-25 0,24 25,-24-25,25 25,-26-25,26 0,-25 25,0-25,24 25,-24-25,24 24,-24-24,25 25,-1-25,26 0,-26 25,26-25,-1 0,-24 0,24 25,1-25,-1 0,0 0,1 0,-1 0,1 25,24-25,-25 0,25 0,-24 0,24 0,0 0,0 0,0 0,1 0,-1 0,0 0,50 24,0-24,-25 25,24-25,-24 25,25-25,0 25,-25 0,25-1,0 1,-25 25,24-1,1-24,-25 25,25-1,-25 1,0 0,25 24,-25-24,0-1,0 1,25 0,-25-1,0 1,25-25,-25 24,0 1,24-1,-24-24,0 25,25-25,-25 24,0-24,0 0,0 0,25-1,-25 1,0 0,25-25,0 0,-1 0,-24-25,25 25,0 0,0 0,0-25,-1 25,26 0,-25 0,24 0,-24 0,25-24,-1 24,1 0,24 0,-24-25,24 25,1 0,-1-25,26 25,-26-25,25 25,0 0,1 0,-1-25,0 25,0 0,0 0,1 0,24 0,-25-24,0 24,0 0,25 0,-24 0,-1 0,0-25,0 25,0 0,1 0,-26 0,25 0,1-25,-1 25,-25 0,25-25,-24 25,24 0,-25-25,1 25,-26 0,26-24,-1 24,-24-25,0 25,-1-25,26 25,-51-25,26 25,0 0,-26-25,26 25,-25 0,0 0,-1-24,1 24,0 0,0 0,-25-25,25 25,-25-25,0 0,24 25,-24-25,0 1,0-1,0 0,0-25,0 25,0 1,0-26,0 25,0-24,-24-1,24 0,0 1,-25-1,25 1,-25-1,25 0,0 1,-25-1,25 1,-25-1,25 0,-24 26,24-26,0 25,-25-24,25 24,-25 0,25 0,0 0,-25 0,25 1,0-1,-25 25,25-25,0 0,-24 25,24 25,-25 0</inkml:trace>
  <inkml:trace contextRef="#ctx0" brushRef="#br0" timeOffset="37948.5169">7938 8334,'0'0,"0"-24,25 24,-1-25,1 25,0 0,0-25,0 25,24 0,-24 0,0-25,25 25,-1 0,-24 0,25-25,-1 25,1 0,-1 0,1 0,0-24,-1 24,1 0,-1 0,-24 0,25-25,-1 25,-24 0,25 0,-25 0</inkml:trace>
  <inkml:trace contextRef="#ctx0" brushRef="#br0" timeOffset="38260.4029">8756 7913,'0'0,"-24"0,-1-25,50 25,-1 0,1 0,0 0,0 0,0 0,-1 0,1 0,25 25,-25-25,-1 24,26-24,-25 25,0 0,-1-25,1 25,0 0,0 0,-25-1,0 1,0 0,0 0,0 0,-25-1,0 1,0 0,-24 0,24 0,-25-25,26 24,-26 1,25-25,-24 0,24 25,0-25,0 0</inkml:trace>
  <inkml:trace contextRef="#ctx0" brushRef="#br0" timeOffset="45294.871">5061 8434,'0'-25,"-25"25,50 0,-1 0,1 0,0 0,0 0,0 0,-1 0,26 0,-25-25,0 25,-1 0,1 0,0 0,0 0,0 0,-1 0,1 0,0 0,0 0,0 0,-50 0</inkml:trace>
  <inkml:trace contextRef="#ctx0" brushRef="#br0" timeOffset="45821.8834">5061 8880,'0'-25,"0"0,24 25,1 0,0 0,0 0,0 0,-1-24,1 24,25 0,-25 0,-1 0,26 0,-25-25,24 25,-24 0,25 0,-25 0,-1 0,1 0,0 0,0 0,0 0,-1 0,1 0,0-25,0 25,0 0,-25-25</inkml:trace>
  <inkml:trace contextRef="#ctx0" brushRef="#br0" timeOffset="46785.1539">6474 8434,'0'-25,"-24"25,24-25,-25 25,0 0,0-25,0 25,1 0,-1 0,0 0,0 0,0 0,1 25,-1-25,25 25,-25-25,0 25,25-1,-25 1,25 0,0 0,0 0,0-1,0 1,0 0,0 0</inkml:trace>
  <inkml:trace contextRef="#ctx0" brushRef="#br0" timeOffset="56432.2008">2357 10666,'25'-25,"-25"0,0 1,0-1,0 0,24 0,-24 0,0 1,0-1,0 0,0 50,0 0,0-1,0 1,0 0,0 0,-24 0,24 24,0-24,0 25,0-26,-25 26,25-25,0 0,0 24,0-24,0 0,0 0,0-1,0 1,0 0,0 0,0-50,0 0</inkml:trace>
  <inkml:trace contextRef="#ctx0" brushRef="#br0" timeOffset="56620.2626">2357 10616,'0'-49,"0"98,-25-123,25 49,0 0,0 1,0-1,0 0,0 0,0 0,0 1,25 24,-25-25,25 0,-1 25,1-25,0 25,-25-25,25 25,0 0,-1-24,1 24,0 0,0 0,0 0,-1 0,1 24</inkml:trace>
  <inkml:trace contextRef="#ctx0" brushRef="#br0" timeOffset="56898.0833">2307 10790,'0'-25,"0"0,25 1,0 24,0-25,-1 25,1 0,0-25,0 25,0 0,-1 0,1-25,25 25,-25 0,-1 0,1 0,0 0,0 0,0 0,-1 0,1 0,0 0</inkml:trace>
  <inkml:trace contextRef="#ctx0" brushRef="#br0" timeOffset="57297.8531">3126 10616,'0'-24,"0"-1,-25 25,0 0,0 0,1 0,24 25,-25-1,25 1,0 0,0 0,0 0,25-1,-1 1,1-25,0 25,0-25,0 25,-1-25,1 0,0 0,-25 25,0-1,0 1,-25-25,0 25,1 0,-26-25,25 0,0 25,1-25,-1 0,0 0,0 0,0 0</inkml:trace>
  <inkml:trace contextRef="#ctx0" brushRef="#br0" timeOffset="57559.7009">2828 10567,'-25'0,"0"0,1 0,-1 0,0 0,0 0,0 0,25 25,-24-25,24 24,0 1,0 0,0 0,24 0,-24-1,0 1,25 0,-25 0,25 0,-25-1,25 1,0 0,-1 0,-24 0,25-1,0 1,0 0,0-25,-1 25,1-25,0 25</inkml:trace>
  <inkml:trace contextRef="#ctx0" brushRef="#br0" timeOffset="57829.546">3299 10641,'0'-25,"0"1,25 24,0 0,0 24,0-24,-1 25,1-25,0 25,-25 0,25-25,-25 25,25-1,-25 1,24 0,-24 0,0 0,0-1,0 1,0 25,-24-50,24 25,-25-1,25 1</inkml:trace>
  <inkml:trace contextRef="#ctx0" brushRef="#br0" timeOffset="58078.4033">3671 10716,'25'0,"0"0,0 0,0 0,-1 0,1 0,0-25,0 25,0 0,-1 0,1-25,0 25,0 0,0 0,0 0,-1-25,1 25,0 0,0 0</inkml:trace>
  <inkml:trace contextRef="#ctx0" brushRef="#br0" timeOffset="58259.4283">3919 10840,'0'0,"-24"0,24 24,-25-24,25 25,-25-25,25 25,25-25,0 0,-1 0,1 0,-25-25,25 25,0 0,0 0,0 0,-1-25,1 25</inkml:trace>
  <inkml:trace contextRef="#ctx0" brushRef="#br0" timeOffset="58704.1747">4936 10393,'0'0,"25"-25,-25 1,25-1,-25 0,0 0,0 50,0 0,0 0,0-1,0 26,0-25,0 0,0 24,0-24,0 25,0-26,0 1,0 25,0-25,0 24,0-24,0 0,0 24,0-24,0 0,0 0,0 0,0-1,0 1,0 0</inkml:trace>
  <inkml:trace contextRef="#ctx0" brushRef="#br0" timeOffset="58977.1877">5309 10641,'0'0,"24"0,1 0,0 0,0 0,0 0,-1 0,1-25,0 25,0 0,0 0,-1 0,1 0,0-24,0 24,0 0,-1 0,1 0,0 0,0 0,0 0,-1 0,1 0</inkml:trace>
  <inkml:trace contextRef="#ctx0" brushRef="#br0" timeOffset="59267.0215">5656 10517,'0'0,"-25"0,0 0,25-25,-25 25,1 0,-1-24,0 24,25-25,0 50,0-1,0 1,0 0,0 0,0 0,0 24,0-24,0 0,0 0,0 24,0-24,0 0,0 0,0 24,0-24,25-25,-25 25,0 0,25-1</inkml:trace>
  <inkml:trace contextRef="#ctx0" brushRef="#br0" timeOffset="59908.713">6350 10269,'0'0,"0"-25,25 25,-25-24,0-1,0 0,-25 25,1 0,-1 0,0 0,0 0,0 25,1 0,-1-1,0 1,0 0,0 0,25 24,-25-24,1 25,24-25,0 24,-25-24,25 0,0 24,0-24,0 0,25 0,-25 0,24-1,-24 1,25-25,-25 25,25-25,0 25,0-25,0 0,-1 0,1 0,0-25,25 25,-26-25,1 0,0 1,0 24,-25-25,25 0,-1 0,-24 0,25 25,-25-24,0-1,0 0,-25 25,1 0,-1 0,0 0,0 0,0 0,25 25,25-25,0 0,0 0,0 0,-1 0,1 0,0 0,-25 25,0-1,25 1,-25 0,0 0,0 0,0-1,0 1,0 0,0 0,0 0,0-1,0 1,0 0,0 0</inkml:trace>
  <inkml:trace contextRef="#ctx0" brushRef="#br0" timeOffset="60286.7205">7020 10492,'0'-24,"0"48,0 1,0 0,0 0,0 0,25-25,-25 24,25 1,-25 0,24-25,-24 25,25-25,-25 25,25-25,-25 24,25-24,-25 25,0 0,-25-25,0 0,0 0,1 0,-1 0,0-25,0 25,25-25</inkml:trace>
  <inkml:trace contextRef="#ctx0" brushRef="#br0" timeOffset="60512.5881">6970 10468,'-24'24,"-1"1,0-25,0 25,25 0,-25-25,1 25,-1-1,25 1,-25 0,0-25,25 25,0 0,-25-1,25 1,0 0,0 0,0 0,25-1,0 1,0 0,0 0,-1-25,1 25,0-25,0 0,0 0,-1 24,1-24</inkml:trace>
  <inkml:trace contextRef="#ctx0" brushRef="#br0" timeOffset="60791.5389">7367 10517,'0'-25,"25"25,-25 25,25 0,-25 0,0 0,0-1,0 1,25 0,-25 0,0 0,0-1,0 1,0 0,-25 0,25 0,-25-1,25 1,0 0,-25 0,25 0,-24-25,24 24</inkml:trace>
  <inkml:trace contextRef="#ctx0" brushRef="#br0" timeOffset="61466.1568">7690 10294,'25'0,"-1"-25,1 25,-25 25,0 0,25 0,-25-1,0 26,0-25,0 0,0-1,0 1,0 25,0-25,0-1,0 1,0 25,0-25,0-1,0 1,0 0,0 0,0 0,0-1,0 1,0 0,0-50,0 0,0 1,0-1,0 0,0 0,0 0,0 1,0-1,0 0,-25 25,25-25,0 0,0 1,0-1,25 25,0-25,0 25,-25-25,24 25,1 0,0-25,0 1,0 24,-1 0,1-25,0 0,0 25,0-25,-25 0,0 1,0-1,0 0,-25 25,25 25,0 0,-25-1,25 1,0 0,0 0,0 24,-25-24,25 0,0 0,0 0,0-1,0 1,0 0,0 0,0 0,0-1,0 1,0 0,25-25,-25 25</inkml:trace>
  <inkml:trace contextRef="#ctx0" brushRef="#br0" timeOffset="61722.0692">8360 10468,'24'0,"-24"24,25-24,0 0,-25 25,25-25,-25 25,25-25,-25 25,24 0,-24-1,0 1,25 0,-25 0,0 0,0-1,-25 1,25 0,-24-25,24 25,-25-25,0 0,0-25</inkml:trace>
  <inkml:trace contextRef="#ctx0" brushRef="#br0" timeOffset="61958.9992">8409 10418,'-25'0,"1"0,-1 0,0 0,0 25,0-25,1 0,24 25,-25-1,0-24,0 25,25 0,-25-25,0 25,25 0,0-1,0 1,0 0,0 0,0 0,0-1,25 1,-25 0,25 0,0 0,-25 24,25-24,0 0,-1 0,1-25,0 24,0 1,0-25,-1 25,1-25,0 0</inkml:trace>
  <inkml:trace contextRef="#ctx0" brushRef="#br0" timeOffset="62230.8786">8756 10592,'0'-25,"0"0,25 50,-25 0,25-25,-25 24,25-24,-25 25,25 0,-25 0,24 0,-24-1,0 1,0 0,0 0,0 0,0-1,0 26,0-25,-24 0,-1-1,0 1,0 0,-24 0</inkml:trace>
  <inkml:trace contextRef="#ctx0" brushRef="#br0" timeOffset="66727.1744">3126 11881,'-25'0,"25"-24,-25 24,0 0,1 0,24 24,0 1,-25 0,25 0,0 0,0-1,0 1,0 0,0 25,0-26,0 1,0 0,0 0,0 0,0 0,0-1,0 1,0 0,0 0</inkml:trace>
  <inkml:trace contextRef="#ctx0" brushRef="#br0" timeOffset="66941.1691">3002 11832,'0'-25,"0"0,25 0,-1 1,1 24,-25-25,25 25,0 0,0-25,-1 25,1-25,0 25,0 0,0 0,-1-25,1 25,0 0,-25 25</inkml:trace>
  <inkml:trace contextRef="#ctx0" brushRef="#br0" timeOffset="67370.0392">3051 12080,'-24'25,"48"-50,1 25,0-25,0 25,0-25,-1 25,26-25,-25 25,24-24,-24-1,25 25,-25-25,24 25,-24-25,25 25,-26-25,1 25,0 0,0-24,0 24,-1 0,-24 24,-24-24,24 25,-25 0,0 0,25 0,0-1,0 1,25 0,-25 0,25-25,-25 25,24-25,-24 24,25 1,-25 0,0 0,0 0,-25-25,25 25,-24-25,-1 0,0 0,0 0,0 0</inkml:trace>
  <inkml:trace contextRef="#ctx0" brushRef="#br0" timeOffset="67613.8987">3498 11857,'-25'0,"0"24,0-24,1 0,-1 25,0-25,0 25,0-25,1 25,-1-25,25 25,-25-1,0-24,25 25,-25 0,25 0,0 0,0-1,25 1,-25 0,25 0,0 0,0-25,-1 25,1-1,25-24,-25 25,-1-25,1 0,25 0</inkml:trace>
  <inkml:trace contextRef="#ctx0" brushRef="#br0" timeOffset="67849.7659">3746 11956,'25'0,"-25"25,24-25,1 24,0 1,0 0,0 0,-1 0,1-1,-25 1,25 0,-25 0,0 0,0 0,0-1,-25-24</inkml:trace>
  <inkml:trace contextRef="#ctx0" brushRef="#br0" timeOffset="68136.6327">4118 12105,'0'0,"25"0,0 0,-1 0,1 0,0 0,-25-25,25 25,0 0,-1 0,1-25,0 25,0 0,0 0,-1 0</inkml:trace>
  <inkml:trace contextRef="#ctx0" brushRef="#br0" timeOffset="68521.7166">4589 11906,'0'-25,"0"50,0 0,0 0,0 0,0-1,0 1,0 0,0 0,0 0,0-1,25 1,-25 0,0 0,0 0,0 0,0-1,0 1,0 0</inkml:trace>
  <inkml:trace contextRef="#ctx0" brushRef="#br0" timeOffset="69726.5624">2010 12129,'0'-24,"24"24,1 0,0 0,0 0,0 0,-25-25,24 25,1 0,0 0,0 0,0 0,-1-25,1 25,0 0,0 0,0 0,-1 0</inkml:trace>
  <inkml:trace contextRef="#ctx0" brushRef="#br0" timeOffset="69931.4429">2109 12303,'0'0,"0"25,25-50,-1 25,1 0,0 0,0-25,0 25,-1 0,1-24,0 24,0 0</inkml:trace>
  <inkml:trace contextRef="#ctx0" brushRef="#br0" timeOffset="70585.1948">645 12005,'0'-24,"0"48,0 1,0 0,0 0,0 0,0-1,0 1,0 0,0 0,0 0,0 0,0-1,0 1,0 0,0 0,0 0,25-1,-25 1,0 0,0 0,25-25</inkml:trace>
  <inkml:trace contextRef="#ctx0" brushRef="#br0" timeOffset="71070.9407">645 11906,'0'25,"25"-25,0 0,-25 25,25-25,-1 0,1 0,0 0,0 0,0 0,0 0,-1 0,1-25,0 25,25 0,-26 0,1-25,0 25,0 0,0 0,-1-25,1 25,0 0,0 0,-50 0</inkml:trace>
  <inkml:trace contextRef="#ctx0" brushRef="#br0" timeOffset="71678.3217">1191 12427,'25'0,"-25"-25,0 1,0-1,-25 25,0 0,0 0,1 0,-1 25,0-25,25 24,-25 1,0 0,25 0,0 0,0-1,25 1,-25 0,25-25,-25 25,25-25,0 25,-1-1,1-24,0 0,-25 25,25-25,0 0,-1 0,-24 25,25-25,-25 25,-25 0,1-25,-1 0,0 24,0-24,0 0,1 0,-1 0,0 25,0-25,0 0,1 0,24-25,-25 25,0 0,25-24</inkml:trace>
  <inkml:trace contextRef="#ctx0" brushRef="#br0" timeOffset="73407.0045">5358 12080,'0'-25,"25"25,0 0,0 0,-1-25,1 25,0 0,0 0,0-25,-1 25,1 0,0-24,0 24,0 0,-1-25,1 25,0 0,0 0,0 0,-1-25,1 25</inkml:trace>
  <inkml:trace contextRef="#ctx0" brushRef="#br0" timeOffset="73619.8855">5532 12278,'-25'0,"25"25,0-50,25 25,0 0,-1-24,1 24,0 0,0-25,24 25,-24 0,0-25,25 25</inkml:trace>
  <inkml:trace contextRef="#ctx0" brushRef="#br0" timeOffset="74207.6764">6648 11757,'25'-24,"-25"-1,-25 25,25 25,0-1,0 1,-25 0,25 0,0 0,0-1,-25 1,25 25,0-25,0-1,0 26,0-25,0 0,0-1,0 1,0 0,0 0,25 0,0 0,0-25</inkml:trace>
  <inkml:trace contextRef="#ctx0" brushRef="#br0" timeOffset="74447.5392">6896 12005,'25'0,"-25"-24,25 24,-1 0,1-25,0 25,0 0,0-25,-1 25,1 0,0 0,0 0,0-25,0 25,24 0,-24 0,0 0,0 0,-1 0,1 0</inkml:trace>
  <inkml:trace contextRef="#ctx0" brushRef="#br0" timeOffset="74692.5292">7318 11832,'0'0,"-25"0,0 0,0-25,1 25,-1 0,0-25,0 25,25 25,-25-25,25 25,0 0,0-1,0 1,0 0,0 0,0 0,0-1,0 1,25 0,-25 0,0 0,25-1,-25 1,25 0</inkml:trace>
  <inkml:trace contextRef="#ctx0" brushRef="#br0" timeOffset="75167.2451">7863 11584,'0'0,"0"-25,-24 25,-1 0,0 0,0 0,0 0,1 0,-1 0,0 25,0-25,25 25,-25-1,1-24,24 25,0 0,-25 0,25 0,0-1,0 26,0-25,25 0,-25-1,24 1,-24 0,25 0,0-25,0 25,-25-1,25-24,-1 0,1 0,0 0,0 0,0 0,-25-24,24 24,-24-25,25 0,-25 0,0 0,0 1,-25 24,25-25,-24 25,24 25,0-1,0 1,0 0,0 0,0 0,0-1,24 1,-24 0,0 0,0 0,25-25,-25 24,25 1</inkml:trace>
  <inkml:trace contextRef="#ctx0" brushRef="#br0" timeOffset="75496.2481">8360 11733,'0'-25,"0"0,-25 25,0 0,0 0,0 25,1 0,24-1,0 1,0 0,24 0,1 0,0-1,0 1,0 0,-1-25,1 25,0-25,-25 25,0-1,-25 1,0-25,1 0</inkml:trace>
  <inkml:trace contextRef="#ctx0" brushRef="#br0" timeOffset="75712.2384">8236 11733,'-25'0,"0"0,0 0,0 24,0 1,1-25,-1 0,0 25,25 0,-25 0,25-1,0 1,0 0,0 0,0 0,0-1,0 1,25 0,0 0,0-25,-1 25,1-1,25-24</inkml:trace>
  <inkml:trace contextRef="#ctx0" brushRef="#br0" timeOffset="75969.0837">8707 11708,'0'0,"-25"0,0 0,25 25,0-1,0 1,0 0,0 0,25 0,-25-1,0 1,0 0,25 0,-25 0,0-1,0 1,0 0,0 0,0 0,0-1,-25-24</inkml:trace>
  <inkml:trace contextRef="#ctx0" brushRef="#br0" timeOffset="76283.2313">8980 11683,'0'0,"24"-25,-24 0,0 1,0 48,0 1,0 0,25 0,-25 0,0-1,0 1,25 0,-25 0,0 0,0-1,25 1,-25 0,0 25,0-26,0 1,25 0,-25 0,0 0,0-1</inkml:trace>
  <inkml:trace contextRef="#ctx0" brushRef="#br0" timeOffset="76532.9822">9054 11906,'0'-49,"0"98,0-123,25 74,-25-25,25 25,-25-25,24 25,1-25,0 1,0 24,-25-25,25 25,-25-25,24 25,1 0,-25 25,0 0,25-1,-25 1,0 0,0 0,0 0,0-1,0 1,0 0,0 0,25 0,-25-1,0 1,25 0,-25 0</inkml:trace>
  <inkml:trace contextRef="#ctx0" brushRef="#br0" timeOffset="76744.4289">9699 11757,'0'0,"0"25,0 0,0 0,0 0,25-1,-25 1,0 0,0 0,0 0,0-1,0 1,0 0,0 0,0 0,0-1,-25-24</inkml:trace>
  <inkml:trace contextRef="#ctx0" brushRef="#br0" timeOffset="76963.3">9625 11782,'0'-25,"-25"25,0 0,0 25,0-25,25 25,-24-25,24 25,-25 0,25-1,-25 1,25 0,0 0,0 0,0-1,0 1,0 0,0 0,0 0,0-1,25 1,0 0,-1-25,-24 25,25-25,0 25</inkml:trace>
  <inkml:trace contextRef="#ctx0" brushRef="#br0" timeOffset="77195.276">10046 11807,'0'0,"25"0,-25 25,0 0,0-1,0 1,0 0,0 0,0 0,0-1,0 1,0 0,0 0,0 0,0-1,0 1,-25-25,25 25,0 0</inkml:trace>
  <inkml:trace contextRef="#ctx0" brushRef="#br0" timeOffset="77469.1493">10294 11906,'25'25,"0"-25,0 0,0 0,-1 0,-24-25,25 25,0 0,0 0,0 0,-1 0,1-25,0 25,0 0,0 0,-1 0,1 0,0 0,0 0,0 0,-25 25,24-25,1 0</inkml:trace>
  <inkml:trace contextRef="#ctx0" brushRef="#br0" timeOffset="77917.6576">10914 11633,'25'0,"0"0,-25-24,0 48,25-24,-25 25,25 0,-25 0,0 0,0-1,0 1,0 25,0-25,0-1,0 1,0 0,0 0,0 24,0-24,0 0,0 0,0 0,0-1,0 1,0 0,0 0,0 0</inkml:trace>
  <inkml:trace contextRef="#ctx0" brushRef="#br0" timeOffset="78374.3956">11311 11534,'25'-25,"-25"1,25-1,-50 25,0 0,0 25,1-25,-1 24,0-24,0 25,0 0,1-25,-1 50,0-26,-25 1,26 0,-26 25,0-1,26-24,-26 25,0-1,1 1,-1-1,1 1,-1 0,0-1,26 1,-26-25,25 24,-24-24,24 0,25 0,-25 0,0-1,25 1,-25 0,25 0,-25-25,25-25</inkml:trace>
  <inkml:trace contextRef="#ctx0" brushRef="#br0" timeOffset="79155.1792">7045 11609,'0'-25,"0"0,-25 25,0 0,0 0,1 0,24 25,-25-25,0 0,0 25,0-1,1-24,-1 25,0 0,0 25,-24-26,24 1,0 25,-25-25,26 24,-1-24,0 25,-25-26,26 26,-1-25,0 24,0-24,0 0,25 0,-24 0,-1 0,25-1,0 1,-25 0,0-25</inkml:trace>
  <inkml:trace contextRef="#ctx0" brushRef="#br0" timeOffset="80301.3454">1315 13643,'0'-25,"0"0,0 0,0 50,-25 0,25 0,0-1,-25 1,25 0,0 25,0-26,-24 1,24 25,0-25,0-1,0 1,0 0,0 0,0 0,0-1,0 1,0 0,0 0</inkml:trace>
  <inkml:trace contextRef="#ctx0" brushRef="#br0" timeOffset="80551.2041">1166 13618,'25'0,"-25"-25,25 25,-25-25,25 25,-1-25,1 25,0-24,0 24,0-25,-1 25,-24-25,25 25,0 0,0-25,0 25,-1 0,1 0,-25-25,25 25,0 0</inkml:trace>
  <inkml:trace contextRef="#ctx0" brushRef="#br0" timeOffset="80864.0506">1265 13866,'0'0,"25"0,0 0,-25-25,25 25,0-25,-1 25,1 0,-25-25,25 25,0 0,0 0,-1 0,1 0,-25-24,25 24,0 0,0 0,-1 0</inkml:trace>
  <inkml:trace contextRef="#ctx0" brushRef="#br0" timeOffset="81536.4757">2208 13816,'0'-25,"-25"25,25-24,-25 24,1 0,-1 0,25 24,-25-24,0 0,25 25,-25 0,25 0,-24-25,24 25,0-1,0-48,-25 24,0 0</inkml:trace>
  <inkml:trace contextRef="#ctx0" brushRef="#br0" timeOffset="82098.2044">1489 13543,'0'0,"0"25,-25-25,0 0,0 0,25 25,0 0,0-50,0 0</inkml:trace>
  <inkml:trace contextRef="#ctx0" brushRef="#br0" timeOffset="82962.664">1737 13097,'0'0,"24"-25,-24 0,0 0,-24 25,24 25,0 0,0 0,-25-25,25 25,0-1,0 1,0 0,0 0,0 0,0 0,0-1,0 1,0 0</inkml:trace>
  <inkml:trace contextRef="#ctx0" brushRef="#br0" timeOffset="83590.3031">2282 13717,'-24'0,"-1"0,0 0,0 0,0 0,1 0,-1 0,25 25,-25-25,25 25,0-1,0 1,25-25,0 25,-1-25,1 0,0 0,0 25,0-25,-1 0,-24 25,0-1,0 1,-24 0,-1 0,0-25,0 0,-24 25,24-25,0 0,0 0,0 24,1-24,-1 0</inkml:trace>
  <inkml:trace contextRef="#ctx0" brushRef="#br0" timeOffset="83880.2389">1935 13643,'-25'0,"1"0,-1 0,25 24,-25-24,25 25,-25 0,25 0,0 0,0-1,-25-24,25 25,0 0,0 25,0-26,0 1,0 0,0 0,0 0,25-1,0 1,0 0,0 0,-1 0,1-25,0 24,0-24,0 0</inkml:trace>
  <inkml:trace contextRef="#ctx0" brushRef="#br0" timeOffset="84164.2859">2406 13742,'25'0,"0"0,0 0,0 25,-1-25,1 0,0 24,0-24,-25 25,25-25,-25 25,24-25,-24 25,25 0,-25-1,0 1,0 0,-25 0,25 0,-24-1,-1 1,0 0</inkml:trace>
  <inkml:trace contextRef="#ctx0" brushRef="#br0" timeOffset="85684.8024">744 12303,'0'-25,"25"25,0 0,-25-24,25 24,0 0,0 0,-1 0,1-25,0 25,0 0,0 0</inkml:trace>
  <inkml:trace contextRef="#ctx0" brushRef="#br0" timeOffset="86120.5196">1489 11460,'-25'0,"25"-25,-25 25,25-25,0 50,0 0,0 0,0-1,0 1,0 25,0-25,0-1,-25 26,25-25</inkml:trace>
  <inkml:trace contextRef="#ctx0" brushRef="#br0" timeOffset="87735.1719">2977 13767,'25'0,"-25"-25,25 25,-1 0,1-25,0 25,0 0,0 0,-1-25,1 25,0 0,0 0,0-25,-1 25,1 0,0 0,0 0</inkml:trace>
  <inkml:trace contextRef="#ctx0" brushRef="#br0" timeOffset="87969.0535">3027 13891,'0'0,"24"0,1 0,0 0,0-25,0 25,-1 0,1 0,0 0,0 0,24-25,-24 25,0 0,0 0,0 0</inkml:trace>
  <inkml:trace contextRef="#ctx0" brushRef="#br0" timeOffset="90055.5775">4440 13370,'0'0,"0"-25,25 25,-25-25,0 0,0 1,-25 24,25 24,-24-24,24 25,-25 0,0 0,0 0,25-1,-25 26,1-25,-1 0,25 24,-25-24,25 0,-25 0,25 24,0-24,0 0,0 0,0-1,25 1,-25 0,0 0,25-25,0 25,-1-25,1 0,0 0,0 0,0-25,-1 25,1-25,0 0,-25 0,25 25,0-24,-25-1,0 0,0 0,0 0,0 1,0-1,0 50,0-1,0 1,0 0,0 0,0 0,0-1,0 1,0 0,0 0,0 0,0-1,0 1,24 0,-24 0</inkml:trace>
  <inkml:trace contextRef="#ctx0" brushRef="#br0" timeOffset="90367.4366">5160 13519,'0'-25,"25"25,-25-25,0 0,0 50,0 0,0 0,0-1,24 1,-24 0,0 0,0 0,25-25,-25 24,0 1,0 0,0 0,0 0,0-1,0 1,0 0,-25-25,1 0</inkml:trace>
  <inkml:trace contextRef="#ctx0" brushRef="#br0" timeOffset="90601.2987">5085 13419,'-24'0,"-1"0,0 0,0 25,0-25,0 25,1-25,24 25,-25-25,0 25,25-1,-25 1,25 0,0 0,0 0,-25-1,25 1,0 0,0 0,0 0,0-1,25-24,-25 25,25 0,-25 0,25 0,0-25,-1 24,1-24,0 25,25-25</inkml:trace>
  <inkml:trace contextRef="#ctx0" brushRef="#br0" timeOffset="90862.149">5482 13494,'0'-25,"25"50,-25 0,25-1,-25 1,25 0,-25 0,24 0,-24-1,0 1,0 0,0 0,0 0,0-1,0 1,0 0,0 0</inkml:trace>
  <inkml:trace contextRef="#ctx0" brushRef="#br0" timeOffset="91406.2895">5829 13370,'0'0,"0"-25,0 0,0 50,25 0,-25 0,0-1,25 1,-25 0,0 0,0 24,0-24,25 0,-25 0,0 0,0-1,0 1,0 0,0 0,0 0,0-1,0 1,0 0,25-25,-25 25,0-50,0 0,0 0</inkml:trace>
  <inkml:trace contextRef="#ctx0" brushRef="#br0" timeOffset="91848.173">5929 13593,'0'-25,"24"25,1-25,0 25,0-24,0 24,-25-25,24 25,1 0,-25-25,25 25,0 0,-25-25,25 25,0 0,-25-25,24 25,-24-24,-24 24,24 24,-25 1,25 0,0 0,0 0,0-1,0 1,0 0,0 0,0 0,0-1,0 1,0 0,25 0,-25 0,24-1</inkml:trace>
  <inkml:trace contextRef="#ctx0" brushRef="#br0" timeOffset="92182.1236">6747 13519,'0'-25,"25"25,-25-25,0 50,0 0,0-1,25 1,-25 0,0 0,25 0,-25-1,0 1,24 0,-24 0,0 0,25-1,-25 1,0 0,0 0,0 0</inkml:trace>
  <inkml:trace contextRef="#ctx0" brushRef="#br0" timeOffset="92452.9687">6772 13444,'0'0,"-25"0,0 0,1 0,-1 0,0 0,25 25,-25-25,0 25,1-25,24 25,-25-25,25 24,-25 1,25 0,-25-25,25 25,0 0,0-1,0 1,0 0,0 0,0 0,25-1,-25 1,25-25,0 25,-25 0,24 0,1-1,0-24,0 25,0 0,-1-25,1 25,0-25,0 0</inkml:trace>
  <inkml:trace contextRef="#ctx0" brushRef="#br0" timeOffset="92682.9319">7144 13568,'0'0,"0"25,25-25,0 0,-25 25,25-25,-25 25,24-1,-24 1,0 0,0 0,0 0,0-1,0 1,0 0,-24 0,-1 0</inkml:trace>
  <inkml:trace contextRef="#ctx0" brushRef="#br0" timeOffset="95668.4429">20142 7417,'0'-25,"0"0,-25 25,25-25,0 0,0 50,0 0,0 0,0 0,0-1,0 1,0 0,0 0,0 0,0-1,0 1,25 0,-25 0,0 0,0 24,0-24,25 25,-25-26,0 26,0-25,0 24,0 1,0 0,0-1,0-24,24 25,-24-1,0 1,0 0,0 24,0-24,0-1,0 1,0 24,0-24,0 24,0-24,0-1,25 26,-25-26,0 1,0 25,0-26,0 1,0 24,0-24,0 24,0-24,0 24,0 1,0-26,0 26,0-26,0 26,0-1,0-24,0 24,0 1,0-26,0 26,0-1,0 0,0-24,0 24,0-24,0 24,0-24,0 24,0-24,25 24,-25-24,0 24,0-24,0 24,0-24,0 0,0 24,0-24,0-1,0 1,0 24,0-24,0 0,0-1,0 26,0-26,0 26,0-26,-25 1,25 24,0-24,0 24,0-24,0 0,0-1,0 26,0-26,0 1,0-1,0 26,0-26,0 1,0 24,0-24,0 0,-25-1,25 1,0-1,0 1,0 0,0 24,0-24,0-1,0 1,0 0,0-1,0 1,0 24,0-24,0-1,0 1,0 0,0-1,0 1,25-25,-25 24,0 1,0-25,0 24,0-24,0 0,0 0,25-1,-25 1,0 0,0 0,0 0,0-50,0 0,0 0,0 0</inkml:trace>
  <inkml:trace contextRef="#ctx0" brushRef="#br0" timeOffset="97125.4899">14387 10468,'0'0,"-50"0,26 0,-1 0,-25 0,25 0,-24 0,24-25,0 25,0 0,1 0,-26 0,25 0,0 0,1 0,-1 0,0 0,0 0,25 25,25-25,0 0,0 0,-1 0,1 0,25 0,-25 24,24-24,-24 0,25 0,-1 0,1 0,24 0,-24-24,-1 24,26 0,-1 0,-24 0,24 0,1 0,-1 0,1 0,-1 0,0 0,1 0,-1 0,1-25,-1 25,0 0,1 0,-1 0,26 0,-26 0,0 0,26 0,-1 0,-25 0,25-25,1 25,-26 0,25 0,0 0,1 0,-26-25,25 25,1 0,-1 0,-25 0,25-25,1 25,-26 0,25 0,0 0,1 0,-26 0,25 0,-24 0,24-24,0 24,0 0,-24 0,24 0,0 0,0 0,-24 0,24 0,0-25,1 25,-26 0,25 0,0 0,1 0,-26 0,25 0,0 0,1 0,-1 0,-25 0,26 0,-1 0,0 0,-25 0,26 0,-1 0,-25 0,25-25,-24 25,24 0,0 0,-24 0,24 0,0 0,-24 0,24 0,0 0,-25 0,26 0,-26 0,0 0,26 0,-26 0,1-25,-1 25,0 0,1 0,-1 0,1 0,-1 0,0 0,1 0,-1 0,1 0,-26 0,26 0,-1 0,-24 0,24 0,-24 0,-1 0,26 0,-26 0,1 0,0 0,-1 0,1 0,-1 0,1 0,0 0,-26 0,26 0,-25 0,24-25,-24 25,0 0,0 0,24 0,-24 0,0 0,0 0,0 0,0 0,-1 0,1 0,-50-24,1 24</inkml:trace>
  <inkml:trace contextRef="#ctx0" brushRef="#br0" timeOffset="102297.5071">19670 8979,'0'-25,"25"25,-25-24,25 24,-25-25,25 0,-25 0,25 25,-25-25,24 1,1-1,0 0,0 0,0 25,0-25,-1 25,1-24,0 24,0-25,24 25,-24 0,0-25,0 25,0 0,-1 0,1 0,0 0,0 0,0 0,-1 0,1 0,0 0,0 25,0-25,-1 0,-24 25,25-25,0 24,0-24,-25 25,25-25,-25 25,24 0,1 0,-25-1,0 1,0 0,0 0,0 0,0-1,0 1,0 0,0 0,0 0,0 0,0-1,25 1,0 0,0 0,-1-25,-24 25,25-25,-25 24,25-24,0 25,-25 0,25-25,-25 25,0 0,0-1,0 1,0 0,0 0,0 0,0 24,0-24,-25 0,25 0,0-1,-25 1,25 0,-25 0,25 0,0-1,-25-24,25 25,0 0,0 0,0 0,0-1,0 1,0 0,25 0,0 0,0-1,0-24,-1 25,1-25,0 25,0-25,0 25,0-25,-1 25,1-25,0 25,0-1,0 1,-25 0,0 0,24 0,-24-1,0 1,0 0,0 0,0 0,0-1,0 1,0 0,0 0,0 0,0-1,0 1,0 0,0 0,0 0,25-1,-25 1,25 0,-25 0,0 0,25-1,-25 1,0 0,25 0,-1 0,-24-1,0 1,25-25,-25 25,0 0,25 0,-25-1,0 1,0 0,0 0,-25-25,25 25,0-1,-25-24,25 25,0 0,0 0,0 0,0 0,0-1,0 1,0 0,0 0,0 0,0-1,0 1,0 0,0 0,0 0,0-1,0 1,0 0,0 0,0 0,0-1,0 1,0 0,0 0,0 0,-24-25,24 24,-25-24,25 25,-25-25,0 25,0-25,1 0,-1 25,0-25,0 0,0 25,1-25,-1 0,0 0,0 24,0-24,0 0,25 25,-24-25,-1 0,0 25,0-25,-24 0,24 0,0 25,0-25,0 0,-24 25,24-25,0 24,-24-24,24 25,0-25,-25 25,26-25,-1 0,0 25,0-25,0 0,1 0,-1 0,0 0,0 0,25-25,-25 25,25-25,0 0,0 1,-24 24,24-25,-25 25,25-25,-25 25,25-25,-25 25,25-25,-25 25,1 0,-1 0,0 0,0 0,0 0,0 0,-24 0,24 0,0 0,0 25,1-25,-26 0,25 0,-24 25,24-25,-25 0,25 25,-24-25,24 25,-25-25,26 24,-26-24,25 25,-24-25,24 25,0-25,-25 25,26-25,-1 0,0 25,-25-25,26 0,-1 24,0-24,0 0,0 0,0 0,1 0,-1 0,0 0,0 0,0 0,1 0,-1 0,0 0,-25 0,26-24,-1 24,0 0,0 0,0 0,1 0,-1-25,0 25,0 0,0-25,1 0,-1 25,0-25,0 1,0-1,1 25,24-25,-25 0,0 0,0 1,0-1,1 0,-1 0,0 0,0 1,25-1,-25 0,1 0,-1 0,0 1,25-1,-25 0,0 0,1 0,-1 1,0-1,0 0,0 0,0 0,1 1,24-1,-25 0,0 25,0-25,0 0,1 1,-1-1,0 0,0 0,0 0,1 25,-1-25,0 1,0 24,0-25,1 25,-1-25,0 25,0-25,0 25,1 0,-1-25,0 25,0 0,0-24,1 24,-1 0,0 0,0 0,0 0,1 0,-1 0,0 24,0-24,0 0,1 25,-1-25,0 25,0-25,0 25,0-25,1 25,-1-1,0-24,25 25,-25-25,0 25,1-25,24 25,-25-25,25 25,-25-25,0 25,0-25,1 24,-1 1,0-25,25 25,-25-25,0 0,25-25,-24 25,24-25,0 1,-25-1,25 0,-25 0,25 0,0 0,-25 25,25-24,-25-1,25 0,0 0,0 0,-24 25,24-24,0-1,0 0,0 0,0 0,0 1,0-1,24 0,-24 0,0 0,25 1,-25-1,0 0,25 0,-25 0,0 1,25 24,-25-25,0 0,0 0,0 0,25 1,-25-1,0 0,0 0,0 0,0 1,0-1,0 0,0 0,0 0,0 1,0-1,0 0,0 0,0 0,0 1,24-1,-24 0,25 25,0 0,0 0,0 0,-1 0,1 0,0 0,0 25,0-25,-1 0,1 0,0 0,0 0,0 0,-25-25,24 25,-24-25,25 0,-25 0,25 25,-25-24,0-1,25 0,0 25,-25-25,25 25,-25-25,24 25,-24-24,25 24,0-25,0 25,-25-25,25 25,-1 0,-24-25,25 25,-25-25,25 25,0 0,-25-24,25 24,-1-25,1 25,0 0,-25-25,25 25,0 0,-1 0,1 0,0 0,0-25,0 25,-1 0,1 0,0 0,0 0,0-25,-1 25,1 0,0 0,0 0,0 0,-1-24,1 24,0 0,0 0,0 0,-1 0,1-25,0 25,0 0,0 0,0-25,-1 25,1 0,0 0,-25-25,25 25,0 0,-1-25,1 25,0 0,0 0,0 0,-1 0,1 0,0 0,-25-24,25 24,0 0,-1 0,1-25,0 25,0 0,-25-25,25 25,-1 0,1 0,-25-25,25 25,0 0,0-25,-1 25,1 0,-25-24,25 24,0-25,0 25,-1-25,1 25,0-25,0 0,0 25,-1 0,1-24,0-1,0 25,0 0,-25-25,24 25,1-25,0 25,0 0,-25-25,25 25,0 0,-1 0,1 0,0 0,0 0,0 0,-1 0,1 0,0 0,0 0,-25-24,25 24,-1 0,1-25,0 0,0 25,-25-25,25 25,-1-25,1 25,0-25,0 25,0 0,-1 0,1 0,0 0,0 0,0 0,-1-24,1 24,0 0,0-25,0 25,-1 0,1 0,-25-25,25 25,0 0,0 0,-25-25,24 25,-24-25,0 1</inkml:trace>
  <inkml:trace contextRef="#ctx0" brushRef="#br0" timeOffset="103494.9214">20167 7417,'0'-25,"24"25,-24-25,0 50,25-25,0 25,0-1,-25 1,25-25,-1 25,-24 0,25 0,0-1,0-24,-25 25,25 0,-25 0,24-25,-24 25,25-1,-25 1,25-25</inkml:trace>
  <inkml:trace contextRef="#ctx0" brushRef="#br0" timeOffset="103718.789">20241 7367,'0'0,"-25"0,0 0,1 0,24-25,-25 25,0 25,0 0,0 0,1-1,24 1,-25 0,-25 0,25 0,1 24,-26-24,25 25</inkml:trace>
  <inkml:trace contextRef="#ctx0" brushRef="#br0" timeOffset="104599.395">17612 8409,'0'-25,"0"0,0 0,0 50,0 0,0 0,0 0,0-1,0 1,24 0,-24 0,0 0,25 24,-25-24,0 0,25 0,-25-1,0 1</inkml:trace>
  <inkml:trace contextRef="#ctx0" brushRef="#br0" timeOffset="104799.9701">17562 8334,'0'0,"0"-24,25-1,0 0,-1 0,1 0,0 25,0-24,0 24,-25-25,25 25,-1-25,1 25,0 0,0-25,0 25,-1 0</inkml:trace>
  <inkml:trace contextRef="#ctx0" brushRef="#br0" timeOffset="105019.3602">17686 8558,'0'-25,"0"0,25 25,-25-25,25 25,0 0,-1-25,1 25,0-24,0 24,0 0,-1-25</inkml:trace>
  <inkml:trace contextRef="#ctx0" brushRef="#br0" timeOffset="105371.3225">18182 8186,'-25'0,"25"24,0 1,25 0,-25 0,25-25,-25 25,25-1,0-24,-25 25,24 0,-24 0,25-25,-25 25,-25-1,1-24,-1 25,0-25,0 0,0 25,1-25,-1 0,0 0,0 0</inkml:trace>
  <inkml:trace contextRef="#ctx0" brushRef="#br0" timeOffset="105820.5234">18058 8235,'0'-25,"-25"25,1 0,-1 0,0 25,25 0,-25-25,25 25,0 0,-25-1,25 1,0 0,0 0,0 0,-24-1,24 1,0 0,0 0,0 0,0-1,24 1,-24 0,25-25,0 25,0-25,0 25</inkml:trace>
  <inkml:trace contextRef="#ctx0" brushRef="#br0" timeOffset="106078.4077">18430 8210,'25'0,"0"0,0 25,-25 0,24-25,-24 25,0 0,0-1,0 1,0 0,0 0,0 0</inkml:trace>
  <inkml:trace contextRef="#ctx0" brushRef="#br0" timeOffset="107308.3381">18207 9178,'0'0,"0"-25,-25 50,0-25,25 25,-24-25,24 24,-25-24,25 25,-25 0,0 0,0 0,25-1,0 1,0 0,0 0,0 0,25-25,0 0,0 0,0 0,-1 0,1 0,0 24,0-24,0 0,-1 25,1-25,0 25,0-25,0 25,-1 0</inkml:trace>
  <inkml:trace contextRef="#ctx0" brushRef="#br0" timeOffset="109829.018">20266 10443,'0'-25,"25"25,-25-25,-25 25,0 0,0 0,0 25,1-25,24 25,0 0,-25-25,25 24,0 1,25-25,-25 25,24-25,1 0,0-25,0 25,0 0,-25-25,24 25,-24-24,0-1,25 25,-25-25,0 0,0 0,0 1,-25 24,1-25,-1 25,0 0,0 0,0 0,1 0,24 25</inkml:trace>
  <inkml:trace contextRef="#ctx0" brushRef="#br0" timeOffset="110318.8782">20439 10691,'0'0,"0"25,-24-25,24 24,-25-24,25 25,-25 0,25 0,0 0,0-1,0 1,0 0,25 0,0-25,-1 25,1-25,0 0,-25-25,25 25,0 0,-25-25,24 25,1-25,0 0,-25 1,0-1,0 0,0 0,0 0,-25 25,0-24,1 24,-1 0,0 0,0 0,0 0,1 0,-1 0,0 0,0 0,0 0</inkml:trace>
  <inkml:trace contextRef="#ctx0" brushRef="#br0" timeOffset="111531.7671">17810 10344,'0'-25,"25"25,-25-25,0 50,0 0,0-1,0 1,0 0,0 0,25 0,-25-50,25 25,-25-25,0 0,0 0,0 1,0-1,0 50,0-1,0 1,-25 0,25 0,0 0,0-1,0-48,0-1,0 0,0 0,0 0,0 1,0-1,0 50,25-25,-25 24,0 1,24-25,-24 25</inkml:trace>
  <inkml:trace contextRef="#ctx0" brushRef="#br0" timeOffset="112031.8834">17934 10840,'25'0,"0"0,0 0,-1 0,1 0,0 0,0 0,0 0,-25-25,24 25,1 0,0 0,0 0,-50 0</inkml:trace>
  <inkml:trace contextRef="#ctx0" brushRef="#br0" timeOffset="112533.5926">18331 10666,'0'25,"25"-25,-25 25,0-1,0 1,25-25,-25 25,0 0,0 0,0-1,0 1,0 0,0 0,0 0,0-1,0 1,0-50</inkml:trace>
  <inkml:trace contextRef="#ctx0" brushRef="#br0" timeOffset="112810.9888">18505 10840,'0'-25,"24"25,1 0,0 0,0-25,0 25,-1 0,1 0,0 0,0 0,0 0,-1 0,1 0,0 0</inkml:trace>
  <inkml:trace contextRef="#ctx0" brushRef="#br0" timeOffset="113060.8623">18703 10716,'-25'0,"0"0,1 0,-1 0,25 24,0 1,25-25,-25 25,0 0,24 0,-24-1,0 1,25 0,-25 0</inkml:trace>
  <inkml:trace contextRef="#ctx0" brushRef="#br0" timeOffset="113419.6549">18877 10740,'0'0,"25"0,-25 25,24-25,-24 25,25-25,-25 25,0 0,25-25,-25 24,0 1,0 0,0 0,0 0,0-1,0 1,-25 0,0-25,1 0,-1 0,0 0,25-25,-25 25,25-25</inkml:trace>
  <inkml:trace contextRef="#ctx0" brushRef="#br0" timeOffset="113777.48">19150 10840,'0'24,"0"1,0 0,0 0,24 0,-24-1,25 1,0-25,0-25,0 1,-25-1,0 0,0 0,0 0,-25 1</inkml:trace>
  <inkml:trace contextRef="#ctx0" brushRef="#br0" timeOffset="114078.4031">18926 10641</inkml:trace>
  <inkml:trace contextRef="#ctx0" brushRef="#br1" timeOffset="123877.4097">18678 8731,'0'-25,"0"50</inkml:trace>
  <inkml:trace contextRef="#ctx0" brushRef="#br1" timeOffset="127534.5838">18653 8855,'0'-25,"-24"25,24-24,0-1,0 0,0 0,0 0,24 25,1 0,-25-24,25 24,0 0,-25 24,25-24,-1 0,-24 25,25-25,-25 25,25-25,0 25,-25 0,0-1,0 1,0 0,0 0,0 0,0-1,-25 1,25 0,-25 0,25 0,0 0,-25-25,25 24,0 1,-24 0,24 0,0 0,0-1,0 1,24-25,-24 25,25-25,0 0,0 25,0-25,0 0,-1 0,1 25,0-25,0 0,0 24,-1-24,-24 25,25-25,0 25,-25 0,0 0,0-1,0 1,0 0,0 0,-25 0,25-1,-25 1,25 0,0 0,-24 0,24-1,0 1,0 0,0 0,0 0,0-1,0 1,0 0,24-25,-24 25,25-25,-25 25,25-25,0 0,0 24,-1-24,-24 25,25-25,-25 25,0 0,0 0,0 0,0-1,0 1,0 0,0 0,0 0,0-1,-25 1,25 0,0 0,0 0,-24-1,24 1,0 0,0 0,0 0,0-1,0 1,0 0,24-25,-24 25,25-25,-25 25,25-25,0 24,0 1,-1-25,1 25,0 0,0-25,0 25,-1-25,1 24,-25 1,25-25,-25 25,0 0,0 0,0-1,-25 1,25 0,0 0,0 0,0-1,0 1,0 0,25-25,-25 25,0 0,25-1,-25 1,0 0,25-25,-25 25,0 0,24 0,-24-1,0 1,0 0,0 0,25 0,-25-1,0 1,0 0,0 0,0 0,0-1,0 1,0 0,0 0,0 0,0-1,0 1,0 0,-25-25,25 25,-24 0,24-1,-25 1,0 0,0 0,25 0,-25-25,25 24,-24-24,24 25,-25 0,0 0,0 0,0-25,25 24,-24-24,-1 0,0 25,0-25,0 25,1-25,-1 0,0 25,0-25,0 25,1-25,-1 24,0-24,0 0,25 25,-25-25,1 0,-1 25,0-25,0 0,0 0,0 0,1 0,-1 0,0 0,0 0,-24 0,24 25,-25-25,25 0,-24 0,24 0,-25 25,26-25,-1 0,0 0,0 25,0-25,1 0,-1 0,0 0,0 0,0 0,1 0,-1 0,0-25,0 25,0 0,1 0,-1 0,-25 25,25-25,1 0,-1 0,0 0,-25 24,26-24,-1 0,0 0,0 25,0-25,0 0,1 0,-1 0,0 25,0-25,0 0,1 0,-1 0,0 0,0 0,0 0,1 0,-1 0,0 0,0 0,-24 0,24 0,0 0,0 0,0 0,1 0,-1 0,0-25,0 25,0 0,25-25,-24 25,-1-24,0 24,0-25,0 0,1 25,-1-25,0 25,0-25,0 25,1-25,-1 25,0 0,25-24,-25 24,0 0,25-25,-25 25,1 0,24-25,-25 25,0 0,25-25,-25 25,0-25,25 1,-24 24,-1-25,0 0,0 25,0-25,1 25,-1-25,0 25,0 0,0 0,1 0,-1 0,0 0,0 0,0 0,1 0,-1 0,0 0,0 0,0 0,-24 0,24 0,0 0,0 0,1 0,-26 0,25 0,0 0,-24 0,24 0,0 0,-25 0,26 0,-1 0,0 0,0 0,0 0,1 25,-1-25,0 0,0 0,0 0,1-25,-1 25,0 0,0 0,0 0,1 0,-1 0,0 0,0 25,0-25,1 0,-1 0,0 25,0-25,0 0,1 0,-1 0,0 0,0 25,0-25,1 25,-1-25,0 24,0-24,25-24,0-1,0 0,0 0,0 0,-25 1,25-1,0 0,-24 0,24 0,-25 1,0-1,25 0,-25 0,25 0,-25 25,25-24,0-1,-24 0,24 0,0 0,-25 25,25-24,0-1,-25 25,25-25,25 0,-25 0,0 1,0-1,0 0,0 0,0 0,0 1,0-1,0 0,0 0,0 0,0 0,25 1,-1-1,-24 0,25 25,-25-25,25 0,0 25,-25-24,25 24,-25-25,24 25,1 0,0 0,0 0,0 0,-1 0,-24-25,25 25,-25-25,0 0,0 1,0-1,0 0,0 0,0 0,0 1,0-1,0 0,0 0,0 0,0 1,0-1,0 0,0 0,25 0,-25 1,25-1,-25 0,25 25,-25-25,24 25,1-25,0 25,0-24,0 24,-1-25,1 25,-25-25,25 25,0-25,0 25,-25-25,24 25,1-24,0-1,0 25,-25-25,25 0,-1 0,-24 1,25-1,-25 0,25 0,-25 0,25 0,-25 1,0-1,25 25,-25-25,24 25,-24-25,25 0,0 25,-25-24,25 24,0 0,-1-25,1 25,0-25,0 25,0 0,0 0,-1-25,1 25,0 0,0 0,0 0,-1 0,1 0,0 0,0-25,0 25,-1-24,1-1,0 25,0-25,0 25,-1-25,1 25,0-25,0 1,0 24,-1-25,1 25,0 0,0-25,0 25,-1 0,1 0,0 0,0 0,0 0,-1-25,1 25,0 0,0 0,0 0,-1 0,1 0,0 0,0 0,0 0,0-25,-1 25,-24-24,25 24,0 0,-25-25,25 0,0 25,-25-25,24 0,1 25,0-24,-25-1,25 25,0-25,-1 25,-24-25,25 0,0 25,0-24,0 24,-1-25,1 25,0 0,0-25,0 25,-1 0,1 0,0 0,0-25,0 25,-1 0,1 0,0 0,0 0,-25-25,25 25,-1 0,1 0,0 0,-25-24,25 24,0 0,-1 0,-24-25,25 25,0 0,-25-25,25 25,0-25,0 25,-25-25,24 25,1-25,0 25,0 0,-25-24,25 24,-1 0,1 0,0 0,0-25,0 25,-1 0,1 0,0 0,-25-25,25 25,0 0,-1 0,1 0,0 0,0 0,-25-25,25 25,-1 0,1 0,0 0,0 0,0-25,-1 25,1 0,0-24,0 24,0 0,-25-25,24 25,1 0,0 0,0 0,-25-25,25 25,-1 0,1 0,0 0,0 0,0 0,-25-25,24 25</inkml:trace>
  <inkml:trace contextRef="#ctx0" brushRef="#br1" timeOffset="128968.679">17810 10418,'-25'0,"1"0,24 25,-25-25,25 25,0-1,25-24,-1 0,1-24,0 24,0 0,-25-25,25 25,-1-25,1 25,-25-25,0 0,-25 25,1 0,-1 0,0 0,0 0,0 0,25 25,0 0,25-25,0 0,0 0,0-25,-1 25,1 0,-25-25,0 1,-25 24,25-25,-24 25,-1 0,0 0,0 0,0 0,1 0,24 25,24-25,1 0,0 0,0 0,0 0,-1 0,1 0,0 0,-25-25,-25 25,0-25,1 25,-1 0,0-25,0 25,0 0,1 0,24 25,0 0,24 0,1-25,-25 24,25-24,0 0,-25 25,25-25,-1 0,1 0,-25-25,-25 25,25-24,-24 24,24-25,-25 25,0-25,0 25,0-25,1 25,24 25</inkml:trace>
  <inkml:trace contextRef="#ctx0" brushRef="#br1" timeOffset="133921.3528">2902 10096,'0'0,"-24"0,24-25,0 0,0 0,0 50,0 0,24-25,-24 25,25-1,-25 1,25-25,-25 25,0 0,25-25,-25 25,0-1,25-24,-25 25,25-25,-1 0,1 0,-25-25,25 1,-25-1,25 0,0 0,24 0,-24-24,25-1,-1 0,1 1,-1-1,1 1,0-1,-1 0,26 1,-26-1,1 1,-1-1,1 25,0 0,-1 1,-24-1,25 0,-25 0,-1 25,1 0,0 0,-25 25</inkml:trace>
  <inkml:trace contextRef="#ctx0" brushRef="#br1" timeOffset="136306.6449">20340 10368,'-25'0,"25"-24,-24 24,-1 0,25 24,-25-24,25 25,-25-25,25 25,0 0,0 0,0-1,25 1,0-25,0-25,-25 1,0-1,0 0,0 0,0 0,0 1,-25 24,25-25,-25 25,25-25,-25 25,25 25,-25-25,25 25,-24-1,24 1,0 0,0 0,0 0,24-25,-24 24,25-24,0 0,0 0,0 0,-25-24,0-1,0 0,0 0,-25 25,25-25,-25 1,0 24,25-25,0 50,0-1,0-48</inkml:trace>
  <inkml:trace contextRef="#ctx0" brushRef="#br1" timeOffset="138537.1663">1687 11237,'-25'0,"25"-25,-25 25,1 0,-1-25,0 25,0-25,0 25,1 0,-1-25,0 25,0 0,0 0,1-25,-1 25,0 0,0-24,0 24,1 0,-1-25,0 25,0 0,0 0,1-25,-1 25,0 0,0 0,0 0,1 0,-1 0,0 0,0 0,0 0,1 0,-1 0,0 0,0 25,0-25,0 25,1-25,-1 24,0-24,0 25,-24 0,24 0,0 0,0 0,0-1,1 1,-1 25,-25-25,25-1,1 26,-1-25,0 24,0-24,25 25,-25-1,1-24,-1 25,0-1,0-24,25 25,-25-25,1 24,24 1,0-25,-25-1,25 26,0-25,0 24,0-24,0 0,0 0,0 25,25-26,-25 1,0 25,24-25,-24-1,25 1,0 25,-25-25,25-1,0 1,-1 25,1-25,-25-1,25 1,0 0,0-25,-1 25,1 0,0-1,0-24,0 25,24-25,-24 25,25-25,-1 0,-24 25,25-25,-1 0,-24 0,25 0,-1 0,-24 0,25 0,-25 0,24 0,-24 0,0-25,24 25,-24 0,25-25,-25 0,24 25,-24-24,25-1,-26 0,26 0,-25 0,24 1,-24-1,25-25,-25 25,24 1,-24-26,0 25,24-24,-24-1,0 25,0-24,0-1,0 25,-25-25,24 26,-24-26,25 25,-25 0,0-24,0 24,0 0,-25-24,25 24,-24 0,24-25,-25 26,0-26,0 25,0 0,0-24,-24 24,24 0,-25-24,1 24,-1 0,1 0,-1 0,0 1,26-1,-26 25,0-25,1 0,-1 25,1 0,24-25,-25 25,25 0,-24 0,24 25,-25-25,26 0,-1 25,0 0,0-25</inkml:trace>
  <inkml:trace contextRef="#ctx0" brushRef="#br1" timeOffset="140226.0813">17984 10864,'-25'0,"25"-24,25 24,0 0,-1 0,1 0,0 0,0 0,0 0,-1 0,1 0,-25-25,25 25,0 0,0 0</inkml:trace>
  <inkml:trace contextRef="#ctx0" brushRef="#br1" timeOffset="140694.1789">18381 10691,'0'-25,"0"50,0 0,0-1,-25 1,25 0,0 0,0 0,0-1,0 1,0 0,0 0,0 0,0-1,0 1,0 0,0 0</inkml:trace>
  <inkml:trace contextRef="#ctx0" brushRef="#br1" timeOffset="141028.7249">18505 10864,'24'0,"1"0,0 0,0 0,0 0,-1 0,-24-24,25 24,0 0,0 0,0 0,-1 0,1 0</inkml:trace>
  <inkml:trace contextRef="#ctx0" brushRef="#br1" timeOffset="141338.0991">18678 10740,'-25'0,"25"-24,0 48,0 1,0 0,0 0,0 0,0-1,0 1,0 0,0 0,0 0,0-1,0 1,25-25</inkml:trace>
  <inkml:trace contextRef="#ctx0" brushRef="#br1" timeOffset="141760.9459">18802 10716,'0'-25,"25"25,-25 25,25-25,-25 24,25-24,-25 25,0 0,25-25,-25 25,0 0,0-1,0 1,0 0,0 0,24 0,-24-1,0 1,0 0,0 0,-24-25,-1 25,0-25,0 0,0 24,0-24,1 0,24-24,-25 24,0 0</inkml:trace>
  <inkml:trace contextRef="#ctx0" brushRef="#br1" timeOffset="142170.7548">19125 10889,'0'-25,"0"50,0 0,0 0,0 0,0-1,0 1,0 0,25-25,-1 0,1-25,-25 0,0 1,0-1,-25 0,25 0,-24 25,-1-25,0 1,0 24,0-25,1 25</inkml:trace>
  <inkml:trace contextRef="#ctx0" brushRef="#br1" timeOffset="142494.6153">18678 10468,'0'24</inkml:trace>
  <inkml:trace contextRef="#ctx0" brushRef="#br1" timeOffset="147561.3403">1985 15007,'0'0,"0"-25,0 0,0 0,-25 25,25-24,0 48,0 1,0 0,0 0,0 0,0-1,0 1,0 0,0 0,0 0,0-1,0 1,0 0,0 0,0 0,0-1,0 1,0 0,0 0,0 0,0 0,0-1</inkml:trace>
  <inkml:trace contextRef="#ctx0" brushRef="#br1" timeOffset="148013.669">1960 14908,'0'0,"25"0,-25-25,25 25,-25-25,24 25,1 0,0 0,0 0,0 0,-1 0,1 0,0 0,0 0,0 0,-1 0,1 0,-25-25,25 25,0 0,-50 0</inkml:trace>
  <inkml:trace contextRef="#ctx0" brushRef="#br1" timeOffset="149580.622">2357 15280,'0'0,"0"-25,-25 25,25-25,-25 25,0 0,1 0,-1 0,0 25,0 0,0-1,1 1,24 0,0 0,-25 0,25 0,0-1,0 1,0 0,0 0,0 0,25-25,-25 24,24-24,1 0,0 0,0 0,0 0,-25-24,24 24,-24-25,25 25,-25-25,0 0,0 50,0 0,25-25,-25 25,0-1,0 1,25 0,-25 0,0 0,0-1,25-24</inkml:trace>
  <inkml:trace contextRef="#ctx0" brushRef="#br1" timeOffset="150171.2048">2555 15354,'0'-25,"0"50,-25-50,25 0,0 50,0 0,0 0,25 0,-25 0,25-1,-25 1,25-25,-25 25,25-25,-25 25,0 0,-25-25,0 0,25-25,0 0,0 0,25 0,0 25,-25-24,24 24,-24-25,25 25,-25-25,25 25,-25-25,25 0,-25 50,0 0,0 0,0 0,0-1,0 1,0 0,0 0,0 0,0-1,0 1,0 0,0 0,0 0</inkml:trace>
  <inkml:trace contextRef="#ctx0" brushRef="#br1" timeOffset="150546.0727">3027 15280,'0'-25,"24"25,1 0,0 0,0 0,0 0,-1 0,1 0,0 0,0 0,0 0</inkml:trace>
  <inkml:trace contextRef="#ctx0" brushRef="#br1" timeOffset="150750.9713">3076 15453,'0'50,"0"-100,25 100,0-50,0-25,-1 25,1-25,0 25,0 0,0-24</inkml:trace>
  <inkml:trace contextRef="#ctx0" brushRef="#br1" timeOffset="151371.7305">4068 14957,'0'-25,"25"25,-25-24,0-1,-25 25,1 0,24 25,-25-25,0 24,0 1,0 0,0-25,25 25,-24 0,-1-1,0 1,25 0,-25 0,25 0,0-1,0 1,0 0,0 0,25-25,-25 25,25-25,-25 24,25-24,-1 0,1 0,0 0,0-24,0 24,0 0,-25-25,24 25,1-25,0 25,-25-25,0 50,0 0,0 0,0-1,0 1,0 0,25 0,-25 0,0 0,25-25</inkml:trace>
  <inkml:trace contextRef="#ctx0" brushRef="#br1" timeOffset="151697.0713">4614 15056,'0'-24,"0"48,-25-48,0 24,1 24,-1-24,0 25,25 0,0 0,0 0,25-1,-25 1,25-25,-1 25,1 0,0-25,-25 25,25-25,-50 0,0 0</inkml:trace>
  <inkml:trace contextRef="#ctx0" brushRef="#br1" timeOffset="151936.0175">4490 15007,'-124'25,"248"-50,-273 74,124-49,25 25,-24-25,24 25,-25-25,25 25,0 0,-25-1,25 1,0 0,0 0,0 0,0-1,0 1,25 0,-25 0,25-25,-25 25,24-25,1 25,0-25,0 0,0 0</inkml:trace>
  <inkml:trace contextRef="#ctx0" brushRef="#br1" timeOffset="152207.0583">4837 15007,'25'0,"-50"0,50 25,0-1,-25 1,0 0,0 0,0 0,25-1,-25 1,0 0,0 0,0 0,0-1</inkml:trace>
  <inkml:trace contextRef="#ctx0" brushRef="#br1" timeOffset="152831.9193">5160 14908,'25'0,"-50"0,50 24,-25 1,24-25,-24 25,0 0,0 0,0-1,0 1,0 0,25 0,-25 0,0-1,0 1,25 0,-25 0,25 0,-25-1,0 1,25-25,-25-25,-25 25,25-24,-25-1,0 25,25-25,-25 25,25-25,-24 25,24-25,24 1,1 24,0-25,0 25,0-25,-1 25,1-25,0 0,0 25,0 0,-25-24,24 24,-24-25,25 25,-25 25,0-1,-25-24,25 25,0 0,0 0,0 0,0-1,0 1,0 0,25 0,0-25</inkml:trace>
  <inkml:trace contextRef="#ctx0" brushRef="#br1" timeOffset="153073.7833">5879 15056,'25'0,"-50"0,50 25,-25 0,0 0,0 0,0-1,0 1,0 0,0 0,0 0,0-1,0 1,0 0</inkml:trace>
  <inkml:trace contextRef="#ctx0" brushRef="#br1" timeOffset="153294.6049">5805 15081,'-124'25,"99"0,174-75,-323 125,174-51,0 1,0 0,0 0,0 0,0-1,0 1,0 0,25 0,0 0,-1-25,-24 25,25-25,0 0,0 0</inkml:trace>
  <inkml:trace contextRef="#ctx0" brushRef="#br1" timeOffset="153497.4847">6152 15081,'0'25,"0"-50,0 75,0-25,0-1,0 1,0 0,0 0,0 0,0-1,-25 1,25 0,-25 0</inkml:trace>
  <inkml:trace contextRef="#ctx0" brushRef="#br1" timeOffset="154073.0293">1836 16148,'0'0,"0"-25,25 25,0 0,-1-25,1 25,25 0,-25 0,24 0,1 0,-1-25,1 25,0 0,-1 0,26 0,-26-24,1 24,-1 0,-24 0,25 0,-1-25,-24 25,0 0,25 0</inkml:trace>
  <inkml:trace contextRef="#ctx0" brushRef="#br1" timeOffset="154429.3188">2307 16446,'0'24,"0"1,0 0,-25-25,25 25,0 0,0-1,0 1,0 0,0 0,0 0,0-1,0 1,0 0,0 0,0 0,0-1,25-24,-25 25,0-50</inkml:trace>
  <inkml:trace contextRef="#ctx0" brushRef="#br1" timeOffset="154628.202">2357 16346,'49'-49,"-98"98,123-98,-49 49,0 0,0 0,-1 0,1 0,-25 24</inkml:trace>
  <inkml:trace contextRef="#ctx0" brushRef="#br1" timeOffset="154892.6486">2307 16694,'0'24,"0"-48,25 24,0 0,0-25,-1 25,1 0,0-25,0 25,0-25,-1 25,1 0,0-25,0 25,0 0,-25-24,24 24,1 0,-25-25,25 25</inkml:trace>
  <inkml:trace contextRef="#ctx0" brushRef="#br1" timeOffset="155157.6006">2754 16148,'0'25,"0"-1,0 1,24 0,-24 0,0 0,0-1,0 1</inkml:trace>
  <inkml:trace contextRef="#ctx0" brushRef="#br1" timeOffset="155517.3963">3101 16421,'0'0,"-25"25,0-25,1 24,-1-24,25 25,0 0,0 0,0 0,25-25,-25 24,24-24,1 0,-25 25,25-25,0 0,0 0,-1 0,-24 25,25-25,-25 25,0 0,-25-25,25 24,-24-24,24 25,-25-25,0 25,0-25,0 25,1-25,-1 0,0 0</inkml:trace>
  <inkml:trace contextRef="#ctx0" brushRef="#br1" timeOffset="155781.244">2853 16371,'0'25,"-25"-25,50-25,-75 50,50 0,-25-25,1 25,-1-1,25 1,-25-25,25 25,0 0,0 0,0-1,0 1,0 0,0 0,0 0,25-1,-25 1,25 0,-1-25,-24 25,25 0,0-25,0 24,0-24,-1 25,1-25,0 0,25 0,-25 0</inkml:trace>
  <inkml:trace contextRef="#ctx0" brushRef="#br1" timeOffset="156021.0924">3324 16470,'-25'0,"50"0,-50 25,25 0,25-25,-25 25,0 0,25-25,-25 24,25-24,-25 25,0 0,25 0,-25 0,0-1,0 1,0 0,0 0,0 0,0-1</inkml:trace>
  <inkml:trace contextRef="#ctx0" brushRef="#br1" timeOffset="157856.3475">3895 15602,'0'0,"-25"0,0 0,0 0,0-25,25 50,25-25,0 0,0 0,0 0,-1 0,1 0,25 0,-25 0,24 0,1 0,0 0,-1 0,1 0,-1 0,26 0,-26 0,1 0,24 0,-24 0,24 0,-24 0,24-25,1 25,24 0,-24 0,-1 0,0 0,26 0,-26 0,0 0,1 0,-1 0,1 0,-1 0,0 0,1 0,-26 0,1 0,24 0,-24 0,-25-24,25 24,-1 0,-24 0,0 0,0 0,-1 0,-24-25</inkml:trace>
  <inkml:trace contextRef="#ctx0" brushRef="#br1" timeOffset="164923.5389">4614 14188,'0'-25,"0"1,-25 24,25-25,0 0,0 0,0 0,25 25,-25 25,25-25,0 0,-1 0,1 0,0 25,0-25,0 0,-1 0,26 0,-25 0,24 0,1 25,0-25,-1 0,1 0,0 0,24 0,-24 25,-1-25,1 0,24 0,-24 24,-1-24,26 25,-26-25,1 25,24-25,-24 0,24 25,-24-25,24 0,-24 0,25 0,-26 0,26 0,-1 0,-24 0,-1 0,26 0,-26 0,1 0,24 0,-24 0,-1-25,-24 25,25 0,-1 0,-24 0,25 0,-25 0,-1 0,1 0,0 0,25 0,-25 0,-1 0,1 0,0 0,0 0,0 0,-25-25,24 25,-48 0,24-25,-25 25,0 0,0 0,25-24,-25 24</inkml:trace>
  <inkml:trace contextRef="#ctx0" brushRef="#br1" timeOffset="167532.5062">17934 10294,'-25'0,"25"25,-24-25,24 25,0-1,0 1,24-25,1 0,-25-25,0 1,0-1,0 0,-25 25,1 0,24 25,-25-25,25 25,0-1,0 1,0 0,25-25,-1 0,-24-25,0 0,0 1,-24-1,-1 0,25 50,0 0,25-25,-25 24,0-48</inkml:trace>
  <inkml:trace contextRef="#ctx0" brushRef="#br1" timeOffset="169615.4072">18281 11261,'0'0,"-24"0,48 0,1 0,0 0,0 0,0 0,24 0,-24 0,0 0,24 0,-24 0,25 0,-25 0,24 0,-24 0,25 0,-26 0,1 0,25 0,-25 0,0 0,-1 0,26 0,-25 0,0 0,-1 0,1 0,0 0,0 0,0 0,-1 0,1 0,0 0</inkml:trace>
  <inkml:trace contextRef="#ctx0" brushRef="#br1" timeOffset="170068.9839">18405 11336,'-24'0,"48"0,-73 0,24 0,50 0,0 0,-1 0,1 0,0 0,0 0,24 0,-24 0,0 0,25 0,-26 25,26-25,-25 0,24 0,-24 0,25 0,-25 0,24 0,-24 0,0 0,25 0,-26 0,1 0,0 0,0 0,0 0,-1 0,1 0,0 0,-50 0,0 0</inkml:trace>
  <inkml:trace contextRef="#ctx0" brushRef="#br1" timeOffset="171677.2826">20514 10592,'25'0,"-1"0,1 0,0 0,0 0,0 0,-1 0,1-25,0 25,0 0,0 0,-1 0,-48 25,-1-25</inkml:trace>
  <inkml:trace contextRef="#ctx0" brushRef="#br1" timeOffset="172063.0814">20539 10666,'0'-25,"0"50,24-50,1 25,0 0,0 0,0-25,-1 25,1 0,0 0,0 0,0-24,-1 24,1 0,0 0,0 0,0 0,0 0,-25 24,0 1,-25-25,0 0,0 25,0-25,0 0,1 25,-1-25,0 0,0 0,0 25,1-25,-1 0,50 0,-1-25,1 25,0 0,25 0,-26-25,26 25,0 0,-1-25,-24 25</inkml:trace>
  <inkml:trace contextRef="#ctx0" brushRef="#br1" timeOffset="184874.8158">19621 10840,'0'-25,"0"0,0 0,-25 25,25-25,0 1,-25 24,25-25,-25 0,1 0,24 0,-25 25,25-24,-25 24,25-25,-25 25,0-25,1 0,-1 25,0-25,0 25,25-24,-25 24,1 0,-1-25,0 25,0-25,0 25,1-25,-1 25,0-25,0 25,0-24,1 24,-1-25,0 25,0 0,0 0,1-25,-1 25,0 0,25-25,-25 25,0 0,0 0,1 0,-1-25,0 25,0 0,0 0,1 0,-1 0,0 0,0 0,0 0,1 0,-1 0,0 0,0 0,0 0,1 0,-1 0,0 0,0 25,0-25,1 0,-1 0,0 0,0 0,0 0,1 0,-1 0,0 0,25 25,-25-25,0 0,1 0,24 25,-25-25,0 0,0 0,25 25,-25-25,1 24,-1-24,0 25,0 0,0 0,1 0,-1-1,0-24,0 25,0 0,0 0,1-25,24 25,-25-1,25 1,-25 0,25 0,0 0,0-1,-25 1,25 0,0 0,0 0,0-1,0 1,0 0,0 0,0 0,0-1,0 1,0 0,0 0,0 0,0-1,0 1,0 0,25-25,-25 25,25 0,-25 0,25-25,-25 24,24 1,-24 0,25-25,-25 25,25-25,-25 25,25-25,0 24,0 1,-1 0,1-25,-25 25,25-25,0 25,0-25,-1 0,1 24,0-24,0 25,0-25,-1 25,1-25,0 0,0 25,24-25,-24 0,0 25,25-25,-26 0,26 24,-25-24,24 0,-24 0,25 0,-25 25,24-25,-24 0,25 0,-26 0,26 0,-25 0,24-25,-24 25,0 0,0 0,25 0,-26 0,1 0,0 0,0 0,0-24,24 24,-24 0,0 0,0 0,-1-25,1 25,0 0,0-25,0 25,-1 0,1-25,0 0,0 25,0-24,-1 24,-24-25,25 25,-25-25,25 0,0 25,-25-25,25 1,-1-1,-24 0,25 0,-25 0,0 1,0-1,0 0,0 0,-25 0,25 0,0 1,-24-1,24 0,-25-25,0 26,25-1,-25 0,0-25,1 26,-1-1,0 0,0 0,25 0,-25 1,1-1,-1 0,0 0,0 0,-24 1,24-1,0 25,-25-25,1 0,24 0,-25 1,1 24</inkml:trace>
  <inkml:trace contextRef="#ctx0" brushRef="#br1" timeOffset="187755.1603">8211 14213,'0'-25,"0"0,25 25,-1 0,1 0,0 25,0-25,24 25,-24 0,25 0,-25-1,24 1,1 0,-1 25,1-25,0 24,-1-24,1 25,-1-26,1 1,24 25,-24-25,24-1,-24 26,0-25,-1 0,1-1,0 1,-1 0,1 0,-1-25,-24 25,0-1,25-24,-26 25,1-25,0 25,0-25,0 25,-1-25,1 0,-25-25</inkml:trace>
  <inkml:trace contextRef="#ctx0" brushRef="#br1" timeOffset="188151.9323">9525 14536,'-24'-25,"48"50,-48-25,48 0,1 0,0 24,0-24,-25 25,25-25,-1 25,1 0,0-25,0 25,0-1,-1 1,1 0,0-25,-25 25,25 0,0-1,-25 1,24 0,-24 0,0 0,0-1,0 1,0 0,-24 0,24 0,-25-1,0 1,0 0,0 0,1-25,-1 25,0-1,-25-24,26 25,-1-25,0 25,0-25,-24 0,24 25,0-25,0 0,0 25,1-25,-1 0,0 0,0 0</inkml:trace>
  <inkml:trace contextRef="#ctx0" brushRef="#br1" timeOffset="194297.937">9848 15776,'0'-25,"0"0,0 50,0 0,0 0,0-1,-25 1,25 0,0 0,0 0,-25-1,25 1,0 0,-25 0,25 0,0-1,0 1,0 0,0 0,-24-25,24 25,0-1</inkml:trace>
  <inkml:trace contextRef="#ctx0" brushRef="#br1" timeOffset="194836.3933">9501 15801,'24'-50,"-48"100,73-100,-49 25,25 25,0 0,0-25,-1 25,1 0,25 0,-25-24,-1 24,26 0,-25 0,24 0,-24 0,25 0,-25 24,-1-24,1 25,0-25,0 25,0-25,-1 25,-24 0,25-25,-25 24,0 1,0 0,0 0,0 0,0-1,0 1,0 0,0 0,-25 0,25-1,0 1,0 0,0 0,25-25,0 0,0 0,0 0,-1 0,-24-25,25 25,0-25,0 0,-25 1,0-1,0 0,0 0,0 0,0 1,-25 24,0-25,0 0,1 0,-1 25,0-25,0 25,25-24,25 24,0 0,0-25,-1 25,1 0</inkml:trace>
  <inkml:trace contextRef="#ctx0" brushRef="#br1" timeOffset="195089.2988">10642 15627,'0'0,"0"0,-25 25,25 0,0-1,-25 1,25 0,0 0,0 0,0 24,0-24,0 0,0 24,0-24,0 0,0 25,0-26,0 1,0 0,0 0,25 0,-25-1,0 1</inkml:trace>
  <inkml:trace contextRef="#ctx0" brushRef="#br1" timeOffset="195928.9328">10418 15974,'174'-49,"-348"98,398-98,-200 49,1 0,0 0,0 0,0 0,-1 0,1 0,0 0,0 0,0 24,-25 1,0 0,0 0,-25-25,0 25,0-1,25 1,25-25,-25-25,25 25,0 0,-25-24,24 24,1 0,-25-25,25 25,-25 25,25-25,0 0,-25 24,24-24,1-24,0 24,0-25,0 0,-1 25,1-25,-25 0,25 1,0-1,-25-25,25 25,-25 1,0-1,24 0,-24 0,0 0,0 1,0-1,0 0,-24 25,-1-25,0 25,0 0,0 0,25 25,0 0,-24 0,24-1,0 1,0 0,0 0,0 0,0 24,0-24,0 0,24 0,-24 24,0-24,25 0,-25 0,25-1,-25 1,25 0,0-25,-25 25,24 0,1-25,0 0,0 0,0 0,0 0,-25-25,24 25,1-25,0 0,-25 0,25 25,-25-24,0-1,0 0,0 0,0 0,0 50,0 0,0 0,0 0,25-1,-1-24,-24 25,25 0</inkml:trace>
  <inkml:trace contextRef="#ctx0" brushRef="#br1" timeOffset="196795.4359">12279 15925,'24'0,"1"0,0-25,0 25,0-25,-1 0,1 25,0-25,0 1,0-1,0 0,-25 0,24 0,-24 1,0-1,-24 0,-1 25,25 25,-25-25,0 0,0 25,25-1,-25-24,25 25,0 0,0 0,0 0,0-1,0 1,25 0,0 0,0 0,0-25,0 0,-25 24,24-24,1 0,0 0,0 0,0 0,-1 0,-24-24,25 24,-25-25,25 0,-25 0,0 0,0 1,0-1,0 0,0 0,25 25,0 0,-1 0,-24 25,25-25,0 25,0 0,0-25,-25 24,24-24,-24 25,25 0,-25 0,0-50,0 0,0 0,0 1,25-1,0 25,0-25,-1 25,1 0,-25 25,25-25,-25 25,0-1,25 1,-25 0,0 0,0 0,0-1,25-24</inkml:trace>
  <inkml:trace contextRef="#ctx0" brushRef="#br1" timeOffset="197332.1355">13519 15528,'-75'-25,"150"50,-174-50,74 50,0-25,25 25,-25-1,25 1,0 0,0 0,0 0,0-1,25 1,-25 0,25 0,0 0,-1-1,1 1,0-25,0 0,0 25,0-25,-1-25,1 25,-25-25,25 25,-25-24,25-1,-25 0,0 0,0 0,0 1,0-1,0 50,25-1,-25 1,24 0,-24 0,0 0,25-1,-25 1,0 0,25-25,-25 25,0 0,25-25,0 0</inkml:trace>
  <inkml:trace contextRef="#ctx0" brushRef="#br1" timeOffset="197615.9739">13643 15453,'0'0,"25"0,0 0,-25-24,24 24,1 0</inkml:trace>
  <inkml:trace contextRef="#ctx0" brushRef="#br1" timeOffset="197976.7789">13916 15652,'0'25,"0"-50,25 50,-1-1,1-24,-25 25,25 0,-25 0,25-25,-25 25,0-1,25-24,-25 25,0 0,0 0,0 0,0-1,0-48,0-1,0 0,0 0,0 0,0 1,24-1,1 0,-25 0,25 25,-25-25,25 1,0 24</inkml:trace>
  <inkml:trace contextRef="#ctx0" brushRef="#br1" timeOffset="198747.4989">14461 15652,'0'0,"0"25,-24-25,24 24,-25 1,25 0,-25 0,25 0,0-1,0 1,0 0,25-25,0 0,-1 0,1-25,0 25,0-25,0 1,0-1,24 0,-24-25,0 26,0-26,-1 25,1-24,0 24,0-25,0 25,-25-24,24 24,-24 0,0 0,0 0,0 1,0-1,0 0,-24 25,-1 0,25 25,-25-25,25 25,0-1,-25 1,25 0,0 0,0 0,0 0,0-1,-25 1,25 0,0 0,0 0,0-1,0 1,0 0,0 0,0 0,0-1,25 1,-25 0,25-25,-25 25,25 0,0-25,-1 0,-24-25,25 25,0 0,-25-25,25 0,0 25,-1-25,-24 1,25-1,0 0,0 25,-25-25,25 0,-1 25,-24-24,25 24,-25-25,0 0,-25 25,25 25,-24-25,-1 25,0-25,25 24,-25 1,25 0,0 0,0 0,0-1,0 1,0 0,0 0,25-25</inkml:trace>
  <inkml:trace contextRef="#ctx0" brushRef="#br1" timeOffset="199362.2151">15751 15701,'0'0,"0"-24,25 24,-25-25,0 50,0-1,-25-24,25 25,-24-25,24 25,0 0,0 0,0-1,24-24,-24 25,25-25,-25 25,25-25,0 0,0 0,-1-25,-24 0,25 1,-25-1,0 0,0 0,0 0,0 1,0-1,0 0,-25 0,25 0,0 1,0-1,0 0,0 0,0 0,0 1,25 24,-25-25,25 25,0-25,0 0,-1 25,1 0,0 0,-25-25,25 25,0 25,-1 0,-24 0,0 0,0-1,0 1,0 0,0 0,0 0,-24-1,24 26,0-25,0 24,0-24,0 25,0-1,0-24,0 25,0-25,0 24,24-24,-24 25,25-26,-25 1,25 0,-25 0,25 0,-25-1,0 1,0 0</inkml:trace>
  <inkml:trace contextRef="#ctx0" brushRef="#br1" timeOffset="199516.1263">16074 16123,'297'-446,"-594"892,619-892</inkml:trace>
  <inkml:trace contextRef="#ctx0" brushRef="#br1" timeOffset="200365.5408">17116 15577,'24'-24,"-24"-1,25 25,-25-25,0 50,0 0,0-1,0 1,0 0,0 0,0 0,0-1,0 1,0 25,0-25,0-1,0 1,0 0,0 0,0 0,-25-25,25-25,-24 25,24-25,-25 25,25-25,-25 0,25 1,0-1,-25 25,25-25,0 0,0 0,0 1,0-1,0 0,25 25,-25-25</inkml:trace>
  <inkml:trace contextRef="#ctx0" brushRef="#br1" timeOffset="201336.2857">15999 15429,'25'0,"-25"-25,0 50,0-1,0 1,-25 0,25 0,0 0,-24-1,24 26,0-25,0 24,-25 1,25-25,0 24,0 1,0-25,0 24,0 1,0-25,0 0,0-1,0 1,0 0,0 0,-25 0,25-1,0 1,0-50,0 1,0-1,0 0,0 0,0 0,0-24,0-1,25 1,-25-1,0 0,0 1,25-1,-25 25,0-24,0 24,0-25,0 26,0-1,0 0,0 0,0 0,0 50,24 0,-24 0,25 0,-25-1,25 1,0 0,-25 0,25 0,-1 24,1-24,-25 0,25 24,0-24,0 0,-1 0,1 0,0-1,0 1,0 0,-1-25,1 25,0-25,0 25,0-25,-25-25,24 25,1 0,-25-25,25 0,-25 0,0 1,25-1,-25 0,0-25,0 26,0-26,0 25,0-24,-25 24,25 0,0 0,0 0,-25 1,25-1,0 0,-25 0,25 0,0 1,-24 24,24-25</inkml:trace>
  <inkml:trace contextRef="#ctx0" brushRef="#br1" timeOffset="201637.1091">16049 15304,'-50'-24,"100"48,-124-48,49 24,0 0,0 24,0-24,1 25,-1 0,0 0,0 0,0 0,1-1,-1 26,0 0,0-26,0 26,25 0,-25-1,1 1,24-1,0 1,0 0,0-1,0 1,24-1,-24-24,25 25,0-25,0-1,0 1,24 25,-24-25,25-25,-1 24,1-24</inkml:trace>
  <inkml:trace contextRef="#ctx0" brushRef="#br1" timeOffset="201923.9529">16793 15577,'-25'0,"50"0,-25 25,0 0,25 0,-25 0,25-1,0 1,-1 0,-24 25,25-26,-25 1,0 25,25-25,-25-1,0 1,0 0,-25 0,0 0,25-1,-24 1,-1 0,0 0,0-25,0 25,1-25,-1 0</inkml:trace>
  <inkml:trace contextRef="#ctx0" brushRef="#br1" timeOffset="202831.537">17959 15677,'25'-25,"0"25,-50 0,0 0,0 0,0 25,1-25,-1 0,25 24,-25-24,0 25,25 0,-25-25,25 25,0 0,0-1,0 1,0 0,25 0,0-25,0 0,0 0,-1 0,-24-25,25 25,0-25,-25 0,0 1,25-1,-25 0,0 0,0 0,0 1,-25-1,25 0,-25 0,0 0,25 1,-24-1,-1 25,0-25,0 25,0-25,50 25,0 25,0-25,0 0,24 0,-24 0,25 25,-26-25,26 0,-25 0,24 0,-24 0,25 0,-25 0,-1 0,1 0,0-25,0 25,0 0,-1-25,-24 0,-24 25,24-24,-25 24,0 0,0 0,0 0,25 24,-24 1,-1 0,25 0,0 0,0-1,-25 26,25-25,0 24,0 1,0-25,0 24,0 1,0 0,0-26,0 26,0 0,25-26,-25 26,0-25,0 0,0-1,0 1,0 0,-25 0,0 0,0-25,1-25,-1 0,25 0,-25 25,25-25,0-24,0 24,0 0,0 0,25-24,-25 24,25 0,-25 0,24 1,-24-1,25 0,0 0,0 25,0-25,-1 25,1-24,0 24</inkml:trace>
  <inkml:trace contextRef="#ctx0" brushRef="#br1" timeOffset="203347.9322">19125 15701,'0'25,"25"-25,-1 0,1 0,0 0,0 0,0 0,24 0,-24 0,25 0,-26 25,1-25,25 0,-25 0,-1 0,1 0,0 0,0 0,0 0,-1 0,1 0,-25-25</inkml:trace>
  <inkml:trace contextRef="#ctx0" brushRef="#br1" timeOffset="203882.626">20216 15429,'25'0,"-25"-25,-25 25,25 25,-25-1,25 1,-24 0,24 0,-25 0,25-1,-25 1,25 0,0 0,-25 0,25 24,0-24,0 0,0 0,0-1,0 1,-25 0,25 0,0 0,0-1,0 1</inkml:trace>
  <inkml:trace contextRef="#ctx0" brushRef="#br1" timeOffset="204131.4815">20340 15677,'0'0,"25"0,0 0,0 0,-1 0,1 0,0 0,0 0,0 0,-1 0,1 0,0 0,0 0,0 0,-1 0,1 0,0 0,0 0,0 0,-1 0</inkml:trace>
  <inkml:trace contextRef="#ctx0" brushRef="#br1" timeOffset="204354.3533">20737 15528,'-223'0,"446"0,-446 25,198-25,25 24,0 1,0 0,0 0,0 0,0-1,25 1,-25 0,25 0,-1 0,-24-1,25-24</inkml:trace>
  <inkml:trace contextRef="#ctx0" brushRef="#br1" timeOffset="204695.1586">21184 15429,'0'0,"0"24,0 1,0 0,0 0,0 0,0-1,0 1,0 0,0 0,0 24,0-24,0 0,0 0,0 0,0-1,0 1,0 0,-25 0,25 0,-25-1,25 1,-25 0,0-25,25 25,-24-25,-1 0,0 0,0 0,0-25,25 0,-24 0</inkml:trace>
  <inkml:trace contextRef="#ctx0" brushRef="#br1" timeOffset="205038.1313">21456 15701,'50'50,"-100"-100,100 125,-50-50,0-1,0 1,25-25,-25 25,25-25,-1 0,-24 25,25-25,-25-25,25 25,-25-25,25 25,-25-25,0 1,0-1,0 0,0 0,-25 25,25-25,-25 25,25-24,-25 24,1 0,-1 0</inkml:trace>
  <inkml:trace contextRef="#ctx0" brushRef="#br1" timeOffset="205382.0169">21456 15081,'0'-25,"-24"25,48 25,-73-50,49 1,-25 24,25 24,25-24,0 25,-1-25,1 25,0-25,0 0,0 0,-1 0,-24-25,25 25,-25-25,0 1,0-1,0 0,0 0,-25 0,25 1,0-1,-24 0,24 0,0 0</inkml:trace>
  <inkml:trace contextRef="#ctx0" brushRef="#br1" timeOffset="206085.5741">22573 15478,'24'0,"-48"25,24 0,-25-25,25 25,0-1,-25-24,25 25,-25 0,25 25,-25-26,25 1,0 0,0 0,-24 0,24-1,0 1,0 0,0 0,0 0,0-1,0 1,0-50,0 1,24-1,-24 0,0 0,0 0,25 1,-25-26,0 25,0 0,25-24,-25 24,25-25,-25 26,0-26,25 25,-25 0,24-24,1 24,-25 0,25 0,-25 0,25 1,0-1,-25 0,24 25,1-25,0 0,0 1,0 24,-25 24,24 1,-24 0,0 0,0 0,0-1,0 1,-24 0,24 0,-25-25,25 25,-25 0,0-1,25 1,-25-25,1 25,24 0,-25-25,0 25,0-1,0-24</inkml:trace>
  <inkml:trace contextRef="#ctx0" brushRef="#br1" timeOffset="206439.3723">22969 15627,'-24'25,"48"-50,-73 50,24 0,0-25,25 24,-25-24,25 25,0 0,0 0,0 0,25-1,0 1,0-25,0 0,-1 0,1 0,0-25,0 1,-25-1,0 0,0 0,0 0,0 1,-25-1,25 0,-25 0,0 0,1 1,-1 24,25-25,-25 25</inkml:trace>
  <inkml:trace contextRef="#ctx0" brushRef="#br1" timeOffset="207342.1626">23193 15652,'25'-25,"-50"50,50-25,-25 25,0-1,0 1,0 0,0 0,0 0,0-1,0-48,24 24,-24-25,25 25,-25-25,25 0,0 0,0 25,-1-24,1 24,0 0,0 24,0 1,-25 0,0 0,0 0,0-1,24-24,-24-24,25 24,-25-25,25 25,-25-25,25 0,0 25,-25-25,24 25,-24-24,25 24,-25-25,25 25,-25-25,25 25,-25-25,25 25,-1-25,-24 50,0 0,0 0,0 0,0-1,0 1,0 0,0 0,0 0,25-25,0 0,0 0,0 0,-1-25,1 25,0-25,0 0,0 0,-1 1,1-1,-25 0,25 0,0-24,0 24,0 0,-25 0,0-24,24 24,-24 0,0 0,0 0,-24 0,24 1,-25-1,25 0,-25 0,25 0,-25 1,0 24,25-25,-25 25,25-25,0 50,-24 0,24-1,0 1,0 0,-25 0,25 0,0 24,-25-24,25 0,0 25,0-26,0 1,-25 25,25-25,0-1,0 1,0 25,0-25,0-1,0 1,-25-25,25 25,0 0</inkml:trace>
  <inkml:trace contextRef="#ctx0" brushRef="#br1" timeOffset="207498.0829">23887 15528,'323'-124</inkml:trace>
  <inkml:trace contextRef="#ctx0" brushRef="#br1" timeOffset="208711.3443">10046 16991,'0'-25,"25"25,-25-24,0-1,0 50,0-1,0 1,0 0,0 0,0 0,0-1,0 1,0 0,0 0,0 0,0-1,0 1,0 0,0 0,0 0,0-1,0 1,25 0,-50-25,25-25,0 0,-25 1</inkml:trace>
  <inkml:trace contextRef="#ctx0" brushRef="#br1" timeOffset="209128.1054">10021 16942,'50'74,"-100"-148,125 173,-75-74,25-25,-1 24,1 1,0 0,-25 0,25-25,0 25,-1-1,1 1,0-25,0 25,-25 0,25-25,0 25,-1-25,-24 24,25-24,0 0,0-24,-25-1,0 0,0 0,-25 0,25 1,0-1,-25 0,25 0,0 0,-25 1,25-1,0 0,-24 0,24 0,0 1,0-1,0 0,0 0,0 0,24 25,1 0</inkml:trace>
  <inkml:trace contextRef="#ctx0" brushRef="#br1" timeOffset="209424.6472">10865 17090,'0'0,"25"0,-25 25,24-25,1 0,0 0,0 0,0 0,-1 0,1 0,0 25,0-25</inkml:trace>
  <inkml:trace contextRef="#ctx0" brushRef="#br1" timeOffset="209708.4639">10815 17338,'-25'25,"50"-50,-25 50,25-25,0 0,0 0,-1 0,1 0,0 0,0 0,-25 25,25-25,-1 0,1 0,0 0,0 0,0 0,-1 0</inkml:trace>
  <inkml:trace contextRef="#ctx0" brushRef="#br1" timeOffset="210637.0883">11683 17041,'0'0,"25"0,0 0,0 0,0 0,-1 0,1 0,0 0,0 0,0 25,-1-25,26 0,-25 0,0 0,-1 0,1 0,0 0,0 0,-25 24,-25-24,0 25,0 0,1 0,-1 0,0-1,0-24,0 25,1 0,24 0,-25 0,0-1,25 1,-25 0,0 0,25 0,-24-25,24 24,0 1,0-50,24 25,1 0,0 0,0 0,0 0,-1-24,1 24,0 0,0 0,0 0,-1 0,1 0,0 0,0 0,0 0,-1 0,1 0,0 0,0 0,0 0,-1 0,1 0</inkml:trace>
  <inkml:trace contextRef="#ctx0" brushRef="#br1" timeOffset="210915.9283">12328 17289,'25'0,"-50"0,75 0,-50-25,25 25,-1 0,1 0,0 0,0 0,0 0,0 25,-1-25,1 0,0 0,0 0</inkml:trace>
  <inkml:trace contextRef="#ctx0" brushRef="#br1" timeOffset="211507.9553">12948 17090,'-24'0,"48"0,-48 25,-1-25,25 25,0 0,0 0,0-1,-25 1,25 0,0 0,0 0,0 24,25-24,-25 0,0 0,0-1,0 1,0 0,0 0,0 0,25-25,-25-25,0 0,0 0,0 0,0 1,0-1,0 0,0-25,0 26,0-1,0-25,0 25,24 1,-24-1,0 0,0 0,0 0,0 1,0-1,0 0,25 0,-25 0,0 1,25-1,-25 0,25 25,0 0,-1 0,1 0,-25 25,25-25,-25 25,25-25,-25 24,0 1,0 0,0 0,0 0,-25-1,0 1,0-25,1 25,-1-25,0 0,0 0,0 0,1 0,-1 0</inkml:trace>
  <inkml:trace contextRef="#ctx0" brushRef="#br1" timeOffset="211974.7438">14015 16743,'0'-25,"0"1,-25 24,25-25,-25 25,1 0,24-25,-25 25,0 0,0 0,0 25,1-25,-1 0</inkml:trace>
  <inkml:trace contextRef="#ctx0" brushRef="#br1" timeOffset="216088.145">9426 16644,'0'0,"0"-25,-25 25,25-25,-24 25,24-24,-25 24,25-25,25 25,-1 0,1 0,0 25,0-25,24 0,-24 0,25 0,-1 24,1-24,0 0,-1 0,1 0,24 0,-24 0,-1 0,26 0,-1 0,1 0,-26 0,26 0,24 0,-25 0,1 0,24 25,-25-25,26 0,-1 0,0 25,0-25,0 0,1 25,-1-25,0 0,0 25,1-25,-1 0,0 24,0-24,0 0,-24 25,24-25,-25 0,26 0,-26 25,1-25,24 0,-25 0,1 0,-1 0,0 0,1 25,-1-25,1 0,-26 0,26 0,-1 0,-24 0,24 0,1 0,-26 0,1 0,24-25,-24 25,-1 0,1 0,-25 0,24 0,-24 0,0 0,0 0,0 0,-1 0,1 0,-25 25,-25-25,25 25,0-1,0 1,0 0,0 0,-24-25,24 25,0-1,0 1,0 0,0 0,0 0,0-1,0 1,0 25,0-25,0 24,0-24,0 25,0-26,0 26,0 0,0-26,0 26,-25 0,25-25,0 24,0-24,0 0,0 0,0 24,0-24,-25-25,25 25,0 0,0-1,0 1,-25-25,0 0,1 0,-1 0,0 0,0 0,0 0,1 0,-1 0,-25 0,25 0,-24 0,-1 0,1 0,-1 0,-24 0,24 25,-25-25,26 0,-26 0,1 0,0 0,-1 0,1 0,-1 0,1 0,0 0,-26 0,26 0,-25 0,24 0,-24 0,25 0,-26 0,26 0,-25 0,0 0,24 25,-24-25,0 0,24 0,1 0,0 0,-1 25,1-25,-1 0,1 0,24 0,1 0,-1 0,-24 0,49 24,-25-24,1 0,-1 0,25-24,0 24,-24 0,24 0,0 0,0-25,1 25,-1 0,0-25,0 25,25-25,-25 25,1-25,-1 1,0 24,25-25,-25 25,0-25,0 0,1 0,24 1,-25 24,0-25,25 0,-25 0,0 0,25 1,-24 24,-1-50,0 25,25 0,-25 0,0 1,25-26,-24 25,-1-24,25 24,-25 0,25-25,0 26,-25-26,25 25,0 0,0-24,0 24,0 0,0 0,0 1,0-1,0 0,0 0</inkml:trace>
  <inkml:trace contextRef="#ctx0" brushRef="#br1" timeOffset="217342.1022">17314 16917,'25'-25,"-25"0,0 50,-25-25,25 25,-25 0,0-1,25 1,-24 0,24 0,-25-25,25 25,0-1,0-48,0-1,0 0,0 0,0 0,0 1,0-1,25 25,-25-25,24 25,1-25,0 25,0 0,0 0,-1-25,1 25,0 0,0 0,24 0,-24 0,0 0,25 0,-26 0,26 0,-25 0,0 0,0 0,24 0,-24 0,0 0,0 0,-1 0,-48 0,24 25,-25-25,0 25,0 0,0 0,1-1,-1 1,-25 0,25 0,0 0,1-1,-1 26,0-25,0 0,25-1,-25 1,1 0,24 0,-25 0,25-1,-25 1,25 0,25-25,0 0,-1 0,-24-25,25 25,0 0,0 0,0-25,-1 25,26 0,-25-24,0 24,24 0,-24 0,0-25,25 25,-26 0,1 0,25-25,-25 25,-1 0</inkml:trace>
  <inkml:trace contextRef="#ctx0" brushRef="#br1" timeOffset="217560.9769">18157 17066,'50'-25,"-100"50,100-75,-25 50,0 0,-1 0,1-25,0 25,0 0,0 0,-1-25,1 25,0 0,0 0</inkml:trace>
  <inkml:trace contextRef="#ctx0" brushRef="#br1" timeOffset="218043.7267">18133 17214,'173'0,"-346"0,371 0,-148-24,-1 24,1-25,-1 25,26-25,-26 25,26-25,-26 0,1 25,25-24,-26 24,1-25,-1 25,-24-25,25 25,-25 0,-1-25,1 25,-50 0,1 25,-1 0,0-25,0 25,0-25,1 24,-1 1,25 0,-25 0,25 0,25-25,-25 24,25-24,-25 25,24-25,1 0,0 0,0 0,0 0,-1 0,1 0,0-25,0 25,0-24,-1-1,1 25,0-25,0 0,-25 0,25 1,-25-1,0 0,0 0,0 0,0 1,-25-1,0 0,0 0,0 0,1 1,-26-1,0 25,-24-25,24 25,-24 0</inkml:trace>
  <inkml:trace contextRef="#ctx0" brushRef="#br1" timeOffset="219087.2216">11187 18207,'0'-25,"25"25,-25-25,0 0,0 0,0 1,0 48,0 1,0 0,0 0,0 0,0-1,-25 1,25 0,0 0,0 0,0-1,0 1,0 0,0 0,0 0,25-1,-25 1,0-50,0 1,0-1,0 0,0 0,0 0,0 1,0-1,0 0,0 0,0 0,0 1,0-1,0 0,0 50,25-25,0 25,-25-1,24 1,1-25,-25 25,25 0,0-25,-25 25,25-25,0 24,-1 1,1-25,0 0,0 25,0-25,-1 0,-24-25,25 25,-25-25,25 25,-25-24,0-1,0 0,0 0,0 0,0 1,0-1,0 0,0 0,0 0,0 1,0-1,-25 25</inkml:trace>
  <inkml:trace contextRef="#ctx0" brushRef="#br1" timeOffset="219347.1552">11981 18281,'0'0,"25"0,0 0,-1 0,1 0,0 0,0 0,0 0,-1 0,1 0,0 0,0 0,0 0</inkml:trace>
  <inkml:trace contextRef="#ctx0" brushRef="#br1" timeOffset="219535.043">12055 18430,'50'25,"-100"-50,125 50,-50-25,-1 0,26-25,-25 25</inkml:trace>
  <inkml:trace contextRef="#ctx0" brushRef="#br1" timeOffset="219787.5486">12452 18405,'-49'0,"98"0,-74 0,50 0,0 0,0 0,0 0,0 0,-1 0,1 0,0 0,0 0,0 0,-1 0,1 0,0 0,0 0</inkml:trace>
  <inkml:trace contextRef="#ctx0" brushRef="#br1" timeOffset="220298.3577">13072 18331,'-24'0,"48"0,-24 24,0 1,0 0,25 0,-25 0,0-1,25 1,-25 0,0 0,0-50,-25 0,25 0,0 1,0-1,0 0,0 0,25 0,-25 1,0-1,25 0,-25 0,25 0,-25 1,24 24,-24-25,25 25,0 0,0 0,0 0,-1 0,1 0,-25 25,25-25,0 24,-25 1,0 0,0 0,0 0,-25-25,25 24,-25-24,0 25,1 0,-1-25,0 25,0-25,0 0,1 0</inkml:trace>
  <inkml:trace contextRef="#ctx0" brushRef="#br1" timeOffset="221638.2289">13891 18107,'25'25,"-50"-50,75 50,-75-50,0 25,0 0,-24 0,24-24,0 24,0 0,0 0,1 0,-1 0,0 0,0 0,0 0,1-25,-1 25,-25 0,25 0,0 0,1 0,-26-25,0 25,26 0,-26 0,0 0,1 0,-1-25,1 25,-1 0,0 0,1 0,-1 0,-24 0,24 0,1 0,-1-25,-24 25,24 0,-25 0,26 0,-26 0,26 0,-1 0,1 0,-1 0,0 0,26-24,-26 24,25 0,0 0,-24 0,24 0,0 0,-24 0,24 0,0 0,-25 0,26 0,-1 0,-25 0,25 0,-24 0,24 0,0 0,-24 0,24 0,0 0,0 0,0 0,0 0,1 0,24 24,-25-24,0 0,0 0,25 25,-25-25,1 0,-1 25,0-25,0 25,0-25,1 0,-1 25,0-25,0 0,25 24,-25-24,1 0,24 25,-25-25,25 25,-25-25,25 25,-25 0,25-1,0 1,0 0,0 0,-25 0,25-1,0 1,0 0,0 0,0 0,0-1,0 1,0 0,0 0,0 0,25-25,-25 25,0-1,0 1,0 0,0 0,0 0,0-1,25-24,-25 25,25 0,0-25,-1 0,1 0,0 0,0 0,0 0,-1 0,1 0,0 0,0-25,0 25,-1 0,1 0,25 0,-25 0,-1 25,26-25,-25 0,0 0,24 0,1 0,-25 0,24 0,1 25,0-25,-1 0,1 0,-1 0,1 0,24 25,-24-25,0 0,-1 0,26 0,-26 0,26 0,-26 0,26 0,-1 0,-24 0,24 0,1 0,-26 0,26 0,-26 0,26 0,-26-25,26 25,-26 0,1 0,-1 0,26 0,-26 0,1 0,0 0,-1 0,1 0,0 0,-1 0,-24 0,25 25,-1-25,-24 0,25 0,-26 0,1 0,0 0,0 0,0 0,-1 0,1 0,0 0,0 0,0 0,-1 0,-24-25,0 0,25 0,-25 0,0 1,0-1,0 0,0 0,0 0,0 1,0-1,0 0,0 0,-25 0,25 0,0 1,0-1,-24 0,24 0,-25 0,25 1,-25 24,25-25,-25 25,25-25,-25 0,25 0,-24 25,24-24</inkml:trace>
  <inkml:trace contextRef="#ctx0" brushRef="#br1" timeOffset="226082.1172">19596 16173,'0'0,"-25"0,0 0,25-25,-24 25,48 0,-24 25,25-25,0 0,0 24,0-24,24 0,-24 0,25 25,-1-25,26 0,-26 0,1 25,24-25,1 0,-1 0,1 25,-1-25,0 0,1 0,-1 25,-24-25,24 0,1 0,-1 24,1-24,-1 0,0 0,-24 0,24 0,-24 0,0 0,-1 0,1 25,-1-25,-24 0,0 0,25 0,-26 0,1 0,0 0,-25-25,-25 25,0 0,1 0,-1 0,0 0,-25 0</inkml:trace>
  <inkml:trace contextRef="#ctx0" brushRef="#br1" timeOffset="226502.0942">20117 16346,'-372'25,"744"-50,-719 50,371 0,1-25,0 0,0 0,25 25,-1-25,1 25,-1-25,26 0,-26 0,26 24,-1-24,1 0,-1 25,0-25,1 0,-1 25,1-25,-1 0,25 25,-24-25,-1 0,1 0,-1 25,-24-25,24 0,0 0,-24 0,24 0,-24 24,0-24,-1 0,1 0,-1 0,1 0,-25 0,0 25,-1-25,1 0,0 0,0 0,0 0,-50 0,0 0</inkml:trace>
  <inkml:trace contextRef="#ctx0" brushRef="#br1" timeOffset="232555.1316">7591 13171,'-25'0,"0"0,25-25,-25 25,25-24,-25 24,1 0,-1 0,25-25,-25 25,0 0,0 0,1 0,-1 0,0 0,0 0,0 0,1 0,-1-25,0 25,0 0,0 0,0 0,1 0,-1 0,0 0,0 0,0 0,1 0,-1 0,0-25,0 25,-24 0,24 0,0 0,0 0,0-25,1 25,-1 0,0 0,-25 0,26-24,-1 24,0 0,0 0,0 0,-24-25,24 25,0 0,0 0,1 0,-26 0,25-25,0 25,1 0,-1 0,0 0,0 0,0 0,0 0,1 0,-1 0,0 0,0 0,0 0,1 0,-1 0,0 0,0 0,0 0,1 0,-1 0,0 0,0 0,0 25,1-25,-1 0,0 0,0 0,0 0,1 0,-1 0,0 0,0 25,0-25,1 0,-1 0,0 0,0 24,0-24,1 0,-1 0,0 0,0 25,0-25,1 0,-1 0,0 0,0 25,0-25,1 0,-1 0,0 25,0-25,0 0,0 0,1 0,-1 0,0 25,0-25,0 0,1 0,-1 0,0 0,0 0,0 0,1 0,-1 0,0 24,0-24,0 0,1 0,-1 0,25 25,-25-25,0 0,0 0,1 25,-1-25,0 0,0 25,0-25,1 0,-1 25,0-25,0 0,25 25,-25-25,1 24,-1-24,25 25,-25 0,0 0,0 0,25-1,-24-24,-1 25,25 0,-25-25,25 25,0 0,0-1,0 1,0 0,0 0,0 0,0-1,0 1,0 0,0 0,0 0,0-1,0 1,25 0,-25 0,25 0,-1-1,-24 1,25 0,0 0,0 0,0-25,-1 24,1 1,0 0,0-25,0 25,-1 0,1-1,0-24,25 25,-26-25,1 25,25 0,-25-25,24 25,-24-25,25 24,-1-24,-24 25,25-25,-1 0,-24 25,25-25,-1 0,1 25,0-25,-1 0,-24 0,25 0,-1 0,1 25,-1-25,26 0,-26 0,1 0,0-25,-1 25,1 0,24 0,-24 0,-1 0,1-25,0 25,-1 0,1 0,24 0,-24-25,0 25,-1 0,26-25,-26 25,1-24,24 24,-24 0,-1-25,1 25,0-25,-1 25,1-25,-1 25,1-25,-25 25,24-24,1 24,0-25,-26 0,26 25,-25-25,25 25,-26-25,1 1,25 24,-25-25,-1 25,1-25,0 0,0 0,0 25,-25-24,24-1,1 25,0-25,-25 0,25 0,0 25,-25-24,24-1,1 0,-25 0,0 0,0 1,0-1,0 0,0 0,0 0,0 1,0-1,0 0,0 0,0 0,-25 1,25-1,0 0,0 0,-24 25,24-25,0 1,-25-1,25 0,-25 0,0 0,25 0,-25 25,25-24,-24-1,-1 0,0 25,0-25,0 0,1 25,-1-24,0 24,0-25,0 25,1 0,-1-25,0 25,-25 0,25 0,1-25,-1 25,0 0,0 0,0 0,1 0,-1 0,0 0,0 0,0 0,1 0,-1 0,0 0,0 0,0 0,1 0</inkml:trace>
  <inkml:trace contextRef="#ctx0" brushRef="#br1" timeOffset="233200.9809">7715 12998,'0'0,"-25"0,25-25,0 50,25-1,-25 1,24 0,-24 0,25 0,-25-1,0 1,25 0,-25 0,0 0,25-25,-25 25,0-1,25-24,-25 25,24-25,-24 25,25-25,0 0,0 0,0-25,-1 25,26-25,-25 25,24-24,1-1,0 0,-1 25,1-25,0-25,24 26,-24-1,-1 0,26-25,-26 26,1-1,-1-25,26 25,-26-24,1-1,0 25,-1 1,-24-26,25 25,-26 0,1 1,0-1,0 25,0-25,-25 0</inkml:trace>
  <inkml:trace contextRef="#ctx0" brushRef="#br1" timeOffset="248331.2891">17537 17835,'0'-25,"-25"25,25 25,0-1,0 1,0 0,0 0,0 0,0-1,0 1,0 0,25-25,-25 25,0 0,0-1,0 1,0-50,-25 1,25-1,-24 0,24 0,0 0,-25 25,25-24,0-1,-25 0,25 0,0 0,0 1,25 24,0 0,-1 24,1-24,0 25,0 0,0 0,-1 0,1-25,-25 24,25-24,0 25,0 0,0-25,-1 0,-24 25,25-25,-25-25,0 0,0 0,-25 1,25-1,-24 25,24-25,0 0,-25 25,25-25,25 25</inkml:trace>
  <inkml:trace contextRef="#ctx0" brushRef="#br1" timeOffset="248673.1687">18009 17934,'49'74,"-98"-148,98 173,-24-99,-25 25,25-25,0 25,-1-1,1-24,-25-24,0-1,-25 25,25-25,-24 0,24 0,-25 1,0-1,0 25,25-25,-25 25</inkml:trace>
  <inkml:trace contextRef="#ctx0" brushRef="#br1" timeOffset="249994.5715">18753 17934,'0'-25,"-25"25,25-25,-25 25,0 0,0 0,25 25,-24-25,24 25,0 0,0-1,24-24,-24 25,25 0,0 0,0-25,-25 25,25-25,-1 0,1 24,0-24,-25-24,25 24,-25-25,0 0,0 0,-25 0,25 1,-25-1,25 0,-25 25,25-25,0 0,-24 1,24-1,24 25,1 0,0 0,-25-25,0 0,25 25,-25-25,0 1,25 24,0-25,-25 0,24 25,1-25,0 0,-25 1,25 24,-25-25,-25 25,25 25,0-1,0 1,0 0,0 25,0-26,0 1,0 25,0-25,0 24,0-24,0 25,0-1,25 1,-25-1,0-24,0 25,0-1,25-24,-25 25,0-25,0-1,0 1,0 0,0 0,-25 0,25-1,0 1,0 0,-25-25</inkml:trace>
  <inkml:trace contextRef="#ctx0" brushRef="#br1" timeOffset="250812.1372">18951 17983,'174'-99,"-348"198,373-198,-175 124,1 0,-25 0,25-25,-25 24,0 1,0 0,0 0,-25-25,25 25,-25-1,25 1,-24 0,-1 0,0-25,25 25,-25-25,25-25,25 25,-25-25,25 25,0-25,-1 0,1 1,0 24,0-25,0 25,-1-25,1 0,0 0,0 25,0-24,-1-1,-24 0,-24 25,24 25,-25-25,0 25,25-1,-25-24,25 25,0 0,0 0,0 0,25-1,0 1,0 0,-1-25,1 0,-25 25,25-25,-25-25,25 25,-25-25,25 25,-25-25,0 1,24 24,-24 24,25-24,-25 25,0 0,25-25,-25 25,0-50,0 0,0 0,25 25,-25-24,0-1,25 25,-25-25,24 25,-24-25,25 25,0 0,0 0,0 0,-25 25,24 0,-24 0,25-1,0 1,-25 0</inkml:trace>
  <inkml:trace contextRef="#ctx0" brushRef="#br1" timeOffset="251455.9536">20415 17835,'0'0,"24"24,-24 1,0 0,0 0,25 0,-25-1,0 1,25 0,-25 0,0 0,0-1,25 1,-25 0,0 0,0 0,0-1,0 1,-25-25,0 0,25-25,-25 25,25-24,-24 24,24-25,0 0,-25 0,25 0,0-24,0 24,0-25,0 26,0-26,0 25,0-24,0 24,25 0,-25 0,0 0,24 1,-24-1,0 0,25 25,-25-25,25 25,-25-25,25 25,0 0,-25 25,0 0,0 0,0 0,0-1,0 1,0 0,0 0,0 0,0-1,0 1,0 25,0-25,0-1</inkml:trace>
  <inkml:trace contextRef="#ctx0" brushRef="#br1" timeOffset="252337.4965">20762 18008,'0'75,"0"-150,0 174,25-99,-1 0,-24-24,25 24,0 0,-25-25,25 0,-25 0,25 0,-25 1,25-1,-25-25,0 25,24 1,-24-1,0-25,0 25,0 1,0-1,0 0,0 0,0 0,-24 1,24 48,0 1,0 0,24 0,-24 0,0-1,0 1,0 0,0 0,0 0,0-1,25 1,-25 0,0 0,0 0,0-1,25 1,-25 0,25 0,0-25,-1 0,-24-25,25 25,0-25,0 25,-25-25,25 25,-25-24,24 24,-24-25,25 25,-25 25,0-1,0 1,0 0,25 0,-25 0,25-25,0 24,-1-24,1 0,0 0,0 0,0 0,-1 0,-24-24,25 24,0-25,0 25,-25-25,25 0,-25 0,24 1,-24-1,0 0,-24 25,-1-25,0 25,0 0,0 25,25 0,0 0,0-1,0 1,0 0,25 0,0 0,-25-1,25-24,-25 25,25 0,-1 0,-24 0,-24-25,24 24,-25-24,0 0,25 25,-25-25,0 0,1 0,-1 25</inkml:trace>
  <inkml:trace contextRef="#ctx0" brushRef="#br1" timeOffset="253463.2156">22077 17983,'24'-49,"-48"98,48-123,-24 49,0 0,0-24,25 24,-25 0,0-24,0 24,25-25,-25 25,0-24,25 24,-25 0,0 0,25 0,-25 1,0-1,24 0,-24 0,0 0,0 1,25 24,-50 0,25 24,-24 1,24 0,0 0,-25 24,25-24,-25 0,25 25,-25-25,25 24,-25-24,25 25,0-26,0 1,0 0,0 0,0 0,0-1,0 1,25 0,-25 0,25-25,-25 25,25-25,0 0,-1 0,1 0,0 0,0 0,0-25,-1 25,1-25,0 25,0 0,-25-25,25 25,-1-25,1 1,0 24,-25-25,25 25,-25-25,0 0,-25 25,0 0,0 0,1 25,-1 0,0 0,25-1,0 1,0 0,0 0,25 0,0-25,-25 24,24-24,1 0,0 0,0 0,0 0,-1 0,1 0,0-24,0 24,0-25,-1 25,-24-25,25 0,0 25,-25-25,25 25,-25-24,25 24,-25 24,0 1,0 0,0 0,0 0,0-1,0 1,24-25,1 0,-25-25,25 25,-25-24,25 24,-25-25,25 25,-25-25,24 25,1-25,0 0,-25 1,25 24,-25-25,25 25,-25-25,0 50,0 0,25-25,-25 24,0 1,0 0,24-25,-24 25,0 0,0-1,25 1,-25 0,0 0,0 0,0-1,0 1,-25-25,25 25,-24-25,-1 0,0 0,0 0,0 0,25-25</inkml:trace>
  <inkml:trace contextRef="#ctx0" brushRef="#br1" timeOffset="253902.1601">23490 17859,'50'100,"-50"-76,-50-148,100 273,-25-149,-25 25,25-25,-1-25,1 25,-25-25,0 1,25 24,0 0,0-25,-1 25,1-25,0 25,0 25,0 0,-25-1,0 1,24-25,-24 25,0 0,0 0,0-50,25 25,-25-25,25 25</inkml:trace>
  <inkml:trace contextRef="#ctx0" brushRef="#br1" timeOffset="254092.0535">24086 17884,'173'0</inkml:trace>
  <inkml:trace contextRef="#ctx0" brushRef="#br1" timeOffset="255262.1888">20439 18554,'0'0,"25"0,-25 25,25 0,-25-1,0 1,0 0,0 0,0 0,0-1,0 1,0 0,0 0,0-50,0 0,0 0,0 1,0-1,0 0,0 0,25 0,-25 1,25-1,-25 0,0 0,24 0,1 0,0 1,0-1,0 25,-25-25,24 25,1 0,-25-25,25 25,-25 25,0 0,0 0,0-1,-25-24,25 25,-25-25,25 25,-24-25,24 25,-25-25,0 0,25 25,25-25,-25 25,25-1,-1 1,1-25,-25 25,25-25,0 0,-25 25,25-25,-1 0,1 0,0 0,0 0,0 0,-25-25,25 25,-1-25,1 0,0 1,-25-1,25 25,-25-25,25 0,-25 0,24 25,-24-25,0 1,0-1,-24 25,24 25,0-1,0 1,0 0,0 0,0 0,24-25,-24 25,0-1,0 1,25 0,-25 0,0 0,0-1,0 1,0-50,-25 25,25-24</inkml:trace>
  <inkml:trace contextRef="#ctx0" brushRef="#br1" timeOffset="255567.0153">21060 18628,'297'-173,"-594"346,569-346,-272 197,0 1,-24 0,24 0,0 0,0 0,0-1,0 1,24-25,-24 25,0 0,25-25</inkml:trace>
  <inkml:trace contextRef="#ctx0" brushRef="#br1" timeOffset="255886.8503">21531 18579,'-25'74,"25"-49,25-124,-25 198,0-74,25 0,-25-1,0 1,-25-25,0 0,25 25,-25-25,0 0,1 0,24 25,-25-25,0 0</inkml:trace>
  <inkml:trace contextRef="#ctx0" brushRef="#br1" timeOffset="256814.463">22325 18678,'0'0,"0"-25,24 25,-24-25,0 50,0 0,0 0,0 0,25-1,-25 1,0 0,0 0,0 0,0-1,0 1,0 0,25 0,-25 0,0-1,0 1,0-50,0 1,0-1,0 0,-25 0,25 0,0 1,0-26,-25 25,25 0,0 1,0-1,0 0,-24 0,24 0,0 1,24-1,-24 0,25 0,-25 0,25 25,0 0,-25-25,25 25,-1 0,1 0,-25-24,25 24,0 0,0 24,-25 1,0 0,0 0,0 0,0 0,-25-25,25 24,0 1,-25 0,25 0,0 0</inkml:trace>
  <inkml:trace contextRef="#ctx0" brushRef="#br1" timeOffset="257043.358">22796 18628,'173'-24,"-148"-1,-223 74,421-98,-198 49,0 0,0 0</inkml:trace>
  <inkml:trace contextRef="#ctx0" brushRef="#br1" timeOffset="257275.2401">22845 18802,'199'-25,"-398"50,423-75,-199 50,-1 0,1-24,0 24,0 0,0-25,-1 25,1-25</inkml:trace>
  <inkml:trace contextRef="#ctx0" brushRef="#br1" timeOffset="257687.721">23466 18628,'-75'124,"150"-248,-125 273,75-149,0 0,-1 0,1 0,-25-25,25 25,-25-24,25-1,-25 0,0 0,-25 0,0 1,0 24,25-25,-24 25,24-25,-25 25,25-25,-25 25,0 0</inkml:trace>
  <inkml:trace contextRef="#ctx0" brushRef="#br1" timeOffset="259498.1228">5457 17785,'25'0,"-25"25,0 0,0-1,0 26,0-25,0 0,0-1,25 26,-25-25,0 24,0-24,0 25,0-25,25 24,-25-24,0 0,0 0,0-1,25 1,-25 0,0 0,0 0,-25-25,25-25,-25 25,25-25,-25 0,25 0,0 1,-25-1,25-25,0 25,-24 1,24-26,0 25,0-24,-25 24,25 0,0-25,0 26,0-1,0 0,0 0,0 0,0 1,0-1,25 25,-25-25,24 25,1 0,0 0,0 0,0 25,-1-25,1 25,0-25,-25 24,25-24,24 25,-24 0,0-25,0 25,0 0,24-25,-24 24,0 1,0-25,-1 25,1-25,0 25,0-25,0 0,-25-25,0 0,-25 0,25 1,0-1,0 0,-25 25,25-25,0 0,0 1,0-1,25 25,-25-25</inkml:trace>
  <inkml:trace contextRef="#ctx0" brushRef="#br1" timeOffset="259737.1913">6276 17859,'74'-49,"-148"98,173-98,-74 49,-25-25,25 25,0 0,-1 0,1-25</inkml:trace>
  <inkml:trace contextRef="#ctx0" brushRef="#br1" timeOffset="259944.0813">6350 18083,'199'-100,"-398"200,447-224,-223 99,0 25,25-25,-26 0</inkml:trace>
  <inkml:trace contextRef="#ctx0" brushRef="#br1" timeOffset="260236.9064">7020 17735,'50'124,"-100"-248,100 224,-26-100,-24-25,0 0,-24 0,24 0,-25 1,25-1,-25 25,25-25,-25 0,0 25,1-25,-1 1,0 24,25-25</inkml:trace>
  <inkml:trace contextRef="#ctx0" brushRef="#br1" timeOffset="261550.9651">7665 17214,'25'-49,"-50"98,25-98,0 24,-25 25,0 0,1 0,-1-25,0 25,0 0,0 0,1 0,-26 0,25 0,-24 0,24 0,-25 0,1 0,-1 0,0 25,1-25,-1 0,0 25,1-25,-26 0,26 25,-1-25,-24 24,24-24,-24 25,-1-25,26 25,-26-25,1 25,24-25,-24 25,-1-25,26 0,-26 24,1-24,24 25,1-25,-26 25,26-25,-1 0,-24 25,24-25,1 25,-1-25,25 24,-24-24,-1 25,0-25,26 25,-26-25,0 25,26-25,-26 25,25-25,-25 25,26-25,-1 0,0 24,0-24,0 25,1-25,24 25,0 0,0 0,0-1,0 1,24 0,-24 0,25 0,-25-1,0 1,25 0,-25 25,25-26,-25 1,0 25,0-25,0 24,25 1,-25-25,0 24,0-24,0 25,0-1,0-24,24 25,-24-26,0 26,0-25,0 0,0 0,0-1,0 1,0 0,0 0,0 0,0-1,0 1,0 0,0 0,25-25,0 0,0 0,0 0,0 0,-1 25,1-25,0 0,0 0,0 0,-1 0,1-25,25 25,-25 0,24 0,-24 0,25-25,-1 25,26 0,-26-25,26 25,-26-25,26 25,-1-24,25 24,-24-25,-1 0,25 25,-24-25,24 25,-25-25,26 25,-1 0,-25-24,1 24,24 0,-25-25,25 25,-24 0,-1-25,1 25,-1 0,1 0,-1-25,0 25,1 0,-26 0,26-25,-26 25,26 0,-26 0,1-25,0 25,-1 0,1 0,0 0,-26 0,1 0,0-24,25 24,-26 0,1 0,0 0,-25-25,0 0,0 0,0 0,-25 25,25-24,0-1,-25 0,25 0,0 0,-24 1,24-1,-25-25,0 25,0-24,25-1,-25 1,1 24,24-25,-25 1,0-1,25 0,-25 26,0-26,0 0,25 26,-24-26,-1 25,25-25,-25 26,25-1,-25 0,0-25,25 26,-24-1,24 0,-25 0,25 0,-25 25,25-24,-25-1,0 25,1 0</inkml:trace>
  <inkml:trace contextRef="#ctx0" brushRef="#br1" timeOffset="262278.5431">7119 17562,'0'25,"0"-1,0 1,0 0,0 0,0 0,0-1,0 1,0 0,0 0,0 0,0-1,25 1,-25 0,25-25,0 25,0-25,-1 0,1 0,0-25,0 25,0-25,-1 0,1 25,-25-24,25-1,-25 0,0 0,0 0,0 1,0-1,-25 0,0 0,25 0,-24 25,24-24,-25 24,0-25,0 0,0 25,1-25,-1 25,0 0,25-25,-25 25,0 0,0 0,1 0,-1 25,0-25,25 25</inkml:trace>
  <inkml:trace contextRef="#ctx0" brushRef="#br1" timeOffset="265049.4705">18281 11162,'0'-25,"25"25,0 0,0 0,0 0,-1 0,26 0,-25 0,24 0,1 0,-25 0,24 0,1 0,-25 0,24 0,-24 0,25 0,-25 0,0 0,24 0,-24 0,0 0,0 0,-1 0,1 0,0 0,0 0,-25 25,-25-25,0 0</inkml:trace>
  <inkml:trace contextRef="#ctx0" brushRef="#br1" timeOffset="265788.1691">18678 11212,'-297'49,"594"-98,-570 98,298-49,0 0,0 0,24 0,1 0,-25 0,24 0,1 0,0 0,-1 0,1 0,0 0,-1 0,1 0,-1 0,1 0,-25 0,24 0,-24 0,0 0,0 25,0-25,-1 0,1 0,-50 0,1 0,-1 0,0 0,0 25,0-25,1 0,-26 0,25 0,-24 0,24 0,-25 0,1 0,24 0,-25 0,0 0,26 0,-26 0,25 0,-24 0,24 0,0 0,-25 0,26 0,-1 0,0 0,0 0,50 0,0 0,0 0,-1 0,1 25,25-25,-1 0,-24 0,25 0,-1 0,1 0,0 0,-1 0,1 0,0 0,-1 0,-24 0,25 0,-26 0,26-25,-25 25,0 0,-1 0,1 0,0 0,0 0,-25-25,25 25,-50 0,0 0,25-25,-25 25</inkml:trace>
  <inkml:trace contextRef="#ctx0" brushRef="#br1" timeOffset="364094.7275">16322 9277,'0'25,"-25"0,25-1,0 1,0 0,-25-25,25 25,0 0,0-1,-25 1,25 0,-24 0,24 0,0-1,-25 1,25 0,-25 0,25 0,25-25,-25 24,25-24,-1 0,-24 25,25-25,0 0,0 0,0 0,-1 0,1 0,0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6T06:17:52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7640 4118,'0'0,"0"-25,0 0,0 0,0 0,0 1,-25-1,25 0,-24 0,24 0,0 1,-25 24,0 0,25 24,0 1,-25 0,25 0,0 24,0-24,0 25,0-1,0 1,0 0,0 24,25-24,-25 24,25 0,-25 1,0-1,25 1,-25 24,24-25,-24 1,25 24,-25-25,25 26,-25-1,25-25,0 25,-25 1,24-26,-24 25,25 1,-25-26,25 25,-25 0,25-24,-25 24,0 0,25 0,-25 1,24-1,-24-25,25 26,-25-1,25 0,-25-25,25 26,0-1,-1-25,-24 25,25-24,-25 24,25-25,0 26,-25-26,0 1,25-26,-25 26,0-26,0 26,0-26,0 1,0-1,24-24,-24 25,0-1,0-24,0 0,0 0,0 0,0-50</inkml:trace>
  <inkml:trace contextRef="#ctx0" brushRef="#br0" timeOffset="714.5934">5606 6400,'0'0,"-25"0,1 0,-26 0,25 0,0-25,1 25,-1 0,0 0,0-25,0 25,1 0,-1 0,25 25,25 0,-1-25,1 0,0 24,0-24,0 0,-1 0,26 0,0 0,-1-24,26 24,-26 0,26-25,-1 25,0-25,26 0,-26 0,25 1,1-1,-1 0,25 0,0 0,-25 1,25-1,0 0,25 0,-25 0,0 1,25-1,0 0,-25 0,24 0,1 25,-25-24,25-1,0 25,-25-25,25 0,-25 25,25-25,-25 25,0-25,0 25,0-24,0 24,0-25,0 25,0 0,-25-25,25 25,-25-25,1 25,-1-25,0 25,0-24,-24 24,24-25,-25 25,1-25,-1 25,0-25,-24 25,25-25,-26 25,1-24,-1 24,-24-25,25 25,-25 0,-1 0,1-25,0 25</inkml:trace>
  <inkml:trace contextRef="#ctx0" brushRef="#br0" timeOffset="1651.2177">19472 2902,'0'0,"0"-25,0 1,0-1,0 0,0 0,0 0,0 1,25 24,-25 24,25-24,-25 25,24 0,-24 0,25 0,0 24,-25-24,25 25,0-26,-1 26,-24 24,25-24,0 0,0 24,0 0,-1 1,1-1,0 1,0-1,0 25,0 1,-1-1,1 0,0 0,0 25,0 0,24 0,-24 0,0 0,24 0,1 0,-25 0,24 0,1-24,0 24,-1 0,-24 0,25-25,-1 25,1 0,-1-25,-24 0,25 25,-1-24,-24-1,0 0,25 0,-25 1,-1-26,1 25,0 0,-25-24,25 24,0-25,-25 1,24 24,1-25,-25 1,25-1,-25 1,0-1,25-24,-25 24,25 1,-25-26,0 1,24-1,-24 1,0 0,0-1,25-24,-25 0,0 0,0-1,0 1,0 0</inkml:trace>
  <inkml:trace contextRef="#ctx0" brushRef="#br0" timeOffset="2359.0861">17636 5779,'0'0,"-49"0,-1 0,1 0,-1 0,0-24,26 24,-26 0,0 0,26-25,-1 25,0 0,0 0,0 0,50 0,-25-25,25 25,0 0,0 0,24 0,-24-25,25 25,-1 0,1-25,-1 25,26 0,-1-24,1 24,-1-25,1 25,24-25,-25 25,25-25,1 25,-1 0,25-25,-25 25,25-24,0-1,0 25,25-25,-25 0,25 0,0 1,-1 24,1-25,0 0,0 0,0 0,0 25,24-24,-24-1,0 0,25 0,-26 0,26 25,-25-24,24-1,-24 0,25 25,-25-25,0 0,-1 25,1-24,0 24,0-25,-25 25,0-25,0 25,0-25,-25 25,25 0,-25-25,1 25,-1 0,-25-24,1 24,-1 0,1 0,-1-25,0 25,-24 0,0 0,-1 0,1 0,-1 0,-24-25,25 25,-25 0,-1 0,1 0,0 0,0 0,-25-25</inkml:trace>
  <inkml:trace contextRef="#ctx0" brushRef="#br0" timeOffset="5062.0051">8930 4638,'0'0,"-25"-24,0-1,1 25,24-25,-25 25,0 0,0 0,0 25,1-25,24 25,-25-1,0 26,0-25,0 24,1 1,-1 0,0-1,0 1,0 0,-24 24,24-24,0-1,0 26,1-26,24 1,-25-1,0 1,25 0,0-1,0-24,0 25,0-26,0 1,25-25,-25 25,25 0,-1-25,1 25,0-25,0 24,0-24,-1 0,1 0,0 0,0 0,0 25,24-25,-24 0,0 0,0 25,-1-25,1 25,0 0,0 0,0-1,-25 1,24 0,-24 25,0-26,0 1,0 25,0-1,25-24,-25 25,0-25,0 24,0-24,0 25,0-26,25 1,-25 0,25 0,-25 0,25-1,-25 1,24 0,1-25,0 0,0 0,0 0,-1 0,26 0,0 0,-26-25,26 25,0-25,-1 25,1 0,-25-24,24 24,-24 0,25 0,-25 0,-1 0,1 24,-25 1,0 0,0 0,0 0,0-1,0 1,-25 0,25 0,0 0,0-1,0 1,25 0,0 0,0 0,0-25,-1 25,26-25,0 24,-1-24,1 0,-1 0,1 0,0 0,-1 0,1 0,24 0,-24-24,0 24,-1 0,1-25,-1 25,1 0,-25-25,24 25,-24 0,0 0,0 0,-25-25,25 25,-25-25,-25 25,0-25,0 1,0-1,25 0,-24 0,24-24,0 24,0 0,0-25,0 26,0-26,24 25,-24-24,25 24,0-25,-25 25,25-24,0 24,-1-25,1 26,0-26,0 25,24 0,-24 1,0-26,25 25,-26 0,1 1,25-1,-25 0,-1 0,26 0,-25 0,0 1,24-1,-24 0,0 0,0 0,0 1,-1-1,1 0,0 0,-25 0,25 1,-25-1,0 0,0 0,0 0,0-24,-25 24,25 0,-25-24,0 24,25-25,-49 1,24-1,0 25,0-24,0-1,-24 0,24 1,0-1,-24 0,24 1,-25-1,1 25,24-24,-25 24,1 0,-26-24,26 24,-26 25,26-25,-26 0,1 25,-1 0,26 0,-26 0,1 0,24 0,-24 0,24 25,1-25,-1 0,0 25,26-25,-1 0,0 25,0-25,0 0,50 0,0 0,0-25,0 25,-1-25,1 25,0-25,25 0,-26 25,1-24,0-1,0 0,0 0,-1 0,-24 1,0-1,0 0,-24 25,24-25,-25 25,-25 0,25 0,-24 0,-1 0,1 0,-1 0,0 25,-24-25,24 25,-24-25,24 25,-24-1,24-24,-24 25,-1 0,26 0,-26 0,26-1,-26 1,26 25,-1-25,1 24,-1-24,0 25,1-1,24-24,0 25,0-1,1-24,24 25,-25-1,25-24,0 25,0-25,25 24,-1 1,-24-25,50 24,-25-24</inkml:trace>
  <inkml:trace contextRef="#ctx0" brushRef="#br0" timeOffset="7454.2335">9426 5060,'0'0,"-25"0,1 0,24-25,-25 25,25-24,0-1,0 50,0-1,0 1,0 0,0 0,25-25,-25 25,0-1,24-24,-24 25,25-25,-25 25,25-25,-25 25,25-25,0 0,-1 0,1 0,0 0,0-25,0 25,-1 0,-24-25,25 25,-25-25,25 25,-25-24,0-1,0 0,0 0,-25 25,25-25,-25 25,25-24,-24-1,-1 25,25-25,-25 0,0 25,25-25,-25 25,25-24,-24 24,-1 0,25-25,-25 25,0 0,25 25,-25-25,25 24,-24-24,24 25,-25-25,0 25,25 0,-25 0</inkml:trace>
  <inkml:trace contextRef="#ctx0" brushRef="#br0" timeOffset="9087.2174">7591 3795,'0'25,"0"-50,-25 25,0 0,25-25,-25 25,25-24,0 48,0 1,25-25,-25 25,25-25,-25 25,25 0,-1-25,-24 24,25 1,-25 0,25 0,0-25,0 25,-25-1,24 1,1 0,-25 0,25 0,0-1,-25 1,25-25,-25 25,24 0,-24 0</inkml:trace>
  <inkml:trace contextRef="#ctx0" brushRef="#br0" timeOffset="9307.2414">7516 3870,'-25'0,"1"0,-1 24,0-24,0 0,0 0,25 25,-24-25,24 25,-25-25,25 25,-25 0,0-1,0 1,25 0,-24 0,-1 0,0-1,0 26,0-25,25 0,-25 24,1-24,24 0,-25 0</inkml:trace>
  <inkml:trace contextRef="#ctx0" brushRef="#br0" timeOffset="9785.9882">7516 2629,'-25'0,"1"0,-1 0,0 0,25 25,-25-25,25 25,-25-25,25 25,-24-25,24 25,-25-25,25 24,0 1,0 0,0 0,0 0,0-1,25-24,-25 25,24-25,-24 25,25-25,0 25,0-25,-25 25,25-25,-1 24,1-24,0 25,0-25,0 0,-25 25,24-25,-24 25,25-25,-25 25,0-1,-25-24,25 25,-24-25,-1 0,25 25,-25-25,0 25,0-25,1 0</inkml:trace>
  <inkml:trace contextRef="#ctx0" brushRef="#br0" timeOffset="10009.9117">7764 2902,'25'0,"-25"-25,25 25,-25-24,25 24,-1 0,-24-25,25 25,0-25,0 25,-25-25</inkml:trace>
  <inkml:trace contextRef="#ctx0" brushRef="#br0" timeOffset="10587.6381">8136 2456,'0'-25,"-25"25,1 0,24 25,0-1,0 1,24 0,-24 0,0 0,25-1,-25 1,25 25,-25-25,25 0,-25-1,25 1,-25 0,25 0,-25 0,24-1,-24 1,25 0,-25-50,-25 25,25-25,-24 1,24-1,-25-25,0 25,25-24,-25 24,25-25,-25 25,0 1,25-26,-24 25,-1 0,25 1,-25-1,0 0,0 0,25 0,-24 25,24-24,0-1,0 0,0 0,0 0,24 1,-24-1,25 0,0 0,0 25,0-25,-1 25,1 0,0 25,0 0,0 0,-25 0,25-1,-25 1,0 25,0-25,0 24,0 1,0-25,0 24,0-24,0 0,0 0,0-1,0 1,0 0,0 0,0 0</inkml:trace>
  <inkml:trace contextRef="#ctx0" brushRef="#br0" timeOffset="11397.5911">8360 2059,'-25'0,"25"-25,0 50,0 0,0-1,0 1,0 0,0 25,0-26,25 26,-25-25,24 24,-24-24,25 25,-25-25,25-1,0 1,-25 0,25 0,-1 0,-24-1,25 1,0 0,0-25,0 0,-1 0,-24-25,25 0,-25 1,0-1,0 0,0 0,25 25,-25-25,0 1,0-1,0 0,0 0,0 50,0 0,0 0,0-1,0 1,25-25,-25 25,0 0,25-25,-1 0,1-25,-25 0,25 25,-25-25,0 1,25 24,-25-25,25 25,-25 25,24-1,-24 1,25-25,-25 25,25-25,-25 25,0-50,25 25,-25-25,0 0,0 1,0-1,0 0,25 25,-25-25,24 25,1 0,0 0,0 25,0-25,-1 0,-24 25,25-25,0 25,0-25</inkml:trace>
  <inkml:trace contextRef="#ctx0" brushRef="#br0" timeOffset="13072.3372">11038 1885,'0'25,"25"-25,-25-25,25 25,0 0,0-25,-1 25,26-24,0-1,-1 0,1 0,0 0,24-24,0 24,-24 0,24-25,1 26,-26-1,26 0,-1 0,-24 0,24 1,-24-1,24 0,-24 0,24 0,1 1,-26-1,26 0,-26 0,26 25,-1-25,-24 1,24 24,-24-25,-1 0,26 25,-26-25,1 25,0-25,-1 25,1 0,-1-24,1 24,-25 0,24-25,-24 25,0 0,25-25,-25 25,-1 0,1 0,0 0,-25-25,25 25,-25 25,-25-25,50 0,0 0,-1 0,1 0,0 0,0 0,0 0,-25 25,24-25,1 0,0 0,0 25,24-25,-24 0,0 0,25 24,-26-24,26 0,0 25,-26-25,26 0,0 0,-26 25,26-25,-25 25,24-25,1 0,-25 25,25-25,-26 0,26 24,0-24,-1 25,-24-25,49 25,-24-25,0 0,-26 25,26-25,0 25,-1-25,-24 0,25 24,-26-24,1 0,0 0,0 25,0-25,-1 25,1-25,0 25,0-25,0 25,-1-1,1-24,0 25,0-25,-25 25,25-25,-1 25,1-25,-25 25,25-25,0 0,-25 24,0 1,0-50,-25 25,25-24,-25 24,0 0</inkml:trace>
  <inkml:trace contextRef="#ctx0" brushRef="#br0" timeOffset="13415.2273">15503 1191,'0'0,"-25"0,1 24,-1-24,0 0,0 0,50 25,0 0,-25 0,25-25,-25 25,24-1,1 1,0 0,0 0,0 0,-1-1,1 1,0 0,0 0,0 0,0-1,-1 1,1 0,0 0,0 0,-25 0,0-1,0 1,0 0,0 0,0 0,-25-25,0 24,0 1,1 0,-26 0,25 0,-25-1,1 1,-1 0,1 0,-1 0,-24-1,24 1,-24 0,24-25,0 25</inkml:trace>
  <inkml:trace contextRef="#ctx0" brushRef="#br0" timeOffset="13929.9972">17165 1116,'0'0,"25"0,-25-25,25 25,-25-24,0-1,0 50,0-1,0 1,0 0,0 0,0 0,0-1,0 1,25 0,-25 0,0 0,0-1,0 1,0 0,24-25,-24 25,-24-50,-1 0,25 0,-25 1,25-1,0-25,-25 25,25-24,0-1,0 25,0-24,0 24,0-25,-25 26,25-1,0 0,0 0,0 0,0 1,25-1,0 0,0 25,0 0,-1-25,1 25,0 0,0-25,0 25,24 0,-24 0</inkml:trace>
  <inkml:trace contextRef="#ctx0" brushRef="#br0" timeOffset="14386.2878">17215 1191,'0'0,"-25"0,25 24,25-24,0-24,-1 24,1 0,0-25,25 0,-1 25,-24-25,25 0,-1 25,1-24,-1-1,1 0,0 25,-1-25,-24 0,25 25,-25-24,24-1,-24 25,0 0,-25-25,25 25,-25 25,-25-25,0 25,25-1,-25-24,25 25,0 0,0 0,0 0,25-25,0 24,0-24,-25 25,24-25,1 0,0 25,0-25,-25 25,0 0,-25-25,0 24,0 1,1-25,-1 25,0-25,0 0,-24 25,24-25,0 0</inkml:trace>
  <inkml:trace contextRef="#ctx0" brushRef="#br0" timeOffset="14627.1371">17785 967,'0'0,"-24"25,-1-25,0 25,0-25,0 0,0 0,1 25,-1-25,0 0,25 25,0-1,0 1,0 0,0 0,0 0,0-1,0 1,25 0,0-25,-25 25,24 0,1-1,25 1,-25-25,0 25,-1-25,1 0,25 0</inkml:trace>
  <inkml:trace contextRef="#ctx0" brushRef="#br0" timeOffset="14885.9849">18207 943,'0'-25,"25"25,0 0,-1 0,1 0,0 25,0-25,-25 24,25-24,-25 25,24 0,-24 0,0 0,0-1,0 1,0 0,0 0,-24 0,-1-1,0 26,0-25</inkml:trace>
  <inkml:trace contextRef="#ctx0" brushRef="#br0" timeOffset="17200.0167">8409 3423,'-25'0,"1"0,-1 0,25-25,-25 25,50 0,0 0,-1 0,26 0,-25-25,24 25,1-24,24-1,1 0,-1 0,25-24,-24 24,49-25,-25 1,0-1,25 0,-24 26,-1-26,0 0,0 26,0-1,-24-25,-1 25,1 1,-1-1,0 0,-24 0,25 0,-26 25,-24-25,25 25,-26-24,26 24,-25-25,0 25,-25 25,-25-25,0 24</inkml:trace>
  <inkml:trace contextRef="#ctx0" brushRef="#br0" timeOffset="17956.7443">9649 2604,'-24'0,"-1"0,25 25,-25-25,0 0,0 0,25 25,0-50,0 0,0 1,25-1,-25 0,25 0,0 0,0 1,-25-1,24 0,1 0,0 0,-25 1,25-1,-25 0,25 0,-25 0,24 25,-24-24,0-1,0 0,0 0,0 0,0 1,-24 24,24-25,-25 25,25-25,-25 25,0 0,0 0,1 0,-1 0,0 25,0 0,-24-25,24 24,0 1,0 25,0-25,1-1,24 1,-25 0,25 25,-25-26,25 1,0 0,0 0,0 0,0-1,0 1,25 0,-25 0,25 0,-1-1,-24 1,25 0,0-25,0 25,-25 0,25-25,24 0,-24 25,0-25,0 0,24 0,-24 0,0-25,24 25,1 0,-25-25,24 0,-24 25,25-25</inkml:trace>
  <inkml:trace contextRef="#ctx0" brushRef="#br0" timeOffset="19202.2094">1737 3101,'0'24,"0"1,24-25,-24 25,0 0,25 0,-25-1,25 26,-25-25,25 24,-25-24,25 25,0-25,-25 24,24-24,-24 0,25 0,-25-1,25 1,-25 0,0 0</inkml:trace>
  <inkml:trace contextRef="#ctx0" brushRef="#br0" timeOffset="19393.0956">1662 3101,'0'0,"0"-25,-25 25,25-25,0 0,25 25,-25-25,25 25,-25-24,25-1,0 25,-1-25,1 25,0-25,0 0,0 25,0-24,-1 24,1 0</inkml:trace>
  <inkml:trace contextRef="#ctx0" brushRef="#br0" timeOffset="19801.7391">1886 3423,'0'25,"0"-50,24 25,-24-25,25 0,0 25,0-24,0-1,24-25,-24 25,25 1,-26-1,1 0,25-25,-25 26,24-1,-24 0,25 0,-26 0,1 1,0-1,0 25,-25-25,25 25,-25-25,0 50,-25-25,25 25,-25 0,25-1,-25-24,25 25,0 0,0 0,0 0,0-1,0 1,25-25,-25 25,25 0,-25 0,25-25,-1 24,-24 1,25-25,0 25,-25 0,25-25,-25 25,25-25,-25 24</inkml:trace>
  <inkml:trace contextRef="#ctx0" brushRef="#br0" timeOffset="20060.5886">2208 3001,'0'0,"-25"0,0 0,25 25,-24-25,-1 25,0-25,25 25,-25 0,25-1,-25 1,25 0,0 0,0 0,0-1,0 1,0 0,0 25,25-26,-25 1,25 0,0 0,0 0,-1-1,1 1,0-25,25 25,-26-25,26 0,-25 0,24 0,-24-25,25 25</inkml:trace>
  <inkml:trace contextRef="#ctx0" brushRef="#br0" timeOffset="20292.4551">2704 2952,'0'0,"0"25,0-1,25-24,0 25,-1 0,1 0,0 0,0-1,0 1,-1-25,-24 25,25 0,0 0</inkml:trace>
  <inkml:trace contextRef="#ctx0" brushRef="#br0" timeOffset="20475.4558">2977 2778,'25'0,"0"0,-1 0,1 0,0 0,0 0,0 0,-1 0,-24-25</inkml:trace>
  <inkml:trace contextRef="#ctx0" brushRef="#br0" timeOffset="20667.4455">3175 3076,'0'0,"0"25,0-50,25 25,-25-25,25 25,-25-25,25 0,0 25,-1-24,1-1,-25 0</inkml:trace>
  <inkml:trace contextRef="#ctx0" brushRef="#br0" timeOffset="21155.786">3994 1984,'0'0,"0"-24,-25-1,0 0,0 25,1 0,-1 25,0-25,0 25,0-25,1 24,-1 1,0 0,0 25,0-26,25 1,-24 25,24-1,-25-24,25 25,0-1,0-24,0 25,0-25,25-1,-25 26,24-25,1 0,0-1,0 1,24-25,-24 0,0 0,0 0,0 0,-1-25,1 25,0-24,0-1,0 25,0-25,-25 0,24 0,-24 1,25-1,-25 0,0 0,0 0,-25 25,50 25,-25 0,25 0,-25 0,25-25,-25 24,25 1,-25 0,24 0,-24 0,25-25,0 24</inkml:trace>
  <inkml:trace contextRef="#ctx0" brushRef="#br0" timeOffset="21388.868">4416 2009,'0'0,"24"0,1 25,-25 0,25-25,-25 25,25-25,0 24,-1 1,1 0,0 0,-25 0,25-1,-25 1,0 0,0 0,0 0</inkml:trace>
  <inkml:trace contextRef="#ctx0" brushRef="#br0" timeOffset="21593.7513">4391 2009,'0'0,"-25"0,25 25,-25 0,0 0,25-1,-24 1,-1 0,25 0,-25 0,25-1,0 1,-25 25,25-25,0-1,0 1,0 25,25-25,-25-1,25 1,-25 0,25 0,-25 0,24-25,1 24,0-24,0 0,0 0,-1-24</inkml:trace>
  <inkml:trace contextRef="#ctx0" brushRef="#br0" timeOffset="21814.9157">4788 1811,'0'25,"-25"-25,25 24,25-24,-25 25,24 0,-24 0,0 0,25-25,-25 49,25-24,-25 0,0 0,25-1,-25 26,25-25,-25 0,0-1,0 1</inkml:trace>
  <inkml:trace contextRef="#ctx0" brushRef="#br0" timeOffset="22079.7821">4986 1463,'0'25,"0"0,25-25,-25 25,0 0,0-1,25 26,-25-25,25 0,-25 24,24-24,-24 25,25-25,-25-1,25 26,-25-25,25 0,-25-1,25 1,-25 0,0 0,24 0,-24-1</inkml:trace>
  <inkml:trace contextRef="#ctx0" brushRef="#br0" timeOffset="22383.6812">5110 1885,'0'0,"0"-25,0 1,0-1,0 0,0 0,25 0,-25 1,25-1,-25 0,25 0,-25 0,24 0,-24 1,25-1,-25 0,25 0,-25 50,0 0,25 0,-25-1,0 1,0 0,25 0,-25 0,0 24,0-24,24 0,-24 0,0 0,25-1,-25 1,25 0,-25 0,25-25</inkml:trace>
  <inkml:trace contextRef="#ctx0" brushRef="#br0" timeOffset="22594.5794">5681 1364,'24'0,"-24"25,0 0,25-25,-25 25,25-1,-25 1,25 0,-25 0,0 0,0-1,0 1,0 0,0 0,0 0,0 0,0-1,0 1</inkml:trace>
  <inkml:trace contextRef="#ctx0" brushRef="#br0" timeOffset="22823.5576">5631 1290,'-25'0,"0"0,1 25,-1-25,25 24,-25-24,25 25,-25 0,25 0,-25 0,25 24,-24-24,24 0,0 0,0 24,0-24,0 0,24 25,-24-26,0 26,25-25,-25 0,25-1,-25 1,25 0,-25 0,25-25,-1 25,1-25,0 0,0 0,0 0</inkml:trace>
  <inkml:trace contextRef="#ctx0" brushRef="#br0" timeOffset="23019.4464">6028 1265,'0'25,"25"-25,-25 25,24-25,-24 24,0 1,25 0,-25 0,0 0,25-1,-25 26,25 0,-25-1,0 1</inkml:trace>
  <inkml:trace contextRef="#ctx0" brushRef="#br0" timeOffset="25694.4848">18579 5432,'0'-25,"0"50,0 0,0 0,0 0,0-1,0 1,25-25,-25-25,25 25,-25-24,0-1,-25 50,25-1,0 1,0 0,25-25,-1 0,-24-25,25 25,-25-25,0 1,0-1,0 0,-25 25,1 0,-1 0,25 25,-25-25,25 25,0-1,25-24,0 25,-1-25,1 0,0-25,-25 1,0-1,0 0,-25 0,0 25,25-25,-24 25,-1 0,25-24,0 48,0 1,0 0</inkml:trace>
  <inkml:trace contextRef="#ctx0" brushRef="#br0" timeOffset="26209.1354">18405 6102,'0'0,"-24"0,48 0,1 0,-25-25,25 25,0 0,0 0,-1 0,1 0,0-25,0 25,0 0,-1 0</inkml:trace>
  <inkml:trace contextRef="#ctx0" brushRef="#br0" timeOffset="26509.1584">18802 5879,'-25'0,"25"-25,0 50,0 0,0-1,0 1,25-25,-25 25,0 0,0 0,0-1,0 1,0 0,0 0,0 0,25-25,-25 24</inkml:trace>
  <inkml:trace contextRef="#ctx0" brushRef="#br0" timeOffset="26769.4297">18976 6003,'25'0,"0"0,-25-25,24 25,1 0,0 0,0 0,0 0,-1-25,1 25,0 0,0-25,0 25</inkml:trace>
  <inkml:trace contextRef="#ctx0" brushRef="#br0" timeOffset="27007.328">19224 5904,'0'0,"-25"0,0 0,1 0,-1 0,0 24,0-24,25 25,0 0,0 0,25-25,-25 25,0-1,25-24,-25 25,25 0,-1-25,-24 25</inkml:trace>
  <inkml:trace contextRef="#ctx0" brushRef="#br0" timeOffset="27348.1337">19447 5804,'0'25,"25"0,0 0,-25 0,25-25,-25 24,24-24,-24 25,0 0,25 0,-25 0,0-1,0 1,0 0,0 0,0 0,0-1,0 1,-25-25,25 25,-24-25,-1 0,0 25,0-25,0-25,1 25,-1 0,0-25,0 0,0 25,25-24</inkml:trace>
  <inkml:trace contextRef="#ctx0" brushRef="#br0" timeOffset="27698.9507">19819 5953,'0'0,"0"25,0 0,0 0,0-1,0 1,0 0,25-25,0 0,0 0,0 0,-25-25,24 0,-24 1,0-1,0 0,-24 25,-1 0</inkml:trace>
  <inkml:trace contextRef="#ctx0" brushRef="#br0" timeOffset="27911.3779">19546 5779,'-24'0,"24"-24</inkml:trace>
  <inkml:trace contextRef="#ctx0" brushRef="#br0" timeOffset="29981.8935">9178 4018,'0'0,"0"25,0 0,-25 0,25 0,0-1,-25 1,25 0,-24 0,24 0,0-1,-25 1,25 0,0 0,0 0,-25-1,25 1,0 0,0 0,-25 0,25-1,-25-24,25 25,0 0,0 0,0 0,25-25,0 0,0 24,0-24,-1 0,1 0,0 0,0 0,0 25,-1-25,1 0,0 0,0 0,0 0,0 0,-1 0,1 0,0 0,0 0</inkml:trace>
  <inkml:trace contextRef="#ctx0" brushRef="#br0" timeOffset="31517.4755">12155 4986,'-25'-25,"25"0,-25 25,25-25,-25 25,25-24,0-1,-25 25,25-25,-24 25,24-25,-25 0,25 0,-25 1,25-1,-25 25,25-25</inkml:trace>
  <inkml:trace contextRef="#ctx0" brushRef="#br0" timeOffset="31916.3028">11931 4068,'0'-25,"0"50,-24-25,24 25,-25 0,25-1,-25-24,25 25,-25 0,25 0,-25 0,25-1,0 1,0 0,-24-25,24 25,0 0,0-1,0 1,24 0,1-25,0 25,0-25,0 0,-1 0,26-25,-25 25,0 0,-1 0,26-25,-25 25,0-25</inkml:trace>
  <inkml:trace contextRef="#ctx0" brushRef="#br0" timeOffset="32266.6134">12403 4068,'0'-25,"-25"25,0 0,0 0,0 0,25 25,-24-25,24 25,-25-25,25 25,-25-1,0 1,25 0,0 0,0 0,0-1,0 1,0 0,0 0,25-25,-25 25,25-25,0 0,-1 0,1 0,0 0,0 0,0 0,-1-25</inkml:trace>
  <inkml:trace contextRef="#ctx0" brushRef="#br0" timeOffset="32894.3358">12700 3969,'0'-25,"-24"25,24 25,0 0,0-1,24-24,-24 25,0 0,25-25,-25 25,0 0,25-25,-25 24,25-24,0 0,-25 25,24-25,1 0,0 0,0 0,-25-25,25 25,-25-24,0-1,24 25,-24-25,0 0,0 0,0 1,0-1,25 25,-25 25,25-25,0 24,0 1,-1-25,-24 25,25-25,0 0,-25 25,25-25,0 0,-1 0,-24-25,25 25,-25-25,25 25,-25-25,0 1,0-1,0 0,0 0,0 0,0 1,0-1,-25 0,0 0,1 0,-1 1,0-1,0 25,0-25,1 25,24-25,-25 25,0 0,0 0,25 25</inkml:trace>
  <inkml:trace contextRef="#ctx0" brushRef="#br0" timeOffset="34182.5055">12179 3522,'0'25,"0"-50,0 0,0 1,0-1,-24 0,24 0,-25 0,25 1,-25 24,25-25,-25 0,0 0,25 0,-24 1,-1-1,0 0,0 0,0-24,25 24,-24 0,-1 0,0 0,0 1,0-1,1 0,-1-25,0 26,0-1,0 0,1 0,-1 0,0 1,0-1,25 0,-25 25,25-25,-24 25,24-25,24 25,-24 25,25-25,0 0,-25 25,25-25,0 0,-1 0,1 25,0-25,0 0,0 25,-1-25,1 24,0-24,0 0,24 25,-24 0,0 0,0-25,0 25,-1-25,1 24,0 1,0-25,0 25,-1-25,1 0,-25 25,25-25</inkml:trace>
  <inkml:trace contextRef="#ctx0" brushRef="#br0" timeOffset="34496.3235">11683 2629,'-24'0,"24"-25,-25 25,25-24,-25 24,25 24,0 1,-25-25,25 25,-25 0,1 0,24 0,-25-1,0 1,25 0,-25 0,0 0,25-1,-24 1,24 0,0 0,-25 0,25-1,0 1,0 0,0 0,0 0,-25-1</inkml:trace>
  <inkml:trace contextRef="#ctx0" brushRef="#br0" timeOffset="35314.0234">12626 6028,'-25'0,"25"-25,-25 25,25-25,-24 25,24-25,-25 0,25 50,0 0,0 0,-25 0,25 24,0-24,0 0,-25 24,25-24,-25 25,25-25,-25 24,25 1,-24-25,24 24,-25 1,25-25,-25 24,0-24,25 25,-25-26,1 26,24-25,-25 0,0 24,0-24,25 25,-25-25,1-1,-1 1,0 25,0-25,25-1,-25-24,1 25,24 0,-25-25,0 25,0-25,0 25,1-1,-1-24,25 25,-25-25</inkml:trace>
  <inkml:trace contextRef="#ctx0" brushRef="#br0" timeOffset="35691.9504">11907 6772,'0'-25,"0"0,-25 25,0 0,0 25,25 0,-25-1,25 1,0 25,-24-25,24 0,0 24,0-24,-25 0,25 0,0 24,0-24,0 0,0 0,0-1,0 1,0 0,25-25,-25 25,24-25,1 25,0-25,0 0,0 0,-1 0,1-25,0 25,0 0,24 0,-24-25,0 25,25 0,-26 0</inkml:trace>
  <inkml:trace contextRef="#ctx0" brushRef="#br0" timeOffset="36183.8449">12427 7417,'0'0,"-24"-25,-1 25,0 25,0-1,25 1,-25 0,25 0,0 0,0-1,-24 1,24 0,0 0,0 0,0-1,24 1,-24 0,0 0,25-25,-25 25,25-1,0-24,0 0,-25 25,24-25,1-25,0 25,0 0,0-24,0-1,-1 25,1-25</inkml:trace>
  <inkml:trace contextRef="#ctx0" brushRef="#br0" timeOffset="36663.4945">12750 7541,'25'-25,"-50"50,50-25,-25 24,25-24,-25 25,24-25,-24 25,25 0,0-25,-25 25,25-25,-25-25,25 25,-25-25,24 25,-24-25,25 25,0 0,-25-25,25 25,0 0,-1 0,1 0,-25-24,25 24,0 0,0 24,-1-24,1 0,-25 25,25-25,-25-25,-25 25,25-24,-25-1,25 0,-24 0,24 0,0 1,-25 24,25-25,-25 25,25-25</inkml:trace>
  <inkml:trace contextRef="#ctx0" brushRef="#br0" timeOffset="37910.0853">12279 8210,'-25'0,"0"0,0 0,0 0,50 0,0 0,0 0,0 0,-1 0,1 0,25-24,-25 24,24 0,26-25,-26 0,26 25,-1-25,1 0,-1 1,0-1,1 0,-1 0,1 25,-26-25,26 0,-1 1,-24 24,-1-25,1 25,0 0,-26-25,26 25,-25 0,0 0,-1-25,1 25,0 0,-25 25</inkml:trace>
  <inkml:trace contextRef="#ctx0" brushRef="#br0" timeOffset="38443.7786">11956 9029,'0'0,"25"0,-25-25,25 25,0 0,-1 0,1 0,0 0,0-25,24 25,-24 0,25 0,-25-25,24 25,1-24,-25 24,24 0,1-25,-25 25,0-25,24 25,-24 0,0 0,0-25,-1 25,1 0,-25 25</inkml:trace>
  <inkml:trace contextRef="#ctx0" brushRef="#br0" timeOffset="38853.154">12750 8682,'0'0,"0"-25,0 50,25-25,0 0,-25 24,24-24,1 25,-25 0,25-25,0 25,-25 0,25-1,-1-24,-24 25,25 0,0 0,0-25,-25 25,25-25,-25-25,0 0,0 0,0 0,-25 1,25-1,0 0,0 0,0 0,0 1,0-1,0 0,25 25,-25-25,0 0,24 25,-24-24</inkml:trace>
  <inkml:trace contextRef="#ctx0" brushRef="#br0" timeOffset="39269.5656">13221 8756,'25'0,"-25"-25,25 25,0-25,-1 1,1 24,-25-25,25 25,-25-25,25 25,-25-25,0 0,0 1,-25 24,0 0,0 0,1 0,-1 0,0 24,0-24,0 25,1 0,-1 0,25 0,-25-1,25 1,0 0,0 0,0 0,25-1,0 1,-25 0,24-25,1 25,0 0,0-25,0 0,-1 0,1 0,0 0,0 0,0-25,24 25</inkml:trace>
  <inkml:trace contextRef="#ctx0" brushRef="#br0" timeOffset="39553.0249">13742 8310,'0'24,"0"1,25-25,0 25,0 0,-1 0,1-25,-25 24,25 1,0 0,-25 0,0 0,25-1,-25 1,0 0,0 25,0-26,-25 26,25-25,-25 24,0-24,0 25,1-25,-1 24,0-24,-25 0,26 0,-1 0</inkml:trace>
  <inkml:trace contextRef="#ctx0" brushRef="#br0" timeOffset="39898.0885">11857 8558,'-25'24,"0"-24,1 25,-1-25,25 25,0 0,-25-25,25 49,0-24,-25 0,25 0,0 24,0-24,0 25,0-1,25-24,-25 25,25 0,-25-26,25 26,-1-25,1 24,25 1,-25-25,-1 24,26-24,0 25,-26-25,26-1,0 1,-26 0,26-25,0 25,-26-25,26 25,0-25</inkml:trace>
  <inkml:trace contextRef="#ctx0" brushRef="#br0" timeOffset="41145.4522">12452 3299,'-25'0,"50"0,-25-25,25 25,0 0,0-25,0 25,-1 0,1-24,25 24,-25-25,-1 25,1-25,0 25,0 0,0-25,-1 25,1 0,-25-25,25 25,0 0,0 0,-25-24</inkml:trace>
  <inkml:trace contextRef="#ctx0" brushRef="#br0" timeOffset="41442.5476">12676 3051,'0'0,"-25"0,0 0,25-25,0 50,25 0,-25 0,25-1,-25 1,0 0,24-25,-24 25,25 0,-25-1,25 1,-25 0,25-25,-25 25,0 0,25-25,-25 24,24-24</inkml:trace>
  <inkml:trace contextRef="#ctx0" brushRef="#br0" timeOffset="41835.5798">12973 2977,'0'-25,"25"25,-25 25,25-25,-25 24,25-24,-1 0,-24 25,25-25,0 25,0 0,0-25,-25 25,24-25,-24 24,25-24,0 0,-25 25,0-50,0 1,0-1,0 0,0 0,0 0,-25 1,25-1,0 0,0 0,0 0,0 1,0-1,25 25</inkml:trace>
  <inkml:trace contextRef="#ctx0" brushRef="#br0" timeOffset="42200.7688">13345 3026,'25'0,"-25"-25,25 25,0-24,-1 24,-24-25,25 25,-25-25,25 25,-25-25,25 25,-25-25,0 1,0-1,-25 25,0 0,0 0,1 0,-1 0,25 25,-25-25,25 24,0 1,0 0,0 0,0 0,25-1,0 1,-1 0,1 0,0 0,0-25,0 24,0-24,-1 0,1 0,0 0</inkml:trace>
  <inkml:trace contextRef="#ctx0" brushRef="#br0" timeOffset="42464.6599">13742 2505,'0'-25,"0"50,25-25,-25 25,25 0,0 0,-25-1,24 1,1 0,-25 0,25 0,-25 0,25 24,-25-24,0 0,0 24,0-24,0 0,0 25,-25-26,0 26,0-25</inkml:trace>
  <inkml:trace contextRef="#ctx0" brushRef="#br0" timeOffset="42927.221">12477 2828,'-25'0,"0"25,25-1,-24-24,24 25,0 0,-25-25,25 25,0 0,-25-1,25 1,0 0,-25 0,25 24,0-24,0 0,0 0,0 0,0 24,0-24,0 0,0 24,25-24,-25 0,25 0,0 0,-1-1,26 1,-25 0,25 0,-26 0,26-25,24 24,-24-24,0 25,24-25,-24 0,24 0</inkml:trace>
  <inkml:trace contextRef="#ctx0" brushRef="#br0" timeOffset="52615.5346">19075 4539,'0'0,"-25"0,25-25,0 1,-24-1,-1 0,25 0,-25 25,0-25,25 1,-25-1,1 0,-1 0,0 0,0 1,0-1,0 25,1-25,-1 0,0 25,0-25,0 25,1 0,-1 0,-25 0,25 0,1 0,-26 0,25 0,-24 25,-1-25,25 25,-24 0,24 0,-25-25,1 24,24 26,-25-25,1 0,-1-1,25 1,-24 0,24 25,-25-26,25 1,1 0,-1 0,0 0,0-1,25 26,-25-25,25 0,0-1,-25 1,25 0,0 0,0 0,0 0,0-1,0 1,0 0,0 0,0 0,25-1,-25 1,0 0,0 0,0 0,0-1,0 1,0 0,-25 25,25-26,-24 1,24 25,-25-1,25-24,-25 25,0-25,25 24,-25-24,25 25,0-26,0 26,-24-25,24 24,0-24,0 25,0-25,0 0,0 24,0-24,24 25,-24-26,25 1,-25 25,25-25,-25 24,25-24,0 0,-1 0,1-1,0 26,0-25,25 0,-26-1,26-24,-25 25,24 0,-24 0,0 0,0-1,0 26,-25-25,0 0,0-1,0 26,0-25,0 24,0-24,0 0,-25 25,25-25,-25 24,25-24,0 0,-25 0,25-1,0 26,0-25,0 0,25-1,0 1,-25 0,25 0,-1 0,1-1,0 1,25-25,-26 25,26 0,0 0,-1-1,-24 1,25-25,-1 25,1 0,-1-25,1 25,0-1,-26 1,1-25,25 25,-25 0,-25 0,24-1,-24 1,25 0,-25 0,0 0,0-1,0 1,0 0,0 0,25 0,-25-1,0 1,25 0,-25 0,25-25,0 25,-1 0,1-25,0 24,25-24,-26 0,1 25,25-25,-1 0,-24 0,25 0,-1 0,-24 0,25-25,-1 25,-24 0,25-24,-25 24,-1 0,26-25,-25 0,0 25,-1-25,1 0,0 0,-25 1,25-1,0 0,-25 0,24 0,-24 1,25-1,-25 0,25 0,-25 0,0 1,25-1,-25 0,0 0,25 0,-25 1,25 24,-25-25,24 25,1 0,0-25,0 25,0 0,-1 0,1 0,0 0,0 0,24 0,-24 0,0-25,0 25,0 0,24-25,-24 25,25-24,-26 24,1-25,25 0,-25 0,24 0,-24 1,0-1,0 0,-1 0,1 0,-25 1,25-1,-25-25,0 25,0 1,0-1,0 0,-25-25,0 26,25-1,-24 0,-1 0,0 0,-25 0,26 1,-26-1,25 0,-24 0,-1 0,25 1,-24-1,24 25,0-25,0 0,0 25,1-25,-1 1,0-1,25 0,0 0,0 0,0 1,0-1,25 0,-25 0,0 0,25 1,-25-1,24 0,-24 0,0-24,25 24,-25 0,25 0,-25 0,0-24,0 24,0 0,0 0,0 1,0-1,-25 0,0-25,25 25,-24 1,-1-1,0 0,0-25,-24 26,24-1,0 0,0 0,-24 0,24 1,0-1,0 0,0 0,0 0,1 1,-1-1,25 0,-25 0,25 0,0 1,0-1,0 0,0 0,25 0,0 1,-25-1,24 25,-24-25,25 0,-25 0,25 1,-25-1,0 0,0 0,0 0,0 1,0-1,0 0,0 0,-25 0,0 0,1 25,-1-24,0-1,0 0,-24 0,24 0,-25 1,1-1,-1 0,0 0,1 25,-1-25,1 1,-1-1,0 25,-24-25,24 25,1 0,-1-25,1 25,-1 0,-25 0,26 0,-1 0</inkml:trace>
  <inkml:trace contextRef="#ctx0" brushRef="#br0" timeOffset="58875.9862">17835 4217,'0'-25,"0"50,-25 0,25-1,-25 1,25 0,0 0,-24 0,24-1,0 1,-25 0,25 0,0 0,-25-1,25 1,0 0,0 0,0 0,0-1,-25 1,50-25,0 0,0 25,-1-25,1 0,0 0,0 0,0 0,-1 0,1 0,0 0,0 0,0-25,-1 25,1 0,0 0,0 0,0 0,-1 0,1 0,0 0,0 0,0 0,-25 25,-25-25</inkml:trace>
  <inkml:trace contextRef="#ctx0" brushRef="#br0" timeOffset="60311.6773">14834 3324,'0'-25,"0"0,-25 25,25 25,0 0,0 0,0-1,0 1,0 0,0 0,0 24,0-24,0 25,0-25,25-1,-25 1,0 0,0 0,0 0,0 0,0-1,0-48,0-1,0 0,0 0,0 0,0 0,0 1,0-26,0 25,0 0,0 1,0-1,0 0,0 0,0 0,0 1,24 24,1 24,0-24,0 25,0 0,-1-25,1 25,0-25,0 25,0-25,-25 24,24-24,1 25,0-25,0 0,0 25,-1-25,1-25,-25 0,25 25,-25-24,0-1,0 0,0 0,0 0,0 1,-25-1,0 0,25 0,0 0,-24 25</inkml:trace>
  <inkml:trace contextRef="#ctx0" brushRef="#br0" timeOffset="60520.5585">15454 3274,'24'-25,"1"25,0 0,0 0,-25-24,25 24,-1 0,1 0</inkml:trace>
  <inkml:trace contextRef="#ctx0" brushRef="#br0" timeOffset="60745.5506">15528 3473,'0'0,"-25"0,25 24,0-48,25 24,0 0,0 0,-1-25,1 25,0 0,0-25,0 25,0 0,-1-25,1 25</inkml:trace>
  <inkml:trace contextRef="#ctx0" brushRef="#br0" timeOffset="61427.5915">15975 3051,'0'0,"-25"0,0 0,0-25,50 25,0 0,0-25,24 25,-24 0,0 0,0-24,-1 24,1 0,0 0,0 0,0-25,-1 25,1 0,0 0,-25 25,0-1,-25 1,0 0,25 0,-24 0,24-1,-25 1,0 0,25 0,-25 0,25-1,-25 1,25 0,-24 0,24 0,0-1,0 1,0 0,24-25,1 0,0-25,0 25,0 0,-1 0,1 0,0-25,0 25,0 0,-1-24,1 24,0 0,0 0,0 0,-1-25,1 25,0 0,0 0</inkml:trace>
  <inkml:trace contextRef="#ctx0" brushRef="#br0" timeOffset="63087.8363">14982 3795,'-24'0,"-1"25,0-25,0 0,25 25,-25-25,25 25,25-50,0 25,0 0,24 0,-24 0,0 0,25-25,-1 25,1 0,-1-25,26 25,-26-25,26 25,-1 0,1-24,-26 24,26-25,-1 25,1 0,-26-25,26 25,-26 0,26-25,-26 25,26 0,-26-25,1 25,-1 0,1-25,0 25,24 0,-24-24,-26 24,26 0,0-25,-1 25,-24 0,25-25,-25 25,-1 0,1 0,0-25,0 25,0 0,-25-25,-25 25,25-24,-25-1,25 0,-25 0,25 0,0 1,-25-1,25 0,0 0,-24 0,24-24,0 24,0 0,-25-24,25 24,0-25,0 25,0 1,0-1,-25 0,25 0,0 0,0 1,0-1,0 0,-25 0,25 0,-25 1,25-1,0 0,-24 0,24 0,-25 25,25-25,-25 25,25-24,-25 24,0 0,0 0,1 0,-1 0,0 0,0 0,0 24,1-24,-1 0,0 0,0 0,0 0,1 0,-1 0,0 0,0 0,-24 0,24 0,0 0,-25 0,26 25,-26-25,0 0,26 0,-26 0,0 25,26-25,-26 0,0 25,1-25,-1 0,25 25,-24-25,-1 25,0-25,26 0,-26 24,25-24,-24 0,24 25,-25-25,25 0,-24 0,24 25,-25-25,26 0,-26 25,25-25,-24 0,24 25,-25-25,1 0,-1 24,25-24,-24 25,24-25,-25 0,1 25,24-25,0 0,-25 25,25-25,-24 0,24 25,0-25,0 0,1 0,-1 0,0 24,0-24,0 0,1 0,-1 25,0-25,25 25,0 0,0 0,0-1,0 1,25 0,-25 0,0 0,0-1,0 1,0 0,25 0,-25 0,0-1,0 1,0 0,24 0,-24 0,0-1,25 1,-25 25,0-25,25-1,-25 26,25-25,-25 0,25 24,-25-24,24 25,1-25,-25-1,25 1,-25 25,25-25,-25-1,25-24,-25 25,0 0,24 0,-24-50</inkml:trace>
  <inkml:trace contextRef="#ctx0" brushRef="#br0" timeOffset="64763.0667">794 5234,'0'-25,"0"50,0 0,0-1,0 1,0 0,0 25,25-26,-25 26,0-25,0 24,25-24,-25 25,0-25,0 24,0-24,25 0,-25 0,0-1,0 1,0 0,0-50,0 0,-25 1,25-26,0 25,-25-24,25 24,0-25,-25 25,25-24,0 24,0-25,0 26,0-1,-25-25,25 25,0 1,0-1,0 0,25 50,0 0,0-25,0 0,-1 24,1-24,0 25,0 0,0 0,-1-25,1 25,25-1,-25 1,-1-25,1 25,0 0,0-25,0 0,-25 25,24-25,1 0,0 0,-25-25,0 0,0 0,0 0,0 1,-25-1,25 0,-25 0,1 0,24 1,-25 24,0-25,25 0,-25 25,25-25,-25 25,25-25</inkml:trace>
  <inkml:trace contextRef="#ctx0" brushRef="#br0" timeOffset="64975.995">1513 5184,'0'0,"0"-25,25 25,0 0,-25-24,25 24,0 0,-1 0,1 0,0-25</inkml:trace>
  <inkml:trace contextRef="#ctx0" brushRef="#br0" timeOffset="65166.1943">1662 5432,'0'0,"0"25,0 0,-25-25,25-25,25 25,0 0,-25-25,25 25,0-25,-1 1,1-1,0 0,0 0</inkml:trace>
  <inkml:trace contextRef="#ctx0" brushRef="#br0" timeOffset="65578.0712">1960 4887,'0'0,"-25"0,25-25,0 0,25 25,0 0,-25-25,25 25,-1-25,1 0,0 25,25 0,-26-24,1 24,0 0,0 24,0-24,-25 25,24-25,-24 25,0 0,0 0,0 0,0-1,0 1,0 0,0 0,-24 24,24-24,0 0,-25 0,25 0,-25-1,25 1,-25-25,25 25,0 0,25-25,0-25,0 25,-1 0,1-25,0 0,0 25,0-24,-1 24,1-25,0 0,25 25,-26-25</inkml:trace>
  <inkml:trace contextRef="#ctx0" brushRef="#br0" timeOffset="65795.9924">2605 4887,'-25'0,"25"-25,25 25,0 0,-25-25,24 25,1-25,0 25,0-25,0 0,-1 25,1-24</inkml:trace>
  <inkml:trace contextRef="#ctx0" brushRef="#br0" timeOffset="66311.0111">3076 4465,'-25'0,"25"25,0-1,25 1,-25 0,0 0,0 0,25-1,-25 1,0 25,0-25,25-1,-25 1,25 25,-25-25,0 0,24-1,-24 1,25 0,-25 0,0-50,0 0,0 0,-25 1,25-1,0-25,0 0,-24 26,24-26,0 25,0-24,-25 24,25 0,0 0,-25 0,25 1,0-1,0 0,0 0,0 0,0 1,0-1,0 0,0 0,25 25,0 0,-1 0,1 0,0 0,0 0,-25 25,25-25,-1 25,-24 0,25-25,-25 24,0 1,0 0,0 0,-25-25,1 25,24-1,-25 1</inkml:trace>
  <inkml:trace contextRef="#ctx0" brushRef="#br0" timeOffset="67535.6844">3721 3969,'25'-25,"-25"0,-25 25,25-25,-25 25,0 0,1 0,-1 0,0 25,0-25,-24 0,24 25,-25-25,25 25,-24-25,-1 25,1-1,-1-24,0 25,1 0,-26 0,26 0,-26-1,1 1,24 0,-24 0,-1 0,1-1,0 1,-1 0,1 0,-1 0,1-1,0-24,-1 25,26 0,-26 0,1 0,24-1,-24 1,24 0,-24 0,24 0,-24-1,24-24,0 25,1 0,-26 0,26 0,-1-1,1 1,-1 0,0 0,1 0,-1-25,1 25,24-1,-25-24,0 25,26 0,-26 0,25-25,-24 25,24-25,-25 24,25 1,1-25,-1 25,0-25,0 0,0 25,1-25,-1 25,0-25,25 24,0 1,0 0,0 0,0 0,0-1,0 1,0 0,0 0,0 0,25-1,-25 26,0-25,25 24,-25-24,0 25,24-25,-24 24,25-24,-25 25,25-1,-25-24,25 25,-25-25,25 24,-25-24,24 0,1 24,0-24,-25 0,25 25,0-26,-1 1,-24 0,25 0,0 0,0-1,0 1,-1-25,-24 25,25-25,0 0,0 0,0-25,0 0,-1 1,1 24,0-25,0 0,0 0,-1 0,26 25,-25-24,24-1,1 0,0 0,-1 0,1 1,24-1,1 0,-1 0,0 0,1 1,24-1,0-25,-24 25,24 0,0 1,0-26,1 25,-1-24,25 24,-25 0,-25-25,26 26,-1-26,-25 25,26 0,-26 1,0-1,-24 0,24 0,-24 25,0-25,-1 1,1 24,-25-25,-1 25,26 0,-25-25,0 25,-1 0,1 0,-25-25,25 25,0 0,0-25,-1 25,1 0,-25-24,0-1,-25 0,25 0,-24-24,24 24,-25 0,0 0,25-24,-25-1,0 0,1 25,-1-24,25-1,-25 1,0-1,0 0,25 26,-24-26,-1 25,25-24,-25 24,25 0,-25 0,25 0,-25 25,25-24,-24 24</inkml:trace>
  <inkml:trace contextRef="#ctx0" brushRef="#br0" timeOffset="68726.9234">3523 5606,'0'25,"0"-1,0 1,0 0,0 0,24 0,-24-1,25-24,-25 25,25-25,0 0,0 0,-25-25,24 25,1-24,0-1,0 25,-25-25,25 0,-25 0,0 1,0-1,0 0,0 0,-25 0,0 1,0 24,0 0,1 0,-1 0,0 0,0 0,0 24,1-24,-1 25,0-25,0 25</inkml:trace>
  <inkml:trace contextRef="#ctx0" brushRef="#br0" timeOffset="71553.3447">2406 5705,'0'25,"25"0,-25-1,25 1,-25 0,0 0,25 0,-25 0,25-1,-25 1,24 0,-24 0,25 0,-25-1,25-24,-25 25,0 0,25-25,-25 25,25-25,-25 25,0-50,0 0</inkml:trace>
  <inkml:trace contextRef="#ctx0" brushRef="#br0" timeOffset="71929.2859">2704 5879,'25'0,"0"0,-1 0,1-25,0 25,0 0,0-25,-1 25,1 0,0 0,0 0,-25-25,25 25,0 0,-1 0</inkml:trace>
  <inkml:trace contextRef="#ctx0" brushRef="#br0" timeOffset="72457.3755">3299 5705,'-24'0,"24"25,0 0,0-1,24 1,-24 0,25-25,-25 25,25-25,0 25,0-25,-1 0,1 0,0-25,0 25,0-25,-1 0,1 25,-25-25,25 25,-25-24,0-1,0 0,0 0,0 0,0 1,-25 24,0-25,1 0,-1 0,0 25,0-25,0 25,1 0,24 25,-25-25,0 0</inkml:trace>
  <inkml:trace contextRef="#ctx0" brushRef="#br0" timeOffset="74012.5858">918 6722,'0'0,"25"0,-25-25,0 50,25-25,-25 25,0 0,25-25,-25 24,0 1,0 25,24-25,-24 0,0-1,25 1,-25 0,0 0,0 0,-25-25,25-25,-24 0,-1 0,25 0,-25 25,25-24,0-1,0 0,0 0,0 0,0 0,25 1,0 24,-25-25,24 25,1 0,-25-25,25 25,0 0,-25 25,25-25,-1 0,1 25,0-25,0 24,0 1,-1-25,-24 25,25-25,0 0,-25 25,25-25,0 0,-1 0,-24-25,0 0,0 0,-24 1,24-1,-25 25,25-25,-25 0,0 0,25 1,-25 24,25-25,-24 25,24-25</inkml:trace>
  <inkml:trace contextRef="#ctx0" brushRef="#br0" timeOffset="74221.4663">1489 6598,'0'-25,"24"25,-24-25,25 25,0 0,0-24</inkml:trace>
  <inkml:trace contextRef="#ctx0" brushRef="#br0" timeOffset="74400.4084">1613 6747,'-25'0,"50"-25,-1 25,-24-25,25 25,0-25,0 1,0 24</inkml:trace>
  <inkml:trace contextRef="#ctx0" brushRef="#br0" timeOffset="74632.2821">1886 6424,'0'0,"-25"0,0 0,0 0,0 0,25 25,25 0,-25 0,25 0,-25 24,25-24,0 0,-25 0,24-1,1 26,-25-25,25 0,-25-1,25 1,-25 0</inkml:trace>
  <inkml:trace contextRef="#ctx0" brushRef="#br0" timeOffset="75528.2804">2208 6176,'0'-24,"-25"-1,0 25,1 0,-1 0,0 0,0 0,0 0,1 0,-1 0,0 0,0 25,0-25,1 24,-1-24,0 0,0 25,0 0,0-25,1 25,-26-25,25 25,-24-25,24 24,-25 1,25-25,-24 25,-1-25,1 25,-1 0,0-25,26 24,-51 1,50-25,-24 25,-1-25,1 25,-1-25,0 25,1-25,24 0,-25 24,1-24,-1 25,25-25,-24 0,24 25,0-25,0 0,25 25,-25-25,1 0,24 25,24-1,1 1,0 0,0 0,0 0,-25-1,24-24,1 50,0-25,0 0,0 0,-1-1,-24 26,25-25,0 24,-25-24,25 25,-25-25,25 24,-25-24,0 25,25-1,-25-24,0 0,24 24,-24-24,0 0,25 0,-25 0,25-1,-25 1,25 0,-25 0,25-25,-1 0,1 0,0-25,-25 0,25 25,0-25,-1 1,1-1,0 0,0 25,0-25,-1 0,1 1,25-1,-25 0,24 0,1 0,-1 1,1-26,0 25,-1 0,1 1,24-1,-24 0,0 0,24 0,-24 25,-1-24,26-1,-26 25,1-25,-1 25,1-25,-25 25,24 0,-24-25,25 25,-25 0,-1-24,1 24,-25-25,25 25,-25-25,25 0,-25 0,0 0,0 1,0-1,0 0,-25 25,25-25,-25 0</inkml:trace>
  <inkml:trace contextRef="#ctx0" brushRef="#br0" timeOffset="79015.4057">9178 4043,'0'25,"0"0,0 0,-25-1,25 1,-25-25,25 25,0 0,0 0,-24-25,24 24,0 1,-25-25,25 25,0 0,-25 0,25-1,0 1,-25 0,25 0,-25 0,25-1,0 1,0 0,-24 0,24 0,0-1,0 1,0 0,0 0,-25-25,25 25,0-1,0-48,25 24,-1 0,-24-25,25 25,0 0,-25 25,25-25,0 0,-1 0,1 24,0-24,0 0,0 0,-1 0,1 0,0 0,0 0,0 0,0 0,-1 0,1 0,0 0,0 0,0 0,-25-24,0-1,0 0,-25 0,25 0,0 1,0-1,0 0,-25 25,25-25,0 0,-25 1,25-1,0 0,-25 0,25 0,0 1,0-1,-24 25,24-25,0 0,-25 0,25 1,0-1,-25 0,25 0,-25 0,25 1,0-1,-25 25,25-25,-25 0,25 0,-24 25,24-24,-25 24,25-25</inkml:trace>
  <inkml:trace contextRef="#ctx0" brushRef="#br0" timeOffset="80382.5727">17860 4316,'0'25,"25"-25,-25 25,0-1,24-24,-24 25,25-25,-25 25,0 0,25 0,0-1,-25 1,25 0,-25 0,24-25,-24 25,0-1,25 1,-25 0,25-25,-25 25,25 0,-25-1,25-24,-25 25,24 0,-24 0,25-25,-25 25,25-25,-25 25,0-1,0 1,25-25,-25-25,0 1</inkml:trace>
  <inkml:trace contextRef="#ctx0" brushRef="#br0" timeOffset="83032.0655">9798 6028,'-25'0,"25"-25,0 50,25-25,-25 24,25-24,0 25,0 0,-1-25,-24 25,25-25,0 25,0-25,-25 24,25-24,-1 25,1 0,0-25,-25 25,25-25,0 25,-1-25,-24 24</inkml:trace>
  <inkml:trace contextRef="#ctx0" brushRef="#br0" timeOffset="83493.8705">10145 6003,'0'0,"25"0,-25-25,0 50,-25 0,25-1,0 1,-24-25,24 25,0 0,0 0,-25-25,25 24,-25 1,25 0,0 0,0 0,-25-1,25 1,0 0,-25 0,25 0,-24-1,24 1,0 0,0 0,-25-25,25-25</inkml:trace>
  <inkml:trace contextRef="#ctx0" brushRef="#br0" timeOffset="84815.9834">9451 5085,'-25'0,"0"0,1 0,-1 0,0 0,25-25,25 25,0 0,-25-25,24 25,1-24,25-1,-25 25,-1-25,26 0,-25 25,0-25,-1 25,1 0,0-24,0 24,-25 24,-25 1,0-25,0 25,1-25,-1 25,-25 0,25-25,1 24,-26-24,25 25,0-25,1 25,-1-25,50-25,-1 25,1-25,0 1,0 24,0-25,-1 0,26 25,-25-25,0 0,-1 25,1 0,-25-24,25 24,-25 24,-25-24,0 0,1 25,-1 0,-25 0,25 0,1-25,-1 24,0 1,0 0,0-25,25 25,0 0,25-25,0 0,0 0,0 0,-1 0,1-25,0 25,0 0,0-25,-1 25,1 0,0 0,-25-25,25 25,0 0,-25 25,-25-25,0 0,25 25,-25-25,0 25,1-25,24 24,-25-24,25 25,-25-25,25 25,-25-25,25 25,25-25,0-25,0 25,-1 0,1 0,0-25,0 25,0-25,-1 25,1 0</inkml:trace>
  <inkml:trace contextRef="#ctx0" brushRef="#br0" timeOffset="87726.0627">1439 8979,'0'-25,"-25"25,25 25,25 0,-25 0,0 0,25 0,-25-1,25 1,-25 0,24 25,-24-26,25 1,-25 0,25 0,-25 0,0-1,25-24,-25 25,0 0,0-50,-25 0,0 1,25-1,-25 0,1 0,24-24,-25 24,25 0,-25 0,25 0,-25 1,25-1,0 0,0 0,0 0,0 0,0 1,0-1,25 25,0 0,-25 25,25-25,-1 0,1 24,0-24,0 25,0 0,-1-25,1 25,0-25,0 25,0 0,-1-25,1 24,0-24,0 0,0 25,0-25,-1 0,1 0,0 0,-25-25,0 1,0-1,0 0,0 0,0 0,0 0,0 1,-25-1,25 0,-25 0,1 0</inkml:trace>
  <inkml:trace contextRef="#ctx0" brushRef="#br0" timeOffset="88014.9016">2134 8806,'24'-25,"1"25,0 0,0 0,-25-25,25 25,-1 0,1-25,0 25,0 0</inkml:trace>
  <inkml:trace contextRef="#ctx0" brushRef="#br0" timeOffset="88218.7834">2183 9029,'0'25,"25"-50,0 25,0 0,-1-25,1 0,25 25,-25-25,-1 25,1 0,0-24</inkml:trace>
  <inkml:trace contextRef="#ctx0" brushRef="#br0" timeOffset="89380.4671">2506 7689,'-25'0,"25"-24,0-1,0 0,25 25,-1-25,1 25,0-25,0 25,0-24,-1 24,1 0,0-25,0 50,-25-1,0 1,0 0,0 0,0 0,-25-1,25 1,0 0,-25 0,25 0,-25-25,25 24,-24 1,24 0,0 0,-25-25,25 25,0-1,25-24,-1-24,1 24,0-25,0 25,24-25,-24 0,0 25,0-25</inkml:trace>
  <inkml:trace contextRef="#ctx0" brushRef="#br0" timeOffset="89619.3287">3076 7541,'-25'24,"25"-48,25 24,0 0,-25-25,25 25,0 0,-25-25,24 25,1-25,0 25,0 0,0-25,-1 25,1 0,0-24</inkml:trace>
  <inkml:trace contextRef="#ctx0" brushRef="#br0" timeOffset="90046.1867">3151 7640,'0'0,"-25"0,25 25,-25-25,25 24,0 1,25-25,0 0,-25-25,24 25,1-24,0 24,25-25,-26 0,26 0,-25 25,0-25,24 1,-24-1,0 0,0 0,-1 25,1-25,0 25,-25-24,25 24,-25 24,-25-24,25 25,0 0,25-25,-25 25,25-25,-1 0,-24-25,25 25,0-25,0 25,0-25,-1 1,-24-1,0 0,0 0,0 0,-24 25,24-24,-25-1,0 25,0-25,0 25,1 0,-1 0,0 25,0-25</inkml:trace>
  <inkml:trace contextRef="#ctx0" brushRef="#br0" timeOffset="93244.539">8732 3696,'0'-25,"0"0,0 50,0 0,-25-25,25 25,0 0,0-1,0 1,0 0,0 0,0 0,25-1,-25 1,0 0,24-25,-24-25,0 0,0 1,0-1,0 0,0 0,0-24,0 24,0 0,0 0,0-25,0 26,0-1,0 0,0 0,0 0,0 1,0-1,25 0,0 25,-25 25,0 0,0-1,0 1,-25-25,25 25,-25 0,25 0,-24-1,24 1,0 0,0 0,0 0,24-25,1 0,0 0,0 0,0 0,-1 0,1 0,0 0,0-25,0 25,-1 0,1-25,0 25,0-25</inkml:trace>
  <inkml:trace contextRef="#ctx0" brushRef="#br0" timeOffset="93799.6302">9153 3497,'0'-24,"0"-1,0 74,0-123,0 49,0 50,0 0,0 0,0-1,0 1,25 0,-25 0,0 0,25-1,-25 1,25 0,-25 0,0 0,0 0,24-25,-24 24,0-48,-24 24,24-25,0 0,0 0,-25 25,25-25,0 0,0 1,0-1,0 0,25 25,-25-25,24 25,-24-25,25 25,0 0,-25-24,25 24,-25-25,25 25,0 0,-25-25,0 50,0 0,0-1,0 1,24 0,-24 0,0 0,25-25,-25 24,25-24,-25 25,25-25</inkml:trace>
  <inkml:trace contextRef="#ctx0" brushRef="#br0" timeOffset="94062.4797">9649 3423,'0'-25,"-24"25,24 25,24-25,-24 25,25-25,0 25,0-25,-25 24,25-24,-25 25,24-25,-24 25,25-25,-25 25,0 0,-25-1,1-24,-1 25,0-25,-25 0,26 25,-26-25</inkml:trace>
  <inkml:trace contextRef="#ctx0" brushRef="#br0" timeOffset="95062.7245">7888 6102,'25'0,"-25"25,0 0,0-1,0 1,0 0,0 0,0 0,0-1,25-24,0 0,-1-24,-24-1,25 0,0 0,-25 0,0 1,25-1,-25-25,0 25,0 1,0-1,0-25,0 25,-25 25,25-24,-25-1,0 25,1-25,-1 25,0 0</inkml:trace>
  <inkml:trace contextRef="#ctx0" brushRef="#br0" timeOffset="96351.2493">10269 6449</inkml:trace>
  <inkml:trace contextRef="#ctx0" brushRef="#br0" timeOffset="97749.2259">2828 8682,'0'-25,"25"25,0 0,-1-25,1 25,0 0,0 0,0-25,0 25,-1 0,1-25,0 25,0 0,0 0,-1-24,1 24</inkml:trace>
  <inkml:trace contextRef="#ctx0" brushRef="#br0" timeOffset="98370.064">3473 8384,'-25'0,"0"0,25 25,25 0,-25-1,25-24,-25 25,0 0,25 0,-25 0,25-1,-25 1,24-25,-24 25,25 0,-25 0,0-1,25-24,-25 25,0 0,0 0,0-50,0 0,-25 0,25 1,-25-1,25 0,-24 0,24 0,0 1,0-1,-25 0,25 0,0 0,-25 1,25-1,0 0,0 0,-25 0,25 1,0-1,0 0,0 0,0 0,25 25,0-24,0 24,-25-25,24 25,1-25,0 25,0 0,0 0,-1 0,-24 25,25-25,-25 25,0-1,0 1,0 0,-25 0,25 0,-24-25,24 24,-25 1,0 0</inkml:trace>
  <inkml:trace contextRef="#ctx0" brushRef="#br0" timeOffset="101900.4702">8508 10964,'0'0,"0"-25,0 0,0 0,0 50,0 0,0 0,0 24,0-24,0 49,-24-24,24 0,0 24,-25 1,25-1,0 0,-25 26,25-26,0 25,0-24,-25 24,25 0,0-25,0 26,0-1,0 0,0-24,0 24,0-25,0 1,0 24,0-25,0 1,0-26,25 26,-25-1,0-24,0 24,25-24,-25-1,0 26,0-26,25-24,-25 25,0-1,0-24,24 0,-24 0,0 0,0-1</inkml:trace>
  <inkml:trace contextRef="#ctx0" brushRef="#br0" timeOffset="102387.4711">6871 12378,'0'0,"-25"0,1 0,48 0,1 0,0 0,-25 24,25-24,0 0,-1 0,26 0,-25 0,0 0,24 0,1 0,0 0,-1 0,26 0,-1-24,0 24,1-25,-1 25,25-25,1 25,-1-25,25 0,-25 1,25-1,25 25,-25-25,0 0,25 25,-25-25,25 0,-25 1,0 24,25-25,-25 0,24 25,-24-25,0 25,0-25,25 25,-25-24,-24 24,24-25,0 25,-25-25,0 25,0 0,-24 0,-1-25,0 25,1 0,-25 0,-1 0,1 0,-25 0,-1 0,1 0,0 0,-25-25,-25 25</inkml:trace>
  <inkml:trace contextRef="#ctx0" brushRef="#br0" timeOffset="103523.6653">10121 10964,'0'0,"-25"-50,0 25,25 0,-25 1,0-1,25 0,-24 25,-1-25,0 25,25-25,-25 50,0-25,1 25,-1 0,0 24,0-24,-24 25,24-1,0 26,0-26,-24 26,24-25,0 24,0 0,0-24,25 24,-24-24,-1 0,25 24,0-24,0-1,0 1,0-1,0 1,0 0,0-26,25 26,-25-25,24 0,1-1,-25 1,25 0,0 0,0-25,-1 25,1-25,0 25,0-25,0 24,-1-24,1 25,0-25,0 0,0 25,-1-25,1 25,0-25,0 25,-25-1,25 1,-25 0,24 0,-24 0,25 24,-25-24,25 25,-25-26,25 26,-25-25,25 24,-25-24,24 0,1 0,0 0,-25-1,25-24,0 25,-1-25,1 25,0-25,0 0,0-25,0 25,-1 0,1-25,0 1,0 24,-25-25,25 0,-1 25,1-25,-25 0,25 25,0-24,-25-1,25 25,-25-25,24 25,-24-25,25 25,0 0,-25 25,25-25,-25 25,25-25,-25 25,24-1,1 1,0 0,0-25,0 25,-1 0,1-25,0 0,0 24,0-24,-1 0,1 0,0 0,0 0,0-24,-1 24,1-25,0 25,-25-25,25 0,0 0,-1-24,1 24,-25-25,25 1,-25 24,25-25,-25 1,0-1,0 1,0-1,-25 0,0 1,0-1,1 0,-26 1,25-1,-24-24,-1 24,0 1,1 24,-1-25,1 1,-1 24,-24-25,24 25,-24-24,24 24,0 0,1 0,-1 1,1-1,-1 0,25 0,-25 0,26 1,-1-1,0 0,25 0,-25 0,25 1,0-1,0 0,0 0,0 0,25 0,-25-24,25 24,0 0,-1 0,1 1,0-1,0-25,-25 25,25 1,0 24,-1-25,1 0,0 0,0 25,-25-25,0 50,-25 0,0 0,25 0</inkml:trace>
  <inkml:trace contextRef="#ctx0" brushRef="#br0" timeOffset="104188.3257">10071 11807,'0'0,"-25"0,50 0,0 25,0-25,-1 0,1 25,0-25,0 0,0 0,-25 24,24-24,1 0,0 0,-25 25,25-25,0 0</inkml:trace>
  <inkml:trace contextRef="#ctx0" brushRef="#br0" timeOffset="104422.1901">10344 11782,'0'0,"-25"0,0 0,25 25,-25 0,1 0,-1-1,25 1,-25 0,25 0,-25 0,25-1,-25 1,25 0,-24 0,24 0,0-1,-25 1,25 0</inkml:trace>
  <inkml:trace contextRef="#ctx0" brushRef="#br0" timeOffset="104884.9941">9873 10939,'0'0,"-25"-25,25 0,0 0,0 1,25 24,-1 0,-24-25,25 25,0 0,-25-25,25 25,0 0,-1 0,1 0,0 0,0 0,0 0,-1 0,1 25,0-25,-25 25,25-25,0 24,-1 1,1 0,-25 0,25 0</inkml:trace>
  <inkml:trace contextRef="#ctx0" brushRef="#br0" timeOffset="105705.3452">9600 10939,'0'0,"0"-25,25 25,-25-25,0 0,0 50,0 0,0 0,0 0,0-1,0 1,0 0,0 25,0-26,0 1,0 0,0 0,0 0,0 0,0-1,0 1,0 0,0 0,-25 0,25-1,0 1,25-25,-1 0,1 0,0 0,0 0,0 0,-1-25,1 25,0 0,0 0,0 0,-1 0,1 0,0 0,0 0,-25-24,0 48,0 1</inkml:trace>
  <inkml:trace contextRef="#ctx0" brushRef="#br0" timeOffset="106729.118">18033 9996,'25'-25,"-25"1,25 24,-25 24,0 1,0 0,0 0,25 25,-25-1,0 1,25-1,-25 26,0-1,0 1,24-1,1 25,-25-24,25 24,0 0,-25 0,25 25,-1-24,1-26,-25 25,25 0,0 1,-25-26,25 25,-1-24,-24 24,0-25,25 1,-25-1,0-24,0 24,0-24,0-1,0 1,0 0,0-26,0 1,0 0,0 0</inkml:trace>
  <inkml:trace contextRef="#ctx0" brushRef="#br0" timeOffset="107106.9359">16669 11485,'0'0,"-50"0,1-25,-1 25,25 0,1-25,-1 25,0 0,25-25,25 25,0 0,-1 0,1 0,25-25,-1 25,26 0,-1-24,1 24,24-25,0 25,0-25,25 25,-24-25,24 0,0 1,25-1,-25 0,24 0,-24 0,25 0,0 1,-25-1,0 0,25 0,-50 25,25-25,0 1,-25 24,1-25,-1 0,-25 25,1 0,-1-25,-24 25,-1 0,-24 0,0 0,-50 0</inkml:trace>
  <inkml:trace contextRef="#ctx0" brushRef="#br0" timeOffset="107913.0243">16942 11261,'25'0,"-25"25,25-25,-25 25,0 0,0 0,0-1,24 1,-24 0,0 0,0 0,0-1,0 1,0-50,0 1,0-1,0 0,0 0,0 0,0 1,0-1,0 0,-24 25,24 25,0 0</inkml:trace>
  <inkml:trace contextRef="#ctx0" brushRef="#br0" timeOffset="108207.0385">16669 12179,'25'0,"0"0,0-25,-1 25,1 0,0 0,0 0,0-25,-1 25,1 0,0 0,0 0,0 0,-1-24</inkml:trace>
  <inkml:trace contextRef="#ctx0" brushRef="#br0" timeOffset="108569.8262">17190 11931,'-25'0,"0"0,25-25,0 50,25-25,-25 25,0 0,0-1,0 1,0 0,0 0,0 0,25-1,-25 1,0 0,0 0,0 0,0 0,0-1,0 1,-25-25,25 25,-25-25,1 0,-1 0,25-25</inkml:trace>
  <inkml:trace contextRef="#ctx0" brushRef="#br0" timeOffset="108829.6772">17364 12105,'0'0,"24"0,1 0,-25-25,25 25,0 0,0 0,-1-25,1 25,0 0,0-25,0 25</inkml:trace>
  <inkml:trace contextRef="#ctx0" brushRef="#br0" timeOffset="109083.5323">17562 12030,'-25'0,"0"0,1 0,-1 0,25 25,0 0,0 0,25-25,-25 24,0 1,24 0,-24 0,0 0,25-25,-25 25</inkml:trace>
  <inkml:trace contextRef="#ctx0" brushRef="#br0" timeOffset="109423.3951">17785 12030,'0'25,"-24"-25,-1 0,25 25,25-25,-25 25,24-25,1 24,0-24,0 0,0 0,-1 0,1-24,0 24,-25-25,0 0,0 0,0 0,0 1,-25 24,25-25,-25 25,1-25,-1 25,0 0,0 0,0-25,1 25,-1 0,0 0,0 0,0 0,0 0</inkml:trace>
  <inkml:trace contextRef="#ctx0" brushRef="#br0" timeOffset="110892.7164">16942 10765,'-25'-25,"0"25,1-24,-1-1,0 25,25-25,-25 25,25-25,-25 25,1 0,-1 0,25-25,0 50,0-50,0 1,-25-1,25 0,-25 25,0-25,0 25,1 0,-1 0,0 25,0-25,-24 25,24-25,0 25,0-1,-24-24,24 25,-25 25,25-25,1-1,-26 26,25 0,-24-1,24-24,0 25,-25 24,26-24,-1-1,0 1,0 0,0-1,25 1,-24-1,24 1,-25 0,25-1,0-24,0 25,0-1,0-24,25 25,-1-26,-24 26,25-25,25 0,-25-1,-1 26,26-25,-25 0,0-1,24 1,-24 0,0 0,0 0,-1-25,1 24,0 1,0 0,0-25,-1 25,1 0,0 0,0-25,0 24,-1 1,-24 0,25 25,0-26,0 1,-25 25,25-1,-25-24,24 25,-24-1,0 1,25-25,-25 24,0 1,25-25,-25 24,25-24,0 0,0 0,-1 0,1-1,25 1,-1-25,-24 25,25-25,-1 0,1 0,24 0,-24 0,24 0,1 0,-26 0,51-25,-26 25,0-25,26 1,-26-1,1 25,-1-25,0 0,1 0,-26 25,1-24,0 24,-26-25,26 25,-25-25,0 25,-1 25,1-25,0-25,0 25,0 0,-1-25,26 0,-25 25,24-24,-24-1,0-25,0 25,0 1,-1-26,1 25,-25-24,25-1,-25 0,0 1,0-1,0 1,0-26,-25 25,25 1,-25-26,-24 26,24-1,-25-24,1 24,-1 1,-24-1,-1 0,26 1,-26-1,1 1,0-1,-26 0,26 1,-25-1,24 1,-24-1,0 0,0-24,-1 24,1 1,0-1,25 0,-26 1,26-1,0 25,24-24,-24 24,24-25,0 26,25-1,1-25,-1 25,0 1,25-26,0 25,0 0,25 1,-25-26,25 25,24 0,-24 1,25-26,-1 25,-24 0,25 25,-1-24,1-1,-25 25,24-25,-24 25,0 0,0 0,0 0,-1 0</inkml:trace>
  <inkml:trace contextRef="#ctx0" brushRef="#br0" timeOffset="112874.7777">15875 10765,'0'0,"-24"0,-1 0,0 0,25-25,-25 25,0 0,50 0,0 0,0 0,0 0,-1 0,1 0,0 0,25 25,-26-25,26 0,-25 0,24 0,-24 0,0 0,0 0,0 0,-1 0,1 0,0 0,0 0,-25 25,25-25,-25 25,0 0,-25-1,25 1,-25 0,25 0,-25 0,0-1,1 1,-1 0,0 0,0 24,0-24,1 25,-1-25,0 24,-25-24,26 25</inkml:trace>
  <inkml:trace contextRef="#ctx0" brushRef="#br0" timeOffset="114895.4758">2778 8905,'25'0,"0"0,0 0,0-25,-1 25,1 0,25-25,-25 25,0-25,-1 25,26-24,-25 24,0 0,-1-25,1 25,0 0,0-25,0 25,-1 0,-24 25</inkml:trace>
  <inkml:trace contextRef="#ctx0" brushRef="#br0" timeOffset="115369.1989">2778 9079,'0'0,"-24"0,48 0,1 0,0-25,0 25,24 0,-24-25,25 25,-25 0,24-25,-24 25,25-25,-25 25,24-25,-24 25,25-24,-26 24,26-25,-25 25,0-25,-1 25,1 0,0 0,-25-25,0 50,-25-25,0 0,1 25,-1-25,0 25,0-1,-24-24,24 25,-25 0,25-25,-24 25,24-25,0 25,-24-25,24 25,0-25,0 24,0-24,25-24,25 24,0 0,0-25,0 25,-1-25,26 25,-25-25,24 0,1 25,-25-25,24 25,-24-24,25 24,-25-25,-1 25,1 0,0 0,0-25,0 25,-1 0,-24 25</inkml:trace>
  <inkml:trace contextRef="#ctx0" brushRef="#br0" timeOffset="115660.0329">3076 8954,'0'-24</inkml:trace>
  <inkml:trace contextRef="#ctx0" brushRef="#br0" timeOffset="118439.0506">9600 10840,'25'0,"-25"-25,0 50,0-1,-25 1,25 0,0 0,0 0,0 24,-25-24,25 0,0 0,0 24,0-24,0 0,0 25,-25-26,25 1,0 25,0-25,0-1,-25 1,25 0,0 0,0 0,0-1,0 1,25-25,0-25,0 25,0 0,-1 0,-24-24,25 24,0 0,0 0,0 0,-1 0,1 0,0 0,0 0,0 0,-1 0,1 0,0 24,0-24,0 0,-1 0,1 0,0 0,0 0,0 0,-25 25,24-25</inkml:trace>
  <inkml:trace contextRef="#ctx0" brushRef="#br0" timeOffset="118870.1793">10369 10244,'0'-24,"0"-1,0 0,0 0,-25 25,25 25,-25-25,25 25,-25-25,25 25,0-1,-25 1,25 0,-24 0,24 0,0-1,-25 1,25 0,0 0,0 0,0-1,0 1,0 0,25 0,-25 0,24-25,1 0,-25 24,25-24,0 0,0-24,0 24</inkml:trace>
  <inkml:trace contextRef="#ctx0" brushRef="#br0" timeOffset="119159.0166">10716 10145,'-25'0,"25"-25,-25 25,1 0,-1 0,25-24,-25 24,0 0,0 0,25 24,-24-24,24 25,-25-25,25 25,0 0,0 0,0-1,0 1,0 0,0 0,0 0,0-1,0 1,25 0,-25 0,24 0,-24-1,25-24,-25 25,25-25,0 0,0 25,-1-25,1 0</inkml:trace>
  <inkml:trace contextRef="#ctx0" brushRef="#br0" timeOffset="119603.4134">10964 10120,'0'0,"-25"0,0 0,25-24,0 48,0 1,25-25,-25 25,25 0,0 0,-25-1,25-24,-25 25,24-25,1 0,-25 25,25-25,0 0,0 0,-1 0,1 0,-25-25,0 0,25 25,-25-24,25 24,-25-25,25 25,-1 0,1 0,0 0,0 0,-25-25,25 25,0 0,-1-25,-24 0,0 1,-24 24,24-25,-25 25,0-25,-25 25,25-25,-24 25,-1-25,-24 25</inkml:trace>
  <inkml:trace contextRef="#ctx0" brushRef="#br0" timeOffset="120392.3329">8236 11112,'-25'-24,"25"-1,0 0,25 25,-1-25,1 25,-25-25,25 25,25-24,-26 24,1-25,0 25,0-25,0 0,-1 0,1 25,25-24,-25 24,-25-25,24 0,1 25,0-25,0 0,-25 50,0 0,0 0,0 0,0-1,0 1,25 0,-25 25,0-26,24 1,1 0,-25 0,25 24,0-24,-25 0,25 0</inkml:trace>
  <inkml:trace contextRef="#ctx0" brushRef="#br0" timeOffset="121427.9744">11882 10964,'0'24,"0"-48,-25 24,0 0,25-25,-25 25,25-25,-24 25,24-25,0 0,0 1,24 24,-24-25,25 25,0-25,-25 0,25 0,0 1,24-1,-24 0,0 0,24 0,-24 1,25-1,-25 0,24 0,1-24,-25 24,24 0,1-25,-25 26,24-1,-24-25,25 25,-25 1,-1-26,1 25,0 0,0 1,0-1,-25 0,24 0,-24 0,0 0,0 1,-24 24,-1 0,25-25,-25 25,0 0,50 0,0 0,-25 25,25-25,24 0,-24 24,25-24,-26 25,26-25,0 25,-1-25,26 25,-26-25,1 25,24 0,1-1,-26 1,26-25,-1 25,1 0,-1 0,0-1,-24 1,24 0,1 0,-26 0,26-1,-26 1,26-25,-26 25,1 0,0-25,-1 25,-24-1,25-24,-26 0,26 25,-25-25,0 0,0 25,-1-25,1 0</inkml:trace>
  <inkml:trace contextRef="#ctx0" brushRef="#br0" timeOffset="121766.3266">14238 10220,'-25'0,"25"-25,25 25,0 25,0-25,0 0,-1 24,1-24,-25 25,25-25,0 0,0 25,-1 0,1-25,0 25,0-1,0-24,0 25,-1 0,1-25,0 25,0 0,0-25,-1 24,1 1,-25 0,25-25,-25 25,0 0,0-1,-25-24,0 25,1 0,-26-25,25 25,-24 0,-1-25,0 24,1 1</inkml:trace>
  <inkml:trace contextRef="#ctx0" brushRef="#br0" timeOffset="123483.8182">16198 9525,'25'0,"-25"-25,0 50,-25-25,25 25,-25-25,25 25,-25-1,0 1,25 0,-24-25,-1 25,25 0,-25-1,25 1,0 0,0 0,0 0,0-1,0 1,25-25,-25 25,25-25,-1 25,1-25,0 25,0-25,0 0,-1 0</inkml:trace>
  <inkml:trace contextRef="#ctx0" brushRef="#br0" timeOffset="124018.5891">16595 9674,'0'25,"0"-1,0 1,24-25,1 25,0-25,0 25,0-25,0 0,-1 0,1 0,-25-25,25 25,-25-25,25 25,-25-25,0 1,25 24,-1 0,1 0,0 24,0-24,0 0,-1 0,1 0,0 0,0 0,-25-24,25-1,-25 0,0 0,-25 0,25 1,-25 24,0-25,25 0,-25 0,1 25,24-25,-25 25,0-24,0 24,0 0,1 0,-1 0,0 24</inkml:trace>
  <inkml:trace contextRef="#ctx0" brushRef="#br0" timeOffset="124313.122">16322 10220,'0'-25,"25"25,-1 0,1 0,0 0,25-25,-1 25,1 0,-1-25,1 25,0-25,-1 25,1-24,0 24,-1 0,-24-25,25 25,-26 0,1-25,0 25,0 0,-25-25</inkml:trace>
  <inkml:trace contextRef="#ctx0" brushRef="#br0" timeOffset="125078.7404">10691 10790,'0'0,"0"-25,25 25,0 0,24-25,-24 25,25 0,-1-24,26 24,-26-25,26 25,-26-25,26 0,-26 25,26-25,-25 25,-1-24,1 24,-1-25,1 25,0-25,-26 25,26 0,-25-25,0 25,-1 0,1-25,0 25,0 0,-25-24,-25 24,0 0,0 0,1 0</inkml:trace>
  <inkml:trace contextRef="#ctx0" brushRef="#br0" timeOffset="128026.886">4143 8111,'0'-25,"-25"25,25-24,-25 24,0 0,25-25,-24 25,-1 0,0-25,0 25,0-25,0 25,1-25,-1 25,0 0,25-25,-25 25,0 0,1 0,24-24,-25 24,0 0,0 0,0 0,1 0,-1 0,0 0,0 24,0-24,1 0,-1 25,0-25,0 0,0 25,1-25,-1 0,0 25,0-25,0 25,1-25,-1 0,0 25,0-25,0 24,1-24,-1 0,0 25,0-25,0 25,1-25,-1 25,0-25,0 0,25 25,-25-25,0 0,25 24,-24-24,-1 0,25 25,-25-25,0 25,0 0,1-25,24 25,-25-25,25 24,-25-24,25 25,-25-25,25 25,-25-25,25 25,-24-25,24 25,-25-1,25 1,-25 0,25 0,0 0,-25-25,25 24,0 1,0 0,-25 0,25 0,0-1,-24 1,24 0,0 0,0 0,0-1,24 1,-24 0,0 0,25-25,-25 25,0-1,25 1,0 0,0 0,-1 0,-24 0,25-25,0 24,0-24,-25 25,25-25,-1 25,1-25,-25 25,25-25,0 25,0-25,-1 24,26-24,-25 25,0-25,0 0,-1 0,26 25,-25-25,0 0,24 0,-24 0,25 0,-26 0,1 0,25-25,-25 25,-1 0,26-25,-25 25,0 0,24-24,-24 24,25-25,-26 25,26-25,-25 0,24 25,-24-25,0 1,25-1,-26 25,1-25,25 0,-25 0,0 0,24 1,-24-1,0 0,0-25,-1 26,1-1,0-25,0 25,0-24,-1 24,-24-25,25 26,-25-1,0-25,25 25,-25 1,0-26,0 25,0 0,0 1,0-1,-25 0,0 0,25 0,-24 1,-1 24,0-25,0 0,0 25,-24-25,24 0,-25 25,1-24,24 24,-25-25,25 25,-24 0,24-25,-25 25,26 0,-26 0,0 0,26 0,-26 25,0-25,26 0,-26 25,0-25,1 24,-1-24,25 25,-24 0</inkml:trace>
  <inkml:trace contextRef="#ctx0" brushRef="#br0" timeOffset="130172.8053">17934 4192,'0'-25,"0"50,0 0,-25 0,25-1,-24 1,24 0,0 0,-25 0,25 24,-25-24,25 0,-25 0,25 24,-25-24,25 0,-24 0,24-1,0 1,0 0,-25-25,25 25,-25-25,25 25,0-1,0-48,25 24,-25-25,25 25,-1 0,1 0,0 0,0 25,0-25,-1 0,1 24,0-24,0 25,0-25,-1 25,1-25,0 25,0-25,0 0,-1 25,1-25,0 0,0 0,0 0,-1 25,1-25,0 0,0-25,0 25,-25-25,0 0,0 0,0 0,0 1,0-1,-25 0,0 0,0 0,25 1,-25 24,1-25,-1 0,25 0,-25 0,0 25,0-24,25-1,-24 0,-1 25,25-25,-25 0,0 1,25-1,-25 25,25-25,-24 0,24 0,0 1,-25 24,25-25,0 0,-25 25</inkml:trace>
  <inkml:trace contextRef="#ctx0" brushRef="#br0" timeOffset="131511.3429">1042 5581,'0'0</inkml:trace>
  <inkml:trace contextRef="#ctx0" brushRef="#br0" timeOffset="132111.8778">2431 5035,'0'0,"0"-24,-25 24,25-25</inkml:trace>
  <inkml:trace contextRef="#ctx0" brushRef="#br0" timeOffset="132607.5841">1340 5531,'-25'0,"0"0</inkml:trace>
  <inkml:trace contextRef="#ctx0" brushRef="#br0" timeOffset="132792.5396">3051 4911,'-24'0,"-1"0,0 0,0 0</inkml:trace>
  <inkml:trace contextRef="#ctx0" brushRef="#br0" timeOffset="140890.0785">10493 4167,'0'-25</inkml:trace>
  <inkml:trace contextRef="#ctx0" brushRef="#br0" timeOffset="142045.8621">10518 4242,'0'-25,"0"0,0 50,24-25,1 25,0-1,0 1,0-25,-25 25,24 0,1-25,0 25,-25-1,25 1,0-25,-1 25,-24 0,25-25,0 25,-25-1,25-24,-25 25,25-25,-25 25,0 0,24-25,-24 25,-24-25,-1 0,25 24,-25-24,0 0,0 25,1-25,-1 0,0 25,0-25,0 25,1 0,-26-25,0 24,26 1,-26 0,0 0,1 25,24-26,-25 26,1-25</inkml:trace>
  <inkml:trace contextRef="#ctx0" brushRef="#br0" timeOffset="144600.1455">10121 11435,'0'0,"0"-25,0 50,24-25,1 0,0 25,0-25,0 0,-1 25,1-25,0 0,0 24,0-24,0 0,-1 25,26-25,-25 0,0 25,-1-25,1 0,0 0,0 25,0-25,-1 0,1 0,0 0,0 0,-25-25,0 0,0 0,0 1,0-1,0 0,0 0,-25 0,25 1,0-1,-25 0,25 0,0 0,-25 25,25-24,0-1,0 0,-24 25,24-25,0 0,-25 25</inkml:trace>
  <inkml:trace contextRef="#ctx0" brushRef="#br0" timeOffset="144993.942">9625 11261,'0'25,"-25"0,25 0,-25 0,25-1,0 1,0 0,0 0,25-25,-25 25,25-25,-1 0,1 0,0 0,0 0,0 0,-25-25,24 0,1 0,-25 0,25 25,-25-24,0-1,0 0,0 0,-25 25,25-25,-25 1</inkml:trace>
  <inkml:trace contextRef="#ctx0" brushRef="#br0" timeOffset="145789.1775">15652 10592,'25'0,"0"0,-25-25,0 0,25 25,-25-25,24 25,-24-25,25 25</inkml:trace>
  <inkml:trace contextRef="#ctx0" brushRef="#br0" timeOffset="145976.0706">15826 10492,'25'-24,"-50"48,50-73,-25 24,0 0,0 0</inkml:trace>
  <inkml:trace contextRef="#ctx0" brushRef="#br0" timeOffset="146842.9963">15478 11658,'0'-25,"0"1,0-1,25 25,-25-25,0 0,0 50,25-25,-25 25,25 0,-25-1,25 1,-25 0,24-25,-24 25,25 0,-25-1,0 1,25 0,-25 0,25 0,0-1,-25 1,25 0,-1 0,-24 0,25-25,-25 24,25-24,-25 25,25-25,-25-25,25 25,-25-24,0-1,0 0,24 0,1 0,-25 1,25-1,0 0,0 0,-1 0,1-24,0 24,0 0,0-24,-1 24,1 0,0 0,0 0,0 1,-1-1,1 0,0 25,-25-25,0 50</inkml:trace>
  <inkml:trace contextRef="#ctx0" brushRef="#br0" timeOffset="166229.3678">2828 5904,'-25'0,"0"0,25 24,25-48,0 24,0 0,0-25,-1 25,1 0,0-25,0 25,0 0,-25-25,25 25,-1 0,1 0,0-25,0 25,-25 25,0-50,-25 25</inkml:trace>
  <inkml:trace contextRef="#ctx0" brushRef="#br0" timeOffset="170973.6341">2704 4465,'-25'0,"0"0,25 25,-24-25,-1 0,0 0,0 24,0-24,1 0,-1 0,25 25,-25-25,0 25,0 0,25 0,-24-1,24 1,-25 0,25 0,0 0,0-1,-25 1,25 0,0 0,0 0,0 0,-25-25,25 24,0 1,0 0,0 0,0 0,25-1,-25 1,25-25,-25 25,25-25,-25 25,24 0,1-1,0 1,0-25,0 25,-1-25,1 25,0-25,0 0,0 0,-1 0,1 0,0 0,0 0,0 0,-1 0,1-25,0 25,0-25,0 25,24-25,-24 25,0-24,0-1,0 0,-1 25,1-25,-25 0,25 1,0-1,-25 0,25 0,-25 0,24 1,-24-1,0 0,0 0,0 0,0 0,0 1,0-1,0 0,-24-25,24 26,0-1,-25 0,25 0,-25 0,25 1,-25 24,0-25,1 0,-1 0,0 25,0-25,0 25,0-24,1 24,-1 0,0-25,0 25,0 0,1 0,-1 0,0 0,0 0,0 0,1 0,-1 25,0-25,0 24,0-24,1 25,-1-25,0 25,25 0,-25 0,0-1,1 1,-1 0,25 0,-25 0,0-1,25 1,0 0,-25 0,25 0,0-1,0 26,0-25,0 0,0 0,0-1,0 1,0 25,25-25,-25-1,25 1,0 0,0 0,-1 0,1-1,0 1,0 0,0-25,-1 0,26 25,-25-25,24 0,-24 0,0 0,25-25,-26 25,26-25,-25 0,24 1,-24-1,25 0,-25 0,24 0,-24-24,0 24,0 0,0-24,-1 24,-24-25,25 25,-25-24,0-1,0 25,0-24,0 24,-25-25,1 25,-1 1,0-1,0 0,0 25,1-25,-26 25,0 0,1 0,24 0,-25 0,1 0,-1 25,0-25,1 25,-26 0,26-1,-1 1,1 25,-1-25,0 24,1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6T06:22:26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 2505,'0'-25,"0"1,-25 24,25-25,-25 0,25 0,-25 25,25-25,-24 25,-1 0,0 0,0 0,0 0,1 0,-1 0,0 25,0-25,0 25,1 0,-1 0,25-1,-25-24,25 25,0 0,0 0,0 0,0-1,0 1,25-25,-25 25,25 0,-1 0,1 0,0-25,0 24,0 1,-1-25,-24 25,25-25,-25 25,25-25,-25 25,25-25,-25 24,25 1,-25 0,0 0,0 0,-25-25,0 24,0 1,0-25,1 25,-1-25,0 25,0-25,0 25,-24-25,24 0,0 24,0-24,0 0,1 0,-1 0,25-24,25 24,-25-25,24 25,1 0,0-25,0 0,0 25,24-25,-24 1,0 24,25-25,-26 0,1 0,25 25,-25-25,-1 1,1-1,0 0,0 0,0 25,-1-49,1 49,-25-25,25 0,-25 0,25 0,-25 0,0 1,0-1,0 0,0 0,0 0,-25 25,0-24,0 24,1 0,-1 0,25 24,-25-24,25 25,0 0,0 0,-25 0,25-1,0 1,0 0,0 0,0 25,0-26,0 1,25 0,-25 0,0 0,0-1,0 1,0 0,25 0,0 0,-1-1,1-24,0 0,0 0,0 0,-1 0,1-24,25-1,-25 25,-1-25,1 0,0 25,0-25,0 1,-25-1,24 25,1-25,0 0,0 0,-25 1,25 24,-25-25,-25 25,0 0,0 0,0 0,1 25,-1-25,0 0,0 24,0 1,1-25,24 25,-25-25,25 25,-25-25,25 25,0-1,0 1,0 0,25-25,-25 25,25-25,-1 0,1 0,0 0,0 0,0 0,-1 0,1 0,0-25,0 0,0 25,-1-25,1 1,0 24,-25-25,25 0,0 25,-25-25,24 0,1 1,-25-1,0 0,-25 25,25 25,0 0,0-1,0 1,25 0,-25 25,0-26,0 1,0 25,25-1,-25-24,0 25,0-25,0 24,0-24,0 0,0 0,0-1,0 1,25 0,-25 0,0 0,0-50,0 0,0 0,0 0,0 1,0-1,0-25,0 25,0-24,0-1,0 25,0-24,0-1,0 25,0 1,0-1,0 0,0 0,0 0,0 1,0-1,25 0,0 25,-25-25,24 25,1 25,0-25,-25 25,25-25,0 25,-1-1,-24 1,25-25,-25 25,0 0,0 0,0-1,0 1,0 0,-25-25,25 25,-24 0,-1-1,0 1,0-25,0 25,-24-25,24 25,-25-25,25 0</inkml:trace>
  <inkml:trace contextRef="#ctx0" brushRef="#br0" timeOffset="216.436">2134 2629,'-25'0,"50"0,-1 0,1 0,0 0,0 0,0 0,-1 0,1-25,0 25,0 0,0 0,24-24,-24 24,0 0,24-25</inkml:trace>
  <inkml:trace contextRef="#ctx0" brushRef="#br0" timeOffset="1474.905">4837 2381,'0'-25,"0"1,25-1,-25 0,0 0,0 0,-25 25,25 25,0 0,0 0,0 0,0 24,0-24,0 25,0-26,25 26,-25-25,25 24,-25-24,25 0,-25 25,24-25,-24-1,25 1,-25 0,0 0</inkml:trace>
  <inkml:trace contextRef="#ctx0" brushRef="#br0" timeOffset="1901.3478">4688 2555,'25'0,"0"0,0 0,0 0,-1 0,26 0,0 0,-26 0,26 0,0 0,-25 0,24 0,1 0,-25 0,-1 0,26 0,-25 0,0 0,-1 0,1 0,0 25,0-25,0 0,-25 24,24-24,-24 25,0 0,25-25,-25 25,25-25,0 0,-25-25,25 25,-25-25,0 0,0 1,0-1,-25 0,25 0,-25 0,0 25,25-24,-25-1,1 0,-1 25,0-25,0 25,0-25,1 25,-1 0,25-24,-25 24,25 24</inkml:trace>
  <inkml:trace contextRef="#ctx0" brushRef="#br0" timeOffset="2849.0061">7268 2059,'0'0,"0"-25,0 0,0 0,-25 1,1 24,24-25,-25 25,0 0,0 0,0 0,0 0,1 0,-1 0,0 25,0-1,0-24,25 25,-24 0,24 0,0 0,0-1,0 1,0 0,0 0,0 0,24-1,1 1,-25 0,25 0,0 0,0-25,-1 24,1 1,0-25,0 25,0-25,24 25,-24-25,0 25,0-25,0 24,-1 1,1-25,-25 25,0 0,-25 0,1-25,-1 24,0-24,0 25,-24-25,24 0,-25 25,25-25,-24 0,-1 25,25-25,0 0,1 0,-26 0,25 0,0 0,1 0</inkml:trace>
  <inkml:trace contextRef="#ctx0" brushRef="#br0" timeOffset="5246.5718">7814 2356,'0'25,"-25"-25,25 25,0 0,0 0,0-1,0 1,25-25,-25 25,25 0,-25 0,24-25,-24 24,25-24,-25 25,25-25,0 0,0 0,-1 0,1 0,-25-25,0 1,0-1,0 0,-25 0,25 0,-24 25,24-24,-25-1,0 0,0 0,0 25,1-25,-1 25,25-24,-25 24,0 0,25-25,0 0,25 25,0 0,-25-25,25 25,-1 0,1-25,0 25,25-24,-26 24,1-25,0 25,0-25,24 0,-24 0,0 1,0-1,0 0,0 0,-1 0,1 1,0-26,0 25,-25-24,25 24,-25 0,24 0,-24-24,0 24,0 0,0 0,0 0,0 0,-24 25,24-24,-25 24,0-25,0 25,0 0,1-25,-1 25,0 0,25 25,0 0,-25-25,25 24,0 1,0 25,0-25,0 24,0-24,0 25,0-1,0 1,25 0,-25-1,25 1,-25-1,25 1,-25 0,24-26,-24 26,25 0,-25-26,25 1,0 0,0 0,-25 0,24-1,-24 1,25-25,0 25,0-25,0 0,-1 0,1-25,0 0,-25 1,25 24,-25-25,25 0,-25 0,24 0,-24 1,0-1,0 0,0 0,0 0,0 1,0-1,0 0,-24 25,24 25,24 0,-24-1,0 1,0 0,25 0,-25 24,0 1,25-25,-25 0,0-1,0 1,25-25,-25 25,0-50,25 0,-25 1,24 24,-24-25,25 0,-25 0,25 0,-25 1,25 24,-25-25,25 0,-25 0,24 25,-24-25,25 1,0 48,-25 1,0 0,0 0,25 0,-25-1,0 1,0 0,25 0,-25 0,24-1,1-24,0 0,0-24,0 24,-25-25,24 25,1-25,0 25,-25-25,25 0,0 25,-1-24,1-1,-25 0,25 0,0 0,-25 1,25 24,-25-25,0 0,0 0,-25 25,25 25,-25-25,25 25,-25-25,25 25,-25-1,25 1,0 0,-24 0,24 0,0-1,0 1,0 0,0 0,24-25,-24 25,25-1,0-24,-25 25,25 0,0-25,0 25,-1-25,1 0,0 0,0 0</inkml:trace>
  <inkml:trace contextRef="#ctx0" brushRef="#br0" timeOffset="6731.8296">10344 1811,'0'-25,"0"50,0 0,0-1,0 1,0 0,0 0,0 24,0-24,0 0,0 25,0-26,0 26,0-25,0 24,0-24,0 25,0-25,0-1,0 1,0-50,-25 1,25-1,0 0,0-25,-25 26,25-26,0 0,0 1,0 24,0-25,-25 1,25 24,0-25,0 26,0-1,0 0,0 0,0 0,25 25,-25-24,25 24,0 0,0 0,0 0,-1 24,1 1,0 0,0 0,0-25,-1 25,-24-1,25 1,0 25,0-25,0-1,-1 1,1 0,-25 0,25 0,0-1,-25 1,25 0,-25 0,24-25,1 0,0 0,-25-25,0 0,0 0,0-24,0-1,0 25,0-24,0-1,0 1,0-1,0 25,0-24,-25-1,25 25,0 0,0 0,0 1,0-1,-25 25,25-25,0 0,0 50</inkml:trace>
  <inkml:trace contextRef="#ctx0" brushRef="#br0" timeOffset="7280.4411">10964 1786,'0'-25,"0"50,25-25,-25 25,25 0,-25-1,24-24,-24 25,25 0,-25 0,25-25,0 25,0-1,-1 1,1-25,0 0,0 0,-25-25,0 1,0-1,0 0,-25 0,25 0,-25 1,25-1,0 0,0 50,25-25,-25 25,25-1,-25 1,25 0,-25 0,0 0,0-1,0 1,0 25,0-25,0-1,0 26,0-25,0 0,0 24,0 1,0-25,0 24,0-24,-25 0,25 24,0-24,0 0,-25 0,25 0,0-1,-25 1,0 0,1-25,-1 25,0-25,0 0,0 25,1-25,-26 0,25-25,-24 25,-1 0,25-25,0 25,-24-25,24 0,0 1,0-1,25 0</inkml:trace>
  <inkml:trace contextRef="#ctx0" brushRef="#br0" timeOffset="7869.2917">11956 1984,'0'0,"0"-24,0-1,0 0,0 0,0 0,-25 1,1 24,-1 0,25-25,-25 25,0 0,25 25,-25-25,1 0,-1 24,25 1,-25-25,0 25,25 0,-25 0,1-1,24 1,0 0,-25 25,25-26,0 1,0 0,0 0,0 0,25-1,-1 1,1 0,0-25,0 0,0-25,-1 25,-24-25,25 25,-25-24,25-1,0 0,-25 0,0 0,25-24,-25 24,0 0,0 0,0 1,0-1,0 0,-25 25,25-25,0 50,0 0,0 0,0-1,0 1,0 25,0-25,0 24,0 26,0-26,0 1,0 24,0-24,0-1,-25 26,25-26,0 1,-25 0,25-1,-25 1,25 0,-24-1,24 1,-25-1,25 1,-25 0,0-26,25 1,-25 0,25 0,0 0,-24-25</inkml:trace>
  <inkml:trace contextRef="#ctx0" brushRef="#br0" timeOffset="9162.7015">12179 1885,'25'0,"-25"-25,-25 25,25 25,-24 0,24 0,-25 0,25-1,0 1,-25 0,25 0,0 0,0-1,0 1,0 0,0 0,25 0,-25-1,25 1,-1 0,1-25,0 0,0 0,0 0,-1-25,-24 0,25 1,0-1,-25 0,25 0,-25 0,0 1,25-1,-25 0,0 0,0 50,0 0,0 0,0-1,0 1,0 0,24 0,-24 0,25-1,-25 1,25 0,0 0,0-25,0 0,-25-25,24 0,-24 0,0 1,0-1,0 0,25 0,-25 0,0 1,0-1,0 0,0 0,0 50,0 0,25-25,-25 25,0-1,0 1,25 0,-25 0,0 0,25-1,-25 1,24 0,1 0,0-25,-25-25,25 25,-25-25,25 25,-25-25,24 1,1-1,-25 0,25 0,-25-24,25 24,-25 0,25 0,-25 0,0 1,24 24,-24-25,0 0,0 0,0 50,0 0,0 0,25-1,-25 1,25 0,-25 0,25 0,0-1,-1 1,-24 0,0 0,25 0,0-1,-25 1,25 0,0 0,-25 0,0-1,0 1,0 0,0 0,-25 0,0-25,25 24,-25-24,0 0,1 0,24-24,-25 24,25-25,-25 0,25 0,0-24,0-1,0 0,0 1,25-26,0 1,-25 24,24-24,1 24,0-24,-25 24,25 1,0 24,-25-25,24 25,1 1,0-1,0 25,0 0,-25 25,0-1,24-24,-24 25,0 0,25 0,-25 0,0 0,25-1,-25 26,0-25,0 24,0-24,0 25,0-25,0 24,25-24,-25 0,0 24,0-24,0 0,0 0,0 0,0-1,0 1,0 0,0-50,-25 25,25-25,0 1,-25-1,25 0,0 0,0 0,0 1,-25-1,25 0,0 0,0 0,0 1,0-1,25 25,0-25,0 25,0-25,-1 25,1 0,0-25,0 25,0-24</inkml:trace>
  <inkml:trace contextRef="#ctx0" brushRef="#br0" timeOffset="9315.6587">12899 1637,'0'0,"-25"0,0-25,25 0,0 1</inkml:trace>
  <inkml:trace contextRef="#ctx0" brushRef="#br0" timeOffset="10242.2731">14238 1637,'0'0,"25"0,-25 25,0 0,0 0,-25 24,25 1,0-25,0 24,-25 26,25-26,0 1,0-1,0 26,0-26,0 1,0 0,0-1,25 1,-25-25,0 24,25-24,-25 0,0 0,0-50,-25 0,25 0,-25-24,25-1,0 0,-24 1,24-1,0-24,0 24,0-24,0 24,0-24,-25 24,25-24,0 24,0 1,0 24,0-25,0 25,0 0,0 1,0-1,0 0,0 0,0 0,25 25,-1 0,1 0,0 0,0 25,-25 0,25-25,-1 25,1 0,-25 24,25-24,-25 25,25-25,-25 24,0 1,0-25,0 24,0 1,0-25,0 24,0-24,-25 25,25-26,0 1,-25-25,25 25,-25-25,25 25</inkml:trace>
  <inkml:trace contextRef="#ctx0" brushRef="#br0" timeOffset="12240.6682">14362 1910,'0'0,"25"-25,0 25,0-25,-1 1,1 24,0 0,0 0,0 0,-25 24,25-24,-25 25,24 0,1 0,-25 0,25-1,-25 1,25 0,-25 0,0 0,0-1,0 1,0 0,0 0,0 0,0-1,-25-24,25 25,-25-25,0 0,25-25,-24 25,24-24,-25-1,25 0,0 0,0 0,25 1,-25-1,24 25,1-25,-25 0,25 25,0-25,0 25,-1-24,1 24,0-25,0 25,0 0,-1 0,1 0,0 0,0 0,-25 25,25-25,-25 24,24-24,-24 25,0 0,0 0,0 0,25-25,-25 24,0 1,0 0,25-25,-25 25,25-25,-25-25,25 0,-25 0,0 1,0-1,0 0,0 0,0 0,0-24,0 24,-25 0,0-24,25 24,-25 0,25 0,-25 0,1 1,-1-1,25 0,-25 25,25 25,25 0,0-25,-25 24,24-24,1 25,0-25,25 0,-26 25,1-25,25 0,-25 0,-1-25,26 25,-25 0,0-25,-1 1,26-1,-25 0,-25 0,25 0,-1 0,-24 1,25-1,-25 0,0 0,0 0,-25 1,1-1,-1 25,25-25,-25 25,0 0,0 0,1 0,-1 0,0 0,25 25,0 0,-25-1,25 1,0 0,0 0,0 0,0 24,0-24,25 25,-25-1,0-24,25 25,-25-25,0 24,0-24,25 0,-25 24,0-24,0 0,0 0,24 0,-24-1,0 1,0-50,0 1,25-1,-25 0,0 0,0 0,25 1,-25-1,25 0,0 0,-1 25,1 0,-25 25,25-25,-25 25,25-25,-25 25,25-1,-25 1,0 0,24 0,-24 0,0-1,0 1,0 0,0 0,0 0,0-1,0 1,0 0,0 0,0 0,-24-25,24 24,-25-24,25-24,-25 24,25-25,-25 0,25 0,0-24,0-1,0 0,25 1,0-1,-25 1,25-1,-1-24,1 24,0 0,0 1,0 24,0-25,-25 25,24 1,1-1,0 0,-25 0,25 0,-25 1,25 24,-25-25,0 50,-25-25,25 24,-25 1,0 0,25 0,-25 0,25-1,-24 26,24-25,0 25,0-26,0 26,0-25,0 0,0-1,24 1,-24 0,25 0,0 0,-25-1,25-24,0 25,-1-25,1 25,0-25,0 0,-25-25,25 25,-1 0,1-25,0 1,0 24,0-25,-25 0,24 0,1 0,0 1,-25-1,0 0,-25 25,25 25,-25-25,25 25,-24-1,24 1,-25-25,0 25,25 0,0 0,-25-1,25 1,0 0,0 0,0 0,0-1,25-24,0 0,0-24,-1-1,1 0,0 0,0 0,-25 1,25 24,-1-25,1 0,0 0,0 25,0 0,-1 25,-24 0,25 0,-25-1,0 1,0 0,0 0,0 0,0-1,0 1,0 0,-25 0,25 0,-24-25,24 24,0-48,0-1,0 0,0 0,0 0,24 1,-24-1,25 0,-25 0,0 0,25 1,0-1,-25 0,25 25,-25-25,24 25,-24-25,25 25,-25 25,0 0,0 0,0 0,0-1,0 1,0 0,0 0,0 0,-25-1,25 1,0 0,0 0,-24-25,24 25,0-50,0 0,0 0,24 0,1 1,-25-1,25 0,0 0,0 25,-25-25,24 1,1-1,0 0,0 25,-25-25,25 25,0-25,-1 25,1 0,0 0,-25 25,25-25,-25 25,0 0,0 0,0-1,0 1,0 0,0 0,-25 0,25-1,-25 1,0 0</inkml:trace>
  <inkml:trace contextRef="#ctx0" brushRef="#br0" timeOffset="14044.354">2010 3770,'0'0,"-25"0,0 0,0 0,0 0,1-24,-1 24,0 0,25-25,-25 25,25-25,25 0,0 25,0 0,-1 0,1 0,0 0,0 0,0 0,-1 0,1 0,25 0,-25 0,-1 0,26 0,-25 0,24 0,-24 0,25 25,-1-25,-24 0,25 0,-1 0,1 0,0 0,-1 0,1 0,-1-25,1 25,24 0,-24 0,0 0,24 0,-24 0,24-25,1 25,-26 0,26 0,-1-25,0 25,-24 0,24-24,1 24,-1 0,1 0,-1-25,1 25,-1 0,25 0,-24-25,-1 25,0 0,1 0,-1-25,1 25,24 0,-25 0,1 0,-1 0,25 0,-24 0,-1 0,25-25,-24 25,24 0,-25 0,26 0,-26 0,25 0,-24 0,24-24,0 24,-24 0,24 0,0 0,-25 0,26 0,-1 0,-25-25,25 25,-24 0,24 0,0 0,-24 0,24 0,0 0,-24 0,24 0,0 0,0 0,-24 0,24 0,0-25,0 25,1 0,-1 0,0 0,0-25,0 25,-24 0,24 0,0 0,0-25,-24 25,24 0,0 0,-24-24,24 24,-25 0,26 0,-26 0,25-25,-24 25,24 0,-25 0,25 0,-24 0,24-25,-24 25,24 0,-25-25,25 25,-24 0,24 0,0-25,-24 25,24 0,-25 0,25-24,-24 24,24 0,-24 0,24-25,-25 25,25 0,-24-25,-1 25,25 0,-24 0,-1 0,1-25,24 25,-25 0,1 0,-1 0,1 0,-1 0,0 0,1-25,-1 25,1 0,-1 0,0 0,1 0,-1 0,1 0,-1-24,1 24,-1 0,-24 0,24-25,0 25,-24 0,24 0,1-25,-26 25,26 0,-1 0,-24 0,24-25,-24 25,24 0,-24 0,24 0,-24 0,24 0,-24-25,0 25,24 0,-24 0,-1 0,26 0,-26-24,1 24,-1 0,26 0,-26 0,1 0,0-25,-1 25,26 0,-26 0,1 0,0 0,-1-25,26 25,-26 0,1 0,-1 0,26 0,-26 0,1 0,0 0,-1 0,1-25,-1 25,1 0,0 0,24 0,-24 0,-1 0,1-25,0 25,-1 0,1 0,-1 0,1-24,0 24,-1 0,1 0,-25 0,24 0,1-25,-1 25,1 0,0 0,-1 0,1 0,-1 0,1 0,0 0,-1 0,-24 0,25-25,-25 25,24 0,-24 0,0 0,0 0,-1 0,1 0,0 0,0 0</inkml:trace>
  <inkml:trace contextRef="#ctx0" brushRef="#br0" timeOffset="19298.8979">2010 4762,'0'0,"0"-24,0-1,0 0,0 0,0 0,0 1,-25 24,0 0,25-25,-25 25,0 0,1 0,-1 0,0 25,0-1,0-24,25 25,-25 0,25 0,-24 0,24-1,0 1,0 0,0 0,0 0,0 0,24-25,1 24,0 1,0 0,0 0,0-25,-25 25,24-25,1 24,0-24,-25 25,25-25,-25 25,0 0,-25 0,0-25,0 24,1-24,-1 0,-25 0,25 0,0 25,1-25,-1 0,0 0,0 0,25-25,0 1,25 24,-25-25,25 25,0-25,-1 25,26-25,-25 25,0-25,24 25,-24-24,0-1,25 25,-26-25,26 0,-25 0,0 1,24 24,-24-25,0 0,-25 0,25 0,-1 0,-24 1,0-1,0 0,0 0,0 0,-24 25,24-24,-25 24,0 0,0 0,0 24,25 1,0 0,0 0,0 0,0-1,0 1,0 0,0 0,0 0,0 0,0-1,0 1,25 0,-25 0,25 0,0-1,0-24,-25 25,24-25,1 0,0 0,0 0,0 0,-1 0,1-25,0 25,0 0,-25-24,25 24,-1 0,-24-25,25 25,-25-25,0 0,0 0,-25 25,25 25,-24-25,-1 0,25 25,-25-25,0 0,0 0,25 25,-24-25,-1 0,25 25,0-1,0 1,25-25,-25 25,24-25,1 25,0-25,0 0,0 0,-1 0,1 0,0-25,0 25,0 0,-1-25,1 25,0-25,0 1,0 24,-1-25,-24 0,25 0,-25 0,25 1,0-1,-25 0,0 0,0 0,-25 25,0 0,25 25,-25-25,25 25,0 0,-24 0,24-1,0 1,0 0,0 0,0 0,0-1,0 1,0 0,0 0,0 0,0 24,0-24,0 0,0 0,0-1,0 1,0 0,0 0,0 0,0-1,0 1,0-50,0 1,0-1,0 0,0 0,0 0,0 1,0-26,0 25,0-24,0 24,0-25,0 25,0-24,0 24,0 0,0 0,0 1,0-1,0 0,24 25,1 0,0 0,0 25,0-25,-1 25,1-25,0 24,0 1,0 0,-25 0,0 0,0-1,-25 1,0-25,0 25,0-25,-24 0,24 25</inkml:trace>
  <inkml:trace contextRef="#ctx0" brushRef="#br0" timeOffset="19483.7913">2059 4812,'25'0,"-25"-25,25 25,0 0,-1-25,1 25,0 0,0 0,0-24,24 24,-24 0,0 0,24-25,-24 25</inkml:trace>
  <inkml:trace contextRef="#ctx0" brushRef="#br0" timeOffset="19946.8389">3275 4862,'24'0,"1"0,-25-25,0 50,0 0,0-1,0 1,0 0,0 0,0 0,0 24,0-24,0 0,0 0,0-1,0 1,0 0,0 0</inkml:trace>
  <inkml:trace contextRef="#ctx0" brushRef="#br0" timeOffset="20418.7712">1687 5531,'0'0,"-25"0,0 0,50-24,0 24,0 0,0 0,24 0,-24 0,25 0,-1 0,1 0,24-25,1 25,-1 0,1 0,-1-25,0 25,1 0,-1 0,25 0,-24 0,-1 0,-24 0,24 0,1 0,-1-25,-24 25,-1 0,1 0,0 0,-1 0,1 0,-1 25,-24-25,0 0,0 0,0 0,-1 0,1 0,-25-25</inkml:trace>
  <inkml:trace contextRef="#ctx0" brushRef="#br0" timeOffset="22025.5164">5259 4738,'0'-25,"-25"25,0 0,1 0,-1 0,25 25,-25-1,0-24,0 25,1 0,24 0,-25-25,0 25,25 0,0-1,0 1,0 0,0 0,0 0,0-1,25-24,-25 25,25 0,-1-25,1 0,0 25,25-25,-26 0,1 0,25 0,-25 0,-1-25,1 25,0 0,0 0,0 0,-1 0,1 0,-25 25,0 0,0-1,0 1,0 0,0 0,25 0,0-1,0-24,-1 0,1 25,0-25,0 0,0 0,-1-25,1 25,0-24,0-1,-25 0,0 0,0 0,0 1,-25 24,0-25,25 0,-25 25,1-25,-1 25,0 0,0-25,0 25,1 0,-1 0,0 0,25-24,-25 24,50 0,0 0,0 0,-1 0,1 0,0 0,0 0,0 0,-1 0,1 0,0 0,0-25,0 25,-1 0,1 0,0 0,0 0,0 0,-25 25,0-1,24 1,-24 0,0 0,25 0,-25-1,25-24,-25 25,25-25,0 25,-1-50,1 25,-25-25,25 25,-25-24,25-1,-25 0,0 0,0 0,0 1,0 48,25-24,0 0,-25 25,24 0,-24 0,25-25,-25 25,25-25,-25 24,25-24,-25-24,25-1,-25 0,0 0,24 25,1 0,0 0,0 0,0 25,-1-25,1 25,-25 0,25-25,-25 24,0-48,0-1,25 25,-25-25,25 25,-1-25,1 25,-25-25,25 25,0-24,0 24,-1 0,-24 24,25-24,-25 25,25-25,-25 25,25 0,-25 0,0-1,25-24,-25 25,24 0,1-50</inkml:trace>
  <inkml:trace contextRef="#ctx0" brushRef="#br0" timeOffset="22264.4226">6970 4961,'0'0,"25"-25,-25-24,0 24,25 0,-25 0,0 0,0 0,0 1,0-1,0 0,-25 25,25 25,0 0,0-1,0 1,0 0,0 0,0 0,0 0,0 24,25-24,-25 0,0 0,0-1,25 1,-25 0,0 0,0 0,25-1,-25 1,0 0</inkml:trace>
  <inkml:trace contextRef="#ctx0" brushRef="#br0" timeOffset="22573.3809">6946 5011,'24'0,"1"0,0 0,0-25,0 25,-1 0,1 0,0 0,0-25,0 25,0 0,-1 0,1 0,0 0,0 0,0 0,-1 0</inkml:trace>
  <inkml:trace contextRef="#ctx0" brushRef="#br0" timeOffset="23222.9293">8682 4490,'0'0,"0"-25,0 0,0 50,0 0,0-1,0 1,0 0,0 25,0-26,0 1,0 25,0-25,0-1,0 26,25-25,-25 0,0 0,25-1,-25 1,0 0,0 0</inkml:trace>
  <inkml:trace contextRef="#ctx0" brushRef="#br0" timeOffset="23563.2617">8657 4812,'0'0,"0"-25,0 0,25 1,0 24,0-25,-1 25,1 0,0-25,0 25,0-25,-1 25,1-25,0 1,0 24,0-25,-1 25,1-25,0 0,0 0,-25 1,25 24,-25-25,0 0,-25 25,0 25,25 0,0-1,0 1,0 0,0 25,0-26,0 26,0-25,0 24,25-24,-25 25,0-25,25 24,-25-24,24 0,-24 0</inkml:trace>
  <inkml:trace contextRef="#ctx0" brushRef="#br0" timeOffset="24392.3644">9575 4713,'0'0,"0"-25,0 50,-25 0,25-1,0 1,0 0,0 0,25 0,-25 0,0-1,25-24,-25 25,25-25,-1 25,1-25,-25 25,25-25,-25-25,0 0,0 0,0 1,0-1,0 0,-25 0,25 0,-25 25,1-25,-1 1,0 24,25-25,25 25,0 0,-1 0,1 25,0-25,0 0,0 0,-1 24,1-24,0 0,0 0,0 0,-25 25,0 0,0 0,0 0,0 0,0-1,0 1,0 0,24-25,1 0,0 0,0-25,0 25,-25-25,24 25,-24-24,25 24,-25-25,25 25,0-25,-25 0,25 25,-1 0,-24 25,25-25,-25 25,25 0,-25-1,0 1,25-25,-25 25,25-25,-25 25,24-25,1 0,-25-25,25 25,-25-25,25 25,-25-25,0 1,0-1,0 0,0 0,0 0,0 0,0 1,0-1,0 0,-25 25,25-25,-25 0,0 1,1 24</inkml:trace>
  <inkml:trace contextRef="#ctx0" brushRef="#br0" timeOffset="25275.2904">11262 4539,'-25'-25,"25"50,0 0,0 0,0 0,0-1,0 1,25 0,-25 0,0 0,0-1,24 1,-24 0,0 0,0 0,-24-25,24-25,-25 25,0-25,25 0,-25 0,0 1,25-1,0 0,0 0,0 0,0 1,0-1,0 0,0 0,25 25,-25-25,25 25,0-24,0 24,-1 0,1 0,0 0,0 24,0-24,-25 25,25-25,-25 25,24-25,-24 25,25 0,-25-1,0 1,25 0,-25 0,0 0,0-1,0 1,0 0,0-50,0 0,0 1,0-1,0 0,0 0,0 0,0 1,0-1,0 0,25 0,0 0,-1 1,1-1,0 25,-25-25,25 25,0 0,-1 0,-24 25,25-25,-25 25,0-1,0 1,0 0,0 0,25-25,-25 25,0-1,0 1,0 0,0 0,0 0,25-1,-25 1,25 0,-1 0,1-25</inkml:trace>
  <inkml:trace contextRef="#ctx0" brushRef="#br0" timeOffset="26814.3777">12204 4663,'0'0,"0"-25,0 1,0-1,-25 25,25-25,-24 25,-1 0,0 0,25-25,-25 25,0 0,25 25,-24-25,24 25,-25-25,25 25,0-1,-25-24,25 25,0 0,0 0,0 0,0-1,25 1,0 0,-1-25,1 0,0 0,-25-25,25 25,0-25,-25 1,24-1,-24 0,0 0,25 25,-25-25,0 1,25 24,0 0,-25 24,25-24,-25 25,24 0,-24 0,0 0,25-1,-25 1,0 0,0 0,0 0,0 0,0-1,0 1,25-25,-25-25,0 1,0-1,25 0,-25 0,0 0,25 0,-25 1,24-1,-24 0,0 0,25 0,-25 1,25 24,-25-25,25 25,0 0,0 0,-25 25,24-25,-24 24,25-24,-25 25,0 0,0 0,0 0,0-1,0 1,0 0,25 0,-25 0,0 0,0-50,25 0,-25 0,25 0,-25 0,24 25,-24-24,0-1,25 25,-25-25,0 0,25 25,-25-25,25 1,-25 48,0 1,25 0,-25 0,0 0,0-1,0 1,0 0,0 0,0 0,24-25,1 0,0-25,0 0,0 0,-25 0,24 25,-24-24,25-1,-25 0,25 0,-25 0,0 50,0 0,0 0,0 0,0-1,0 1,0 0,25 0,0 0,-1-25,1 0,0 0,-25-25,25 25,-25-25,25 25,-1-25,1 0,0 1,0-1,-25 0,25 0,-25 0,0 1,0-1,0 50,0-1,0 1,0 0,0 0,0 0,0-1,0 26,0-25,0 0,0 0,0 24,0-24,0 0,24 0,-24-1,0 1,0 0,0 0,25 0,-25-1,0 1,0 0,0 0,0 0,0-1,0 1,-25 0,1 0,-1-25,0 0,0 0,0 25,1-25,-1 0,0-25,0 25,0-25,25 0,0 0,0 1,0-1,0 0,25-25,-25 26,25-26,0 25,0 0,-1-24,1 24,25 0,-25 0,-1 1,1-1,0 0,0 0</inkml:trace>
  <inkml:trace contextRef="#ctx0" brushRef="#br0" timeOffset="29396.2253">14610 4192,'0'0,"25"0,-25 25,0 0,0-1,0 1,0 0,0 0,0 0,0 24,0-24,0 0,0 0,0-1,-25 1,25 0,0 0,0 0,0-1,-24-24,-1-24,25-1,-25 0,0 0,25 0,0-24,0 24,0 0,0 0,0 1,0-1,0 0,0 0,0 0,25 25,-25-24,25 24,0 0,-1 0,1-25,0 25,0 25,0-25,-1 0,1 0,0 24,0-24,0 25,-1-25,1 25,0-25,0 25,0-25,-25 25,24-1,1-24,-25 25,25-25,-25 25,25-25,-25-25,0 0,0 1,0-1,-25 0,25 0,0 0,0 1,-25 24,25-25,0 0,0 0,0 0,25 25,0 0,-25-24,25 24,-1 0</inkml:trace>
  <inkml:trace contextRef="#ctx0" brushRef="#br0" timeOffset="29677.1058">15379 4217,'0'0,"0"25,0-1,0 1,-25-25,25 25,-24-25,24 25,-25-25,25 25,-25-1,25 1,25 0,0-25,-1 0,1 0,0 0,0 0,0-25,-1 25,1 0,-25-25,25 1,-25-1,0 0,0 0,0 0,0 1,-25-1,0 25,1 0,-1 0,0 0,0 0,0 0</inkml:trace>
  <inkml:trace contextRef="#ctx0" brushRef="#br0" timeOffset="30475.6429">16223 4316,'0'-25,"0"0,-25 25,0 0,25 25,0 0,0 0,25-25,-25 25,25-25,-1-25,1 25,0-25,-25 0,25 0,0 25,-25-24,24-1,-24 0,0 0,0 0,0 1,0-1,0 0,0 0,0 0,0 1,0 48,25-24,0 25,0-25,0 25,-1 0,1-25,0 0,0 0,0 0,-25-25,24 25,-24-25,0 50,0 0,-24 0,24-1,0 1,0 0,0 0,0 0,0 24,0-24,0 25,0-26,0 26,0-25,24 24,-24 1,25 0,-25-26,25 26,-25 0,0-26,0 26,25-25,-25 0,0 0,0-1,0 1,0 0,-25-25,25 25,-25-25,0 0,1 0,-1 0,0-25,0 25,25-25,-25 0,25 1,-24-26,24 0,0 25,0-24,0-1,24 1,-24-1,25 25,0-24,0 24,0-25,-1 25,1 1,0-1,25 25,-25-25,24 0,-24 25,25-25,-26 25,26-24</inkml:trace>
  <inkml:trace contextRef="#ctx0" brushRef="#br0" timeOffset="30977.7317">17587 4118,'0'0,"0"24,0 1,-25 0,25 0,0 24,0-24,0 0,0 25,0-26,0 1,0 25,25-25,-25-1,0 26,0-25,0 0,0-1,0-48,0-1,0 0,0 0,-25-24,25 24,0-25,0 1,0-1,0 25,0-24,0-1,0 0,0 1,0 24,0-25,0 26,0-26,0 25,0 0,0 1,0-1,0 0,0 0,25 25,-25-25,25 25,-1 0,1 0,0 25,0-25,0 0,-25 25,25-25,-1 25,-24 0,25-25,-25 24,25 1,-25 0,0 0,0 0,0 24,0-24,-25 0,25 0,-25 24,1-24,-1 0,25 0</inkml:trace>
  <inkml:trace contextRef="#ctx0" brushRef="#br0" timeOffset="32159.4441">17959 4242,'0'0,"25"0,-25 24,-25 1,25 0,0 0,0 0,0-1,25-24,0 25,-1-25,1 0,0 0,-25-25,25 25,-25-24,0-1,0 0,0 0,0 0,0 1,0-1,0 0,-25 0,25 0,-25 25,25-24,-25-1,25 0,-24 25,24-25,0 0,24 1,1 24,0-25,0 25,24-25,-24 25,0-25,0 25,0-25,-1 25,1-24,0 24,-25-25,25 25,-25-25,0 0,0 0,-25 25,25-24,-25 24,0 0,1 0,24 24,-25-24,25 25,-25-25,25 25,-25 0,25 0,0-1,0 1,0 0,0 0,0 24,0-24,0 0,0 25,25-26,-25 1,25 0,-25 0,25 0,-25-1,24 1,-24 0,25-25,0 0,0 0,0 0,-1-25,1 0,0 1,-25-1,25 25,-25-25,25 0,-25 0,24 25,-24-24,0-1,0 50,0-1,0 1,-24 0,24 0,0 0,0-1,0 1,0 0,24-25,1 0,0 0,0-25,0 25,-1-25,1 1,0 24,-25-25,25 0,0 25,-25-25,24 0,1 1,-25-1,0 0,25 25,-25-25,0 50,0 0,0 0,0-1,0 1,0 0,0 0,25 0,-25-1,0 1,25-25,-25 25,0 0,25 0,-25-1,0 1,24-25,-24 25,0 0,0 0,0-1,0 1,0 0,-24 0,-1-25,0 25,0-25,0 0,0 0,1 0,-1 0,-25 0</inkml:trace>
  <inkml:trace contextRef="#ctx0" brushRef="#br0" timeOffset="33122.8797">20018 4118,'0'24,"0"1,0 0,-25-25,25 25,0 0,0-1,0 1,25-25,0 25,-1-25,-24 25,25-25,0-25,0 0,-25 0,25 1,-25-1,0 0,0 0,0 0,0 1,0-1,-25 0,25 0,0 0,-25 25,25-24,0-1,25 25,0 0,-1 0,1 0,0 0,25 0,-26-25,1 25,0 0,25 0,-26 0,1 0,0 0,0 0,0 0,-50 0,0 0,25 25,-25 0,25-1,0 26,0-25,0 0,0 24,0-24,0 25,0-1,0 1,0-1,0-24,25 25,-25-1,0 1,25 0,-25-1,0 1,0-25,0 24,0-24,0 0,-25 0,25 0,-25-1,0-24,1 25,-1-25,0 0,0 0,0 0,1-25,-1 25,25-24,-25-1,25 0,0 0,0-25,0 26,0-26,25 0,0 1,-1 24,1-25,25 1,-25 24,-1-25,26 26,-25-1,0 25,24-25,-24 0,0 25</inkml:trace>
  <inkml:trace contextRef="#ctx0" brushRef="#br0" timeOffset="33796.5807">21754 3870,'0'0,"25"0,-25-25,-25 25,0 0,0 0,1 0,-26 25,25-25,0 24,1 1,-26-25,25 25,0 0,1 0,-1-1,0 1,0 0,25 25,-25-26,25 1,0 0,0 0,0 0,25-1,0-24,-25 25,25 0,0-25,-1 0,1 0,25 0,-25 0,-1 0,1-25,0 25,0-25,0 1,-1-1,-24 0,0 0,0 0,0 1,0-1,-24 0,24 50,0 0,0-1,0 1,0 0,24 0,-24 0,0-1,0 1,0 0,0 0,0 0,0-1,0 1,0 0</inkml:trace>
  <inkml:trace contextRef="#ctx0" brushRef="#br0" timeOffset="34100.4908">22300 4018,'0'-24,"25"24,-25 24,0 1,0 0,0 0,0 0,24-1,-24 1,25 0,-25 0,0 0,0-1,25-24,-25 25,0 0,-25-25,0 0,1 0,-1 0</inkml:trace>
  <inkml:trace contextRef="#ctx0" brushRef="#br0" timeOffset="34321.2189">22250 3969,'-25'0,"1"0,-1 0,0 0,0 25,0-25,1 0,-1 0,25 24,-25-24,0 0,0 25,0 0,1 0,24 0,-25-1,25 1,0 0,0 0,0 0,0-1,25 1,-25 0,24 0,1-25,25 25,-25-1,0-24,24 25</inkml:trace>
  <inkml:trace contextRef="#ctx0" brushRef="#br0" timeOffset="34583.1023">22622 4043,'0'25,"0"0,0 0,0-1,25 1,-25 0,0 0,0 0,0-1,0 1,0 0,-25 0,25 0,-25-25,25 24,-24 1,24 0,-25 0</inkml:trace>
  <inkml:trace contextRef="#ctx0" brushRef="#br0" timeOffset="35155.0561">22969 3919,'0'-25,"0"50,0 0,0 0,0 0,0-1,0 1,0 25,0-25,0-1,0 1,0 25,0-25,0-1,0 1,0 0,0 0,0 0,0-50,0 0,0 0,0 0,0 1,0-1,0 0,0 0,0 0,0 1,25-1,0 25,-25-25,25 25,0-25,0 25,-1-25,1 25,0-24,-25-1,0 50,0-1,0 1,0 0,0 0,0 0,0-1,0 1,0 0,0 0,0 0,0-1,25 1,0 0</inkml:trace>
  <inkml:trace contextRef="#ctx0" brushRef="#br0" timeOffset="35390.9209">23639 3969,'25'0,"-25"25,0-1,25-24,-25 25,0 0,25 0,-25 0,0-1,0 1,0 0,0 0,0 0,0-1,-25-24</inkml:trace>
  <inkml:trace contextRef="#ctx0" brushRef="#br0" timeOffset="35621.0663">23664 3944,'-25'25,"0"-25,1 0,24 25,-25-25,0 0,25 24,-25-24,0 0,1 25,-1-25,25 25,-25-25,25 25,-25-25,25 25,-25-1,25 1,0 0,0 0,0 0,0-1,0 1,25-25,0 25,0-25,0 0,-1 25,1-25</inkml:trace>
  <inkml:trace contextRef="#ctx0" brushRef="#br0" timeOffset="35847.9387">24036 3969,'-25'25,"0"-25,25 24,0 1,0 0,0 0,0 0,0-1,-24 1,24 25,-25-25,25-1,-25 1,0 0</inkml:trace>
  <inkml:trace contextRef="#ctx0" brushRef="#br0" timeOffset="38987.2918">5209 6003,'25'0,"-25"25,0-1,-25 1,25 0,0 0,0 0,0-1,0 1,0 0,0 0,0 0,0-1,0 1,0-50,25 25,-25-24,0-1,0 0,25 0,-25 0,0 1,0-1,25 25,-25-25,25 0,-1 25,-24 25,25-25,0 0,-25 25,25-25,-25 25,25-25,-25 24,24-24,-24 25,25 0,-25 0,0 0,0-1,0-48,0-1,0 0,0 0,25 25,-25-25,25 25,0 0,-1 0,1 0,0 0,-25 25,25-25,-25 25,0 0,0 0,25-1,-25 1,0 0,0 0,0 0</inkml:trace>
  <inkml:trace contextRef="#ctx0" brushRef="#br0" timeOffset="39139.2052">5333 6028,'0'0,"25"0</inkml:trace>
  <inkml:trace contextRef="#ctx0" brushRef="#br0" timeOffset="40403.8307">6598 5953,'25'0,"-25"25,0 0,0 0,0-1,0 1,0 0,0 0,0 0,0-1,0 26,0-25,0 0,0-1,0 1,0 0,0 0,0-50,0 0,0 0,0 1,0-1,0 0,0-25,0 26,0-1,25 0,-25-25,0 26,25-1,-25 0,25 0,-25 0,24 1,-24-1,25 25,-25-25,25 25,-25-25,25 25,0 0,-1 0,1 0,-25 25,25-25,-25 25,0 0,0-1,0 1,0 0,0 0,0 0,-25-25,25 24,-25 1,1-25,24 25,-25-25,0 0,0 0,25-25,-25 25,25-25,25 50,0-25,-25 25,25-25,-25 25,25-25,-25 25,24-1,1 1,-25 0,25-25,-25 25,25 0,0-1,-25 1,24-25</inkml:trace>
  <inkml:trace contextRef="#ctx0" brushRef="#br0" timeOffset="40702.7512">7318 5879,'0'0,"0"-25,0 0,0 50,0 0,0 0,0-1,0 1,0 0,0 0,0 0,0 24,0-24,0 0,0 0,0 24,0-24,0 0,0 0,0-1,0 1,0 0,-25-25,25-25</inkml:trace>
  <inkml:trace contextRef="#ctx0" brushRef="#br0" timeOffset="41006.668">7318 6127,'0'0,"0"-25,25 25,-25-25,24 25,1-25,0 25,0-24,0 24,-1-25,1 25,0-25,0 0,0 0,-25 1,24 24,-24-25,0 0,0 50,0 0,0-1,0 1,0 0,0 0,0 0,0-1,0 1,0 0,0 0,0 0,0-1,0 1,25 0,-25 0,25-25</inkml:trace>
  <inkml:trace contextRef="#ctx0" brushRef="#br0" timeOffset="41356.7745">8111 5953,'0'-25,"-24"25,-1 0,0 25,0-25,25 25,0 0,0 0,0-1,0 1,0 0,25 0,-25 0,25-1,0-24,-1 25,1 0,0-25,0 25,0-25,-25 25,-25-1,0-24,0 0,0 0,1 25,-1-25,-25 0,25 0</inkml:trace>
  <inkml:trace contextRef="#ctx0" brushRef="#br0" timeOffset="44455.6726">9054 5829,'0'-25,"0"0,0 1,0-1,0 0,0 0,-25 25,25-25,-25 25,1 0,-1 25,0-25,25 25,-25-25,0 25,1 0,-1 24,0-24,0 0,0 25,1-26,24 26,-25 0,25-26,0 26,0-25,0 24,0 1,0-25,25 24,-25-24,24 0,1 25,0-26,0 1,0 0,-1-25,26 25,-25-25</inkml:trace>
  <inkml:trace contextRef="#ctx0" brushRef="#br0" timeOffset="45627.2223">9724 5755,'0'24,"0"1,-25 0,25 0,0 0,0 0,0-1,-25 1,25 0,0 0,0 0,0-1,0 1,0 0,25-25,-25 25,25-25,0 0,-1 0,-24-25,25 25,-25-25,25 25,-25-25,25 1,-25-1,0 50,25-25,-1 24,1-24,-25 25,25-25,0 25,0-25,-1 0,1 0,-25-25,0 0,0 1,0-1,0 0,0 0,0 0,0 1,-25 24,25-25,0 0,0 0,-24 25</inkml:trace>
  <inkml:trace contextRef="#ctx0" brushRef="#br0" timeOffset="45843.0899">10220 5904,'0'24,"25"-24,-25 25,0 0,0 0,24 0,-24-1,0 1,0 0,0 0,0 0,25-25</inkml:trace>
  <inkml:trace contextRef="#ctx0" brushRef="#br0" timeOffset="46105.0023">10518 5779,'24'-24,"-24"-1,0 0,0 50,0 0,25-1,-25 1,0 0,0 0,0 0,0 0,0-1,0 1,0 0,0 0,0 0,0-1,0 1</inkml:trace>
  <inkml:trace contextRef="#ctx0" brushRef="#br0" timeOffset="46509.7649">10642 5829,'0'0,"24"0,-24-25,25 0,-25 1,0-1,25 25,-25-25,0 50,25-25,-25 25,25-1,-25 1,0 0,24 0,-24 0,0 0,25-1,-25 1,0 0,0 0,25 0,-25-1,0 1,0-50,-25 25,25-24,0-1,-25 25,25-25,0 0,0 0,25 25,0 0,0 0,0 0,-1 0,1 0,-25 25,25-25,-25 25,25-25,-25 25,25-25,-25 25,0-1,0 1</inkml:trace>
  <inkml:trace contextRef="#ctx0" brushRef="#br0" timeOffset="46685.6648">10369 5928,'0'-24,"25"-1,-1 25,1 0,0-25,0 25,0 0,24 0,-24 0</inkml:trace>
  <inkml:trace contextRef="#ctx0" brushRef="#br0" timeOffset="47139.6922">11609 6003,'25'0,"0"0,-1 0,1 0,-25 25,25-25,0 0,0 0,24 0,-24 0,0 0,0 0,-1 0,1 0,0 0,0 0,0 0,-1 0</inkml:trace>
  <inkml:trace contextRef="#ctx0" brushRef="#br0" timeOffset="47411.5836">11981 5829,'-25'-25,"25"50,0 0,0 0,0 0,-25 24,25-24,0 0,0 0,0-1,0 26,0-25,0 0,0-1,0 1,0 0,0 0,0 0</inkml:trace>
  <inkml:trace contextRef="#ctx0" brushRef="#br0" timeOffset="47776.3383">12179 5904,'25'0,"-25"-25,0 50,0-1,25-24,-25 25,25-25,-25 25,25 0,-25 0,24-25,-24 24,0 1,25 0,-25 0,0 0,25-50,-25 0,0 0,0 0,0 1,0-1,0 0,0 0,0 0,0 1,25 24,-25-25,0 0,25 25,-25-25</inkml:trace>
  <inkml:trace contextRef="#ctx0" brushRef="#br0" timeOffset="48119.3384">12477 6102,'0'0,"25"0,0-25,0 25,-1-25,1 25,0-24,0 24,0 0,-1-25,1 25,0-25,0 25,0-25,-1 25,-24-25,25 25,-25-24,0-1,-25 25,1 0,-1 0,0 0,0 0,25 25,-25-25,1 0,-1 24,25 1,0 0,0 0,25-25,-1 25,1-25,-25 24,50-24</inkml:trace>
  <inkml:trace contextRef="#ctx0" brushRef="#br0" timeOffset="49515.5669">13370 5978,'0'0,"25"0,0 0,-1 0,1 0,-25-25,25 25,-25-25,0 1,25 24,-25-25,0 0,0 0,0 0,0 0,0 1,0-1,-25 25,25-25,-25 25,25-25,-25 25,25 25,0 0,0 0,0-1,25-24,0 25,0-25,0 25,0 0,-1-25,1 0,0 25,0-25,0 0,-1 0,1 0,0 0,0 0,0 0,-25 25,0-1,0 1,0 0,0 0,0 0,24-1,1-24,0 0,-25-24,25 24,0 0,-25-25,24 25,1 0,0-25,-25 0,25 25,0-25,-1 25,-24-24,25 24,-25-25,25 25,-25-25,0 0,-25 25,0-25,1 25,-1 0,0 0,25 25,-25-25,25 25,0 0,0 0,0-1,0 1,25-25,0 25,0-25,-1 0,1 0,0 0,25 0,-26 0,1 0,0 0,0 0,0 0,-1-25,26 25,-25 0,-25-25,25 25,-1-24,1 24,0-25,-25 0,-25 25,0 0,25 25,-24-25,24 25,-25-25,25 24,0 1,25-25,-1 0,1 0,-25-25,25 25,0-24,0 24,-25 24,25-24,-25 25,0 0,24-25,1 0,0 0,-25-25,25 25,0-25,-25 1,24-1,1 0,-25 0,25 0,0 0,-25 1,25-1,-25 0,0 0,0 0,0 1,0-1,0 0,0 0,0 0,-25 1,25 48,-25-24,25 25,0 0,0 0,-25 0,25-1,0 1,0 0,0 0,0 0,0-1,0 1,0 0,0 0,0 0,25-25,-25 25</inkml:trace>
  <inkml:trace contextRef="#ctx0" brushRef="#br0" timeOffset="50184.9892">15826 5804,'0'-25,"0"1,-25-1,0 25,0 0,25 25,-24-1,24 1,-25 0,25 0,0 0,0 0,0-1,0 1,0 0,0 0,0 0,0-1,0 1,25 0,-25 0,0 0,0-50,0 0,0 0,0 0,0-24,0 24,0 0,0 0,0-24,-25 24,25-25,0 25,0 1,0-26,0 25,0-24,0 24,0 0,0-25,0 26,0-1,0 0,0 0,0 0,0 1,0-1,25 25,-25-25,24 25,1 0,0 25,0-25,0 25,-25-1,24 1,-24 0,25 0,-25 0,0-1,0 1,0 25,0-25,0-1,0 1,0 25,-25-25,25-1,0 1,-24 0,24 0,-25-25,25 25,0 0,-25-25,25 24</inkml:trace>
  <inkml:trace contextRef="#ctx0" brushRef="#br0" timeOffset="50833.6933">16099 5829,'24'0,"-24"-25,-24 25,-1 0,0 0,25 25,-25 0,25 0,0 0,0-1,25-24,-25 25,25-25,-25 25,25-25,-1 0,1 0,0 0,-25-25,25 0,-25 1,0-1,25 25,-25-25,0 0,0 0,0 50,0 0,0 0,24 0,-24-1,25-24,-25 25,25-25,0 25,0-50,-1 0,1 1,-25-1,25 25,-25-25,0 0,0 0,25 0,-25 1,0 48,25-24,-25 25,0 0,24-25,-24 25,0 0,0 0,25-1,-25 1,0 0,25-25,-25 25,25-25,-25-25,25 25,-1-25,1 25,-25-25,25 1,0-1,0 0</inkml:trace>
  <inkml:trace contextRef="#ctx0" brushRef="#br0" timeOffset="51068.7354">16868 5655,'49'-74,"-98"148,98-173,-49 74,0 1,0-1,0 0,-25 0,1 0,-1 25,0 0,25 25,-25 0,25 0,0 0,-25-25,25 24,0 26,0-25,-24 0,24-1,0 1,0 0,0 0,0 0,0-1,0 1,0 0,0 0,0 0,0 0,0-1,24-24,-24 25</inkml:trace>
  <inkml:trace contextRef="#ctx0" brushRef="#br0" timeOffset="51477.9655">16719 5804,'25'0,"-1"0,1 0,0 25,0-25,0 0,-1 0,1 0,0 0,0 0,0-25,-1 25,1 0,0 0,-25 25,25-25,0 0</inkml:trace>
  <inkml:trace contextRef="#ctx0" brushRef="#br0" timeOffset="52121.6095">17264 5804,'0'25,"-24"-25,24 25,0 0,0 0,0-1,24-24,1 0,-25 25,0 0,0 0,-25 0,1-25,-1 0,0 0,0 0,0 0,1 0,-1 0</inkml:trace>
  <inkml:trace contextRef="#ctx0" brushRef="#br0" timeOffset="52449.4111">17537 5432,'0'-25,"25"25,0-24,0 24,-1 0,1 0,0 24,0-24,-25 25,25-25,0 25,-25 0,24-25,-24 25,25-1,-25 1,25 0,-25 0,25 0,-25-1,0 1,0 0,0 0,0 0,0-1,0 1,0 0,0 0,0 0,-25-25,25 25,-25-1,0 1,1-25,-1 25,0-25,-25 25,25-25</inkml:trace>
  <inkml:trace contextRef="#ctx0" brushRef="#br0" timeOffset="54072.8726">18207 5879,'25'0,"-25"-25,25 25,-25 25</inkml:trace>
  <inkml:trace contextRef="#ctx0" brushRef="#br0" timeOffset="54363.8045">18852 5383,'25'0,"-25"-25,0 50,0-1,0 1,0 0,0 0,0 0,0-1,0 1,0 0,0 0,25 24,-25-24,0 0,0 0,0 0,24-1,-24 1</inkml:trace>
  <inkml:trace contextRef="#ctx0" brushRef="#br0" timeOffset="55241.7642">19100 5457,'0'0,"0"-25,0 0,0 50,0 0,0 0,0 0,0-1,0 1,0 0,25 0,-25 0,0-1,0 1,25 0,-1 0,-24 0,25-25,-25-25,25 0,-25 0,25 25,-25 25,25-25,-25 25,24-25,-24 25,25-25,-25 24,25-24,-25 25,25 0,0-25,-1 0,1-25,-25 0,25 25,-25-24,0-1,0 0,0 0,0 0,0 1,0 48,25-24,-25 25,0 0,25-25,-25 25,0 0,24-1,-24 1,25-25,0 0,0 0,-25-25,25 25,-25-24,24 24,1-25,0 0,-25 0,25 0,0 1,-25-1,24 25,-24-25,0 50,0 0,25-25,-25 24,0 1,0 0,0 0,25 0,-25-1,25 1,-25 0,0 0,0 0,-25-25,0 0,0-25,1 25</inkml:trace>
  <inkml:trace contextRef="#ctx0" brushRef="#br0" timeOffset="55424.9962">18753 5358,'0'-25,"24"25,1 0,0-25,0 25,0 0,24 0,-24 0,25 0,-25-25,24 25,-24 0</inkml:trace>
  <inkml:trace contextRef="#ctx0" brushRef="#br0" timeOffset="55989.6684">20439 5556,'0'-25,"0"50,0 0,0 0,0 0,0-1,0 1,25 0,-25 0,25-25,-25 25,25-1,0-24,-1 0,1 0,-25-24,25 24,-25-25,25 0,0 0,-25 0,0 1,24 24,-24-25,0 0,0 0,0 50,25-25,-25 25,25 0,0-1,0 1,-25 0,24-25,-24 25,25 0,-25-1,0 1,0 0,-25-25,1 0</inkml:trace>
  <inkml:trace contextRef="#ctx0" brushRef="#br0" timeOffset="56145.5789">20340 5308,'0'0,"25"0,-25-25,25 25,0 0,-1 0,1 0,0 0,-25 25,25-25</inkml:trace>
  <inkml:trace contextRef="#ctx0" brushRef="#br0" timeOffset="56442.6384">21357 5383,'0'0,"0"-25,0 50,0-1,0 1,0 0,0 0,0 0,0-1,0 1,0 0,0 0,0 0,0-1,0 1,0 0,0 0,0 0</inkml:trace>
  <inkml:trace contextRef="#ctx0" brushRef="#br0" timeOffset="57005.7182">21506 5432,'0'0,"25"0,-25-25,0 1,0-1,0 50,0-1,0 1,25 0,-25 0,24 0,-24-1,0 1,0 0,25 0,-25 0,25-1,-25 1,0 0,25-25,0 0,-25-25,24 25,-24-25,0 1,25-1,-25 0,0 50,25-25,-25 25,25-1,-25 1,25-25,-1 25,-24 0,25-25,0 25,0-1,0-24,-1 0,1 0,0 0,0 0,0-24,0-1,-25 0,24 0,-24 0,0 1,0-1,0 0,-24 0,-1 0,0 25,0 0,25 25,0 0,0 0,0 0,0-1,25 1,-25 0,25 0,0 0</inkml:trace>
  <inkml:trace contextRef="#ctx0" brushRef="#br0" timeOffset="57197.6105">21258 5259,'0'0,"0"-25,25 25,0 0,-1 0,1 0,0 0,0 0,24 0,-24 25,25-25,-25 0,24 24</inkml:trace>
  <inkml:trace contextRef="#ctx0" brushRef="#br0" timeOffset="58737.1252">22374 5259,'0'24,"0"1,0 0,0 0,0 0,0-1,0 26,25-25,-25 0,0-1,0 1,0 0,25 0,-25 0,0-1,0 1,0 0,25-25,-25-25,24 25,-24-25,25 1,0-1,0-25,-25 25,25 1,-1-1,-24 0,25 0,0 0,-25 1,25 24,0-25,-1 0,1 25,0 0,0 0,0 0,-1-25,1 25,0 0,0 0,0 0,-1 0,-24 25,-24-25,-1 0,0 25,0-25,0 0,1 25,-1-25,25 24,-25-24,0 25,0-25,25 25,0 0,0 0,25-25,0 0,0 0,0 0,-1 0,1 0,0 0,-25-25,25 25,0-25,-25 50,0 0,24-1,1 1,0-25,0 0,0 0,0-25,-1 25,1-24,-25-1,25 0,0 0,-25 0,25 1,-1-1,-24-25,0 25,0 1,0-1,0 0,0 0,0 0,0 1,0-1,-24 0,24 0,-25 25,25-25,0 50,0 0,-25 0,25 0,0 24,0-24,0 0,0 0,0 24,0-24,0 0,0 0,0-1,0 26,0-25,0 0,0-1,0 1,25-25,-25-25,25 25,-1-24,-24-1,25 25,-25-25,25 0,-25 0,25 1,0-1,-1 0,-24 50,0 0,0-1,0 1,0 0,0 0,0 0,0-1,25 1,0-25,0-25,0 1,-1-1,-24 0,25 0,0 0,-25 1,25 24,-25-25,25 25,-25 25,0-1,0 1,0 0,0 0,0 0,0-1,0 1,0 0,0 0,24-25,1 0,0 0,0 0,0-25,-1 25,1-25,0 25,0-25,24 1,-24-1,0 25,0-25,0 0,-1 0,1 1,0-1,-25 0,25 25,-25-25,0 0,0 1,-25 48,0-24,25 25,-25-25,1 25,-1 0,25 0,-25-25,25 24,0 1,-25 0,25 0,0 0,0-1,0 1,25-25,-25 25,25-25,0 25,-1-25,1 25,0-25,0 0</inkml:trace>
  <inkml:trace contextRef="#ctx0" brushRef="#br0" timeOffset="59952.3506">6003 7094,'0'-25,"0"50,0 0,0 0,0 0,25-1,-25 1,0 0,0 0,25 0,-25-1,0 1,24 0,-24 0,0 0,0-1,0 1,0 0,0-50,-24 0,24 1,0-1,-25 25,25-25,-25-25,25 26,0-1,0 0,0-25,-25 26,25-1,0-25,0 25,0 1,0-1,0-25,0 25,0 1,25 24,-25-25,0 0,25 25,-25-25,25 25,-1 0,1 0,0 0,0 0,0 0,-25 25,25-25,-1 0,-24 25,25-25,0 25,-25-1,25 1,-25 0,0 0,0 0,0-1,-25 1,0 0,0 0,1-25,-1 25,0-25,0 0</inkml:trace>
  <inkml:trace contextRef="#ctx0" brushRef="#br0" timeOffset="60325.2332">6524 7441,'0'0,"0"-24</inkml:trace>
  <inkml:trace contextRef="#ctx0" brushRef="#br0" timeOffset="60884.7243">5705 6672,'-24'0,"24"25,0 0,0 0,24 0,1-25,-25 24</inkml:trace>
  <inkml:trace contextRef="#ctx0" brushRef="#br0" timeOffset="61114.6969">6450 6623,'0'0,"24"25,1-25,0 0,-25 24,0 1,0 0</inkml:trace>
  <inkml:trace contextRef="#ctx0" brushRef="#br0" timeOffset="62343.4052">3845 8384,'0'25,"0"0,-25-25,25 24,-25-24,1 0,-1 0,0 0,25-24,0-1,0 0,0 0,0 0,25 25,-25-24,25 24,-25-25,24 25,1 0,0 0,0 0,-25 25,25-25,-25 24,24 1,1 0,-25 0,0 0,0-1,0 1,0 0,0 0,0 0,0-1,-25 1,1 0,24 0,-25-25,0 25,0-1,0 1,-24-25,24 25,0-25,0 25,-24-25,24 0,0 0,0 0,1 0,-1-25,0 0,25 0,0 1,25 24,0 0,-1-25,1 25,0 0,0 0,0 0,-1 25,1-25,0 0,0 0,0 24,-1-24,1 0,0 25,0-25,-25 25</inkml:trace>
  <inkml:trace contextRef="#ctx0" brushRef="#br0" timeOffset="62646.4718">4217 8706,'0'0,"0"-24,0 48</inkml:trace>
  <inkml:trace contextRef="#ctx0" brushRef="#br0" timeOffset="67443.4504">5358 8260,'25'0,"-25"-25,0 50,0 0,0 0,-25-1,25 1,0 25,0-25,-25-1,25 1,0 0,0 25,0-26,-24 1,24 0,0 0,-25-50,25 0,0 0,0 1,-25-1,25-25,0 25,0-24,0 24,0 0,0-24,0 24,0 0,0 0,0 0,-25 1,25-1,0 0,25 25,0 0,0 0,-25 25,24-25,1 0,0 25,0-1,0 1,-1-25,1 25,0 0,0 0,0-1,-1 1,1 25,0-25,-25-1,25 1,-25 0,0 0,0 0,0-1,0 1,0 0,-25 0,0-25,25 25,-25-25,1 0,-1 0,-25 24,25-24,1 0,-1 0,0 0,-25-24,26 24,-1 0,0 0,0 0,25-25,25 25,0 0,0 0,24 0,-24 0,0 0,0 0,24 0,1 0,-25-25,24 25,-24 0,25-25,-26 25,26-25,-25 25,24 0,-24-24,0 24,0-25,0 25,-1 0,-24-25,25 25,0 0,-25-25,0 0,-25 25,25 25,-25-25,25 25,-24-25,24 25,0 0,0-1,0 1,-25 0,25 0,0 0,0-1,25-24,-25 25,24-25,1 25,0-25,0-25</inkml:trace>
  <inkml:trace contextRef="#ctx0" brushRef="#br0" timeOffset="67925.2647">6499 8334,'-25'0,"1"0,-1 0,0 0,0 25,0-25,25 25,-24 0,24 0,0-1,0 1,0 0,0 0,0 0,0-1,0 1,24 0,1-25,-25 25,25-25,0 0,0 0,-1 0,1 0,0 0,0-25,0 25,-25-25,24 25,1-25,0 25,-25-24,25 24,-25-25,25 0,-25 50,24-25,-24 25,25-1,-25 1,0 0,25-25,-25 25,25 0,0-25</inkml:trace>
  <inkml:trace contextRef="#ctx0" brushRef="#br0" timeOffset="68098.9371">6747 8260,'0'-25</inkml:trace>
  <inkml:trace contextRef="#ctx0" brushRef="#br0" timeOffset="68764.7144">7119 8434,'25'0,"-25"24,-25-24,0 0,25 25,-24-25,24 25,-25-25,25 25,-25 0,25-1,-25 1,25 0,0 0,0 0,25-25,-25-25,25 25,0-25,-1 0,1 0,0 1,0-1,-25-25,25 25,0-24,-25 24,24 0,-24 0,0 1,0-1,0 0,0 0,0 0,0 1,-24 24,24 24,0 1,0 0,0 0,0 0,0-1,0 1,0 0,0 0,0 0,0-1,0 1,24 0,-24 0,25-25,-25 25,25-25,-25 24,25-24,0 0,-1 0,1 0,0-24,0 24,0-25,-1 0,1 0,0 0,0 25,-25-24,0-1,25 25,-25-25,0 0,-25 25,0 25,0 0,25 0,-25-25,25 24,0 1,0 0,0 0,0 0,0-1,25-24,-25 25</inkml:trace>
  <inkml:trace contextRef="#ctx0" brushRef="#br0" timeOffset="69386.2334">8980 8359,'0'0,"0"-25,0 1,0-1,0 0,24 0,-24 0,0 1,0-1,0 0,25 0,-25 0,0 1,0-1,0 0,0 50,-25-25,25 25,-24-25,24 24,-25 1,25 0,-25 0,25 0,0-1,0 1,0 0,0 0,0 0,25-1,-25 1,0 0,25 0,-25 0,24-25,1 24,-25 1,25 0,0 0,-25 0,0-1,-25-24,0 0,0 0,-24 0,24 0,0-24,0 24,1 0,-1-25,0 0,25 0,0 0,0 1,0-1,0 0</inkml:trace>
  <inkml:trace contextRef="#ctx0" brushRef="#br0" timeOffset="69631.1356">9203 8186,'0'0,"25"0,-25-25,24 25,1 0,0-25,0 25,-25-25,0 50,0 0,0 0,0-1,0 1,25 0,-25 0,0 0,0 24,0-24,0 0,0 0,0-1,0 1,0 0,0 0,0 0,0-1,-25 1</inkml:trace>
  <inkml:trace contextRef="#ctx0" brushRef="#br0" timeOffset="70692.0848">9128 8409,'0'0,"0"-25,25 25,0-25,0 25,0 0,-25-25,24 25,26 0,-25 0,0-24,0 24,-1 0,1 0,0 0,0-25,0 25,-1 0,1 0,0 0,0 0,-25-25,25 25,-25 25,0 0,-25-25,25 24,-25-24,25 25,0 0,0 0,25-25,0 0,-1 0,1-25,0 25,-25-25,0 0,0 1,0 48,25-24,-25 25,25-25,-1 25,1-25,0 0,0 0,-25-25,25 25,-1-25,1 1,0-1,-25 0,25 0,-25 0,25 1,-25-1,0 0,0 0,0 0,0 1,0-1,-25 25,25-25,-25 25,25-25,0 50,0 0,0 0,0-1,0 1,0 0,0 0,0 0,0-1,0 1,0 0,0 0,0 0,0-1,0 1,0 0,0 0,0 0,0-50,0 0,25 25,-25-25,25 25,-1 0,1 0,0 0,0 0,0 0,-25 25,24-25,1 25,0 0,-25-1,0 1,25 0,-25 0,0 0,0-1,-25 1,0-25,25 25,-25-25,1 0,24-25,-25 25,25-25,0 1,0-1,0 0,0 0,0 0,25 1,-25-1,24 25,1-25,0 0,0 0,0 25,-1 0,-24-24,25 24,0 24,0 1,-25 0,25 0,-25 0,0-1,0 1,0 0,0 0,-25 0</inkml:trace>
  <inkml:trace contextRef="#ctx0" brushRef="#br0" timeOffset="70824.0099">10418 8210,'25'0</inkml:trace>
  <inkml:trace contextRef="#ctx0" brushRef="#br0" timeOffset="72418.5826">10716 8285,'0'-25,"25"0,-25 0,0 1,0-1,0 0,0 0,0 0,0 1,0-1,0 0,0 0,-25 0,0 0,25 1,0 48,0 1,0 0,-25 0,25 0,0 0,0 24,0-24,-24 0,24 24,0-24,0 0,0 25,0-26,0 1,0 0,0 0,24 0,-24-1,25-24,-25 25,25-25,0 0,0 0,-1 0,-24-25,25 25,-25-24,25-1,0 25,-25-25,25 0,-25 0,24 25,-24-24,0-1,0 0,0 50,0 0,0-1,0 1,0 0,0 0,0 0,0-1,0 1,25-25,0 0,-25-25,25 25,-25-24,25 24,-25-25,24 0,1 25,-25-25,25 0,0 1,-25-1,25 25,-25-25,24 25,-24-25,0 0,25 25,-25-24,25-1,-25 0,25 0,-25 0,25 25,-1-24,-24-1,25 0,-25 0,25 0,-25 0,0 1,25-1,-25 0,0 0,0 0,-25 25,25 25,-25-25,25 25,0 0,-25-25,25 25,-24-1,24 1,0 0,0 0,0 0,0 0,-25-1,25 1,0 0,0 0,0 0,0-1,0 1,0 0,0 0,0 0,0-1,25-24,-1 0,-24-24,25 24,0-25,0 25,-25-25,25 25,-25-25,25 25,-25-25,24 25,-24-24,25 24,-25 24,0 1,0 0,0 0,0 0,0-1,0 1,0 0,25-25,-25 25,25-25,0 0,-1 0,-24-25,25 25,-25-25,25 25,-25-25,25 25,-25-24,25-1,-25 0,24 50,-24 0,25-25,-25 24,0 1,0 0,0 0,0 0,0-1,0 1,0 0,0 0,-25 0,25-1,-24 1,-1 0,0 0</inkml:trace>
  <inkml:trace contextRef="#ctx0" brushRef="#br0" timeOffset="72570.6062">11138 8136,'0'0,"24"0,-24-25,25 25,0-25,0 25,0 0,-25-24,24 24,1 0,0-25</inkml:trace>
  <inkml:trace contextRef="#ctx0" brushRef="#br0" timeOffset="73549.6562">12800 7888,'0'0,"0"-25,-25 0,25 0,-25 25,0 0,0 0,1 0,24 25,-25-25,0 25,0-25,0 25,1 0,-1-1,25 1,-25 0,0 0,25 0,0 0,0-1,0 1,0 0,25-25,0 25,0 0,-1-25,1 24,0-24,0 0,0 0,-1 0,1 0,0-24,0 24,0 0,-1-25,1 0,0 0,-25 0,25 25,-25-24,0-1,0 0,0 0,25 25,-1 0,-24 25,25-25,0 25,0-25,-25 25,25-1,-1 1,1-25,0 25,-25 0,25 0,0-1,-25 1,0 0,0 0,0 0,0-1,-25-24,0 0,0 0,0 0,1 0,-1-24,0 24,25-25,0 0,0 0,0 0,0 1,25-1,-25 0,25 0,-1 25,1-25,0 1,0 24,0-25,-1 25,1 0,0-25,0 25,0 0,-25-25,24 25,1 0,0 0,-25 25,0 0,0 0,0-1,0 1,0 0,0 0,0 0,0-1,0 1,0 0</inkml:trace>
  <inkml:trace contextRef="#ctx0" brushRef="#br0" timeOffset="73854.5716">13643 7615,'0'0,"0"-25,0 0,0 1,0 48,0 1,0 0,-25 0,25 24,0-24,-25 0,25 25,0-1,0 1,0-25,0 24,0-24,0 25,0-25,0 24,0-24,0 0,0 0</inkml:trace>
  <inkml:trace contextRef="#ctx0" brushRef="#br0" timeOffset="74039.6167">13494 8012,'0'-25,"0"0,25 0,0 25,-25-24,25 24,-1-25,1 25,0 0,0 0,0 0,-1-25,1 25,0 0,0 0</inkml:trace>
  <inkml:trace contextRef="#ctx0" brushRef="#br0" timeOffset="74780.6197">13841 8136,'0'0,"25"-25,0 25,-25-25,25 1,0-1,-1 0,-24 0,25 25,-25-25,-25 25,25 25,-24-25,-1 25,0-25,25 25,-25 0,25-1,0 1,0 0,0 0,25-25,0 0,-25 25,25-25,-1 0,1 0,0-25,0 25,0 0,-25-25,24 25,1 0,-25-25,0 0,25 25,-25-24,0-1,0 0,25 25,0 0,-1 25,-24 0,25-25,-25 24,0 1,0 0,25-25,-25 25,0 0,0-1,0 1,-25 0,25 0,-25-25,1 0,24-25,0 0,0 0,24 1,-24-1,25 0,0 0,-25 0,25 1,0 24,-1-25,1 0,0 0,0 25,0-25,-1 25,-24-25,25 25,0 0,-25-24,0 48,0 1,0 0,0 0,0 0,0 0,0-1,0 1,0 0,0 0,0 0</inkml:trace>
  <inkml:trace contextRef="#ctx0" brushRef="#br0" timeOffset="75390.6743">14759 8086,'0'-24,"0"48,-25 1,25 0,0 0,0 0,0-1,0 1,25-25,0 0,0 0,-25-25,25 25,-25-24,0-1,24 25,-24-25,0 0,0 0,0 1,0-1,25 0,0 25,-25 25,25 0,0-1,-25 1,24-25,-24 25,0 0,0 0,25-1,-25 1,0-50,0 1,0-1,0 0,0 0,0 0,0 1,25-1,0 25,-25-25,25 25,-1 0,1 0,0 0,-25 25,25-25,0 0,-25 25,24-25,-24 24,0 1,25-25,-25 25,0 0,0 0,0-1,0 1,-25-25,1 0</inkml:trace>
  <inkml:trace contextRef="#ctx0" brushRef="#br0" timeOffset="75572.5539">14635 7665,'0'-25,"25"25,0 0,0 0,-1 0</inkml:trace>
  <inkml:trace contextRef="#ctx0" brushRef="#br0" timeOffset="77916.0509">17140 7764,'0'-25,"0"0,0 0,0 1,0 48,-24 1,24 0,-25 0,25 0,0-1,0 1,-25 0,25 0,0 24,0-24,0 0,0 0,0 0,0 0,0-1,-25-24,0-24,1-1,24 0</inkml:trace>
  <inkml:trace contextRef="#ctx0" brushRef="#br0" timeOffset="78239.9927">16967 7863,'99'-223,"-198"446,198-471,-74 248,0 0,-1 0,1-25,0 25,0 0,-25 25,25-25,-1 25,1 0,0-1,0 1,0 0,-25 0,24 0,-24-1,25 1,0 25,0-25,-25-1,25-24,-1 25,-24 0,25-25,-25 25,25-25,-25-25,0 0,0 0,0 1,0-1,0 0,0-25,0 26,0-1,0 0,0 0,-25 0,25 1,0-1,0 0,-25 25</inkml:trace>
  <inkml:trace contextRef="#ctx0" brushRef="#br0" timeOffset="78495.8131">17810 7764,'0'-25,"25"25,0 0,0 0,-1 0,-24 25,25-25,0 0,0 0,0 0,-1 0,1 0</inkml:trace>
  <inkml:trace contextRef="#ctx0" brushRef="#br0" timeOffset="78691.7867">17810 8012,'0'0,"0"25,25-25,0 0,0-25,-1 25,1 0,0 0,0 0,0 0</inkml:trace>
  <inkml:trace contextRef="#ctx0" brushRef="#br0" timeOffset="78995.7174">18405 7888,'25'0,"0"0,0 0,24 0,-24 0,0 0,0 0,0 0,-1 0,26 0,-25 0,0-25,-1 25,1 0</inkml:trace>
  <inkml:trace contextRef="#ctx0" brushRef="#br0" timeOffset="79542.4987">19001 7665,'0'-25,"-25"25,25 25,0-1,-25-24,25 25,0 0,0 0,0 0,-25-1,25 1,0 0,0 0,0 0,0 24,0-24,0 0,0 0,0 0,0-1,0 1,0 0,0 0,0-50,25 0,-25 0,0 1,0-1,25 0,-25 0,0 0,25-24,-25 24,0-25,0 25,0 1,25-1,-25-25,0 25,0 1,0-1,0 0,0 0,0 0,0 1,0-1,0 0,24 25,1 0,0 0,0 0,0 0,-1 25,1-25,0 0,-25 25,25-25,0 0,-25 24,24-24,-24 25,0 0,0 0,0 0,-24-25,-1 24,0-24,0 25,0-25,1 25,-26-25,25 0,0 25,-24-25,24 0</inkml:trace>
  <inkml:trace contextRef="#ctx0" brushRef="#br0" timeOffset="81406.2364">19919 7169,'0'-25,"-25"25,0 0,0-25,0 25,0 0,1 0,-1 0,0 0,0 0,0 0,-24 0,24 0,0 0,-24 0,24 0,-25 0,1 0,24 0,-25 0,1 0,-1 0,-24 0,24 25,0-25,-24 0,24 0,-24 0,24 0,-24 0,24 25,-24-25,-1 0,1 0,24 0,-24 0,0 0,24 0,-24 0,24 0,-24 0,24-25,-24 25,24 0,0 0,1 0,-26 0,26 0,-1 0,0 0,1 0,-1 25,1-25,-1 0,-24 0,24 0,0 0,1 24,-1-24,1 0,-1 0,0 0,26 0,-26 0,25 0,-24 0,24 0,0 0,0 0,0 0,0 0,1 0,24 25,-25 0,0-25,25 25,0 0,-25-1,25 1,0 0,0 0,0 0,0-1,0 1,0 0,0 0,0 0,0 24,0-24,0 0,-25 24,25-24,0 25,0-1,0-24,0 25,0-1,0-24,0 25,0-25,0 0,0 24,25-24,-25 0,0 0,0-1,0 1,25-25,-25 25,0 0,0 0,25-25,-25 24,25-24,-1 0,1 0,0 0,0 0,0 0,0 0,-1 0,1 0,0 0,0 0,0 0,-1 0,1 0,25 0,-25 0,-1 0,1 0,25 0,-25 0,24 0,-24 0,25 0,-1 0,-24 0,49 0,-24 0,0 0,-1 0,26 0,-26 0,26 0,-26 0,26 0,-26 0,1 0,24 0,-24 0,24 0,-24 0,24 0,-24-24,0 24,24 0,-24 0,24 0,-24 0,-1 0,1 0,-1 0,1 0,-25 0,25 0,-1 0,-24 0,25 0,-26 0,26 0,0 0,-26 0,26 0,-25 0,24 0,1 0,-25-25,24 25,-24 0,0 0,25 0,-26 0,1 0,0 0,0 0,0 0,-1 0,1 0,0 0,0 0,0 0,-1 0,1 0,0 0,0 0,0-25,0 25,-25-25,0 0,24 25,-24-24,0-1,0 0,0 0,0 0,0 1,0-1,0 0,0 0,0 0,25 0,-25 1,0-1,0 0,0 0,0 0,0-24,0 24,0 0,0 0,0 1,0-1,0 0,0 0,0 0,0 1,0-1,0 0,0 0,0 0,0 1,0-1,0 0,0 0,0 0,0 1,0-1,0 0,0 0,0 0,0 1</inkml:trace>
  <inkml:trace contextRef="#ctx0" brushRef="#br0" timeOffset="86128.0677">20291 8186,'0'-25,"0"50,-25-1,0 1,0 0,0 0,1 0,-1-1</inkml:trace>
  <inkml:trace contextRef="#ctx0" brushRef="#br0" timeOffset="86434.9341">20836 7466,'0'0,"0"-25,25 25,-25-24,0 48,0 1,0 0,0 0,0 0,0-1,0 1,0 0,0 25,0-26,25 1,-25 0,0 0,0 0,0-1,25 1,-25 0,0 0,0 0</inkml:trace>
  <inkml:trace contextRef="#ctx0" brushRef="#br0" timeOffset="86722.8799">20861 7764,'0'-75,"0"150,0-174,25 99,0 0,0-25,-1 25,1 0,0-25,0 25,0 0,-25-25,24 25,1 0,0 0,0 0,-25-25,0 50,-25-25,25 25,-25 0,25 0,-25-25,25 24,0 1,0 0,-24 0,24 0,0-1,0 1,0 0,0 0,0 0,24-1,-24 1,25 0</inkml:trace>
  <inkml:trace contextRef="#ctx0" brushRef="#br0" timeOffset="87463.4321">21407 7764,'0'-25,"-25"25,25 25,0 0,0-1,0 1,0 0,25 0,0-25,-1 0,1-25,-25 0,0 0,0 1,0-1,0 0,0 0,0 0,25 25,0 0,0 0,-1 0,1 0,0 25,0-25,-25 25,25-25,-25 25,24 0,-24-1,0 1,0 0,0-50,25 25,-25-25,25 1,0-1,-25 0,25 25,-1 0,-24-25,25 25,-25 25,25-25,-25 25,25-25,-25 25,25-25,-25 24,24-24,-24 25,25 0,0 0,0-25,0-25,-25 0,25 25,-25-25,0 1,0-1,24 0,-24 0,0 0,0 1,0-1,0 0,-24 25,-1-25,0 25,25-25,-25 25</inkml:trace>
  <inkml:trace contextRef="#ctx0" brushRef="#br0" timeOffset="89822.5079">22622 7615,'0'-25,"25"25,-25-25,0 50,0 0,0 0,0 0,0-1,0 1,0 0,0 0,0 0,0-1,0 1,0 0,0 0,0 0,-25-25,25-25,0 0,0 0,0 0,0 1,0-1,0 0,0 0,0 0,25 1,-25-1,25 0,0 0,-1 25,-24-25,25 25,0 0,0 0,0 0,-25 25,24 0,1 0,-25 0,0-1,0 1,0 0,0 0,0 0,0-1,0-48,0-1,0 0,0 0,0 0,25 1,0-1,-25 0,25 25,-1-25,1 0,0 25,-25-24,25 24,0 0,0 0,-1 0,-24 24,0 1,0 0,0 0,0 0,0-1,0 1,0 0,0 0,0 0,0-1,0 1,25-25,-25 25,25-25,0 0,0 25,-1-25,1-25,25 25,-25 0,-1-25,1 25,0-25,0 1,0 24,-1-25,1 25,0-25,-25 0,0 0,-25 25,0 0,1 0,-1 0,0 0,0 0,0 0,1 0,-1 25,0-25,25 25,-25-25,25 25,0 0,0-1,0 1,25 0,0-25,0 0,-25-25,24 25,1 0,-25-25,25 1,0 24,-25-25,25 0,-25 0,0 0,24 25,-24 25,25 0,-25 0,0 0,0-1,25 1,-25 0,0 0,0 0,0-1,0 1,0-50,25 1,-25-1,25 0,-1 0,-24 0,0 1,25-1,-25 0,25 0,0 25,-25 25,0 0,25-25,-25 25,0-1,0 1,0 0,0 0,0 0,24-1,-24-48,25 24,0-25,-25 0,25 0,0 0,-25 1,24 24,-24-25,25 25,-25-25,0 50,0 0,0-1,0 1,0 0,0 0,25-25,-25-25,25 25,0-25,-1 25,-24-25,25 25,-25-24,25 24,0-25,0 25,-25-25,25 25,-1 0,-24-25,0 50,0 0,25 0,0-25,0 0,0 0,-1-25,1 25,0-25,-25 0,25 25,-25-25,0 50,0 0,0 0,-25-25,25 25,-25-1,25 1,-25 25,25-25,-24-1,24 1,-25 25,25-25,0 24,-25-24,25 0,0 25,0-26,0 1,-25 25,25-25,0-1,0 1,0 0,0 0,-25 0,25-1,0 1,0 0,-24 0,24 0,-25-25,0 0,0 0,0 0,0 0,25-25,-24 25,-1-25,25 0,-25 0,25 1,0-1,0-25,0 25,0-24,25 24,0-25,-1 1,1-1,0 25,0-24,25 24,-26-25,26 25,0 1,-1-26,-24 25,25 0</inkml:trace>
  <inkml:trace contextRef="#ctx0" brushRef="#br0" timeOffset="90720.4089">5433 9376,'24'-25,"-24"1,0-1,0 0,0 0,0 0,0 50,0 0,-24 0,24 0,0-1,0 1,0 25,0-25,0 24,0-24,0 25,0-26,0 26,0-25,0 24,0-24,24 0,-24 0,0 0,0-1</inkml:trace>
  <inkml:trace contextRef="#ctx0" brushRef="#br0" timeOffset="91097.1902">5160 9699,'-25'0,"25"-25,-25 25,25-25,25 25,-25-25,25 25,0 0,-1 0,1-25,25 25,-25 0,-1 0,26-24,-25 24,24 0,-24-25,25 25,-25 0,-1 0,1 0,0 0,0-25,0 25,-1 0,-24 25,0 0,25-1,-25 1,0 0,25-25,-25 25,0 0,0-1,25-24,-25 25,25-25,-25 25</inkml:trace>
  <inkml:trace contextRef="#ctx0" brushRef="#br0" timeOffset="92258.3393">5805 9649,'0'0,"24"-25,-24 0,25 25,0 0,-25-24,25 24,0 0,-1 0,-24 24,25-24,0 0,0 25,0 0,-1-25,1 25,-25 0,25-1,-25 1,0 0,0 0,-25-25,0 0,25 25,-24-25,24-25,-25 25,25-25,0 0,0 0,0 1,25-1,-1 25,1-25,0 25,0 0,0 0,-25 25,25-25,-1 0,1 25,0-25,-25 24,25 1,-25 0,0 0,0 0,-25-25,25-25,0 0,25 0,-25 0,25 25,-25-24,24 24,-24-25,25 25,0 0,-25-25,25 25,0 0,-25 25,24-25,-24 25,0-1,25 1,-25 0,0 0,0 0,25-1,-25 1,25-25,-25 25,25-25,-25-25,24 25,1-25,-25 1,25 24,-25-25,25 0,-25 0,0 0,0 1,0-1,0 0,0 50,0 0,0-1,0 1,25-25,-25 25,24 0,-24 0,25-25,-25 24,25-24,0 0,0 0,-1 0,1 0,0-24,0-1,-25 0,25 0,-25 0,24 1,-24-1,0 0,0 0,-24 25,24 25,0 0,0 0,24-1,-24 1,25 0,0 0,-25 0,25-25,-25 24,25-24,-25 25,24 0,-24 0,0 0,0-1,-24-24,24 25,-25-25,0 0,0 0,0 0,1 25,-1-25,0 0,0 0,0-25</inkml:trace>
  <inkml:trace contextRef="#ctx0" brushRef="#br0" timeOffset="95580.3745">8756 9451,'0'0,"0"-25,0 50,0-1,0 1,0 0,0 0,0 0,0-1,0 1,0 0,0 0,-24 0,24-1,0 1,0 0,-25-25,0-25,0 0,25 1,0-1,-25 0,25 0,0 0,0 1,0-1,0 0,0 0,0 0,0 1,0-1,25 25,-25-25,25 0,0 25,0 0,-1 0,1 0,-25 25,25-25,0 25,0-25,-25 25,24-1,1-24,0 25,0 0,0 0,-25 0,24-1,1-24,-25 25,25 0,-25 0,25-25,-25 25,25-25,-25 24,24-24,-24-24,0-1,0 0,25 0,-25 0,0 1,0-1,0-25,0 25,0 1,0-1,0 0,-25 0,25 0,-24 1,24-1,0 0,0 0,24 25,-24 25</inkml:trace>
  <inkml:trace contextRef="#ctx0" brushRef="#br0" timeOffset="96212.1226">9377 9426,'0'25,"0"-1,0 1,-25 0,25 0,0 0,25-1,-1 1,1-25,-25 25,25-25,0 0,0 0,-1 0,1 0,0-25,0 25,-25-25,25 1,-25-1,0 0,0 0,-25 25,25-25,-25 25,25-24,0 48,0 1,0 0,0 0,0 0,0-1,0 1,0 0,0 0,0 0,0-1,0 26,0-25,0 0,0-1,0 1,0 0,0 0,-25 0,25-1,-25-24,25 25,-24-25,-1 25,0-25,0 0,-24 25,24-25,0 0,-25 0,1-25,24 25,0-25,0 25,0-25,1 25,-1-24,25-1,-25 0</inkml:trace>
  <inkml:trace contextRef="#ctx0" brushRef="#br0" timeOffset="96728.9331">10021 9575,'0'0,"25"0,-25-25,0 0,-25 25,1-25,-1 25,25-25,-25 25,0 0,0 0,1 0,-1 0,0 25,0 0,25 0,0 0,0-1,0 1,0 0,0 0,25-25,0 0,-25 25,25-25,-1 0,1-25,-25 0,25 25,-25-25,0 0,0 1,0-1,0 0,0 50,0 0,25-1,-25 1,0 0,25 0,-25 0,0-1,24 1,-24 0,0 0,0 0,0-1,0 1,0 0,0 0,0 0,0-1,0 1,0 0,-24-25</inkml:trace>
  <inkml:trace contextRef="#ctx0" brushRef="#br0" timeOffset="97871.3247">10245 9575,'0'0,"0"-25,0 0,0 50,0 0,24-25,-24 24,0 1,25 0,-25 0,25 0,-25-1,25-24,-25 25,25-25,0 0,-25-25,24 25,-24-24,0-1,25 25,-25-25,0 0,0 0,0 1,25 24,-25 24,25 1,-25 0,25 0,-25 0,24-25,-24 24,25-24,0 0,0 0,-25-24,25 24,-1 0,-24-25,0 0,25 25,-25-25,25 25,-25-25,0 1,0-1,0 50,25-1,-25 1,0 0,25 0,-25 0,24-25,-24 24,25-24,0 0,0 0,0-24,-1-1,1 25,0-25,-25 0,25 25,-25-25,25 1,-25-1,0 0,0 0,0 0,24 25,-24 25,0 0,25-25,-25 25,0 0,25-25,-25 24,0 1,25-25,-25 25,25 0,-25 0,24-1,-24 1,25 0,-25 0,0 0,-25-25,1 0,-1 0,0 0,0-25,0 25,25-25,-24 0,24 0,0 1,0-1,0-25,0 25,24 1,-24-26,25 25,-25 0,25-24,0 24,-25 0,25 25,-25-25,24 1,1-1,0 25,-25-25,25 25,0 25,-25 0,24-25,-24 24,0 1,25-25,-25 25,0 0,0 0,25-1,-25 1,0 0,0 0,25 0,-25-1,0 1,0 0,0 0,25 0,-25-1,0 1</inkml:trace>
  <inkml:trace contextRef="#ctx0" brushRef="#br0" timeOffset="98023.241">11212 9525,'0'0,"0"-25,25 0,0 25,-1 0,1-24,0 24,0 0,0 0,0-25,-1 25,1-25</inkml:trace>
  <inkml:trace contextRef="#ctx0" brushRef="#br0" timeOffset="98971.0552">12130 9401,'0'-25,"0"0,0 50,0 0,0 0,0 0,0-1,0 1,0 0,0 25,0-26,0 1,0 25,0-25,25-1,-25 1,0 0,0 0,0 0,24-1,-24 1,0-50,0 1,-24-1,24 0,0 0,0-24,0 24,-25 0,25-25,0 26,0-26,0 25,0-24,-25 24,25-25,0 25,0 1,0-26,0 25,0 0,25 1,-25-1,25 0,-1 25,-24-25,25 25,0 0,-25 25,25-25,0 25,-1 0,-24-1,25 1,-25 0,25 0,-25 0,0-1,0 1,0 25,0-25,0-1,0 1,0 0,-25 0,25 0,-25-1,25 1,-24 0,24 0,-25 0</inkml:trace>
  <inkml:trace contextRef="#ctx0" brushRef="#br0" timeOffset="99415.8616">12725 9203,'0'-25,"0"0,0 50,-25-25,25 25,0-1,0 1,-24 0,24 0,0 0,-25 24,25-24,0 0,0 24,0-24,0 25,0-25,0-1,0 1,25 25,-25-25,24-1,-24 1,25-25,0 0,0 0</inkml:trace>
  <inkml:trace contextRef="#ctx0" brushRef="#br0" timeOffset="99867.3324">12924 9649,'24'-50,"-48"100,48-75,-24 50,25-25,-25 25,25 0,-25-1,25-24,-25 25,0 0,25-25,-25 25,24-25,1 25,-25-50,25 0,-25 0,0 0,0 1,0-1,-25 0,25-25,0 26,-25-1,25-25,0 25,0-24,0 24,0-25,0 26,0-1,0-25,25 25,-25 1,0-1,25 25,-25-25,0 0,25 25,-25-25,25 25,-25 25,0 0,24 0,-24 0,0-1,0 1,25 0,-25 25,0-26,0 26,0-25,0 24,0-24,0 25,0-25,0 24,0-24,25 0,-25 0,0-1,0 1,0 0,0 0</inkml:trace>
  <inkml:trace contextRef="#ctx0" brushRef="#br0" timeOffset="100002.2554">13172 9575,'0'-25,"0"0,0 0,24 25,-24-25,25 25,0 0,0 0,0 0</inkml:trace>
  <inkml:trace contextRef="#ctx0" brushRef="#br0" timeOffset="100362.0494">14040 9252,'0'0,"-25"0,0 25,0-25,1 25,-1-25,0 25,0-1,0 1,1 0,-1 0,25 0,-25-1,25 1,-25 25,25-25,0-1,0 26,0-25,0 0,0-1,25 1,-25 0,25 0,0 0,-1-25,1 24</inkml:trace>
  <inkml:trace contextRef="#ctx0" brushRef="#br0" timeOffset="100914.7334">14387 9401,'0'-25,"0"0,0 50,-25 0,25 0,0 0,0-1,0 1,0 0,0 0,0 0,0-1,0 1,0 0,0 0,-25 0,25-1,0 1,0-50,0 1,-24-1,24 0,0 0,0 0,0 1,0-26,0 25,0 0,0 1,0-1,0 0,0 0,24 25,-24-25,25 25,0 0,-25 25,25 0,0-25,-25 25,24 0,1-1,0 1,-25 0,25 0,0 0,0-1,-1 1,-24 0,25-25,-25 25,25-25,-25-25,25 25,-25-25,25 0,-25 1,24-1,-24 0,0 0,0-24,0 24,25 0,-25 0,0 0,0 1,0-1,0 0</inkml:trace>
  <inkml:trace contextRef="#ctx0" brushRef="#br0" timeOffset="101472.5171">15007 9426,'0'25,"0"-1,0 1,0 0,0 0,0 0,0-1,0 1,0 0,0 0,0 0,0-1,0 26,0-25,0 0,0-1,0 1,0 0,0 0,0-50,0 0,0 0,0 1,0-1,0 0,0 0,0 0,0-24,0 24,0 0,0-24,0 24,0-25,0 25,0 1,0-1,0 0,0 0,0 0,0 1,0-1,0 0,0 0,0 0,25 25,-25 25,25-25,0 0,-25 25,24-25,1 25,0 0,-25-1,0 1,25-25,-25 25,0 0,0 0,0-1,0 1,0 0,0 0,-25 0,25-1,0 1,-25 0,0 0,1-25,24 25,-25-25,0 0,25 24,-25-24</inkml:trace>
  <inkml:trace contextRef="#ctx0" brushRef="#br0" timeOffset="101765.4418">15553 9178,'25'0,"-1"25,1-1,-25 1,25 0,-25 0,25 0,-25-1,25 1,-25 0,0 0,0 24,25-24,-25 25,0-1,0-24,-25 25,0-1,0-24,0 25,0-25,1 24,-26-24,0 25</inkml:trace>
  <inkml:trace contextRef="#ctx0" brushRef="#br0" timeOffset="108980.6229">16818 9351,'25'0,"-25"25,0-50,25 25,-25-24,24 24,1 0,-25-25,25 25,-25-25,25 25,-25-25,25 0,-25 1,0-1,-25 25,0 0,0 0,0 0,25 25,-24-25,-1 0,0 24,0-24,25 25,-25-25,25 25,0 0,0 0,0-1,0 1,25 0,-25 0,25-25,-25 25,25-25,0 0,-1 0,1 0,0 0,0 0,0 0,-25-25,24 25,1-25,0 25,0-25,-25 0,25 1,-1 24,-24-25,25 25,-25-25,0 0,25 25,0 0,-25 25,25-25,-25 25,24-25,-24 25,25-1,0 1,-25 0,25 0,-25 0,0-1,0 1,-25-50,0 1,25-1,0 0,0 0,0 0,25 1,0-1,0 25,-1 0,1 0,0 0,0 0,0 0,-1 0,1 0,-25 25,25-25,0 0,-25 24,25 1,-1 0,-24 0,0 0,0-1,0 1,0 0,-24-25,24 25</inkml:trace>
  <inkml:trace contextRef="#ctx0" brushRef="#br0" timeOffset="109846.2749">18009 9153,'0'-25,"-25"25,25-25,-25 25,0 0,0 25,1-25,24 25,-25 0,25 0,-25-1,25 1,0 0,0 0,0 0,0-1,0 1,0 0,25 0,0 0,-1-1,1-24,0 0,0 0,0 0,-1-24,1-1,0 25,0-25,0 0,-25 0,24 25,1-24,-25-1,25 0,-25 0,25 25,-25-25,25 50,-25 0,24-25,-24 25,25-25,-25 25,25-25,-25 24,0 1,0-50,0 50,0 0,0 0,0 0,0-1,-25 1,25 0,0 0,0 0,-25-25,25-25</inkml:trace>
  <inkml:trace contextRef="#ctx0" brushRef="#br0" timeOffset="110151.1239">18281 9054,'0'-25</inkml:trace>
  <inkml:trace contextRef="#ctx0" brushRef="#br0" timeOffset="110552.5489">18405 9178,'0'-25,"25"25,0 25,0-25,-25 25,25-1,-25 1,24-25,-24 25,0 0,25-25,-25 25,0-1,0 1,25-25,-25 25,0 0,-25-25,25-25,-25 0,25 0,0 1,0-1,0 0,25 25,-25-25,25 0</inkml:trace>
  <inkml:trace contextRef="#ctx0" brushRef="#br0" timeOffset="111238.4134">18976 9153,'-25'0,"0"0,1 0,-1 0,25 25,0 0,-25-25,25 24,-25 1,25 0,0 0,-25-25,25 25,0-1,0 1,0 0,0 0,0 0,25-1,0-24,0 0,0-24,-1 24,1-25,0 0,25 0,-26 0,1 1,25-1,-25-25,-1 25,1-24,0 24,0 0,0 0,-25 1,0-1,0 0,0 0,0 0,-25 25,25 25,-25-25,25 25,-25 0,25 0,0-1,-25 1,25 0,0 0,0 0,0-1,0 1,0 0,0 0,25 0,-25-1,25 1,0-25,0 0,-1 0,1 0,0 0,0-25,24 25,-24-24,0-1,0 25,0-25,-25 0,24 25,-24-25,0 1,-24 24,-1 0,0 0,25 24,-25 1,0 0,25 0,0 0,0-1</inkml:trace>
  <inkml:trace contextRef="#ctx0" brushRef="#br0" timeOffset="111662.249">20167 9252,'24'0,"1"0,0 0,0 0,0 0,-1 0,1 0,0 0,0 0,0 0,-1 0,1 25,0-25,0 0,0 0,-1 0,1 0,0 0,-25 25</inkml:trace>
  <inkml:trace contextRef="#ctx0" brushRef="#br0" timeOffset="111979.7602">20861 9004,'0'-25,"0"0,0 50,0 0,0 0,0 0,0 0,-25-25,25 24,0 1,0 0,0 25,0-26,0 1,0 0,0 0,0 0,0-1,-25 1,25 0,0 0,0 0</inkml:trace>
  <inkml:trace contextRef="#ctx0" brushRef="#br0" timeOffset="112233.6108">20985 9203,'25'0,"0"0,-25-25,25 25,-1 0,1 0,0 0,0 0,0 0,-1 0,1 0,0 0,0 0,0 0,-1 0,1 0,0 0</inkml:trace>
  <inkml:trace contextRef="#ctx0" brushRef="#br0" timeOffset="112477.472">21382 9079,'-25'0,"0"0,1 0,24-25,-25 25,25 25,0-1,0 1,0 0,0 0,0 0,0-1,0 1,0 0,0 0,0 0,0-1,0 1,25 0</inkml:trace>
  <inkml:trace contextRef="#ctx0" brushRef="#br0" timeOffset="112779.3228">21754 9103,'0'25,"25"-25,-25 25,0 0,0 0,0-1,0 1,0 0,0 0,0 0,0-1,0 1,0 0,-25 0,25 0,-25-25,25 24,-25-24,1 0,-1 0,0 0,0 0,0-24</inkml:trace>
  <inkml:trace contextRef="#ctx0" brushRef="#br0" timeOffset="113116.0763">21804 8806,'0'0,"0"24,0 1,0 0,0 0,24 0,1-25,0 24,0-24,-25-24,25 24,-25-25,0 0,0 0,-25 0,0 1,0 24,0 0</inkml:trace>
  <inkml:trace contextRef="#ctx0" brushRef="#br0" timeOffset="113541.2644">22052 9252,'-25'0,"25"25,-25-25,25 25,-25-25,25 25,0-1,0 1,0 0,0 0,25-25,0 25,0-25,0-25,-1 25,1-25,0 0,-25 0,25 25,-25-24,0-1,0 0,0 0,0 0,-25 1,0-1,0 25,25-25,-24 25,-1 0</inkml:trace>
  <inkml:trace contextRef="#ctx0" brushRef="#br0" timeOffset="113806.8089">22523 8880,'25'0,"0"25,-1 0,-24-1,0 1,25 0,-25 0,0 0,0 0,0 24,-25-24,25 0,-24 24,-1-24,-25 25,25-1,-24-24</inkml:trace>
  <inkml:trace contextRef="#ctx0" brushRef="#br0" timeOffset="114349.4987">20439 8706,'-24'0,"-1"0,0 0,0 25,0-25,1 25,24 0,-25-25,0 25,25-1,-25 1,0 0,1 0,24 0,-25-1,0 1,25 0,-25 0,25 0,0 24,0-24,0 0,0 25,0-26,0 26,0 0,25-26,-25 26,25 0,0-26</inkml:trace>
  <inkml:trace contextRef="#ctx0" brushRef="#br0" timeOffset="118854.6002">23218 9004,'0'-25,"0"0,24 25,-24 25,0 0,0 0,0 0,0 0,0-1,0 26,0-25,0 0,0-1,0 1,0 0,0 0,0 0,0-1,0 1,0 0,0-50,-24 0,24 1,0-1,0-25,0 25,0 1,0-1,0-25,0 25,0 1,0-26,0 25,0 0,0 0,0-24,0 24,24 0,-24 0,0 1,0-1,25 0,-25 0,0 0,25 25,-25-24,0-1,25 25,0 0,-25-25,24 25,1 25,0-25,-25 25,25-25,-25 24,25-24,-25 25,0 0,0 0,0 0,0-1,0 1,0 0,-25 0,0 24,25-24,-25 0,0 0,1 0,-1 0,0-1,25 1</inkml:trace>
  <inkml:trace contextRef="#ctx0" brushRef="#br0" timeOffset="119194.8137">23639 9103,'0'-24,"-25"24,1 0,-1 24,0 1,25 0,0 0,0 0,0-1,25-24,-25 25,25-25,-1 25,1-25,0 0,0-25,0 0,-25 1,0-1,0 0,0 0,0 0,-25 25,25-24,-25-1,0 0,0 0,1 25</inkml:trace>
  <inkml:trace contextRef="#ctx0" brushRef="#br0" timeOffset="119608.7547">23838 9004,'0'0,"24"0,-24 25,25 0,-25 0,0-1,0 1,25 0,-25 0,0 0,0-1,0 1,0 0,25-25,-25-25,0 0,0 1,25-1,-25 0,24 25,-24-25,0 0,25 25,-25 25,25-25,-25 25,25-25,-25 25,0 0,0-1,0 1,25 0</inkml:trace>
  <inkml:trace contextRef="#ctx0" brushRef="#br0" timeOffset="120228.5031">24135 9178,'25'-50,"-50"100,75-100,-50 25,25 25,-25-24,25 24,-25-25,24 25,1 0,-25 25,25-1,-25 1,0 0,0 0,0 0,25-1,0-24,-1 0,-24-24,25 24,-25-25,25 0,0 0,0 0,-1 1,-24-1,25 0,0 0,0-25,-25 26,25-1,-25 0,0 0,0 0,0 1,0-1,0 0,0 0,-25 25,25-25,-25 25,25-24,-25 48,25 1,0 0,0 0,0 0,0-1,0 1,0 0,0 25,0-26,0 1,25 25,-25-25,0 0,0-1,0 1,0 0,0 0,0 0,0-1,0 1,-25-25,25 25,-25-25,25-25,0 0,0 1,0-1,0 0,0 0,25 25,0 0,0 0,0 0,-1 0</inkml:trace>
  <inkml:trace contextRef="#ctx0" brushRef="#br0" timeOffset="120431.5351">24557 8954,'0'-24,"25"-1,0 0,-1 25,1-25,0 25,0 0</inkml:trace>
  <inkml:trace contextRef="#ctx0" brushRef="#br0" timeOffset="120651.4067">23887 8731,'0'-25,"0"1,0-1,0 0,25 25</inkml:trace>
  <inkml:trace contextRef="#ctx0" brushRef="#br0" timeOffset="121902.3997">5978 10765,'0'-25,"0"1,0-1,0 0,0 0,0 0,0 1,0-1,0-25,0 25,0 1,0-26,0 25,0 0,0 1,0-1,0 0,0 0,0 0,0 50,0 0,-25-25,25 25,0 0,0-1,0 1,0 0,0 0,0 0,25-1,-25 1,25 0,0 0,-25 0,25-25,-25 24,24 1,-24 0,25-25,-25 25,25 0,0-1,-25 1,0 0,-25-25,0 25,0-25,1 0,-1 0,0 0,0 0,0 0,1 0,-1-25,0 25,25-25,-25 25,25-25</inkml:trace>
  <inkml:trace contextRef="#ctx0" brushRef="#br0" timeOffset="122166.3524">6301 10468,'0'0,"25"0,-1-25,1 25,-25-25,25 25,-25 25,0 0,0-1,25 1,-25 0,0 25,0-26,25 1,-25 0,0 0,0 0,0-1,0 1,0 0,0 0,0 0,0-1,0 1,-25-25</inkml:trace>
  <inkml:trace contextRef="#ctx0" brushRef="#br0" timeOffset="123215.9201">6301 10716,'0'-50,"0"100,0-125,25 75,-1 0,-24-25,25 25,0 0,0-24,0 24,-1 0,1 0,0 0,0-25,0 25,-1 0,1 0,25 0,-25 0,-1 0,1-25,0 25,0 0,-25 25,0 0,-25-25,0 24,0 1,1-25,24 25,-25-25,25 25,-25-25,25 25,25-25,0 0,-1 0,1-25,-25 0,25 25,0 25,0 0,-1-25,-24 24,25-24,0 0,0 25,0-25,-1 0,1 0,0-25,0 1,0 24,-25-25,24 0,-24 0,0 0,0 1,0-1,0 0,0 0,0 0,0 1,-24 24,24-25,-25 0,50 50,-25 0,24-25,-24 24,25 1,-25 0,0 0,25 0,-25-1,25-24,-25 25,0 0,0 0,0 0,0-1,25 1,-25 0,0 0,-25-25,25-25,-25 25,25-25,0 0,0 1,0-1,25 0,-25 0,25 25,0 0,-25-25,24 25,1 0,0 0,0 0,0 25,-1 0,1 0,0 0,-25-1,25-24,-25 25,0 0,0 0,25 0,-25-1,0 1,0 0,-25-25,25 25,-25-25,0 0,25-25,-25 25,25-25,0 0,0 1,0-1,0 0,0 0,0 0,0 1,0-1,0 0,25 0,-25 0,25 25,0 0,0 0,-25 25,24-25,-24 25,25-25,-25 25,25-25,-25 25,0-1,25-24,-25 25</inkml:trace>
  <inkml:trace contextRef="#ctx0" brushRef="#br0" timeOffset="124478.4875">7690 10691,'25'0,"-25"-25,0 0,24 0,-24 1,0-1,0 0,25 0,-25-24,0 24,25 0,-25 0,0 0,25 1,-25-1,0 0,0 0,0 0,0 1,-25-1,25 0,-25 25,25-25,-25 25,25 25,0 0,0 0,0-1,0 1,0 0,0 0,0 0,0-1,0 26,0-25,25 0,-25 24,0-24,25 0,-25 0,0-1,25 1,-25 0,0 0,25-25,-25 25,0-1,24-24,-24 25,25-50,0 1,-25-1,25 25,-25-25,25 25,-25-25,24 25,-24 25,25-25,-25 25,0 0,0-1,0 1,0 0,25 0,-25 0,0-1,25 1,0 0,-1-25,-24-25,25 0,0 1,0-1,-25 0,25 0,-25 0,25-24,-25 24,24-25,-24 26,0-26,25 25,-25-24,0 24,0-25,0 25,0 1,0-1,0 0,0 0,0 0,0 1,0-1,-25 0,25 0,-24 25,24-25,-25 1,25-1,0 50,0-1,0 1,0 0,0 0,0 0,0 24,0-24,0 0,0 24,0-24,0 25,0-25,0 24,25-24,-25 0,0 0,0-1,24 1,-24 0,25 0,-25 0,25-25,-25 24,25-24,0 0,-1 0,-24-24,25-1,0 0,-25 0,25 25,-25-25,0 50,25-25,-25 25,0 0,24 0,-24-1,0 1,25 0,-25 0,25-25,0 0,-25-25,25 25,-25-25,24 0,-24 1,25 24,-25-25,0 50,0-1,25 1,-25 0,25 0,-25 0,0-1,0 1,0 0,0 0,0 0</inkml:trace>
  <inkml:trace contextRef="#ctx0" brushRef="#br0" timeOffset="124612.4082">8384 10592,'0'0,"0"-25,25 0</inkml:trace>
  <inkml:trace contextRef="#ctx0" brushRef="#br0" timeOffset="126703.5159">17587 7541,'0'0,"0"-25,0 50,-25-1,25 1,0 0,0 0,0 0,0-1,0 1,0 0,0 0,0 0,0-1,0 1,0 0,0 0,0 0,0-1</inkml:trace>
  <inkml:trace contextRef="#ctx0" brushRef="#br0" timeOffset="131589.1239">3523 11485,'0'-25,"0"0,24 25,1 0,0 25,-25 0,0-1,0 1,0 0,0 0,0 0,-25-25,25 24,-25-24,25 25,0 0,-24-25,24 25,0 0,24-25,1 24,0-24,-25 25,25-25,-25 25,25-25,-1 25,1-25,-25 25,0-1,0 1,-25-25,25 25,-24-25,-1 0,0 0,0 25,0-25,1 0,-1 0,0 0,0 0,0 0,1 0,24-25,-25 25</inkml:trace>
  <inkml:trace contextRef="#ctx0" brushRef="#br0" timeOffset="132040.8589">3969 11857,'0'0,"0"24,0 1,0-50,0 1</inkml:trace>
  <inkml:trace contextRef="#ctx0" brushRef="#br0" timeOffset="137493.2155">5457 11485,'0'-25,"0"0,0 0,-24 25,-1 0,25-25,-25 25,0 0,0 0,1 25,-1-25,25 25,-25-25,0 0,25 25,0 0,-25-25,25 24,0 1,0 0,0 0,0 0,0-1,25 1,0 0,-25 0,25-25,-25 25,25-25,-25 24,24 1,1 0,-25 0,25-25,-25 25,25-25,-25 24,25 1,-25 0,0 0,0 0,0-1,0 1,-25 0,0-25,0 25,0-25,1 0,-1 0,25-25,-25 25,25-25,0 0,25 25,0-24,-1-1,1 25,0-25,0 25,0-25,-1 25,26-25,-25 25,0-24,-1 24,1 0,-25-25,25 25,0-25,0 25,-25-25,24 25,-24-25,25 1,-25-1,-25 25,1 25,-1-25,25 24,0 1,-25-25,25 25,0 0,0 0,0-1,0 1,0 0,0 0,25 0,-25-1,25-24,-25 25,24-25,1 0,0 0,0 0,0 0,-1 0,1-25,0 1,0 24,0-25,-1-25,1 25,-25 1,25-26,0 0,-25 26,0-26,25 25,-25-24,0 24,0 0,0 0,0 0,-25 1,25-1,0 0,-25 25,25-25,0 0,-25 25,25-24,0 48,0 1,25-25,-25 25,0 0,0 0,0-1,0 1,0 0,0 0,0 0,0 24,0-24,0 25,25-26,-25 1,0 25,0-25,0-1,0 1,25 0,-25 0,0 0,0-1,24 1,1 0,0-25,0 0,0 0,-25-25,25 25,-1-25,1 25,-25-24,25-1,0 25,-25-25,25 0,-25 0,24 1,-24-1,0 0,0 0,0 0,0 1,0-1,0 0,-24 25,24-25,0 50,-25 0,25 0,0-1,0 1,0 0,0 0,0 0,0-1,25 1,-1-25,-24 25,25-25,0 25,0-25,0 0,-1 0,1 0,0 0,0-25,0 25,-1 0,-24-25,25 25,0-25,-25 1,25-1,-25 0,0 0,-25 25,0-25,0 25,1 0,-1 0,0 0,0 25,0 0,25 0,-24 0,24-1,0 1,24 0,-24 0,25 0,0-25,-25 24,25-24,0 0,24 0,-24 0,0-24,0 24,24-25,-24 0,0 0,0 0,-1-24,1 24,0-25,-25 26,25-26,0 25,-25 0,0-24,0 24,0 0,0 0,0 1,0-1,-25 25,25-25,0 0,-25 25,25-25,-25 1,0 24,25-25,-24 25,24 25,0-1,0 1,0 0,0 0,0 24,0-24,0 25,0-25,0 24,0 1,0-25,0 24,0 1,0-25,0 24,0-24,0 0,0 0,0-1,0 1</inkml:trace>
  <inkml:trace contextRef="#ctx0" brushRef="#br0" timeOffset="137608.9466">6797 11857,'49'-174,"-98"348,123-373,-49 199,0-25,0 25,-1 0,1 0</inkml:trace>
  <inkml:trace contextRef="#ctx0" brushRef="#br0" timeOffset="138439.4428">8111 11584,'0'0,"25"-25,-25 0,0 0,0 1,0 48,0 1,0 0,-25 0,25 0,0 24,0-24,0 0,0 0,0-1,0 1,-24 25,24-25,0-1,0 1,0 0,0-50,-25 25,25-25,0 1,0-1,0 0,0 0,0 0,0 1,0-1,0 0,0 0,0 0,25 25,-25-24,24 24,1 0,0 0,0 0,0 24,0-24,-1 25,1-25,-25 25,25-25,0 25,-25 0,25-25,-25 24,24-24,1 25,-25 0,25-25,-25 25,25-25,-25-25,0 0,0 0,0 1,0-1,0 0,0 0,0 0,0 1,0-1,0 0,25 0,-25 0,0 1,0-1,0 0,24 25,-24-25,0 0,0 50,-24 0,-1 0</inkml:trace>
  <inkml:trace contextRef="#ctx0" brushRef="#br0" timeOffset="140237.1646">8756 11559,'0'25,"0"-50,25 25,-25 25,0 0,0-1,25 1,-25 0,25 0,-25 0,25-25,-25 24,24 1,1-25,0 0,0 0,0-25,-1 1,-24-1,0 0,0 0,0 0,0 1,-24 24,24 24,-25 1,25 0,0 0,0 0,-25-1,25 1,0 0,0 0,0 0,0-1,0 1,-25 25,25-25,0-1,0 1,0 25,-25-25,25-1,0 1,0 0,-24 0,24 0,-25-25,25 25,-25-1,0-24,0 25,1 0,-1-25,0 0,0 0,0 0,1 0,-1 0,0-25,0 0,25 1,0-1,0-25</inkml:trace>
  <inkml:trace contextRef="#ctx0" brushRef="#br0" timeOffset="140760.921">9302 11683,'0'0,"25"0,0-25,0 25,-1 0,1-25,-25 1,-25 24,25-25,-24 25,-1 0,0 0,0 0,0 0,0 25,1-25,24 24,-25 1,25 0,0 0,0 0,0-1,0 1,25 0,-1 0,1-25,0 25,0-25,0-25,0 25,-25-25,24 25,-24-25,25 0,-25 1,0-1,0 0,0 0,0 50,0 0,0 0,-25-1,25 1,0 25,0-25,0-1,0 26,0-25,-24 24,24-24,0 0,0 0,0 24,0-24,0 0,0 0,0 0,0 0</inkml:trace>
  <inkml:trace contextRef="#ctx0" brushRef="#br0" timeOffset="141789.6243">9674 11633,'0'-24,"0"48,0-73,0 24,0 50,0 0,-25-25,25 24,0 1,0 0,0 0,0 0,0-1,25-24,-25 25,25 0,-25 0,25-25,-25 25,25-25,-25-25,24 0,-24 50,25-25,0 25,0-25,0 0,-25 24,24-24,1 0,0 0,0 0,-25-24,25 24,-25-25,0 0,24 25,-24-25,0 0,0 1,0 48,0 1,0 0,0 0,0 0,25-25,0 0,0 0,0 0,-25-25,24 25,1-25,-25 0,25 25,-25-25,25 25,-25-24,25-1,-1 0,-24 0,25 25,-25-25,0 50,0 0,0 0,0 0,0-1,25 1,-25 0,0 0,0 0,0-1,0 1,0 0,0 0,0 0,0-1,0 1,0-50,-25 25,25-24,0-1,0 0,0 0,0 0,0 1,0-26,0 25,0-24,25 24,-25 0,25-25,-25 26,0-1,25 0,-25 0,0 0,25 25,-25-24,0-1,24 25,-24-25,0 50,25-25,-25 25,25-1,0 1,-25 0,0 0,25 0,-25-1,0 1,24 0,-24 0,0 0,0-1,0 1</inkml:trace>
  <inkml:trace contextRef="#ctx0" brushRef="#br0" timeOffset="141916.5491">10493 11757,'0'-24,"0"48,0-73,25 49,-1-25,1 0,0 25,0 0,-25-25,25 25</inkml:trace>
  <inkml:trace contextRef="#ctx0" brushRef="#br0" timeOffset="142597.281">11286 11410,'25'0,"0"0,0-25,-25 50,0 0,0 0,0 0,0-1,-25 1,25 0,0 25,0-26,0 1,0 0,0 25,0-26,0 1,0 0,0 0,0 0,25-1,-25 1,0 0,0 0,0 0,0-50,0 0,0 0,0-24,0 24,0 0,0-25,0 26,0-26,0 25,0-24,0 24,0-25,0 25,0-24,0 24,0-25,0 26,0-1,25-25,-25 25,25 1,-25-1,0-25,24 25,1 0,-25 1,25 24,-25-25,25 25,0 0,-1 0,1 0,0 0,-25 25,25-1,-25 1,0 0,0 0,0 0,0 24,0-24,0 0,-25 0,25 24,-25-24,25 0,-25 25,1-26,-1 1,0 0,0 0,25 0</inkml:trace>
  <inkml:trace contextRef="#ctx0" brushRef="#br0" timeOffset="143270.9582">11857 11609,'0'0,"25"0,-25-25,0 0,-25 0,0 25,25-25,-25 25,1 0,-1 0,0 0,0 25,0 0,25 0,0 0,0-1,0 1,25 0,0-25,-25 25,25-25,0 0,-1 0,1-25,-25 0,0 0,25 25,-25 25,25-25,0 0,-25 25,24-25,1 0,0 0,0 0,0 0,-1 0,1 0,0-25,0 0,0 25,-1-24,-24-1,25 0,-25 0,25 0,-25 1,25-1,-25 0,0 0,0 0,0 1,0-1,0 0,0 0,-25 0,25 1,-25-1,25 0,-25 0,1 50,24 0,0 0,0-1,0 1,0 0,0 0,0 24,0-24,0 0,0 0,0 24,0-24,0 0,0 0,0 0,0-1,0 26,0-25,0 0,0-1</inkml:trace>
  <inkml:trace contextRef="#ctx0" brushRef="#br0" timeOffset="143709.3545">12527 11261,'0'0,"0"-24,0-1,0 0,0 50,0 0,-25-25,25 24,-25 1,25 0,0 0,0 0,0-1,0 1,0 0,0 0,0 0,0-1,0 1,0 0,0 0,0 0,0-1,25-24,-25-24,25 24,-25-25,25 25,-25-25,0 0,24 25,-24-25,25 1,0 24,-25-25,25 25,0 0,-1 0,-24 25,25-25,-25 24,25 1,-25 0,0 0,0 0,0-1,0 1,0 0,0 0,0 0,-25-25,25 24</inkml:trace>
  <inkml:trace contextRef="#ctx0" brushRef="#br0" timeOffset="143874.289">12130 11385,'25'0,"-1"0,1 0,0 0,-25-24,25 24,24 0,-24 0,0 0,0 0</inkml:trace>
  <inkml:trace contextRef="#ctx0" brushRef="#br0" timeOffset="145960.2307">14362 11410,'0'-25,"-25"25,25-24,-24 24,24 24,-25-24,0 25,0-25,0 25,1 0,-1 0,25-1,-25-24,25 25,0 0,-25-25,25 25,0 0,0-1,0 1,25-25,0 0,0 0,-1 0,-24-25,25 1,-25-1,0 0,0 0,0 0,25 25,0 0,0 25,-1-25,1 0,0 0,0 0,0 25,-1-25,1 0,0 0,0 0,0 0,0-25,-1 25,1 0,0-25,0 1,0-1,-1 25,-24-25,25 0,-25 0,25 1,-25-1,0 0,0 0,-25 25,0 0,1 0,24 25,-25-25,25 25,0 0,0-1,0 1,0 0,0 0,0 0,25-25,-25 24,0 1,24 0,-24 0,25 0,-25-1,0 1,0 0,0 0,0 0,-25-25,1 0,-1 0,0 0,0 24,0-24,1 0,-1 0,-25-24</inkml:trace>
  <inkml:trace contextRef="#ctx0" brushRef="#br0" timeOffset="146386.6831">15627 10964,'25'0,"0"-25,-25 50,0-1,0 1,-25 0,25 0,0 24,-25-24,25 25,0-25,-25 24,25 1,0-25,0 24,-24-24,24 25,0-1,0-24,-25 25,25-25,0 24,0-24,0 0,0 24,-25-24,25 0,0 0</inkml:trace>
  <inkml:trace contextRef="#ctx0" brushRef="#br0" timeOffset="147075.4663">15578 11311,'0'-25,"0"50,24-75,1 26,0 24,0 0,-25 24,25-24,0 0,-1 0,1 25,0 0,0-25,-25 25,25 0,-25-1,0 1,0 0,0 0,0 0,0-1,-25 1,0 0,0-25,0 25,1-25,-1 25,0-25,0 0,25-25,0 0,25 25,0-25,0 0,-1 25,1-24,0 24,0-25,0 25,-1-25,1 25,0-25,0 25,0 0,-25-25,24 25,1 0,-50 0,25 25,-24-25,24 25,-25-25,25 25,0 0,0-1,25 1,-1-25,1 25,0-25,0 0,0 0,-1 0,-24-25,25 25,0 0,-25-25,0 50,25-25,-25 25,25 0,-25 0,0-1,0 1,0-50,0 1,0-1,24 0,1 0,-25 0,25 1,-25-1,25 0,0 25</inkml:trace>
  <inkml:trace contextRef="#ctx0" brushRef="#br0" timeOffset="147700.244">17661 11162,'0'0,"0"-25,25 25,-25-25,0 1,0-1,-25 25,0 0,1 0,-1 0,0 0,0 0,-24 0,24 25,0-25,-25 24,26-24,-26 25,25 0,-24 0,24 0,0 0,0-1,25 1,-25 25,25-25,0-1,0 1,0 0,0 0,25 0,0-1,0-24,0 25,-1-25,1 25,0-25,0 0,0 0,-1 0,1 0,0 0,0-25,0 25,-1-25,-24 1,25 24,-25-25,0 0,25 25,-25-25,0 0,0 1,0-1,0 0,0 50,0 0,0-1,0 1,25 0,-25 0,0 0,0-1,0 1,0 0,0 0,0 0,0-1,0 1,0 0,0 0</inkml:trace>
  <inkml:trace contextRef="#ctx0" brushRef="#br0" timeOffset="148011.3529">18232 11286,'0'-25,"25"25,-25 25,24 0,-24 0,25 0,-25-1,25 1,-25 0,0 0,0 0,0-1,0 1,0 0,-25 0,25 0,-25-25,1 24,-1-24,0 0,25-24,-25 24</inkml:trace>
  <inkml:trace contextRef="#ctx0" brushRef="#br0" timeOffset="148249.2167">18257 11261,'0'0,"-25"0,0 0,0 0,0 0,1 0,-1 0,0 0,0 0,0 0,1 25,-1-25,0 0,0 25,0 0,1 0,-1-1,25 1,-25 0,25 0,0 0,0-1,0 1,0 0,25 0,-25 0,25-1,-1 1,1 0,0-25,0 25,0 0,-1-25,1 24</inkml:trace>
  <inkml:trace contextRef="#ctx0" brushRef="#br0" timeOffset="148534.1771">18629 11286,'0'-25,"0"1,0 48,24-24,-24 25,0 0,25-25,-25 25,0 0,0-1,25 1,-25 0,0 0,0 0,0-1,0 1,-25-25,25 25,0 0,-25 0,25-1,-24-24,24 25,-25-25,0 25,0-25,0 0</inkml:trace>
  <inkml:trace contextRef="#ctx0" brushRef="#br0" timeOffset="149131.1093">19026 11137,'24'0,"1"0,-25-25,0 1,0 48,0 1,0 0,0 0,0 0,0 0,0-1,0 1,0 0,0 0,0 0,0-1,0 1,0 25,0-25,0-1,0 1,0 0,0 0,0 0,0-1,0 1,0 0,0-50,0 0,25 25,-25-24,0-1,0 0,0 0,0 0,25 25,-25-24,0-1,0 0,25 25,-25-25,0 0,24 25,-24-24,25 24,-25-25,25 25,0-25,0 0,-1 25,-24-25,25 25,-25-24,0-1,25 25,-25 25,0-1,-25 1,25 0,0 0,0 0,0-1,0 1,0 0,0 0,0 0,0-1,0 1,0 0,25 0</inkml:trace>
  <inkml:trace contextRef="#ctx0" brushRef="#br0" timeOffset="149421.9439">19819 11237,'0'0,"0"24,25 1,-25 0,25 0,-25 0,0-1,0 1,25 0,-25 0,0 0,0-1,0 1,0 0,0 0,0-50,-25 0</inkml:trace>
  <inkml:trace contextRef="#ctx0" brushRef="#br0" timeOffset="149625.9583">19844 11261,'-124'0,"248"0,-273 0,124 0,1 25,-1-25,0 0,0 25,0-25,25 25,-24-25,24 25,-25-25,25 24,-25 1,25 0,0 0,0 0,0-1,0 1,0 0,25-25,-25 25,25-25,-25 25,24-25</inkml:trace>
  <inkml:trace contextRef="#ctx0" brushRef="#br0" timeOffset="149832.9363">20266 11336,'0'0,"0"25,25-25,-25 24,0 1,0 0,0 0,-25 0,0-25,0 49</inkml:trace>
  <inkml:trace contextRef="#ctx0" brushRef="#br0" timeOffset="151036.4245">3523 12774,'-25'0,"0"0,25-24,-25 24,25 24,0 1,0 0,0 0,0 0,0-1,0 1,25 0,0-25,-25 25,25 0,-1-25,1 24,0-24,0 0,0 0,-1 0,1 0,0 0,0-24,0 24,-1 0,-24-25,25 0,0 25,-25-25,0 0,0 1,0-1,0 0,0 50,0 0,0-1,0 1,0 0,0 0,0 0,0-1,0 1,0 0,0 0,0 0,0-1,0 1,0 0,0 0</inkml:trace>
  <inkml:trace contextRef="#ctx0" brushRef="#br0" timeOffset="151648.1649">4341 13171,'0'25,"0"-50,-25 25</inkml:trace>
  <inkml:trace contextRef="#ctx0" brushRef="#br0" timeOffset="155363.1393">5408 13047,'25'0,"-25"-25,0 50,-25-25,25 25,0 0,-25-25,25 25,0-1,-25 1,0 0,25 0,0 0,0 0,-24-1,24 1,0-50,0 1,0-1,0 0,0 0,0 0,24 0,-24-24,0 24,25 0,-25 0,25 1,-25-1,25 0,0 0,-25 0,24 1,1-1,-25 0,25 25,-25-25,25 25,-25-25,25 25,-25 25,24-25,-24 25,25 0,0 0,-25-1,25 1,-25 0,0 0,25 0,-25 24,0-24,0 0,0 0,0-1,0 1,0 0,0 0,0 0,0 0,0-1,0 1</inkml:trace>
  <inkml:trace contextRef="#ctx0" brushRef="#br0" timeOffset="155841.9161">5433 13221,'0'0,"0"-25,0 0,24 25,1-25,0 25,0-24,0 24,-25-25,24 25,1 0,0 0,0-25,0 25,-1 0,1 0,0 0,0 0,0 0,-1 0,1 0,0 0,-25 25,25-25,-25 25,0-1,25-24,-25 25,0 0,0 0,0 0,0 0,0-1,0 1,-25-25,25-25,-25 1,25-1,0 0,0 0,0 0,0 0,0 1,25-1,0 0,-1 0,1 25,0 0,-25-25,25 25,0 0,-1 25,1-25,0 25,0-25,-25 25,25-25,-25 25,25-1,-25 1,0 0,0 0</inkml:trace>
  <inkml:trace contextRef="#ctx0" brushRef="#br0" timeOffset="158101.1457">6450 13171,'0'-49,"0"24,0 99,-25-148,25 49,-25 25,0 0,0 0,1 0,-1 0,0 0,0 0,0 0,25 25,0 0,0-1,0 1,25 0,0 0,0-25,-25 25,25-25,-1 0,1 0,-25-25,0 0,0 0,0 0,25 25,0 0,0 25,-1-25,1 0,0 0,0-25,0 25,-1 0,1-24,0 24,0-25,-25 0,25 25,-1-25,-24 0,25 1,-25-1,0 0,0 0,0 0,0-24,0 24,0 0,0 0,0 1,0-1,-25 0,25 0,-24 0,24 1,0 48,0 1,0 0,0 0,0 24,0-24,0 0,0 25,0-26,0 1,24 25,-24-25,0-1,0 1,25 0,0 0,-25 0,25-1,0-24,-25 25,24-25,1 0,0 0,-25-25,25 25,0-24,-25-1,24 0,-24 0,0 0,0 1,25 24,-25 24,25 1,-25 0,25-25,0 25,-1 0,1-25,0 0,0 0,-25-25,25 25,-25-25,0 0,0 0,0 1,0-1,0 0,0 0,0 50,0 0,0 0,0-1,0 1,0 0,0 0,0 0,0-1,0 26,0-25,0 0,0 0,25-1,-25 1,0 0,0 25,0-26,24 1,-24 0,0 0,0 0,0-1,0 1,0 0,0 0,0 0,0-1,0 1,-24-25,-1 0,0 0,0 0,25-25,-25 25,0-24,25-1,-24 25,24-25,-25-25,25 26,0-1,0 0,0 0,0 0,25 1,-25-26,24 50,-24-25,25 0,-25 1,25-1,0 0,0 25,-25-25,25 0,-1 25,1-25,0 25,0-24,0 24,-1 0,-24-25,25 25,0 0,0-25,0 25,-25-25,24 25,-24-25,25 25,-25-24,0-1,25 25,-25-25,0 0,0 50,0 0,0 0,-25-25,25 24,0 1,0 0,0 0,0 0,25-25,0 0,0 0,-1 0,1 0,-25-25,25 25,0 0,-25-25,25 25,-1-25,-24 0,25 25,0-24,0-1,-25 0,25 25,-25-25,24 0,-24 1,25 24,-25-25,0 0,-25 25,1 25,24 0,-25-1,25 1,0 0,0 0,0 0,0-1,0 1,25 0,-25 0,24-25,-24 25,0-1,25-24,-25 25,25-25,-25 25,0 0,-25-25,0 0,1 0,-1 0,25-25,0 0,25 25,-25-25,24 25,1 0,0-24,0 24,0 0,-1 0,1-25,0 25,0 0,0-25,-1 25,1 0,0-25,0 25,0-25,-25 1,0-1,0 0,-25 25,0 0,0 25,0-25,25 25,-24-25,24 24,0 1,0 0,24 0,-24 0,25-25,-25 24,25-24,0 25,0-25,0 0,-1 25,1-25,0 0,-25-25,25 25,-25-25</inkml:trace>
  <inkml:trace contextRef="#ctx0" brushRef="#br0" timeOffset="158382.9829">7665 12601,'0'0,"-25"0,25-25,-25 25,25-25,25 25,0 0,0 0,0 0,-25 25,24-25</inkml:trace>
  <inkml:trace contextRef="#ctx0" brushRef="#br0" timeOffset="160433.6473">9798 12874,'0'0,"0"-25,25 25,-25-25,0 50,-25 0,25-1,-25-24,25 25,0 0,-24 0,24 24,0-24,0 0,0 0,0 0,0-1,0 1,0 0,0 0,0 0</inkml:trace>
  <inkml:trace contextRef="#ctx0" brushRef="#br0" timeOffset="161043.1466">9972 12948,'0'-25,"0"50,0-75,0 26,0-1,0 50,0-1,0 1,0 0,0 0,25 0,-25-1,0 1,24 0,1 0,-25 0,25-1,-25 1,25 0,-25 0,25-25,-25 25,0 0,24-25,-24-25,25 0,-25 0,0 0,0 0,0 1,0-1,0 0,0 0,25 25,-25 25,25-25,-25 25,25 0,-1-1,1-24,-25 25,25-25,0 0,0 25,0-25,-1-25,1 25,0 0,0-25,0 1,-25-1,24 25,-24-25,0 0,0 0,0 1,-24 24,-1 0,0 0,25 24,-25-24,25 25,0 0,0 0,0 0,25-1,-25 1,25 0,-25 0,25-25,-25 25,0 0,0-1</inkml:trace>
  <inkml:trace contextRef="#ctx0" brushRef="#br0" timeOffset="161226.0278">9674 12824,'0'-25,"0"0,25 25,-25-24,25 24,0 0,-1-25,1 25,25 0,-25 0,24 0,-24 0</inkml:trace>
  <inkml:trace contextRef="#ctx0" brushRef="#br0" timeOffset="162960.8548">11931 13047,'0'0,"25"0,-25-25,25 25,-25-24,25 24,-25-25,25 25,-25-25,0 0,24 0,1 1,-25-1,25 0,-25 0,25 0,-25 1,0-1,0 0,0 0,-25 25,0 25,0-25,25 25,-24-25,-1 25,25-1,-25-24,25 25,0 0,0 0,0 0,0-1,0 1,25-25,-25 25,25-25,-25 25,24-25,-24 25,25-1,0-24,-25 25,25-25,-25 25,25-25,-25 25,0 0,0-1,-25 1,0-25,0 0,0 0,1 0,-1 0,0 0,25-25,0 1,0-1,25 25,0-25,-1 25,1-25,0 25,0 0,0-25,24 25,-24-24,0 24,0 0,24-25,-24 25,0 0,0-25,-1 25,1-25,-25 0,25 25,-25-24,-25 24,0 0,1 0,-1 0,25 24,-25-24,25 25,-25 0,25 0,0 0,0-1,0 1,0 0,25-25,0 25,0-25,-1 0,1 0,0 0</inkml:trace>
  <inkml:trace contextRef="#ctx0" brushRef="#br0" timeOffset="163179.8573">12800 12923,'-25'-74,"50"148,-75-148,25 74,0 0,25 25,0-1,0 1,0 0,0 0,0 0,25-1,0 1,0-25,0 25,-1-25,1 0,0 0</inkml:trace>
  <inkml:trace contextRef="#ctx0" brushRef="#br0" timeOffset="163449.2966">13122 12700,'-25'-198,"50"396,-50-421,25 198,-25 25,25-25,0 0,0 50,25 0,-25 0,0 0,25-1,-25 1,0 0,25 25,-25-26,0 1,25 25,-25-25,0 24,0-24,0 0,0 0,0 24,0-24,0 0,0 0,0-1,-25 1,0-25,25 25</inkml:trace>
  <inkml:trace contextRef="#ctx0" brushRef="#br0" timeOffset="163705.3653">12998 12948,'74'-99,"-148"198,173-223,-74 124,0 0,0-25,-1 25,1-25,0 25,0 0,0 0,-25-24,24 24,1 0,0 0,0 0,0 0,-25 24,24-24,-24 25,0 0,0 0,0 0,0-1,0 1,0 0,0 0,0 0,0-1,25-24</inkml:trace>
  <inkml:trace contextRef="#ctx0" brushRef="#br0" timeOffset="164447.0441">13668 12874,'-25'-25,"50"50,-75-50,50 0,-25 25,1 0,-1 0,0 0,0 0,0 0,25 25,0 0,0-1,25 1,0 0,0-25,-25 25,25-25,-1 0,-24 25,25-25,0 0,-25-25,25 25,-25-25,25 0,-25 0,24 25,1 0,0 25,0 0,-25 0,25-25,-25 25,0-1,0 1,-25-25,25-25,0 1,0-1,0 0,25 25,-25-25,24 25,1-25,0 25,0 0,0 0,-25 25,0 0,0 0,24-25,1 0,-25-25,25 25,0 0,0 0,-1 0,-24 25,25-25,-25 25,0-1,0 1,0 0,0 0</inkml:trace>
  <inkml:trace contextRef="#ctx0" brushRef="#br0" timeOffset="168706.7963">14561 12948,'25'0,"-25"-25,24 25,-24-25,25 1,-25-1,25 25,-25-25,0 0,25 0,-25 1,25-1,-25 0,0 0,0 0,0 1,-25 24,25 24,-25 1,25 0,0 0,0 0,0-1,25 1,-25 0,25 0,-25 0,24-25,-24 24,25 1,0 0,-25 0,25-25,-25 25,-25-25,0 0,0 0,1 0,24 24,-25-24,0 0,0 0,0 0,1 0,-1 0,0 0,0-24</inkml:trace>
  <inkml:trace contextRef="#ctx0" brushRef="#br0" timeOffset="169559.2888">15652 12849,'0'0,"0"-25,0 0,0 0,-25 25,0 0,1 0,-1 0,0 0,0 0,0 0,1 25,-1-25,0 0,25 25,-25-25,25 25,-25 0,25-1,0 1,0 0,25-25,-25 25,25-25,0 25,0-25,-1 0,1 0,0 0,-25-25,25 25,0 0,-25-25,0 0,0 0,24 25,1 25,0-25,0 25,0-25,0 0,-1 25,1-25,0 0,0-25,0 25,-1 0,1-25,0 25,0-25,0 1,-1-1,1 0,-25 0,0 0,0 1,0-1,-25 25,1 0,24-25,0 50,0 0,0-1,0 1,24 0,-24 0,25 0,0-1,0 1,0 0,-1 0,1 0,-25-1,0 1,-25-25,1 0,-1 0,0 0,0 25,0-25,1 0,-1 0,0 0,0 0,0 0,1 0,-1-25</inkml:trace>
  <inkml:trace contextRef="#ctx0" brushRef="#br0" timeOffset="171437.796">18009 12973,'0'-25,"0"0,0 0,0 1,24 24,-24-25,25 0,-25 0,0 0,25 1,-25-1,0 0,0 0,0 0,0 1,-25 24,0-25,1 25,-1 25,0-25,0 0,25 24,0 1,0 0,0 0,0 0,25-1,-25 1,25 0,0 0,-1 0,1-25,0 24,0 1,0 0,-1-25,1 25,0 0,0-25,-25 24,25-24,-25 25,0 0,-25-25,0 0,0 0,0 0,1 0,-26 0,25 0,-24 0,24 0,0 0,0-25,0 25,1 0,-1-25</inkml:trace>
  <inkml:trace contextRef="#ctx0" brushRef="#br0" timeOffset="171737.661">18604 12601,'0'0,"0"-25,25 25,-25-25,0 0,0 1,0-1,0 0,-25 25,25-25,-25 25,25 25,0 0,0 0,25 24,-25-24,0 0,0 0,25 24,-25-24,0 25,0-26,0 26,24-25,-24 0,0 24,0-24,0 0,0 0,0-1,0 1,0 0,-24 0,-1-25</inkml:trace>
  <inkml:trace contextRef="#ctx0" brushRef="#br0" timeOffset="172501.3192">18455 12923,'0'-49,"0"98,25-123,0 74,-1 0,1 0,0-25,0 25,0 0,24 0,-24 0,0-25,0 25,-1 0,1 0,0 0,0-25,0 25,0 0,-1-24,-48 24,-1 0,0 0,0 0,0 24,0 1,25 0,0 0,0 0,25-25,0 24,0-24,0 0,0 0,-25-24,24 24,-24-25,25 25,-25 25,25-1,0-24,0 25,-1-25,1 25,0-25,0 0,0 0,-25-25,24 25,-24-25,0 1,25-1,-25 0,0 0,0 0,25 1,-25-1,0 0,0 0,25 25,0 0,-1 0,-24 25,25-25,-25 25,0 0,25-1,-25 1,0 0,0 0,0 0,0-1,0 1,0 0,25-25,-25 25,25-25,-1 0,1-25,0 25,0 0,0-25,-1 25,1-25,0 25,-25-24</inkml:trace>
  <inkml:trace contextRef="#ctx0" brushRef="#br0" timeOffset="172840.6442">19819 12402,'0'-24,"0"-1,0 0,0 0,-25 25,25 25,0 0,0 0,0-1,0 1,0 0,-24 0,24 24,0-24,0 0,0 0,0 24,0-24,0 0,0 0,0 24,0-24,0 0,0 0,0 0,0-1,0 1</inkml:trace>
  <inkml:trace contextRef="#ctx0" brushRef="#br0" timeOffset="173772.4542">19596 12824,'0'-25,"0"50,0-75,25 50,0 0,-1 0,1-24,0 24,0 0,0 0,-1-25,1 25,0 0,0-25,25 25,-26 0,1 0,-25-25,25 25,0 0,0 0,-25-25,0 50,0 0,0 0,0 0,0-1,0 1,0 0,0 0,0 0,0-1,24-24,-24-24,25 24,-25-25,25 0,-25 0,25 25,0 0,-25-25,24 25,-24 25,0 0,0 0,0 0,25-25,0 0,-25-25,25 25,0-25,-1 0,1 0,0 25,-25-24,25 24,0-25,-25 0,0 50,24-25,-24 25,0-1,0 1,25-25,-25 25,25 0,0 0,0-25,-1 0,1 24,0-24,0 0,0 0,-1 0,1 0,0-24,0 24,0 0,-1-25,1 0,0 0,-25 0,0 1,0-1,0 0,-25 0,0 25,1 0,-1 0,0 25,0-25,25 25,0 0,-25-25,25 24,0 1,0 0,0 0,0 0,-24-1,24 26,0-25,0 0,0-1,0 1,0 25,0-25,0-1,-25 1,25 0,0 0</inkml:trace>
  <inkml:trace contextRef="#ctx0" brushRef="#br0" timeOffset="174476.4333">21258 12427,'0'-25,"0"50,0 0,0 0,0 0,0-1,0 1,0 0,25 0,-25 0,0-1,0 1,0 0,0 0,0 0,0-1,-25-24,0-24,0-1,25 0,-24 0,24 0,0 1,0-1,0-25,0 25,0 1,0-26,0 25,24 0,-24 1,25-26,-25 25,25 0,0 1,-25-1,25 0,-1 25,1-25,-25 0,25 25,0-25,0 25,-1 0,1 0,0 0,-25 25,25 0,-25 0,0 0,0 0,0-1,-25 1,25 0,-25 0,0 0,25-1,-24 1,-1 0,0 0,0 0,0-1,1 1</inkml:trace>
  <inkml:trace contextRef="#ctx0" brushRef="#br0" timeOffset="174833.0428">21680 12502,'-25'0,"0"0,0 24,0-24,1 0,24 25,-25-25,25 25,0 0,0 0,25-1,-1 1,1-25,0 0,-25 25,25-25,0 0,-1 0,1 0,0 0,0 0,0-25,-25 0,0 1,0-1,0 0,0 0,-25 0,25 1,-25 24,0-25,25 0,-25 25,1-25,-1 25</inkml:trace>
  <inkml:trace contextRef="#ctx0" brushRef="#br0" timeOffset="175242.8139">21977 12477,'0'-25,"25"25,-25 25,0 0,25-1,-25 1,0 0,0 0,0 0,0-1,0-48,0-1,25 0,-25 0,0 0,25 25,-25-24,24 24,-24 24,25 1,-25 0,25-25,-25 25,0 0,0-1,0 1</inkml:trace>
  <inkml:trace contextRef="#ctx0" brushRef="#br0" timeOffset="175719.5829">22225 12576,'124'-99,"-248"198,273-223,-124 124,-25-25,25 25,-25-25,0 50,0 0,0 0,0 0,0-1,0 1,0 0,0 0,0 0,0-1,0 1,0 0,0 0,25-25,-1-25,1 25,0-25,0 0,-25 1,25-1,-1 0,1 0,0-24,-25 24,25 0,0 0,-1-24,1 24,-25 0,25 0,-25 0,0 1,0-1,0 0,0 0,0 0,0 0,-25 1,25-1,-25 0,25 0,-24 25,24 25,0 0,0 0,-25-1,25 1,0 0,0 0,0 25,0-26,0 1,0 0,0 25,0-26,-25 1,25 0,0 0,0 0</inkml:trace>
  <inkml:trace contextRef="#ctx0" brushRef="#br0" timeOffset="176051.4487">22647 12526,'0'-24,"0"48,50-48,-50-1,24 25,1 0,0 0,0 0,0 0,-1 0,1 0,0 0,0 0,-25 25</inkml:trace>
  <inkml:trace contextRef="#ctx0" brushRef="#br0" timeOffset="176349.4061">22126 12080,'0'-25,"0"0,25 0,-25 50</inkml:trace>
  <inkml:trace contextRef="#ctx0" brushRef="#br0" timeOffset="176957.1362">23143 12700,'0'-25,"0"50,0 0,-25-25,25 25,0-1,-24-24,24 25,-25-25,25 25,-25-25,25 25,-25-25,0 25,0-25,1 24,-1-24,0 25</inkml:trace>
  <inkml:trace contextRef="#ctx0" brushRef="#br0" timeOffset="179386.0053">5383 13791,'25'-24,"-25"-1,25 25,-25-25,0 0,24 25,-24-25,25 25,-25-24,25-1,-25 0,25 25,-25-25,0 50,-25 0,25 0,-25-1,25 1,-25 0,25 0,-24 0,24-1,0 1,0 0,0 25,0-26,0 1,0 25,24-25,-24-1,25 1,0 0,-25 0,25 0,0-25,-1 24,1-24,-25 25,25-25,0 0,0 0,-1 0,1 0,0 0,0-25,0 25,-1-24,1-1,-25 0,25 0,-25 0,0 1,0-1,0 0,0 0,-25 0,25 1,-25 24,1 0,24-25,-25 25,25 25,0-1,0 1,0 0,0 0,0 0,25-25,-25 24,0 1,24-25,1 25,0 0,0 0,0-25,-1 0,-24-25,25 0,-25 0,25 25,0 0,0 0,-1 0,1 0,0 0,-25 25,25-25,-25 25,0 0,-25-1,0-24,25-24,0-1,0 0,25 0,0 25,-25-25,25 1,0 24,-1-25</inkml:trace>
  <inkml:trace contextRef="#ctx0" brushRef="#br0" timeOffset="179636.972">5408 13940,'0'0,"-25"-25,0 25,25-24,0-1,0 0,25 0,0 25,0 0,-1-25,1 25,25 0,-25 0,-1 0,26-24</inkml:trace>
  <inkml:trace contextRef="#ctx0" brushRef="#br0" timeOffset="181042.4773">6499 13915,'25'0,"-25"-24,0-1,25 50,-25-1,25-24,-25 25,0 0,24-25,-24 25,0 0,25-1,-25 1,0 0,25 0,-25 0,0-1,0 1,0 0,0 0,0 0,-25-25,0 0,1-25,24 0,-25 0,25 0,0 1,0-1,0 0,0 0,0 0,25 1,-1-1,1 0,0 25,0-25,0 25,-1 0,-24-25,25 25,0 0,0 0,-25 25,25-25,-1 0,-24 25,25-25,0 25,-25 0,0-1,0 1,0 0,0 0,0 0,0-1,0-48,0-1,25 0,-25 0,25 25,-25-25,24 25,-24-24,25 24,0-25,0 25,-25-25,25 25,-1-25,1 25,-25 25,0 0,0 0,0-1,0 1,0 0,25-25,-25 25,25-25,-25 25,25-25,0 0,-1 0,1 0,0-25,0 25,0 0,-1-25,1 25,-25-25,25 0,-25 1,25 24,-25-25,0 0,0 0,-25 25,25 25,0 0,0 0,0-1,0 1,0 0,0 0,25 0,0-1,-25 1,24-25,1 0,-25-25,0 1,0-1,0 0,0 0,0 0,25 1,-25-1,25 25,0-25,-1 25,1 0,-25 25,25-25,0 25,-25-1,0 1,25-25,-25 25,0 0,0 0,-25-25,25 24,-25-48,25-1,0 0,0 0,25 0,-25 1,25-1,-1 0,1 0,0 0,0 25,0-24,-1 24,1 24,-25 1,25-25,-25 25,0 0,0 0,0-1,0 1,0 0,25-25,-25 25</inkml:trace>
  <inkml:trace contextRef="#ctx0" brushRef="#br0" timeOffset="182467.3003">8211 14039,'0'-49,"0"98,-25-123,0 74,0 0,0 0,1 0,24 25,0 0,0-1,0 1,0 0,24-25,-24 25,25-25,0 0,0 0,0 0,0 0,-1 0,1 0,0 0,0 0,0 0,-1 0,-24-25,25 25,0 0,0 0,0-25,-1 0,1 1,-25-1,25 0,-25 0,0 0,0 1,0-1,0 0,0 0,0 0,0 1,0-1,0 0,-25 0,25 0,-25 1,25-1,-24 0,24 0,-25 25,25-25,-25 1,25-1,0 50,0-1,0 1,0 0,25 0,-25 0,0-1,0 1,25 25,-25-25,0-1,0 1,0 0,0 0,24 24,-24-24,0 0,0 0,0 0,0-1,0 1,25-25,-25 25,25-25,0-25,-25 0,25 25,-25-24,24 24,-24-25,25 25,-25-25,0 0,25 25,-25-25,25 25,0 0,-1 0,-24 25,0 0,0 0,0 0,0-1,0 1,25-25,-25-25,25 25,-25-24,25 24,-25-25,25 0,-1 0,1 25,-25 25,0 0,0 0,0-1,0 1,25-25,-25 25,25-25,-25-25,25 25,-1 0,-24-25,25 25,-25-24,25 24,0-25,0 0,-1 25,1-25,0 25,-25-25,25 25,0 0,-25-24,24 24,1 0,-25-25,0 50,0-1,0 1,0 0,0 0,0 0,25-25,0 0,0 0,0 0,-1-25,1 25,0 0,0-25,0 25,-1-25,-24 0,25 25,0-24,-25-1,25 25,-25-25,-25 25,0 0,25 25,-25 0,25-1,0 1,0 0,-24 0,24 0,-25-1,25 1,0 25,-25-25,25-1,0 26,0-25,0 0,0 24,0-24,0 0,0 0,-25-25,25 25</inkml:trace>
  <inkml:trace contextRef="#ctx0" brushRef="#br0" timeOffset="182656.1955">8484 13866,'0'0,"-25"0,25-25,0 0,25 25,-1 0,1-25,0 25,0 0,24 0,-24-24,0 24</inkml:trace>
  <inkml:trace contextRef="#ctx0" brushRef="#br0" timeOffset="183259.0889">10245 13767,'0'24,"24"-24,-24 25,25 0,-25 0,0 0,0-1,0 1,0 0,25 0,-25 24,0-24,0 0,0 0,0 0,0-1,25 1,-25 0,0 0,0 0,0-1,0-48,0-1,0 0,0 0,0 0,-25 1,25-26,0 25,0-24,0 24,0 0,0-25,0 26,0-26,0 25,0 0,0 1,0-26,0 25,25 0,-25 1,25-1,0 0,-25 0,24 25,1 0,0 0,0 0,0 0,-25 25,24-25,-24 25,25-25,-25 25,25-1,-25 1,0 0,0 0,0 0,-25-1,25 1,-25 0,1-25,24 25,-25 0,0-1,0-24,25 25</inkml:trace>
  <inkml:trace contextRef="#ctx0" brushRef="#br0" timeOffset="183598.8903">10790 13891,'-24'0,"-1"24,0-24,0 0,0 25,1 0,24 0,0 0,0-1,24 1,1-25,0 0,0 0,0 25,-1-25,1-25,0 25,0-25,0 1,-25-1,0 0,0 0,0 0,-25 1,0-1,0 25,0 0,1 0</inkml:trace>
  <inkml:trace contextRef="#ctx0" brushRef="#br0" timeOffset="184446.2513">11014 13915,'24'0,"-48"0,73 0,-24 0,-25 25,0 0,25-25,-25 25,0 0,25-25,-25 24,24-24,-24-24,25-1,-25 0,25 0,-25 0,25 25,-25 25,25-25,-25 25,0 0,24 0,-24-1,25-24,0 0,-25-24,25 24,-25-25,25 25,-25-25,25 25,-25-25,24 0,1 25,-25-24,25-1,0 25,0-25,-1 0,1 25,0-25,0 25,0 0,-25 25,0 0,0 0,0 0,0-1,0 1,0 0,0 0,0 0,24-25,-24 24,25-24,-25-24,25 24,0-25,0 0,-1 0,1 0,-25 1,25-1,0 0,0-25,-25 26,24-1,1-25,-25 25,25 1,-25-1,0 0,0 0,0 0,0 1,0-1,0 0,-25 25,25 25,-25 0,25-1,0 1,0 0,0 0,0 0,0-1,0 1,0 0,0 0,0 0,0-1,0 1,0 0,25 0,-25 0,0-1</inkml:trace>
  <inkml:trace contextRef="#ctx0" brushRef="#br0" timeOffset="184761.1784">11807 13767,'-24'24,"48"-48,-24 48,25-24,0 0,0 0,0 0,-1 0,1 0,0 0,0 0,0 0,-1 0,1 0,0 0,0 0</inkml:trace>
  <inkml:trace contextRef="#ctx0" brushRef="#br0" timeOffset="187762.1343">13122 13667,'-25'0,"25"-24,-25 24,1 0,-1 0,0 0,0 0,0 0,1 0,-1 24,0-24,0 0,0 25,25 0,0 0,25-25,0 0,0 0,0 0,-1 0,1 0,0 0,0 0,-25-25,25 25,-1 0,-24-25,25 25,-25-25,0 1,0-1,0 0,0 0,-25 25,1 0,24 25,24-25,1 0,0 0,0 25,0-25,-1 0,1 0,0 0,0 0,24 0,-24 0,0-25,0 25,0 0,-25-25,24 25,1-25,-25 1,0-1,0 0,-25 25,25-25,-24 25,-1 0,0 0,0 25,25 0,0 0,0-1,0 1,-25 0,25 0,0 0,0 24,0-24,0 25,0-26,0 26,0-25,0 24,0-24,0 25,0-25,0 24,0-24,0 0,0 0,0-1,-24 1,24 0,-25-25,25 25,-25-25,0 0,25-25,-25 25,25-25,0 0,-24 1,24-1,0 0,0 0,0 0,0-24,0 24,24 0,-24 0,25 1,0-1,0 0,0 0,-1 25,1-25,0 25,0 0,0-24,-1 24,26 0,-25 0,25-25,-26 25</inkml:trace>
  <inkml:trace contextRef="#ctx0" brushRef="#br0" timeOffset="188283.0741">14114 13643,'-25'-25,"25"50,0-1,0 1,0 0,0 0,0 0,0-1,0 1,0 0,0 0,0 0,0-1,0 1,25-25,-25 25,0 0,0 0,0-1,-25-24,25-24,-24 24,24-25,-25 25,25-25,0 0,0 0,0 1,0-1,0 0,0 0,0 0,0-24,0 24,0 0,25 0,-25 1,0-1,0 0,0 0,0 0,24 25,-24-24,0-1,0 0,25 25,-25-25,25 25,0 0,0 0,-1 25,1-25,0 0,0 25,-25 0,25-25,-1 24,-24 1,25 0,-25 0,0 0,0-1,0 1,0 0,0 0,0 0,-25-1,1 1,24 0,-25-25,0 25,0-25</inkml:trace>
  <inkml:trace contextRef="#ctx0" brushRef="#br0" timeOffset="188551.9208">14511 13494,'0'0,"0"25,0-1,-25-24,25 25,0 0,-25 0,25 0,0-1,0 1,0 0,-24 0,24 24,0-24,0 0,0 0,0 0,0-1,24 1,-24 0,25 0,0-25,0 0</inkml:trace>
  <inkml:trace contextRef="#ctx0" brushRef="#br0" timeOffset="189047.0538">14710 13866,'0'-50,"0"100,0-75,-25 25,25 25,0 0,0-1,0 1,0 0,0 0,25-25,-25 25,24-25,-24 24,25-24,-25 25,25-25,-25-25,0 1,25 24,-25-25,0 0,0 0,0 0,0 1,0-1,0 0,0 0,25-24,-25 24,0 0,0 0,0 0,0 1,24-26,-24 25,0 0,25 1,-25-1,0 0,25 25,-25-25,0 0,25 25,-25-24,0 48,25-24,-25 25,0 0,0 0,0 0,0-1,24 1,-24 0,0 0,0 24,0-24,0 0,0 0,0 0,0 24,0-24,0 0,0 0,0-1,0 1,0 0,0 0</inkml:trace>
  <inkml:trace contextRef="#ctx0" brushRef="#br0" timeOffset="189440.8438">14908 13791,'0'0,"25"0,0 0,-1 0,1 0,0 0,0 0,0-24,-1 24,1 0,0 0,0 0,0 0,-1 0,-24 24</inkml:trace>
  <inkml:trace contextRef="#ctx0" brushRef="#br0" timeOffset="189996.6301">15627 14163,'0'-24</inkml:trace>
  <inkml:trace contextRef="#ctx0" brushRef="#br0" timeOffset="192993.3448">16099 13395,'0'0,"0"-25,0 0,0 0,0 50,0 0,0 0,0-1,0 1,-25 0,25 0,0 0,0-1,0 1,-25 25,25-25,0-1,-25 1,25 0,0 0,0 0,0-1,0 1,0 0,25-25,-25 25,25-25,0 0,-1 0,1 0,0 0,0 0,0 0,-1 0,26-25,-25 25,0 0,-1-25,1 25,0 0,0-25,0 25,-1-24,-24-1,-24 25,-1 0,25 25,-25-25,0 24,0-24,25 25,-24-25,24 25,0 0,0 0,24-1,1-24,-25 25,25-25,0-25,0 25,-25-24,24 24,1-25,-25 0,0 0,25 25,-25-25,0 1,25 24,0 0,-1 0,1 0,0 0,0 0,0 0,24 0,-24 0,0 0,25 0,-26 0,1-25,0 25,0 0,0-25,-1 25,1 0,-25-25,0 0,0 1,-25 24,1 0,-1 0,0 0,0 0,0 0,1 0,-1 0,25 24,-25-24,0 0,25 25,0 0,0 0,25 0,0-1,0 1,-1 0,1-25,0 25,0-25,-25 25,25-25,-1 24,1-24,0 25,0-25,-25 25,25-25,-25 25,-25 0,0-25,0 0,0 0,1 24,-1-24,0 0,0 0,0 0,1 0,-1 0,0-24,0 24,25-25,0 0</inkml:trace>
  <inkml:trace contextRef="#ctx0" brushRef="#br0" timeOffset="193210.2054">17240 13519,'24'-50,"-48"100,48-75,-24 50,0-1,0 1,0 0,0 0,0 0,0-1,25 1,-25 0,25 25,-25-26,0 1,25 0,-25 0,0 0,0-1</inkml:trace>
  <inkml:trace contextRef="#ctx0" brushRef="#br0" timeOffset="193351.1211">17116 13767,'24'-50,"-48"100,73-125,-24 75,0 0,0 0,-1-25,26 25,-25 0,0 0,24 0</inkml:trace>
  <inkml:trace contextRef="#ctx0" brushRef="#br0" timeOffset="194355.0599">18058 13965,'0'0,"25"0,0 0,0-25,-1 25,-24-25,25 25,0-24,0-1,0 0,-1 0,1 0,0 1,-25-1,25 0,0 0,-25-24,24 24,-24 0,25 0,-25 0,0 1,0-1,0 0,-25 25,25 25,-24-25,24 25,-25-25,0 24,25 1,0 0,-25-25,25 25,0 0,0-1,0 1,0 0,25 0,-25 0,25-25,-25 24,25 1,-1-25,-24 25,25 0,-25 0,25-25,-25 24,25-24,-25 25,-25 0,0-25,0 0,1 0,-1-25,0 25,0 0,25-25,0 1,0-1,25 0,0 25,0 0,-1-25,1 25,0 0,0 0,24 0,-24-25,0 25,25 0,-26 0,1 0,0-24,25 24,-26 0,1-25,0 25,0-25,-25 0,-25 0,0 25,0 0,1 0,-1 25,0-25,25 25,-25-25,25 25,-25-25,25 25,0-1,0 1,25-25,-25 25,25-25,0 25,0-25,-1 0,1 0,0 0,0 0,0 0,0 0,24 0,-24 0,0 0,0-25,24 25,-24-25,0 25,0-25,-1 25,1-24,-25-1,25 25,-25-25,0 0,0 0,-25 25,0 0,1 0,24 25,-25-25,0 0,25 25,-25-25,0 0,1 25,24 0,-25-25,25 24,-25 1,25 0,0 0,0 0,0-1,25-24,-25 25,25-25,-1 25,1-25,0 0,0 0,0 0,-1 0,1-25,0 25,0-25</inkml:trace>
  <inkml:trace contextRef="#ctx0" brushRef="#br0" timeOffset="194606.9202">19497 13593,'0'-223,"-25"198,50 273,-50-471,25 248,0-1,0 1,0 0,0 0,0 0,0-1,0 26,0-25,0 0,0-1,0 26,0-25,0 0,0-1,0 1,0 0,0 0,0 0,-25-1</inkml:trace>
  <inkml:trace contextRef="#ctx0" brushRef="#br0" timeOffset="194849.8779">19373 13841,'74'-174,"-49"174,-124 174,223-348,-99 150,-1 24,1 0,0 0,0 0,0 0,-1 0,1 0,0 0,0 0,0 0,-25 24,0 1,0 0,0 0,0 0,-25-1,25 1,0 0,0 0,0 0</inkml:trace>
  <inkml:trace contextRef="#ctx0" brushRef="#br0" timeOffset="195455.5876">19993 13816,'-25'-49,"50"98,-75-98,26 49,-1 0,0 0,0 0,25 24,25 1,0-25,-25 25,25-25,-1 0,-24 25,25-25,0 0,0 0,0 0,-1 0,1-25,-25 0,25 25,-25-25,0 1,25 24,-25-25,25 0,-1 25,1 0,-25 25,25 0,0-1,-25 1,25-25,-25 25,0 0,0 0,-25-25,25-25,0 0,0 0,0 0,25 25,-25-24,24-1,1 0,0 0,0 25,-25-25,25 25,-1-24,1 24,0 0,-25 24,25-24,-25 25,0 0,0 0,0 0,0-1,-25 1,25 0,0 0</inkml:trace>
  <inkml:trace contextRef="#ctx0" brushRef="#br0" timeOffset="196213.3402">21258 13568,'25'0,"-25"-25,0 1,25 24,-25 24,0 1,-25 0,25 0,0 0,0-1,-25 1,25 0,0 0,-25-25,25 25,0-1,0 1,-25 0,25 0,0-50,0 0,0 0,0 1,0-1,0 0,25 0,0-24,-25 24,25-25,0 25,-25 1,24-26,1 25,-25 0,25 1,-25-1,25 0,-25 0,25 25,-25-25,0 50,24 0,-24 0,25 0,-25-1,25 1,-25 0,0 25,25-26,-25 1,0 25,0-25,0-1,0 1,0 25,0-25,0-1,0 1,0 0,0 0</inkml:trace>
  <inkml:trace contextRef="#ctx0" brushRef="#br0" timeOffset="196656.2367">21332 13791,'75'-148,"-50"148,-125 148,200-321,-76 173,1 0,0-25,0 25,0 0,-1 0,1 0,0 0,0 0,0 0,-1 0,-24 25,25-25,0 25,0-1,-25 1,0 0,0 0,0 0,-25-25,25 24,-25-24,25-24,0-1,25 0,0 0,-25 0,25 1,-1-1,1 0,0 0,0 0,0 25,-25-24,24 24,1 0,-25 24,0 1,0 0,0 0,0 0,0-1,0 1,-25 0,25 0,0 0,0-1,25-24,-25 25</inkml:trace>
  <inkml:trace contextRef="#ctx0" brushRef="#br0" timeOffset="199537.5105">22250 13841,'-49'-124,"98"248,-123-273,49 149,0 0,0 0,25 25,-24-25,24 25,0 0,24-1,1 1,0-25,-25 25,25-25,0 0,-1 0,-24-25,25 25,-25-25,0 1,0-1,0 0,-25 0,50 50,0 0,0-25,-25 25,25-25,-1 24,1-24,0 0,0 0,0-24,-1 24,-24-25,25 25,-25-25,25 0,0 0,-25 1,0-1,25-25,-25 25,0-24,0 24,0-25,0 26,0-1,0-25,-25 25,25 1,0-1,-25 0,0 0,25 0,0 0,-25 25,25-24,0 48,0 1,0 0,0 0,0 0,0 0,0 24,0-24,0 25,25-26,-25 26,0 0,0-26,0 26,0-25,0 0,0 24,25-24,-25 0,0 0,0-1,0 1,25-25,0-25,-1 1,1-1,-25 0,25 0,-25 0,25 1,-25-1,25 25,-25-25,24 0,-24 0,0 1,25 24,-25-25,0 50,25-25,-25-25,0 50,25-25,-25 24,0 1,0 0,0 0,25-25,-25 25,24-25,1 0,0 0,0 0,0-25,-1 25,-24-25,25 25,-25-25,0 0,0 1,0-1,0 0,-25 25,1 0,24 25,0 0,-25-1,25 1,-25 0,25 0,-25 24,25-24,0 0,-25 0,25 24,-24-24,24 0,0 0,-25 0,25 24,0-24,-25 0,25 0,0-1,0 1,0 0,0 0,-25 0,25-1,0 1,0-50,-25 1,25-1,0 0,0 0,0-24,0 24,0 0,25-25,-25 26,25-1,0-25,0 25,-25 1,24-1,1-25,0 25,0 1,0-1,-1 0,1 0,0 0,0 1,0-1,0 0,-1 0,1 0,0 1,0 24,-25-25,25 25,-25-25,24 25,-24-25,0 50,-24 0,-1 0,0-25,25 24,-25 1,25 0,-25 0,1 0,24-1,0 1,0 0,0 0,0 0,0-1,0 1,0 0,0 0,0 0,24-25,-24-25,25 0,0 0,0 0,0 25,-25-24,24 24,1-25,0 25,-25-25,25 25,0 0,-25 25,0 0,0-1,0 1,0 0,0 0,0 0,24-1,1-48,0 24,-25-25,25 25,0-25,-1 0,1 0,0 1,-25-1,25 25,0-25,-1 0,-24 0,25 1,-25-1,25 25,-25-25,25 0,-25 0,25 25,-25-24,0-1,24 25,-24-25,0 50,-24-25,24 25,0-1,0 1,-25-25,25 25,0 0,0 0,0-1,25-24,-25 25,0 0,24-25,-24 25,25 0,0-1,0-24,-25 25,25-25,-25 25,24-25,-24 25,25-25,-25 25,0-1,-25 1,1-25,-1 25,0-25,0 0,-24 0,24 0,0 0,-25 0,1-25,24 25,-25-25,1 25</inkml:trace>
  <inkml:trace contextRef="#ctx0" brushRef="#br0" timeOffset="200720.1988">5780 14684,'0'0,"0"-24,0-1,0 0,25 50,-1-25,-24 25,25-1,0 1,0 0,0 0,-1 0,1-1,-25 1,25 0,-25 0,0 0,-25-25,0 0,1 0,24-25,-25 25,25-25,-25 0,25 0,0 1,0-1,25 0,0 0,-1 25,1-25,0 25,0-24,0 24,-1 0,1-25,0 25,0 0,0 0,0 0,-25 25,24-25,1 0,-25 24,0 1,0 0,0 0,0 0,0-1</inkml:trace>
  <inkml:trace contextRef="#ctx0" brushRef="#br0" timeOffset="201145.5943">6400 14734,'74'0,"-148"0,148 25,-74 0,25-25,-25 24,25 1,0 0,0 0,-1-25,1 0,-25-25,25 0,-25 0,0 1,25-1,-25 0,0 0,0 0,0 1,0-1,0 0,0 0,0 0,0 1,0-1,25 25,-1 0,-24 25,25-25,-25 24,25-24,-25 25,0 0,25-25,-25 25,0 0,25-1,-25 1,0 0,0 0,0 0,0-1,0 1,0 0,0 0,0 0,0-1,0 1</inkml:trace>
  <inkml:trace contextRef="#ctx0" brushRef="#br0" timeOffset="201309.5008">6722 14734,'25'-50,"-50"100,75-100,-25 50,0 0,-1 0,1 0,0 0,0 0,0 25,-1-25</inkml:trace>
  <inkml:trace contextRef="#ctx0" brushRef="#br0" timeOffset="201836.4036">5805 15156,'0'0,"24"0,1 0,0 0,0 0,0 0,-1 0,1 0,25 0,-25 0,24 24,1-24,0 0,24 0,-24 0,24 0,0 25,1-25,-1 0,1 0,-26 25,26-25,-1 0,0 0,-24 25,0-25,24 0,-49 0,25 0,-1 0,-24 0,0 0,0 0,-1 25,1-25,-25-25,-25 25</inkml:trace>
  <inkml:trace contextRef="#ctx0" brushRef="#br0" timeOffset="206491.413">3597 15577,'0'0,"0"-24,0-1,25 25,-25 25,0-1,0 1,0 0,25-25,-25 25,24 0,1-25,-25 24,25-24,0 25,0 0,-1-25,1 25,0-25,0 25,0-25,-25 24,24-24,-24 25,25-25,-25 25,0 0,-25-25,1 25,-1-25,0 24,0-24,0 0,1 0,-1 0,0 0,0 0,0 0</inkml:trace>
  <inkml:trace contextRef="#ctx0" brushRef="#br0" timeOffset="206670.3103">3721 15478,'0'0,"25"0,0-25,-1 25,1 0,0 0,0 0,0-24,-1 24,1 0</inkml:trace>
  <inkml:trace contextRef="#ctx0" brushRef="#br0" timeOffset="206933.2608">4168 15875,'-25'0,"25"-25</inkml:trace>
  <inkml:trace contextRef="#ctx0" brushRef="#br0" timeOffset="207964.0363">5457 15627,'0'-25,"0"0,0 50,0 0,0 0,0 0,0-1,25 1,-25 0,0 0,0 0,0-1,0 1,0 0,0 0,0 0,0-1,0 1,-25-25,25-25,0 1,-24 24,24-25,0 0,0 0,0 0,-25 1,25-1,0 0,0 0,0 0,0 1,25 24,-25-25,0 0,24 25,-24-25,25 25,-25-25,25 25,0 0,0 0,-1 0,1 0,0 25,0-25,-25 25,25-25,-25 25,24 0,-24-1,25 1,-25 0,0 0,0 0,0-1,0 1,0-50,0 1,0-1,0 0,0 0,25 0,0 1,0-1,-1 0,1 25,0 0,0 25,0 0,-25-1,0 1,24 0,-24 0,0 0,25-1,-25 1,25 0</inkml:trace>
  <inkml:trace contextRef="#ctx0" brushRef="#br0" timeOffset="208538.5864">6226 15850,'-49'-124,"98"248,-123-248,49 124,25 25,0 0,25 0,0-25,0 0,-1 0,1 0,0 0,-25 24,25-24,0 25,-1-25,1 25,0-25,0 0,0 0,-1-25,1 25,0 0,0-25,0 25,-1-24,1-1,0 0,-25 0,25 0,-25 1,25-1,-25 0,0 0,0 0,0 1,0-1,0 0,0 0,-25 25,25-25,-25 25,25 25,0 0,0 0,-25 0,25-1,0 1,0 0,0 0,0 24,0-24,0 0,0 0,0 0,25-1,0-24</inkml:trace>
  <inkml:trace contextRef="#ctx0" brushRef="#br0" timeOffset="209102.4426">6822 15602,'24'-99,"-48"198,48-173,-24 99,0-1,0 1,0 0,0 0,0 0,0-1,0 1,25 0,-25 0,0 0,0-50,0 0,25 25,-25-25,25 25,-25-25,0 1,25 24,-25-25,24 25,1 0,-25-25,25 25,-25 25,25-25,-25 25,25-25,-25 24,0 1,24-25,-24 25,0 0,25-25,-25 25,25-1,-25 1,25-25,0 0,0 0,-25-25,24 25,1-24,-25-1,25 0,-25 0,0 0,0 1,-25 24,0 0,25 24,-24-24,-1 0,25 25,0 0,0 0,0 0,25-25,-25 24,24-24,1 0</inkml:trace>
  <inkml:trace contextRef="#ctx0" brushRef="#br0" timeOffset="209289.3342">6598 15577,'-24'-24,"48"48,-48-73,48 49,1 0,0 0,0 0,0 0,-1 0,1 0,0 0,0 0</inkml:trace>
  <inkml:trace contextRef="#ctx0" brushRef="#br0" timeOffset="210539.9533">7491 15602,'0'0,"25"0,-25 25,25-25,-25 25,25-25,-25 25,25-25,-25 24,24-24,-24 25,0 0,25 0,-25 0,0-1,0 1,25-25,-25 25,0 0,0 0,-25-25,25-25,-25 25,25-25,0 0,-24 25,24-25,0 1,0-1,0 0,0 0,24 0,1 25,0 0,0 0,0 0,-25 25,24 0,1 0,-25 0,0-1,0 1,25-25,-25 25,0 0,-25-25,25-25,0 0,0 0,0 1,0-1,0 0,25 25,-25-25,25 25,-25-25,25 25,-1-24,1 24,0 0,0 0,0 0,-1 24,-24 1,0 0,25-25,-25 25,0 0,25-1,-25 1,25 0,0 0,-1-25,1 0,0 0,0 0,0 0,-25-25,0 0,0 0,0 1,-25 24,0 0,0 0,0 0,25 24,0 1,0 0,25-25,-25 25,25-25,0 25,0-25,0 0,-1 0,-24-25,25 25,-25-25,0 0,25 50,0-25,-25 25,25-25,-1 0,1 0,0 0,0 0,0 0,-1 0,-24-25,25 25,0-25,0 25,-25-25,25 1,-1-1,-24 0,25 0,-25 0,0 1,0-26,0 25,0 0,0 1,0-1,0 0,-25 0,25 0,-24 1,24-1,-25 0,25 0,-25 25,25-25,-25 0,0 1,25 48,0 1,0 0,25 0,-25 0,0 0,0-1,25 1,-25 25,0-25,25-1,-25 26,0-25,0 0,0 24,0-24,0 0,0 24,0-24,0 0,25 0,-25 0</inkml:trace>
  <inkml:trace contextRef="#ctx0" brushRef="#br0" timeOffset="210800.1081">8508 15825,'25'-148,"-50"296,50-321,0 173,0 0,-25-25,25 25,-1 0,1-25,0 25,0 0,0 0,-1 0,1 0,0 0,0 0,0 0,-1 25,1-25,-25 25,25-25,-25 25,0-1,0 1,0 0,0 0,0 0,0-1,0 1,-25-25,25 25,0 0</inkml:trace>
  <inkml:trace contextRef="#ctx0" brushRef="#br0" timeOffset="210968.0137">8955 15528,'25'-25,"-50"50,50-75</inkml:trace>
  <inkml:trace contextRef="#ctx0" brushRef="#br0" timeOffset="211939.4963">9426 15528,'0'0,"-25"0,1 0,-1 0,0 0,0 0,0 0,0 25,1-25,-1 24,0 1,0 0,25 0,0 0,0-1,0 1,0 0,0 0,0 0,25-25,0 24,-25 1,25-25,-1 25,1-25,0 25,0-25,0 0,0 0,-1 25,1-25,0 0,0-25,0 25,-1-25,-24 0,0 0,0 1,-24 24,24-25,0 50,0-1,24 1,-24 0,25-25,-25 25,25-25,-25-25,25 25,-25-25,0 0,25 25,-25 25,24-25,1 25,0-25,-25 25,25-25,0 0,-1 0,1 0,0 0,-25-25,25 25,0-25,-1 0,-24 1,25-1,0 0,-25 0,25 0,0 1,-25-1,24 0,-24-25,0 26,0-1,0 0,0 0,0 0,0 1,0-1,-24 25,24-25,-25 0,25 0,-25 25,25-25,-25 1,0 24,25-25,-24 25,24-25,-25 25,0 25,0 0,25-1,0 1,-25-25,25 50,0-25,0 0,0-1,0 1,0 0,0 25,0-26,0 1,25 25,-25-25,0-1,0 1,25 0,-25 0,25-25,-25 25,0-1,25-24,-1 0</inkml:trace>
  <inkml:trace contextRef="#ctx0" brushRef="#br0" timeOffset="212598.6583">10145 15528,'0'-174,"0"149,0 224,0-373,0 199,-24 0,24 0,0-1,0 1,0 0,0 0,0 0,0-1,0 1,0 0,0 0,24-25,-24 25,0-1,25 1,-25 0,25-25,0 0,0 0,-25-25,24 25,1 0,-25-25,25 25,-25-24,25 24,0 0,-25 24,0 1,0 0,0 0,0 0,25-25,-25 24,0 1,0 0,24 0,1-25,0 0,0 0,-25-25,25 25,-1-25,1 0,0 1,0 24,-25-25,25 25,-25-25,24 0,-24 0,25 25,-25 25,0 0,0 0,0 0,0-1,0 1,0 0,0 0,0 0,0-1,-25-24,25 25,0 0,0 0,-24-25,24 25,0-1,-25-24,25 25</inkml:trace>
  <inkml:trace contextRef="#ctx0" brushRef="#br0" timeOffset="213837.3443">11783 15453,'0'-24,"24"24,1-25,-25 50,0-1,0 1,0 0,0 0,0 0,0-1,-25 1,25 0,0 0,0 0,0-1,0 1,0 0,0 0,0 0,0-1,0 1,0 0,0 0,0-50,0 0,0 0,0 1,0-1,0 0,0 0,0 0,0-24,-24 24,24 0,0 0,0 1,0-1,0-25,0 25,0 1,0-1,0 0,0 0,0 0,0 0,24 1,-24-1,25 0,-25 0,25 25,-25-25,25 25,0-24,-1 24,1 0,0 0,0 0,0 0,-1 0,1 24,0-24,0 0,0 25,-1-25,1 25,0 0</inkml:trace>
  <inkml:trace contextRef="#ctx0" brushRef="#br0" timeOffset="214677.7427">11758 15652,'0'0,"25"0,-25-25,24 25,1 0,0 0,0-25,24 25,-24 0,0 0,25 0,-26-25,26 25,-25 0,0 0,24 0,-24 0,0 0,0 0,-1 0,1 0,0 0,0-24,-25 48,0 1,0 0,-25-25,25 25,0 0,0-1,0 1,0 0,0 0,0 0,0-1,25-24,-25-24,25-1,-25 0,24 25,-24-25,25 0,0 1,0-1,0 25,-25 25,25-25,-1 24,1 1,-25 0,0 0,25-25,-25 25,0-1,0 1,0-50,0 1,0-1,25 0,-25 0,25 25,-1-25,1 25,-25-24,25 24,0 0,0 0,-1 0,1 0,-25 24,0 1,0 0,0 0,0 0,0-1,0 1,25 0,0-25</inkml:trace>
  <inkml:trace contextRef="#ctx0" brushRef="#br0" timeOffset="215356.556">13494 15801,'0'0,"0"-25,0 0,0 0,-25 25,0 25,1-25,-1 0,0 25,-25-25,26 25,-1-25,0 24,0-24,25 25,-25-25,1 25,24 0,0 0,0-1,24-24,1 0,0 0,0 0,0 0,-1-24,1 24,0-25,0 0,0 0,-1 0,1 1,0-1,0-25,0 25,-25 1,25-26,-25 25,0 0,0 1,0-1,0 0,0 0,0 0,0 1,0-1,-25 0,25 0,0 0,-25 25,25-25,-25 25,25 25,0 0,0 0,0 0,0 0,0-1,-25 1,25 25,0-25,0-1,0 1,0 25,0-25,0-1,0 1,0 25,0-25,0-1,25 1,-25 0</inkml:trace>
  <inkml:trace contextRef="#ctx0" brushRef="#br0" timeOffset="216405.9252">14313 15677,'0'-25,"0"0,-25 50,0-25,25 25,-25-25,0 24,1 1,-1 0,0 0,25 0,0-1,0 1,0 0,25-25,-25 25,25-25,-1 0,1 0,0 0,0-25,0 25,-25-25,24 25,-24-25,0 1,25 24,-25-25,0 0,25 0,-25 0,0 1,0-1,25 25,-25 25,25-1,-25 1,24 0,-24 0,25 0,-25-1,0 1,0 0,25-25,-25 25,25-25,-25-25,0 0,25 25,-25-25,0 1,0-1,25 25,-25-25,0 0,24 25,-24-25,0 1,25 24,0-25,0 0,0 25,-25 25,24-25,-24 25,0-1,0 1,0 0,0 0,25 0,-25-1,25-24,-25 25,25-25,0 0,-1 0,1 0,0 0,0 0,0-25,-1 25,1-24,0-1,0 0,0 0,-1 0,1 1,0-1,-25 0,25 0,-25 0,0 1,0-1,0 0,0 0,0 0,0 1,-25-1,0 25,25-25,-25 25,25 25,-24-25,24 25,-25-25,25 24,0 1,0 0,0 0,0 0,0-1,0 1,0 25,0-25,0-1,0 1,0 0,25 0,-25 0,0-1,0 1</inkml:trace>
  <inkml:trace contextRef="#ctx0" brushRef="#br0" timeOffset="216530.8715">15082 15726,'198'-74</inkml:trace>
  <inkml:trace contextRef="#ctx0" brushRef="#br0" timeOffset="217366.2604">16495 15429,'0'0,"25"-25,0 0,-25 0,0 0,0 0,0 50,0 0,0 0,0 0,0 0,0-1,0 1,25 25,-25-25,0-1,0 1,25 0,-25 0,0 0,24-1,-24 1,0-50,25 1,-25-1,25 25,-25-25,0 0,25 25,0-25,0 25,-1 0,1 0,0 0,0 0,-25 25,25 0,-25 0,24 0,-24-1,25 1,-25 0,25-25,-25-25,25 25,-25-25,25 1,-25-1,0 0,24 0,-24 0,0-24,25 24,-25 0,0 0,0 1,0-1,0 0,0 0,25 0,-25 0</inkml:trace>
  <inkml:trace contextRef="#ctx0" brushRef="#br0" timeOffset="217892.9587">17190 15553,'0'0,"0"24,0 1,0 0,0 0,-25 0,25-1,0 1,0 0,-25 0,25 24,0-24,0 0,0 0,0 0,0-1,0 1,0 0,0 0,0 0,-24-1,24-48,-25-1,25 0,0 0,0 0,0 1,0-1,0-25,0 25,0-24,25 24,-25 0,0-24,24 24,-24 0,0 0,25 0,-25 1,25-1,-25 0,25 0,0 0,-1 1,1 24,0 0,0 24,0-24,-25 25,24-25,-24 25,0 0,0 0,0-1,0 1,0 0,-24 0,-1 0,0-25,0 24,0-24,1 25,-1-25,0 0,0 0</inkml:trace>
  <inkml:trace contextRef="#ctx0" brushRef="#br0" timeOffset="218320.2217">17686 15528,'25'0,"-50"0,50-25,-25 0,-25 25,0 0,25 25,-25-25,25 25,-24-25,24 25,-25-25,25 24,-25-24,25 25,-25 0,25 0,-25-25,25 25,0-1,0 1,0 0,0 0,25-25,0 25,0-25,0 24,-1-24,1 0,0 0,25 0,-25 0,-1 0,1 0,0 0,0 0,0 0,-50 0</inkml:trace>
  <inkml:trace contextRef="#ctx0" brushRef="#br0" timeOffset="223603.1743">18976 15205,'0'0,"25"0,-25-25,0 1,-25 24,0 0,0 0,1 24,-1-24,0 25,0-25,0 25,0 0,25 0,-24-25,24 24,0 1,0 0,-25-25,25 25,0 0,25-25,-1 0,1 0,-25-25,25 25,0 0,0-25,-25 0,25 25,-25-25,24 25,-24-24,25 24,-25-25,0 0,25 25,0 0,-25 25,25 0,-25-1,24 1,-24 0,0 0,25 0,-25 0,0-1,0-48,0-1,0 0,25 25,-25-25,25 0,0 25,-25-25,24 25,1 0,0 0,-25 25,25-25,-25 25,25-25,-25 25,0 0,24 0,-24-1,0-48,25-1,-25 0,25 25,-25-25,25 0,0 25,-25-25,24 25,1-24,0 24,-25-25,25 25,0 0,-1 0,-24 25,25-25,0 24,0 1,0-25,-25 25,24-25,1 25,0-25,0 0,-25 25,25-25,-1 0,1 0,0 0,0 0,0 0,-25-25,0 0,-25 25,0 0,0 0,0 0,1 0,-1 0,0 0,0 0,0 0,1 0,-1 25,0-25,0 0,25 25,0 0,25-25,0 0,0 0,-1 0,1 0,0 0,0 0,0 0,24-25,-24 0,0 25,25-25,-26 0,1 0,0-24,0 24,0 0,-1-24,1 24,-25 0,25-25,-25 26,0-1,0 0,0 0,0 0,0 1,0-1,-25 25,25-25,-25 0,25 0,-24 25,24-24,0 48,0 1,0 0,0 0,0 24,0-24,0 25,0-25,0-1,0 26,0-25,0 24,0-24,0 0,0 0,0 0,-25-1,25 1,0 0</inkml:trace>
  <inkml:trace contextRef="#ctx0" brushRef="#br0" timeOffset="224992.5349">20464 15106,'0'0,"0"25,0 0,0-1,0 1,0 0,0 0,0 0,0-1,0 1,0 0,0 0,25-25,-25-25,25 0,-25 0,25 1,-25-1,24 25,-24-25,0 50,25-25,0 25,0-25,-25 24,25-24,-25 25,0 0,0-50,0 0,24 1,-24-1,25 25,0-25,0 25,0-25,-1 25,-24 25,25-25,-25 25,25 0,-25-1,0 1,0 0,25-25,0-25,0 0,-1 1,1-1,0 0,0-25,0 26,-1-1,1-25,0 25,0-24,-25 24,25 0,-1 0,-24 1,0-1,0 0,0 0,0 0,0 1,-24 24,24-25,-25 25,25-25,-25 25,0 0,0 0,25 25,-24-25,24 25,0-1,0 1,-25 0,25 0,0 0,0 24,-25-24,25 25,0-1,0-24,0 0,0 24,0-24,0 0,0 0,0 0,0-1,0 1,25-25,-25 25,25-25,-1 25,1-25,0 0,0 0,0-25,-1 25,1-25,0 25,0-25,0 1,-1-1,1 0,-25 0,25 25,-25-25,0 1,0-1,-25 25,0 0,1 25,-1-1,0 1,25 0,0 0,0 0,0-1,25-24,0 0,-1 0,1 0,-25-24,25 24,0-25,-25 0,25 25,-1-25,1 25,0 0,0 0,0 25,-25 0,24-25,-24 25,0-1,0-48,25 24,-25-25,25 25,-25-25,25 25,0-25,-1 0,1 1,0 24,-25-25,25 25,-25-25,25 25</inkml:trace>
  <inkml:trace contextRef="#ctx0" brushRef="#br0" timeOffset="225273.3747">20861 14982,'0'0,"-25"0,25-25,-25 25,25-25,0 1,25 24,0-25,0 25,0 0,0 0,-1 0,-24-25,25 25,0 0,0 0,0 0,-1 0</inkml:trace>
  <inkml:trace contextRef="#ctx0" brushRef="#br0" timeOffset="226548.976">22275 15007,'0'-25,"-25"25,25-25,-25 25,1 0,-1 0,0 0,0 0,0 0,1 0,-1 25,0 0,0-25,25 25,-25-25,25 24,-25-24,25 25,0 0,0 0,0 0,25-25,-25 24,25-24,0 25,0 0,0-25,-25 25,24-25,1 25,0-25,-25 24,0 1,0 0,-25-25,0 0,1 25,-1-25,0 0,0 0,0 0,25-25,25 0,0 25,0 0,0-25,-1 25,1 0,25-24,-25 24,24 0,-24 0,25-25,-26 25,1 0,25 0,-25-25,-1 25,1 0,-25-25,0 0,-25 25,1 0,-1 0,0 0,0 0,0 0,1 25,-1-25,0 0,0 0,25 25,-25-25,25 25,-24-25,24 25,0-1,24-24,1 25,0-25,0 25,0-25,-1 0,26 0,-25 0,0 0,-1 0,26 0,-25-25,0 25,-1-25,1 25,0-24,0 24,0-25,-1 0,-24 0,0 0,0 1,-24 24,-1 0,0 24,0 1,25 0,0 0,-25 0,25-1,0 1,0 0,0 0,25 0,0-25,0 0,0 0,-1 0,1 0,-25-25,25 25,0-25,0 0,-1 0,1-24,0 24,0 0,0 0,-1-24,1 24,0 0,-25-24,25 24,-25 0,25 0,-25-24,0 24,0 0,0 0,0 0,0 1,0-1,0 0,0 50,0 0,0-1,0 1,0 0,0 0,0 24,0-24,0 0,0 25,0-26,0 26,0-25,0 24,0-24,0 25,0-25,0-1,0 1,0 0,0 0,0 0,0 0,-25-25</inkml:trace>
  <inkml:trace contextRef="#ctx0" brushRef="#br0" timeOffset="226770.9137">22945 15304,'198'-99,"-173"99,-248 99,496-198,-249 99,1 0,0 0,0 0,0 0,-1 0,1 0,0 0,-25 25,0 0,0 0,0-1,-25-24,25 25,-25-25</inkml:trace>
  <inkml:trace contextRef="#ctx0" brushRef="#br0" timeOffset="227351.7313">23515 15354,'0'-50,"0"100,0-75,25 25,-25 25,25 0,0-25,-1 0,1-25,-25 0,25 25,-25-25,25 25,0 0,-25 25,24-25,-24 25,0 0,0 0,0 0,0-50,25 25,-25-25,0 0,25 25,-25-25,25 25,-25-25,25 25,-1-24,1 24,-25-25,25 25,0 0,0 0,-1 0,1 0,0 0,-25 25,25-25,-25 24,25-24,-25 25,25-25,-25 25,0 0,24-25,-24 25,0 0</inkml:trace>
  <inkml:trace contextRef="#ctx0" brushRef="#br0" timeOffset="228537.9891">5036 16470,'0'25,"25"-25,-25 25,0 0,0 0,0-1,0 1,0 0,0 0,0 0,0-1,0 1,0 0,0 0,0 0,0-1,24-24,-24 25,0 0,0-50,0 0,0 1,0-1,0 0,0 0,0 0,0-24,0 24,0 0,25 0,-25 1,0-1,25 0,-25 0,25 0,0 1,-25-1,24 25,1-25,0 25,0 0,0 0,-1 0,1 0,0 25,-25 0,0-1,0 1,0 0,0 0,0 0,-25-1,25 1,-25-25,1 25,-1 0,25 0,-25-25,0 24,0 1</inkml:trace>
  <inkml:trace contextRef="#ctx0" brushRef="#br0" timeOffset="229569.538">5581 16570,'25'24,"-50"-48,25 73,-24-49,24 25,-25-25,0 25,25 0,-25-25,25 24,0 1,0 0,25 0,0-25,0 0,-1 0,1-25,0 25,0-25,0 25,-25-25,24 25,1-24,-25-1,25 0,-25 0,0 0,0 50,25 0,-25 0,25 0,-25-1,24 1,1 0,-25 0,25-25,-25-25,25 0,-25 0,25 1,-25-1,24 25,-24-25,25 25,-25-25,25 25,0 0,-25 25,25-25,-25 25,0 0,0-1,0-48,24 24,-24-25,25 25,-25-25,25 25,-25-25,25 25,-25-25,25 25,-25-24,25 24,-25-25,24 25,-24-25,25 25,-25 25,0 0,0-1,0 1,0 0,0 0,0 0,0-1,25-24,-25 25,25-25,-25 25,25-25,-1-25,1 25,-25-25,25 1,0 24,-25-25,25 0,-25 0,24 0,-24 1,25-1,-25 0,0 0,0 0,0 1,0-1,0 0,0 0,0 0,25 0,-25 1,0-1,0 0,0 50,-25-25,25 25,0-1,0 1,0 0,0 0,0 0,0 0,0-1,0 1,0 0,0 0,0 0,0-1,25-24,-25 25,0 0,0 0,0 0</inkml:trace>
  <inkml:trace contextRef="#ctx0" brushRef="#br0" timeOffset="229696.017">6425 16520,'25'-25,"-50"50,74-50</inkml:trace>
  <inkml:trace contextRef="#ctx0" brushRef="#br0" timeOffset="230968.9027">7442 16495,'0'-25,"0"1,-25 24,0 0,25 24,-25-24,25 25,-24-25,24 25,0 0,0 0,0-1,0 1,24-25,1 25,0-25,0 0,0 0,-1 0,1 0,-25-25,25 25,0-25,-25 1,0-1,0 0,0 0,0 0,0 1,0-1,0 0,0 0,0 0,0 0,0 1,25 24,-25-25,24 25,1 0,-25-25,25 25,0 0,0 0,-1 0,-24 25,25-25,-25 25,25-1,-25 1,0 0,0 0,0 0,0 0,0 24,0-24,0 0,0 0,0-1,0 1,0 0,25 0,-25 0,0-1,25 1,-25 0,24 0,-24 0,0-1</inkml:trace>
  <inkml:trace contextRef="#ctx0" brushRef="#br0" timeOffset="231119.8553">7715 16743,'198'-273,"-396"546,446-546,-224 273,1 0,0 0,0 0</inkml:trace>
  <inkml:trace contextRef="#ctx0" brushRef="#br0" timeOffset="232954.4229">8806 16495,'0'0,"25"-25,-25 50,0 0,-25 0,25 0,0-1,0 1,0 0,0 0,0 0,0-1,0 1,0 0,0-50,0 0,0 1,0-1,0 0,0 0,0 0,0 1,0-1,0 0,0 0,25 0,0 25,-25 25,24-25,1 25,0-25,0 0,0 25,-1 0,1-25,-25 24,25-24,0 25,0 0,-1-25,-24 25,25-25,0 0,-25 25,0-50,0 0,0 0,0 0,0 1,0-1,0 0,0 0,0 0,0 1,0-1,0 0,25 25</inkml:trace>
  <inkml:trace contextRef="#ctx0" brushRef="#br0" timeOffset="233234.3594">9377 16619,'24'0,"-24"-25,0 1,0-1</inkml:trace>
  <inkml:trace contextRef="#ctx0" brushRef="#br0" timeOffset="233786.3223">9501 16545,'0'0,"24"0,-24-25,0 0,0 50,0 0,0 0,-24-1,24 1,0 0,0 0,-25 0,25-1,0 1,0 0,0 0,0 0,0-1,-25-24,25 25,0 0,0-50,0 0,-25 25,25-24,0-1,0 0,0 0,0 0,0-24,0 24,0 0,0-24,0 24,0 0,0 0,0 0,0 1,0-1,0 0,25 25,-25-25,25 25,-25-25,25 25,-1 0,1 0,0 0,0 0,0 0,-1 0,1 0,-25 25,25-25,0 0,-25 25,25-25,-25 25,24-25,-24 25,25-25,-25 24,0 1,0 0,0 0,-25 0,1-1,-1 1,0-25,0 25</inkml:trace>
  <inkml:trace contextRef="#ctx0" brushRef="#br0" timeOffset="234542.453">10294 16545,'0'0,"25"0,-25-25,25 25,-25-25,0 50,-25-25,25 25,0 0,-25-1,25 1,0 0,0 0,0 0,0-1,0 1,25-25,-25 25,25-25,0 0,0 0,-25-25,24 25,-24-25,0 1,25 24,-25-25,25 0,0 25,0 0,-1 25,1-25,-25 25,25-25,-25 24,25-24,-25 25,25-25,-25-25,0 1,-25-1,25 0,0 0,0 0,0 1,0-1,0 0,0 0,25 0,-1 1,1 24,0 0,0 0,0 0,-1 0,1 24,0-24,-25 25,25-25,-25 25,25 0,-25 0,0-1,-25-24,25 25,0 0,0 0,0 0,0-1,0 1</inkml:trace>
  <inkml:trace contextRef="#ctx0" brushRef="#br0" timeOffset="234788.3121">11162 16421,'0'-100,"0"200,-24-200,24 125,0 0,0 0,0 0,-25 0,25-1,0 1,0 0,0 0,0 0,0-1,0 1,25-25,-25 25</inkml:trace>
  <inkml:trace contextRef="#ctx0" brushRef="#br0" timeOffset="235161.1322">11311 16446,'50'-75,"-100"150,100-125,-50 75,25 0,-25-1,0 1,0 0,0 0,0 0,25-1,-25 1,0 0,0 0,24-25,-24-25,25 25,-25-25,25 0,-25 1,25 24,-25-25,25 25,-25-25,24 25,-24-25,25 25,0 0,0 25,-25 0,25 0,-25-1,0 1,0 0,0 0,-25-25</inkml:trace>
  <inkml:trace contextRef="#ctx0" brushRef="#br0" timeOffset="235323.0385">11162 16421,'199'-50,"-174"50</inkml:trace>
  <inkml:trace contextRef="#ctx0" brushRef="#br0" timeOffset="237002.7592">12452 16743,'0'25,"25"-25,-25-25,0 0,0 1,0-1,25 0,-25 0,0 0,0-24,25 24,-25 0,0 0,0-24,0 24,0 0,0 0,0 0,0 1,-25-1,0 0,0 25,25-25,-25 25,1 0,-1 25,0-25,0 25,0 0,25-1,0 1,0 0,25-25,0 25,0-25,-25 25,25-25,-1 0,1 25,25-25,-25 0,0 0,-1 0,1 0,0 0,0-25,0 25,-1 0,1 0,0 0,0-25,0 25,-1 25,-24 0,0-1,0 1,25 0,-25 0,0 0,25-1,0 1,0-25,-1 0,1-25,0 25,-25-24,25 24,0-25,-25 0,24 0,-24 0,0 1,0-1,0 0,-24 0,-1 25,0 0,0 25,0 0,25 0,0-1,0 1,0 0,0 0,25 0,0-25,-25 24,25-24,0 25,24-25,-24 0,0 0,0 25,24-25,-24 0,0 0,24-25,-24 25,0 0,0 0,0-25,-1 25,1 0,0-24,0 24,-25-25,25 25,-25-25,25 25,-25-25,-25 0,0 25,0 0,0 0,0 0,1 25,-1-25,0 25,25 0,-25-25,25 25,0-1,0 1,25-25,0 25,0-25,-1 0,1 0,0-25,0 25,-25-25,25 25,-25-24,25 24,-25-25,24 25,-24-25,0 0,0 50,0 0,25 0,-25-1,0 1,25-25,-25 25,25-25,-25 25,25-25,-1 0,1-25,0 25,0 0,-25-25,25 25,-1-25,1 1,0-1,-25 0,25 0,0 0,-1 1,-24-1,25 0,0 0,-25 0,0 0,25 1,-25-1,0 0,0 0,-25 25,25-25,-25 1,0 24,25-25,-24 25,-1 0,25 25,-25-1,25 1,0 0,-25-25,25 25,0 0,0-1,0 1,0 0,0 0,0 0,0 0,0-1,0 1</inkml:trace>
  <inkml:trace contextRef="#ctx0" brushRef="#br0" timeOffset="237914.1516">14337 16371,'0'0,"25"0,-25-25,0 0,0 1,-25 24,1 0,-1 0,0 0,0 0,0 0,1 0,-1 24,0 1,25 0,0 0,0 0,0 0,25-25,-25 24,25-24,-1 0,1 25,0-25,0 0,0 0,-1 0,1 0,0 0,0-25,0 25,-25-24,24 24,-24-25,0 0,0 0,0 50,25 0,-25 0,25-25,-25 24,0 1,25-25,-25 25,25 0,-25 0,25-25,-1 0,1 0,0 0,-25-25,25 25,0-25,-25 0,0 0,24 25,-24-24,0-1,0 0,0 0,0 50,25-25,0 25,0 0,0-1,-1 1,1 0,0 0,0-25,0 0,-25 25,24-25,1 0,-25 24,25-24,0 0,0 0,-1 0,1 0,0 0,0 0,0 0,-25-24,24 24,-24-25,0 0,-24 25,24-25,-25 25,0 0,0 0,0 0,1 0,-1 0,0 25,25 0,-25-25,25 25,-25-25,25 24,0 1,0 0,0 0</inkml:trace>
  <inkml:trace contextRef="#ctx0" brushRef="#br0" timeOffset="238339.5451">15330 16495,'49'-25,"-98"50,98-25,-49 25,25 0,-25 0,0-1,25-24,-25 25,25-25,-1 25,1-25,0 0,0-25,0 25,-1-25,1 1,0-1,0 0,-25 0,25 0,0 25,-25-24,24-1,-24 0,0 0,0 50,0 0,25-25,-25 25,0-1,0 1,25-25,-25 25,0 0,0 0,0-1,-25 1</inkml:trace>
  <inkml:trace contextRef="#ctx0" brushRef="#br0" timeOffset="239349.3288">4019 17190,'0'0,"0"-25,25 0,-25 0,-25 25,25 25,-25 0,0 0,0-1,0 1,25 0,-24 0,24 0,0-1,0 1,0 0,0 0,0 0,24-25,-24 24,25-24,-25 25,25-25,0 0,0 0,0 0,-1 0,1 0,-25-25,25 25,-25-24,0-1,-25 25,25-25,-25 25,1 0,-1 0,0 0,0 0,0 0,0 0,25 25</inkml:trace>
  <inkml:trace contextRef="#ctx0" brushRef="#br0" timeOffset="239596.1839">4440 17314,'25'-25,"-50"50</inkml:trace>
  <inkml:trace contextRef="#ctx0" brushRef="#br0" timeOffset="244786.0996">5606 17190,'0'-25,"0"0,-25 0,25 0,-24 1,24-1,-25 50,25-1,0 1,0 0,0 0,0 0,0-1,0 1,25 25,-25-25,0-1,24 1,-24 0,0 0,25-25,-25 25,25-25,-25 24,25-24,0 0,-25-24,0-1,24 25,-24-25,0 0,0 0,0 1,25 24,0 0,0 0,0 0,-1 0,-24 24,25-24,0 0,-25 25,25-25,0 0,-25 25,24-25,1 0,-25 25,0-50,0 0,0 0,0 1,-25-1,25 0,0 0,0 0,25 1,0-1,0 25,-25-25,25 25,-1 0,1 0,0 0,0 0,0 0,0 0,-1 25,-24 0,25-25,-25 24,0 1,0 0,0 0,0 0,-25-25,25 24,0 1,0 0,0 0,0 0,25-1</inkml:trace>
  <inkml:trace contextRef="#ctx0" brushRef="#br0" timeOffset="245032.9634">6450 17165,'0'-75,"0"150,0-174,0 123,0 1,0 0,24 0,-24 0,0-1,0 1,25 0,-25 0,0 0,0-1,0 1,0 0,0 0</inkml:trace>
  <inkml:trace contextRef="#ctx0" brushRef="#br0" timeOffset="245406.5623">6648 17239,'50'-124,"-100"248,124-248,-74 149,25-25,-25 25,0 0,25-1,-25 1,0 0,25-25,-25 25,0 0,0-1,0 1,0 0,-25-25,25-25,0 0,25 25,-25-24,0-1,25 25,-25-25,24 25,1-25,0 25,0 25,-25 0,25-25,-25 25,24-25,-24 24,0 1,0 0</inkml:trace>
  <inkml:trace contextRef="#ctx0" brushRef="#br0" timeOffset="245582.4936">6499 17239,'50'-49,"-100"98,125-123,-51 74,1 0,0 0,0 0,0 0,-1 0,1 0,0 0,0 0</inkml:trace>
  <inkml:trace contextRef="#ctx0" brushRef="#br0" timeOffset="245871.4026">7665 17165,'0'0,"0"-25,0 0,25 25,-25 25,0 0,0 0,0-1,0 1,0 0,0 0,0 0,0-1,0 1,0 0,-25 0,0-25</inkml:trace>
  <inkml:trace contextRef="#ctx0" brushRef="#br0" timeOffset="246224.3117">7839 17239,'99'-49,"-198"98,198-74,-99 50,0 0,-25-25,25 25,-25 0,0-25,25 24,-24-24,-1 0,25-24,25 24,-1 0,-24-25,25 25,0 0,0 0,0 0,-1 25,1-25,0 0,0 24,0-24,-1 25,1-25,-25 25,25-25,-25 25,25-25,-25 25</inkml:trace>
  <inkml:trace contextRef="#ctx0" brushRef="#br0" timeOffset="246605.7768">8186 17338,'99'-99,"-198"198,223-198,-124 124,25-25,0 0,-25 25,24-25,-24 25,25-25,-25 24,0 1,0 0,-25-25,1 0,-1 0,25-25,0 0,25 1,-25-1,24 25,-24-25,25 0,0 25,0-25,0 25,-1 0,1 0,0 0,0 0,0 0,-25 25,24 0,-24 0,0 0,0-1,0 1</inkml:trace>
  <inkml:trace contextRef="#ctx0" brushRef="#br0" timeOffset="247315.3551">8756 17338,'-24'-24,"48"48,-48-24,24 25,0 0,24-25,1 25,-25 0,25-25,0 0,0 0,-25-25,0 0,0 0,0 0,0 1,0-1,0 0,-25 25,25-25,0 0,25 25,-25-24,24 24,-24 24,25-24,0 25,0 0,0 0,-1 0,-24-1,25-24,-25 25,0 0,25-25,-25 25,0-50,25 25,-25-25,0 0,25 25,-25-24,24 24,-24-25,25 25,0-25,0 25,0 0,-1 25,1 0,-25-1,25-24,-25 25,25-25,-25 25,25-25,-25-25,25 25,-25-25,24 1,-24-1,0 0,25 0,-25 0,0 1,0-1,0 0</inkml:trace>
  <inkml:trace contextRef="#ctx0" brushRef="#br0" timeOffset="249349.1818">9501 17314,'49'-75,"-24"75,-99 75,173-175,-74 76,-1-1,1 0,0 0,-25 0,25 1,0-1,-1 0,-24 0,25 25,-25-25,0 1,-25-1,25 50,-24-25,24 24,-25-24,25 25,-25 0,25 0,0 0,-25-25,25 24,0 1,0 0,0 0,0 0,25-25,-25 24,0 1,25-25,-25 25,25-25,-25 25,24-25,1 0,0 0,0-25,0 25,-1-25,1 25,-25-25,25 25,-25-24,25 24,-25-25,-25 25,25 25,0-1,-25-24,25 25,0 0,25 0,0-25,0 0,-1 0,1 0,0 0,0 0,0 0,-1 0,1-25,0 25,0 0,0-25,-1 25,-24-25,-24 25,-1 0,25 25,-25-25,25 25,0 0,-25-25,25 25,0-1,25-48,0 24,0-25,-1 0,1 25,-25-25,25 0,0 1,-25-1,25 25,0-25,-25 0,24 0,-24 1,25-1,-25 0,0 0,0 0,0 1,0 48,0 1,-25-25,25 25,0 0,0 0,0-1,0 1,0 0,0 0,25 0,0-25,0 24,0-24,-1 0,1 0,0-24,0 24,0 0,-25-25,24 25,-24-25,-24 25,-1 0,25 25,-25-25,25 25,-25-1,25 1,25-25,0 0,0 0,-1 0,-24-25,25 25,0 0,0 0,-25 25,0 0,25-25,-25 25,0 0,0-1,0 1,0 0,0 0,0 0,0-1,-25 1,25 0,-25 0,25 0,-25-25,25 25,-25-25,1 24,-1-24,25-24,25-1,-1 0,-24 0,25 0,0 0,0 1,-25-1,25 0,-1 0,1 0,0 1,0-1,0 0,-25 0,24 25,1-25,0 1,0 24,-25-25,-25 50,0-1,0 1,1-25,24 25,0 0,0 0,0-1,24 1</inkml:trace>
  <inkml:trace contextRef="#ctx0" brushRef="#br0" timeOffset="249971.7619">11535 17289,'0'0,"-25"0,50 25,-25-1,0 1,24-25,1 0,-25-25,25 1,-25-1,25 25,-25-25,25 0,-25 0,24 25,1-24,-25-1,25 0,0 0,-25 0,25 25,-25-24,24 24,-24 24,0 1,25-25,-25 25,0 0,0 0,0-1,-25 1,25 0,0 0,0 0,-24-1,24 1,0 0,0 0,0 0,-25-1,25 1,0 0,0 0,0 0,0 0,0-1,-25-24,25 25,0-50,0 1,0-1,0 0,0 0,25 0,-25 0,25 1,-25-1,24 0,1 0,-25 0,25 25,0-24,0 24,-1 0,-24-25,25 25,0 0,0 0</inkml:trace>
  <inkml:trace contextRef="#ctx0" brushRef="#br0" timeOffset="251077.2607">12502 17016,'0'25,"-25"-25,25 25,0-1,0 1,0 0,0 0,0 0,25-1,-25 1,25-25,-25 25,25-25,-1 0,1 25,0-25,0 0,0 0,-1 0,1 0,0 0,0-25,0 25,-1-25,1 0,0 1,-25-1,0 0,0 0,0 0,0 50,0 0,-25 0,25 0,0-1,0 1,0 0,0 0,0 0,0-1,0 1,0 0,0 0,0 0</inkml:trace>
  <inkml:trace contextRef="#ctx0" brushRef="#br0" timeOffset="251639.0512">12899 16867,'0'-25,"0"1,-25 24,25-25,0 0,-25 25,25-25,-25 25,1-25,-1 25,0 0,0 25,-24-25,24 25,-25-25,25 25,-24 0,24-1,-25 1,1 0,24 25,0-26,-25 1,50 25,-24-25,-1-1,25 26,0-25,0 0,0 24,25-24,-25 0,24 24,1-24,25 0,-25 0,24 0,-24-1,25 1,-1 0,1-25,0 25,-1-25,1 0,-1 0,-24 0,25-25,-1 25,-24-25,0 0,25 1,-26-26,1 25,-25-24,25 24,-25-25,0 1,0 24,0-25,0 25,-25 1,0-26,1 25,-1 0,0 1,0-1,0 0,1 25,-1-25,0 0,0 25,25 25</inkml:trace>
  <inkml:trace contextRef="#ctx0" brushRef="#br0" timeOffset="252233.9518">13569 17090,'0'-24,"0"48,0-73,0 24,-25 25,25-25,-25 25,0 0,0 0,0 0,1 0,-1 0,0 0,0 0,0 25,25 0,0 0,0-1,0 1,25 0,0 0,0 0,0-25,-1 24,1-24,0 25,0-25,0 0,-25 25,-25-50,0 25,0 0,25 25,0 0,25-25,-25 25,25-25,-25 24,25-24,-25-24,-25-1,0 25,25 25,0-1,0 1,25-25,-25 25,25-25,-25 25,25-25,-1 0</inkml:trace>
  <inkml:trace contextRef="#ctx0" brushRef="#br0" timeOffset="252637.9678">13965 17066,'-24'-75,"48"150,-48-125,-1 50,25 25,0 0,0-1,0 1,0 0,25-25,-25 25,0 0,24-25,-24 24,25-24,0 25,0-25,-25-25,25 25,-1 0,-24-24,0-1,25 0,-25 0,0 0,0 50,0 0,0 0,0 0,0-1,25 1,-25 0,0 0,0 0,0-1</inkml:trace>
  <inkml:trace contextRef="#ctx0" brushRef="#br0" timeOffset="252990.2587">13990 17016,'-198'25,"396"-50,-421 50,223 0,-25-1,0-24,25 25,-24 0,24 0,-25 0,25-1,0 26,0-25,0 0,25-1,-25 1,24 0,1 0,0 0,0-1,0-24,-1 25,26-25,-25 25,24-25,-24 0,25 0,-25 0,24 0,-24-25,0 25,0-25,-1 25,1-24,0-1,0 0,0-25,-25 26,24-1,-24-25,0 25,0-24,0 24,-24 0,24-24,-25 24,0 0,0 0,0 25,1-25,24 1,-25 24,0-25,0 25</inkml:trace>
  <inkml:trace contextRef="#ctx0" brushRef="#br0" timeOffset="253700.7427">15354 17090,'0'0,"0"-24,25-1,-25 0,25 25,-25-25,0 50,-25-25,25 25,0 0,0-1,-25 1,25 0,0 0,0 0,0-1,0 1,0 0,0 0,0 0,0-1,0 1,25 0,-25-50,0 0,0 1,0-1,0 0,0 0,0 0,0-24,0 24,0 0,0-24,0 24,0 0,0-25,25 26,-25-1,0 0,0 0,0 0,25 25,-25-24,25 24,-25 24,24 1,-24 0,0 0,0 0,0 24,0-24,0 25,0-26,0 1,0 0,0 0,0 0,0-1,0 1,0 0</inkml:trace>
  <inkml:trace contextRef="#ctx0" brushRef="#br0" timeOffset="254385.3503">15801 16867,'0'-49,"0"98,-25-98,0 73,25 1,-24-25,24 25,-25 0,25 0,0-1,0 1,0 0,0 0,0 0,0-1,25 1,-25 0,24 0,1 0,-25-1,25-24,-25 25,25-25,0 25,-1-25,1 0,0 0,0 0,0-25,-1 25,-24-25,25 25,-25-24,0-1,0 50,0-1,25-24,-25 25,0 0,25 0,-25 0,25-25,-25 24,24 1,-24 0,0-50,25 25,-25-25,0 1,0-1,0 0,0 0,0 0,0 1,25-26,-25 25,0 0,0-24,0 24,25 0,-25-24,25 24,-1 0,-24 0,25 0,-25 1,25-1,-25 0,25 25,-25-25,25 50,-25 0,0 0,0-1,0 1,0 0,0 0,0 0,0-1,0 1,24 0,-24 0,0 0,0-1,0 1,0 0,0 0,0 0,0-1,0 1</inkml:trace>
  <inkml:trace contextRef="#ctx0" brushRef="#br0" timeOffset="254548.2603">16247 17041,'149'-75,"-298"150,323-150,-149 75,0 0,-1 0,1 0</inkml:trace>
  <inkml:trace contextRef="#ctx0" brushRef="#br0" timeOffset="255133.1268">17562 17016,'0'0,"25"0,-25 25,0 0,0-1,-25 1,25 0,0 0,0 0,0-50,0 0,0 0,0 0,0 1,0-1,0 0,0 0,0 0,0 1,25 24,0 24,-1 1,1 0,-25 0,25-25,0 25,-25-1,25-24,-25 25,25 0,-1 0,1-25,-25 25,25-25,0 0,0-25,-25 0,24 0,-24 0,0 1,0-1,0 0,0 0,0 0,0 1,0-1,-24 0,24 0,0 0,0 1,0-1</inkml:trace>
  <inkml:trace contextRef="#ctx0" brushRef="#br0" timeOffset="255625.6349">18009 17041,'0'-50,"0"100,24-100,1 75,0-25,0 25,0-25,-25 25,24-25,1 24,0 1,0-25,0 25,-1-25,1 0,-25-25,0 0,0 1,-25-1,25 0,0 0,-24 25,24-25,0 50,0 0,0 0,0 0,24-25,-24 24,0 1,0 0,0 0,0 0,0-1,0 1,0 0,0 0,0 0,0-1,0 1,0 0,0 0,-24 0,-1-25,25 24,-25-24,0 0,25-24,-25 24,-24 0,24-25,0 25,0-25,1 0,-1 0</inkml:trace>
  <inkml:trace contextRef="#ctx0" brushRef="#br0" timeOffset="256637.0955">18976 17016,'0'0,"0"-25,0 0,-25 1,0 24,1 0,-1 0,0 0,0 0,0 0,0 0,1 0,-1 0,0 0,25 24,-25-24,0 25,25 0,0 0,25-25,0 25,0-25,0-25,-1 25,-24-25,25 25,-25-25,0 50,0 0,0 0,25-1,-25 1,0 0,0 25,0-26,0 26,0-25,0 0,0 24,0-24,-25 25,25-26,-25 1,25 25,-24-25,-1 0,25-1,-25 1,0-25</inkml:trace>
  <inkml:trace contextRef="#ctx0" brushRef="#br0" timeOffset="257688.11">18951 17115,'50'-99,"-100"198,125-173,-75 99,0-1,24 1,-24 0,25 0,-25 0,25-25,-25 24,25 1,0-25,-1 0,-24-25,0 1,25 24,-25-25,25 25,0 0,-25 25,25-1,-25 1,24-25,-24 25,0 0,25-25,-25 25,0-1,0-48,0-1,0 0,0 0,0 0,0 1,0-1,0 0,25 25,-25-25,25 25,-25-25,25 25,-1 0,-24 25,0 0,0 0,-24-25,24 25,0-1,-25-24,25 25,0 0,25-50,-1 25,1-25,0 25,-25-24,25 24,0-25,-1 0,1 0,0 0,-25 1,25 24,-25 24,0 1,25-25,-25 25,0 0,0 0,0-1,24 1,-24 0,0 0,0 0,0-1,0 1,-24-50,24 1,-25 24,25-25,0-25,0 25,0 1,0-1,0-25,25 25,-25-24,24 24,-24 0,25-24,-25 24,25 0,0 0,-25 0,25 1,-1-1,-24 0,25 0,-25 0,25 25,-25-24,25 24,-25 24,0 1,0 0,25 0,-25 0,0-1,0 26,25-25,-25 0,0 24,0-24,0 0,0 24,0-24,0 0,0 0,0 0,0-1,0 1</inkml:trace>
  <inkml:trace contextRef="#ctx0" brushRef="#br0" timeOffset="257836.0286">19770 17090,'322'-99,"-644"198,694-198,-347 99</inkml:trace>
  <inkml:trace contextRef="#ctx0" brushRef="#br0" timeOffset="258320.1876">20613 16966,'-50'-49,"100"98,-124-98,74 74,0-1,-25 1,25 0,0 0,0 0,0-1,0 1,0 0,0 0,0 0,0-1,0 1,0 0,0 0,-25-25,25-25,0 0,-25 0,25 1,0-1,0 0,-25 0,25 0,0-24,0 24,0 0,0-24,0 24,0 0,25 0,-25 0,25-24,-25 24,25 0,0 25,-25-25,24 1,1 24,0 0,-25-25,25 25,0 0,-1 0,1 0,-25 25,25-25,0 24,0 1,-25 0,0 0,24 0,-24-1,0 1,0 0,0 0,-24 0,24-1,0 1,-25 0,25 0,-25 0,25-1</inkml:trace>
  <inkml:trace contextRef="#ctx0" brushRef="#br0" timeOffset="258580.0355">21035 16867,'0'-149,"0"298,0-273,0 149,0 0,0 0,0-1,0 1,0 0,0 0,25 0,-25-1,0 1,0 0,0 0,0 0,24-1,-24 1,25-25,-25 25</inkml:trace>
  <inkml:trace contextRef="#ctx0" brushRef="#br0" timeOffset="259099.5374">21258 17090,'149'0,"-298"0,323 0,-174 25,0 0,0 0,24-25,-24 25,0-1,0-48,25-1,-25 0,0 0,0 0,25 1,-25-1,25 0,-25 0,0 0,25 1,-25-1,24 0,1 0,0 0,-25 1,25-1,0-25,-1 25,1 1,-25-1,25 0,0 0,0 0,-25 1,24 24,-24-25,25 25,0 25,-25-1,0 1,25 0,-25 0,0 0,0-1,0 26,0-25,0 0,0-1,-25 1,25 0,0 0,-25 0,25-1,0 1,0 0,-25 0,25 0,0-1,0 1,0 0</inkml:trace>
  <inkml:trace contextRef="#ctx0" brushRef="#br0" timeOffset="259492.9398">21779 16991,'25'0,"-50"0,74 0,-24 0,0 0,0 0,0 0,-1 0,1 0,0-25,0 25,0 0,0 0,-1 0,1 0,0 0,0 0,0 0,-25-24,24 24</inkml:trace>
  <inkml:trace contextRef="#ctx0" brushRef="#br0" timeOffset="262473.545">4093 17909,'-25'0,"25"-25,-24 25,48 0,1 25,0-25,0 0,0 25,-1-25,1 0,0 25,0-25,0 0,-25 24,24-24,-24 25,25-25,-25 25,0 0,0 0,-25-25,25 24,-24 1,24 0,-25 0,0 0,0-25</inkml:trace>
  <inkml:trace contextRef="#ctx0" brushRef="#br0" timeOffset="262652.4426">3969 18182,'75'0,"-150"0,174 0,-74 0,0-25,0 25,0 0,-1 0,26 0,-25 0,0 0,-1 0</inkml:trace>
  <inkml:trace contextRef="#ctx0" brushRef="#br0" timeOffset="262851.3282">4614 18083,'0'0,"0"-25</inkml:trace>
  <inkml:trace contextRef="#ctx0" brushRef="#br0" timeOffset="263550.9272">5309 17909,'24'0,"-24"-25,0 0,0 50,0 0,0 0,0 0,0-1,0 1,0 0,0 0,-24 0,24-1,0 1,0 0,0 0,0 0,-25-25,25-25</inkml:trace>
  <inkml:trace contextRef="#ctx0" brushRef="#br0" timeOffset="263874.4931">5284 17959,'124'0,"-248"0,273 24,-149 1,24-25,1 25,0 0,0 0,0-25,-25 24,24-24,-24 25,25-25,-25 25,25-25,0 0,-25 25,0-50,25 25,-25-25,0 0,0 1,0-1,0 0,0 0,-25 25,25-25,0 1,0-1,0 0,0 0,25 25</inkml:trace>
  <inkml:trace contextRef="#ctx0" brushRef="#br0" timeOffset="264656.5925">5879 17983,'0'-24,"0"48,0-24,-25 0,25 25,0 0,0 0,0 0,0-1,0 1,25 0,-25 0,25-25,0 0,-1 0,-24-25,25 0,-25 0,0 1,25 24,-25-25,0 0,-25 0,25 0,0 1,-25 24,25-25,-24 25,-1 0,0 0,25 25,25-25,0 0,-1 0,1 0,-25-25,25 25,0 0,0 0,-1 0,1 0,0 0,-50 0,25-25,-25 25</inkml:trace>
  <inkml:trace contextRef="#ctx0" brushRef="#br0" timeOffset="265362.771">5333 18033,'0'0,"-24"0,-1 0,0 0,50 0,0 0,-1 0,1 0,25 0,-1 0,-24 0,25 0,-1-25,1 25,24 0,-49 0,25 0,-1 0,1 0,0 0,-26 0,26-25,-25 25,0 0,-1 0,1 0,0 0,0 0,0 25</inkml:trace>
  <inkml:trace contextRef="#ctx0" brushRef="#br0" timeOffset="266589.1715">6673 17884,'0'0,"0"-25,0 1,-25 24,0 0,0 24,1-24,-1 25,0-25,25 25,-25-25,25 25,-25 0,25-1,-24-24,24 25,0 0,0 0,24 0,1-1,0 1,0-25,0 0,-1 25,1-25,0 0,0 0,0-25,-1 25,1 0,0 0,-25-25,25 25,0-24,-25-1,0 0,0 50,0 0,0-1,0 1,24 0,1-25,-25 25,25-25,0 0,0 0,-25-25,-25 0,25 0,-25 1,25-1,-25 0,0 0,25 0,0 1,25 24,0-25,0 25,0 0,-1 0,1 0,0 0,0 0,0 0,-1 0,1 0,-25 25,25-25,-25 24,0 1,0 0,0 0,0 0,0-1,25-24,0 0,0 0,-1 0,1-24,0 24,0-25,0 0,-25 0,24 0,-24 1,0 48,0 1,0 0,0 0,25-25,-25 25,25-25,0 0,0 0,-1-25,1 25,-25-25,25 25,0 0,0 0,-1 25,-24 0,25-25,0 24,0-24,0 0,-25 25,-50-25</inkml:trace>
  <inkml:trace contextRef="#ctx0" brushRef="#br0" timeOffset="267063.2752">7764 18033,'149'-25,"-298"50,298-25,-149 25,0 0,25-1,-25 1,25-25,-1 0,1 0,0 0,0-25,0 25,-1-24,-24-1,25 0,-25 0,0 0,25 25,0-24,-25-1,0 0,0 0,0 0,0 1,0-1,0 0,25 25,-25 25,0 0,0-1,0 1,0 0,0 0,0 0,0-1,0 1,0 0,0 0,0 0,0-1</inkml:trace>
  <inkml:trace contextRef="#ctx0" brushRef="#br0" timeOffset="267224.1785">8111 18008,'149'-49</inkml:trace>
  <inkml:trace contextRef="#ctx0" brushRef="#br0" timeOffset="268178.424">9575 17909,'0'25,"0"0,-25-1,25 1,-25-25,25 25,0 0,-24 0,24-1,0 1,0 0,0-50,0 0,0 1,0-1,0 0,0 0,24 0,-24 1,0-1,0 0,25 25,-25-25,0 0,25 25,0 0,0 25,-1-25,1 25,0 0,0 0,0-25,-1 24,1 1,0-25,0 25,-25 0,25-25,-1 25,1-1,0-24,-25 25,25-25,0 0,-1 0,1 0,0-25,0 25,-25-24,0-1,25 0,-25 0,0 0,0 1,0-1,0 0,0 0,0 0,-25 25,25-24</inkml:trace>
  <inkml:trace contextRef="#ctx0" brushRef="#br0" timeOffset="268955.1483">9426 18306,'0'0,"-25"0,50 0,0 0,0 0,0 0,-1 0,1 0,0 0,25 0,-26 0,1 0,25 0,-1 0,-24 0,25 0,-25 25,24-25,-24 0,25 0,-26 0,26 0,-25 0,0 0,-1 0,26 0,-25 0,0 0,-1 0,1 0</inkml:trace>
  <inkml:trace contextRef="#ctx0" brushRef="#br0" timeOffset="269180.0468">9649 18380,'-49'0,"98"0,-73 0,48 0,1 0,0 0,0 0,0 0,-1 0,26 0,-25 0,24 0,-24 0,25 0,-25 0,24 0,1 0,-25 0</inkml:trace>
  <inkml:trace contextRef="#ctx0" brushRef="#br0" timeOffset="277127.7108">10989 17983,'0'-24,"25"24,-25 24,0 1,24-25,-24 25,25-25,0 0,0 0,0-25,-1 25,1 0,0-25,0 1,0 24,-1 0,-24-25,25 25,-25-25,25 25,-25-25,25 0,-25 1,0-1,-25 25,0 0,0 0,1 0,-1 25,0-1,0 1,25 0,0 0,0 0,25-25,-25 24,0 1,25-25,-25 25,25-25,-25 25,24-25,1 25,0-25,0 0,0 0,0 0,-1 0,-24-25,25 25,0-25,-25 0,25 0,0 1,-25-1,0 0,24 25,-24-25,0 0,25 25,0 0,-25-24,25 48,0-24,-1 25,1 0,-25 0,25-25,-25 25,0-1,25-24,-25 25,0 0,-25-25,25-25,0 0,0 1,0-1,25 25,-25-25,25 25,-1 0,-24-25,25 25,0 0,0 0,0 0,-1-25,1 25,-25 25,25-25,-25 25,25-25,-25 25,0 0,0-1,0 1,0 0,0 0,0 0,-25-25,25 24</inkml:trace>
  <inkml:trace contextRef="#ctx0" brushRef="#br0" timeOffset="278750.6907">12477 17835,'0'0,"0"-25,-25 25,0 0,1 0,-1 0,0 0,25 25,-25-25,0 24,1 1,24 0,-25 0,25 0,0-1,25 1,-25 0,24 0,1-25,0 25,0-25,0 0,-1 0,1 0,0 0,0-25,0 25,0 0,-25-25,24 25,1-25,0 0,0 1,0-1,-1 0,-24 0,0 0,25 25,0 25,-25 0,25-25,0 25,-25 0,0-1,24-24,-24 25,0 0,0-50,0 0,0 1,25 24,-25-25,25 0,-25 0,25 25,-25-25,25 25,-25-24,24 24,1 0,-25-25,25 25,0 0,-25 25,25-25,-25 24,24-24,-24 25,0 0,25-25,-25 25,0 0,0-1,25-24,-25 25,0 0,-25-25,0 0</inkml:trace>
  <inkml:trace contextRef="#ctx0" brushRef="#br0" timeOffset="278919.594">12973 17711,'75'-100,"-150"200,174-200,-74 100</inkml:trace>
  <inkml:trace contextRef="#ctx0" brushRef="#br0" timeOffset="279772.2698">13296 17859,'0'0,"0"-24,0-1,-25 25,25-25,-25 25,0 25,0 0,1-1,24 1,-25 0,25 0,0 0,0-1,0 1,25-25,-1 0,1 0,0 0,0 0,0 0,-1-25,1 25,0-24,0-1,0 0,-1 0,26 0,-25 1,0-26,0 25,-25 0,24 1,1-1,-25 0,0 0,25 0,-25 1,0-1,0 0,0 0,-25 0,25 0,0 1,-25 24,25-25,0 0,0 0,0 50,0 0,0 0,0-1,-24 1,24 0,0 0,0 25,0-26,-25 1,25 25,0-25,0-1,-25 26,25-25,0 0,0-1,0 1,0 0,0 0,0 0,0-1,0 1,25-25,0 0,-1 0,1 0,0 0,0 0,0-25,-1 25,1-24,0 24,0-25,0 25,-1-25,1 0,0 25,0-25,-25 1,25 24,-25-25,-25 25,25-25,-25 25,25-25,-25 25,0 0,1 25,-1 0,25 0,0-1,0 1,0 0,0 0,25 0,-25-1,0 1,24-25,1 25,0 0,0-25,0 0,-1 0,1-25,0 25</inkml:trace>
  <inkml:trace contextRef="#ctx0" brushRef="#br0" timeOffset="281157.5585">14114 17934,'0'0,"0"-25,0 0,25 25,-25-25,25 25,0-24,-1 24,1 0,0 0,-25 24,25-24,-25 25,25 0,-25 0,0 0,0-1,0 1,-25-25,25 25,0 0,0 0,0-50,0 0,0 0,0 0,25 25,-25-24,24-1,1 0,0 25,-25-25,25 25,0 0,-1 0,-24 25,25-25,-25 25,0 0,0-1,0 1,0 0,0 0,0 0,0-1,0-48,25-1,0 0,0 25,-25-25,25 0,-1 25,1-24,0-1,0 25,0-25,-1 25,1 0,0 0,0 25,-25 0,0-1,0 1,0 0,0 0,0 0,0-1,0 1,25-25,-25 25,24-25,1 0,-25-25,25 25,0 0,0-25,-1 25,1-24,0-1,-25 0,25 25,-25-25,-25 25,25 25,-25-25,25 25,0 0,-25-25,25 24,0 1,0 0,25-25,0 0,0-25,0 25,-25-25,24 25,-24-24,25 24,0-25,0 25,-25-25,25 25,-1 0,1 0,-25 25,0 0,-25-1,25 1,0 0,25-25,0 0,-25-25,25 25,0-25,-1 25,1-24,0-1,0 25,0-25,-1 0,1 25,0-25,25 1,-26 24,-24-25,25 0,0 25,-25-25,25 0,-25 1,25-1,-25 0,0 0,-25 25,25-25,0 1,-25 24,25 24,0 1,-25 0,25 0,0 0,0-1,0 1,-25 0,25 0,0 0,0-1,0 1,0 0,-24-25,24 25</inkml:trace>
  <inkml:trace contextRef="#ctx0" brushRef="#br0" timeOffset="281657.2748">16297 17884,'25'0,"0"0,-1 0,1 0,0 0,0 0,0 0,-1 0,1 0,0 0,0 25,0-25,-1 0,1 0,0 0,0 0,0 0,0 0,-1 0</inkml:trace>
  <inkml:trace contextRef="#ctx0" brushRef="#br0" timeOffset="282024.0634">17116 17785,'0'-25,"0"0,0 50,-25-25,25 25,0 0,0 0,-25-25,25 24,0 1,-25 0,25 0,0 0,-25-1,25 1,0 0,0 0,25-25</inkml:trace>
  <inkml:trace contextRef="#ctx0" brushRef="#br0" timeOffset="282252.9299">17215 17909,'49'0,"-98"0,123 0,-49 0,0 0,0 0,-1 0,1 0,0 0,0 0,0 0,-1 0,1 0,0 0,0 0,0 0</inkml:trace>
  <inkml:trace contextRef="#ctx0" brushRef="#br0" timeOffset="282476.8815">17711 17810,'-124'0,"248"0,-248 25,124-1,-25 1,25 0,0 0,0 0,0-1,0 1</inkml:trace>
  <inkml:trace contextRef="#ctx0" brushRef="#br0" timeOffset="282794.9384">17959 17810,'25'0,"-50"0,50 25,0-25,-25 24,0 1,0 0,0 0,0 0,-25-25,25 24,0 1,0 0,-25 0,25 0,0-1,-25 1,25 0,-25 0,1-25,24 25,-25-25,0 0,0 0,0 0,25-25</inkml:trace>
  <inkml:trace contextRef="#ctx0" brushRef="#br0" timeOffset="283145.7497">18182 18008,'0'0,"25"0,-25 25,0 0,0 0,0-1,0 1,0 0,25-25,-25-25,25 25,-1-25,1 1,0-1,-25 0,0 0,25 25,-25-25,0 1,0-1,-25 25</inkml:trace>
  <inkml:trace contextRef="#ctx0" brushRef="#br0" timeOffset="283340.6304">18157 17711,'0'0,"0"-25,25 25,-25-25</inkml:trace>
  <inkml:trace contextRef="#ctx0" brushRef="#br0" timeOffset="284174.4867">19348 17959,'0'-25,"0"0,0 0,0 50,-25-25,25 25,0 0,-25-25,25 24,0 1,-24-25,24 25,0 0,-25 0,25-1,0 1,0-50,0 1,0-1,0 0,0 0,0 0,0 1,25-1,-25-25,24 25,1-24,-25 24,25-25,0 26,0-1,-1 0,1 0,0 0,0 1,0 24,-25-25,24 25,1 0,0 0,0 0,-25 25,0-1,0 1,0 0,-25-25,25 25,0 0,-25-1,25 1,-25-25,25 25,-24 0,24 0,-25-25,25 24,-25 1,25 0</inkml:trace>
  <inkml:trace contextRef="#ctx0" brushRef="#br0" timeOffset="285457.3371">19695 17859,'0'-24,"0"48,25-48,-25 48,-25-24,25 25,0 0,-25-25,25 25,0 0,-24-25,24 24,0 1,24 0,1 0,0-25,0 0,0 0,-1 0,1 0,0 0,0 0,0-25,0 25,-25-25,24 25,1-25,-25 1,0-1,0 0,0 0,0 0,-25 25,25-24,-24 24,24-25,-25 25,25 25,25-25,-25 24,24-24,1 25,0-25,0 0,0 25,-1-25,1 0,0 25,0-25,0 0,-1 25,1-25,-25 24,0 1,0 0,-25 0,25 0,25-25,0 0,-25-25,25 25,-25-25,25 25,-25-25,24 25,-24-25,25 25,-25-24,25 24,-25-25,0 50,25-25,-25 24,25 1,-25 0,24-25,-24-25,25 25,-25-25,25 25,0-24,0 24,-25-25,24 25,1 0,-25-25,25 25,0 0,-25-25,25 25,-1 0,-24-25,25 25,-50 25,25 0,0 0,0 0,25-25,-25 24,25-24,0 0,0 0,-1 0,1 0,0-24,0 24,0-25,0 25,-25-25,24 0,1 0,-25 1,25-26,-25 25,25 0,-25-24,0 24,0-25,0 26,0-1,0 0,0 0,-25 0,25 0,0 1,0-1,-25 0,50 50,-25 0,0-1,0 1,0 0,25 0,-25 25,0-26,0 1,0 0,0 25,0-26,0 1,0 0,0 0,0 0,0-1,0 1,-25 0,25 0,-25-25</inkml:trace>
  <inkml:trace contextRef="#ctx0" brushRef="#br0" timeOffset="285612.2312">20936 17810,'173'-25</inkml:trace>
  <inkml:trace contextRef="#ctx0" brushRef="#br0" timeOffset="285803.1197">20291 17711,'24'-25,"671"99,-1414-123,768 24,-49 0,25 25,0 0</inkml:trace>
  <inkml:trace contextRef="#ctx0" brushRef="#br0" timeOffset="290194.126">21680 17760,'0'0,"0"-25,0 1,24 24,1-25,0 25,-25-25,25 25,0 0,-25-25,24 25,1-25,0 25,-25-24,25 24,0 0,-25-25,24 25,-24-25,25 0,-25 0,0 0,0 50,-25-25,25 25,-24-25,24 25,0 0,0 0,0-1,0 1,24 0,-24 0,25 0,0-1,0-24,0 25,0-25,-25-25,24 25,1 0,-25-24,25 24,-25-25,25 0,-25 0,0 0,25 1,-25-1,0 0,24 0,-24 0,0 0,0 1,0-1,25 0,-25 50,0 0,0-1,0 1,0 0,0 0,0 25,0-26,0 1,0 0,0 0,0 0,25-1,-25 1,0 0,0 0,0 0,-25-25,25 24,0 1,-25 0,1-25</inkml:trace>
  <inkml:trace contextRef="#ctx0" brushRef="#br0" timeOffset="290345.0388">22077 17810,'372'-149</inkml:trace>
  <inkml:trace contextRef="#ctx0" brushRef="#br0" timeOffset="291584.8375">23118 17438,'0'0,"0"-25,25 25,-25-25,0 50,-25-25,25 25,-24-1,24 1,0 0,-25-25,25 25,0 0,-25 0,25-1,0 1,0 0,-25-25,25 25,0-50,0 0,0 0,25 1,-25-1,0 0,25 0,-25 0,25 0,-25 1,24-1,1 0,0 25,-25 25,25 0,-25-1,25 1,-1 0,-24 0,0 0,25-25,-25 25,25-1,0 1,0-25,-25 25,24-25,1 0,-25-25,0 0,0 1,0-1,0 0,0 0,0 0,0 0,0 1,0-1,0 0,0 0</inkml:trace>
  <inkml:trace contextRef="#ctx0" brushRef="#br0" timeOffset="291810.708">23540 17487,'25'0,"-50"0,75 0,-50-25,24 25,1 0,0 0,0 0,-25-24,25 24,-1 0,1 0</inkml:trace>
  <inkml:trace contextRef="#ctx0" brushRef="#br0" timeOffset="292039.6006">23540 17686,'0'25,"0"-50,25 50,0-50,-1 25,1 0,0 0,0 0,0 0,-1 0,1 0</inkml:trace>
  <inkml:trace contextRef="#ctx0" brushRef="#br0" timeOffset="292284.5621">24011 17587,'0'24,"0"-48,25 48,0-24,0 0,0 0,-1 0,1 0,0 0</inkml:trace>
  <inkml:trace contextRef="#ctx0" brushRef="#br0" timeOffset="292835.4784">24408 17487,'-25'-25,"50"50,-74-25,49 25,0 0,0 0,0 0,0-1,0 1,0 0,0 0,0 0,0-1,0 1,0 0,0 0,-25-25,25-25,0 0,0 0,0 1,0-1,25 0,-25 0,24 0,-24 1,0-1,25 0,-25 0,0 0,0 0,25 25,-25-24,0-1,0 0,25 25,-25-25,0 0,0 1,25-1,-25 0,24 25,-24-25,25 25,0 0,-25 25,0 0,0 0,25-1,-25 1,0 0,-25 0,25 0,-25-1,25 1,-25 0,1 0,-1 0,0-25</inkml:trace>
  <inkml:trace contextRef="#ctx0" brushRef="#br0" timeOffset="294353.6776">25003 17041,'0'0,"-24"-25,24 0,-25 25,0 0,25-25,-25 25,0 0,1-24,-1 24,0 0,0 0,0 0,1 0,-1 0,0 0,0 0,0 0,-24 24,24-24,0 0,0 0,1 0,-1 0,-25 0,25 0,1 0,-26 0,25 0,-24 25,24-25,-25 0,1 0,24 0,-25 0,0 0,26 0,-26 0,0 0,26 0,-26 0,25 0,-24 0,-1 0,25 0,0 0,-24 0,24 0,-25 25,26-25,-1 0,0 0,0 0,-24 0,24 0,0 0,0 0,0 0,25 25,-24-25,-1 0,0 0,0 0,0 0,1 0,-1 0,0 0,0 0,0 0,0 0,1 0,-1 0,0 0,25 25,0-1,0 1,0 0,-25-25,25 25,-25-25,25 25,0-1,0 1,0 0,0 0,0 0,0-1,0 1,0 25,0-25,0-1,0 1,0 25,0-25,0 0,0 24,0-24,0 0,0 0,0-1,0 26,0-25,25 0,-25-1,0 1,0 0,25-25,-25 25,25 0,0-25,-1 0,1 0,0 0,0 0,0 0,0 0,-1 0,1 0,0 0,0 0,0 0,-1 0,1 0,0 24,0-24,24 0,-24 0,25 0,-25 25,24-25,1 0,-25 0,24 25,1-25,-1 25,-24-25,25 25,-1-25,1 24,0-24,-1 25,-24-25,25 25,-1-25,1 0,-25 0,24 25,-24-25,25 0,-25 0,24 0,-24 0,25 0,-26 0,1 0,25 0,-25 0,-1-25,1 25,0 0,0 0,0 0,-1 0,1 0,0 0,0 0,0 0,-25-25,24 25,1 0,-25-25,25 25,-25-24,0-1,25 0,-25 0,0 0,25 1,-25-1,0 0,0 0,24 0,-24 1,0-1,0-25,0 25,0 1,0-1,0 0,-24 0,24 0,0 1,0-26,0 25,0 0,0 0,0 1,0-1,0 0,0-25,0 26,0-1,0 0,0 0,24 25,-24-25,0 1,0-1,25 0</inkml:trace>
  <inkml:trace contextRef="#ctx0" brushRef="#br0" timeOffset="296474.7148">8285 18405,'-25'0,"25"-25,-24 25,-1 0,0 0,0 0,25 25,-25-25,25 25,-25-25,25 25,-24-25,24 24,-25 1,25 0,0 0,-25 0,25 0,0-1,25 1,-25 0,25-25,-25 25,24-25,1 0,-25 25,25-25,0 0,0 0,0 0,-1 0,1 0,0-25,0 25,0 0,-1-25,1 25,0 0,-25-25,25 25,-25-25,25 25,-25-24,0-1,-25 25,25-25,-25 25,25-25,-25 25,0 0,50 0,0 0,0 25,-25 0,0 0,25-25,-25 24,0 1,0 0,0 0,24-25,-24 25,0-1</inkml:trace>
  <inkml:trace contextRef="#ctx0" brushRef="#br0" timeOffset="297278.7695">8756 18604,'0'-25,"25"25,-25-25,0 50,0 0,25-25,-25 24,0 1,0 0,0 0,0 0,0-1,0-48,0-1,0 0,0 0,0 0,0 1,25 24,-25-25,25 25,-1-25,1 25,0 0,0 0,-25 25,25-25,-25 25,0-1,0 1,0 0,0-50,0 0,0 1,0-1,24 25,1-25,0 25,0 0,0 0,-25 25,0 0,24-25,-24 24,0 1,0 0,0 0,0 0,0-1</inkml:trace>
  <inkml:trace contextRef="#ctx0" brushRef="#br0" timeOffset="297702.7626">9451 18579,'25'0,"0"0,-1 0,1 0,0 0,0 0,0 0,-1 0,1 0,0 0,0 0,-25 25,25-25,-1 0,1 0</inkml:trace>
  <inkml:trace contextRef="#ctx0" brushRef="#br0" timeOffset="297967.5925">9575 18678,'-25'25,"50"-50,-25 50,25-25,-25 25,25-25,-1 0,1 0,0 0,0 0,0 0,-1 0,1 0,0 0,0 0,0-25,-1 25,1 0,0 0,0 0</inkml:trace>
  <inkml:trace contextRef="#ctx0" brushRef="#br0" timeOffset="300958.3901">10716 18703,'0'-25,"0"0,0 0,25 25,0 0,-25-24,24 24,1 0,-25-25,25 25,-25 25,0-1,0 1,-25-25,25 25,-25-25,25 25,0 0,-24-25,24 24,-25-24,25 25,-25-25,0 0,0 0,1 0,-1 0,0 0,50 0,0 0,-1 25,1-25,0 0,-25 25,25-25,0 0,-1 0,1 25,0-25,0 0,0 0,-1 0,1 0,0 0,0 0</inkml:trace>
  <inkml:trace contextRef="#ctx0" brushRef="#br0" timeOffset="301263.2186">11138 18678,'0'50,"0"-100,0 124,0-49,24 0,-24-50,0 0,0 1,0-1,0 0,0 0,-24 25</inkml:trace>
  <inkml:trace contextRef="#ctx0" brushRef="#br0" timeOffset="302101.9067">11336 18653,'75'-124,"-150"248,150-273,-51 124,-24 1,25 24,-25-25,25 0,-25 0,25 25,-25-25,25 1,-50 48,0 1,25 0,-25-25,25 25,0 0,-25-25,25 24,0 1,-24 0,24 0,0 0,0 0,0-1,0 1,24-25,-24 25,25-25,-25-25,25 25,0-25,-25 1,25 24,-25-25,24 25,1 0,-25 25,25-1,0 1,0 0,-1-25,1 0,0 0,0 0,0 0,-1 0,1 0,-25-25,25 25,-25-25,0 1,0-1,-25 0,0 25,1 0,-1 0,0 0,25 25,0 0,0-1,0 1,25-25,-25 25,25-25,-25 25,0 0,24-25,-24 24,0 1,0 0,0 0,-24 0</inkml:trace>
  <inkml:trace contextRef="#ctx0" brushRef="#br0" timeOffset="302494.7548">12552 18455,'24'-25,"1"0,-25 0,0 50,25-25,-25 25,0 0,0-1,25 1,-25 0,0 0,0 0,0 0,0-1</inkml:trace>
  <inkml:trace contextRef="#ctx0" brushRef="#br0" timeOffset="302738.3931">12378 18554,'0'0,"0"0,25 0,-1 0,1 0,0 0,25 0,-25 0,-1 0,26 0,-25 0,24 0,1 0,-25 0,0 0,24 0,-24 0,0 0,0 0,-1 0</inkml:trace>
  <inkml:trace contextRef="#ctx0" brushRef="#br0" timeOffset="303165.7264">12626 18728,'0'0,"0"24,-25-24,25 25,-25-25,1 25,-1 0,0 0,25-1,0 1,0 0,0 0,25 0,0-25,-25 24,24-24,1 0,0 0,0-24,0 24,-1 0,1-25,0 25,-25-25,25 0,0 25,-25-25,24 1,-24-1,0 0,0 0,0 0,-24 25,24-24,-25 24,0 0,0 0,0-25,1 25,-1 0,0 0,25 25,-25-25</inkml:trace>
  <inkml:trace contextRef="#ctx0" brushRef="#br0" timeOffset="303591.2114">12998 18777,'0'-25,"0"50,0-25,0 25,-25-25,25 25,0 0,0-1,0 1,0 0,0 0,0 0,0-1,25-24,-25 25,25-25,0 0,-1 0,1 0,-25-25,25 25,-25-24,25-1,-25 0,0 0,0 0,0 1,-25 24,25-25,-25 25,0 0,25-25,-24 25,-1 0,0 0,0 0</inkml:trace>
  <inkml:trace contextRef="#ctx0" brushRef="#br0" timeOffset="303827.0768">12924 18827,'74'74,"-49"-74,-25 25,25-25,-1 25,1-25,-25 25,25-25,0 0,-25 24,25-24,-1 0,-24 25,25-25,-25-25,25 25</inkml:trace>
  <inkml:trace contextRef="#ctx0" brushRef="#br0" timeOffset="304100.9212">13370 18728,'25'0,"-50"0,75 0,-50 24,0 1,0 0,0 0,0 0,0-1,0 1,0 0,0 0,0 0,-25-1,25 1</inkml:trace>
  <inkml:trace contextRef="#ctx0" brushRef="#br0" timeOffset="304550.1064">12378 18728,'0'24,"0"1,-25 0,25 0,0 0,0-1,0 1,0 0,-25 0,25 0,0-1,0 1</inkml:trace>
  <inkml:trace contextRef="#ctx0" brushRef="#br0" timeOffset="305735.0375">14313 18653,'-25'0,"25"25,-25-25,25 25,-25-25,25 25,0-1,0 1,0 0,25-25,0 0,-25-25,25 25,-1-25,1 25,-25-24,25-1,-25 0,25 25,0 0,-25-25,24 25,-24 25,25-25,0 25,0 0,0-1,-25 1,25 0,-25 0,24-25,-24 25,0-1,-24-24,-1-24,0-1,25 0,0 0,0 0,0 1,25 24,-25-25,25 25,-1 0,-24-25,25 25,0 0,0 0</inkml:trace>
  <inkml:trace contextRef="#ctx0" brushRef="#br0" timeOffset="306639.375">15801 18430,'0'-25,"25"25,-25-25,25 25,-25-25,0 1,24 24,-24-25,0 50,0-1,0 1,0 0,0 0,0 0,0-1,0 1,0 0,0 0</inkml:trace>
  <inkml:trace contextRef="#ctx0" brushRef="#br0" timeOffset="306910.3364">15503 18579,'0'0,"0"0,25 0,0 0,0 0,-1 0,1 0,0 0,0 0,25 0,-26 0,1 0,0 0,0 0,0 0,-1 0,1-25,0 25,0 0,0 0,-1 0,1 0,0 0</inkml:trace>
  <inkml:trace contextRef="#ctx0" brushRef="#br0" timeOffset="307579.1696">15677 18678,'25'0,"0"0,-1 0,-24 25,-24-25,24 25,0-1,-25-24,25 25,0 0,0 0,0 0,0-1,-25-24,25 25,0 0,0 0,25-25,0 0,-1 0,1 0,-25-25,25 25,0-25,0 0,-1 1,-24-1,25 0,-25 0,0 0,0 1,0-1,-25 25,25-25,-24 25,-1 0,0 0,0 0,0 0,1 0,-1 25,0-25,25 25,0-1,0 1,25 0,0-25,-1 0,1 0,-25 25,25-25,0 0,0 0,-1 0,1 0,0 0,0 0,0 0,-25-25</inkml:trace>
  <inkml:trace contextRef="#ctx0" brushRef="#br0" timeOffset="308050.9078">16148 18777,'0'-25,"0"1,0 48,0 1,-25 0,25 0,0 0,0-1,0 1,25-25,-25 25,25 0,0 0,0-25,-1 0,1 0,0 0,0 0,0-25,-1 0,-24 0,25 0,-25 1,0-1,0 0,-25 0,1 0,-1 1,0 24,0 0,0-25</inkml:trace>
  <inkml:trace contextRef="#ctx0" brushRef="#br0" timeOffset="308339.9225">16123 18777,'100'50,"-200"-100,224 125,-99-75,0 24,0-24,-25 25,25 0,-1 0,1 0,-25-1,0 1</inkml:trace>
  <inkml:trace contextRef="#ctx0" brushRef="#br0" timeOffset="308601.9199">16868 18876,'0'0,"24"0,-24 25,0-50,0 1,-24 24,-1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5T10:43:21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2977 16966,'0'0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4:51:05.9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869 3299,'0'0,"0"-25,0 0,0 1,-25-1,25 0,-25 25,25-25,-25 0,0 25,25 25,-25-25,25 25,0 0,0 0,-24 24,24-24,0 25,-25-1,25-24,0 25,0-1,0 1,0-1,0 1,25-25,-25 25,0-26,24 26,1-25,-25 0,25-1,0-24,-25 25,25-25,0 0,-1-25,1 1,0-1,0-25,0 25,-25-24,24-1,1 25,-25-24,0-1,25 0,-25 1,0-1,0 1,-25-1,0 0,25 26,-24-26,-1 25,25 0,-25 1,0 24,0-25,1 25,-1-25,0 25,0 25,0 0,0-1,25 1,0 0,0 0,0 0,0-1,0 26,0-25,0 0,0-1,0 1,0 25,25-25,-25-1,25 1,-25 0,0 0,0 0,25-25,0 0,0-25,-1 25,-24-25,25 25,0 0,-25-25,25 25,0 0,-1 0,1 0,-25 25,25-25,-25 25,25-25,-25 25,0-1,25 1,-25 0,0 0,0 0,-25 0,25 24,-25-24,0 0,25 0,-25 24,1-24</inkml:trace>
  <inkml:trace contextRef="#ctx0" brushRef="#br0" timeOffset="319.817">521 4266,'0'25,"0"-50,25 25,0 0,0-24,-1 24,1 0,25-25,-25 0,24 25,1-25,0 0,-1 1,1 24,-1-25,1 0,0 25,-1-25,-24 25,0-25,24 25,-24 0,0-24,0 24,0 0,-1 0,-24-25,25 25,0 0,-50 0</inkml:trace>
  <inkml:trace contextRef="#ctx0" brushRef="#br0" timeOffset="1280.2867">2233 3125,'0'-24,"-25"24,0 0,0 0,1 0,-1 0,0 24,25 1,-25-25,0 25,25 0,-24 0,-1-1,0 1,25 0,0 0,-25 0,25-1,0 1,0 0,0 0,0 0,0-1,25-24,-25 25,25-25,-25 25,25-25,-1 0,-24 25,25-25,0 0,0 0,0 0,-1 0,1 0,0 0,0 0,0 0,-1 0,-24 25,0-1,-24-24,-1 25,0-25,0 25,0-25,1 25,-26-25,25 25,0-25,-24 25,24-25,0 0,0 24,1-24,-1 0,25-24,25 24,-1-25,1 0,0 25,0-25,0 0,-1 25,1-25,0 1,0 24,0-25,-1 0,1 25,25-25,-25 25,-1-25,1 25,0-24,-25-1,25 25,0-25,-1 25,1-25,0 0,-25 1,25 24,-25-25,25 25,-25-25,0 0,-25 0,0 25,0-24,0 24,1 0,24 24,-25-24,25 25,0 0,0 0,0 0,0-1,0 1,25 0,-25 0,0 0,24-1,-24 1,0 0,25-25,-25 25,0 0,25-1,-25 1,25 0,-25 0,25 0,-25 0,24-25</inkml:trace>
  <inkml:trace contextRef="#ctx0" brushRef="#br0" timeOffset="2588.8123">2704 3373,'0'0,"25"0,-50 0,25 25,-25-25,0 25,1 0,-1-25,0 25,0-25,0 24,1-24,-1 25,0-25,0 0,0 25,50-25,0 0,0 0,0 0,-1 0,1 0,0 0,0 0,0 25,-1-25,1 25,0-25,0 0,0 0,-1 0,1 0,0-25,0 25,0 0,-25-25,24 25,1-25,0 25,-25-25,25 1,-25-1,-25 25,0 0,0 0,1 25,-1-25,0 0,25 24,-25-24,25 25,-25-25,25 25,0 0,0 0,25-1,-25 1,25 0,-25 0,25-25,-25 25,25-25,-1 25,1-25,0-25,0 25,-25-25,25 25,0-25,-1 0,-24 0,25 1,0-1,-25 0,25 0,-25 0,25 1,-25-1,0 0,0 0,0 0,24 25,-24-24,0-1,0 0,-24 25</inkml:trace>
  <inkml:trace contextRef="#ctx0" brushRef="#br0" timeOffset="3188.5532">3101 3150,'0'25,"25"0,-25 0,0-1,0 1,0 0,0 0,0 0,0-1,0 1,25 0,-25 0,0 0,24-1,-24 1,0 0,25-25,-25 25,0 0,25-25,-25 24</inkml:trace>
  <inkml:trace contextRef="#ctx0" brushRef="#br0" timeOffset="3667.1556">3027 3497,'0'-24,"24"24,1 0,-25-25,25 25,0 0,0-25,-1 25,1 0,0-25,0 25,0 0,-1 0,-24-25,25 25,0 0,0 0,0 0,-1 0,-24-24,25 24,0 0,0 0,-50 0,25 24,-25-24,25 25,-25-25,25 25,-24-25,24 25,-25 0,25-1,0 1,0 0,0 0,0 0,0-1,0 1,25 0,-1-25,1 0,0-25,0 25,-25-25,25 1,-1-1,1 0</inkml:trace>
  <inkml:trace contextRef="#ctx0" brushRef="#br0" timeOffset="4130.4201">3622 3249,'0'0,"0"-24,0 48,25 1,-25 0,0 0,0 0,0-1,0 1,24 0,-24 0,0 0,0-1,0 1,0 0,25 0,-25 0,0-1,0 1,0-50,25 25,-25-24,25 24,-25-25,25 25,-25-25,24 25,-24-25,25 25,0-25,0 25,0 0,-1 25,-24 0,25-25,-25 25,0 0,0-1,0 1,0 0,0 0,0 0,0 0</inkml:trace>
  <inkml:trace contextRef="#ctx0" brushRef="#br0" timeOffset="5000.2886">5110 3249,'0'25,"0"0,0 0,0 0,0-1,0 1,0 0,0 0,0 0,25-25,-25 24,-25-24,0 0,25-24,-24-1,-1 0,25 0,0 0,0 1,0-1,0 0,25 25,-1-25,1 25,0 0,0 0,0 0,-1 0,1 25,0-25,0 25,0 0,-1-1,1 1,0 0,-25 0,25-25,-25 25,25-25,-1 24,1-24,-25-24,0-1,0 0,0 0,0 0,-25 1,25-1,0 0,0 0,0 0,-24 1,24-1,0 0,0 0,-25 25,25-25,0 1,0-1,0 0</inkml:trace>
  <inkml:trace contextRef="#ctx0" brushRef="#br0" timeOffset="5586.2876">5581 3373,'0'0,"0"25,0 0,25-25,-25 25,25 0,0-1,0-24,-1 0,-24-24,25 24,0 0,-25-25,25 25,0-25,-25 0,24 25,-24-25,0 1,0-1,-24 25,-1 0,25 25,0-1,0 1,0 0,25 0,-25 0,0-1,0 1,0 0,24 0,-24 0,0 24,25-24,-25 0,0 0,0 0,25-1,-25 26,0-25,0 0,0-1,0 1,0 0,-25-25,25 25,-25 0,25-1,-24-24,-1 25,0-25,0 0,0 0,1 0,-1 0,0 0,0-25,0 25,1 0,-1-24,0 24,0-25,0 0,1 25,-1-25,0 25,0-25,25 1,-25 24,25-25,0 0</inkml:trace>
  <inkml:trace contextRef="#ctx0" brushRef="#br0" timeOffset="6272.0476">6251 3373,'-25'0,"1"0,-1 0,25 25,-25-25,0 0,25 25,-25-25,25 25,-25-25,25 25,0-1,0 1,0 0,0 0,25-25,-25 25,25-25,0 0,0 0,-25-25,25 25,-25-25,24 0,-24 0,25 1,-25-1,0 0,0 0,0 50,0 0,0 0,25-1,-25 1,0 0,0 0,0 24,25-24,-25 0,0 25,25-25,-25 24,0-24,0 0,24 24,-24-24,0 0,0 25,0-26,0 1,0 0,0 0,0 0,0-1,0 1,0-50,0 1,0-1,0-25</inkml:trace>
  <inkml:trace contextRef="#ctx0" brushRef="#br0" timeOffset="7642.7376">6375 3547,'0'0,"25"0,-25-25,0 0,0 1,0 48,0 1,0 0,0 0,0 0,25-1,-25 1,0 0,25 0,-25 0,0 0,24-25,-24 24,25-24,0 0,-25-24,0-1,25 0,-25 0,0 0,25 25,-25-25,0 1,24-1,-24 0,0 0,25 25,-25-25,0 1,0 48,0 1,0 0,25 0,-25 0,0-1,25 1,-25 0,25-25,-25 25,24-25,-24-25,25 25,-25-25,25 25,-25-25,0 1,0-1,25 25,-25-25,0 0,0 0,0 50,0 0,25-25,-25 25,0 0,0-1,24 1,-24 0,25-25,0 0,0-25,0 0,-25 1,24 24,-24-25,0 0,25 0,-25 0,25 1,-25-1,0 0,0 0,-25 25,25 25,25 0,-25 0,25-25,-25 24,25 1,-25 0,24-25,-24 25,25 0,-25-1,25-24,-25 25,0 0,0 0,0 0,0 0,-25-25,0 0,25 24,-24-24,-1 0,0-24,0 24,0-25,1 0,24 0</inkml:trace>
  <inkml:trace contextRef="#ctx0" brushRef="#br0" timeOffset="7976.5919">7194 3150,'0'0,"25"0,-25 25,24 0,-24 0,0-1,0 1,25-25,-25 25,0 0,0 0,25-1,-25 1,0 0,25 0,-25 0,0-1,0 1,0 0,0 0,0-50,-25 25</inkml:trace>
  <inkml:trace contextRef="#ctx0" brushRef="#br0" timeOffset="8137.0946">7144 3473,'25'0,"-25"-25,25 25,0-25,-1 25,1-25,0 0,0 25,-25-24,25 24,-25-25</inkml:trace>
  <inkml:trace contextRef="#ctx0" brushRef="#br0" timeOffset="8305.4045">6871 3200,'-25'0</inkml:trace>
  <inkml:trace contextRef="#ctx0" brushRef="#br0" timeOffset="9075.628">8260 3175,'0'0,"0"-25,-24 25,24-25,0 50,0 0,0 0,0 0,0-1,0 1,24 0,-24 0,0 0,0-1,25 1,-25 0,0 0,0 0,0-1,25 1,-25 0,0 0,0 0,0-50,-25 0,0 0,25 0,-24 1,24-1,0 0,0 0,0 0,-25 1,25-26,0 25,0 0,-25 1,25-26,0 25,0 0,0 1,0-1,0 0,0 0,25 0,-25 1,25 24,-25-25,24 25,1 0,0 0,0 25,0-1,-1 1,-24 0,0 0,0 0,0-1,0 1,0 0,0 0,0 0,0-1,0 1,0 0,0 0,-24 0,24-1,-25 1</inkml:trace>
  <inkml:trace contextRef="#ctx0" brushRef="#br0" timeOffset="9353.0078">8583 3051,'0'25,"0"0,0-1,0 1,0 0,0 0,0 0,0-1,0 1,0 0,0 0,25 0,-25-1,0 1,0 0,24 0,-24 0,0-1,25-24,-25 25</inkml:trace>
  <inkml:trace contextRef="#ctx0" brushRef="#br0" timeOffset="9844.598">8905 3324,'-25'0,"25"25,0-1,0 1,0 0,0 0,0 0,0-1,25-24,0 0,-25-24,0-1,0 0,0 0,-25 0,25 1,0-1,0 0,-25 0,25 0,0 1,0-1,0 0,0 0,0 0,0 1,25-1,-25 0,25 25,-25-25,25 25,-25-25,25 25,-1 0,1 25,0-25,-25 25,0 0,25-25,-25 25,0-1,25 1,-25 0,0 0,0 24,0-24,24 0,-24 0,0 0,0-1,0 1,0 0,0 0,0 0,0-1,25 1,-25 0,0 0</inkml:trace>
  <inkml:trace contextRef="#ctx0" brushRef="#br0" timeOffset="10012.3336">8980 3373,'0'-24,"24"24,1-25,0 25,-25-25,25 25,0-25,-1 25,1-25,0 25,0-24</inkml:trace>
  <inkml:trace contextRef="#ctx0" brushRef="#br0" timeOffset="11721.8508">9897 3299,'25'25,"-25"0,0-1,0 1,0 0,0 0,0 0,25-1,-25 1,0-50,0 1,-25-1,25 0,0 0,0 0,0 1,0-1,0-25,0 25,0 1,0-26,0 25,0 0,25 1,-25-1,0 0,0 0,25 0,-25 1,25-1,-1 0,1 25,0-25,0 25,0 0,-25 25,24-25,1 0,-25 25,25 0,-25-1</inkml:trace>
  <inkml:trace contextRef="#ctx0" brushRef="#br0" timeOffset="12378.7845">9798 3423,'25'-25,"0"25,0 0,-1-25,1 25,0 0,0-24,0 24,-1 0,26-25,-25 25,0 0,-1-25,1 25,0 0,0 0,0 0,-25 25,0 0,0-1,0 1,0 0,0 0,0 0,0-1,0 1,0 0,24-25,1 0,0-25,0 0,-25 1,0-1,0 0,0 0,-25 25,25-25,0 1,-25 24,50 0,0 0,0 0,0 0,-1 24,1-24,0 25,0-25,0 25,-1-25,1 25,0 0,-25-1,0 1,-25-25,25 25,-25-25,1 25,-1-25,0 0,0-25,25 0,0 0,0 1,0-1,25 0,0 0,-25 0</inkml:trace>
  <inkml:trace contextRef="#ctx0" brushRef="#br0" timeOffset="13338.0823">11708 3125,'0'-24,"0"-1,0 0,0 0,-25 25,25-25,-24 25,-1 0,0 0,0 0,25 25,-25-25,1 25,-1 0,0-25,0 25,0-1,25 1,-24 0,-1 25,25-26,-25 1,25 0,-25 0,25 0,0-1,0 1,25 0,-25 0,25 0,0-25,-25 24,24-24,1 0,0 25,25-25,-26 0,1 0,0 0,25 0,-26-25,1 25,0 0,0-24,0 24,-1-25,1 25,0-25,-25 0,-25 25,0 0,1 0,-1 0,0 25,0-25,0 0,1 0,24 25,-25-25,0 0,0 0,25 25,25-50,0 25,0-25,-1 25,-24-25,25 25,0-25,0 1,0 24,-25-25,24 25,1 0,-25 25,25-25,-25 24,25 1,-25 0,0 0,0 0,0-1,0 1,0 0,25 0,-25 0,0-1,0 1,0 0,0 0,24-25,-24 25</inkml:trace>
  <inkml:trace contextRef="#ctx0" brushRef="#br0" timeOffset="13750.7666">12328 3299,'0'-25,"-25"25,1 0,-1 25,25 0,0 0,0-1,0 1,0 0,25-25,-25 25,24 0,1-25,-25 24,25-24,-25 25,25-25,-25 25,0 0,0 0,-25-25,0 0</inkml:trace>
  <inkml:trace contextRef="#ctx0" brushRef="#br0" timeOffset="14009.0963">12130 3299,'0'0,"-25"0,0 0,0 0,1 0,24 25,-25-25,25 25,0-1,0 1,0 0,0 0,0 0,0-1,25 1,-25 0,24-25,-24 25,25 0,0-25,-25 24,25 1,0-25,-25 25,24-25,1 0,0 0</inkml:trace>
  <inkml:trace contextRef="#ctx0" brushRef="#br0" timeOffset="14308.8001">12552 3225,'24'24,"1"1,-25 0,25 0,-25 0,0-1,0 1,25-25,-25 25,0 0,0 0,-25-1,0 1,0 0,1 0</inkml:trace>
  <inkml:trace contextRef="#ctx0" brushRef="#br0" timeOffset="14673.3365">12874 3125,'0'0,"0"25,25-25,-25 25,25 0,-25 0,0-1,24 1,-24 0,0 0,0 0,0-1,0 1,0 0,0 0,0 0,0-1,0 1,0 0,0 0,0 0,-24-25</inkml:trace>
  <inkml:trace contextRef="#ctx0" brushRef="#br0" timeOffset="14992.1324">12973 3299,'25'-25,"0"25,0-25,-1 1,1-1,0 0,0 25,-25-25,0 50,0 0,0 0,0-1,0 1,0 0,0 0,0 0,0-1,25-24,-25 25,0 0,0 0,0 0,24-25,-24 24,0 1,25-25</inkml:trace>
  <inkml:trace contextRef="#ctx0" brushRef="#br0" timeOffset="15270.8236">13593 3274,'25'0,"-25"25,0 0,25-25,-25 25,0-1,25-24,-25 25,0 0,0 0,0 0,0-1,-25-24</inkml:trace>
  <inkml:trace contextRef="#ctx0" brushRef="#br0" timeOffset="15512.2059">13544 3274,'-25'0,"0"0,25 25,-25-25,0 25,1 0,24-1,-25-24,25 25,0 0,-25-25,25 25,0 0,0-1,0 1,0 0,0 0,25 0,-25-1,25-24,-1 25,1-25,0 0,0 0,0 0,0 0</inkml:trace>
  <inkml:trace contextRef="#ctx0" brushRef="#br0" timeOffset="15762.3857">13841 3324,'0'-25,"0"50,25-25,-25 25,0-1,25-24,-25 25,0 0,0 0,0 0,0-1,0 1,0 0,0 0,0 0,0-1,-25-24,25 25</inkml:trace>
  <inkml:trace contextRef="#ctx0" brushRef="#br0" timeOffset="16079.4826">14189 3324,'0'25,"24"-25,1 0,-25-25,25 25,0 0,0-25,-1 25,1 0,0 0,-25-25,25 25,0 0</inkml:trace>
  <inkml:trace contextRef="#ctx0" brushRef="#br0" timeOffset="16271.9381">14263 3547,'0'25,"25"-25,0-25,-1 25,1 0,-25-25,25 25</inkml:trace>
  <inkml:trace contextRef="#ctx0" brushRef="#br0" timeOffset="17440.4118">16024 2456,'25'0,"-25"-25,0 50,0-1,0 1,25-25,-25 50,0-25,0-1,0 1,25 0,-25 0,0 25,0-26,0 1,0 0</inkml:trace>
  <inkml:trace contextRef="#ctx0" brushRef="#br0" timeOffset="17788.88">16347 2580,'0'24,"0"1,0 0,24-25,-24 25,25-25,0 25,0-25,0 25,-1-25,1 0,0 0,-25-25,25 25,-25-25,0 0,0 0,0 0,-25 25,25-24,-25 24,25-25,-25 25,1-25,-1 25,0 0,0 0,0 0,25 25</inkml:trace>
  <inkml:trace contextRef="#ctx0" brushRef="#br0" timeOffset="18628.4256">15478 3274,'0'0,"0"-25,25 25,0 0,0 0,0 0,-1 0,1 0,25 0,-25 0,0 0,-1 0,1 0,0-24,25 24,-26 0,1 0,25 0,-25 0,24 0,-24 0,25 0,-26 0,26-25,0 25,-26 0,26 0,0 0,-26 0,26-25,0 25,-1 0,1 0,-1 0,1-25,0 25,24 0,-24 0,-1 0,1 0,24 0,-24-25,0 25,24 0,-24 0,-1 0,1-24,24 24,-24 0,24 0,-24-25,-1 25,26 0,-25-25,24 25,-24 0,24-25,-24 25,24 0,-24-25,-1 25,26 0,-26 0,26-24,-1 24,-24 0,24 0,-24-25,24 25,0 0,-24 0,25-25,-26 25,26 0,-1 0,-24-25,24 25,0 0,-24 0,24-25,1 25,-26 0,26 0,-1-24,-24 24,24 0,1-25,-26 25,26 0,-26 0,26-25,-26 25,26 0,-26 0,1 0,0 0,-1-25,1 25,-25 0,24 0,-24 0,0 0,24 0,-24 0,0 0,0 0,-25-25,25 25,-1 0,1 0,-50 0</inkml:trace>
  <inkml:trace contextRef="#ctx0" brushRef="#br0" timeOffset="19444.6321">16371 3696,'0'-25,"-24"0,-1 25,0 0,0 0,0 0,1 0,-1 25,0-25,0 25,25 0,0 0,0-1,0 1,25 0,0-25,-25 25,25-25,-25 25,24-25,1 24,0 1,0-25,0 0,-25 25,24-25,-24 25,0 0,-24-25,-1 24,0-24,0 0,0 0,1 0,-1 0,0 0,0 0,0 0,1 0,-1 0,0 0,0-24,0 24</inkml:trace>
  <inkml:trace contextRef="#ctx0" brushRef="#br0" timeOffset="19771.008">16843 3621,'0'0,"25"0,-25-24,-25 24,0 0,0 24,0-24,1 25,-1-25,0 25,0-25,25 25,-25 0,0 0,25-1,0 1,0 0,0 0,0 0,25-1,0 1,-25 0,25-25,0 25,0-25</inkml:trace>
  <inkml:trace contextRef="#ctx0" brushRef="#br0" timeOffset="20163.9978">17339 3646,'-25'0,"0"0,0 0,1 0,24 25,-25-25,0 0,0 0,25 25,-25-25,25 25,0 0,0-1,25-24,-25 25,25-25,0 25,0-25,-1 25,1-25,-25 25,25-25,-25 24,-25-24,25 25,-25-25,1 0,-1 25,0-25,0 25,0-25,1 25,-1-25,0 0</inkml:trace>
  <inkml:trace contextRef="#ctx0" brushRef="#br0" timeOffset="20413.2508">17364 3770,'24'0,"1"0,0 0,0 0,-25-24,25 24,-1 0,1 0,0-25,0 25,0 0,-1 0,1 0,0 0,0 0,0-25,0 25</inkml:trace>
  <inkml:trace contextRef="#ctx0" brushRef="#br0" timeOffset="20692.5676">17612 3646,'-25'0,"25"25,0 0,0 0,0 0,0-1,0 1,0 0,0 0,0 0,0-1,0 1,0 0,0 0,25-25</inkml:trace>
  <inkml:trace contextRef="#ctx0" brushRef="#br0" timeOffset="20994.8289">17810 3621,'0'-24,"0"48,0 1,0 0,0 0,0 0,25 0,-25-1,0 1,0 0,0 0,0 0,0-1,0 1,0 0,0 0</inkml:trace>
  <inkml:trace contextRef="#ctx0" brushRef="#br0" timeOffset="21316.9357">17934 3522,'0'0,"25"0,0 0,0 0,-1 25,1-25,-25 25,25-25,-25 25,25-25,-25 24,25-24,-25 25,24 0,-24 0,0 0,0 0,0-1,0 1,0 0,0 0,0 0,-24-1,24 26,-25-25,0 0,25-1,-25 1,0 0,1 0,-1-25,0 25</inkml:trace>
  <inkml:trace contextRef="#ctx0" brushRef="#br0" timeOffset="21847.7285">18926 3473,'-24'0,"-1"0,25-25,-25 25,0 25,0-25,0 24,25 1,0 0,0 0,0 0,0-1,0 1,0 0,25-25,-25 25,25-25,0 25,0 0,0-1,-1 1,-24 0,0 0,-24-25,-1 25,0-25,0 0,0 24,0-24,1 0,-1 0,0 0,0 0,0 0,1-24</inkml:trace>
  <inkml:trace contextRef="#ctx0" brushRef="#br0" timeOffset="22087.8178">18926 3671,'25'0,"0"-25,0 25,0 0,-1 0,1-25,0 25,0 0,0 0,-1-24,1 24,0 0,0 0,0 0,-25-25,24 25</inkml:trace>
  <inkml:trace contextRef="#ctx0" brushRef="#br0" timeOffset="22375.6123">19174 3497,'-24'0,"-1"0,0 0,25 25,0 0,0 0,0 0,0-1,0 1,0 0,0 0,0 0,0 0,0-1,25 1,-25 0,25-25</inkml:trace>
  <inkml:trace contextRef="#ctx0" brushRef="#br0" timeOffset="22855.0776">19398 3473,'0'0,"0"-25,0 0,24 25,1 0,-25-25,25 25,0 0,0 0,-1 0,1 0,0 0,0 25,-25 0,0 0,0-1,0 1,0 0,-25-25,25 25,0 0,-25-25,25 24,-25-24,25 25,-24-25,24 25,-25-25,25 25,-25-25,50 0,0 0,-1-25,1 25,0 0,0-25,0 25,-1-25,1 25,0-24,0 24,0-25,-1 25</inkml:trace>
  <inkml:trace contextRef="#ctx0" brushRef="#br0" timeOffset="23142.571">19968 3225,'0'24,"25"-24,-25 25,0 0,0 0,0 0,0-1,0 1,0 0,0 0,0 0,0-1,0 1,0 0,-25 0,25 0,-25-1,1 1,-1 25,0-25,0 0,0-1,0 1,1 0,-26 0</inkml:trace>
  <inkml:trace contextRef="#ctx0" brushRef="#br0" timeOffset="23551.2195">18529 3423,'-24'0,"24"25,-25-25,25 25,-25-25,25 24,0 1,0 0,-25 0,25 0,0-1,0 26,-25-25,25 0,0 0,0 24,0-24,0 0,25 0,0-1,0 26,0-25,-1 0,1-1,25-24,-25 25,24 0,1-25,-1 25</inkml:trace>
  <inkml:trace contextRef="#ctx0" brushRef="#br1" timeOffset="44230.4623">1141 7045,'0'24,"0"1,0-50,0 1,0-1,-24 25,24-25,0 0,0 0,-25 25,25 25,-25-25,25 25,-25 0,0-25,25 25,-24-1,-1 1,0 0,0 0,25 0,-25-1,25 1,0 0,0 0,0 0,25-25,-25 24,25 1,0-25,-25 25,25-25,-1 25,1-25,0 25,0-25,0 24,-1-24,1 0,-25 25,25-25,0 0,-25 25,0 0,0 0,-25-25,25 24,-25-24,25 25,-25-25,1 25,-1-25,0 25,0 0,0-25,1 0,-1 0,0 24,0-24,0 0,1 0,24-24</inkml:trace>
  <inkml:trace contextRef="#ctx0" brushRef="#br1" timeOffset="45597.5195">1315 7392,'25'0,"-25"25,0-1,0 1,0 0,0 0,0 0,25-1,-1-24,1-24,-25-1,25 0,-25 0,0 0,0 1,0-1,-25 25,25-25,-25 25,25-25,-24 25,-1 0,0 0,0 0,50-25,0 1,0 24,-25-25,24 0,1 25,0-25,0 0,-25 1,25-1,-1 0,1 0,-25 0,25 1,-25-1,0 0,0 0,0 0,-25 25,0 0,1 0,-1 25,25 0,-25 0,25 0,0-1,0 1,0 0,0 0,0 0,0-1,25 1,-25 0,25 25,-25-26,0 1,24 0,-24 0,0 0,25-1,-25 1,25 0,-25 0,25 0,0-25,-1 0,-24-25,25 25,-25-25,25 25,-25-25,25 0,-25 1,25 24,-25-25,24 25,-24-25,25 25,-25-25,0 50,0 0,0 0,0-1,25-24,-25 25,0 0,25-25,0 0,0 0,-25-25,24 25,-24-25,0 1,0 48,0 1,0 0,0 0,25-25,-25 25,25-25,0 0,0 0,-25-25,24 0,1 0,-25-24,25 24,-25 0,25-25,-25 26,0-26,0 0,0 26,0-26,0 25,-25 0,25-24,0 24,-25 25,25-25,0 0,-25 25,1-24,-1 24,0 0,0 0,25 24,0 1,0 0,0 0,0 0,0 24,0-24,25 0,-25 0,25 24,-25-24,25 0,-25 24,24-24,-24 0,25 0,-25 0,25-1,-25 1,25 0,-25 0,0 0,25-25</inkml:trace>
  <inkml:trace contextRef="#ctx0" brushRef="#br1" timeOffset="45916.7498">1960 7466,'0'0,"-25"0,0 0,25-25,25 25,-25-24,25 24,0 0,-25-25,25 25,-1-25,1 25,-25-25,25 25,0 0,0 0,-1-25,1 25,0 0,0 0,-25 25,25-25,-25 25,24-25,-24 25,0 0,25-1,-25 1,0 0,25-25,-25 25,0 0,0-1,25 1,0 0,-25 0,24-25,-24 25,25-50,-25 0</inkml:trace>
  <inkml:trace contextRef="#ctx0" brushRef="#br1" timeOffset="46477.494">2506 7417,'0'24,"-25"-24,25 25,-25 0,25 0,0 0,0-1,0 1,25 0,0 0,-1-25,1-25,-25 0,25 0,-25 1,0-1,0 0,0 0,0 0,25 25,0 0,-1 25,1-25,-25 25,25-25,-25 25,25-25,-25 25,25-25,-25 24,0 1,-25-25,0 0,0-25,0 25,25-24,0-1,0 0,25 25,-25-25,25 25,-25-25,25 25,-25-24,25-1,-1 25,-24-25,25 25,0-25,0 25,0 0,-25-25,24 25,1 0,-25 25,25 0,-25 0,0 0,0-1,-25 26,25-25,-25 0,1-1,-1 1</inkml:trace>
  <inkml:trace contextRef="#ctx0" brushRef="#br1" timeOffset="46624.2974">2654 7293,'0'-25,"25"25</inkml:trace>
  <inkml:trace contextRef="#ctx0" brushRef="#br1" timeOffset="47183.8678">918 8285,'0'0,"0"25,-25-25,25-25,25 25,0 0,0 0,24-25,-24 25,25 0,-1-25,1 25,0-25,-1 25,26-24,-1 24,0-25,1 0,24 0,0 25,-24-25,24 1,0-1,0 25,1-25,-26 25,25-25,-24 25,-1-25,0 25,1-25,-1 25,1-24,-26 24,1 0,24-25,-24 25,-25 0,24-25,-24 25,25 0,-25 0,-25-25,24 25,1 0,-25-25</inkml:trace>
  <inkml:trace contextRef="#ctx0" brushRef="#br1" timeOffset="49145.452">3547 645,'0'0,"25"0,-25-25,-25 25,1-25,24 50,24-25,1 0,-25 25,-25-25</inkml:trace>
  <inkml:trace contextRef="#ctx0" brushRef="#br1" timeOffset="49209.5164">3473 670,'0'0,"25"0</inkml:trace>
  <inkml:trace contextRef="#ctx0" brushRef="#br1" timeOffset="49256.5708">3547 670,'25'0</inkml:trace>
  <inkml:trace contextRef="#ctx0" brushRef="#br1" timeOffset="49428.6482">3523 620,'0'25</inkml:trace>
  <inkml:trace contextRef="#ctx0" brushRef="#br1" timeOffset="49548.3819">3324 620,'0'-25,"-25"25,1-24,-1 24,0 0,0 0,0 0,-24-25</inkml:trace>
  <inkml:trace contextRef="#ctx0" brushRef="#br1" timeOffset="49650.0579">2431 422,'0'0,"-49"-25,24 25</inkml:trace>
  <inkml:trace contextRef="#ctx0" brushRef="#br1" timeOffset="54833.5113">1960 7169,'25'0,"0"0,-25-25,24 25,1 0,0 0,0-25,0 25,-1 0,1 0,0 0,25-25,-26 25</inkml:trace>
  <inkml:trace contextRef="#ctx0" brushRef="#br1" timeOffset="59772.4465">3597 7169,'-25'0,"25"-25,0 0,-25 25,25-25,25 25</inkml:trace>
  <inkml:trace contextRef="#ctx0" brushRef="#br1" timeOffset="60008.1707">3498 7665,'0'0,"0"-25,0 0,0 0,25 25</inkml:trace>
  <inkml:trace contextRef="#ctx0" brushRef="#br1" timeOffset="61808.2458">5309 6846,'-25'0,"0"0,0 0,0 25,25 0,-24-25,24 25,0-1,0 1,24 0,1-25,-25 25,25-25,0 25,0-25,-1 0,1 0,0 0,0 0,0 0,-25-25,24 25,-24-25,0 0,0 0,-24 1,-1-1,0 25,0 0,0-25,1 25,-1-25,0 25,0 0,0 0,1 0,-1 0,50 0,-1 0,1 0,25 0,-25 0,-1 0,1 0,0 0,0 0,24-25,-24 25,0 0,0 0,0-25,-1 25,1 0,-25-24,25 24,-25-25,0 0,0 0,-25 25,25-25,-25 25,25-24,-24 24,-1 0,25-25,-25 25,0 0,25 25,0-1,0 1,0 0,0 0,0 0,25-1,-25 1,0 0,0 0,0 25,25-26,-25 26,0-25,0 24,0 1,0 0,0-26,0 26,0 0,25-26,-25 26,0-25,0 0,0 24,0-24,0 0,24 0,-24-1,0 1</inkml:trace>
  <inkml:trace contextRef="#ctx0" brushRef="#br1" timeOffset="62090.2098">5557 7069,'0'0,"24"0,1-24,0 24,0 0,0 0,-1 0,1 0,0 0,-25 24,25-24,0 0,-25 25,24-25,-24 25,0 0,-24-25,24 25,-25-25,25 24,-25 1,0-25,0 25,1-25,-1 25,0-25,0 0,0 25</inkml:trace>
  <inkml:trace contextRef="#ctx0" brushRef="#br1" timeOffset="62840.6289">5929 7169,'0'0,"0"-25,24 25,-24-25,25 25,-25-25,25 25,-25-25,25 25,0-24,-1-1,-24 0,25 25,-25-25,25 25,-25-25,0 1,-25 24,0 0,1 24,-1-24,25 25,-25-25,25 25,0 0,0 0,0-1,25 1,0 0,-1 0,1-25,0 0,0 0,0 0,0 0,-1 0,-24-25,0 0,25 25,-25-25,25 25,-25 25,25-25,0 25,-25 0,24-25,-24 25,0-1,0-48,0-1,25 25,-25-25,25 25,-25-25,25 25,0-25,-1 25,-24-24,25 24,0-25,0 25,0 0,-25 25,0-1,0 1,0 0,0 0,24 0</inkml:trace>
  <inkml:trace contextRef="#ctx0" brushRef="#br1" timeOffset="65270.9168">5532 5383,'0'0,"-25"0,25-25,-25 25,0 0,1 25,-1-25,0 24,25 1,-25-25,25 25,0 0,0 0,0-1,0 1,0 0,0 0,25 0,-25-1,25-24,-25 25,25 0,-1 0,1 0,0-25,-25 24,25 1,0-25,-1 25,1 0,0 0,-25 0,25-25,-25 24,0 1,-25-25,0 0,0 25,1-25,-1 0,0 0,0 0,0 0,1 0,-1-25,0 25,0 0,25-25,25 1,0 24,0 0,-1-25,1 25,25 0,-25-25,-1 25,1 0,25-25,-25 25,-1 0,1-25,0 25,-25-25,25 25,0-24,-1-1,-24 0,0 0,0 0,0 1,0-1,0 0,-24 0,24 0,-25 25,0-24,25-1,-25 25,25-25,0 50,0 0,0-1,0 1,0 0,0 0,0 0,0-1,0 1,0 0,0 0,0 0,0-1,0 1,25-25,-25 25,0 0,25-25,-25 25,25 0,-1-25,1 24,0-24,0 0,0 0,-1 0,1 0,0 0,0 0,0 0,-1-24,1 24,-25-25,25 25,-25-25,0 0,0 0,0 0,-25 25,0 0,1 0,24 25,0 0,0 0,0 0,0 0,24-1,1-24,0 25,0-25,0 0,0 0,-1 0,1 0,0 0,0 0,0-25,-1 25,-24-24,25 24,-25-25,0 0,0 0,0 0,-25 0,25 1,-24 24,24-25,0 0,0 50,0 0,0-1,0 1,0 0,0 0,0 0,0 0,0-1,0 1,24-25,-24 25,0 0,0 0,0-1,0 1,0 0,25 0,-25 0,0-1,25-24,-25-24,0-1,0 0,-25 0,25 0,0 1,0-1,0 0,0 0,0 0,-25 1,25-1,0 0,0 0,0 0,25 0,0 25,0 0,0 0,-1 0,1 0,0 25,0-25,0 25,-1 0,-24 0,0 0,0-1,-24-24,-1 25,0-25</inkml:trace>
  <inkml:trace contextRef="#ctx0" brushRef="#br1" timeOffset="65514.7789">5705 5680,'25'0,"0"0,0-25,0 25,-1 0,1 0,0 0,0 0,0-24,-1 24,1 0,25 0</inkml:trace>
  <inkml:trace contextRef="#ctx0" brushRef="#br1" timeOffset="65850.9403">6797 5606,'0'-25,"0"0,25 25,-25 25,0 0,0 0,0-1,0 1,24 0,-24 0,0 0,0-1,0 1,0 0,0 0,0 0,0 0,25-1,-25 1</inkml:trace>
  <inkml:trace contextRef="#ctx0" brushRef="#br1" timeOffset="66450.3591">5656 6201,'0'-25,"0"50,25-25,-1 0,1 0,0 0,0 0,0 0,-1 0,26-25,0 25,-1 0,1 0,-1 0,1 0,0 0,24 0,-24 0,24 0,-24 0,24 0,-24 0,24 0,-24 0,-1 0,26 0,-26 0,1 0,0-24,-1 24,1 0,-25 0,24 0,1 0,-25 0,0 0,-1 0,1 0,0 0,0 0,0 0</inkml:trace>
  <inkml:trace contextRef="#ctx0" brushRef="#br1" timeOffset="70029.8637">4242 6846,'0'-25,"-25"25,25-25,0 50,0 0,0 0,25 0,-25 0,0-1,0 1,0 0,0 0,25 24,-25-24,0 0,0 0,0 0,0-1,0 1</inkml:trace>
  <inkml:trace contextRef="#ctx0" brushRef="#br1" timeOffset="70682.8458">4341 6945,'0'-24,"0"-1,0 50,0-1,25 1,-25 0,0 0,25 0,-25-1,0 1,25 0,-25 0,0 0,24-25,-24 24,0 1,25 0,-25-50,0 0,0 1,0-1,0 0,0 0,25 25,0 25,-25 0,25-25,-25 25,24-1,1 1,0-25,-25 25,25-25,0 25,-1-25,1 0,-25-25,25 25,-25-25,0 0,0 1,25 24,-25-25,0 0,0 0,-25 25,0 0,25 25,0 0,0 0,0-1,25 1,0 0,0 0</inkml:trace>
  <inkml:trace contextRef="#ctx0" brushRef="#br1" timeOffset="70882.6993">4192 6821,'0'-25,"25"25,0 0,-25-24,25 24,0-25,-1 25,1 0,0-25,0 25,0 0,24 0,-24-25</inkml:trace>
  <inkml:trace contextRef="#ctx0" brushRef="#br1" timeOffset="73404.3227">7169 6945,'0'25,"-25"-25,25 25,0 0,0 0,0-1,25-24,-25 25,25-25,0 0,-1 0,1 0,0 0,0 0,0 0,-1 0,1 0,0-25,-25 1,0-1,0 0,0 0,-25 25,25-25,-25 1,1 24,24-25,-25 25,0 0,0-25,0 25,1 0,-1-25,0 25,0 0,25 25,25-25,0 0,-25 25,25-25,-1 0,-24 25,25-25,-25-25</inkml:trace>
  <inkml:trace contextRef="#ctx0" brushRef="#br1" timeOffset="74010.7453">7169 6945,'0'-24,"0"48,0 1,0 0,0 0,0 0,0-1,0 1,0 0,0 0,0 0,0-1,0 26,0-25,0 0,0-1,0 1,0 0,0 0,25 0,-25-1,0 1,0 0,0 0,0 0,25-25</inkml:trace>
  <inkml:trace contextRef="#ctx0" brushRef="#br1" timeOffset="75289.2944">7665 7020,'0'-25,"0"50,-25-25,25 25,0-1,0 1,0 0,0 0,0 0,25-25,-25 24,25-24,0 0,-1-24,-24-1,0 0,0 0,0 0,0 1,0-1,-24 0,24 0,-25 25,25-25,-25 25,25-24,-25 24,25-25,-25 25,50 0,0-25,0 25,0 0,-1 0,1-25,0 25,0-25,0 25,-1-25,1 1,-25-1,25 0,-25 0,0 0,-25 25,25-24,-25 24,25-25,-24 25,24-25,-25 25,25 25,0 0,0-1,0 1,0 0,0 0,0 0,25-1,-25 1,0 0,0 0,24 0,-24 0,0-1,25 1,-25 0,25 0,-25 0,25-1,-25 1,25-25,-1 0,-24 25,25-25,0 0,0-25,0 25,-25-25,24 25,-24-24,25 24,-25-25,25 25,-25-25,0 0,0 0,0 1,0-1,-25 25,25-25,-25 25,25 25,-24-25,24 25,0-1,0 1,24-25,-24 25,25 0,0 0,0-25,0 0,0 0,-1 0,1 0,0 0,-25-25,25 25,0-25,-1 25,1-25,-25 0,25 25,-25-24,25 24,-25-25,0 0,0 50,0 0,0-1,25-24,-25 25,24-25,-24 25,25 0,-25 0,25-25,-25 24,25-24,-25 25,-25 0,0-25,0 25,1-25,-1 0,0 25,0-25,-24 0,24 24,0-24</inkml:trace>
  <inkml:trace contextRef="#ctx0" brushRef="#br1" timeOffset="76233.7917">9104 6871,'0'-25,"-25"25,0 0,0 0,25-25,-25 25,1 25,-1-25,0 25,25 0,-25-25,25 25,0-1,0 1,0 0,25-25,-25 25,25-25,-25 25,25-25,-1 24,1-24,0 0,0 0,0-24,-25-1,0 0,0 0,0 0,0 1,24 24,1-25,0 25,0 0,-25 25,25-25,-1 0,-24 24,25-24,-25 25,25-25,-25 25,0 0,0 0,25-1,0-24,-25-24,25-1,-25 0,24 25,-24-25,25 25,-25-25,25 1,-25-1,25 25,-25-25,0 50,25 0,-25-1,24-24,-24 25,25-25,-25 25,25-25,0 0,0 0,-1 0,1 0,0 0,0 0,0-25,-1 25,1 0,-25-25,25 25,-25-24,0-1,0 0,0 0,-25 25,0 0,1 0,-1 0,0 0,0 25,25 0,0 0,0-1,25 1,0 0,0-25,-25 25,24-25,1 0</inkml:trace>
  <inkml:trace contextRef="#ctx0" brushRef="#br1" timeOffset="77159.0778">11162 6623,'0'-25,"-24"25,-1-25,0 25,0 0,0 25,1-25,-1 0,25 25,-25-25,25 25,0-1,0 1,0 0,25 0,-25 0,25-25,-25 24,24-24,1 25,0-25,-25 25,25-25,0 25,-1-25,1 0,0 25,0 0,0-25,-1 24,1-24,-25 25,-25-25,1 25,-1-25,0 0,-25 25,26-25,-1 0,0 0,0 0,-24 0,24 0,0 0,0 0,0 0,1 0,-1-25</inkml:trace>
  <inkml:trace contextRef="#ctx0" brushRef="#br1" timeOffset="77414.6307">11485 6747,'25'0,"0"-25,-1 25,1 0,0-25,0 25,0 0,-1 0,1 0,0 0,0 0,0-25,-1 25</inkml:trace>
  <inkml:trace contextRef="#ctx0" brushRef="#br1" timeOffset="77639.3748">11609 6921,'0'0,"-25"0,50 0,0 0,0 0,-25-25,24 25,1 0,0 0,0 0,0 0</inkml:trace>
  <inkml:trace contextRef="#ctx0" brushRef="#br1" timeOffset="78110.2884">12179 6722,'25'0,"0"0,0-25,0 25,-1 0,1 0,0 0,0 0,-25-25,25 25,-1 0,1 0,0 0,0 0</inkml:trace>
  <inkml:trace contextRef="#ctx0" brushRef="#br1" timeOffset="78909.7524">12601 6474,'0'-25,"0"50,0 0,0 0,0-1,0 1,0 0,0 0,0 0,0-1,25-24,-25 25,0-50,-25 25,25-24,-25 24</inkml:trace>
  <inkml:trace contextRef="#ctx0" brushRef="#br1" timeOffset="79636.5899">12576 6424,'-24'0,"24"-24,0 48,0 1,0 0,0 0,0 0,0-1,0 1,0 0,0 0,24-25,-24 25,0-1,25 1,-25 0,25 0,0 0,0-25,-1 0,1 0,0 0,0 0,-25-25,25 25,-1 0,-24-25,25 25,-25-25,25 25,-25-25,0 1,0-1,0 0,0 0,0 0,0 1,-25 24,25-25,0 0,-25 25,25-25,-24 25,-1 0,25-25,-25 25,0 0,25-24,-25 24,1 0,-1 0,0 0,0 0,0 0,1 24,-1-24,0 25</inkml:trace>
  <inkml:trace contextRef="#ctx0" brushRef="#br1" timeOffset="81396.187">12229 6772,'25'0,"-25"-25,25 25,-1 0,1 0,-25-25,25 25,-25-25,-25 25,0 0,1 0,-1 0,25 25,-25-25,50 0,0 0,-1 0,1 0,-25-25,-25 0</inkml:trace>
  <inkml:trace contextRef="#ctx0" brushRef="#br1" timeOffset="82061.7517">13122 6648,'25'0,"0"0,-1 0,1 0,0 0,-25-25,25 25,0 0,-1 0,1 0,0 0,0 0,0 0,-1 0,1 0,-25-25,25 25,0 0,-50 0</inkml:trace>
  <inkml:trace contextRef="#ctx0" brushRef="#br1" timeOffset="82602.6263">12973 6747,'0'-25,"0"50,-25-25,25 25,-24-1,24 1,0 0,-25 0,25 0,0 0,0-1,-25 1</inkml:trace>
  <inkml:trace contextRef="#ctx0" brushRef="#br1" timeOffset="83394.615">13643 6474,'-25'0,"25"-25,0 50,0 0,0 0,0-1,0 1,-25-25,25 25,0 0,0 0,0-1,0 1,0 0,0 0,0 0,0-1</inkml:trace>
  <inkml:trace contextRef="#ctx0" brushRef="#br1" timeOffset="83711.1153">13817 6772,'0'24,"0"1,-25 0,25 0,-25-25,25 25,-25 0,25-1,-25-24,25 25,-24-25,24 25,0 0</inkml:trace>
  <inkml:trace contextRef="#ctx0" brushRef="#br1" timeOffset="84087.3324">13990 6573,'0'-25,"25"25,0 0,0 0,-25-24,24 24,1 0,0 0,0 0,0 0</inkml:trace>
  <inkml:trace contextRef="#ctx0" brushRef="#br1" timeOffset="84746.6202">14263 6375,'0'0,"25"0,-25-25,25 25,-1 0,-24-25,25 25,0 0,0 0,-25 25,0 0,0 0,0-1,0 1,0 0,0 0,-25-25,25 25,-25-1,0 1,25 0,-24-25,24 25,-25 0,25-1,0-48,25 24,-1 0,1-25,0 25,0 0,0 0,-1 0,-24-25,25 25,0 0,0 0,-50 0</inkml:trace>
  <inkml:trace contextRef="#ctx0" brushRef="#br1" timeOffset="85338.8994">14710 6648,'24'0,"-24"24,0 1,0 0,0 0,0 0,-24-1,-1 1,25 0,-25-25,25 25,-25 0,0 0</inkml:trace>
  <inkml:trace contextRef="#ctx0" brushRef="#br1" timeOffset="88481.2631">15429 6226,'0'-25,"0"50,0 0,0 0,0-1,0 1,0 0,0 0,0 0,0-1,0 1,0 0,0 0,0 0,-25-25,25-25,-25 25,25-25,0 0,0 0,-25 1,25-1,0 0,0 0,0 0,0 1,0-1,0 0,0 0,25 25,0 0,0 25,0-25,-1 25,1-25,-25 25,25-25,0 24,0-24,-25 25,24-25,1 25,0 0,0-25,-25 25,25-25,-25 24,25-24,-25-24,0-1,0 0,0 0,0 0,0 1,0-1,0 0,0 0,0 0,0 1</inkml:trace>
  <inkml:trace contextRef="#ctx0" brushRef="#br1" timeOffset="88795.9771">15900 6201,'0'0,"0"25,-25-25,25 25,-24-25,24 25,-25-1,25 1,0 0,0 0,25 0,-1-1,1-24,0 0,-25 25,25-25,0 0,-1 0,1 0,0 0,0-25,-25 1,0-1,0 0,0 0,-25 0,0 25,25-24,-25 24,1 0,-1-25,0 0,0 25,0 0</inkml:trace>
  <inkml:trace contextRef="#ctx0" brushRef="#br1" timeOffset="89471.6522">16074 6201,'0'0,"25"0,-1 0,1 0,0 0,-25 25,25-25,-25 25,25-25,-25 25,24-25,1 24,-25 1,0 0,0 0,0 0,0-1,-25-24,1 0,24-24,0-1,0 0,0 0,24 25,-24-25,25 25,-25-24,25 24,-25-25,25 25,0 0,-25-25,24 25,1 0,0 0,0 0,-25 25,25 0,-25-1,0 1,0 0,24-25,-24 25,25-25,0 0,-25 25,25-25,0 0,-1-25,1 25,0-25,0 25,0-25,-25 0,25 1,-25-1,0 0,0 0,-25 25,0 0,0 0,0 0,25 25,-25-25,25 25,-24-25,24 25,0-1,0 1,24 0,1 0,0 0,0-25,-25 24,25-24,0 0,-1 0</inkml:trace>
  <inkml:trace contextRef="#ctx0" brushRef="#br1" timeOffset="90329.4693">17314 6300,'-25'0,"25"25,25-25,-25 25,25-25,0 0,-25 25,24-25,1 0,0 0,0 0,-25-25,25 25,-25-25,0 0,0 1,0-1,-25 0,25 0,-25 0,0 25,25-24,-25 24,25-25,-24 25,-1 0,25-25,0 50,25 0,-1-25,1 24,0-24,0 25,0-25,-1 0,1 0,0 25,0-25,0 0,-1 0,1 0,0-25,0 25,0 0,0 0,-25-25,0 1,0-1,-25 25,25 25,0-1,-25 1,25 0,0 0,0 0,0-1,0 1,0 25,0-25,0 24,0-24,0 25,0-26,0 26,0-25,25 24,-25-24,0 0,25 25,-25-26,0 1,24 0,-24 0,0 0,25 0,-25-1,0 1,0 0,-25 0,1-25,-1 0,0 0,0-25,0 25,0 0,1-25,-1 0,0 1,0-1,25 0,-25 0,25 0,0 0,0 1,0-1,0 0,25 0,-25 0,25 25,-25-24,25-1,0 25,-1-25,1 0,0 25,0-25,0 1,24 24</inkml:trace>
  <inkml:trace contextRef="#ctx0" brushRef="#br1" timeOffset="90921.8011">18653 6375,'0'0,"0"-25,0 0,0 0,0 1,0-1,0 0,0 0,25 0,-25 1,0-1,0 0,0 0,0 0,0 1,0-1,0 0,0 0,0 0,0 1,0 48,0 1,0 0,0 0,0 0,0-1,0 1,0 0,0 0,0 24,0-24,0 0,0 25,25-26,-25 1,0 0,0 25,0-26,0 1,0 0</inkml:trace>
  <inkml:trace contextRef="#ctx0" brushRef="#br1" timeOffset="91603.4001">18951 6226,'0'0,"0"-25,0 0,0 1,0-1,0 0,-25 25,25 25,0 0,-24-1,24 1,0 0,0 0,0 0,0 24,0-24,0 0,0 0,0-1,24 1,-24 0,0 0,25-25,-25 25,25-25,0 0,0-25,-25 0,24 25,-24-25,0 0,25 1,-25-1,0 0,0 0,25 0,-25 1,0 48,25 1,-25 0,0 0,0 0,25-1,-25 1,24-25,-24 25,25-25,0 25,0-25,0 0,-1 0,1 0,0 0,0-25,0 25,-1 0,1-25,0 0,0 1,0 24,-25-25,0 0,24 25,-24-25,0 0,-24 25,-1 0,0 0,25 25,-25-25,25 25,0 0,0 0,0-1,25 1,-25 0,25 0,-25 0,25-25,-25 24</inkml:trace>
  <inkml:trace contextRef="#ctx0" brushRef="#br1" timeOffset="91843.6865">18678 6077,'-25'-25,"1"25,-1 0,25-24,-25 24,25-25,25 25,0 0,-1 0,1 0,25 0,-25 0,24 0,-24 0,0 0,25 0,-26 0,26 0,-25 0,24 0,-24 0</inkml:trace>
  <inkml:trace contextRef="#ctx0" brushRef="#br1" timeOffset="92704.8193">20712 5978,'0'0,"25"-25,-25 50,0 0,0 0,0-1,-25 1,25 0,0 25,-25-26,25 1,0 25,0-25,0 24,0-24,0 0,0 24,0-24,0 0,0 0,0 0,0-1,0 1,-24-25,24-25,0 1,0-1,0 0,-25 0,25 0,0 1,0-1,0 0,0-25,0 26,0-26,0 25,0-24,0 24,0-25,0 25,0 1,0-26,0 25,0 0,25 1,-25-1,0 0,24 25,-24-25,25 25,-25-25,25 25,0 0,0 0,-1 0,-24 25,25-25,0 0,-25 25,25-25,-25 25,25-25,-25 25,0-1,25-24,-25 25,0 0,0 0,0 0,0-1,0 1,-25-25,0 25,0 0,0-25,0 25,1-25,24 24,-25-24,0 25,0-25,0 25,1-25,-1 0,0 25</inkml:trace>
  <inkml:trace contextRef="#ctx0" brushRef="#br1" timeOffset="94263.9947">21060 6276,'-25'0,"0"0,25 24,0 1,25-25,0 25,-25 0,24-25,1 0,-25 25,25-25,0 0,0 0,-1 0,1 0,-25-25,25 0,-25 0,0 0,0 1,0-1,0 0,0 0,0 0,-25 1,25-1,0 0,0 0,0 0,0 1,0-1,0 0,0 0,0 0,0 1,25 24,-25-25,25 0,-25 0,25 25,-25-25,0 0,0 1,0-1,0 50,0-1,0 1,-25-25,25 25,0 0,-25-25,25 25,0 0,-25-1,25 1,0 0,0 0,0 0,0-1,25 1,-25 0,25 0,-25 0,0-1,25 1,-25 0,24-25,-24 25,25 0,0-25,-25 24,25-24,0 0,-1 0,1 0,0 0,0 0,-25-24,25 24,-1-25,1 0,-25 0,25 25,-25-25,0 1,0-1,0 0,-25 25,25-25,-25 25,25 25,-24-25,24 25,-25-25,25 25,0-1,-25-24,25 25,0 0,0 0,0 0,25-25,-25 24,25-24,-25 25,24-25,1 0,0 0,0 0,0 0,-1 0,1 0,0 0,0 0,-25-25,25 25,-1-24,1 24,0-25,0 25,0-25,-1 0,1 25,-25-25,25 1,0-1,-25 0,0 0,0 0,-25 25,0 0,25 25,0 0,-25-25,25 25,0 0,0-1,0 1,0 0,0 0,0 0,0-1,0 1,0 0,0 0,0 0,0-1,-24 1,-1 0,0-25,0 0,0 0</inkml:trace>
  <inkml:trace contextRef="#ctx0" brushRef="#br1" timeOffset="95054.171">21010 6276,'0'-25,"25"25,-25-25,25 25,-1 0,1 0,-25 25,25-25,-25 25,25-25,-25 24,-25-24,25 25,0 0,0 0,25-25,-25 25,25-25,-1 0,1 0,0 0,-25-25,25 25,-25-25,0 0,0 0,0 1,-25-1,25 0,-25 25,25-25,0 0,-25 1,25-1,-24 25,-1-25</inkml:trace>
  <inkml:trace contextRef="#ctx0" brushRef="#br1" timeOffset="96981.1164">22622 6176,'-25'0,"25"-24,0-1,0 0,0 0,25 0,-25 1,25-1,-25 0,0 0,25 0,-25 1,25-1,-25 0,24 0,-24 0,0 0,25 1,-25-1,0 0,0 0,0 0,0 1,0-1,0 0,-25 0,25 50,0 0,0 0,0-1,-24 1,24 0,0 0,0 24,0-24,0 0,0 0,0 0,0 0,0-1,0 1,0 0,0 0,24 0,-24-1,25-24,-25 25,25-25,0 25,0-25,-1 0,1 0,0 0,0 0,0 0,-25-25,24 25,-24-25,25 25,0 0,-25-24,25 24,-25-25,25 25,-25-25,0 0,25 25,-25-25,0 1,0 48,0 1,0 0,0 0,0 0,0-1,0 1,24-25,1 0,0 0,0 0,0 0,-1 0,1-25,0 25,-25-24,25 24,-25-25,25 25,-25-25,24 25,-24-25,0 0,0 1,0-1,0 0,-24 25,24 25,-25 0,25-1,0 1,0 0,0 0,0 0,0-1,25-24,-1 0,-24 25,25-25,0 0,0 0,0 0,-1 0,1 0,0-25,0 25,0-24,-1 24,1-25,-25 0,25 25,0-25,-25 0,25 25,-25-24,0-1,24 0,-24 0,0 0,0 50,0 0,0 0,0 0,25-25,-25 24,0 1,25-25,-25 25,0 0,25-25,-25 25,0-1,-25 1,0-25,0 0,1 0,-1 0,0-25,0 25,-24 0</inkml:trace>
  <inkml:trace contextRef="#ctx0" brushRef="#br1" timeOffset="97176.1821">23019 5531,'0'-24,"25"24,-25-25,25 25,0 0,-1 0,-24 25</inkml:trace>
  <inkml:trace contextRef="#ctx0" brushRef="#br1" timeOffset="98001.8334">24135 5904,'25'0,"-25"24,0 1,0 0,0 0,0 0,25-1,-25-48,25 24,-25-25,25 25,-25-25,24 25,-24-25,25 25,0 0,0 0,-25 25,25 0,-25 0,0-1,0 1,24-25,-24-25,25 1,0-1,0 0,-25 0,25 25,-25-25,24 25,1 0,-25 25,25-25,-25 25</inkml:trace>
  <inkml:trace contextRef="#ctx0" brushRef="#br1" timeOffset="100112.3722">3572 8582,'0'0,"0"-24,0-1,0 0,0 0,0 50,0 0,0 0,0-1,0 1,0 0,0 0,0 0,0 24,0-24,0 0,0 24,0-24,0 0,0 0,0 0,0-1,0 1,0 0,0 0,0 0,-25-25,25-25,-24 25,24-25,-25 0,25 0,0 1,-25-26,25 25,0 0,0-24,0-1,0 25,0-24,0-1,0 25,0-24,0 24,0 0,0 0,0 1,0-1,0 0,0 0,25 25,-25-25,25 1,-1 24,-24-25,25 25,0 0,0 25,0-25,-25 24,24-24,-24 25,0 0,25-25,-25 25,0 0,0-1,0 1,0 0,0 0,0 0,0-1,0 1,-25 0,25 0,-24-25,24 25,-25-25,0 24,0-24,0 0,1 0,24-24,24 24,1 0,0 0,0 24,0-24,-25 25,24 0,1 0,-25 0,25-1,-25 1,0 0,25 0,-25 0,25-25,-25 24,0 1,24 0,-24 0,25 0,-25 0,25-25</inkml:trace>
  <inkml:trace contextRef="#ctx0" brushRef="#br1" timeOffset="100699.5244">3994 8582,'0'0,"0"-24,0-1,0 0,0 0,0 50,0 0,0 0,0-1,25 1,-25 0,0 0,0 0,0 24,0-24,0 0,0 0,0-1,0 1,0 0,0 0,0 0,0-1,0 1,0 0,0 0,0-50,0 0,0 0,25 1,-25-1,24 0,-24 0,25 25,-25-25,25 1,-25-1,25 25,-25-25,25 0,-25 0,24 25,-24-24,25 24,-25-25,0 0,0 0,0 0,0 1,0-1,0 50,0-1,0 1,0 0,0 25,0-26,0 1,0 0,25 25,-25-26,25 1,-25 0,0 0,25 0,-1-1,1 1</inkml:trace>
  <inkml:trace contextRef="#ctx0" brushRef="#br1" timeOffset="101018.9761">4540 8657,'0'0,"-25"0,0 0,25 25,25-25,-25 24,25-24,-25 25,24 0,-24 0,25-25,-25 25,0-1,25-24,-25 25,25 0,-25 0,0 0,-25-25,25 24,-25-24,0 25,1-25,-1 25,0-25,0 0,0 0,1 0</inkml:trace>
  <inkml:trace contextRef="#ctx0" brushRef="#br1" timeOffset="102093.614">5160 8756,'0'0,"0"25,0-50,0 50,0 0,0-1,0 1,0 0,0 0,0 0,25-25,-25 24,0-48,0-1,0 0,0 0,0 0,0 1,0-1,-25 0,25 0,-25 0,25 1,0-1,-25 25,25-25,25 0,0 25,-25-25,25 25,-1 0,1 0,0-24,0 24,0 0,-1 0,1 0,0-25,0 25,0 0,-1 0,-24-25,0 50,0 0,0-1,0 1,0 0,0 0,0 0,0-1,0 1,0 0,0 25,0-26,0 26,0-25,0 24,0-24,25 25,-25-25,0 24,25-24,-25 0,0 0,0 0,25 24,-25-24,25-25,-25 25,0 0,0-1,-25-24,0 0,0-24,25-1,-25 25,25-25,0 0,-24 0,24 1,-25-1,25 0,0 0,0 0,0 1,0-1,0 0,0 0,0 0,25 0,-1 1,1-1,-25 0,25 0,0 25,0-25,-1 1,1 24,0-25,0 0,24 25</inkml:trace>
  <inkml:trace contextRef="#ctx0" brushRef="#br1" timeOffset="103078.4255">6648 8508,'0'-25,"25"25,-25-25,25 25,-25-24,-25 24,0 0,0 0,0 0,25 24,-24-24,-1 0,25 25,-25-25,25 25,0 0,0 0,0-1,0 1,25-25,0 25,-1-25,1 0,0 0,0 25,0-25,-1 0,1 0,0 0,-25 25,25-25,0 0,-1 24,-24 1,0 0,-24-25,24 25,-25-25,0 0,25 25,-25-25,0 0,1 24,-1-24,0 0,0 25,0-25,1 0,-1 0,0 0,0 0,0 0,1 0,-1 0,0 0,0 0,25-25,0 1</inkml:trace>
  <inkml:trace contextRef="#ctx0" brushRef="#br1" timeOffset="103301.1145">6970 8632,'0'0,"25"0,-25-25,25 25,0 0,0-25,-1 25,1 0,0 0,0 0,0 0,0-24,-1 24</inkml:trace>
  <inkml:trace contextRef="#ctx0" brushRef="#br1" timeOffset="103898.3606">7467 8458,'-25'0,"0"-24,0 24,25-25,0 50,0-1,0 1,0 0,0 0,0 0,0 24,0-24,0 0,0 0,0-1,0 1,0 0,0 0,0 0,0-1,0 1,0 0,0 0,0-50,0 0,0 0,0 1,0-1,0-25,0 25,0 1,0-1,-25-25,25 25,0 1,-24-1,24 0,0 0,0 0,-25 1,25-1,0 0,0 0,0 0,0 1,0-1,0 0,25 25,-25-25,24 25,1 0,0 0,0 0,0 0,-1 0,1 25,0-25,-25 25,0 0,25-25,-25 24,0 1,0 0,0 0,0 0,0-1,-25-24,25 25,-25 0,25 0,-25-25,1 25,24-1,-25-24,0 25,25 0,-25-25,25 25</inkml:trace>
  <inkml:trace contextRef="#ctx0" brushRef="#br1" timeOffset="105451.4233">7764 8260,'0'-25,"-25"25,25-25,-24 1,24-1,0 50,0-1,0 1,0 0,0 0,0 0,0-1,0 26,0-25,0 0,24-1,-24 26,0-25,0 0,0 24,0-24,25 0,-25 0,0-1,0 1,25 0,-25 0,25-25,-25 25,25-25,-1 0,1-25,0 25,0 0,-25-25,25 25,-1-25,1 25,0-25,0 1,0-1,-1 25,-24-25,25 25,0-25,0 0,-25 1,25 24,-25-25,-25 0,0 25,0 0,0 0,1 0,-1 0,0 25,25 0,-25-25,25 24,0 1,0 0,0 0,0 0,25-25,0 24,0-24,-1 0,-24-24,25 24,0 0,-25-25,25 25,-25-25,25 25,-25-25,0 0,25 25,-25-24,24 24,1 0,0 24,0 1,-25 0,25-25,-25 25,0 0,0-1,24-24,-24 25,0 0,0 0,0 0,0-1,0 1,0-50,25 25,-25-24,25 24,-25-25,0 0,25 0,-25 0,0 1,25-1,-25 0,0 0,24 25,-24-25,25 25,-25 25,25-25,0 25,-25 0,25-25,-25 25,0-1,0 1,0 0,0 0,0 0,0-50,0 0,0 0,24 25,-24-25,0 1,25 24,-25-25,0 0,25 25,-25-25,25 25,-25-25,25 25,-25-24,24 24,-24-25,25 25,-25 25,0-1,0 1,0 0,0 0,0 0,0-1,25-24,-25 25,0 0,25-25,0 0,-1 0,1 0,0-25,0 25,0-25,-1 25,-24-24,25 24,0-25,0 0,-25 0,0 0,0 1,-25 24,25 24,-25-24,25 25,-25-25,25 25,0 0,0 0,0-1,0 1,25 0,0 0,-25 0,25-25,0 0,-25 24,24-24,1 0,-25 25,25-25</inkml:trace>
  <inkml:trace contextRef="#ctx0" brushRef="#br1" timeOffset="107459.7947">10269 8384,'0'-25,"0"50,0 0,0 0,25-1,-25 1,0 0,0 0,0 0,0-1,0 26,0-25,0 0,25 24,-25-24,0 0,0 0,0-1,0 26,25-50,-25 25,0 0,0-1,0 1,25-25,-25 25,0-50,0 0,-25 1,25-1,0 0,-25 0,25 0,0 1,-25-1,25 0,0 0,0-24,0 24,0 0,-25-25,25 26,0-1,0-25,0 25,0 1,0-26,0 25,0 0,25 1,-25-1,25 0,-25 0,25 25,-25-25,25 1,0 24,-25-25,24 25,1 0,0 25,0-25,-25 24,25-24,-25 25,24-25,-24 25,25 0,-25 0,25-25,-25 24,0 1,25 0,-25 0,0 0,0-1,-25-24,25 25,-25 0,0 0,1-25,-1 25,0-1,0-24,0 25,1-25,-1 25</inkml:trace>
  <inkml:trace contextRef="#ctx0" brushRef="#br1" timeOffset="108033.9141">9798 8905,'0'-25,"0"50,0 0,-25-25,25 24,0 1,-24-25,24 25,0 0,-25 0,0 0,0-1,25 1,-25-25,1 25,-1 0,0 0</inkml:trace>
  <inkml:trace contextRef="#ctx0" brushRef="#br1" timeOffset="108756.2536">10939 8558,'0'0,"0"-25,0 0,25 25,0 0,0 0,-1 0,1 0,0 0,0 0,0 0,-1 0,1 0,-25-25,25 25,0 0,0 0,-1 0,1 0</inkml:trace>
  <inkml:trace contextRef="#ctx0" brushRef="#br1" timeOffset="109020.8029">10989 8781,'0'0,"0"25,-25-25,25 24,-25-24,50 0,0 0,0 0,-1 0,1 0,0 0,0-24,0 24,-1 0,1 0,0 0,0 0,0 0,-1 0,1 0,0 0,0 0,0-25,0 25,-1 0</inkml:trace>
  <inkml:trace contextRef="#ctx0" brushRef="#br1" timeOffset="109539.8271">11758 8483,'0'-25,"-25"25,25 25,-25 0,25 0,-25-25,25 25,0-1,0 1,0 0,0 0,0 0,25-25,-25 24,0 1,25-25,0 25,0-25,-1 25,1-25,0 0,0 0,0 0,-1 0,1 0,0-25,0 25,0-25,-1 25,1-25,-25 1,25 24,-25-25,0 0,0 0,0 0,0 1,0-1,-25 25,25-25,-25 25,25-25,-24 25,24-25,-25 25,0-24,0 24,0 0,1 0,24-25,-25 25,0 0,0 0,0 0,1 25</inkml:trace>
  <inkml:trace contextRef="#ctx0" brushRef="#br1" timeOffset="111778.8718">10443 9203,'0'24,"25"-24,0 0,0-24,-1 24,1 0,0 0,25 0,-26 0,26 0,0 0,-1 0,1 0,-1-25,1 25,24 0,-24 0,24 0,-24 0,0 0,24 0,1 0,-26 25,26-25,-1 0,-24 0,24 0,0 0,1 0,-26-25,26 25,-1 0,-24 0,24 0,-24 0,-1 0,1-25,0 25,-1 0,-24 0,25 0,-25 0,-1 0,1-25,25 25,-25 0,-1 0,1 0,0 0,0 0,-25-25,25 25,-1 0,1 0,0 0,-25-24,0-1,-25 25,25-25,0 0,-25 0,25 0,0 1,0-1,-24 0,24 0,0 0,0 1,0-1,-25-25,25 25,0-24,0 24,-25-25,25 1,0 24,-25-25,25 1,0 24,0-25,-25 26,25-1,0-25,-24 25,24 1,-25-1,25-25,0 25,-25 1,25-1,0 0,0 0,0 0,-25 0,25 1,0-1,0 0,-25 25,25-25,0 0,0 1,-24 24,24-25,0 0,-25 25,0 0,0 0,0 0,0 0,1-25,-1 25,0 0,0 0,0 0,1 0,-26 0,25 0,0 0,-24 25,24-25,-25 0,26 0,-26 0,0 0,1 0,-1 0,25 0,-24 0,-1 0,1 0,-1 0,25 0,-24 0,-1 0,0 0,26 0,-26 25,0-25,1 0,24 0,-25 0,1 0,24 0,-25 0,1 0,-1 0,0 25,26-25,-26 0,0 0,1 0,-1 24,25-24,-24 0,-1 0,25 0,-24 0,24 25,-25-25,26 0,-26 0,25 0,0 25,-24-25,24 0,0 0,-25 0,26 25,-1-25,-25 0,25 0,1 0,-1 0,0 0,0 0,0 25,1-25,-1 0,0 0,0 0,25 24,-25-24,25 25,0 0,0 0,0 0,0 0,0-1,0 1,0 0,0 0,0 0,0-1,0 1,0 0,0 0,25 0,-25-1,0 1,0 0,0 0,25 0,-25-1,0 1,0 0,25 0,-25 0,0-1,0 1,0 0,0 0,25 0,-25-1,0 1,0 0,24 0,-24 0,0-1,0 1,0 0,25 0,-25 0,0-1,0 1,0 0,0 0,0 0,25-25,-25 25,0-1,25 1,-25 0,0 0,25-25,-25 25,0-1,24-24,-24 25,25-25,0 0,0 0,0 0,-1 0,26 0,-25 0,0 0,24 0,1 0,-25 0,24 0,1 0,0 0,-1 0,1 0,-1 25,1-25,24 0,-24 0</inkml:trace>
  <inkml:trace contextRef="#ctx0" brushRef="#br1" timeOffset="115496.3478">2803 10964,'0'0,"0"-25,-25 25,25-25,-24 25,-1 0,0-25,0 25,0 0,1 25,-1-25,0 0,25 25,-25 0,0-25,1 24,24 1,-25-25,25 25,0 0,0 0,0-1,0 1,0 0,0 0,25 0,-25 0,24-25,-24 24,25 1,0 0,0 0,0 0,-1-1,1 1,0-25,-25 25,25-25,0 25,-25 0,24-25,-24 24,0 1,-24-25,-1 0,0 0,0 0,0 0,1 0,-1-25,25 1,25-1,-25 0,24 25,1-25,0 0,0 25,0-24,24-1,-24 0,0 25,0-25,24 0,-24 1,0-1,0 25,-25-25,25 0,-1 0,-24 0,0 1,0-1,0 0,0 0,0 0,-24 1,-1-1,0 25,0 0,0 0,25 25,-25-25,25 24,0 1,0 0,0 0,0 0,0-1,0 1,0 0,0 0,0 0,0 0,0-1,25 1,-25 0,25 0,-25 0,25-25,-25 24,25 1,0 0,-1-25,1 25,0-25,0 0,-25-25,25 25,-1 0,-24-25,25 25,0 0,-25-25,25 25,-25-24,25-1,-25 0,0 0,0 0,-25 25,0 0,0 0,0 25,25 0,0 0,0 0,0-1,25-24,-25 25,25-25,0 0,0 0,-1 0,1 0,0 0,0 0,0 0,-1 0,1 0,-25-25,25 25,0-24,0 24,-25-25,24 0,-24 0,25 0,-25 1,0-1,0 0,-25 25,25-25,-24 25,24-25,-25 25,25-25,0 50,0 0,0 0,0 0,0 0,0-1,0 1,0 25,0-25,0-1,0 1,0 25,0-25,0-1,0 1,0 0,0 0,25-25,-25 25,0-1,0 1,0-50,0 1,0-1,0 0,0 0,0 0,0 1,0-26,0 25,0 0,0 1,0-1,0 0,0 0,0 0,0 1,0-1,0 0,24 25,1 0,0 0,-25 25,25-25,0 25,-1-1,-24 1,0 0,0 0,0 0,-24-25,-1 24</inkml:trace>
  <inkml:trace contextRef="#ctx0" brushRef="#br1" timeOffset="115679.9274">2778 11187,'0'-25,"25"25,0 0,0 0,0 0,-1-25,1 25,0 0,0 0,25 0,-26 0,26 0,-25 0,24 0</inkml:trace>
  <inkml:trace contextRef="#ctx0" brushRef="#br1" timeOffset="116097.7753">3919 11187,'25'0,"0"0,0 0,0 0,0 25,-1-25,-24 25,0-1,0 1,0 0,0 0,-24 0,24-1,-25-24,25 25,-25-25,25 25,-25 0,25 0,25-25,0 0,0 0,-1 0,1 0,25-25,-25 25,-1 0,26 0,-25-25,0 25,-1 0,1-25,0 25,0 0</inkml:trace>
  <inkml:trace contextRef="#ctx0" brushRef="#br1" timeOffset="116633.1772">2605 11931,'0'-25,"25"25,-1 0,1 0,0 0,0 0,0 0,24 0,-24 0,25 0,-1 0,1 0,24-25,-24 25,24 0,1 0,-1 0,1 0,-1 0,0 0,26-24,-26 24,25 0,-24 0,-1 0,25 0,-24 0,-1 0,1 0,-1 0,0 0,1 0,-26 0,1 0,0 0,-1 0,1 0,-25 0,-1 0,1 0,0 0,-50 0,0 0</inkml:trace>
  <inkml:trace contextRef="#ctx0" brushRef="#br1" timeOffset="118550.0613">4440 12353,'0'-25,"0"0,0 0,-24 25,-1 0,0 0,0 25,0 0,1-25,-1 25,25 0,-25-1,0-24,25 25,-25 0,25 0,0 0,0-1,0 1,0 0,0 0,25 0,0-1,0 1,0-25,-1 0,1 0,0 25,0-25,0 0,-1 0,1-25,0 25,0 0,0 0,-25-25,24 25,-24 25,0 0,0 0,0 0,25-25,-25 24,25-24,0 25,0-25,-1 25,1-25,0 0,0 0,0 0,-1 0,-24-25,0 0,0 1,-24 24,24-25,-25 0,0 25,25-25,-25 25,0-25,1 25,24-24,-25 24,25-25,0 0,0 0,25 25,-1 0,-24-25,25 25,0 0,0-24,0 24,-1 0,1 0,0 0,0 0,0 24,-1-24,-24 25,25-25,-25 25,25-25,-25 25,25 0,-25-1,0 1,0 0,0 0,0 0,-25-25,0-25,25 0,0 0,0 0,25 1,-25-1,25 0,-25 0,25 25,-25-25,25 1,-25-1,24 25,1 0,-25 25,25-25,-25 24,25-24,-25 25,25 0,-25 0,24 0,-24-1,0 1,25-25,-25 25,0 0</inkml:trace>
  <inkml:trace contextRef="#ctx0" brushRef="#br1" timeOffset="120613.8676">5606 12626,'0'-25,"-25"25,1 25,-1-25,0 24,0 1,0 0,1 0,24 0,-25-1,25 1,0 0,0 0,25-25,-1 0,1 0,-25-25,25 25,0-25,0 0,-1 1,1-1,-25-25,25 25,0 1,-25-26,25 0,-25 26,24-26,-24 25,0 0,0-24,0 24,0 0,0 0,0 1,0-1,-24 25,24-25,-25 25,25-25,0 0,-25 25,25 25,0 0,0 0,0 0,0-1,25 1,-25 0,0 0,0 24,25-24,-25 25,24-25,-24-1,0 1,25 0,-25 0,25 0,-25-1,25-24,-25 25,25-25,-1 0,1 0,0 0,-25-25,25 25,-25-24,25 24,-25-25,0 0,24 25,-24-25,0 0,0 1,0 48,25 1,-25 0,0 0,25-25,-25 25,25-25,-25 24,25-24,-1 0,1 0,-25-24,25 24,0-25,-25 0,25 0,0 0,-1 1,-24-1,25 0,0-25,-25 26,25-1,-25-25,0 25,0 1,0-1,0 0,0 0,0 0,0 0,-25 1,25-1,-25 25,25-25,0 50,0 0,0-1,0 1,0 0,0 0,0 0,25 0,-25 24,0-24,0 0,0 24,0-24,0 25,0-25,25-1,-25 1,0 0,0 0,0 0,25-1,-25 1,0 0,24 0,1-25,0 0,0-25,0 0,-1 25,-24-25,25 1,0-1,0 0,-25 0,25 25,-25-25,24 25,-24-24,0 48,25-24,-25 25,0 0,0 0,25 0,-25-1,25 1,0 0,-1-25,1 25,0-25,-25-25,25 25,-25-25,25 0,-25 1,0-1,24 0,-24 50,25 0,0-1,0 1,0 0,-1-25,-24 25,25-25,0 0,-25-25,25 25,-25-25,25 0,-25 1,0-1,0 0,0 0,0 0,0 1,-25 24,25-25,-25 25,25-25,-25 25,0 0,1 0,-1 0,25 25,-25-25,25 25,-25-1,25 1,0 0,0 0,25-25,0 0,0 0,-25-25,24 25,1 0,0-25,0 0,0 25,-1-24,1 24,0-25,0 25,0 0,0-25,-1 25,1 0,0-25,0 25,0 0,-1 0,-24 25,25-25,0 25,-25 0,0-1,25-24,-25 25,0 0,0 0,0 0,-25-1,25 1,-25-25,25 25,-25-25,25 25,-24-25,-1 0,25-25,0 0,25 0,-1 1,1-1,0 25,-25-25,25 25,0-25,-1 25,1 0,0 0,0 0,0 0,-25 25,24-25,-24 25,25 0,-25-1,0 1,0 0,-25 0,1 0,-1-1,0-24,0 25,0-25</inkml:trace>
  <inkml:trace contextRef="#ctx0" brushRef="#br1" timeOffset="120976.2431">6226 12328,'25'0,"0"0,-25-25,25 25,0 0,-1 0,1 0,-25-25,25 25,0 0,0 0,-1 0,-24-24,25 24,0 0,0 0,0 0,-1-25,1 25,0 0,0 0,0 0,-1 0</inkml:trace>
  <inkml:trace contextRef="#ctx0" brushRef="#br1" timeOffset="121203.6716">6995 12204,'0'25,"0"-50,0 0,-25 25</inkml:trace>
  <inkml:trace contextRef="#ctx0" brushRef="#br1" timeOffset="121562.37">5929 12278,'0'-24,"24"24,-24 24,25-24</inkml:trace>
  <inkml:trace contextRef="#ctx0" brushRef="#br1" timeOffset="122425.3933">8756 12129,'0'25,"0"0,25 0,-25 0,0 0,0-1,25 1,-25 0,0 0,0 0,0-1,25-24,-25 25,0 0,0 0,0 0,-25-50,25 0,-25 0,25 0,0 1,0-1,-25 0,25 0,0 0,0 1,0-26,0 25,0 0,0-24,0 24,0-25,25 25,-25-24,25 24,-25 0,25 0,-25 1,25-1,-1 0,1 0,0 0,0 25,0-24,-1 24,1 0,0 0,-25 24,25-24</inkml:trace>
  <inkml:trace contextRef="#ctx0" brushRef="#br1" timeOffset="123207.9949">8756 12303,'0'0,"-24"0,-1 0,0 0,50 0,0 0,-1 0,1 0,0 0,0 0,0 0,-1-25,1 25,0 0,0 0,0 0,-1 0,1-24,0 24,-25 24,0 1,0 0,0 0,25-25,-25 25,25-25,-25 24,24-24,1 0,0 0,0 0,0 0,-1 0,1 0,-25-24,25 24,-25-25,0 0,0 0,0 0,-25 1,0-1,1 0,-1 25,25-25,25 25,-1 0,1 25,0-25,0 0,0 0,-25 25,25-25,-1 0,-24 25,25-25,0 24,0-24,0 25,-1-25,-24 25,25-25,-25 25,0 0,0-1,-25-24,1 0,-1 0,0 0,25-24,0-1,0 0,0 0,25 0,-25 1,25 24,-1-25,1 0,0 0,0 25,24-25,-24 25,0 0</inkml:trace>
  <inkml:trace contextRef="#ctx0" brushRef="#br1" timeOffset="123795.9281">10195 12254,'25'-25,"0"25,-25-25,24 25,1-25,-25 0,25 0,-25 1,25-1,0 0,0-25,-25 26,24-1,-24 0,25-25,-25 26,0-1,25 0,-25 0,0 0,-25 25,25 25,-25-25,25 25,0 0,0 0,0-1,0 1,0 0,0 0,0 0,0-1,25 1,0 0,-25 0,25 0,-25-1,25-24,-1 25,-24 0,25-25,-25 25,25-25,-25 25,0 0,0-1,-25-24,0 25,1-25,-1 0,0 0,0 0,0 0,1 0,-1 0,0 0,0 0,0 0,0 0,1 0,-1-25,25 1</inkml:trace>
  <inkml:trace contextRef="#ctx0" brushRef="#br1" timeOffset="124163.6626">10790 11807,'0'0,"0"-25,0 0,0 1,0-1,0 0,0 50,0 0,0-1,0 1,0 25,0-25,0-1,0 1,0 25,0-25,25-1,-25 26,0-25,25 0,-25-1,0 1,25 0,-25 0,0 0,0 0,0-1,25 1,-25 0</inkml:trace>
  <inkml:trace contextRef="#ctx0" brushRef="#br1" timeOffset="125392.6874">10642 12204,'0'-25,"0"50,0-75,24 50,1 0,-25-25,25 25,0 0,0-24,24 24,-24-25,0 25,0-25,-1 25,26-25,-25 25,0 0,-1-25,26 25,-25-24,0 24,-1 0,1-25,0 25,0-25,0 25,-50 0,25 25,-25-25,0 25,0-25,25 24,-24-24,24 25,0 0,-25-25,25 25,0 0,0-1,0 1,0 0,0 0,25-25,-25-25,0 0,0 0,0 1,0-1,0 0,24 25,-24 25,25-25,-25 25,25-25,-25 24,25 1,0-25,-25 25,24-25,1 0,0 0,-25-25,25 25,0-25,0 1,-1-1,-24 0,25 0,-25 0,25 1,-25-1,0 0,25 0,-25 0,0 1,0-1,0 0,0 0,-25 25,25-25,-25 25,25-24,0 48,0 1,0 0,0 0,0 0,0-1,0 1,0 0,0 0,0 24,0-24,0 0,0 0,0 0,0-1,0 1,0 0,0 0,0 0,0-50,25 0,-25 0,25 0,-25 1,25 24,-25-25,24 25,-24-25,25 25,0-25,0 25,0 0,-1 0,1 0,0 0,0 25,0-25,-25 25,24-25,-24 25,25-1,-25 1,0 0,0 0,25 0,-25 0,0-1,-25-24,25 25,-25 0,1-25,24 25,-25-25,0 0,0 0,0 0,25-25,-24 25,24-25,0 0,0 1,0-1,0 0,24 0,1 0,0 25,-25-25,25 1,0 24,-1-25,1 25,0-25,0 25,0 0,-1 0,-24 25,25-25,-25 25,0-1,0 1,0 0,0 0,0 0,0 0,0-1</inkml:trace>
  <inkml:trace contextRef="#ctx0" brushRef="#br1" timeOffset="125560.3713">11907 11832,'0'-25,"0"0,0 0,0 50</inkml:trace>
  <inkml:trace contextRef="#ctx0" brushRef="#br1" timeOffset="126929.0574">12229 12129,'0'-24,"-25"-1,25 0,0 0,0 0,0 1,0-1,0 0,25 0,-25 0,0-24,25 24,-25-25,25 26,-25-1,24-25,-24 25,0 1,25-1,-25 0,0 0,0 0,0 1,0-1,0 0,25 25,-25 25,0 0,0-1,0 1,0 25,0-25,0-1,0 1,0 25,0-25,0 24,0-24,0 25,0-26,25 1,-25 25,0-25,25-1,-25 1,24 0,-24 0,25 0,-25-1,25-24,-25 25,0-50,25 25,-25-24,0-1,0 0,0 0,0 0,25 1,-25-1,0 0,0 0,0 0,25 25,-25-24,0 48,24-24,-24 25,25 0,-25 0,0 0,25-25,-25 24,0 1,25-25,-25 25,25 0,-1 0,1-25,0 0,0-25,0 25,-25-25,24 0,1 0,0 1,-25-1,25-25,0 25,-1-24,1 24,-25 0,25-24,-25 24,25 0,-25-25,0 26,0-1,0 0,0 0,0 0,-25 25,25-24,-25 24,25-25,0 50,-25-1,25 1,0 0,0 0,0 0,0 24,0-24,0 0,0 0,0-1,25 26,-25-25,0 0,0 24,0-24,0 0,0 0,0-1,0 1,0 0,0 0,25-25,-25 25,25-25,0 0,-25-25,24 25,1-25,0 0,0 25,0-25,-25 1,24 24,1-25,0 25,-25-25,25 25,0 0,-25-25,24 25,1 0,0 0,0 0,0 25,-25 0,0 0,0-1,0 1,0 0,0 0,24 0,-24-1,0 1,25-25,-25 25,25-25,0-25,0 0,-25 1,25-1,-25 0,0 0,0 50,24-25,-24 25,0 0,0-1,0 26,0-25,0 0,0 0,0-1,0 1,0 0,-24 0,24 0,-25-1,25 1,-25 0,0 0,0-25,0 25,1-25,-1 0</inkml:trace>
  <inkml:trace contextRef="#ctx0" brushRef="#br1" timeOffset="127104.0815">12800 11832,'24'-25,"-24"0,25 25,0-25,0 25,0-24,-1-1,1 25,0-25,25 25,-26-25,26 25,-25-25,24 25,-24 0,25 0,-25-24,24 24</inkml:trace>
  <inkml:trace contextRef="#ctx0" brushRef="#br1" timeOffset="127955.8037">14337 12105,'0'-25,"0"0,0 0,25 0,0 1,0-1,-25 0,25 0,-1 0,1 1,-25-1,25 0,-25 0,25 0,-25 1,0-1,0 0,0 0,0 50,0 0,0 0,0-1,0 1,0 0,0 0,0 0,0-1,25-24,-25 25,25 0,-1 0,1-25,-25 25,25-25,0 0,0 0,-25-25,24 0,-24 0,25 0,-25 1,25-1,-25 0,25 0,-25 0,25 25,-25-24,24 24,1 0,0 0,0 0,-25 24,25-24,-25 25,24-25,-24 25,25-25,-25 25,0 0,0-1,0 1,0 0,0 0,0 0,0-1,0 1,-25 0,1-25,-1 25,0-25,0 0,0 0,-24 0,24 0,0-25,-24 25</inkml:trace>
  <inkml:trace contextRef="#ctx0" brushRef="#br1" timeOffset="128138.0327">14337 11336,'25'0,"0"0,0 0,0 0,-25-25,24 25,1 0,0 0,0 0</inkml:trace>
  <inkml:trace contextRef="#ctx0" brushRef="#br1" timeOffset="133846.6104">7045 13667,'0'0,"0"-24,0-1,0 0,0 50,0 0,0-1,0 1,0 0,0 0,0 0,0-1,0 1,0 0,0 0,0 0,0-1,0 1,0 0,25 0,-25 0,0-1,-25-24,25-24,-25 24,25-25,0 0,-25 25,25-25,0 0,-25 1,25-1,0 0,0 0,-24 0,24 1,0-1,0 0,0 0,0 0,24 25,1 25,0-25,0 0,-25 25,25-25,-1 25,1-25,0 25,0-25,0 24,-25 1,25-25,-1 25,1 0,0-25,-25 25,25-1,0-24,-25 25,24-25,-24 25,25-25,-25 25,0-50,0 0,0 0,0 1,0-1,0 0,0 0,-25 0,25 1,0-1,0 0,0 0,0 0,-24 25,24-24,0-1,0 0,0 50,24-25</inkml:trace>
  <inkml:trace contextRef="#ctx0" brushRef="#br1" timeOffset="134132.8602">7640 13791,'-25'0,"50"0,0 0,0-24,0 24,-1 0,1 0,0 0,0 0,0 0,-1 0</inkml:trace>
  <inkml:trace contextRef="#ctx0" brushRef="#br1" timeOffset="134357.3178">7715 13891,'-25'24,"50"-48,-50 73,0-49,50 0,0 0,-1 0,1 0,0 0,0 0,0 0,-1 0,1 0,0 0,0 0</inkml:trace>
  <inkml:trace contextRef="#ctx0" brushRef="#br1" timeOffset="135601.2661">8409 13767,'-25'0,"50"0,0 0,0 0,0 0,-1 0,1 0,0 0,0 0,0 0,-1 0,1-25,0 25,0 0,0 0,-1 0,1 0,0 0,0 0</inkml:trace>
  <inkml:trace contextRef="#ctx0" brushRef="#br1" timeOffset="136228.4583">8980 13593,'0'0,"0"-25,0 50,0 0,0 0,0-1,0 1,0 25,0-25,24-1,-24 1,0 0,0 0,0 0,0-1,0 1,0 0,0 0,0-50,0 0,0 0,0 1,0-1,0 0,0 0,0 0,-24 1,24-1,0 0,0 0,0 0,0 1,0-1,0 0,0 0,0 0,0 1,0-1,0 0,24 25,1-25,0 25,0 0,0 0,-25 25,24-25,1 0,-25 25,25 0,0-1,-25 1,25-25,-25 25,0 0,0 0,0-1,0 1,-25-25,25 25,-25-25,0 25,0-25,1 25,-1-25,0 0,0 0</inkml:trace>
  <inkml:trace contextRef="#ctx0" brushRef="#br1" timeOffset="137486.7809">9600 13767,'25'0,"-1"0,1 0,0 0,0 0,0 0,-1-25,1 25,0 0,0 0,0 0,-1 0,1 0</inkml:trace>
  <inkml:trace contextRef="#ctx0" brushRef="#br1" timeOffset="137853.3892">9699 13891,'0'0,"25"0,0 0,-1 0,1 0,0 0,0 0,0 0,-1 0,1 0,0 0,0 0,0 0,-1 0,1 0,0 0,0 0,0 0,-1 0</inkml:trace>
  <inkml:trace contextRef="#ctx0" brushRef="#br1" timeOffset="138550.3672">10666 13667,'0'-24,"0"48,-24 1,24 0,-25 0,25 0,0-1,0 1,0 0,25-25,-25 25,24-25,-24 25,25-25,0 0,0 0,0 0,-1 0,1 0,-25-25,25 25,0 0,-25-25,25 25,-25-25,0 0,0 1,0-1,-25 0,0 0,25 0,-25 25,25-24,-25 24,1-25,-1 25,0 0,0 0,0 0</inkml:trace>
  <inkml:trace contextRef="#ctx0" brushRef="#br1" timeOffset="139832.7813">8533 14635,'0'0,"0"-25,0 0,0 50,0 0,0 0,0-1,0 1,0 0,0 0,0 0,25-1,-25 1,0 0,0 0,0 0,0-1,0 1,0 0,0 0,25-25,-25-25,0 0,0 0,0 1,0-1,0 0,0 0,0 0,0 1,-25-1,25 0,0 0,25 25,0 0,-1 0,-24 25,25-25,0 25,0-25,0 25,-1-25,-24 24,25-24,0 25,0-25,-25 25,25-25,-1 0,1 0,-25 25,25-25,0 0,-25-25,25 25,-1-25,-24 0,0 1,0-1,0 0,0 0,-24 0,24 1,-25-1,25 0,-25 25,25-25</inkml:trace>
  <inkml:trace contextRef="#ctx0" brushRef="#br1" timeOffset="140074.5384">9252 14684,'25'0,"0"0,0 0,0 0,0-24,-1 24,1 0,0 0,0 0,0 0</inkml:trace>
  <inkml:trace contextRef="#ctx0" brushRef="#br1" timeOffset="140292.3573">9277 14833,'0'0,"0"25,25-25,0 0,0 0,0 0,-25-25,24 25,1 0,0 0,0 0,0 0,-1-25,1 25,0 0,0 0,0 0,-1 0</inkml:trace>
  <inkml:trace contextRef="#ctx0" brushRef="#br1" timeOffset="140657.6991">10046 14610,'-25'0,"1"0,-1 0,0 0,25 25,0 0,0-1,25-24,-25 25,25-25,-1 25,1-25,0 25,0-25,0 0,-1 0,1 0,0 0,0 0,0-25,-25 0,0 0,0 1,-25-1,25 0,-25 25,25-25,-25 25,0-25,1 25,24-24,-25 24,0 0,0-25,0 25,1 0</inkml:trace>
  <inkml:trace contextRef="#ctx0" brushRef="#br1" timeOffset="142600.7925">10766 14362,'-25'0,"0"-25,0 25,0 0,1 0,-1 0,0 0,25-25,-25 25,0 0,1 0,-1 0,0 0,0 0,0 0,1 0,-1 0,0 0,0 0,-25 0,26 0,-1 0,-25 0,25 0,1 0,-26 25,25-25,-24 0,24 0,0 0,-25 0,26 0,-26 0,0 0,26 0,-26 25,25-25,0 0,-24 0,24 0,0 0,-24 0,24 0,0 0,0 0,0 25,1-25,-1 0,0 0,0 0,0 0,-24 0,24 0,0 0,0 25,-24-25,24 0,0 0,-25 0,26 0,-1 0,-25 0,25 24,-24-24,24 0,0 0,-24 0,24 0,0 0,-25 0,26 0,-26 25,25-25,0 0,-24 0,24 0,-25 0,26 0,-1 25,0-25,-25 0,26 0,-1 0,0 25,0-25,0 0,0 0,1 0,24 25,0-1,0 1,24-25,-24 25,0 0,25 0,-25-1,25 1,-25 0,0 0,25 0,-25-1,0 1,0 0,25 0,-25 0,0-1,0 1,25 25,-25-25,0-1,0 1,24 0,-24 0,0 0,25-1,-25 1,0 0,0 0,25-25,-25 25,25-25,0 0,-1 0,1 0,0 0,0 0,0 0,-1 0,1 0,0-25,0 25,0 0,-1 0,1 0,25 0,-25 0,-1 0,26 0,0 0,-26-25,26 25,0 0,-26 0,26 0,0 0,-1-25,1 25,-1 0,1 0,0 0,-1-25,1 25,0 0,-26 0,26 0,0 0,-26 0,26-24,0 24,-26 0,26 0,-25 0,24 0,-24 0,25 0,-25-25,24 25,-24 0,25 0,-26 0,26 0,-25 0,24-25,-24 25,0 0,25 0,-25 0,-1 0,1 0,0 0,25 0,-26 0,1 0,0 0,0 0,0 0,-1 0,1 0,0 0,0-25,0 25,-1 0,1 0,0 0,0 0,0 0,-1 0,1 0,0 0,0 0,-25-25,0 1,0-1,0 0,-25 0,25 0,0 1,0-1,-25 0,25 0,0 0,0 1,0-1,0 0,0 0,0 0,0 1,0-1,0 0,-25 0,25 0,0 1,0-1,0 0,0 0,0 0,-24 25,24-24,0-1,0 0,-25 25,25-25,-25 25,0 0,0-25,1 25,-1 0,0 0</inkml:trace>
  <inkml:trace contextRef="#ctx0" brushRef="#br1" timeOffset="143849.8503">3250 16173,'0'24,"0"1,0 0,0 0,0 0,0-1,0 1,25 25,-25-25,0 0,0-1,0 1,24 0,-24 0,0 0,0-1,0 1,0-50,0 1,0-1,-24 0,24 0,0 0,0-24,0 24,0 0,0 0,0-24,0 24,0 0,0-25,0 26,0-1,0 0,0 0,0 0,0 1,0-1,24 25,-24-25,25 25,-25-25,25 25,0 0,-25-25,25 25,-1 0,1 0,0 0,0 0,0 0,-1 0,1 0</inkml:trace>
  <inkml:trace contextRef="#ctx0" brushRef="#br1" timeOffset="144530.4176">3151 16470,'24'-24,"1"24,0-25,0 25,0 0,24-25,-24 25,0 0,0-25,-1 25,1 0,0-25,0 25,0 0,-1 0,1 0,0-25,-25 50,0 0,0 0,0 0,0 0,-25-25,25 24,0 1,0 0,25-25,-25 25,25-25,0 0,-1 0,1 0,-25-25,25 25,-25-25,0 0,25 25,-25-24,0-1,0 0,25 25,-25-25,24 25,1 0,0 25,0-25,0 25,-1-25,-24 25,25-25,-25 24,25-24,-25 25,-25 0,0-25,25 25,-24-25,-1 0,0 0,0 0,25-25,0 0,0 0,0 1,25-1,0 0,-25 0,25 0,-1 25,1-25,0 25,0-24,0 24,0-25,-1 25</inkml:trace>
  <inkml:trace contextRef="#ctx0" brushRef="#br1" timeOffset="145428.2772">5358 16148,'0'-25,"0"0,-25 25,1 0,-1-25,0 25,0 0,25 25,-25-25,1 0,24 25,-25-25,25 25,0 0,-25-25,25 24,0 1,25-25,-25 25,25-25,-25 25,24-25,1 0,-25 25,25-25,0 24,0-24,-1 25,1-25,0 25,0-25,0 25,-1-25,-24 25,0 0,-24-25,-1 24,0-24,0 0,0 0,1 0,-1 25,0-25,0 0,0 0,1 0,-1 0,0-25,0 25,25-24</inkml:trace>
  <inkml:trace contextRef="#ctx0" brushRef="#br1" timeOffset="146888.8555">5507 16073,'74'-49,"-148"98,148-73,-49 24,-25 24,25-24,-25 25,25 0,-25 0,25-25,-1 25,-24-1,25 1,0 25,-25-25,25-1,-25 1,25-25,-25 25,0 0,0 0,-25 0,0-1,0 1,0-25,1 0,-1 0,0 0,0 0,0 0,1 0,-1 0,0-25,0 25,25-24,-25 24,25-25,0 0,0 0,0 0,25 25,0-25,0 25,0-24,-1 24,1-25,0 25,25 0,-26-25,1 25,25 0,-25 0,-1-25,1 25,25 0,-25 0,-1 0,1-25,0 25,0 0,0 0,-50 25,0-25,25 25,-25-25,0 25,1-25,24 25,-25-25,25 24,0 1,25-25,-1 0,1 0,0-25,0 25,-25-24,25 24,-25-25,24 25,-24-25,0 0,0 50,0 0,0 0,25-25,-25 24,25 1,0 0,0-25,0 0,-1 0,-24-25,25 25,-25-25,25 25,-25-24,25-1,-25 0,25 25,-25-25,0 0,0 1,0-1,0 0,0 0,0 0,0 1,0-1,0 0,-25 25,25-25,0 50,0 0,0 0,0-1,0 1,0 0,0 0,0 0,0-1,0 1,25 0,-25 0,0 0,24-1,-24 1,0-50,25 25,-25-24,25-1,-25 0,25 0,-25 0,25 25,-1 0,-24-24,25 24,0 0,0 0,0 0,-1 0,1 24,0-24,0 25,0 0,-25 0,0 0,0-1,-25-24,0 25,0-25,0 0,1 0,-1 0,25-25,0 1,0-1,0 0,25 25,-25-25,24 25,-24-25,25 25,-25-24,25 24,0 0,-25-25,25 25,-1 0,-24-25,25 25,0 0,0 0,0 0,-25 25,24-25,-24 25,25-25,-25 24,0 1,0 0</inkml:trace>
  <inkml:trace contextRef="#ctx0" brushRef="#br1" timeOffset="147056.4884">6747 15974,'0'0,"0"-25,25 25,-25-24,25 24,-25-25,25 25,-25-25,24 25,1 0,0 0</inkml:trace>
  <inkml:trace contextRef="#ctx0" brushRef="#br1" timeOffset="148285.5568">6995 16049,'0'0,"0"-25,0 0,25 25,-25-25,0 0,25 1,-25-1,0 0,0 0,0 0,0 1,0-1,0 0,0 0,0 0,0 50,0 0,0 0,0 0,0-1,0 1,0 0,0 0,0 0,0-1,0 26,0-25,0 0,25-1,-25 1,0 0,0 0,24 0,-24-1,25 1,-25 0,25-25,0 0,0 0,-25-25,25 25,-25-25,24 25,-24-24,25-1,0 0,-25 0,0 0,0 1,25 24,-25 24,0 1,0 0,0 0,0 0,25-25,-25 24,0 1,24-25,1 0,0 0,0 0,-25-25,25 1,-25-1,24 25,1-25,-25-25,25 26,-25-1,0 0,25-25,-25 26,0-1,0 0,0 0,0 0,0 1,0-1,0 0,-25 0,0 0,0 1,1-1,-1 25,25-25,0 50,0 0,0-1,0 1,0 25,0-25,0-1,0 1,25 0,-25 25,0-26,24 1,-24 0,25 0,-25 0,0-1,25-24,-25 25,25 0,0 0,-1-25,-24-25,25 25,-25-25,25 25,-25-25,25 25,0 25,-1 0,1-25,-25 25,25-25,0 0,0 0,-1 0,1 0,0-25,0 25,-25-25,25 25,-25 25,0 0,0 0,0-1,0 1,0 0,0 0,0 0,0-1,0 1,0 0,0 0,-25-25,0 25,0-25</inkml:trace>
  <inkml:trace contextRef="#ctx0" brushRef="#br1" timeOffset="148456.4803">7417 15999,'0'0,"0"-25,25 25,0-25,-1 1,1 24,0-25,0 25,24-25,-24 25,0-25,25 25,-26-25,1 25</inkml:trace>
  <inkml:trace contextRef="#ctx0" brushRef="#br1" timeOffset="149845.2431">9004 15875,'25'-25,"-25"0,0 50,0 0,0 0,-25 0,25-1,0 1,-24 0,24 0,0 24,0-24,0 0,0 0,0 0,0-1,-25-24,25-24,0-1,-25 0,25 0,0 0,0 1,0-1,0 0,0 0,0 0,0 1,0-1,25 0,0 25,-1 0,-24 25,25-25,0 25,0-25,-25 24,25-24,-1 25,-24 0,25-25,0 25,-25 0,25-25,0 24,-25 1,24-25,1 25,0 0,0-25,0 0,0 0,-25-25,24 0,-24 0,0 1,0-1,0 0,0 0,0 0,0 1,0-1,0 0,0 0,0 0</inkml:trace>
  <inkml:trace contextRef="#ctx0" brushRef="#br1" timeOffset="150620.4336">9501 16049,'0'24,"24"-24,1 0,-25 25,25-25,0 0,0 0,-25-25,24 25,1 0,0 0,-25-24,25 24,-25-25,25 25,-25-25,24 25,-24-25,25 25,-25-25,0 1,0-1,0 0,-25 25,1 0,-1-25,0 25,0 0,25 25,-25-25,25 25,-24-25,24 25,0-1,-25-24,25 25,0 0,0 0,0 0,25-1,-25 1,24-25,-24 25,25-25,0 0,0 0,0 0,-1 0,1 0,0 0,0-25,0 25,24-25,-24 1,0-1,0 0,-1 0,1 0,0 1,-25-1,25-25,-25 25,0 1,25-1,-25 0,0 0,0 0,-25 1,25-1,-25 25,25-25,-25 0,0 0,25 50,0 0,0 0,0 0,0-1,0 1,0 25,0-25,0-1,0 26,0-25,0 24,0-24,0 0,0 0,0 24,0-24,0 0,-24 0</inkml:trace>
  <inkml:trace contextRef="#ctx0" brushRef="#br1" timeOffset="150787.6323">9873 15949,'0'0,"24"-24,1 24,-25-25,25 25,0 0,0-25,-1 25,1 0,0 0,0 0,0 0</inkml:trace>
  <inkml:trace contextRef="#ctx0" brushRef="#br1" timeOffset="151818.4491">10840 15925,'-25'0,"25"24,-25 1,25 0,25 0,0-25,0 25,0-25,-1 0,1 0,0 0,0-25,0 25,-1-25,1 25,-25-25,25 25,-25-25,0 1,0-1,0 0,0 0,-25 25,25-25,-25 25,1 0,-1 0,0 0,25 25,-25 0,25 0,0 0,0-1,0 1,25-25,-25 25,25 0,0 0,-1-25,1 24,0-24,0 0,0 25,-1-25,1-25,0 25,0-24,-25-1,25 25,-25-25,0 0,0 0,0 1,0-1,0 0,24 25,1 0,0 25,0 0,-25-1,25-24,-25 25,0 0,0 0,0 0,0-50,0 0,0 0,25 0,-1 1,-24-1,25 25,-25-25,25 0,0 25,-25-25,25 25,-25 25,24-25,-24 25,0 0,0 0,0-1,0 1,0 0,0 0,0 0,0-1,0 1</inkml:trace>
  <inkml:trace contextRef="#ctx0" brushRef="#br1" timeOffset="152541.8368">11956 15701,'0'-24,"-25"24,1-25,-1 25,0 0,0 0,0 25,25-1,-24-24,24 25,0 0,-25 0,25 0,0-1,0 1,0 0,0 0,0 0,25-1,-25 1,24 0,1 0,0-25,0 0,-25 25,25-25,-1 0,1-25,0 25,0-25,0 0,-1 25,-24-25,25 1,0-1,-25 0,25 0,-25 0,0 1,0-1,0 0,0 0,0 50,0 0,0 0,0-1,25-24,-25 25,0 0,24 0,-24 0,0-1,0 1,25-25,0 0,0 0,0 0,-1 25,1-25,0 0,0 0,-25-25,25 25,-1 0,-24-25</inkml:trace>
  <inkml:trace contextRef="#ctx0" brushRef="#br1" timeOffset="152854.3894">12204 15577,'0'0,"-25"0,25-24,-24-1</inkml:trace>
  <inkml:trace contextRef="#ctx0" brushRef="#br1" timeOffset="153277.3903">12254 15677,'25'-25,"-1"25,1 0,0 0,0 0,-25 25,25-25,-25 24,24-24,-24 25,0 0,25 0,-25 0,0-1,0 1,0 0,0 0,0 0,0-1,0 1,-25-50,25 1,0-1,0 0,0 0,0 0,0 1,25 24,-25-25,0 0,25 0,0 0,0 25,-25-24,25 24,-1 0,1-25,0 25,0 0,0 0,-1 0</inkml:trace>
  <inkml:trace contextRef="#ctx0" brushRef="#br1" timeOffset="154071.9152">12899 15677,'-25'0,"25"-25,-25 25,0 0,25 25,-24-25,24 24,-25 1,25 0,-25 0,25 0,0-1,0 1,0 0,0 0,0 0,25-25,-25 24,25-24,-1 0,1 0,-25-24,25 24,0-25,0 25,-25-25,24 0,1 0,0 1,0-1,0-25,-1 25,1-24,-25 24,25 0,0 0,-25-24,25 24,-25 0,0 0,0 1,0-1,0 0,0 0,0 50,-25-25,25 25,0 0,-25-1,25 1,0 0,0 25,-25-26,25 1,0 0,0 0,0 0,0-1,0 1,0 0,0 0,25 0,-25-1,25 1,0 0,-1-25,1 0,0 0,0 0,0-25,-1 25,1-25,0 1,0 24,0-25,-25 0,24 25,1-25,0 0,-25 1,25 24,-25-25,0 0,-25 25,25 25,-25-25,25 25,0-1,0 1,0 0,0 0,0 0,0-1,0 1,25-25,-25 25,25-25,-25 25</inkml:trace>
  <inkml:trace contextRef="#ctx0" brushRef="#br1" timeOffset="155594.4165">13916 15602,'0'-25,"0"50,25-25,-25 25,0 0,24-25,-24 25,0-1,25 1,-25 0,0 0,0 0,25-1,-25 1,0 0,0 0,0 0,0-1,-25 1,0-25,25 25,-24-25,-1 0,25-25,-25 25,25-25,-25 25,25-24,0-1,0 0,0 0,0 0,0 1,0-1,25 0,-25 0,25 25,0-25,-25 1,24-1,1 25,-25-25,25 25,0-25,0 25,-1-25,1 25,0 0,-25 25,25-25,-25 25,0 0,25-25,-25 25,0-1,0 1,0 0,0 0,0 0,0-1,0 1,0 0,0 0,0 0,0-1,0 1,0-50,0 1,0-1,24 0,-24 0,25 0,-25 1,25-1,-25 0,0 0,25 25,-25-25,0 1,25 24,-25-25,24 0,1 25,-25-25,25 25,-25 25,25-25,-25 25,25-25,-25 25,0-1,0 1,0 0,0 0,0 0,0-1,0 1,0 0,0 0,24-25,-24 25,25-25,0 0,0-25,0 25,-25-25,25 25,-1-25,1 0,-25 1,25 24,-25-25,25 25,-25-25,25 0,-1 0,1 1,-25-1,25 25,-25-25,25 25,-25 25,0 0,0-50,-25 25,0 0,0-25,1 25,-1 0,0 0,25 25,-25-25,25 25,-25-25,25 24,-24 1,24 0,0 0,24 0,1-1,-25 1,25-25,0 25,0-25,-1 0,-24 25,25-25,0 0,0 0,0 0,-1 0,1 0,0 0</inkml:trace>
  <inkml:trace contextRef="#ctx0" brushRef="#br1" timeOffset="156099.9498">15032 15726,'25'-25,"-50"50,75-50,-26 25,-24 25,25-25,-25 25,0 0,25 0,-25-1,0 1,0 0,-25 0,25 0,-25-25,25-25,0 0,25 0,-25 0,25 1,-25-1,25 0,-25 0,25 0,-1 1,1-1,0 25,0 0,0-25,-1 25,1 0,-25 25,25 0,-25-1,0 1,0 0,0 0,0 0,0-1,-25 1,25 0,0 0,0 0,0-1,25-24</inkml:trace>
  <inkml:trace contextRef="#ctx0" brushRef="#br1" timeOffset="156372.8079">15702 15553,'99'-298,"-198"596,173-596,-74 273,0 50,0 0,0-1,0 1,-25 0,25 0,0 0,0 24,0-24,0 0,0 0,0 0,-24-1,24 1,0 25,0-25,0-1,0 1,0 0,-25-25,25 25,0 0,0-1</inkml:trace>
  <inkml:trace contextRef="#ctx0" brushRef="#br1" timeOffset="156540.2832">15602 15627,'0'-25,"0"50,25-75,0 50,0 0,-25-24,25 24,0 0,-1 0,1 0,0 0,0-25,0 25,-1 0,26 0</inkml:trace>
  <inkml:trace contextRef="#ctx0" brushRef="#br1" timeOffset="157532.4264">16942 15528,'-25'0,"0"0,1 25,-1-25,0 0,0 0,0 24,1 1,-1 0,0 0,25 0,0-1,0 1,25-25,0 25,-1 0,1-25,0 25,0-25,0 0,-1 0,1 0,0 0,0 0,0-25,-1 25,-24-25,0 0,0 0,0 1,0-1,0 0,0 0,-24 0,-1 1,0-1,25 0,-25 0,25 0,-25 1,50-1,0 25,0 0,0 0,-1 0,1 0,0 0,0 0,0 0,-25-25,24 25,1 0,0-25,0 25,-25-25,0 0,0 1,0-1,-25 25,25-25,-25 25,25-25,0 50,0 0,0 0,0-1,0 1,0 0,0 0,-25 0,25 0,0-1,0 26,0-25,0 0,0 24,0-24,0 25,0-26,0 26,0-25,25 24,-25-24,0 25,0-25,25-1,-25 26,0-25,0 0,0-1,0 1,0 0,-25-25,0 25,1-25,-1 0,0-25,0 25,0-25,1 25,24-25,0 1,-25-1,25 0,0 0,0 0,0 1,25-1,-25-25,24 25,1 1,0-26,0 25,0 0,-1 1,1-1,25 0,-25 0,-1 25,1-25,25 1,-25-1,24 25,-24-25,0 0,24 0,-24 25,0-24</inkml:trace>
  <inkml:trace contextRef="#ctx0" brushRef="#br1" timeOffset="158134.3071">18207 15528,'-25'0,"50"0,0 0,0 0,-1 0,1 0,0 0,0 0,0 0,-1 0,1 0,0 0,0-25,0 25,-1 0,1 0</inkml:trace>
  <inkml:trace contextRef="#ctx0" brushRef="#br1" timeOffset="158459.1879">18629 15329,'24'0,"-24"-25,0 1,0 48,0 1,25-25,-25 25,0 0,0 0,0 0,0-1,0 1,0 0,0 0,0 0,0-1,0 1,0 0,0 0,0 0,0-1</inkml:trace>
  <inkml:trace contextRef="#ctx0" brushRef="#br1" timeOffset="158722.4348">18852 15503,'25'0,"0"0,-1 0,-24-25,25 25,0 0,0 0,0 0,-1 0,1 0,0 0,0 0,0 0,-1 0,1 0,0 0,0 0,0 0</inkml:trace>
  <inkml:trace contextRef="#ctx0" brushRef="#br1" timeOffset="158946.1843">19199 15404,'-74'0,"148"0,-173 0,74 0,25-25,0 50,0 0,0-1,0 1,25-25,-25 25,25 0,0 0,-1-25,-24 24,25-24</inkml:trace>
  <inkml:trace contextRef="#ctx0" brushRef="#br1" timeOffset="159263.3276">19522 15379,'0'-25,"0"50,0-25,0 25,24-25,-24 25,0-1,0 1,0 0,0 0,0 0,0-1,0 1,0 0,0 0,-24-25,24 25,-25-25,25 24,-25-24,0 0,0 0,25-24,-24 24,24-25,-25 25</inkml:trace>
  <inkml:trace contextRef="#ctx0" brushRef="#br1" timeOffset="159608.7907">19571 15007,'0'25,"0"-1,0 1,25-25,-25 25,25 0,0-25,-25 25,24-25,-24-25,0 0,0 0,0 0,0 1,0-1</inkml:trace>
  <inkml:trace contextRef="#ctx0" brushRef="#br1" timeOffset="160201.4999">19869 15453,'0'25,"-25"0,0 0,0 0,25-1,0 1,0 0,25-25,-25 25,25-25,0 0,0 0,0 0,-1-25,1 25,0 0,-25-25,25 25,-25-25,0 1,0-1,0 0,-25 0,25 0,-25 25,25-24,-25 24,25-25,-24 25,-1 0,25-25,-25 25</inkml:trace>
  <inkml:trace contextRef="#ctx0" brushRef="#br1" timeOffset="160927.2906">20365 15131,'0'0,"0"25,0-1,0 1,0 0,0 0,0 0,0-1,0 1,0 0,0 25,-25-25,0 24,25-24,-24 25,-1-1,-25-24,25 25,1-26,-26 26</inkml:trace>
  <inkml:trace contextRef="#ctx0" brushRef="#br1" timeOffset="161479.1767">18306 15205,'0'-25,"-25"25,1 0,-1 0,0 0,25 25,-25-25,25 25,-25-25,1 25,-1 0,0-25,0 24,0 1,25 0,-24 0,-1 0,0 0,0-1,25 1,-25 0,25 0,-24 0,24 24,0-24,0 0,0 24,0-24,0 0,0 25,0-26,0 1,0 0,24 0,1 0,0-1,-25 1,50-25,-26 25,1 0,25-25</inkml:trace>
  <inkml:trace contextRef="#ctx0" brushRef="#br1" timeOffset="162398.5203">21283 15255,'25'0,"-25"25,0-1,0 1,0 0,0 0,0 0,0 0,0-1,0 1,0 0,0 0,0 0,0-1,0 1,0 0,0 0,-25 0,25-1,0-48,0-1,0 0,0 0,0 0,0 1,0-1,0-25,0 25,0 1,0-26,0 0,0 25,0-24,0 24,0-25,0 26,0-26,0 25,0 0,0 1,0-1,25 0,-25 0,0 0,24 25,-24-24,25 24,0 0,0 0,-25 24,25-24,-1 0,-24 25,25-25,0 25,-25 0,25 0,-25-1,0 1,0 0,0 0,0 0,-25-1,25 1,-25 0,0 0,1 0,24-1,-25 1,0 0,0-25,0 25,1 0</inkml:trace>
  <inkml:trace contextRef="#ctx0" brushRef="#br1" timeOffset="162747.8451">21630 15404,'0'-25,"0"50,25-50,-50 25,25 25,-25-25,0 25,1-25,24 24,0 1,0 0,0 0,0 0,24-25,1 24,0-24,0 0,0 0,-1 0,-24-24,25 24,-25-25,0 0,0 0,0 0,-25 25,25-24,-24 24,24-25,-25 0,0 25,0-25,0 25</inkml:trace>
  <inkml:trace contextRef="#ctx0" brushRef="#br1" timeOffset="163935.6894">21754 15379,'0'-25,"0"50,25-50,-25 0,0 50,25-25,-25 25,0 0,0 0,24-1,-24 1,0 0,0 0,0 0,0-1,0 1,0 0,0-50,0 0,25 1,-25-1,0 0,25 25,-25-25,25 0,-25 1,25 24,-1-25,1 25,0 0,0 0,0 25,-25-1,25-24,-25 25,0 0,0 0,0 0,0-1,0 1,0-50,0 1,0-1,24 25,-24-25,25 25,-25-25,25 0,-25 1,25 24,-25-25,25 25,-25-25,24 25,1 0,0 25,-25 0,0-1,0 1,0 0,25-25,-25 25,25 0,-1-1,1-24,0-24,0 24,0-25,-25 0,24 25,-24-25,25 0,0 1,-25-1,25 25,-25-25,0 0,25 0,-25 0,0-24,0 24,0 0,0 0,0 1,0-1,0 0,0 0,-25 25,25-25,0 1,-25 24,25-25,-25 25,25-25,0 50,0 0,0-1,0 1,0 0,0 0,0 24,0-24,0 0,0 25,0-26,0 1,0 0,0 25,0-25,0-1,0 1,0 25,0-25,0-1,0 1,0 0,0 0,-25-25,1 0,24-25,-25 25,25-25,0 0,0 1,0-1,25 25,-25-25,24 0,1 0,-25 1,25-1,0 25,0-25,-1 25,1 0,0 0,-25-25,25 25,0 0,-1 0,1 0,0 0,0 0,0 0</inkml:trace>
  <inkml:trace contextRef="#ctx0" brushRef="#br1" timeOffset="164130.8152">21928 15081,'-25'0,"25"-25,0 1,25 24,-25-25,24 25,1 0,0 0,0 0,0 0</inkml:trace>
  <inkml:trace contextRef="#ctx0" brushRef="#br1" timeOffset="166076.4799">4515 17165,'0'-25,"-25"25,25-25,-25 25,0 0,1 0,-1 25,0-25,25 25,0 0,-25-25,25 24,0 1,25-25,-25 25,0 0,25-25,0 25,-1-25,-24 24,25-24,0 25,0-25,-25 25,25-25,-1 25,1-25,-25 25,25-25,-25 24,-25-24,25 25,-25-25,1 0,-1 0,0 0,0 0,0 0,1 0,-1-25,25 1,25 24,-25-25,24 25,1 0,-25-25,25 25,0 0,0-25,-1 25,1 0,0-25,0 1,0-1,-1 25,-24-25,25 0,-25 0,0 1,0-1,0 0,0 0,0 0,-25 1,25-1,-24 25,48 25,-24-1,0 1,0 0,25-25,-25 25,0 0,0-1,25 1,-25 0,0 0,25 0,-25-1,0 1,25 0,-25 0,24 0,-24-1,25-24,0 0,0-24,-25-1,25 25,-25-25,0 0,24 25,-24-25,0 1,0-1,25 25,-25 25,0-1,25 1,-25 0,0 0,0 0,25-25,-25 24,25-24,-25 25,25-25,-1 25,1-25,0 0,0 0,0 0,-1-25,1 25</inkml:trace>
  <inkml:trace contextRef="#ctx0" brushRef="#br1" timeOffset="167475.1024">5383 17314,'-74'0,"148"0,-148 24,74 1,24 0,-24 0,25-25,-25 25,25-25,-25 24,25-24,-25-24,0-1,0 0,0 0,0 0,0 1,0-1,25 25,-25-25,24 25,1 0,-25 25,25-25,-25 25,25-25,-25 24,0 1,0 0,25-25,-25 25,0 0,24-1,1-24,-25-24,25 24,-25-25,25 25,-25-25,25 25,-25-25,0 0,0 1,0-1,24 25,-24 25,0-1,0 1,25-25,-25 25,0 0,25-25,-25 25,25-25,0 0,-1 0,1 0,0 0,0-25,0 0,-25 0,24 25,-24-25,25 1,-25-1,0 0,0 0,0 0,0 1,0-1,0 0,0 0,-25 0,25 1,-24 24,24-25,-25 25,25-25,0 50,0 0,0-1,0 1,0 0,0 0,0 0,25-25,-25 24,0 1,0 0,24 0,1 0,-25-1,25-24,-25 25,25-25,-25 25,25-25,-1 0,1 0,0 0,0 0,0 0,0 0,-1 0,1 0,-25-25,25 25,0 0,-25-25,25 25,-25-24,24 24,-24-25,0 0,-24 25,-1 0,0 25,0-25,0 25,1-25,24 24,-25 1,25 0,0 0,25-25,-1 0,1 0,0 0,-25-25,25 25,0-25,-1 0,1 1,-25-1,25 0,-25 0,0 0,25 1,-25-1,0 0,0 0,0 0,0 1,0-1,-25 0,25 0,-25 25,25-25,-25 25,25-24,-24 24,24-25,0 50,0-1,0 1,0 0,24 0,-24 0,0-1,0 1,0 0,25 0,-25 0,0-1,25 1,-25 0,0 0</inkml:trace>
  <inkml:trace contextRef="#ctx0" brushRef="#br1" timeOffset="168356.2722">7070 16966,'-25'0,"0"0,25-24,0 48,0 1,0 0,-25 0,25 0,0-1,0 1,0 0,0 0,0 0,0-1,0 1,25 0,0-25,-25-25,25 25,-25-25,24 25,-24-24,25 24,-25-25,25 25,-25-25,25 25,0 0,0 0,-25 25,24-25,-24 25,0-1,0 1,0 0,-24-25,24 25,-25-25,0 0,50 0,0 0,-1 0,1 0,0 0,0-25,0 25,-1 0,1 0,0-25,0 25,0 0,-1-25,1 25,-25-24,25 24,-25-25,0 0,0 0,-25 25,0 0,1 0,-1 0,25 25,0 0,0 0,0-1,0 1,25-25,-25 25,0 0,24-25,1 0,-25 25,25-25,0 0,0 0,-1 0,1 0,0 0,0 0,0 0,-1 0</inkml:trace>
  <inkml:trace contextRef="#ctx0" brushRef="#br1" timeOffset="169613.5589">8880 17090,'-24'0,"24"25,-25-25,0 25,0 0,0 0,25-1,-24 1,24 0,0 0,0 0,24-1,1 1,0-25,0 25,24-25,-24 0,0 0,0 0,24 0,-24 0,0 0,25 0,-26 0,1-25,0 25,0-25,-25 1,25 24,-25-25,24 0,-24 0,0 0,0 1,-24-1,24 0,-25 25,25-25,-25 0,0 25,25-24,-25 24,1 0,-1-25,0 25,0 0,0 0,1 0,-1 0,0 25,0-25</inkml:trace>
  <inkml:trace contextRef="#ctx0" brushRef="#br1" timeOffset="170125.2733">8558 17611,'0'25,"-25"-25,50 0,0 0,0 0,-1 0,1 0,0 0,0 0,24 0,-24 0,25 0,-25 0,24 0,-24 0,25 0,-1 0,-24 0,0 0,24 0,-24 0,0 0,0 0,0 0,-1 0,1 0,0 0,0 0,0 0,0 0,-25-25,-25 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4:54:28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20936 2853,'0'-25,"0"0,0 50,0 0,0-1,-25 1,25 0,-25 25,0-26,25 1,-25 0,25 0,-25 0,25-1</inkml:trace>
  <inkml:trace contextRef="#ctx0" brushRef="#br0" timeOffset="1251.1559">21357 2356,'0'-24,"0"-1,0 50,-25-25,25 24,-24-24,24 25,0 0,-25 0,25 0,-25-1,25 1,0 0,0 0,0 0,0-1,0 1,0 0,0 0,0 0,0 0,25-25,0 24,-1-24,1 0,0 0,0 0,0 0,-1-24,1 24,-25-25,0 50,0-1,0 1,0 0,0 0,25 0,0-25,0 0,-1 0,1-25,-25 0,25 0,-25 0,0 1,0-1,0 0,-25 0,0 0,1 25,24-25,-25 25,50 0,-1 0,1 0,0 0,0 0,0 25,-1-25,1 25,0-25,0 25,0 0,-1 0,-24-1,0 1,0 0,-24-25,24 25,-25-25,0 0,25-25,0 0,0 0,0 1,25-1,0 0,-25 0,24 0,1 0,0 25,25-24,-26 24,1 0,-25 24,25 1,-25 0,0 0,0 0,0 0,0-1,25-24,-25 25,0-50,25 1,-25-1,0 0,25 0,-25 0,24 0,1 25,-25 25,0 0,25-25,-25 50,0-25,0-1,25 26,-25-25,0 0,0-1,0 1</inkml:trace>
  <inkml:trace contextRef="#ctx0" brushRef="#br0" timeOffset="3005.5515">22300 2604,'0'25,"25"-25,-25 25,24 0,-24 0,0 0,0-1,0 1,0 0,25-25,-25 25,0 0,0-50,0 0,0 0,0 0,0 1,0-1,0 0,0 0,25 25,-25-25,25 25,0 0,-1 0,1 25,-25 0,25-25,-25 25,0 0,0-1,0 1,0 0,0 0,0-50,0 0,25 0,-25 1,25-1,-1 0,1 0,0 25,-25-25,0 50,25-25,-25 25,25 0,-25 0,0-1,24-24,-24 25,25-25,-25 25,25-25,0 0,0 0,-1 0,26 0,-25 0,0-25,-1 25,1 0,0-25,0 25,-25-24,25 24,-25-25,0 0,0 0,-25 25,0 0,0 0,25 25,-25-25,1 0,24 25,0 0,0-1,24 1,1-25,0 0,0-25,0 25,0 0,-25-24,24 24,1-25,0 0,-25 0,25 25,-25 25,0 0,25 0,-25-1,0 1,24-25,-24 25,0-50,25 25,-25-25,0 1,25-1,-25 0,25 0,-25 0,25 25,-25 25,0 0,0 0,0 0,0 24,0-24,0 0,24 0,1-25,0 0,0-25,-25 0,25 0,-1 0,-24-24,25 24,0-25,-25 25,25-24,24-50,-24 74,-25-25,25 1,-25-26,0 50,0 1,0-1,-25 0,0 0,1 0,-1 25,25-24,-25 24,25 24,0 1,0 0,-25-25,25 25,0 0,0-1,0 26,0-25,0 0,0-1,0 26,0-25,0 0,0-1,0 1,0 25,0-25,-25-1,25 1,0 0,0 0,0 0,0 0,25-25,-25-25,25 25,0-25,0 0,-1 25,-24-25,25 0,0 1,0 24,-25-25,25 25,-1 25,-24-1,25 1,-25 0,0 0,0 0,0 0,0-1,0 1,0 0,0 0,0 0,0-1,-25 1,25 0,-24-25,-1 0</inkml:trace>
  <inkml:trace contextRef="#ctx0" brushRef="#br0" timeOffset="3166.907">23416 2505,'25'0,"0"-25,-1 25,1 0,0 0,0-24,0 24,-1 0,1 0,25 0,-25 24,-1-24</inkml:trace>
  <inkml:trace contextRef="#ctx0" brushRef="#br0" timeOffset="3849.8762">24309 2629,'-25'0,"0"25,1-25,24 25,-25 0,25 0,0-1,0 1,0 0,0 0,25-25,-1 25,1-25,0-25,0 25,-25-25,0 0,0 0,0 1,0-1,0 0,0 0,-25 0,25 0,25 25,0 0,-1 25,1-25,0 25,-25 0,25-25,-25 25,25 0,-25-1,0 1,0 0,0-50,0 0,24 1,1-1,-25 0,25 25,-25-25,25 25,-25-25,25 25,-1 0,-24 25,25 0,-25 0,0 0,0-1,0 1,0 0</inkml:trace>
  <inkml:trace contextRef="#ctx0" brushRef="#br0" timeOffset="5024.4815">2382 4961,'0'-25,"0"0,0 1,24-1,-24 0,0 0,0 0,25 0,-25 1,25-1,-25 0,0-25,0 26,0-26,25 25,-25-24,0 24,0 0,0-25,0 26,0-1,-25 0,25 0,-25 0,25 50,-25-25,25 25,0 0,-24 0,24-1,0 1,0 0,24-25,-24 25,25 0,0-1,0-24,-25 25,25 0,-1 0,1-25,0 25,0-1,0 1,-1-25,-24 25,25-25,0 25,0 0,-25-1,25-24,-25 25,0 0,-25-25,25 25,-25-25,0 25,0-25,1 25,-1-25,0 24,-25-24,26 0,-1 0,0 0,0 0,0-24,1-1</inkml:trace>
  <inkml:trace contextRef="#ctx0" brushRef="#br0" timeOffset="5292.5209">2754 4316,'24'0,"1"0,0 25,0 0,-25-1,25-24,-25 25,24 0,1 0,-25 24,25-24,0 0,-25 0,25 24,-25-24,0 0,25 0,-25 0,0-1,0 1,0 0,0 0,-25-25,25 25,-25-25</inkml:trace>
  <inkml:trace contextRef="#ctx0" brushRef="#br0" timeOffset="6503.3918">2778 4738,'0'0,"0"-25,0 0,0 0,25 25,-25-25,25 25,-25-24,25 24,0-25,-1 25,1-25,0 25,25-25,-25 25,-1-25,1 25,0 0,0-24,0 24,-1 0,1 0,0-25,0 25,0 0,-25 25,-25-1,0-24,25 25,-25-25,0 25,25 0,-24 0,24-1,-25 1,25 0,0 0,0 0,0-1,25-24,-1 0,1 0,-25-24,25 24,-25-25,25 25,0-25,-25 0,24 0,-24 1,0-1,0 0,0 0,-24 25,24-25,-25 25,25 25,0 0,0 0,0 0,25-1,-25 1,24 0,1-25,0 25,0-25,0 0,-25-25,24 25,-24-25,25 0,-25 1,25-1,-25 0,25 0,-25 0,25 1,-25-1,0 0,0 0,0 0,0 1,0-1,0 0,-25 25,25-25,0 50,25 0,-25 0,24-1,-24 1,0 0,25 0,-25 0,0-1,25 26,-25-25,0 0,0-1,0 1,0 0,0 0,0 0,0-50,0 0,0 0,0 0,25 1,-25-1,25 25,-1-25,-24 0,25 25,0 0,-25-25,25 25,0 25,-1-25,-24 25,0 0,25 0,0-1,-25 1,25 0,-25 0,0 0,0-1,25-24,-25 25,0 0,0 0,0 0,-25-25,0 0,0 0,0 0,1-25,-1 25,25-25,0 0,0 0,-25 1,25-1,0 0,0 0,0 0,0 1,0-1,0 0,0 0,0 0,0 1,25 24,0 0,-1 0,1 0,-25 24,25-24,0 0,0 0,-25 25,24-25,1 25,-25 0,25 0,0-1,-25 1,0 0,0 0,25-25,-25 25,0-1,0 1</inkml:trace>
  <inkml:trace contextRef="#ctx0" brushRef="#br0" timeOffset="8233.503">4242 4663,'0'-25,"25"25,-25-24,25 24,-25-25,0 0,24 0,-24 0,0 1,0-1,0 0,0 0,0 0,0 1,0-1,-24 0,24 0,0 0,0 1,-25-1,25 0,0 0,0 0,0 1,-25 24,25-25,-25 0,25 0,0 50,0 0,0 0,0-1,0 26,0-25,0 24,0-24,25 25,-25-25,0 24,0-24,25 25,-25-26,0 1,25 0,-25 0,24 0,-24-1,0 1,25-25,-25 25,25-25,-25 25,25-25,0-25,-1 0,-24 0,25 1,0-1,-25 0,0 0,25 0,-25 1,0-1,0 50,0-1,0 1,0 0,25 0,-25 0,0-1,0 1,24-25,-24 25,0 0,25-25,0 0,0-25,0 0,-25 0,24 1,-24-1,25-25,0 25,-25-24,0-1,25 25,-25-24,0-1,0 1,0 24,0-25,0 25,0 1,0-1,0 0,-25 0,25 0,-25 25,25-24,-25 24,1-25,24 50,0-1,0 1,0 0,0 0,0 0,0-1,0 1,0 0,24 25,-24-26,0 1,25 0,-25 0,0 0,25-1,-25 1,0 0,25 0,-25 0,0-1,25 1,-25 0,0 0,24-25,1 0,-25-25,0 0,25 25,0-25,-25 1,25 24,-1-25,1 0,0 0,-25 50,25-25,-25 25,0 0,25-25,-25 24,0 1,0 0,25-25,-25 25,24 0,1-25,0 0,0-25,-25 0,25 50,-25 0,24-1,-24 1,0 0,0 0,25 24,-25-24,0 0,0 0,0 0,25 0,-25-1,0 1,0 0,0 0,-25 0,0-25,1 0</inkml:trace>
  <inkml:trace contextRef="#ctx0" brushRef="#br0" timeOffset="8416.0172">4688 4415,'0'-25,"0"1,25 24,-25-25,25 25,-25-25,25 25,0 0,-1-25,1 25,0-25,0 25,0 0,-1-24,1 24,0 0,0 0,0 0</inkml:trace>
  <inkml:trace contextRef="#ctx0" brushRef="#br0" timeOffset="8714.77">5581 4837,'25'0</inkml:trace>
  <inkml:trace contextRef="#ctx0" brushRef="#br0" timeOffset="10108.7444">6326 4514,'0'0,"0"-24,0-1,0 0,0 0,-25 25,0-25,0 25,25 25,-25-25,1 0,24 25,-25-25,0 25,0 0,25-1,-25 1,0 0,25 0,0 0,-24-1,24 1,0 0,24 0,1-25,0 0,0 0,0 0,0-25,-1 25,1-25,0 0,-25 1,25 24,-25-25,0 0,0 0,0 0,-25 25,25 25,0 0,25 0,0 0,-1-1,-24 1,25-25,-25 25,25-25,0 0,0 0,-1 0,1-25,0 0,-25 1,25-1,-25 0,25 0,-25 0,0-24,0 24,0 0,0-24,0 24,0 0,0-25,-25 26,25-1,-25 0,25 0,-25 25,25-25,0 1,-25 24,25-25,0 0,-24 25,24 25,0 0,24-1,-24 1,0 0,0 0,25 24,-25-24,0 0,0 25,25-26,-25 1,0 25,0-25,25 24,-25-24,0 0,25 0,-25-1,24 1,1 0,0-25,0 0,0 0,-25-25,24 0,1 25,-25-24,25-1,0 0,0 0,-25 0,0 1,24-1,-24 0,0 50,25-25,-25 25,25-25,-25 24,0 1,25-25,-25 25,25 0,-25 0,0-1,0 1,0 0,0 0,-25 0,0-25,25 24,-25-24,0 25,1-25,-1 0,25 25,-25-25,0 0,0 0,1 0,24-25</inkml:trace>
  <inkml:trace contextRef="#ctx0" brushRef="#br0" timeOffset="10406.4198">7094 4514,'0'0,"0"25,0 0,0 0,0 0,0-1,25-24,-25 25,25-25,0 0,0 25,0-25,-1 0,1 0,-25-25,0 0,0 1,0-1,-25 0,1 25,24-25,-25 25,0-25,0 1,0 24,0 0,1 0</inkml:trace>
  <inkml:trace contextRef="#ctx0" brushRef="#br0" timeOffset="11031.7699">7863 4440,'0'-25,"0"50,0 0,25-25,-25 25,0-1,0 1,0 0,0 0,0 0,0-1,0 1,25 0,-25 0,0 0,0-1,0 1,0 0,25-25,-25 25,0 0,0-50,-25 25,25-25,0 0,0 0,0 1,0-26,0 25,0 0,0-24,0 24,0-25,0 26,0-26,0 25,0 0,0 1,0-1,0 0,0 0,0 0,0 1,0-1,0 0,25 25,-25-25,25 0,-1 1,1 24,0-25,0 25,0 0,-1 0,1 0,0 25</inkml:trace>
  <inkml:trace contextRef="#ctx0" brushRef="#br0" timeOffset="12521.0664">7963 4589,'0'-25,"0"0,24 0,1 25,0-24,0 24,0-25,-1 25,1 0,-25 25,25-25,0 0,-25 24,25 1,-25 0,25 0,-25 0,0-1,0 1,0 0,0 0,0 0,0-50,0 0,0 0,0 0,0 1,24-1,-24 0,25 25,-25-25,25 0,0 1,0 24,-25-25,24 25,1 25,-25-1,25 1,0 0,-25 0,0 0,25-1,-25 1,0 0,24 0,-24-50,0 0,0 0,0 1,0-1,0 0,0 0,25 25,-25-25,25 25,-25-24,25 24,0 0,-25 24,24-24,-24 25,0 0,0 0,0 0,0-1,0 1,0 0,0 0,25-25,-25 25,25-25,0 0,-25-25,25 25,-1-25,1 0,0 0,0 1,0 24,-25-25,24 25,-24-25,25 25,-25-25,25 0,-50 25,0-24,1 24,-1 24,0-24,25 25,0 0,-25-25,25 25,0 0,0-1,0 1,0 0,25-25,0 0,-25-25,25 25,-25-25,24 25,-24-24,25-1,-25 0,25 0,-25 0,0 1,25-1,-25 0,0 0,0 0,0 1,0-1,0 0,0 0,0 0,0 1,0-1,-25 25,25-25,-25 0,0 25,25-25,-24 25,24-24,-25 24,25 24,0 1,0 0,0 0,0 0,25 24,-25-24,0 0,0 0,0 24,24-24,-24 0,0 24,0-24,0 0,0 0,25 24,-25-24,0 0</inkml:trace>
  <inkml:trace contextRef="#ctx0" brushRef="#br0" timeOffset="12703.0303">8484 4266,'0'-24,"0"-1,24 25,1 0</inkml:trace>
  <inkml:trace contextRef="#ctx0" brushRef="#br0" timeOffset="13511.8894">9997 4167,'0'-25,"0"1,0-1,-25 25,25 25,-25-25,0 24,0-24,1 25,-1 0,0 0,0 0,0-1,25 1,-24 0,-1 0,25 0,-25-1,25 1,0 0,0 0,0 0,0-1,0 1,0 0,25-25,0 25,-1 0,1-25,0 0,0 0,24 0,-24 0,25 0,-25 0,-1-25,1 25,25 0,-25-25,-1 0,1 25,-25-25,-25 1,1 24,-1 0,0 0,0 0,0 0,1 0,-1 0,0 0,0 0,0 0,25-25,25 25,0 0,0-25,0 25,-1 0,1-25,0 25,0 0,-25-25,25 25,-25 25,24-25,-24 25,25-25,-25 25,25 0,-25-1,25 1,-25 0,0 0,0 0,0-1,0 1,25 0,-25 0,0 0,0-1,0 1,0 0</inkml:trace>
  <inkml:trace contextRef="#ctx0" brushRef="#br0" timeOffset="14276.9127">10468 4366,'0'24,"0"1,0 0,0 0,25-25,-25 25,0-1,0 1,0 0,0 0,25-25,-25 25,0-1,0 1,0-50,0 1,0-1,-25 0,25 0,0 0,0 1,0-1,0 0,0 0,0 0,0 1,25 24,-25-25,24 0,1 0,0 25,0 25,0 0,-25 0,0-1,24-24,-24 25,0 0,0 0,0 0,0-1,0 1,0 0,25-25,-25-25,25 25,0-25,-25 1,25 24,-25-25,0 0,24 0,-24 0,25 1,-25-1,25 0,-25 0,0 0,0 1,25 24,-25 24,25-24,-25 25,0 0,24 0,-24 0,0-1,25 1,-25 0,0 0,0 0,0-1,0 1,0 0,25-25,-25 25</inkml:trace>
  <inkml:trace contextRef="#ctx0" brushRef="#br0" timeOffset="14736.6877">11212 4713,'0'-25</inkml:trace>
  <inkml:trace contextRef="#ctx0" brushRef="#br0" timeOffset="18344.3098">11931 4465,'0'-25,"0"0,0 0,-24 25,-1 0,0 0,0 0,0 0,1 0,24 25,-25-25,0 25,0 0,25 0,-25-1,25 1,0 0,0 0,0 0,0-1,0 1,25-25,-25 25,25-25,0 25,0-25,-1 0,1 0,0 0,0-25,0 0,-25 0,24 25,-24-24,0-1,0 0,0 0,0 0,0 1,0-1,0 0,0 50,25-25,-25 25,25-25,-25 24,25 1,0-25,-25 25,24 0,-24 0,0-1,25 1,-25 0,0 0,0-50,0 0,0 0,0 1,25-1,-25 0,25 25,-25-25,25 0,-25 1,24-1,-24 50,25-1,-25 1,25 0,-25 0,0 0,25-25,-25 24,25-24,-25 25,24-25,-24 25,25-25,-25-25,25 25,-25-25,0 1,25-1,-25 0,0 0,0 0,0 1,25 24,-25-25,24 25,1 25,0-1,0 1,0 0,0-25,-25 25,24-25,1 25,0-1,0-24,0 0,-1 0,1 25,0-25,0 0,0 0,-1 0,1-25,0 25,-25-24,0-1,-25 25,0 0,1-25,-1 25,0 0,0 25,0-25,1 0,-1 0,25 25,0-1,0 1,25 0,-1-25,1 0,-25-25,25 25,0 0,0-25,-25 1,24 24,1-25,-25 0,25-25,0 26,-25-1,0 0,0 0,0-24,0 24,0 0,0 0,0 0,0 1,0-1,-25 0,25 0,-25 0,0 25,25-24,-24-1,-1 0,0 25,25-25,-25 25,25-25,0 50,0 0,0 0,25 0,-25-1,0 1,25 25,-25-25,0-1,25 26,-25-25,24 24,-24-24,0 0,25 25,-25-26,0 26,0-25,25 24,-25-24,0 0,0 0</inkml:trace>
  <inkml:trace contextRef="#ctx0" brushRef="#br0" timeOffset="19685.2441">13693 4291,'0'-25,"0"50,0 0,0 0,0 0,0-1,0 1,0 0,0 0,0 0,0-1,24 1,-24 0,0 0,0 0,25-1,-25 1,25-25,0-25,0 1,-25-1,0 0,24 0,-24 0,0 1,0-1,0 0,25 25,0 0,-25 25,25 0,-25-1,25-24,-25 25,24 0,-24 0,25-25,-25 25,25-25,0 0,-25-25,25 0,-1 0,-24 0,0 1,0-1,0 0,0 0,0 0,0 1,0-1,0 0,0 0,0 0,0 1,0-1,-24 25,24-25,-25 0,25 0</inkml:trace>
  <inkml:trace contextRef="#ctx0" brushRef="#br0" timeOffset="20308.2306">14337 4415,'0'25,"25"-25,-25 25,0 0,0-1,0 1,0 0,0 0,0 0,0-1,0 1,0 0,0 0,0 0,0-1,0 1,0 0,0 0,0 0,0 0,0-1,0 1,0 0,0 0,0 0,0-1,25-24,-25 25,0-50,-25 1,25-1,-25 0,25-25,0 26,0-1,0 0,-24-25,24 25,0-24,0 24,0-25,0 26,0-1,0-25,0 25,0 1,0-1,0 0,0 0,0 0,0 1,0-1,0 0,0 0,24 25,1 0,-25 25,25-25,0 0,-25 25,25-25,-1 25,-24-1,25-24,-25 25,0 0,0 0,0 0,0-1,-25-24,25 25,-24-25,24 25,-25-25,25 25,-25-25,25 25</inkml:trace>
  <inkml:trace contextRef="#ctx0" brushRef="#br0" timeOffset="20763.7377">14784 4440,'0'-25,"0"0,-25 25,0 25,1-25,24 25,-25 0,0 0,25-1,-25 1,25 0,0 0,0 0,0-1,0 1,0 0,0 0,25 0,0-25,0 0,-1 0,1 0,0-25,0 25,0 0,-1 0,1-25,0 25,0-25,0 25,-1 0,-24 25</inkml:trace>
  <inkml:trace contextRef="#ctx0" brushRef="#br0" timeOffset="21052.3605">15330 4738,'0'0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5T10:19:52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12676 9004,'-25'0,"25"-25,-25 25,25-25,-25 25,0-24,1 24,24-25,-25 25,0-25,0 25,0-25,0 25,1 0,-1 0,0 0,0-25,0 25,1 0,-1 0,0 0,0 0,0 25,1-25,-1 0,25 25,-25-25,0 0,0 25,1-25,-1 25,0-25,0 24,0-24,25 25,-24-25,-1 25,0-25,25 25,-25-25,0 25,1-25,24 25,-25-25,25 24,-25-24,0 25,0 0,1 0,-1 0,0-1,25 1,-25 0,0 0,25 0,-24-25,24 24,-25 1,25 0,-25 0,25 0,-25-1,25 1,0 0,-25 0,25 0,0-1,0 1,0 0,0 0,0 0,0-1,0 1,0 0,0 0,0 0,0-1,0 1,0 0,0 0,25-25,-25 25,0-1,25 1,-25 0,25 0,0 0,-25 0,24-1,1-24,-25 25,25 0,0-25,-25 25,25 0,-1-1,1 1,0-25,0 25,0 0,-1 0,1-25,0 24,0 1,0-25,-1 25,1 0,0-25,0 25,0-25,-1 24,1-24,0 0,0 25,24-25,-24 0,0 0,0 25,24-25,-24 0,0 0,25 0,-26 0,26 0,-25 0,0 0,24 0,-24 0,25 0,-25-25,-1 25,26 0,-25-25,0 25,24 0,-24-24,0 24,0-25,24 25,-24-25,0 0,0 25,-1-25,1 1,0-1,25 0,-26 0,1 25,0-25,-25 1,25-1,0 0,-1 0,1 0,-25 1,25-1,-25 0,25 0,-25 0,0 0,25 25,-25-24,0-1,0 0,0 0,0 0,-25 25,25-24,0-1,-25 0,25 0,0 0,0 1,-25 24,25-25,-25 0,25 0,0 0,-24 1,24-1,-25 0,0 0,0 0,25 1,-25-1,1 0,-1 0,0 0,0 25,0-24,1-1,-1 0,0 25,0-25,0 0,1 25,-1-24,0 24,0-25,0 25,-24-25,24 25,0-25,-24 25,24 0,0-25,-25 25,26 0,-1 0,0 0,-25 0,25 0,1 0,-1 0,-25 0,25 25,1-25,-1 0,-25 0,25 25,1-25</inkml:trace>
  <inkml:trace contextRef="#ctx0" brushRef="#br0" timeOffset="2088.7969">6226 9426,'-24'0,"-1"0,0 0,25 25,-25-25,25 24,0 1,0 0,0 0,0 0,0-1,25-24,-25 25,0 0,25-25,0 0,-25 25,24-25,1 0,-25 25,25-25,0 0,0 0,-1 0,1 0,-25-25,25 25,0 0,0 0,-25-25,24 25,1-25,0 25,-25-25,25 25,0-24,-25-1,24 25,-24-25,25 25,-25-25,0 0,25 25,-25-24,0-1,-25 25,25-25,-25 0,1 25,24-25,-25 25,25-24,-25 24,0 0,0 0,1-25,-1 25,0 0,0 0,0 0,1 0,24 25,-25-25,0 0,25 24,-25-24,25 25,-25-25,25 25,-24 0,24 0,-25-1</inkml:trace>
  <inkml:trace contextRef="#ctx0" brushRef="#br0" timeOffset="3121.581">11807 9996,'0'0,"-24"0,48 0,1 0,-25 25,25-25,0 0,0 0,-1 0,1 0,0 0,25 0,-26 0,1 0,25 0,-25 0,-1 0,26 0,-25 0,24 0,-24 0,0 0,25-25,-26 25,26 0,-25 0,0 0,0 0,-1-25,1 25,0 0,0 0,0 0,-1 0,-48 0,-1 25</inkml:trace>
  <inkml:trace contextRef="#ctx0" brushRef="#br0" timeOffset="3849.413">12031 10120,'0'0,"-25"0,0 0,0 0,0 0,1 0,-1 0,50 0,-1 0,1 0,0 0,0 25,0-25,-1 0,26 0,-25-25,0 25,24 0,-24 0,25 0,-1-24,1 24,-25 0,24 0,1-25,-25 25,24 0,1 0,-25 0,0 0,24-25,-24 25,0 0,0 0,-1 0,1 0,0 0</inkml:trace>
  <inkml:trace contextRef="#ctx0" brushRef="#br0" timeOffset="4659.7769">10145 9971,'0'0,"0"-24,25 24,-25-25,25 25,0 0,0 0,-1 0,1 0,0 0,0 0,0 0,0 0,24 0,-24 0,0 0,24 0,-24 0,25 0,-1 0,-24 0,25 0,-25 0,24 0,-24 25,0-25,24 0,-24 0,0 0,0 0,0 0,-1 0,1 0,0 0,0 0,0 0,-25 24,-25-24,0 0,0 25,0-25,1 0</inkml:trace>
  <inkml:trace contextRef="#ctx0" brushRef="#br0" timeOffset="5025.2446">10518 10096,'0'0,"-25"0,0 0,0 24,0-24,1 0,24 25,24-25,1 0,0 0,0 0,0 0,-1 0,26 0,-25 0,24 0,-24 0,25-25,-1 25,-24 0,25-24,-1 24,-24 0,0 0,25-25,-26 25,1 0,0 0,0 0,0 0,-1 0,-48 0,-1 0,25-25,-25 25</inkml:trace>
  <inkml:trace contextRef="#ctx0" brushRef="#br0" timeOffset="7006.8517">7739 8706,'0'-24,"-24"24,48 0,-48 0,24-25,-25 0,0 25,25 25,0 0,-25-25,25 24,0 1,0-50,0 50,0 0,25-25,-25 25,0 0,25-25,-25 24,25 1,-25 0,0 0,24 0,-24-1,25-24,-25 25,25 0,-25 0,25 0,-25 0,25-1,-1 1,1 0,-25 0,25-25,-25 25,25-25,-25-25,-25 25,25-25,0 0,0 0,0 1,25-1,-25 0,25 0,-25 0,24 25,-24-25,0 1,25 24,-25-25,25 25,-25-25,25 25,-25-25,25 25,-25-25,24 25,1-24,0 24,-25-25,25 25,-25-25,-25 25,0 0,0 0,1 0,-1 0,0 0,0 0,0 0,1 0,-1 0,0 0,0 0,0 0,1 25,-1-25,0 0,0 0,0 0,1 0,24 25,-25-25,0 0,0 0</inkml:trace>
  <inkml:trace contextRef="#ctx0" brushRef="#br0" timeOffset="9368.5447">18951 8706,'25'0,"-25"-24,25 24,0 0,-1 0,1 0,0 24,-25 1,0 0,0 0,-25-25,25 25,25-25,0 24,0-24,-1 0,1 25,-25 0,-25 0,1-25,24 25,-25-25,0 24,0-24,0 25,1-25,-1 0</inkml:trace>
  <inkml:trace contextRef="#ctx0" brushRef="#br0" timeOffset="9782.8187">19398 8632,'0'25,"0"0,0-1,0 1,0 0,0 0,24 0,-24-1,25-24,-25 25,25-25,-25 25,25-25,0 0,-25-25,0 0,-25 25,0 0,25 25,-25-25,0 25,1-25,24 25</inkml:trace>
  <inkml:trace contextRef="#ctx0" brushRef="#br0" timeOffset="10094.6402">19720 8657,'0'0,"0"25,0-1,-25-24,25 25,0 0,0 0,0 0,25-25,-25-25,25 25,-25-25,0 0,0 0,-25 25,25-24,-25 24,0 0,1-25</inkml:trace>
  <inkml:trace contextRef="#ctx0" brushRef="#br0" timeOffset="10401.6537">19745 8434,'0'0,"0"24,25 1,-1-25,1 0,0-25,0 25,-25-24,-25-1,0 25,0-25,1 25,-1 0,0 0,0 0,0 25,1-25,-26 25,25-1</inkml:trace>
  <inkml:trace contextRef="#ctx0" brushRef="#br0" timeOffset="11362.9">19001 9178,'-25'25,"0"-25,0 24,1-24,24 25,24-25,1 0,0 0,0 0,0 0,-1 0,1 0,0-25,0 25,0 0,24-24,-24 24,0 0,24-25,1 25,-25-25,24 25,-24-25,25 25,-1-25,-24 25,25-24,-1 24,-24-25,25 25,-25-25,24 25,-24-25,0 25,0-25,24 25,-24-25,0 25,-25-24,25 24,0 0,-25-25,24 25,-24-25,25 25,-25-25,25 0,-25 1,0-1,0 0,0 0,0 0,0 1,0-1,0 0,-25 0,25 0,0 1,0-1,0 0,0 0,0 0,-25 1,25-1,0 0,-24 25,24-25,-25 0,0 1,0 24,25-25,-25 25,1-25,-1 25,0 0,0-25,0 25,0 0,1 0,-1 0,0 0,0 0,0 0,1 0,-1 0,0 0,0 0,0 0,1 0,-26 0,25 25,0-25,-24 0,24 0,-25 25,26-25,-26 0,25 0,-24 0,24 25,-25-25,25 0,-24 0,24 0,-25 24,26-24,-1 0,0 0,-25 0,25 0,1 25,-1-25,0 0,0 25,0-25,1 25,-1 0,0-25,0 24,25 1,-25 0,1-25,24 25,-25 0,0-1,25 1,-25 0,25 0,0 0,-25-1,25 1,0 0,0 25,0-26,0 1,25 0,-25 0,25 0,-25-1,25 1,0 0,-1 0,-24 0,25 0,0-1,0-24,24 25,-24 0,0-25,0 25,0-25,-1 25,1-25,0 0</inkml:trace>
  <inkml:trace contextRef="#ctx0" brushRef="#br0" timeOffset="15171.5923">13544 16371,'0'-25,"-25"25,0 0,0-25,0 25,1 0,24-24,-25 24,0 0,0 0,0-25,1 25,-1 0,0 0,0 0,0-25,1 25,-1 0,0 0,0 0,0 0,1-25,-1 25,0 0,0 0,0 0,1 0,-1-25,-25 25,25 0,1 0,-1 0,0-24,0 24,0 0,1 0,-1 0,0 0,0 0,0 0,1 0,-1 0,0 0,0 0,0 0,0 0,1 0,-1 0,0 0,0 0,0 0,1 24,-1-24,0 0,0 0,0 0,25 25,-24-25,-1 0,0 0,0 0,0 0,25 25,-24-25,-1 0,0 25,0-25,0 0,1 25,-1-25,0 0,0 24,0-24,25 25,-24-25,-1 0,0 25,0-25,0 25,1 0,-1-25,25 25,-25-1,0 1,0 0,25 0,-24-25,24 25,0-1,-25-24,25 25,0 0,0 0,-25-25,25 25,0-1,0 1,0 0,0 0,25 0,-25-1,25 1,-25 0,24 0,1 0,0-1,0 1,-25 0,25-25,-1 25,1 0,0-25,0 24,0 1,-1-25,1 25,0-25,0 25,0-25,24 25,-24-25,0 0,24 24,-24-24,25 0,-25 25,24-25,1 0,-25 25,24-25,1 0,-1 0,1 0,0 0,-1 0,1 0,0 0,-1 0,26-25,-26 25,1 0,-1-25,1 25,0-24,-1 24,1-25,-1 25,1-25,0 0,-1 25,1-25,-1 1,-24 24,25-25,-25 0,24 25,-24-25,0 25,0-25,0 1,-1-1,1 0,-25 0,0 0,25 25,-25-24,0-1,0-25,0 25,0 1,0-1,0 0,0-25,-25 26,25-1,0-25,-25 25,25 1,-24-1,24 0,-25 0,25 0,-25 0,0 1,0-1,1 0,-1 0,0 0,-25 25,25-24,-24-1,24 25,-25-25,26 25,-26-25,0 25,26 0,-1 0,-25 0,25 0,1 0,-26 0,25 0,0 0,1 0,-1 0,0 25,0-25,0 25,1 0,24-1,-25-24</inkml:trace>
  <inkml:trace contextRef="#ctx0" brushRef="#br0" timeOffset="15858.5021">13866 16917,'0'-25,"25"25,0 0,-25 25,0 0,25-25,-25 24,0 1,0 0,0 0,0 0,0-1,0 1,0 0,24-25,1 0,0 0,0 0,-25 25,-25 0,0-1,0 1,1-25,24 25,-25 0,0-25,0 25,0-25,25 24,-24-24,-1 0,0 0,0 0</inkml:trace>
  <inkml:trace contextRef="#ctx0" brushRef="#br0" timeOffset="16303.0616">14238 16917,'-25'0,"25"25,-24-25,24 24,0 1,-25-25,25 25,0 0,0 0,0-1,0 1,0 0,0 0,25-25,-25 25,24-25,1 24,0-24,0 0,0 0,-25-24,24 24,-24-25,0 0,25 25,-25-25,-25 25,1 0,-1 0,0 0,0 0,0 25,1-25,24 25,-25-25,25 25,-25-1</inkml:trace>
  <inkml:trace contextRef="#ctx0" brushRef="#br0" timeOffset="16650.9883">14536 16991,'0'0,"0"25,0 0,0 0,0-1,0 1,25-25,-25 25,25-25,-1 0,-24-25,25 0,-25 1,0-1,-25 25,25-25,-24 0,-1 25,25-25,-25 25,0 0,0 0,0 0</inkml:trace>
  <inkml:trace contextRef="#ctx0" brushRef="#br0" timeOffset="17005.949">14511 16694,'25'24,"-25"1,25-25,0 0,-1 0,1 0,-25-25,25 25,-25-24,-25 24,25-25,-25 25,25-25,-24 25,-1 0,0-25,0 25,0 0,0 0,1 25,-1-25,25 25</inkml:trace>
  <inkml:trace contextRef="#ctx0" brushRef="#br0" timeOffset="17625.3177">13841 15379,'0'-25,"0"0,0 50,0 0,0 0,0 0,0-1,0 1,25 0,-25 0,0 0,25-1,-25 26,0-25,25 0,-25-1</inkml:trace>
  <inkml:trace contextRef="#ctx0" brushRef="#br0" timeOffset="18065.413">13792 16321,'25'-24,"-1"24,1 0,0 0,0-25,24 25,-24-25,0 25,25 0,-26-25,26 25,-25-25,24 25,-24 0,0-24,25 24,-26 0,1-25,0 25,0 0,0 0,-25-25,24 25,1 0,0 0,-25-25</inkml:trace>
  <inkml:trace contextRef="#ctx0" brushRef="#br0" timeOffset="18794.5261">14511 15627,'0'25,"25"-25,0-25,0 25,-1 0,1-25,0 25,0-25,0 25,-1 0,1-24,0 24,0 0,-25-25,25 25,-1 0,1 0,-25-25,25 25</inkml:trace>
  <inkml:trace contextRef="#ctx0" brushRef="#br0" timeOffset="19200.3543">14685 15900,'25'0,"-25"-25,24 25,1-25,0 25,0 0,0-25,-1 25,1-24</inkml:trace>
  <inkml:trace contextRef="#ctx0" brushRef="#br0" timeOffset="19496.6158">15032 15453,'25'0,"0"-24,-1 24,1 0,0 0,-25-25,25 25,0 0,-1-25</inkml:trace>
  <inkml:trace contextRef="#ctx0" brushRef="#br0" timeOffset="19984.6269">15206 15255,'24'0,"-24"-25,25 25,0 0,0 0,-25 25,0 0,0-1,-25 1,25 0,-25 0,25 0,0 0,25-25,0 0,0 0,-1-25,1 25,0 0,0 0,-25 25,0-1,0 1,0 0,0 0,-25-25,25 25,-25-1,0-24,1 25,-1 0,0-25,0 0</inkml:trace>
  <inkml:trace contextRef="#ctx0" brushRef="#br0" timeOffset="20405.3691">15602 15106,'0'25,"0"0,0-1,0 1,0 0,0 0,0 0,0-1,0 1,0 0,0 0,25-25,-25 25,25-25,0 0,0 0,0 0,-25-25,24 25,-24-25,-24 25,24-25,-25 25,0 0,0 0,0 0,25 25,-25-25,1 0,-1 25,0-25,25 25</inkml:trace>
  <inkml:trace contextRef="#ctx0" brushRef="#br0" timeOffset="20718.3206">15826 15180,'0'25,"0"0,0 0,25-25,-25 25,24-50,-24 0,0 0,0 0,-24 25,-1-24,0 24,0 0</inkml:trace>
  <inkml:trace contextRef="#ctx0" brushRef="#br0" timeOffset="21030.1921">15776 15007,'0'-25,"25"25,-25 25,25-25,0 0,-1 0,-24-25,0 0,-24 25,-1 0,0-25,0 25,0 0</inkml:trace>
  <inkml:trace contextRef="#ctx0" brushRef="#br0" timeOffset="21955.9994">18381 15577,'0'-24,"0"48,24-24,-24 25,25-25,0 25,0-25,0 0,-1 25,1-25,0 0,0 25,0-25,-1 0,-24 24,25-24,0 0,-25 25,25-25,0 25,-25 0</inkml:trace>
  <inkml:trace contextRef="#ctx0" brushRef="#br0" timeOffset="22572.7558">18306 15528,'-25'25,"1"-1,24 1,-25-25,0 25,25 0,-25 0,25-1,-25 1,25 0,-24 25,-1-26,25 1,-25 0,25 0,0 0,-25-1,25 1,0 0,0 0,0 0,25-25,-25-25,25 25,0 0,-25-25,24 25,1 0,0-25,0 25,0 0,-1-25,1 25,0 0,0-24,0 24,-1 0,1-25,0 25,25-25,-26 25,1-25,25 25,-25 0,-1-25,1 25,0-24,0 24,0 0,-1-25,1 25,0 0,-25-25,25 25,0 0,0-25,-1 25,1 0,-25-25,25 25</inkml:trace>
  <inkml:trace contextRef="#ctx0" brushRef="#br0" timeOffset="23801.4683">17810 8508,'0'-25,"0"0,0 1,0 48,25-24,-25 25,25-25,0 25,-1-25,1 25,0-25,-25 25,25-25,0 0,-1 24,1-24,0 25,0-25,0 25,-1-25,1 0,-25 25,25-25,0 0,0 0</inkml:trace>
  <inkml:trace contextRef="#ctx0" brushRef="#br0" timeOffset="24139.3839">18182 8310,'0'-25,"25"25,-25-25,-25 25,25 25,0 0,0-1,0 1,0 0,0 0,0 0,0-1,0 1,0 0,0 0,0 0,0-1,0 1,0 0,0 0,25-25,-25 25</inkml:trace>
  <inkml:trace contextRef="#ctx0" brushRef="#br0" timeOffset="24419.4266">17909 8483,'0'-25,"25"25,-25-24,25-1,0 0,0 25,-25-25,24 25,1-25,0 25,0-24,0 24,24-25,-24 25,0-25,0 25</inkml:trace>
  <inkml:trace contextRef="#ctx0" brushRef="#br0" timeOffset="33856.6138">15106 16694,'-24'-25,"-1"25,25-25,-25 25,0 0,25-25,-25 25,25-25,-24 25,-1 0,0-24,0 24,0 0,25-25,-24 25,-1 0,25-25,-25 25,0-25,0 25,25-25,-24 25,24-24,-25 24,0-25,0 25,0-25,1 25,-1 0,0 0,0 0,0 0,0 0,1 0,-1 0,0 0,0 0,0 0,25-25,-24 25,-1 0,0 0,0 0,0 25,1-25,-1 0,0 0,25 25,-25-25,0 0,1 25,-1-25,0 0,25 24,-25-24,0 0,25 25,-24-25,-1 0,25 25,-25-25,0 25,0-25,1 25,-1-25,0 0,25 24,-25-24,0 0,25 25,-24-25,-1 0,25 25,-25-25,25 25,-25-25,25 25,-25-1,25 1,-24-25,24 25,-25-25,25 25,-25 0,0-1,0-24,25 25,-25 0,1 0,-1 0,25-1,-25-24,25 25,-25-25,25 25,0 0,-25-25,25 25,0-1,0 1,0 0,0 0,0 0,0-1,0 1,0 0,0 0,0 0,25-1,-25 1,0 0,0 0,0 0,25-1,-25 1,0 0,25 0,-25 0,25-25,-25 25,24-1,1 1,0 0,0 0,0-25,-25 25,25-25,-1 24,1-24,0 25,0-25,0 25,-1-25,1 0,-25 25,25-25,0 25,0-25,-1 0,1 24,0-24,0 0,0 25,-1-25,1 0,0 0,0 0,0 25,-1-25,1 0,0 0,0 0,0-25,-1 25,1 0,0 0,0 0,0 0,-1-25,1 25,0 0,0 0,0-24,-1 24,1 0,0-25,0 25,0-25,0 25,-1-25,1 25,0-25,0 25,0-24,-1 24,1-25,0 0,0 25,0-25,-1 25,1-25,0 25,0 0,-25-24,25 24,-1-25,1 0,0 25,-25-25,25 25,0-25,-1 0,1 1,0-1,-25 0,25 0,-25 0,0 1,25-1,-25 0,24 0,-24 0,25 1,-25-1,0 0,0 0,0 0,0 1,0-1,-25 0,25 0,-24 0,-1 1,25-1,-25 0,0 0,0 25,1-25,-1 1,25-1,-25 25,0-25,0 25,1-25,-1 0,0 25,0-24,-24 24,24-25,0 25</inkml:trace>
  <inkml:trace contextRef="#ctx0" brushRef="#br0" timeOffset="44387.5783">16644 9525,'-25'0,"1"25,24 0,-25-25,25 24,0 1,0 0,0 0,0 0,25-25,-25 24,0 1,24-25,1 25,0-25,0-25,0 25,0-25,-25 1,24 24,-24-25,0 0,0 0,0 0,0 1,0-1,-24 25,24-25,-25 25,0 0,25 25,-25-25,25 25,-25-25,25 24,0 1,-25 0,25 0,0 0,25-1,0-24,0 0,0 0,0-24,-1-1,-24 0,25 25,-25-25,0 0,0 1,-25-1,1 25,-1 0,0 0,0 0,0 0,25 25,-25-25,1 24,24 1,0 0,24-25,1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5T10:43:21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2977 16966,'0'0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6T06:36:04.1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18108 3324,'0'25,"-25"-25,25 24,0 1,0 0,-25-25,25 25,0 0,0-1,-25 1,25 0,0 0,0 0,0-1,0 1,0 0,0 0,0 0,0 0,0-1,0 1,0 0,0 0,-24 0,24-1,0 1,0 0,0 0,0 0,0-1,0 1,0 0,0 0,0 0,0-1,0 1,0 0,0 0,-25 0,25-1,0 1,0 0,0 0,0 0,0-1,0 1,-25 0,25 0,0 0,0-1,0 1,0 0,0 0,0 0,0-1,-25-24,25 25,0 0,0 0,0 0,0-1,0 1,0 0,0 0,0 0,0 0,0-1,0 1,0 0,0 0,0 0,0-1,-25-24,25 25,0 0,0 0,0 0,0-1,0 1,0 0,0 0,0 0,0-1,0 1,0 0,0 0,0 0,0-1,0 1,0 0,0 0,0 0,0-1,0 1,0 0,0 0,0 0,0-1,0 26,0-25,0 0,0-1,-24 1,24 0,0 0,0 0,0 0,0-1,0 1,0 0,0 0,0 0,0-1,0 1,0 0,0 0,0 0,-25-1,25 1,0 25,0-25,0-1,0 26,0-25,0 0,0-1,0 26,-25-25,25 0,0-1,0 26,0-25,0 0,0-1,0 26,0-25,0 0,0-1,0 1,-25 25,25-25,0 0,0 24,0-24,0 25,0-26,0 26,0-25,0 24,0-24,0 0,0 25,0-26,0 26,-25-25,25 0,0 24,0-24,0 0,0 24,-24-24,24 0,0 25,0-26,0 26,0-25,0 0,0 24,0-24,0 25,0-26,0 26,0-25,0 25,0-26,0 1,0 25,0-25,0-1,0 26,-25-25,25 0,0-1,0 26,0-25,0 0,0 24,0-24,0 25,0-26,0 1,0 25,0-25,0 24,0-24,0 25,0-26,0 26,0-25,0 0,0 24,0-24,0 0,0 25,0-26,0 1,0 0,0 25,0-26,0 26,0-25,0 24,0-24,0 25,0-25,0 24,0 1,0-25,0 24,0 1,0-25,0 24,0-24,0 25,0-26,0 1,0 25,25-25,-25-1,0 1,0 0,0 0,0 0,0 0,0 24,0-24,0 0,0 0,0-1,0 1,24 0,-24 0,0 0,0-1,0 1,0 0,0 0,0 0,0-50,-24 25,24-25</inkml:trace>
  <inkml:trace contextRef="#ctx0" brushRef="#br0" timeOffset="1106.753">12130 6945,'0'0,"0"-24,25 24,-1 0,1 0,25 0,-25 0,-1 0,1 0,25 0,-1-25,-24 25,25 0,0 0,-1 0,1 0,-1 0,1 0,24 0,-24 0,24 0,1 0,-26 0,26 0,-1-25,1 25,24 0,-25 0,1 0,24 0,-25 0,26 0,-1 0,0-25,0 25,0 0,1 0,-1 0,0 0,0 0,25-25,-24 25,-1 0,25 0,-25 0,25 0,-25 0,25 0,-25 0,26-25,-26 25,25 0,0 0,-25 0,25 0,0 0,-25 0,25 0,-24 0,24 0,0 25,-25-25,25 0,-25 0,25 0,0 0,-25 0,25 0,-24 0,24 0,0 0,-25 0,25 0,-25 0,25 25,0-25,-25 0,25 0,-24 0,24 0,0 0,-25 0,25 0,-25 0,25 0,-25 0,25 25,-24-25,-1 0,0 0,0 0,0 0,1 0,-1 0,0 0,0 25,1-25,-26 0,25 0,0 0,-24 0,-1 0,25 0,-24 0,-1 25,1-25,-1 0,0 0,1 0,-1 0,-24 0,24 0,-24 0,24 0,-24 0,0 0,-1 24,-24-24,25 0,-1 0,-24 0,0 0,0 0,-1 0,1 0,-50 0</inkml:trace>
  <inkml:trace contextRef="#ctx0" brushRef="#br0" timeOffset="2241.2781">17661 6697,'25'0,"-25"25,25-25,-25 25,25-25,0 25,-1-25,1 24,0-24,0 25,0-25,-1 25,1-25,0 25,0-25,0 25,-1-25,-24 25,25-25,-25 24,0 1,0-50,-25 25,25-24,0-1</inkml:trace>
  <inkml:trace contextRef="#ctx0" brushRef="#br0" timeOffset="2801.2776">18009 6648,'0'-25,"-25"25,25 25,-25-25,0 24,0-24,25 25,-24 0,24 0,-25-25,25 25,-25-1,0 1,25 0,-25 0,1 0,24 0,-25-25,25 24,0 1,-25 0,25 0,-25 0,25-1,0 1,0 0,0-50,-25 25,25-25,0 1,0-1</inkml:trace>
  <inkml:trace contextRef="#ctx0" brushRef="#br1" timeOffset="13184.5962">18108 3721,'0'-25,"-25"25,25-25,0 0,25 25,0 0,-1 0,1 0,0 0,0-25,0 25,-1 0,1 0,0 0,0 0,0 0,-1-24,1 24,25 0,-25 0,-1 0,1 0,0 0,0-25,24 25,-24 0,0 0,0 0,0 0,-1 0,1 0,0 0,0 0,0-25,0 25,-1 0,1 0,0 0,0 0,0 0,-1 0,1 0,0 0,0 0,0 0,-1 0,1 0,0 0,0 0,0 0,-1 0,1 0,0 0,0 0,0 0,-1 0,1 25,0-25,0 0,0 0,-1 0,1 0,0 0,0 0,0 0,-1 0,-24 25,25-25,0 0,0 0,0 0,-1 0,1 0,0 0,0 0,0 24,0-24,-1 0,1 0,0 0,0 25,0-25,-1 0,1 0,0 25,0-25,0 25,-1-25,1 0,0 25,0-25,0 0,-25 25,24-25,1 0,-25 24,25-24,0 25,0-25,-1 0,-24 25,25-25,0 25,0-25,-25 25,25-25,-1 24,1-24,0 25,0-25,0 0,-25 25,24-25,1 25,0-25,0 25,0-1,-1-24,1 25,0-25,-25 25,25 0,0 0,0-25,-1 24,1 1,0 0,0 0,0-25,-1 25,1-1,0 1,-25 0,25-25,0 25,-1 0,1-1,0 1,0 0,-25 0,25 0,-1-1,1 1,-25 0,25 0,0 24,0-24,-25 0,24 0,1 0,-25 24,25-24,0 0,-25 0,25 24,-25-24,24 0,1 25,-25-26,25 1,-25 0,25 25,-25-26,25 1,-25 25,24-25,-24-1,25 26,-25-25,25 0,-25 24,0-24,0 25,25-26,-25 1,0 25,25-25,-25 24,0-24,0 0,24 24,-24-24,0 0,0 25,0-25,25-1,-25 1,0 25,0-25,25-1,-25 26,0-25,0 0,0-1,0 26,0-25,0 0,0-1,25 26,-25-25,0 0,0-1,0 1,0 25,0-25,0-1,0 1,0 0,0 0,0 0,0-1,0 1,0 0,0 0,-25 0,25-1,0 1,0 0,0 0,0 0,-25 0,25 24,0-24,0 0,0 0,-25-1,25 1,0 25,-24-25,24-1,0 1,0 0,0 0,0 0,-25-1,25 1,0 0,-25 0,25 0,0-1,-25 1,25 0,0 0,0 0,0-1,-25 1,1 0,24 0,-25 0,25-1,0 1,-25 0,25 0,-25 24,25-24,-25 0,25 0,-24 0,24-1,-25 1,25 0,-25 0,25 0,-25 0,0-1,25 1,-24 0,24 0,-25 0,0-25,25 24,-25 1,0-25,25 25,-24 0,-1 0,0-1,0 1,0 0,1 0,-1-25,0 25,0-1,0 1,1-25,-1 25,0 0,0-25,25 25,-25-25,1 24,-1-24,25 25,-25-25,0 0,0 25,0-25,25 25,-24-25,-1 0,0 25,0-25,0 0,1 24,-1-24,0 25,0-25,0 0,25 25,-24-25,-1 0,0 25,0-25,0 0,1 0,-1 25,0-25,0 0,0 24,1-24,-1 0,0 0,0 25,0-25,1 0,-1 0,0 25,0-25,0 0,1 0,-1 0,0 25,0-25,0 0,1 0,-1 25,0-25,0 0,0 0,0 0,1 0,-1 24,0-24,0 0,0 0,1 0,-1 0,0 0,0 25,0-25,1 0,-1 0,0 0,-25 0,26 0,-1 0,0 25,0-25,0 0,-24 0,24 0,0 0,0 0,1 0,-1 0,0 0,0 25,0-25,1 0,-1 0,0 0,0 0,0 0,1 0,-1 0,0 0,0 0,0 0,0 0,1 0,-1 0,0 0,0 0,-24 25,24-25,0 0,0 0,0 0,1 0,-1 0,0 0,0 0,0 0,1 0,-1 0,0 0,0 0,0 0,1 0,-1 0,0 0,0 0,0 0,1 0,-1 0,0 0,0 0,0 0,1 0,24 25,-25-25,0 0,0 0,0 0,1 0,-1 0,0 0,0 0,0 0,1 0,-1 0,0 0</inkml:trace>
  <inkml:trace contextRef="#ctx0" brushRef="#br1" timeOffset="15310.3774">16843 3497,'0'0,"-25"0,25-24,-25 24,25-25,0 0,-25 25,25 25,0 0,0-1,0 1,0 0,25-25,-25 25,0 0,25-1,-25 1,0 0,25-25,-25 25,0 0,25 0,-25-1,24 1,-24 0,0 0,0 0,0-1,0 1,-24-25,-1 0,0 0,0 0,0 0,1 0,-1 0,0 0,0 0,25-25,-25 25,0-24,1 24,24-25,-25 25</inkml:trace>
  <inkml:trace contextRef="#ctx0" brushRef="#br1" timeOffset="15915.03">17240 3497,'0'0,"24"-24,1 24,0-25,0 25,-25-25,0 50,0 0,0-1,0 1,-25 0,25 0,0 0,-25-25,25 24,0 1,-25-25,25 25,-24 0,-1 0,0 0,0-25,25 24,-25-24,1 0,-1 0,0 0,0-24,0 24,25-25,-24 0,24 0,24 25,-24-25,25 25,0 0,0 0,0 0,-1 25,1-25,0 0,0 25,0-25,-1 0,-24 25,25-25,0 0,0 25,0-25,-1 0,1 0,0 0,0 0,0-25,-25 0,24 25,-24-25,0 0,0 0,0 1,0-1,0 0,-24 25,24-25,-25 0,0 25,0-24,0 24,1 0,-1-25,0 25,0 0,0 0,25 25,-24-25,24 24,-25-24</inkml:trace>
  <inkml:trace contextRef="#ctx0" brushRef="#br1" timeOffset="17964.6148">18133 3621,'-25'0,"0"0,0 0,25 25,0 0,0 0,-25 0,25 0,-24-25,24 24,0 1,0 0,0 0,0 0,0-1,-25 1,25 0,0 0,0 0,0-1,0 1,0 0,0 0,0 0,0-1,0 1,0 0,0 0,0 0,0-1,0 1,0 0,0 0,0 0,0-1,0 1,0 0,0 0,0 0,0-1,0 1,0 0,0 0,0 0,0-1,-25-24,25 25,0 0,0 0,0 0,0-1,0 1,0 0,0 0,0 0,0 0,-25-25,25 24,0 1,0 0,0 0,0 0,0-1,0 1,0 0,0 0,0 0,0-1,-25-24,25 25,0 0,0 0,0 0,0-1,0 1,0 0,0 0,0 0,-24-25,24 24,0 1,0 0,0 0,-25 0,25-1,0 1,0 0,0 0,0 0,0-1,0 1,0 0,0 0,0 0,0-1,0 1,-25-25,25 25,0 0,0 0,0 0,0-1,0 1,-25-25,25 25,0 0,0 0,0-1,0 1,0-50,0 1,-25 24</inkml:trace>
  <inkml:trace contextRef="#ctx0" brushRef="#br1" timeOffset="18505.4126">17562 4862,'0'-25,"25"50,-25 0,25-25,-25 24,0 1,24-25,-24 25,0 0,25 0,0-1,-25 1,25 0,-25 0,25-25,-25 25,25-1,-25 1,24-25,1 25,0-25,0 0,-25-25,25 0,-1 1,-24-1,0 0,25 0,-25 0,25 1,-25-1,0 0,25 0,-25 0,0 1,0-1,25 0,-25 0,24 25,-24-25,25 25,0 0</inkml:trace>
  <inkml:trace contextRef="#ctx0" brushRef="#br1" timeOffset="22580.2466">17785 5879,'0'25,"0"-1,0 1,0 0,0 0,0 0,0-1,0 1,0 0,0 0,0 0,0-1,0 1,0 0,0 0,0 0,0-1,0 1,0 0,0 0,0 0,0-1,0 1,0 0,0 0,0 0,0-50,0 0,25 25,-25-25,0 0,0 1,25 24,-25-25,25 25,-25-25,25 25,-25-25,24 25,-24-25,25 25,0 0,0 0,0 0,-1 0,1 0,0 0,0 0,0 0,-1 0,1 0,0 0,-25 25,25-25,0 0,-1 25,1-25,0 0,0 25,0-25,-25 25,24-25,-24 24,25-24,0 25,0 0,0-25,-25 25,24 0,1-1,0 1,-25 0,0 0,25-25,-25 25,0-1,0 1,0 0,25-25,-25 25,0 0,0-1,0 1,-25-25,25 25,0 0,0 0,-25-25,25 25,0-1,0 1,-25-25,25 25,0 0,0 0,-25-25,25 24,0 1,-24-25,24 25,-25-25,0 25,0 0,25-1,-25-24,25 25,-24-25,24 25,-25-25,0 0,25 25,-25-25,0 25,1-25,-1 0,0 24,0-24,0 0,1 0,-1 0,0 25,0-25,0 0,1 0,-1 0,0 0,0 0,0 0,1 0,-1 0,0 0,0 0,0 0,1 0,-1 0,0 0,25 25,0 0,25-25,-25 25,0-1,0 1,0 0,0 0,0 0,-25-25,25 24,0 1,0 0,0 0,0 0,0-1,0 1,0 0,0 0,0 0,0-1,0 1,0 0,0 0,0 0,0-1,0 1,0 0,0 0,25 0,-25 0,0-1,0 1,0 0,0 0,0 0,0-1,0 1,0 0,0 0,0 0,0-1,0 1,0 0,0 0,0 0,0-1,0 1,0 0,-25-25,25 25,0 0,0-1,0 1,0 0,0 0,0 0,0-1,0 1,0 0,0 0,25 0,-25-1,0 1,0 0,0 0,0 0,0-1,0 1,0 0,25 0,-25 0,0 0,0-1,0-48,0-1,0 0,0 0,0 0,0 0</inkml:trace>
  <inkml:trace contextRef="#ctx0" brushRef="#br1" timeOffset="24021.3491">19919 8632,'0'25,"24"-25,1 0,0 0,-25 25,25-25,0 24,-1 1,1-25,0 25,-25 0,25-25,0 25,-1-1,1-24,0 25,0 0,0-25,-1 25,1-25,0 25,0-25,-25 24,25-24,-25 25,24-25,-24 25,25-25,-25 25,0 0,-25 0,1-25,24 24,-25-24,25 25,-25-25,0 25,0-25,1 25,-1-25,0 25,0-1,0-24,25 25,-24-25,-1 25,0-25,0 0,25 25,-25-25,1 0,-1 0,0 0</inkml:trace>
  <inkml:trace contextRef="#ctx0" brushRef="#br1" timeOffset="25244.9674">20787 3547,'0'25,"-25"-25,25 25,-25-25,25 24,-25-24,25 25,-25-25,25 25,-24-25,24 25,-25-25,25 25,-25 0,0-25,25 24,-25 1,1 0,-1 0,0 0,25-1,-25-24,25 25,-25-25,25 25,-24-25,24 25,24-25,1 0,-25 25,25-25,-25 24,25-24,-25 25,25-25,-25 25,24-25,-24 25,25 0,0-1,0 1,-25 0,25 0,-1-25,-24 25,25-1,-25 1,25-25,0 25,-25 0,25-25,-25 25,24-25,-24 24,25-24,-25 25,25-25</inkml:trace>
  <inkml:trace contextRef="#ctx0" brushRef="#br1" timeOffset="26271.2888">18033 2654,'0'25,"25"-25,-25 25,0 0,0-1,0 1,0 0,0 0,0 0,0-1,0 1,0 0,0 0,0 0,0-1,0 1,0 0,0 0,0 0,0-1,0 1,0 0,0 0,0 24,0-24,0 0,0 25,0-26,0 1,0 25,0-25,0-1,0 1,0 25,0-25,0-1,0 1,0 0,-25 0,25 0,0 0,0-1,0 1,0 0</inkml:trace>
  <inkml:trace contextRef="#ctx0" brushRef="#br1" timeOffset="26702.2028">18157 2555,'25'0,"0"25,-25-1,25 1,0 0,-25 0,24 0,1-25,-25 25,25-1,-25 1,25 0,0 0,-1 0,-24-1,0 1,25-25,-25 25,25-25,-25 25,0 0</inkml:trace>
  <inkml:trace contextRef="#ctx0" brushRef="#br1" timeOffset="26970.2225">18108 2580,'0'0,"-25"0,0 24,0 1,1 0,24 0,-25 0,0 0,0-1,25 1,-25 0,1 0,-1 0,0 24,0-24,0 0,1 0,-1 24,0-24,0 0,0 0</inkml:trace>
  <inkml:trace contextRef="#ctx0" brushRef="#br1" timeOffset="29073.116">16694 8954,'0'-24,"0"48,0 1,0 0,0 0,0 0,0 0,0-1,0 1,0 0,0 0,0 0,0-1,0 1,0 0,0 0,0 0,0-1,0 1,0 0,0 0,-25-25,25 25,-25-25,0 24,1-24,-1 0,0 0,0 0,0-24,1 24,24-25,-25 25</inkml:trace>
  <inkml:trace contextRef="#ctx0" brushRef="#br1" timeOffset="29672.8587">16942 9079,'25'0,"0"0,-25 24,0 1,24-25,-24 25,0 0,0 0,0-1,0 1,0 0,0 0,-24 0,-1-1,25 1,-25-25,0 25,0-25,1 0,-1 0,0 0,0 0,0 0,25-25,-24 0,24 1,0-1,24 0,1 25,0 0,0 0,0 0,-1 0,1 0,0 25,0-25,0 0,-25 25,24-25,1 24,0 1,0 0,0-25,-25 25,24-25,1 0,-25 25,25-25,0 0,-25-25,25 25,-25-25,24 0,-24 0,0 1,0-1,0 0,0 0,0 0,0 1,-24 24,24-25,-25 0,0 25,0 0</inkml:trace>
  <inkml:trace contextRef="#ctx0" brushRef="#br1" timeOffset="31786.8472">18058 6672,'25'0,"0"0,0-24,-1 24,1-25,0 25,0 0,0-25,-1 25,26-25,-25 25,0-25,-1 25,26-24,-25-1,24 25,1-25,0 0,-26 25,26-25,0 1,-1-1,1 25,0-25,-26 0,26 25,0-25,-1 1,-24 24,25-25,-26 25,26-25,-25 0,24 25,-24-25,25 25,-25-24,-1-1,26 25,-25-25,0 25,24-25,-24 25,0-25,24 25,-24-24,0 24,25-25,-26 25,1-25,25 0,-25 25,0-25,24 1,-24 24,0-25,24 25,-24-25,25 25,-25-25,-1 25,26-25,-25 25,0-25,-1 25,1 0,25-24,-25 24,-1 0,1-25,0 25,0-25,0 25,-1-25,1 25,0 0,25-25,-26 25,1-24,0 24,0-25,0 25,-1-25,1 25,0-25,0 25,0-25,0 25,-1 0,1-24,0 24,0 0,0-25,-1 25,1 0,0-25,0 25,0-25,-1 25,1 0,0-25,0 25,0-24,-1 24,1-25,0 25,0-25,0 25,-1 0,-24-25,25 25,0 0,-25-25,25 25,0 0,-1 0,-24-24,25 24,-25 24,-25-24</inkml:trace>
  <inkml:trace contextRef="#ctx0" brushRef="#br1" timeOffset="32792.7512">19844 5283,'0'0,"0"25,0 0,0 0,0 0,0-1,0 1,0 0,0 0,0 0,0-1,0 1,-25-25,0 0,1-25,24 1,0-1,0 0,0 0,0 0,0 1,0-1,0 0,0 0,0 0,0 1,0-1,24 25,-24-25,25 25,-25-25,25 25,-25-25,25 25,-25-24,25 24,0 0,-25-25,24 25,1 0,-25 25,25-25,-25 24,0 1,0 0,0 0,0 0,-25-25,25 24,-25 1,25 0,-24-25,48 25,1-25,0 0,-25 25,25-25,0 0,-1 24,1-24,0 0,0 0</inkml:trace>
  <inkml:trace contextRef="#ctx0" brushRef="#br1" timeOffset="33036.6112">20191 5209,'25'0,"0"-25,0 25,0 0,-1 0,1 0,0 0,0-25,0 25,-1 0,1 0,0 0,0 0,0 0,-25-24,24 24</inkml:trace>
  <inkml:trace contextRef="#ctx0" brushRef="#br1" timeOffset="33362.807">20415 5060,'24'0,"1"0,0 0,0 0,0 25,-1-25,1 25,0 0,-25-1,0 1,0 0,0 0,-25-25,0 25,1-25,-1 24,0-24,0 0,0 0,1 25,-1-25</inkml:trace>
  <inkml:trace contextRef="#ctx0" brushRef="#br1" timeOffset="33710.6467">20787 5035,'24'0,"-24"25,0 0,25 0,-25 0,25-25,-25 24,0 1,0 0,0 0,-25-25,0 0,1 0,-1 0,25-25,-25 25,0-25,25 0,0 1,0-1,0 0,25 0,0 0,0 25,-1 0,1 0</inkml:trace>
  <inkml:trace contextRef="#ctx0" brushRef="#br1" timeOffset="34915.1775">17984 6871,'25'0,"-1"0,-24 25,25-25,0 25,0-1,0 1,-1 0,1 0,0 0,-25-1,25-24,-25 25,25-25,-25 25,24-25,-24 25,25-25,-25 25,25-1,-25 1,25-25,0 25,-25 0,0-50</inkml:trace>
  <inkml:trace contextRef="#ctx0" brushRef="#br1" timeOffset="35563.1546">17984 7144,'0'-25,"25"25,-25 25,24-25,1 25,0-1,0-24,0 0,-25 25,24-25,1 0,0 0,0 0,0 0,-25-25,0 1,0-1,0 0,0 0,0 0,24 25,-24-24,0-1,25 25,-25-25,25 25,-25-25,25 25</inkml:trace>
  <inkml:trace contextRef="#ctx0" brushRef="#br1" timeOffset="36726.6948">18852 7441,'0'-24,"25"24,-25-25,0 0,0 50,-25 0,25-1,0 1,0 0,0 0,0 0,25-25,-25-25,25 25,-25-25,24 25,1-25,-25 0,25 1,-25-1,25 25,-25-25,0 0,0 0,0 1,0-1,-25 25,0 0,0 0,1 0,24 25,-25-25,0 0,0 24,0 1,25 0,-25-25,25 25,0 0,0-1,-24-24,24 25,0 0,0 0,0 0,0-1,0 1,24-25,-24 25,25-25,-25 25,25-25,0 0,0 0,0 0,-1 0,1 0,0 0,0 0,0 0</inkml:trace>
  <inkml:trace contextRef="#ctx0" brushRef="#br1" timeOffset="37207.7242">19199 7441,'25'0,"0"0,-25 25,25-25,-1 0,1 0,0 0,0 0,0 0,-1 0,1 0,0 0,0 0,0 0,-1 0,1 0,0 0,-25-25</inkml:trace>
  <inkml:trace contextRef="#ctx0" brushRef="#br1" timeOffset="37619.2305">19472 7342,'0'25,"25"-25,0 25,-1 0,1-25,0 24,0-24,-25 25,0 0,25-25,-25 25,0 0,0-1,-25-24,25 25,-25-25,0 0,25 25,-25-25,1 0,-1 0,0 25,0-25,0 0</inkml:trace>
  <inkml:trace contextRef="#ctx0" brushRef="#br1" timeOffset="38053.089">19844 7441,'0'25,"0"0,0 0,0 0,0-1,0 1,0 0,25-25,-25 25,25-25,-25 25,25-25,-25-25,24 25,1 0,0-25,0 0,0 25,-25-25,24 25,-24-24,0-1,25 0,-25 0,0 0,0 1,-25 24,1 0,-1 0,0 0,0 0,0 0,1 0</inkml:trace>
  <inkml:trace contextRef="#ctx0" brushRef="#br1" timeOffset="38549.361">18926 7888,'0'25,"25"-25,0 24,0-24,0 0,-1 0,1 0,0 0,0 0,0 0,24 0,-24 0,25 0,-1-24,1 24,-1 0,26-25,-26 25,26 0,-1-25,-24 25,24-25,-24 25,24 0,-24 0,0-25,-1 25,1 0,-1 0,-24 0,0 0,0 0,0 0,-1 0,1 0,0 0,-50-24</inkml:trace>
  <inkml:trace contextRef="#ctx0" brushRef="#br1" timeOffset="40462.7685">19249 9178,'0'25,"0"-1,0 1,0 0,0 0,0 0,0-1,0 26,0-25,25 24,-25-24,24 25,-24-25,0 24,25 1,-25-1,25-24,-25 25,25-1,-25 1,25 0,-25-1,0 1,24-25,-24 24,25 1,-25-25,0 24,25-24,-25 0,0 0,0 0,0-1</inkml:trace>
  <inkml:trace contextRef="#ctx0" brushRef="#br1" timeOffset="40748.6949">19199 9351,'25'0,"-25"-24,25 24,0 0,-1 0,1 24,0-24,0 25,0-25,-1 25,1 0,0-25,-25 25,25-1,0-24,-1 25,1-25,-25 25,25 0,0-25,0 25,-1-25</inkml:trace>
  <inkml:trace contextRef="#ctx0" brushRef="#br1" timeOffset="40942.568">19447 9426,'0'0,"-25"0,1 0,-1 25,0-25,0 0,0 0,1 0,-1 0,0 24,0-24,0 25,1 0,-1-25,0 25,0 0,0 24,25-24,-24 0</inkml:trace>
  <inkml:trace contextRef="#ctx0" brushRef="#br1" timeOffset="41544.8281">20092 10220,'-25'0,"25"24,0 1,0 0,0 0,0 0,0-1,0 1,0 0,0 0,0 0,0-1,0 1,25 0,-25 0,0-50,0 0,0 0,0 1,-25-1,25 0,0 0,-24 0,24-24,-25 24,25 0,0 0,-25 1,25-1,0 0,25 0,0 25,-1 0,1 0,0 25,0-25,24 0,-24 25,0-25,0 25,0-25,-1 24,1-24,0 25,0-25,0 25,-1 0,1-25,-25 25,25-25,-25-25,25 25,-25-25,0 0,0 0,0 1,0-1,-25 0,25 0,0 0,0 1,0-1,-25 0,25 0,0 0,-25 0</inkml:trace>
  <inkml:trace contextRef="#ctx0" brushRef="#br1" timeOffset="42075.9364">20563 10096,'25'24,"-25"1,25 0,-25 0,25-25,-25 25,25-25,-25 24,24-24,1 25,0-25,0-25,0 25,-25-24,24 24,-24-25,0 0,0 0,0 0,0 1,0 48,0 1,0 0,25 0,-25 0,0-1,25 1,-25 0,25 0,-25 0,0-1,0 1,0 0,0 0,0 0,0-1,0 1,-25 0,0 0,0-25,1 25,-26-25,25 0,0 24,1-24,-26 0,25-24,0 24,1 0,-1-25,0 25,0-25,25 0,-25 0,25 1</inkml:trace>
  <inkml:trace contextRef="#ctx0" brushRef="#br1" timeOffset="42534.8589">21134 10046,'25'0,"-50"0,0 0,0 0,1 0,-1 25,0-25,0 0,0 0,25 25,-24-25,24 24,-25-24,25 25,0 0,0 0,0 0,25-25,-25 24,24-24,1 0,0 0,0-24,0-1,-1 0,1 50,-25 0,25-25,-25 24,25 1,-25 0,25 0,-25 0,24-1,-24 26,0-25,25 24,-25-24,0 25,0-25,0 24,0-24,0 0,0 0,0-1,0 1,0 0,0 0,-25 0</inkml:trace>
  <inkml:trace contextRef="#ctx0" brushRef="#br1" timeOffset="43541.2331">21332 10021,'0'25,"0"0,0 0,0-1,0 1,0 0,0 0,0 0,25-25,-25 24,25-24,-25 25,25-25,0 0,-1 0,-24-25,0 1,25-1,-25 0,0 0,25 25,0 0,-25 25,25 0,-1 0,-24-1,25 1,-25 0,0-50,25 25,-25-25,0 1,0-1,25 25,-25-25,0 0,25 25,-25-25,24 25,-24 25,25-25,-25 25,0 0,25-25,-25 25,0-1,25-24,-25 25,25-25,-25-25,24 25,-24-24,25-1,0 0,0 0,-25 0,25 1,-25-1,24 0,1 25,-25 25,25-25,-25 25,0-1,25-24,-25 25,0 0,0 0,0 0,0-1,0 1,0 0,0 0,-25-25,0-25,25 0,0 0,0 1,0-1,0-25,0 25,0-24,0-1,0 0,25 26,-25-26,0 25,25 0,-25 1,0-1,0 0,0 0,25 25,-25-25,25 25,-25 25,24 0,1 0,-25 0,25-25,-25 24,25 1,-25 0,0 0,25 0,-25-1,0 26,0-25,0 0,0 0</inkml:trace>
  <inkml:trace contextRef="#ctx0" brushRef="#br1" timeOffset="43690.1989">22101 9922,'0'-25,"25"0,0 0,0 1,0 24,-1-25,1 0,0 25,0-25,0 25,-1 0</inkml:trace>
  <inkml:trace contextRef="#ctx0" brushRef="#br1" timeOffset="44138.9398">22473 9674,'25'0,"-25"25,0-1,0 1,25-25,-25 25,25 0,-25 0,0-1,25 1,-25 0,0 0,0 0,0-1,0 1,0 0,0 0,-25-25,25-25,-25 0,25 0,-25 1,25-1,0 0,-25-25,25 26,0-1,0-25,0 25,0-24,0 24,0 0,0-24,0 24,0 0,0 0,0 0,0 1,25-1,-25 0,25 25,-25-25,25 25,-25-25,25 25,-1 0,1 25,0 0,0 0,-25 0,25-25,-25 24,0 1,0 25,0-25,0-1,0 1,0 0,0 0,0 0,0-1,-25 1</inkml:trace>
  <inkml:trace contextRef="#ctx0" brushRef="#br1" timeOffset="44767.091">22895 9723,'25'0,"-25"-24,-25 24,0 0,0 24,1-24,24 25,-25-25,25 25,-25-25,25 25,-25-25,25 25,0-1,0 1,25-25,0 0,0 0,-1-25,1 1,0-1,0 0,-25 0,25 25,-25 25,24-25,-24 25,25-25,0 0,0-25,0 0,0 0,-25 1,24-1,-24-25,0 25,25 1,-25-26,25 25,-25-24,0 24,25-25,-25 25,0 1,0-1,0 0,0 0,-25 0,25 1,-25 24,25-25,-25 25,25 25,0-1,0 1,0 0,0 0,0 0,0-1,0 26,0-25,0 0,0 24,0-24,0 0,0 0,0 24,0-24,0 0,0 0,0-1</inkml:trace>
  <inkml:trace contextRef="#ctx0" brushRef="#br1" timeOffset="45173.1948">23342 9277,'0'0,"24"-25,-24 0,0 50,0 0,0 0,25-25,-25 25,0-1,0 1,0 0,0 0,25 0,-25-1,0 1,0 0,0 0,0 0,0-1,0 1,-25 0,25 0,0-50,0 0,25 0,-25 1,25 24,-25-25,25 25,-25-25,24 0,-24 0,25 25,0 0,-25-24,25 24,0 0,-1 0,1 0,0 24,-25 1,0 0,0 0,0 0,0-1,-25 1,25 0,-25 0,1-25,-1 25,0-1</inkml:trace>
  <inkml:trace contextRef="#ctx0" brushRef="#br1" timeOffset="45327.1035">23143 9426,'0'-25,"25"25,-25-25,25 25,-25-25,25 25,-1-24,1 24,0-25,0 25,24 0,-24 0,0-25,0 25</inkml:trace>
  <inkml:trace contextRef="#ctx0" brushRef="#br1" timeOffset="46033.934">21159 10790,'0'0,"-25"0,0 0,0 0,1 0,-1 0,0 0,0 0,50 0,0 0,0 0,-1 0,26 0,0-25,-1 25,26 0,-1-25,0 1,1 24,49-25,-25 0,0 0,25 0,25 1,-25-26,25 25,-25-24,25 24,0-25,-1 25,-23-24,23 24,-24-25,0 26,0-1,-24 0,-1 0,0 0,0 25,-24-24,-1-1,1 25,-26-25,1 25,-1-25,-24 25,0 0,0 0,-25-25,25 25,-25 25,-25-25,0 25,0-25</inkml:trace>
  <inkml:trace contextRef="#ctx0" brushRef="#br1" timeOffset="49960.1572">17711 6722,'25'0,"0"25,-1-25,-24 25,25-25,0 0,-25 24,25-24,0 0,-25 25,24-25,1 25,0-25,-25 25,25-25,-25 25,25 0,-1-25,-24 24,25 1,-25 0,0-50,0 0,0 1,-25 24,25-25</inkml:trace>
  <inkml:trace contextRef="#ctx0" brushRef="#br1" timeOffset="50380.0735">18058 6648,'-25'0,"1"24,-1-24,25 25,-25 0,0 0,25 0,-25-1,25 1,-24 0,24 0,-25 0,0 0,25-1,-25 1,0 0,25 0,-24-25,24 25,-25-25</inkml:trace>
  <inkml:trace contextRef="#ctx0" brushRef="#br1" timeOffset="55060.5061">18009 3621</inkml:trace>
  <inkml:trace contextRef="#ctx0" brushRef="#br1" timeOffset="55470.529">16793 4018,'-25'0</inkml:trace>
  <inkml:trace contextRef="#ctx0" brushRef="#br1" timeOffset="56244.2032">16768 4043,'-24'0,"48"0,-24 0,25 0,0-25,0 25,0 0,-1 0,1 0,0 0,0 0,0-24,-1 24,1 0,0-25,0 25,0 0,24 0,-24-25,0 25,0 0,24-25,-24 25,0 0,24 0,-24 0,0-25,25 25,-26 0,26 0,-25-24,24 24,-24 0,0 0,0 0,0 0,0 0,-1 0,1 0,0 0,0 0,-50 0</inkml:trace>
  <inkml:trace contextRef="#ctx0" brushRef="#br1" timeOffset="58510.1998">15280 4936,'0'0,"25"0,-25-25,25 25,-25-24,24 24,-24-25,-24 25,24 25,-25-25,0 24,0-24,0 25,25 0,-24-25,-1 25,0 0,0-1,0 1,25 0,-24 0,24 0,0-1,24-24,-24 25,25-25,0 0,0 25,0-25,-1 0,-24 25,25-25,0 0,-25 25,25-25,-25 24,25-24,-25 25,0 0,-25-25,25 25,-25-25,0 0,25 25,-25-25,1 0,-1 0,0 0,0 0,25-25,0 0,25 25,0-25,0 0,-1 1,1 24,0-25,0 25,0-25,-1 25,1-25,0 0,0 25,0 0,-25-24,24 24,-24-25,25 25,-25-25,0 0,-25 25,1 0,24 25,-25-25,0 0,25 25,-25-25,25 25,-25-25,25 24,-24 1,24 0,24 0,1-25,0 25,0-25,0-25,-1 25,1 0,0-25,0 25,0-25,-1 25,1-25,0 1,0-1,0 25,-25-25,25 25,-25-25,0 0,-25 25,25 25,-25-25,0 0,0 0,25 25,-25-25,25 25,0 0,0-1,0 1,25-25,-25 25,25-25,0 0,0 0,0 0,-1-25,1 0,0 1,0-1,0 0</inkml:trace>
  <inkml:trace contextRef="#ctx0" brushRef="#br1" timeOffset="59022.7121">15925 4812,'0'-124,"0"248,-25-273,25 124,-25 25,25-24,-24 24,24-25,-25 25,25 25,25-1,-25 1,0 0,24 0,-24 0,0-1,25 26,-25-25,0 0,25 24,-25-24,0 0,25 25,-25-26,0 1,0 0,0 0,0 0,0-1,0 1,0-50,-25 1,25-1,0 0,-25 0,25 0,0 1,0-1,25 25,0 0,-25-25,25 25,-1 0,-24-25,25 25,0 0,0-25,0 25,-1 0,1 0,0 0,-25 25,25-25,-25 25,0 0,25-25,-25 25,0-1,0 1</inkml:trace>
  <inkml:trace contextRef="#ctx0" brushRef="#br1" timeOffset="59546.0247">16347 4911,'-25'0,"25"25,-25-25,25 25,0 0,25-25,0 0,-25 25,24-25,1 0,-25-25,25 25,-25-25,0 0,25 0,-25 1,0-1,25 25,-1 25,1-25,0 24,0-24,-25 25,0 0,25-25,-25 25,-25-25,25-25,0 0,0 0,0 1,25 24,-25-25,24 25,-24-25,25 25,0 0,-25-25,25 25,-25 25,25-25,-25 25,25 0,-25-1</inkml:trace>
  <inkml:trace contextRef="#ctx0" brushRef="#br1" timeOffset="60003.3897">17066 4564,'0'-25,"25"25,-25 25,0 0,0 0,0-1,0 1,25-25,-25 25,0 0,0 0,0-1,0 1,24-25,-24 25,0 0</inkml:trace>
  <inkml:trace contextRef="#ctx0" brushRef="#br1" timeOffset="60200.3686">16942 4514,'0'-24,"25"24,0-25,-1 25,1 0,0 0,0 0,0-25,-1 25,1 0</inkml:trace>
  <inkml:trace contextRef="#ctx0" brushRef="#br1" timeOffset="60384.2629">17041 4862,'0'0,"0"25,0-50,25 25,0-25,0 25,-1-25,1 0,0 25,0 0</inkml:trace>
  <inkml:trace contextRef="#ctx0" brushRef="#br1" timeOffset="62600.6978">15602 7193,'0'-24,"-24"24,-1 0,0 0,0 0,25 24,-25-24,1 25,-1 0,0 0,0 0,25-1,-25-24,25 25,0 0,0 0,25 0,0-1,0-24,0 25,-1-25,-24 25,25-25,-25 25,25-25,-25 25,0-1,-25-24,0 25,1-25,-1 0,0 25,0-25,0 0,1 0,24-25,0 0,24 25,1-24,0 24,0-25,0 25,-1-25,1 0,0 25,0 0,0-25,-1 1,1 24,0 0,-25-25,25 25,0 0,-25-25,0 0,-25 25,25 25,-25-25,25 25,-25-25,25 25,-25-25,25 24,0 1,0 0,25-25,0 0,0 0,0 0,0 0,-1-25,1 25,0-25,0 25,0-24,-1 24,-24-25,25 25,0-25,0 25,-25-25,-25 25,0 25,0-25,1 25,-1-25,25 25,-25-25,25 24,0 1,0 0,25-25,0 0,-1 0,1 0,0 0,0-25,0 0,-1 1,1-1,0 0,-25 0,25 0,-25 1,0-1,25-25,-25 25,0 1,0-1,0 0,0 0,0 0,-25 25,25-24,-25 24,25-25,-25 0,25 50,0 0,25-25,-25 24,25 1,-25 0,25-25,-25 25,24 0,-24-1,25 1,-25 0,0 0,25 0,-25-1,25 1,-25 0,0 0,0 0,0-1</inkml:trace>
  <inkml:trace contextRef="#ctx0" brushRef="#br1" timeOffset="62857.6047">16148 7367,'0'-25,"0"50,0-75,0 26,25 24,0 0,-25-25,25 25,-1 0,1-25,0 25,0 0,0 0,-1 0,-24 25,25-25,-25 25,0-1,0 1,0 0,0 0</inkml:trace>
  <inkml:trace contextRef="#ctx0" brushRef="#br1" timeOffset="63369.2325">16520 7243,'0'25,"0"0,0-1,25-24,0 0,-25-24,25 24,-1 0,-24-25,25 25,-25-25,0 0,25 25,-25 25,25-25,-25 25,25 0,-25-1,0-48,0-1,0 0,0 0,25 25,-1 0,1 0,0 0,0 25,0 0,-25 0,24-1</inkml:trace>
  <inkml:trace contextRef="#ctx0" brushRef="#br1" timeOffset="63663.7565">16992 7144,'0'25,"24"-25,-24 24,0 1,0 0,0 0,25 0,-25-1,0 1,0 0,0 0,0 0</inkml:trace>
  <inkml:trace contextRef="#ctx0" brushRef="#br1" timeOffset="63920.6513">17140 7119,'25'25,"-25"0,0-1,25-24,-25 25,0 0,0 0,0 0,0-1,0 1,0 0,0 0,0 0</inkml:trace>
  <inkml:trace contextRef="#ctx0" brushRef="#br1" timeOffset="64112.5612">17016 7094,'25'0,"-25"-25,25 25,0 0,0 0,-25-24,24 24,1 0,0 0,0-25,0 25,-1 0,1 0</inkml:trace>
  <inkml:trace contextRef="#ctx0" brushRef="#br1" timeOffset="65966.5555">15528 8682,'25'0,"-25"-25,0 0,0 0,-25 0,0 25,0-24,1 48,-1-24,25 25,0 0,-25-25,25 25,0 0,0-1,25-24,0 25,-1 0,1 0,0 0,0-25,-25 24,25-24,-1 0,-24 25,25-25,0 0,-25 25,-25-25,0 0,1 25,-1-25,0 0,0-25,0 25,25-25,0 0,25 1,0 24,-25-25,25 25,0-25,24 25,-24-25,0 25,0 0,0-25,-1 25,1 0,0-24,0 24,0 0,-50 0,0 0,25 24,-25-24,0 0,25 25,-24-25,-1 25,25 0,0 0,0-1,25-24,-1 0,1 0,0 0,0-24,0 24,-1 0,-24-25,25 25,0-25,0 0,0 25,-1-25,1 1,0-1,0 0,-50 25,0 25,0-25,25 25,-24-25,24 24,-25 1,25 0,0 0,0 0,0-1,25-24,-1 0,1 0,0 0,0 0,0-24,-1 24</inkml:trace>
  <inkml:trace contextRef="#ctx0" brushRef="#br1" timeOffset="66250.014">16272 8434,'0'0,"0"-25,-25 25,25-25,-24 0,24 0,-25 25,25-24,-25 24,25 24,25 1,-25 0,0 0,25 0,-25-1,0 1,0 0,24 0,-24 0,0-1,0 1,25 0,-25 0,0 0,25-25,-25 24,0 1,0 0</inkml:trace>
  <inkml:trace contextRef="#ctx0" brushRef="#br1" timeOffset="66540.8792">16173 8657,'0'0,"0"-25,25 0,0 25,-1-25,1 25,0-24,0 24,0-25,-1 25,1 0,-25-25,25 25,0 0,0 0,-1 0,-24 25,0 0,0-1,0 1,0 0,0 0,0 0,0-1,0 1,25-25</inkml:trace>
  <inkml:trace contextRef="#ctx0" brushRef="#br1" timeOffset="67073.7012">16719 8483,'0'25,"-25"-25,25 25,-25-25,0 25,25-1,0 1,0 0,25-25,0 0,0-25,0 0,-1 1,-24-1,25 25,-25 25,0-1,25-24,-25 25,0 0,25 0,-25-50,0 0,0 0,25 25,-25-24,0-1,24 0,-24 0,25 25,-25-25,0 50,25-25,-25 25,0 0,0 0,0-1,25-24</inkml:trace>
  <inkml:trace contextRef="#ctx0" brushRef="#br1" timeOffset="67511.6333">17066 8434,'0'24,"25"-24,0 0,-1 0,1 25,0-25,-25 25,0 0,0 0,-25-25,25 24,-25-24,25 25,-24-25,24 25,0-50,24 25,1 0,0 0,0 0,0 0,-1 0,-24 25,25-25,-25 25,25-25,-25 25,0-1,0 1,-25 0,0 0,1 0,-1-1</inkml:trace>
  <inkml:trace contextRef="#ctx0" brushRef="#br1" timeOffset="69167.5471">22523 5531,'0'-24,"-25"24,0 0,1 24,-1-24,25 25,-25-25,25 25,-25-25,25 25,-25-25,25 25,0-1,0 1,0 0,0 0,25 0,0-1,0-24,-25 25,25-25,-1 25,1-25,-25 25,25-25,0 25,-25 0,0-1,0 1,-25-25,0 25,0-25,1 0,-1 0,0 0,25-25,0 0,0 1,25 24,-25-25,25 25,-1-25,1 25,0-25,0 25,0-25,-1 25,1-25,0 25,0-24,0 24,-1 0,-24-25,25 25,0-25,-25 0,-25 25,0 0,1 25,-1-25,25 25,-25 0,25-1,0 1,0 0,25-25,-25 25,25-25,-1 0,1 25,0-25,0 0,-25-25,25 25,-1 0,1-25,0 25,0-25,0 25,-1-25,-24 1,25 24,-25-25,25 25,-25-25,0 0,-25 25,0 25,1-25,24 25,-25-25,25 25,-25-25,25 24,0 1,0 0,25 0,0-25,-1 0,1-25,0 25,0-25</inkml:trace>
  <inkml:trace contextRef="#ctx0" brushRef="#br1" timeOffset="69420.0181">23218 5383,'0'-25,"0"50,0-75,0 25,-25 0,25 1,-25 24,25-25,-25 25,25-25,0 50,0 0,0-1,25 1,-25 0,0 25,25-26,-25 1,25 0,-25 25,0-26,24 1,-24 25,0-25,25-1,-25 1,25 0,-25 0,0 0,0-1</inkml:trace>
  <inkml:trace contextRef="#ctx0" brushRef="#br1" timeOffset="69709.9317">23193 5655,'-25'0,"25"-24,0-1,25 25,0 0,-1-25,1 25,0-25,0 25,0 0,-1-25,1 25,0 0,0 0,0 0,-25 25,0 0,24-25,-24 25,0 0,0-1,0 1,25-25,-25 25,0 0,25-25,-25 25,25-25</inkml:trace>
  <inkml:trace contextRef="#ctx0" brushRef="#br1" timeOffset="70301.6309">23738 5507,'-24'0,"-1"24,0-24,25 25,0 0,0 0,0 0,25-25,-25 24,25-24,-1-24,1 24,-25-25,25 0,-25 0,0 0,25 25,-25 25,25-25,-25 25,24 0,-24 0,25-25,-25 24,0 1,0 0,-25-25,25-25,0 0,0 1,25-1,-25 0,25 0,0 0,0 1,-1-1,1 25,-25-25,0 50,25-25,-25 25,0-1,0 1,0 0,0 0,0 0,0-1,0 1,0 0,0 0</inkml:trace>
  <inkml:trace contextRef="#ctx0" brushRef="#br1" timeOffset="70835.2701">24210 5283,'0'0,"0"25,0 0,0 0,0 0,0-1,0 1,0 0,0 0,0 0,25-25,-25 24,24 1,-24 0,25-25,0 0,0-25,0 25,-1 0,-24-25,25 25,0-24,0 24,-25-25,25 25,-25-25,24 0,-24 0,0 50,0 0,0 0,0 0,0-1,0 1,0 0,0 0,0 0,0-1,0 1</inkml:trace>
  <inkml:trace contextRef="#ctx0" brushRef="#br1" timeOffset="73125.5876">1836 2381,'0'0,"0"-25,0 1,-25 24,0 0,0 0,1 0,-1 0,0 0,0 24,0 1,1-25,24 25,-25-25,25 25,0 0,0-1,0 1,0 0,0 0,0 0,25-25,-25 24,24 1,1 0,0 0,0 0,0-25,-25 25,24-25,-24 24,0 1,0 0,-24-25,-1 25,0-25,0 0,0 25,-24-25,24 0,0 0,0 0,1 0,-1 0,25-25,25 25,-1 0,-24-25,25 25,0 0,0 0,0-25,-1 25,1-25,0 25,0 0,0-24,-1 24,1 0,0-25,0 25,-25-25,25 25,0 0,-25-25,24 25,-24-25,25 25,-50 0,1 0,-1 0,25 25,-25-25,25 25,-25-25,25 25,0 0,0-1,25 1,0-25,0 0,-1 0,1 0,0 0,0 0,0-25,-1 25,1-24,0 24,0 0,0-25,-1 0,1 25,0-25,0 25,-25-25,-25 25,0 0,0 25,1-25,-1 25,25 0,-25-25,25 25,0-1,0 1,0 0,25-25,0 25,-1-25,1 0</inkml:trace>
  <inkml:trace contextRef="#ctx0" brushRef="#br1" timeOffset="73386.4404">2357 2332,'0'0,"-25"-25,25 0,-25 25,25-25,25 25,0 25,-25 0,25-25,-1 25,-24-1,25 1,0 0,-25 0,25 0,-25-1,25 26,-25-25,0 0,24-1,-24 1,0 0,0 0,0 0,0 0,-24-1</inkml:trace>
  <inkml:trace contextRef="#ctx0" brushRef="#br1" timeOffset="73647.3067">2382 2654,'0'-25,"0"0,24 25,1-24,0 24,0-25,0 25,-1 0,1 0,-25-25,25 25,0 0,0 0,-1 0,1 0,0 0,-25 25,25-25,-25 25,0-1,0 1,0 0,0 0,0 0,0 0,-25-1</inkml:trace>
  <inkml:trace contextRef="#ctx0" brushRef="#br1" timeOffset="74193.6763">2902 2604,'0'25,"-24"-25,24 25,-25-25,25 25,0 0,25-25,-1 0,1 0,0 0,0 0,-25-25,25 25,0-25,-25 0,24 25,1 0,-25 25,25 0,-25 0,25-25,-25 25,0-1,25-24,-25-24,0-1,24 0,-24 0,25 25,-25-25,25 25,-25-25,25 25,0 0,-1 0,-24 25,25 0,-25 0,0 0,0 0,0-1,-25-24</inkml:trace>
  <inkml:trace contextRef="#ctx0" brushRef="#br1" timeOffset="75445.0027">1637 3150,'-24'0,"24"-25,-25 25,50 0,-25 25,24-25,1 0,0 0,25 0,-1 0,1 25,0-25,24 0,-24 0,24 0,0 0,1 0,24 25,-25-25,1 0,-1 0,25 0,-24 0,-1 0,1 0,-26 0,26 0,-26 0,1 0,24 0,-24 0,0 0,-1 0,-24 0,25 0,-26 0,1 0,0 0,0 0,0 0,-25-25,24 25</inkml:trace>
  <inkml:trace contextRef="#ctx0" brushRef="#br1" timeOffset="75779.8101">3870 2580,'0'0,"0"-25,0 0,0 50,0 0,0-1,0 1,0 0,0 0,0 0,0 0,0-1,0 1,0 0</inkml:trace>
  <inkml:trace contextRef="#ctx0" brushRef="#br1" timeOffset="75977.6223">3721 2480,'0'-24,"25"-1,0 25,-25-25,24 25,1 0,0-25,0 25,0 0,-1 0,1 0,0 0,0 0,-25 25</inkml:trace>
  <inkml:trace contextRef="#ctx0" brushRef="#br1" timeOffset="76169.5131">3820 2853,'25'0,"0"0,0-25,-1 25,1-25,0 25,0 0,0-25,0 25,-1 0,1 0,0 0,0 0</inkml:trace>
  <inkml:trace contextRef="#ctx0" brushRef="#br1" timeOffset="80386.7884">5036 2927,'0'-25,"0"0,0 1,0-1,-25 50,0-25,25 24,-25-24,25 25,-25-25,25 25,-24 0,24 0,0-1,0 1,0 0,24-25,-24 25,25 0,0-1,0 1,0-25,0 25,-1 0,1 0,-25-1,0 1,0 0,-25 0,1-25,-1 0,0 25,0-25,0 0,0 0,1 0,-1 0,0 0,25-25,-25 25,25-25,0 0,0 0,0 1</inkml:trace>
  <inkml:trace contextRef="#ctx0" brushRef="#br1" timeOffset="80669.6284">5209 2927,'0'0,"0"-25,25 25,-25-25,0 1,0 48,25-24,-25 25,0 0,0 0,0 0,0-1,25 1,-25 0,0 0,0 0,0-1,0 1,0 0,-25 0,25 0,0-1,0 1</inkml:trace>
  <inkml:trace contextRef="#ctx0" brushRef="#br1" timeOffset="81493.3083">5160 3150,'25'0,"-25"-25,24 25,1-24,0 24,-25-25,25 25,0 0,-25-25,24 25,1 0,-25-25,25 25,0 0,0-25,-1 25,1 0,0 0,-25 25,-25 0,0 0,1 0,24-1,0 1,0 0,24 0,1-25,-25-25,25 25,-25-25,25 25,-25 25,25-25,-1 25,1-25,-25 25,25-25,-25 24,25-24,-25 25,0-50,0 1,0-1,0 0,25 25,-25-25,0 0,0 1,24 24,-24-25,25 0,0 25,-25 25,25-25,0 0,-25 25,24-1,1 1,-25 0,25-25,-25 25,0 0,25-25,-25-25,0 0,25 25,-25-25,24 25,-24-25,25 25,-25-24,25-1,0 25</inkml:trace>
  <inkml:trace contextRef="#ctx0" brushRef="#br1" timeOffset="81813.2344">6251 2629,'0'-25,"0"50,0 0,0 0,0 0,0 0,0-1,0 1,0 0,0 0,0 0,0-1,0 26,0-25,0 0,0 24,0-24,0 25,0-26,0 1,-25 0,25 0,0 0,0-1,0 1,-24-25</inkml:trace>
  <inkml:trace contextRef="#ctx0" brushRef="#br1" timeOffset="82487.6994">6202 3051,'0'-25,"24"25,-24-25,25 25,0-24,0 24,0 0,-1 0,1 0,0 0,0 0,0 0,-25 24,0 1,24-25,-24 25,0 0,0 0,0-1,0 1,0 0,25-25,-25-25,25 0,0 1,0-1,-1 25,-24-25,25 25,0 0,-25 25,0 0,0-1,0 1,25-25,-25 25,25-25,-1-25,1 25,0-25,0 25,0-24,-1-1,1 25,-25-25,25 25,-25-25,25 25,-25-25,0 1,-25 24,0 24,0 1,25 0,-24-25,24 25,0 0,0-1,-25 1,25 0,0 0,0 0,0-1,0 1,0 25,0-25,0-1,0 1,0 0,25 0,-25 0,0-1,0 1,0 0</inkml:trace>
  <inkml:trace contextRef="#ctx0" brushRef="#br1" timeOffset="82634.6113">6722 3076,'0'-25,"25"25</inkml:trace>
  <inkml:trace contextRef="#ctx0" brushRef="#br1" timeOffset="83438.6734">5408 3621,'0'0,"0"-24,25 24,-25 24,0 1,24-25,-24 25,0 0,25 0,-25 0,0-1,0 1,0 0,0 0,0 0,0-1,0 1,0-50,0 1,-25 24,25-25,0 0,0 0,-24 0,24 1,0-1,0 0,-25 0,25 0,0 0,0 1,0-1,0 0,25 25,-25-25,24 25,1-25,0 25,0 0,0 0,-1 0,1 0,-25 25,25-25,-25 25,0 0,0 0,0-1,0 1,0 0,0 0,-25-25,0 25,25 0,-24-1,24 1,-25-25,25 25</inkml:trace>
  <inkml:trace contextRef="#ctx0" brushRef="#br1" timeOffset="84007.8351">5879 3621,'-25'0,"0"0,25 25,-24-25,-1 25,25 0,0 0,0 0,25-25,-1 24,1-24,0 0,0 0,0-24,-25-1,24 25,-24-25,0 0,25 25,-25 25,25-25,0 25,0 0,-1-1,-24 1,25-25,-25 25,0-50,0 0,-25 25,25-24,0-1,25 25,0 0,0 0,0 0,0 0,-25 25,24-25,-24 24,0 1</inkml:trace>
  <inkml:trace contextRef="#ctx0" brushRef="#br1" timeOffset="84206.7502">6301 3671,'25'0,"-50"0,50-25,-1 25,-24-25,25 25,-25 25,25-25,-25 25,0 0,0 0,0 0,25-25,-25 24,0 1,0 0,25 0</inkml:trace>
  <inkml:trace contextRef="#ctx0" brushRef="#br1" timeOffset="84413.7447">6598 3572,'0'-25,"0"50,0-25,-24 0,24 25,0-1,0 1,0 0,0 0,0 0,0 0,0-1,0 1,0 0,0 0,0 0</inkml:trace>
  <inkml:trace contextRef="#ctx0" brushRef="#br1" timeOffset="84564.6613">6549 3696,'0'-25,"25"25,-1-25,1 25,0 0,-25-25,25 25,0 0,-1 0,1-24,0 24,0 0</inkml:trace>
  <inkml:trace contextRef="#ctx0" brushRef="#br1" timeOffset="86424.631">4639 4192,'-25'0,"0"0,25 25,25-25,0 0,0 25,-1-25,1 0,0 0,0 0,24 24,-24-24,25 0,-25 0,24 0,1 0,-25 0,24 0,-24 25,25-25,-1 0,-24 0,25 0,-1 0,-24 0,25 0,-1 0,-24 25,25-25,-25 0,24 0,1 0,-1 0,1 0,0 0,-1 0,26 0,-26 0,1 0,-1 0,26 0,-25 0,24 0,-24 0,-1 0,26 0,-26 0,26 0,-26 0,1 0,24 0,-24 0,-1 0,1 25,0-25,-1 0,1 0,-1 0,1 0,0 0,-1 0,1 0,24 0,-24 0,0 0,-1 0,1 0,-1 0,26 0,-26 0,1 0,0 0,24 0,-24 0,-1 0,1 0,24 0,-24 0,0 0,-1 0,1 0,-1 25,1-25,24 0,-24 0,0 0,-1 0,1 0,-1 0,1 0,0 0,-1 0,1 24,-1-24,1 0,0 0,-1 0,1 0,-1 0,1 0,25 0,-26 0,1 0,-1 0,-24 0,25 0,-1 0,1 0,0 0,-1 0,26 0,-26 0,1 0,-1 0,1 0,24 0,-24 0,24 0,-24 0,0 0,-1 0,26 0,-26 0,-24 0,25 0,-1 0,-24 0,0 0,25 0,-26 0,1 0,0 0,0 0,0 0,-1 0,1 0,0 0,0 0,0 0,-1 25</inkml:trace>
  <inkml:trace contextRef="#ctx0" brushRef="#br1" timeOffset="87519.1454">4788 4638,'0'-24,"-25"24,25-25,-25 25,25 25,0-1,0 1,0 0,0 0,0 0,0 24,0-24,0 25,0-25,-25 24,25 1,0-25,0 24,0-24,0 0,0 24,0-24,0 0,-25 0,25 0,0-1</inkml:trace>
  <inkml:trace contextRef="#ctx0" brushRef="#br1" timeOffset="87715.0275">4465 4812,'0'0,"0"-25,0 0,0 1,0-1,25 25,-25-25,25 25,-25-25,25 0,-1 1,1 24,0 0,0-25,0 25,-1-25,1 25,0 0,0 0,0 0,-1 0,1 0</inkml:trace>
  <inkml:trace contextRef="#ctx0" brushRef="#br1" timeOffset="88332.271">4837 5085,'25'0,"-25"-25,25 25,0-25,-1 1,1 24,-25-25,25 25,0 0,-25-25,25 25,-25-25,-25 50,0-25,0 25,0-25,25 25,-24-25,24 24,0 1,0 0,24 0,1-25,0 0,0 0,0 0,0 0,-1 0,-24-25,25 25,-25-25,0 0,0 1,25 24,-25 24,25-24,-25 25,25-25,-1 25,1 0,0 0,0-1,-25 1,-25-25,0 0,25-25,-25 1,25-1,-24 0,24 0,0 0,0 1,0-1,24 0,1 0,0 25</inkml:trace>
  <inkml:trace contextRef="#ctx0" brushRef="#br1" timeOffset="89607.6338">5433 4911,'0'0,"24"0,-24-24,25 24,-25 24,25-24,-25 25,25 0,-25 0,0 0,25-25,-25 24,0 1,0 0,0 0,0 0,0-1,0-48,0-1,-25 25,25-25,0 0,0 0,0 1,0-1,0 0,0 0,25 25,-1 0,1 0,0 0,0 25,-25 0,0 0,25-25,-25 24,0 1,0-50,0 1,24-1,-24 0,25 25,-25-25,25 25,-25-25,25 25,-25 25,25-25,-25 25,24 0,-24 0,0-1,0 1,25 0,-25 0,25-25,0 0,0-25,-1 0,-24 0,0 1,25 24,-25-25,0 0,0 50,0 0,25-1,-25 1,0 0,0 0,0 0,25-25,-25-25,0 0,25 0,-25 0,0 1,0-1,24 25,-24-25,25 25,-25 25,25-25,-25 25,0-1,0 1,25-25,-25 25,0 0,0 0,0-50,25 0,-25 0,0 0,25 25,-25-24,0-1,24 25,-24-25,25 25,-25-25,25 25,-25 25,0 0,25-25,-25 25,0-1,0 1,0 0,0 0,0 0,0-1,0 1</inkml:trace>
  <inkml:trace contextRef="#ctx0" brushRef="#br1" timeOffset="90691.2907">6524 5085,'0'-25,"0"50,0 0,-25 0,25-1,-25-24,25 25,0 0,0 0,0-50,25 25,0-25,0 0,-25 1,25 24,-25-25,24 25,-24 25,25-25,-25 24,25-24,-25 25,25-25,0 0,-25-25,24 1,1-1,-25 0,25 0,-25 0,25 1,-25-1,0 0,25-25,-25 26,0-1,0 0,24 0,-24 0,0 0,0 1,0-1,0 50,0-1,0 1,0 0,0 0,0 0,0 0,0-1,0 1,0 0,0 0,0 0,0-1,0 1,0 0,0 0,0 0,0-50,25 25,-25-25,25 25,-25-25,25 0,0 25,-25-24,24 24,1 0,-25 24,0 1,25-25,-25 25,0 0,0 0,0-1,25-24,0 0,-25-24,24-1,1 0,0 0,-25 0,25 25,-25-24,0-1,25 25,-25-25,0 0,25 25,-25 25,0 0,0 0,0-1,0 1,0 0,0 0,0 0,0-1,0 26,0-25,0 0,0-1,0 1,0 0,0 0</inkml:trace>
  <inkml:trace contextRef="#ctx0" brushRef="#br1" timeOffset="90849.7757">6822 4961,'0'0,"0"-25,0 0,24 25,1 0,-25-24,25 24,0 0,0 0</inkml:trace>
  <inkml:trace contextRef="#ctx0" brushRef="#br1" timeOffset="91444.839">5557 5531,'0'0,"24"0,-24 25,0 0,0 0,0 0,0-1,0 1,0 0,0 0,0 0,0-1,0 1,0 0,0 0,25 0,-25 0,0-50,-25 0,1 0,-1 0,25 0,-25 1,25-1,-25 0,25 0,0 0,-25 1,25-1,0 0,-24 0,24 0,0 1,0-1,0 0,24 0,-24 0,25 1,0 24,-25-25,25 25,0 0,-1-25,1 25,0 0,0 0,0 0,-1 0,1 25,0-25,-25 25,25-25,0 24,-25 1,0 0,0 0,0 0,0-1,0 1,-25 0,0 0,0 0,0-1,25 1,-24 0,-1-25</inkml:trace>
  <inkml:trace contextRef="#ctx0" brushRef="#br1" timeOffset="92255.8995">5929 5581,'24'0,"1"0,-25 25,-25 0,1-1,-1 1,25 0,-25-25,25 25,0 0,0-1,25 1,0-25,-25-25,24 25,1 0,-25-24,25 24,0-25,0 0,-25 0,24 0,-24 1,0-1,0 0,25 50,0-25,-25 25,25-25,-25 24,25-24,-25 25,25-25,-25 25,0-50,0 0,24 25,-24-24,25 24,0 0,0 0,-25 24,25-24,-25 25,0 0,0 0,24-25,1 0,-25-25,25 25,-25-25,25 25,-25-25,25 1,-1-1,1 0,-25 0,25 25,-25 25,0 0,0 0,0-1,0 1,0 0,0 0,0 0</inkml:trace>
  <inkml:trace contextRef="#ctx0" brushRef="#br1" timeOffset="92383.8288">6524 5705,'0'0,"0"-25</inkml:trace>
  <inkml:trace contextRef="#ctx0" brushRef="#br1" timeOffset="93328.6336">7789 3001,'0'0,"25"-24,-25-1,0 0,0 0,0 0,-25 1,25-1,0 0,0 50,0 0,0-1,0 1,0 0,0 25,0-26,0 1,0 25,0-1,0-24,0 25,25-1,-25-24,0 25,0-1,25 1,-25-25,0 24,0 1,24 0,-24-1,0 1,25 0,-25 24,0-24,25-1,-25 1,0 24,0-24,25-1,-25 26,0-26,0 1,0 0,0 24,25-24,-25-1,0 26,0-26,0 26,0-26,0 1,0 24,0-24,0 0,0-1,-25 1,25-1,0 1,0 0,0-1,0 1,0-1,-25 1,25 0,0-1,0 1,0-1,0-24,0 25,0-25,0 24,0-24,0 25,0-25,0-1,0 26,0-25,0 0,0-1,0 26,0-25,0 0,0-1,0 1,0 0,-25-25,25 25,0 0,-25-25,1-25,24 0</inkml:trace>
  <inkml:trace contextRef="#ctx0" brushRef="#br1" timeOffset="96343.4399">4366 2555,'0'25,"-25"-25,25 24,0 1,-25 0,25 0,-24 0,24 0,0-1,0 1,-25-25,25 25,0 0,-25 0,25-1,0 1,-25 0,25 0,0 0,0 24,0-24,0 0,0 0,-25-1,25 26,0-25,0 0,0-1,0 26,0-25,0 0,0 24,0-24,0 25,0-26,0 26,0-25,0 24,-24 1,24 0,0-25,-25 49,25-24,-25-1,25 1,0 24,-25-24,25 24,0-24,0 24,-25-24,25 24,0-24,-24 24,24 1,0-1,0-24,0 24,0 1,0-26,0 26,0-26,0 26,0-26,0 1,0-1,24 26,-24-26,0 1,0 0,25 24,-25-24,0-1,25 1,-25-1,0 1,25 0,-25-25,0 24,0 1,0-1,25-24,-25 25,0-25,0 24,0-24,0 0,0 0,0-1,0 1,0 0,0 0,0 0,0-1,0 1,0 0,0 0,0 0,-25-1,25 1,0 0,25-25,-1 0,1 0,-25-25,25 25,0 0,0 0,-1 0,1 0,0 0,0 0,0 0,-1 25,1-25,0 0,0 0,0 0,-1 0,1 0,25 0,-25 0,24 0,-24 0,25 25,-1-25,-24 0,25 0,-1 0,1 0,0 0,-26 0,26 0,0 0,-1 0,1 0,-1 0,1 0,0 0,-1 0,26 0,-26 0,1-25,24 25,-24 0,-1 0,26 0,-26 0,1 0,24 0,-24 0,0 0,24 0,-24 0,24 0,-24 0,24 0,-24 0,24 0,-24 0,24 0,-24 0,24 0,-24 0,-1 0,26 0,-26 0,1 0,25 0,-26 0,26 0,-1 0,-24 0,-1 0,26-25,-26 25,1 0,24 0,-24 0,-1 0,1 0,0 0,-1 0,1 0,-1-25,1 25,0 0,-1 0,1 0,0 0,-1 0,1 0,-1-24,-24 24,25 0,-1 0,-24 0,25 0,-25 0,-1 0,26 0,-25 0,24 0,-24 0,0 0,25 0,-26 0,1 0,25 0,-25 0,-1 0,26 0,-25 0,0 0,-1 0,1 0,0 0,0-25,0 25,0 0,-1 0,1 0,0 0,0 0,0 0,-1 0,1 0,0-25,0 25,0 0,-1 0,1 0,25 0,-25 0,-1 0,1 0,0 0,0 0,0 0,-1 0,1 0,0 0,0 0,0 0,-1 0,1 0,0 0,0 0,0 0,-1 0,1 0,0-25,0 25,0 0,-1 0,1 0,0 0,0 0,0 0,0 0,-1 0,1 0,0 0,0 0,0 0,24 0,-24 0,0 0,0 0,24 0,-24 0,0 0,0 0,-1 0,1 0,0 0,0 0,0 0,-1 0,1 0,0 0,0 0,0 0,-1 0,1 0,0 0,0 0,-25 25,25-25,-1 0,1 0,0 0,0 0,0 0,-25 25,-25-25,0 0,0 0,0 0,1 0,-1 0,0 0</inkml:trace>
  <inkml:trace contextRef="#ctx0" brushRef="#br1" timeOffset="97226.6591">4713 2729</inkml:trace>
  <inkml:trace contextRef="#ctx0" brushRef="#br1" timeOffset="98067.394">4713 2704,'25'-25,"-50"50,50-75,-25 25,-25 25,25-25,0 1,-25 24,1 0,-1 0,0 0,0 0,50 0,0 0,0 0,-1 0,1 0,0 0,0 0,0 0,24 0,-24 24,0-24,24 0,-24 0,25 0,0 25,-1-25,-24 0,25 0,24 0,-24 0,-1 0,1 0,24 0,-24 0,-1 0,26 0,-1 0,-24 0,24 0,1 0,-1 0,0 0,1-25,-1 25,1 0,-1 0,1 0,-1 0,0 0,1-24,-1 24,1 0,-1 0,0 0,-24 0,24 0,1-25,-1 25,1 0,-1 0,1 0,-1 0,0 0,1 0,-1 0,25 0,-24 0,-1-25,1 25,-1 0,1 0,-1 0,0 0,1 0,-1 0,1 0,-1 0,0 0,1 0,-1 0,-24 0,24 0,1 0,-26 0,26 0,-1 0,-24 0,24 0,-24 0,-1 0,26-25,-26 25,1 0,0 0,-1 0,26 0,-26 0,1 0,-1 0,1-25,-25 25,24 0,1 0,0 0,-1 0,-24 0,25 0,-1 0,-24-24,25 24,-25 0,-1 0,26 0,-25 0,0 0,-1 0,1 0,0 0,0 0,0 0</inkml:trace>
  <inkml:trace contextRef="#ctx0" brushRef="#br1" timeOffset="100012.2398">15602 3621,'0'-24,"0"48,0 1,0 0,0 0,0 0,25 0,-25-1,25 1,0-25,-25 25,25-25,-25 25,25-25,-1 0,1 0,0-25,-25 0,0 0,0 1,25 24,0 24,-1-24,1 0,-25 25,25-25,-25-25,0 1,0-1,0 0,-25 0,25 0,-25 0,25 1,0-1,0 0,-24 25</inkml:trace>
  <inkml:trace contextRef="#ctx0" brushRef="#br1" timeOffset="100228.116">16074 3646,'0'-25,"25"25,-1-24,1 24,0 0,0 0,0 0</inkml:trace>
  <inkml:trace contextRef="#ctx0" brushRef="#br1" timeOffset="100451.0698">16123 3746,'25'0,"0"0,0 0,0 0,-1 0,1 0,0 0,0 0,0 0,-1 0,1 0</inkml:trace>
  <inkml:trace contextRef="#ctx0" brushRef="#br1" timeOffset="102264.0125">8236 3150,'0'0,"24"0,-24-25,0 50,0 0,0 0,0 0,25-25,-25 24,25 1,-25 0,25-25,-25 25,25-25,-1 25,1-25,0 0,-25-25,25 25,-25-25,0 0,0 0,25 25,-25 25,24-25,1 0,-25 25,25-25,0 0,0 0,-25-25,0 0,0 1,-25-1,0 0,25 0,-25 25,25-25,-25 25,25-24,0 48</inkml:trace>
  <inkml:trace contextRef="#ctx0" brushRef="#br1" timeOffset="102562.6004">8856 3175,'24'0,"-24"-25,25 25,0 0,0 0,0 0,-1 0,1 0</inkml:trace>
  <inkml:trace contextRef="#ctx0" brushRef="#br1" timeOffset="102910.4899">8781 3373,'25'0,"0"0,0 0,-1 0,1 0,0 0,0 0,0 0,-1 0,1 0,0 0,0-24,0 24,-1 0,1 0</inkml:trace>
  <inkml:trace contextRef="#ctx0" brushRef="#br1" timeOffset="103653.3557">9550 3150,'0'-25,"25"25,-25-24,0 48,0 1,-25 0,25 0,0 0,-25-25,25 24,-24 1,24 0,-25-25,25 25,-25-25,25 25,-25-25,0 0,1 0,-1 0,0 0,0-25,25 0,0 0,0 0,25 25,0 0,-25-24,25 24,-1 0,1 0,0 0,0 24,0-24,-1 0,1 25,0-25,0 25,0 0,-1 0,1-25,-25 24,25-24,0 0,0 0,-25-24,24 24,1 0,-25-25,25 25,-25-25,25 25,-25-25,0 0,0 1,0-1,-25 0,0 25,25-25,-25 25</inkml:trace>
  <inkml:trace contextRef="#ctx0" brushRef="#br1" timeOffset="106661.1556">18033 3597,'-24'0,"24"24,-25-24,25 25,25-25,-1 0,1-25,0 25,-25-24,25 24,-25-25,0 0,-25 25,0 0,0 25,1-25,24 25,0-1,0 1,24-25,1 0,0 0,0-25,0 25,-1 0,1-24,0 24,-25-25,25 25,-25-25,-25 25,0 0,0 0,1 0,-1 0,25 25,0 0,25-25,-1 0,1 0,-25-25,25 25,-25-25,0 0,-25 0,0 25,1 0</inkml:trace>
  <inkml:trace contextRef="#ctx0" brushRef="#br1" timeOffset="114024.7309">13990 3001,'0'0,"0"-24,25 24,-25 24,25-24,0 25,-1 0,26 0,-50 0,25-1,0-24,-1 25,1 0,0 0,-25 0,25-1,0-24,-1 25,-24 0,25-25</inkml:trace>
  <inkml:trace contextRef="#ctx0" brushRef="#br1" timeOffset="119411.3924">13048 4564,'0'0,"0"-25,0 0,0 1,0 48,0 1,0 0,0 0,24 0,-24-1,0 1,25 0,0 0,-25 0,25-25,-25 24,0 1,25-25</inkml:trace>
  <inkml:trace contextRef="#ctx0" brushRef="#br1" timeOffset="119703.8356">13048 4390,'-75'0,"150"0,-175 0,76 0,-1 25,0 0,25 0,0 0,0-1,-25 1,25 0,0 0,0 0,25-1,0 1,0 0,-1 0,1-25,0 25,0-1,24-24,-24 0,0 0,25 0,-26 0,1 0,0 0,0-24,0-1,-25 0,0 0,0 0,0 1,0-1,0 0,0 0,-25-24,25 24,-25 25,0-25,0 0,1 25,-1-25,0 25,0 0,0 25,1 0</inkml:trace>
  <inkml:trace contextRef="#ctx0" brushRef="#br1" timeOffset="121236.9747">13990 10096,'-25'0,"1"0,24 24,-25-24,25-24</inkml:trace>
  <inkml:trace contextRef="#ctx0" brushRef="#br1" timeOffset="122580.3734">17810 9128,'-25'0,"1"0,-1 0,0 0</inkml:trace>
  <inkml:trace contextRef="#ctx0" brushRef="#br1" timeOffset="130200.4061">1538 7962,'-25'0</inkml:trace>
  <inkml:trace contextRef="#ctx0" brushRef="#br1" timeOffset="131548.9043">1613 7913,'0'-25,"0"0,0 0,-25 25,25-25,-25 25,25-24,-25 24,25-25,-25 25,1 0,-1 0,0 0,0 0,0 25,1-25,24 24,-25 1,0 0,25 0,0 0,0-1,-25-24,25 25,0 0,0 0,0 0,25 0,0-1,-25 1,25-25,-25 25,24-25,1 25,0 0,-25-1,25-24,-25 25,25-25,-25 25,-25-25,25 25,-25-25,0 0,0 0,1 0,-1 25,0-25,0 0,0 0,1 0,-1 0,0 0,25-25,25 25,0-25,-1 25,26-25,-25 25,0-25,24 25,-24-24,25-1,-26 25,26-25,-25 0,0 25,-1-25,1 25,0-24,0 24,0-25,-1 0,-24 0,-24 25,24 25,-25-25,0 0,0 25,0 0,1-1,24 1,-25-25,25 25,0 0,0 0,25-25,-1 0,1 0,0 0,0 0,0 0,-1-25,1 25</inkml:trace>
  <inkml:trace contextRef="#ctx0" brushRef="#br1" timeOffset="131743.8979">1935 8062,'0'-25,"0"50,-25-50,25 50,-24-25,24 24,-25-24,25 25,0 0,0 0,25-25,-25 25,24-25,1 0,-25-25,25 25</inkml:trace>
  <inkml:trace contextRef="#ctx0" brushRef="#br1" timeOffset="131985.8952">2183 7615,'-25'-74,"50"148,-50-124,25 75,-24 0,24 0,0 24,0-24,0 0,0 0,24 24,-24-24,0 25,25-1,-25-24,0 0,0 25,0-25,0-1,0 1,0 0,0 0,-25 0</inkml:trace>
  <inkml:trace contextRef="#ctx0" brushRef="#br1" timeOffset="132647.8499">2059 8062,'149'-100,"-298"200,298-225,-124 125,0 0,-1 0,1 0,0 0,0 0,0 25,-1 0,-24 0,0 0,0 0,0-1,25 1,-25 0,25-25,-25 25,25-25,-25-25,25 25,-25-25,24 0,1 1,0-1,-25 0,25 25,-25 25,25-25,-25 25,24-25,-24 24,0 1,25-25,-25 25,0 0,0 0,0-50,0 0,25 25,-25-25,25 25,-25-25,25 25,-1 0,-24-24,25 24,0-25,0 25,0 0,-25 25,0-1,0 1,0 0,0 0,0 0,0-1</inkml:trace>
  <inkml:trace contextRef="#ctx0" brushRef="#br1" timeOffset="133064.8803">3349 7962,'0'25,"25"-25,-25 25,0 0,0 0,0-1,0 1,25-25,-25 25,0 0,0 0,0-1,-25-24</inkml:trace>
  <inkml:trace contextRef="#ctx0" brushRef="#br1" timeOffset="133222.7908">3250 7888,'25'0,"-50"0,74 0,-24 0,0 0,0-25,0 25,-1 0,1 0,0 0,0 0,0 0,-25-25</inkml:trace>
  <inkml:trace contextRef="#ctx0" brushRef="#br1" timeOffset="133390.7999">3299 8285,'0'0,"25"0,0 0,0-25,0 25,-1-25,1 25,0-25,0 25,0 0,-1-24</inkml:trace>
  <inkml:trace contextRef="#ctx0" brushRef="#br1" timeOffset="133891.5973">3299 8930,'0'0,"25"0,-25 24,0 1,0 0,0 0,0 0,0 0,0-1,0 1,0 0,0 0,0 0,0-1,0 1</inkml:trace>
  <inkml:trace contextRef="#ctx0" brushRef="#br1" timeOffset="134111.4731">3448 8954,'0'0,"0"25,25 0,-25 0,0 0,0 0,0-1,0 1,25 0,-25 0,0 0,0-1,0 1</inkml:trace>
  <inkml:trace contextRef="#ctx0" brushRef="#br1" timeOffset="134296.3657">3175 8905,'25'0,"0"-25,0 25,0-25,-1 25,1-25,0 25,0 0,0 0,-1-24,26 24,-25 0,0 0,-1-25,1 25</inkml:trace>
  <inkml:trace contextRef="#ctx0" brushRef="#br1" timeOffset="134513.5609">3324 9426,'0'-25,"0"0,0 0,25 25,0 0,0 0,-1 0,1 0,0 0,0 0,0 0,-1 0</inkml:trace>
  <inkml:trace contextRef="#ctx0" brushRef="#br1" timeOffset="134960.3059">3225 10220,'0'24,"0"1,0 0,0 0,0 0,0-1,0 1,0 0,0 0,0 0</inkml:trace>
  <inkml:trace contextRef="#ctx0" brushRef="#br1" timeOffset="135375.1181">3399 10195,'0'25,"24"-1,-24 1,0 0,0 0,0 0,0-1,0 1,0 0,0 0,0 0</inkml:trace>
  <inkml:trace contextRef="#ctx0" brushRef="#br1" timeOffset="135802.1218">3523 10220,'24'0,"-24"-25,0 50,25-25,-25 24,0 1,0 0,0 0,0 0,0-1,0 1,0 0,0 0,0 0,0-1,-25-24</inkml:trace>
  <inkml:trace contextRef="#ctx0" brushRef="#br1" timeOffset="136017.9987">3101 10145,'0'-25,"25"1,0 24,-25-25,24 25,1-25,0 25,0-25,0 25,-1 0,1-25,0 25,0 0,0 0,-1 0,1 0</inkml:trace>
  <inkml:trace contextRef="#ctx0" brushRef="#br1" timeOffset="136237.97">3299 10542,'0'0,"-24"0,48 0,1 0,0 0,0 0,0 0,-1 0,1 0</inkml:trace>
  <inkml:trace contextRef="#ctx0" brushRef="#br1" timeOffset="136683.7369">3324 10988,'0'25,"0"0,0 0,0 0,25-1,-25 1,0 0,25 0,-25 0,0 0,0-1,0 1,25 0,-25 0,0 0,0-1,0 1,24-25,-24 25,0 0</inkml:trace>
  <inkml:trace contextRef="#ctx0" brushRef="#br1" timeOffset="137003.6301">3473 11112,'25'25,"-50"-50,50 75,0-50,-25 25,0 0,24 0,-24-1,25 1,0 0,-25 0,25-25,-25 25,25-1,-1 1,1 0,0-25,-25-25,0 0,0 1,0-1,0 0,0 0,0 0,0 1,0-1,0 0,25 0,-25 0,25 0,-25 1,24 24</inkml:trace>
  <inkml:trace contextRef="#ctx0" brushRef="#br1" timeOffset="137255.6358">3374 10889,'0'-25,"0"1,25-1,-1 25,1-25,0 25,0 0,0 0,-1 0,1 0,0 0,0 0</inkml:trace>
  <inkml:trace contextRef="#ctx0" brushRef="#br1" timeOffset="137402.5509">3498 11485,'25'0,"-25"-25,24 0</inkml:trace>
  <inkml:trace contextRef="#ctx0" brushRef="#br1" timeOffset="138608.4873">5333 7615,'0'0,"-24"0,-1 0,0 0,0 0,0 0,25 25,-24 0,24-1,0 1,0 0,0 0,0-50,24 25,-24-25</inkml:trace>
  <inkml:trace contextRef="#ctx0" brushRef="#br1" timeOffset="139152.9428">5259 7094,'0'0,"0"-25,0 1,0-1,25 0,-25 0,0 0,0 1,0-1,0 50,-25-25,25 24,-25-24,0 25,25 0,-24-25,24 25,0 0,-25-25,25 24,0 1,0 0,0 0,25 0,-25-1,24-24,-24 25,25-25,-25 25,25-25,0 25,0 0,-1-25,-24 24,25-24,-25 25,25-25,-25 25,0 0,-25-25,0 0,1 0,-1 0,0 25,0-25,0 0,1 0,-1 0,0 0,25-25,-25 25,25-25,0 0,25 0,0 25</inkml:trace>
  <inkml:trace contextRef="#ctx0" brushRef="#br1" timeOffset="139422.7881">5606 7144,'-25'-25,"50"50,-50-25,25 25,0-1,0 1,0 0,0 25,0-26,0 1,0 0,0 0,0 0,25-1,-25 1,0 0,0 0,0 0,0-1,-25-24,25-24</inkml:trace>
  <inkml:trace contextRef="#ctx0" brushRef="#br1" timeOffset="139636.8939">5557 7367,'99'-422,"-198"844,223-844,-100 422,-24 25,25-25,0 25,0 0,-25 0,25-25,-25 24,0 1,0 0,0 0,0 0,0-1,-25-24,0 25,25 0,-25 0</inkml:trace>
  <inkml:trace contextRef="#ctx0" brushRef="#br1" timeOffset="140158.9385">7715 6896,'24'0,"-24"-25,0 50,0 0,0-1,0 1,0 0,-24 0,24 0,0-1,0 1,0 0,0 0,0 0,0-1,0 1,0 0,24-25,-24 25,0 0,0-50</inkml:trace>
  <inkml:trace contextRef="#ctx0" brushRef="#br1" timeOffset="140325.829">7541 6995,'50'-74,"-26"49,-98 124,173-198,-74 99,25 0,-26 0,1-25,0 25,0 0,0 0,24 0,-24 0,0 0,0 0</inkml:trace>
  <inkml:trace contextRef="#ctx0" brushRef="#br1" timeOffset="140811.5593">8285 7045,'0'24,"0"-48,0 73,0-24,-25 0,25 0,0-1,0 1,0 0,-24 25,24-26,0 1,0 0,0 0,0 0,0-1,0 1,0 0,0-50,0 0,0 1,0-1,0 0,0 0,0 0,0 1,0-26,0 25,0 0,0-24,0 24,0 0,24-24,-24 24,0 0,25 0,-25 0,0 1,25-1,0 0,0 25,-1 0,1 0,0 0,-25 25,25-25,-25 25,25-25,-25 24,0 1,0 0,0 0,0 0,0-1,0 1,-25-25,0 25,25 0,-25-25,0 25,1-1</inkml:trace>
  <inkml:trace contextRef="#ctx0" brushRef="#br1" timeOffset="142300.9143">5532 7838,'0'-25,"25"25,-25-24,0 48,0 1,0 0,0 0,-25 0,0-1,25 1,-25 0,25 0,-25 0,1 0,-1-1,0 1,0-25,0 0,1 0,24-25,0 1,0-1,0 0,0 0,0 0,0 0,0 1,0-1,24 25,1-25,0 25,0 25,0-25,-1 25,1-25,-25 24,25-24,0 25,-25 0,25-25,-1 25,-24 0,25-25,0 25,0-1,0-24,-1 25,1-25,0 25,0-25,0 0,-1 25,1-25,0 0,0 0,0-25,-1 25,-24-25,0 0,0 1,0-1,0 0,-24 25,24-25,0 0,-25 25,25-25,-25 25,25-24,-25 24,0 0,1-25</inkml:trace>
  <inkml:trace contextRef="#ctx0" brushRef="#br1" timeOffset="142987.7176">4614 7863,'0'0,"-25"0,25 25,0 0,0-1,0 1,0 0,25 0,0 0,0 0,-1-25,-24 24,25-24,0 0,-25-24,0-1,0 0,0 0,0 0,25 25,-25 25,25-25,-1 0,-24-25,0 0,0 1,0-1,0 0,0 0,-24 25,24-25,0 1</inkml:trace>
  <inkml:trace contextRef="#ctx0" brushRef="#br1" timeOffset="143211.0185">4887 7937,'0'0,"0"-24,25 24,-25-25,24 25,1 0,-25-25,25 25,0 0,0 0,-25-25,25 25</inkml:trace>
  <inkml:trace contextRef="#ctx0" brushRef="#br1" timeOffset="143413.8668">4961 8086,'0'0,"25"0,-25-24,25 24,0 0,0 0,-1-25,1 25,0 0,0 0,0-25</inkml:trace>
  <inkml:trace contextRef="#ctx0" brushRef="#br1" timeOffset="145350.4357">7268 7764,'0'25,"0"-1,0 1,0 0,0 0,0 0,0-1,0 1,0 0,0 0,0 0,0 0,25-25,-25 24,25-24,0 0,-25-24,24 24,-24-25,0 0,0 0,0 0,25 25,0 0,0 0,-25 25,25-25,-1 0,-24 25,25-25,0 0,-25-25,0 0,-25 0,25 1,-25 24,25-25,-24 0,24 0,0 0,0 1</inkml:trace>
  <inkml:trace contextRef="#ctx0" brushRef="#br1" timeOffset="145607.3063">7739 7888,'25'0,"0"0,0 0,0 0,-1 0</inkml:trace>
  <inkml:trace contextRef="#ctx0" brushRef="#br1" timeOffset="145796.1826">7764 8086,'0'0,"25"0,-25-24,25 24,0 0,-1 0,1 0,0-25,0 25,0 0</inkml:trace>
  <inkml:trace contextRef="#ctx0" brushRef="#br1" timeOffset="151817.1843">18133 7541,'-25'0</inkml:trace>
  <inkml:trace contextRef="#ctx0" brushRef="#br1" timeOffset="155531.1747">17736 6821</inkml:trace>
  <inkml:trace contextRef="#ctx0" brushRef="#br1" timeOffset="159598.6985">8533 7739,'0'25,"25"0,-25-1,0 1,0 0,0 0,0 0,0-1,0 1,0 0,0 0,0 0,0 0,0-1,0 1,-25-25,25 25,-25-25,1 0,-1-25,0 25,0-25,25 1,-25 24</inkml:trace>
  <inkml:trace contextRef="#ctx0" brushRef="#br1" timeOffset="160121.8233">8856 7863,'0'-25,"0"50,0 0,0 0,0-1,0 1,0 0,0 0,0 0,24 0,-24-1,25-24,0 0,-25-24,25-1,-25 0,0 0,0 0,0 0,0 1,0-1,0 0,0 0,-25 25,25-25,-25 25,0 0,1 0,-1 0,0 0,0 25</inkml:trace>
  <inkml:trace contextRef="#ctx0" brushRef="#br1" timeOffset="160660.5778">9054 7590,'25'0,"0"25,-1-25,1 0,0 0,0 0,0 0,-1 0,1 0,0 0,0 0,0 0</inkml:trace>
  <inkml:trace contextRef="#ctx0" brushRef="#br1" timeOffset="160987.5213">9252 7516,'0'-25,"-24"25,-1 0,25 25,0 0,0-1,0 1,0 0,0 0,0 0,0-1,0 1,0 0,0 0,0 0,0-1,0 1</inkml:trace>
  <inkml:trace contextRef="#ctx0" brushRef="#br1" timeOffset="162860.4523">4068 9103,'-24'0,"48"0,1 0,0 0,0 0,0 0,24 0,-24-24,0 24,24 0,-24 0,0 0,25 0,-26 0,1 0,0-25,0 25,0 0,-1 0,1 0,0 0,0 0,-25 25,25-25</inkml:trace>
  <inkml:trace contextRef="#ctx0" brushRef="#br1" timeOffset="163156.3854">4515 8954,'-25'0,"50"0,-25 0,25 0,-1 0,-24 25,25-25,0 0,0 25,0-25,-1 25,-24 0,25-25,-25 25,0-1,0 1,0 0,-25-25,25 25,-24 0,-1-1,0 1,0-25,0 25</inkml:trace>
  <inkml:trace contextRef="#ctx0" brushRef="#br1" timeOffset="164214.3909">8533 8334,'25'0,"0"0,0 0,-1 0,1 0,0 0,25 0,-1 0,-24 0,25 0,-1 0,1 0,-1 0,-24 0,25 0,-25 0,24 0,-24 0,0 0,0 0,24-24,-24 24,0 0,0 0,0 0,-1 0,-24-25,-24 25</inkml:trace>
  <inkml:trace contextRef="#ctx0" brushRef="#br1" timeOffset="169435.7901">5309 8806,'-25'0,"25"-25,0 50,0-1,0 1,0 0,-25 0,25 0,0-1,0 1,0 0,0 0,0 0,-25 0,25-1,0 1,0 0,0-50,0 0,0 1,0-1,25 0,-25 0,25 25,0 25,-1-25,1 25,0 0,0-25,-25 24,25-24,-1 0,-24 25,25-25,-25-25,0 1,0-1,0 0,0 0,0 0,-25 0,25 1,0-1,0 0,-24 25,24-25,0 0</inkml:trace>
  <inkml:trace contextRef="#ctx0" brushRef="#br1" timeOffset="171067.5443">5681 8979,'-25'0,"50"0,-1 0,-24-25,25 25,0 0,0 0,0 0,-1 0</inkml:trace>
  <inkml:trace contextRef="#ctx0" brushRef="#br1" timeOffset="171306.3873">5681 9103,'24'0,"1"0,0 0,0 0,0 0,-1 0</inkml:trace>
  <inkml:trace contextRef="#ctx0" brushRef="#br1" timeOffset="171904.3455">6152 8880,'0'25,"0"0,0-1,0 1,0 0,0 0,0 0,0 0,0-1,0 1,0 0,0 0,0 0,-25-25,0 0,0 0,1 0,-1 0,0 0,0 0,25-25,-25 25</inkml:trace>
  <inkml:trace contextRef="#ctx0" brushRef="#br1" timeOffset="172376.0748">6375 8979,'0'25,"0"0,0 0,0 0,0-1,0 1,0 0,25-25,-25 25,0-50,25 25,-25-25,25 0,-25 1,0-1,0 0,0 0,0 0,-25 25,0-25,0 25,0 0</inkml:trace>
  <inkml:trace contextRef="#ctx0" brushRef="#br1" timeOffset="172691.894">6350 8731,'25'0,"0"0,0 0,-25-25,25 25,-1 0,1 0,0 0,0 0,0 0,-1 0,1 0,0 0</inkml:trace>
  <inkml:trace contextRef="#ctx0" brushRef="#br1" timeOffset="173005.6105">6524 8632,'0'0,"-25"0,25-25,0 50,0 0,0 0,0-1,0 1,0 0,0 0,0 0,0-1,25-24,-25 25,0 0,0 0,0 0</inkml:trace>
  <inkml:trace contextRef="#ctx0" brushRef="#br1" timeOffset="173424.5443">6053 8582,'0'25,"0"0,24-25,1 0,-25-25,0 0,0 1</inkml:trace>
  <inkml:trace contextRef="#ctx0" brushRef="#br1" timeOffset="174231.2593">7144 9103,'25'0,"0"0,0 0,-1 0,1 0,0 0,0 0,0 0,-1 0,1-24,0 24,0 0,24 0,-24 0,0 0,0 0,24 0,-24 0,0 0,0 0,0 0,-1 0</inkml:trace>
  <inkml:trace contextRef="#ctx0" brushRef="#br1" timeOffset="174492.3709">7665 8979,'0'0,"0"25,25-25,-25 25,25-25,-25 25,24 0,-24-1,0 1,0 0,0 0,0 0,-24-1,24 1</inkml:trace>
  <inkml:trace contextRef="#ctx0" brushRef="#br1" timeOffset="175911.445">17785 7441,'-24'0,"24"-24,0 48,-25-24,25 25,0 0,25-25,-1 0,1 0,-25-25,25 25,-25-25,0 1,-25 24,25-25,-25 25,1 0,-1 0,0 0,25 25</inkml:trace>
  <inkml:trace contextRef="#ctx0" brushRef="#br1" timeOffset="177155.856">8136 8880,'0'-25,"0"0,0 50,0 0,0 0,0 0,25-1,0 1,-25 0,25 0,0-25,-25 25,0 0,24-25,1 0,-25-25,0 0,25 25,-25-25,25 25,0 0,-25-25,24 25,1 0,0 25,0-25,-25-25,0 0,0 1,0-1,0 0,-25 25,25-25,0 0</inkml:trace>
  <inkml:trace contextRef="#ctx0" brushRef="#br1" timeOffset="177386.723">8732 8905,'0'0,"24"0,1 0</inkml:trace>
  <inkml:trace contextRef="#ctx0" brushRef="#br1" timeOffset="177592.6058">8657 9054,'0'0,"25"0,0 0,0 0,-1 0,1 0,0 0,0 0</inkml:trace>
  <inkml:trace contextRef="#ctx0" brushRef="#br1" timeOffset="179693.0961">9302 8930,'0'-25,"25"25,-25 25,0-1,25-24,-25 25,0 0,0 0,25-25,-25 25,0 0,24-1,-24 1,25 0,-25 0,0 0,-25-25,1 0,-1 0,0 0,0 0,25-25,-25 25,0 0,1 0,24-25</inkml:trace>
  <inkml:trace contextRef="#ctx0" brushRef="#br1" timeOffset="180358.4293">9625 8905,'0'25,"0"-1,0 1,0 0,-25 0,25 0,0 0,0-1,25 1,-25 0,24-25,1 0,0 0,0-25,-25 0,25 25,-25-24,0-1,0 0,0 0,-25 25,25-25,-25 25,25-25,-25 25,0 0,1 0,-1 25</inkml:trace>
  <inkml:trace contextRef="#ctx0" brushRef="#br1" timeOffset="180843.2728">9873 8880,'24'0,"1"0,0 0,0 0,0 0,-1 0,1 0,0 0,0 0,0 0,-25-25</inkml:trace>
  <inkml:trace contextRef="#ctx0" brushRef="#br1" timeOffset="181730.9859">9327 8706,'0'25,"25"-25,-25-25</inkml:trace>
  <inkml:trace contextRef="#ctx0" brushRef="#br1" timeOffset="184501.9699">4019 10368,'0'0,"-25"0,25-24,-25 24,0 0,25-25,25 25,0 0,0 0,0 0,-1 0,1 0,0 0,0 0,24 0,-24 0,0 0,0 0,24 0,-24 0,0 0,0 0,0 0,24 0,-24 0,0 0,0 0,-1 0,1 0,0 0</inkml:trace>
  <inkml:trace contextRef="#ctx0" brushRef="#br1" timeOffset="184801.8401">4416 10220,'0'0,"0"-25,24 25,1 0,0 25,0-25,0 0,-25 24,24-24,1 25,-25 0,25-25,-25 25,0 0,0-1,0 1,-25 0,25 0,-25 0,1-1,-1-24,0 25,0 0</inkml:trace>
  <inkml:trace contextRef="#ctx0" brushRef="#br1" timeOffset="187568.8923">5457 10021,'0'0,"0"25,25-25,-25 25,0 0,0-1,25 1,-25 0,0 0,0 0,0-1,25-24,-25 25,0 0,0 0,0 0,0-1,0 1,-25-25,25 25,-25-25,0 0,1 0,-1 0,0 0,0 0,0 0,1 0</inkml:trace>
  <inkml:trace contextRef="#ctx0" brushRef="#br1" timeOffset="188009.824">5978 10096,'0'0,"-25"24,1 1,24 0,0 0,0 0,0-1,0 1,0 0,24-25,-24 25,25-25,-25 25,25-25,0 0,0 24,-1-24,-24-24,25 24,-25-25,25 25,-25-25,0 0,0 0,0 1,-25-1,25 0,-25 25,25-25,-24 25,24-25,-25 25,0 0,25-24,-25 24</inkml:trace>
  <inkml:trace contextRef="#ctx0" brushRef="#br1" timeOffset="189304.4563">6152 9897,'0'-25,"-25"25,0 0,50 0,-25-25,25 25,0 0,0 0,-25 25,24-25,1 0,0 0,-50 0,0 0,1 0,-1 0,0 0,50 0</inkml:trace>
  <inkml:trace contextRef="#ctx0" brushRef="#br1" timeOffset="189964.1765">7144 10244,'0'0,"0"-24,-25 24,0 0,25-25,25 25,0 0,0 25,0-25,0 0,-1 0,1 0,0 0,0 0,24 0,-24-25,0 25,0 0,0 0,24 0,-24 0,0 0,0-25,-1 25,1 0,0 0,0 0,0 0,-25-25</inkml:trace>
  <inkml:trace contextRef="#ctx0" brushRef="#br1" timeOffset="190261.0055">7541 10096,'0'0,"0"-25,25 25,0 0,-1 0,1 25,0-25,0 0,-25 24,25-24,-25 25,24-25,-24 25,0 0,0 0,0-1,0 1,-24 0,-1 0,25 0,-25-1,0-24,0 25,25 0,-24-25,-1 25</inkml:trace>
  <inkml:trace contextRef="#ctx0" brushRef="#br1" timeOffset="193184.873">8632 10046,'0'0,"0"-25,0 0,0 50,0 0,0 0,25 0,-25-1,0 1,25 0,-25 0,25 0,0-25,-25 24,24-24,1 0,-25-24,25 24,-25-25,25 25,-25-25,0 0,25 25,-1-25,1 25,0 25,0-25,0 25,-1 0,1-25,0 25,-25-50,0 0,0 0,0 0,0 1,0-1,0 0,-25 0,25 0</inkml:trace>
  <inkml:trace contextRef="#ctx0" brushRef="#br1" timeOffset="193421.8244">9302 10046,'0'0,"25"0,0 0,0 0,-1 0</inkml:trace>
  <inkml:trace contextRef="#ctx0" brushRef="#br1" timeOffset="193656.69">9352 10220,'0'0,"25"0,-1 0,1-25,0 25,0 0</inkml:trace>
  <inkml:trace contextRef="#ctx0" brushRef="#br1" timeOffset="193948.2221">9699 10071,'25'0,"0"0,-1-25,1 25,0 0,0 0,0 0,-1 0,1 0,0 0,0 0,0 0</inkml:trace>
  <inkml:trace contextRef="#ctx0" brushRef="#br1" timeOffset="194573.1943">10269 10021,'0'0,"25"0,-25 25,25-25,-25 25,25 0,-25-1,0 1,0 0,-25-25,25 25,-25-25,0 25,1-25,-1 24,0-24,0 0,0 0,1-24,-1 24,0-25,25 0,0 0,0 0,25 25,0-24,-1 24,1 0,0-25,0 25,0 0,-1 0,1 0,0 25,0-25,0 0,0 24,-1-24,1 0,0 25,0-25,0 0,-1 0,1 0,-25 25,25-25,0 0,0 0,-1-25,1 25,0 0,0 0,0 0,-25-25,24 25,1 0,-25-24,25-1,-25 0,0 0,-25 25,25-25,-25 25,1-25,-1 25,25-24,-25 24,0 0,25-25,-25 25,1 0,-1-25,0 25</inkml:trace>
  <inkml:trace contextRef="#ctx0" brushRef="#br1" timeOffset="195741.0307">4217 11410,'0'0,"-25"0,25-25,-24 25,48 0,1 0,0 0,0 0,0-24,24 24,-24 0,0 0,24 0,-24 0,25 0,-25 0,-1 0,26 0,-25 0,0 0,-1 0,1 0,0-25,0 25,0 0</inkml:trace>
  <inkml:trace contextRef="#ctx0" brushRef="#br1" timeOffset="195973.8978">4738 11311,'0'0,"25"0,0 0,-1 0,-24 25,25-25,-25 25,25-25,-25 24,0 1,0 0,0 0,0 0,-25-1</inkml:trace>
  <inkml:trace contextRef="#ctx0" brushRef="#br1" timeOffset="197819.4987">10542 10616,'-24'25,"-1"-25,25-25,25 25,-1 0,1 0,0 0,25-24,-26 24,26 0,-25 0,24-25,1 25,0 0,-26-25,26 25,-25 0,24-25,-24 25,25 0,-25 0,-1-25,1 25,0 0,0 0</inkml:trace>
  <inkml:trace contextRef="#ctx0" brushRef="#br1" timeOffset="198027.3752">10642 10641,'124'-49,"-248"98,272-98,-98 49,-25-25,0 25,24 0,-24-25,0 25,0-25,24 25,-24 0,0 0,0-25,-1 25,1 0</inkml:trace>
  <inkml:trace contextRef="#ctx0" brushRef="#br1" timeOffset="198984.0373">5358 11485,'0'0,"0"-25,25 25,0 0,0 0,-1 0,1 0,0 0,0 0,0 0,-1-25,1 25,25 0,-25 0,-1 0,1 0</inkml:trace>
  <inkml:trace contextRef="#ctx0" brushRef="#br1" timeOffset="199527.3093">6226 11336,'0'0,"0"25,0-1,0 1,0 0,-24-25,-1 25,0 0,0-25,0 24,0-24,1 0,-1 0,0 0,0 0,25-24,25-1,0 25,-25-25,25 25,-1 0,1-25,0 25,0 0,0 0,0 0,-1 0,1 25,0-25,0 0,0 25,-1-25,1 0,0 25,0-25,0 0,-1 0,1 0,-25-25,0 0,0 0,0 0,0 1,0-1,-25 25,25-25,-24 25</inkml:trace>
  <inkml:trace contextRef="#ctx0" brushRef="#br1" timeOffset="200288.9977">7591 11187,'0'-25,"0"50,0 0,24-25,-24 25,25-1,-25 1,25 0,-25 0,25 0,-25-1,0 1,0 0,0 0,0 0,0-1,-25 1,0-25,0 0,1 0,-1 0,0 0,0 0,0 0,1-25,-1 25,25-24,-25-1,25 0,25 25,-25-25,25 25,-1 0,-24-25,25 25,0 0,0-24,24 24,-24 0,0-25,0 25,0 0,-1 0,1 0,0 0,0 0,0 0,-1 0,1 0,-25 25,25-25,0 24,0 1,-1 0,1-25,-25 25,25-25,0 0,-25-25,0 0,0 0,-25 25,25-24,-25-1,0 0,25 0,-24 25,24-25,-25 25,25-24</inkml:trace>
  <inkml:trace contextRef="#ctx0" brushRef="#br1" timeOffset="200923.6333">9277 11162,'0'0,"25"0,-25 25,0 0,0 0,-25-25,25 24,0 1,-25-25,25 25,-24 0,-1 0,25-1,-25-24,0 25,0-25,1 25,-1-25,0 25,0-25,0 0,1 0,-1 0,0 0,0-25,25 0,0 0,25 25,-25-24,25 24,-25-25,25 25,-1 0,1 0,0 0,0 0,0 0,-1 0,1 25,0-25,0 0,0 24,-1 1,1-25,0 0,0 25,0-25,0 25,-1-25,1 0,0 0,0 25,0-25,-1 0,1 0,-25-25,25 25,-25-25,25 25,-25-25,25 25,-25-25,0 1,0-1,0 0,0 0,-25 0,25-24</inkml:trace>
  <inkml:trace contextRef="#ctx0" brushRef="#br1" timeOffset="210774.5903">769 7367,'0'-25,"-25"0,1 1,24-1,-25 25,25-25,-25 25,25 25,0 0,0-1,0 1,25 0,-25 25,0-26,0 26,25 0,-25-1,24 1,-24-25,0 24,25 1,-25-1,0 26,25-26,-25 1,25 25,-25-26,0 26,25-26,-25 26,0-26,0 26,0-26,0 26,25-1,-25 0,0 1,0-1,24 1,-24-1,25 1,-25 24,0-25,25 1,-25-1,25 0,-25 1,0-1,25 1,-25-1,0 0,24 1,-24-1,25-24,-25 24,0 1,25-1,-25 1,0-1,25 0,-25-24,0 24,25-24,-25 24,0-24,0 0,24 24,-24-24,0-1,25 1,-25-1,0 1,0 0,0-25,0-1,0 26,0-25,0 0,0-1,0 1,0 0,0 0,0 0,-25-25,25 24,0 1,0 0,0 0,-24-25,24 25,0-1,0 1,-25 0,25 0,25-25,-1 0,1 0,0 0,0 0,-25 25,25-25,-1 0,1 0,0 0,0 0,0 0,-1 0,1 0,0 0,0 0,0 0,-1 0,1 0,0 0,0 0,0 0,-1 0,1 0,0 0,0 0,0 0,-1 0,1 0,0-25,0 25,0 0,0 0,-1 0,1 0,0 0,0 0,0 0,-1 0,1-25,0 25,0 0,0 0,-1 0,1 0,0 0,0 0,0 0,-1 0,1 0,0 0,0 0,0 0,-1 0,1 0,0 0,0 0,0-25,-1 25,1 0,0 0,0 0,0 0,-1 0,1 0,0 0,0 0,0 0,-1 0,1 0,0 0,0 0,0 0,-1 0,1 0,0 0,0 25,0-25,0 0,-1 0,1 0,0 0,0 0,0 0,-1 0,1 0,0 0,0 0,-25-25,25 25,-1 0,1 0,0 0,0 0,-25-25,25 25,-1 0,1 0,0 0,0 0,0 0,-1 0,-24 25,25-25,0 0,0 0,0 0,-1 25,1-25,0 0,0 0,0 0,-1 0,1 0,0 25,0-25,0 0,-1 0,1 0,0 0,0 0,0 0,0 25,-1-25,1 0,0 0,0 0,0 24,-1-24,1 0,0 0,0 25,0-25,-1 0,1 0,0 0,0 0,0 0,24 25,-24-25,0 0,0 0,-1 0,1 0,0 0,0 0,24 0,-24 0,0 0,0 0,24 0,-24 0,0 0,25 0,-26 0,1 0,25 0,-25 0,0 0,24 0,-24 0,0 0,24-25,-24 25,25 0,-25 0,-1 0,26 0,-25 0,24 0,1-25,-25 25,24 0,1 0,-25 0,24 0,-24 0,25-24,-1 24,-24 0,25 0,-25 0,24 0,-24 0,25 0,-26 0,26 0,0 0,-25 0,24 0,-24 0,25 0,-26 0,26 0,-25 0,24 0,1 0,-25 0,24 0,-24 0,25 0,-1 0,-24 0,25 0,-25 0,24 0,-24 0,25 0,-26 0,26 0,-25 0,24 0,-24 0,25 0,0 0,-1 0,1 0,-25 0,24 0,1 0,-1 0,-24 0,25 0,-1 0,1 0,-25 0,24 0,1 0,0 0,-26 0,26 0,0 0,-1 0,1 0,-1 0,1 0,0 0,-1 0,1 0,0 0,-1 0,1 0,-1 0,1 0,0 0,-1 0,1 0,-1 0,1 0,0 0,-1 0,1 0,-1 0,1 0,0 0,-1 0,26 0,-26 0,1-25,0 25,-1 0,1 0,-1 0,1 0,-25 0,49 0,-24 0,-1 0,1 0,0 0,-1 0,1 0,-1 0,1 0,0-25,-1 25,1 0,-1 0,1 0,0-25,-1 25,1 0,0 0,-1 0,1-25,-1 25,1 0,-25 0,24 0,1 0,0 0,-26-24,26 24,0 0,-26 0,26 0,-25 0,24-25,-24 25,25 0,-25 0,24 0,-24 0,0-25,25 25,-26 0,1 0,25 0,-25 0,-1-25,1 25,0 0,0 0,0 0,-1 0,1-25,0 25,0 0,0 0,-1 0,1-24,0 24,0 0,0 0,-25-25,24 25,1 0,-25-25,25 25,-25-25,25 0,0 1,-25-1,0 0,0 0,0 0,0 1,0-26,0 25,0 0,0-24,0-1,0 25,0-24,0 24,0-25,-25 1,25-1,-25 25,25-24,-25 24,0-25,25 25,-24-24,24 24,-25-25,0 1,25-1,-25 25,0-24,1-26,-1 26,0-1,0-24,25 24,-25-24,1 24,-1-24,0 24,25 0,-25 1,25-1,-25 1,25-1,-24 0,24 26,-25-26,0 0,25 26,-25-26,25 0,-25 26,25-26,-24 0,24 1,-25-1,25 25,-25-24,25-26,-25 26,25-1,-25 0,25 1,-25-1,25 1,0 24,-24-25,24 1,-25 24,25-25,0 25,-25 1,25-26,0 25,-25 0,25 1,0-1,-25 0,25 0,-24 0,24 1,-25-1,25 0,-25 0,0 0,25 0,0 1,-25-1,25 0,-24 0,-1 0,25 1,-25-1,0 25,25-25,-25 25,25-25,-24 25,24-25,-25 25,25-24,-25 24,25-25,-25 25,25-25,-25 0,1 0,24 1,-25-1,0 25,25-25,-25 0,0 25,25-25,-24 25,24-24,-25 24,0-25,25 0,-25 25,0-25,1 25,-1 0,25-25,-25 25,0 0,0 0,1 0,-1 0,0 0,0 0,0 0,0-24,1 24,-1 0,0 0,0 0,0-25,1 25,-26 0,25 0,0 0,1 0,-1 0,0 0,0 0,0 0,1 0,-1 0,-25 0,25 0,1 0,-1 0,0 0,-25 0,26 0,-1 0,0 0,0 25,0-25,1 0,-1 0,-25 0,25 0,1 0,-1 0,0 0,0 0,0 0,0 0,1 0,-1 0,0 0,0 0,0 24,1-24,-1 0,0 0,-25 0,26 0,-1 25,0-25,0 0,0 0,1 0,-26 25,25-25,0 0,1 0,-1 0,0 0,0 0,0 0,1 0,-1 0,0 25,0-25,0 0,1 0,-1 0,0 0,0 0,0 0,1 0,-1 0,0 0,0 0,0 25,1-25,-1 0,0 0,0 0,0 0,0 0,1 0,-1 0,0 0,0 0,0 0,1 0,-1 0,0 0,0 0,0 0,1 0,-1 0,0 0,0 0,0 0,1 0,-1 0,0-25,0 25,0 0,1 0,-1 0,0 0,0 0,0 0,1 0,-1 0,0 0,0 0,0 0,1 0,-1 0,0 0,0 0,0 0,1 0,-1 0,0 0,0 0,0 0,0 0,1 0,-26 0,25 0,0 0,1 0,-1 0,0 0,0 0,0 0,-24 25,24-25,0 0,-24 0,24 0,0 0,0 24,0-24,-24 0,24 0,0 0,0 0,1 0,-1 0,-25 0,25 0,1 0,-1 0,0 0,0 0,0 0,1 0,-1 0,0 0,0 0,0 25,0-25,1 0,-1 0,0 0,0 0,0 0,1 0,-1 25,0-25,0 0,0 0,1 0,-1 0,0 0,0 0,0 0,1 25,-1-25,0 0,0 0,0 0,1 0,-1 0,0 0,0 0,0 0,1 0,-1 0,0 0,0 0,0 0,1 0,-1 0,0 0,0 0,0 0,1 0,-1 0,-25 0,25 0,1 0,-1 0,0 0,0-25,0 25,0 0,1 0,-1 0,0 0,0-25,0 25,1 0,-1 0,0 0,0 0,25-25,-25 25,1 0,-1 0,0 0,25-24,-25 24,0 0,1 0,-1 0,0 0,0 0,0 0,1-25,-1 25,0 0,0 0,0 0,1 0,-1 0,0 0,0 0,0 0,1 0,-1 0,0 0,0 0,0 0,1 0,-1 0,0 0,0 0,0 0,0 0,1 0,-1 0,0 0,0 0,0 0,1 0,-1 0,0 0,0 0,0 0,1 0,-1 0,0 25,0-25,0 0,1 0,-1 0,0 0,0 0,0 0,1 0,-1 0,-25 0,25 0,1 0,-1 0,-25 0,25 24,1-24,-26 0,25 0,0 0,1 0,-1 0,-25 0,25 0,0 0,1 0,-1 0,-25 0,25 0,1 0,-1 0,0 0,0 0,0 0,1 0,-1 0,-25 0,25 0,1 0,-1 0,-25-24,25 24,1 0,-1 0,-25 0,25 0,1 0,-26 0,25 0,0-25,1 25,-26 0,25 0,0 0,-24 0,24 0,0 0,0 0,1 0,-26 0,25 0,0 0,0 0,-24 0,24 0,0 0,-24 0,24 0,0 0,0 0,0 0,1 0,-1 0,-25 0,25 0,1 0,-1 0,0 0,0 0,0 0,1 0,-1 0,0 0,0 0,0 0,1 0,-1 0,0 0,0 0,0-25,1 25,24-25,-25 25,0 0,25-25,-25 25,0 0,25-24,-24 24,24-25,0 0,0 0,0 0,0 1,0-1,0 0,24 0,-24 0,0 1,0-1,0 0,0 0,0 0,0 1,0-1,0 0,0 0,0 0,0 0,0 1,25 24,-25-25,0 0,25 0,-25 0,25 50,0-25,-25 25,24-25,1 0,0 0,0 0,0 0,-1 0,1 25,25-25,-25 0,-1 0,26-25,0 25,-26 0,26 0,0 0,-1 0,-24 0,25 0,-1 0,1 0,-1 0,1 0,-25 0,25 0,-1 0,1 0,-1 0,1 0,-25 0,24 0,1 0,0 0,-1 0,1 25,-1-25,1 0,0 0,-1 0,1 0,-1 0,1 0,-25 0,24 0,1 0,0 0,-26 0,26 0,-25 0,25 25,-1-25,-24 0,25 0,-1 0,-24 24,25-24,-26 0,26 0,-25 25,24-25,-24 0,25 0,-25 0,24 0,-24 0,25 0,-1 0,-24 0,25 0,-26 0,26 0,0 0,-26 0,26 0,-25 0,25 0,-1 0,1 25,-25-25,24 0,1 0,-25 0,24 0,1 0,-25 0,24-25,1 25,-1 0,1 0,0 0,-1 0,1 0,-1 0,1 0,0 0,-1 0,1 0,0-25,-1 25,1 0,-1 0,1 0,0 0,-1 0,1 0,-1-24,1 24,0 0,24 0,-24 0,-1 0,1-25,24 25,-24 0,-1 0,1 0,0-25,-1 25,1 0,0 0,-1 0,1 0,-1-25,26 25,-26 0,1 0,0 0,-1-25,1 25,-1 0,1 0,0 0,-1-24,1 24,-1 0,1 0,0-25,-1 25,1 0,0 0,-1 0,1-25,-1 25,1 0,0 0,-26 0,26-25,0 25,-1 0,-24 0,25 0,-1-25,-24 25,25 0,-1 0,-24 0,25 0,-1-24,-24 24,25 0,-1 0,1 0,-25 0,24-25,1 25,0 0,-26 0,26 0,0-25,-1 25,1 0,-25 0,24-25,1 25,-25 0,24 0,1 0,-25-25,24 25,1 0,-25 0,24 0,1 0,-1-24,-24 24,25 0,-25 0,24 0,1-25,-25 25,24 0,-24 0,25-25,-25 25,-1 0,26 0,-25 0,0-25,-1 25,26 0,-25 0,0 0,24 0,-24 0,0-25,24 25,-24 0,0 0,25 0,-26 0,1 0,0 0,0 0,0 0,-1 0,1 0,0 0,0-24,0 24,-1 0,1 0,0 0,0 0,0 0,0 0,-1 0,1 0,0 0,0 0,0 0,-1 0,-24 24,0 1,0 0,25 0,-25 0,0-1,0 1,0 0,0 0,0 0,0-1,0 1,0 25,0-25,0-1,25 26,-25 0,0-1,0 1,0 24,0 1,0-26,0 26,0-26,0 26,0-1,0-24</inkml:trace>
  <inkml:trace contextRef="#ctx0" brushRef="#br1" timeOffset="212407.9337">6524 6623,'0'25,"0"-1,0 1,25 0,-25 0,25 0,-1 24,-24-24,25 0,-25 0,25 24,-25-24,0 25,25-1,-25-24,0 25,25-1,-25 1,0 0,24-1,-24 1,0-1,25 1,-25 0,0-1,25 1,-25-1,0 26,0-26,25 1,-25 0,0-1,0 1,0 0,0-1,0-24,25 25,-25-1,0-24,0 25,0-26,24 26,-24-25,0 24,0-24,0 25,25-25,-25 24,0-24,0 0,0 24,0-24,0 25,0-25,0-1,0 1,0 0,0 25,0-26,0 1,0 0,0 0,0 0,25 0,-25-1,0 1,0 0,0 0,0 0,25-1,-25 1,0 0,0 0,0 0,0-1,25 1,-25 0,0 0,0 0,0-1,0 1,0 0,0 0,0 0,0-1,0 1,0 0,0 0,0 0,0-1,0 1,0 0,0 0,0 0,0-1,0 1,0 0,0 0,0 0,24-1,-24 1,0 0,0 0,0 0,0 0,0-1,0 1,0 0,0 0,0 0,0-1,0 1,0 0,0 0,0 0,0-1,0 1,0 0,0 0,0 0,0-1,0 1,0 0,0 0,0 0,0-1,0 1,25 0,-25 0,0 0,0-1,0 1,0 0,0 0,0 0,0-1,0 1,0 0,0 0,0 0,0-1,0 1,0 0,25-25,-25 25,0 0,0-1,0 1,0 0,0 0,0 0,0 0,0 24,0-24,0 0,0 0,0-1,0 1,0 25,0-25,0-1,0 1,0 25,0-25,0-1,0 26,0-25,0 0,0 24,0-24,0 0,0 24,0-24,0 0,0 0,0 24,0-24,0 0,0 0,0 0,0-1,-25 1,25 0,0 0,0 0,0 0,0-1,-25-24,1 0</inkml:trace>
  <inkml:trace contextRef="#ctx0" brushRef="#br1" timeOffset="214092.6132">4316 6846,'0'0,"25"0,-25-25,0 0,0 1,-25 24,25-25,0 50,0-1,25-24,-25 25,0 0,0 0,0 0,25-25,-25 25,0-1,0 1,0 0,25 0,-25 0,0-1,0 1,25 0,-25 25,0-26,0 1,0 0,24 0,-24 24,0-24,25 0,-25 0,0 24,0-24,0 0,0 25,0-26,0 1,0 25,25-25,-25-1,0 26,0-25,0 24,25-24,-25 0,0 25,0-26,25 1,-25 25,0-25,24 24,-24-24,0 25,0-25,0 24,0-24,25 25,-25-26,0 26,0-25,0 0,0 24,0-24,25 0,-25 0,0-1,0 26,0-25,25 0,-25-1,0 1,0 0,0 0,0 24,25-24,-25 0,0 0,0 0,0 24,0-24,0 0,24 0,-24 0,0-1,0 1,0 0,0 25,0-26,0 1,0 0,0 25,0-26,0 1,0 25,0-25,0-1,0 26,0-25,0 0,0-1,0 26,25-25,-25 0,0-1,0 1,0 0,0 25,0-26,0 1,0 0,0 0,0 24,0-24,25 0,-25 0,0 25,0-26,0 1,0 25,0-25,0-1,25 1,-25 25,0-25,0-1,0 1,0 0,0 0,0 24,0-24,25 0,-25 0,0 0,0-1,0 1,0 0,0 25,0-26,0 1,0 25,0-25,0 24,0-24,0 25,0-26,0 1,0 25,0-25,0-1,0 26,0-25,0 0,0 0,0 24,24-24,-24 0,0 0,0 24,0-24,0 0,0 0,0 24,0-24,25 0,-25 24,0-24,0 0,0 0,0 0,0-1,0 1,0 0,0 0,0 0,0-1,0 1,0 0,0 0,0 0,0-1,0 1,0 0,0 0,0 0,0-1,0 1,25-50</inkml:trace>
  <inkml:trace contextRef="#ctx0" brushRef="#br1" timeOffset="252893.3">16744 6176,'0'-24,"0"-1,24 50,-24-1,25-24,-25 25,25 0,-25 0,0 0,0-1,25-24,-25 25,0 0,0 0,0 0,0-1,0 1,-25-25,25 25,-25-25,0 0,25 25,-24-25,-1 0,0 0,25-25,-25 25</inkml:trace>
  <inkml:trace contextRef="#ctx0" brushRef="#br1" timeOffset="253343.0779">17091 6152,'0'24,"0"1,0 0,0 0,0 0,0-1,0 1,0 0,0 0,25 0,-25-1,24-24,1 0,0 0,0 0,-25-24,25-1,-25 0,0 0,0 0,0 1,0-1,0 0,-25 25,25-25,-25 25,25-25,-25 25,0 0,1 0,-1 0</inkml:trace>
  <inkml:trace contextRef="#ctx0" brushRef="#br1" timeOffset="253721.9928">17264 6052,'0'-24,"25"24,0 0,0 0,0 0,-1-25,1 25,0 0,0 0,0 0,-1 0,1-25,0 25</inkml:trace>
  <inkml:trace contextRef="#ctx0" brushRef="#br1" timeOffset="253993.0401">17413 5904,'-49'0,"98"0,-123 0,74 24,0 1,0 0,0 0,0 0,0-1,0 1,0 0,0 0</inkml:trace>
  <inkml:trace contextRef="#ctx0" brushRef="#br1" timeOffset="254773.4662">17785 6424,'0'0,"-24"0,-1 0,25 25,-25-25,25 25,25-25,0 0,-1 0,-24-25,25 25,0 0,-25-25,25 25,-25-24,-25 24,0 0,0 24,1-24,-1 25,0-25,0 25,50-25,0 0,0 0,-25-25,24 25,1-25,-25 1,25 24,-25-25,0 0,-25 25,0 0,1 0,-1 0,0 0,0 0,0 0,0 0,25 25</inkml:trace>
  <inkml:trace contextRef="#ctx0" brushRef="#br1" timeOffset="255632.4023">17860 7392,'-25'25,"0"-25,0 24,1 1,24 0,-25-25,50 0,-1 0,-24-25,25 25,-25-25,25 25,-25-24,0-1,25 25,-25-25,-25 25,0 0,25 25,-25-25,1 0,24 25,0-1,-25-24</inkml:trace>
  <inkml:trace contextRef="#ctx0" brushRef="#br1" timeOffset="256345.1056">16669 7640,'0'-25,"0"50,0 0,25-25,-25 24,0 1,25 0,-25 0,25-25,-25 25,24-1,-24 1,0 0,25-25,-25 25,0 0,0-1,0 1,0 0,0 0,-25 0,1-25,-1 0,0 0,0 25,0-25,0 0,1-25,-1 25,0 0,0 0,25-25</inkml:trace>
  <inkml:trace contextRef="#ctx0" brushRef="#br1" timeOffset="256810.7095">16967 7764,'0'25,"0"-1,0 1,0 0,0 0,0 0,25-1,-25 1,24-25,-24 25,25-25,0 0,0-25,0 25,-25-25,0 1,24 24,-24-25,0 0,0 0,0 0,0 1,-24 24,24-25,-25 25,0 0,25-25,-25 25,0 0,1 0,-1 0,25 25,-25-25</inkml:trace>
  <inkml:trace contextRef="#ctx0" brushRef="#br1" timeOffset="257323.1397">17240 7590,'24'0,"-24"25,25-25,0 0,0 0,0 0,-1 0,1 0,0 0,0 0,0 0,-25-25,24 25,-48 0,24 25,-25-25</inkml:trace>
  <inkml:trace contextRef="#ctx0" brushRef="#br1" timeOffset="257948.7775">18033 7392,'-24'0,"24"25,-25-25,0 0,0 24,0-24,25 25,-24-25,24 25,-25-25,25 25,0 0,25-25,-1 0,1 0,-25-25,25 25,0 0,0-25,-25 0,24 25,-24-25,0 1,-24-1,-1 25,0 0,0 0,0 0,1 0,-1 0,0 0,0 25,0-25,25 24,-24-24</inkml:trace>
  <inkml:trace contextRef="#ctx0" brushRef="#br1" timeOffset="258785.7856">17686 9178,'25'0,"0"-25,-25 0,-25 25</inkml:trace>
  <inkml:trace contextRef="#ctx0" brushRef="#br1" timeOffset="259795.6032">15330 9227,'0'0,"-25"0,25-24,0-1,0 50,0-1,0 1,0 0,25 0,-25 0,0-1,24 1,-24 0,25 0,-25 0,25-25,0 24,0-24,-1 0,-24-24,0-1,0 0,25 0,-25 0,25 25,0 0,0 0,-1 0,1 0,0 0,-25-24,0-1,0 0,-25 0,0 0,25 1,-24 24,24-25</inkml:trace>
  <inkml:trace contextRef="#ctx0" brushRef="#br1" timeOffset="260020.4823">15925 9203,'0'24,"0"-48,25 48,-25-48,25 24,-1 0,1 0,0-25,0 25</inkml:trace>
  <inkml:trace contextRef="#ctx0" brushRef="#br1" timeOffset="260232.3609">16024 9451,'-25'24,"50"-48,-50 24,50 0,0 0,0-25,0 25,-25-25,24 25,1 0,0-25,0 25,0-25,-1 25,1-24</inkml:trace>
  <inkml:trace contextRef="#ctx0" brushRef="#br1" timeOffset="261069.1852">15478 7838,'0'25,"0"0,0 0,0-1,0 1,0 0,25 0,-25 0,25 0,-25-1,25-24,-25 25,25-25,-1 0,-24-25,0 1,25 24,0 0,0 0,0 0,0 0,-1 0,-24 24,25-24,-25-24,0-1,0 0,0 0,0 0,0 0,0 1,-25-1,25 0</inkml:trace>
  <inkml:trace contextRef="#ctx0" brushRef="#br1" timeOffset="261301.1382">16049 7888,'0'0,"25"0,0 0,-1 0,1-25,0 25</inkml:trace>
  <inkml:trace contextRef="#ctx0" brushRef="#br1" timeOffset="261498.0417">16074 8037,'-25'49,"50"-98,-25 98,0-73,25 24,-1 0,1-25,0 25,0-25</inkml:trace>
  <inkml:trace contextRef="#ctx0" brushRef="#br1" timeOffset="262343.5446">15652 6251,'0'-25,"0"50,0 0,0-1,25-24,-25 25,25 0,0 0,-25 0,24-25,-24 24,25-24,0 25,0-25,0 0,-25-25,0 1,0-1,24 25,-24-25,25 25,0 0,0 25,0-25,-1 25,1-25,-25-25,0 0,-25 0,25 0,-24 1,24-1,-25 0,25 0</inkml:trace>
  <inkml:trace contextRef="#ctx0" brushRef="#br1" timeOffset="262602.2522">16297 6276,'0'0,"25"0,0 0,-1 0,1 0,0 0</inkml:trace>
  <inkml:trace contextRef="#ctx0" brushRef="#br1" timeOffset="262830.219">16322 6474,'-25'25,"50"-50,-25 50,25-50,-1 25,1 0,0 0,0 0,-25-25,25 25</inkml:trace>
  <inkml:trace contextRef="#ctx0" brushRef="#br1" timeOffset="283409.8546">2431 12700,'0'0,"0"-25,0 0,0 1,0-1,-25 25,1 0,-1 0,0 0,0 0,0 0,1 0,-1 25,0-25,0 0,0 24,1-24,-1 0,25 25,-25-25,25 25,0 0,0 0,0-1,25-24,-25 25,25 0,-1 0,1-25,-25 25,25-25,0 24,0 1,-1-25,-24 25,25-25,-25 25,25 0,-25-1,0 1,0 0,0 0,-25-25,0 25,1-25,-1 0,0 0,0 0,0 0,1 0,-1 0,25-25,0 0,0 0,25 25,-25-25,24 25,1-24,0 24,0-25,0 25,-25-25,24 25,26 0,-25-25,0 25,-1-25,1 25,0-24,0 24,0-25,-1 25,-24-25,25 25,0 0,-25-25,25 25,0-25,-50 25,25 25,-25 0,25 0,-25-25,25 25,0-1,0 1,25-25,0 0,0 0,-1-25,1 25,0 0,0-24,0 24,-1-25,1 25,0-25,25 25,-26-25,1 25,0 0,0-25,0 25,-25-24,25 24,-25-25,-25 25,25 25,-25-25,0 0,0 24,0-24,25 25,-24-25,24 25,0 0,0 0,0-1,24 1,1 0,0-25,0 0,0 0,0 0,-1 0,1 0,0-25,0 0,0 25,-25-24,24-1,1 0,-25 0,25 0,-25 1,25-1,-25 0,0 0,0 0,0 1,0-1,0 0,-25 0,0 25,25-25,0 1,0 48,0 1,25-25,-25 25,0 0,25 0,-25-1,0 1,25 0,-25 0,24 0,-24 24,0-24,0 0,0 0,0-1,0 1,0 0,0 0,0 0,0-1,-24 1,-1-25,0 0,0-25,0 25,25-24,0-1,0 0,0 0,0 0,0 1,25 24,0-25,0 25,0-25,-1 25,1 0,0-25,0 25,0 0,-1 0,-24-25,25 25,0 0,0 25,-25 0,25-25,-25 25,0 0,0-1,0 1,24-25,-24 25,0 0,25-25,-25 25</inkml:trace>
  <inkml:trace contextRef="#ctx0" brushRef="#br1" timeOffset="283983.7341">3820 12849,'-25'25,"50"-50,-50 74,25-24,25-25,-25 25,25-25,0 0,-25-25,0 0,0 1,0-1,0 0,0 0,25 25,-1 0,-24-25,25 25,-25 25,25-25,0 0,0 25,0-25,-25 25,24-25,-24 25,25-25,-25 24,0 1,-25-25,1 0,24-25,0 1,0-1,24 25,-24-25,25 25,0-25,0 25,0 0,-25-25,24 25,1 0,0 25,0-25,-25 25,25-25,-1 25,-24 0</inkml:trace>
  <inkml:trace contextRef="#ctx0" brushRef="#br1" timeOffset="284236.5896">4713 12576,'0'0,"0"25,0 0,0-1,0 1,0 0,0 0,0 0,0-1,0 1,0 0,0 0,0 0,0-1</inkml:trace>
  <inkml:trace contextRef="#ctx0" brushRef="#br1" timeOffset="284439.5131">4564 12526,'124'-49,"-248"98,273-123,-124 74,0 0,0 0,-1 0,1 0,0 0,-25 25,25-25</inkml:trace>
  <inkml:trace contextRef="#ctx0" brushRef="#br1" timeOffset="284611.4148">4664 12898,'223'-74,"-198"74,-273 74,520-148,-272 49,25 25,0 0</inkml:trace>
  <inkml:trace contextRef="#ctx0" brushRef="#br1" timeOffset="285455.0357">1712 13395,'0'0,"-50"0,1 0,-1-25,0 25,26 0,-26 0,25 0,-24 0,24-25,0 25,0 0,0 0,1 0,-1 0,0 0,0 0,50 0,0 25,0-25,-1 0,1 25,0-25,0 0,24 24,-24-24,25 0,-1 0,-24 0,25 0,-1 25,26-25,-26 0,1 0,25 0,-26 0,26 25,-1-25,0 0,1 0,-1 0,25 0,-24 0,-1 0,25 0,-24 0,24 0,0 0,1 0,-1 0,-25 0,25 0,1 0,-1 0,0 0,0 0,0 0,1-25,-1 25,0 0,0 0,1 0,-1 0,0-25,0 25,0 0,1 0,-26 0,25 0,1 0,-1-24,-25 24,25 0,-24 0,24 0,-25-25,1 25,24 0,-25 0,1 0,-1-25,-24 25,24 0,-24 0,0 0,-1 0,1 0,-1 0,1 0,0 0,-26-25,1 25,25 0,-25 0,-1 0,1 0,0 0,0 0,-50 0,0 0,0 0</inkml:trace>
  <inkml:trace contextRef="#ctx0" brushRef="#br1" timeOffset="287133.9742">2580 14015,'0'-25,"0"0,25 0,-25 0,-25 25,0 0,0 0,1 0,-1 25,0-25,0 0,0 25,1-25,-1 0,0 25,0 0,0-25,25 24,-24-24,24 25,0 0,0 0,0 0,0-1,24-24,-24 25,25-25,0 25,0 0,0-25,-1 25,1-25,0 24,0-24,0 25,-1-25,-24 25,25-25,0 25,0 0,0 0,-25-1,24-24,-24 25,0 0,-24-25,-1 25,0-25,0 25,0-25,1 0,-26 0,25 24,0-24,-24 0,24 0,0-24,0 24,1 0,-1 0,0-25,0 25,0-25,25 0,0 0,25 25,0 0</inkml:trace>
  <inkml:trace contextRef="#ctx0" brushRef="#br1" timeOffset="287856.1043">3027 14163,'24'-24,"-48"48,48-24,-24 25,-24 0,24 0,0 0,0-1,0 1,0 25,0-25,0 0,0-1,0 1,0 0,0 0,0 0,24-1,-24 1,0 0,0 0,0 0,0-1,0-48,0-1,0 0,-24 0,24 0,-25 1,25-1,0 0,-25 0,25 0,0 1,-25-1,25 0,0 0,0 0,-25 0,25 1,0-1,0 0,0 0,0 0,0 1,0-1,0 0,0 0,0 0,25 1,0-1,0 25,-25-25,25 25,-1 0,1 0,0 0,0 0,0 0,-1 0,1 25,0-25,-25 25,25-25,-25 24,25-24,-25 25,0 0,24-25,-24 25,0 0,0-1,0 1,0 0,0 0,-24-25,24 25,-25-25,0 24,0 1,0 0,1-25,-1 25,0-25,0 25,0-25,1 25,-1-25</inkml:trace>
  <inkml:trace contextRef="#ctx0" brushRef="#br1" timeOffset="290961.7897">7491 3671,'0'-25,"0"0,0 1,-24 24,24-25,-25 25,0 0,0 0,0-25,1 25,-1 0,25 25,-25-25,0 25,25-1,-25-24,25 25,0 0,0 0,0 0,0 0,0-1,25 1,0 0,0-25,-25 25,25-25,-1 0,1 0,-25 25,25-25,0 0,0 0,-1 0,-24 24,25-24,-25 25,-25 0,1-25,-1 25,0-25,0 0,0 25,1-25,-1 24,0-24,0 0,0 0,1 0,-1 0,0 0,25-24</inkml:trace>
  <inkml:trace contextRef="#ctx0" brushRef="#br1" timeOffset="291477.6652">7640 3721,'25'0,"-50"0,50 25,-25-1,25 1,-25 0,0 0,0 0,25-1,-25 1,0 0,0 0,0 0,0-1,0 1,0 0,0-50,-25 25,25-25,-25 1,25-1,-25 0,25 0,0-24,0 24,0 0,0 0,-25 0,25 1,0-1,0 0,0 0,0 0,0 0,0 1,25 24,0 0,0 0,0 0,-1 0,1 0,0 24,0-24,-25 25,25 0,-25 0,0 0,0 0,-25-25,25 24,-25-24,0 25,0-25,25 25,-24-25,-1 0,0 0</inkml:trace>
  <inkml:trace contextRef="#ctx0" brushRef="#br1" timeOffset="291717.5426">7268 3473,'-198'74,"173"-74,248-74,-446 173,198-99,25 25,0-1,-25 1,25 0,0 0,0 0,0 0,0-1,25 1,-25 25,25-25,0-1,-1 1,1 0,0 0,0 0,25-1,-26-24</inkml:trace>
  <inkml:trace contextRef="#ctx0" brushRef="#br1" timeOffset="291885.4426">7814 3646,'0'100,"0"-200,0 249</inkml:trace>
  <inkml:trace contextRef="#ctx0" brushRef="#br1" timeOffset="292442.1396">6871 5928,'0'0,"0"25,0 0,0 0,25 0,-25-1,0 1,0 0,0 0,0 0,0 24,0-24,0 0,0 0,0-1,0 1,-25-25,25 25,-25-25</inkml:trace>
  <inkml:trace contextRef="#ctx0" brushRef="#br1" timeOffset="292629.0302">6549 6003,'248'-149,"-496"298,521-298,-224 124,-24 25,0 0,0 0,-1 0,1 0</inkml:trace>
  <inkml:trace contextRef="#ctx0" brushRef="#br1" timeOffset="293111.7833">7194 5953,'-50'323,"100"-646,-100 670,50-322,25 0,-25-50,0 0,0 1,0-1,-25 25,25-25,-25 0,25 0,0 1,-25-1,25 0,0 0,0 0,0 1,25 24,-25-25,25 0,0 25,-25-25,25 25,0 0,-1 0,1-25,0 25,0 0,0 0,-1 0,-24 25,25-25,0 25,0 0,-25 0,0-1,0 1,-25 0,25 0,-25-25,25 25,-25-25,1 24,-1 1,0-25,0 0</inkml:trace>
  <inkml:trace contextRef="#ctx0" brushRef="#br1" timeOffset="293329.6752">7367 5879,'149'99,"-298"-198,323 223,-174-99,25-25,-25 24,0 1,0 0,0 0,0 0,0-1,-25 1,0 0</inkml:trace>
  <inkml:trace contextRef="#ctx0" brushRef="#br1" timeOffset="293632.6386">6623 5804,'-25'0,"1"0,-1 0,0 0,0 0,0 0,1 25,-1 0,0 0,25 0,0-1,0 1,0 25,0-25,0-1,0 1,0 0,0 25,25-26,-25 1,25 25,-1-25,1-1,0 1,0 0,0 25,-1-26</inkml:trace>
  <inkml:trace contextRef="#ctx0" brushRef="#br1" timeOffset="297989.9133">1191 14883,'0'-25,"25"25,0 0,-1 0,1 0,0 0,25 25,-26-25,26 0,-25 0,24 0,1 0,0 0,24 0,0 0,1-25,-1 25,1 0,-1 0,25 0,-24 0,24-25,0 25,-24 0,24 0,0 0,0 0,0 0,26-25,-26 25,0 0,0 0,25 0,-25 0,25-24,-24 24,-1 0,25 0,-25 0,25 0,-25 0,1 0,-1 0,0 0,0 0,-24 0,24 0,-25 0,26 0,-26 0,0 0,-24 0,24 0,-24 0,0 0,-1 0,1 24,-1-24,-24 0,0 0,0 0,0 0</inkml:trace>
  <inkml:trace contextRef="#ctx0" brushRef="#br1" timeOffset="298435.709">2828 15304,'-25'0,"25"25,0 0,0 0,0 0,0 0,0 24,0-24,0 0,0 0,-25 24,25-24,0 0,0 0,0-1,0 1,0 0,-24 0,24 0,-25-25</inkml:trace>
  <inkml:trace contextRef="#ctx0" brushRef="#br1" timeOffset="298638.5926">2406 15404,'248'-224,"-496"448,521-448,-248 200,0 24,24-25,-24 25,0-25,25 25,-26 0,1 0,0 0</inkml:trace>
  <inkml:trace contextRef="#ctx0" brushRef="#br1" timeOffset="299123.8642">3250 15354,'0'248,"0"-496,0 521,0-248,0 0,0-1,0 1,0 0,0 0,0 0,0-1,0 1,0 0,25-25,-25-25,0 0,-25 1,25-1,-25 0,25 0,0 0,0 1,-25-1,25-25,0 25,0 1,0-1,0 0,0 0,0 0,0 1,0-1,25 25,-25-25,25 0,0 0,-1 25,1-25,0 25,0 0,0 0,-1 0,1 25,0 0,0 0,-25 0,25 0,-25-1,0 1,0 0,0 0,-25 0,25-1,-25 1,0 0,25 0,-25-25,25 25,-24-1,-1-24</inkml:trace>
  <inkml:trace contextRef="#ctx0" brushRef="#br1" timeOffset="300618.0614">1513 16173,'25'0,"0"0,0 24,0-24,-1 0,1 25,0-25,0 0,0 0,-1 25,1-25,0 0,0 0,25 25,-26-25,26 0,0 0,-26 25,26-25,24 0,-24 0,0 0,-1 0,26 24,-26-24,26 0,-26 0,26 0,-1 0,-24 0,24 0,0 0,1 0,24 0,-24-24,-1 24,0 0,26 0,-26 0,0 0,1 0,-1 0,1 0,-1 0,0 0,1 0,-1 0,26 0,-26 0,0-25,26 25,-26 0,25 0,-24-25,-1 25,25 0,-24 0,-1 0,25 0,-24-25,-1 25,1 0,-1 0,0 0,1 0,-1 0,1 0,-1-25,0 25,1 0,-26 0,26-24,-1 24,1 0,-1 0,1-25,-1 25,0 0,1 0,-1-25,1 25,-1 0,0-25,1 25,-26 0,26 0,-1-25,-24 25,24 0,-24 0,24-24,-24 24,24 0,1-25,-26 25,1 0,24 0,-24-25,24 25,-24 0,0 0,24-25,-24 25,24 0,1 0,-26-25,26 25,-1 0,-24-24,24 24,0 0,1-25,-26 25,26 0,-1-25,1 25,-1 0,-24 0,24-25,0 25,1 0,-25-25,24 25,0 0,1-24,-26 24,26 0,-1 0,1-25,-1 25,0 0,1 0,-26-25,26 25,-26 0,26-25,-25 25,24 0,-24-25,24 25,-24 0,-1 0,26-24,-26 24,26 0,-26-25,26 25,-26 0,1 0,-1 0,1 0,0-25,-1 25,1 0,-25 0,24 0,-24 0,0 0,25 0,-26 0,1 0,0 0,-25-25,-25 25,0 0,1 0</inkml:trace>
  <inkml:trace contextRef="#ctx0" brushRef="#br1" timeOffset="301859.7995">4788 14759,'24'0,"1"0,0 0,0 0,0 0,-1 0,1 0,25 0,-25 0,0 0,24 0,1 0,-25 0,24 0,1-25,-1 25,1 0,24 0,-24 0,24-25,-24 25,24 0,1 0,-1-25,-24 25,24 0,1 0,-1-24,1 24,-1 0,25 0,-24-25,-1 25,25 0,-24 0,-1-25,0 25,26 0,-26 0,0 0,26-25,-26 25,1 0,-1 0,0 0,1 0,-1 0,1 0,-1 0,0 0,1 0,-1 0,-24 0,24 0,1 0,-1 0,1 0,-26 0,26 0,-1 0,-24 0,24 0,-24 0,24 0,-24 0,24 0,-24 0,24 0,-24 0,24 0,-24 0,24 0,-24 0,24 0,-24 0,-1 0,26 0,-26 0,1 0,24 0,-24 0,0 0,-1 0,1 0,-1 0,1-25,0 25,-1 0,1 0,-25 0,24 0,-24 0,25 0,-25 0,-1 0,26 0,-25-24,0 24,-1 0,1 0,0 0,0 0,0 0,-1 0,1 0,0 0,0 0,-25-25,-25 25</inkml:trace>
  <inkml:trace contextRef="#ctx0" brushRef="#br1" timeOffset="302955.0805">6028 13345,'25'0,"-1"0,1 0,0 0,0 0,-25-25,25 25,0 0,-1 0,1 0,0 0,25 0,-26 0,26 0,-25 0,24 0,1 0,-25 0,24 0,1 0,0 0,24 0,-24 0,-1 0,1 0,24 0,-24 0,-1 0,26 0,-25 0,24 0,0 0,-24 0,24 0,1 0,-26 0,26 0,-1 0,-24 0,24-25,1 25,-26 0,26 0,-1 0,1 0,-1 0,-24 0,24 0,0 0,1-24,-26 24,26 0,-26 0,26 0,-1 0,-24 0,24 0,1 0,-26 0,26-25,-1 25,-24 0,24 0,1 0,-26 0,26 0,-1 0,0-25,-24 25,24 0,1 0,-1 0,-24 0,24-25,1 25,-1 0,-24 0,24 0,-24-25,24 25,-24 0,24 0,-24 0,24 0,-24 0,24-25,-24 25,-1 0,26 0,-26 0,1 0,24 0,-24 0,0 0,-1 0,1 0,0 0,-1 0,1 0,-25 0,24 0,1 0,-25 0,24 0,-24 0,25 0,-26 0,1 0,0 0,0 0,0 0,-1 0,1 0,0 0,0 0,0 0</inkml:trace>
  <inkml:trace contextRef="#ctx0" brushRef="#br1" timeOffset="303792.871">10319 14560,'25'0,"0"0,0 0,-1 0,1 0,0 0,0 0,0 0,24 0,-24 0,25-24,-1 24,1 0,-25 0,24 0,1 0,-1 0,26 0,-26 0,1 0,0 0,-1 0,1 0,-1 0,1 0,0 0,-1 0,1 0,0 0,-1 0,1 0,-1 0,-24 0,25 0,-25 0,-1 0,1 0,0 0,0 0,0 0</inkml:trace>
  <inkml:trace contextRef="#ctx0" brushRef="#br1" timeOffset="305463.4043">3572 13593,'0'-25,"25"25,-25-25,0 1,25 24,-25 24,0 1,0 0,25-25,-25 25,0 0,0-1,0 1,0 0,0 0,0 0,0-1,0 26,0-25,0 24,0-24,0 25,0-1,0-24,0 25,0-1,0 1,0-25,0 24,0 1,0-25,0 25,0-1,0-24,0 25,0-26,24 26,-24 0,0-26,0 26,0-25,0 24,0-24,0 25,0-1,0-24,0 25,0-1,0 1,0 0,0-1,25 1,-25-1,0 1,0 0,0-1,0 1,0 0,0-1,25-24,-25 25,0-1,0 1,0-25,0 24,0-24,0 25,25-26,-25 1,0 0,0 25,0-26,25 1,-25 0,0 0,24 0,-24-1,0 1,0 0,0 0,0 0,25-1,-25 1,0 0,0 0,0 0,0 0,25-1,-25 1,0 0,0 0,0 0,25-25,-25 24,0-48</inkml:trace>
  <inkml:trace contextRef="#ctx0" brushRef="#br1" timeOffset="306270.9411">4242 13791,'0'25,"0"0,0 0,0 0,0-1,0 1,0 0,0 0,0 0,0-1,25-24,-25 25,25-25,-1 0,-24-25,25 25,-25-24,25 24,0 0,0 0,-1 0,-24-25,0 0,0 0,0 0,-24 1,24-1,-25 25,25-25,0 0,-25 25</inkml:trace>
  <inkml:trace contextRef="#ctx0" brushRef="#br1" timeOffset="306499.8086">4639 13866,'25'0,"-50"0,74 0,-49-25,25 25,0 0,-25-25,25 25,0 0,-1 0</inkml:trace>
  <inkml:trace contextRef="#ctx0" brushRef="#br1" timeOffset="306694.6943">4664 14089,'49'-25,"-98"50,123-75,-49 50,0-24,-1 24,1-25</inkml:trace>
  <inkml:trace contextRef="#ctx0" brushRef="#br1" timeOffset="307367.6386">5333 13791,'0'0,"0"25,0 0,0 0,0 0,0-1,0 1,-24-25,24 25,-25 0,0-25,0 25,0-25,1 0,-1 0,0 0,0 0,0-25,1 25,24-25,0 0,0 0,24 25,-24-24,25 24,0 0,0-25,0 25,-1 0,1 0,0-25,0 25,0 0,-1 0,1 0,-25 25,25-25,0 0,0 0,-25 25,24-25,1 24,0-24,0 25,0-25,-1 0,1 0,0 0,-25-25,25 25,-25-24,25-1,-25 0,0 0,0 0,0 1,0-1,0 0,-25 25,25-25,-25 25,25-25,-25 25,0-24,1 24,-1-25,0 25,0 0,25-25,-25 25,1 0,-1 0</inkml:trace>
  <inkml:trace contextRef="#ctx0" brushRef="#br1" timeOffset="310542.7208">18133 3621,'-25'-24,"0"24,0 0,25 24,0 1,25-25,-25 25,25-25,0 0,-1 0,1 0,-25-25,0 0,0 1,-25 24,1-25,-1 25,0 0,25-25,-25 25,25 25,0 0,0-1,25 1,0-25,0 25,-1-25,1 0,0 0,-25-25,0 0,-25 25,25-24,-25 24,1 0,24-25,-25 25,0 0,0 0,25 25,0-1,0 1,25-25,-25 25,25 0,0 0,-25 0,0-50,-25 25,25 25,0-1,-25-24,25 25,0 0,0 0,-25 0,25-1,0 1,0 0,0 0,0 0,0-1,-25 1,25 0,0 0,0 0,0-1,0 1,0 0,0 0,-24 0,24-1,0 1,0 0,0 0,-25 0,25-1,0 1,0 0,-25-25,25 25,0 0,0-1,0 1,0 0,0 0,0 0,-25-25,25 24,0 1,0 0,0 0,0 0,0-1,0 1,0 0,0 0,0 0,-25-25,25 25,0-1,0 1,-24-25,24 25,0 0,0 0,-25-1,25 1,0 0,0 0,0 0,-25-25,25 24,0 1,0 0,0 0,0 0,0-1,0 1,0 0,-25-25,25 25,0 0,0-1,0-48,0-1,0 0</inkml:trace>
  <inkml:trace contextRef="#ctx0" brushRef="#br1" timeOffset="311121.5301">17587 4738,'0'0,"0"24,0 1,25-25,-25 25,0 0,24 0,-24 0,25-1,-25 1,0 0,25-25,-25 25,0 0,25-25,-25 24,25 1,0 0,-1-25,-24 25,25-25,0 0,0 25,0-25,-1 0,-24-25,25 25,-25-25,25 0,-25 0,25 1,0-26,-25 25,24 0,1 1,0-1,-25-25,25 25,0 0,-25-24,24 24,1 0,-25 0,25 25,-25-24,0-1,0 0,0 50</inkml:trace>
  <inkml:trace contextRef="#ctx0" brushRef="#br1" timeOffset="313701.2859">17835 5184,'0'-25,"0"50,0 0,0 0,0 0,0-1,0 1,0 0,0 0,0 0,0-1,0 1,0 0,0 0,-25 0,25-1,0 1,0 0,0 0,-25 0,25-1,0 1,0 0,0 0,0 0,0-1,0 1,0 0,0 0,0 0,-24 0,24-1,0 1,0 0,-25 0,25 0,0-1,0 1,0 0,0 0,0 0,0-1,0 1,0 0,0 0,0 0,0-1,0 1,0 0,0 0,0 0,0-1,0-48,25 24,-25-25,0 0,24 25,-24-25,0 0,0 1,0-1,0 0,25 0,-25 0,0 1,0-1,0 0,0 0,0 0,0 1,0-1,0 0,0 50,0 0,0-1,0 1,0 0,0 0,0 0,0-1,0 1,0 0,0 0,0 0,0-1,0 1,0 0,0-50,0 0,0 1,0-1,0 0,0 0,0 0,25 1,-25-1,0 0,0 0,0 0,0 1,0-1,0 0,0 0,0 0,0 1,0-1,0 0,0 0,0 0,0 0,0 1,0-1,0 0,0 0,0 0,0 1,0-1,0 0,25 0,-25 0,0 1,0-1,0 0,25 25,-25-25,0 0,0 1,0-1,0 0,0 0,0 0,0 1,0-1,0 0,24 25,-24-25,0 0,0 1,0-1,0 0,25 25,-25-25,0 0,0 1,0-1,0 0,25 0,-25 0,0 1,0-1,0 0,0 0,0 0,25 25,-25-25,0 1,0-1,0 0,0 0,0 0,0 1,0-1,0 0,0 0,0 0,0 1,0-1,0 0,25 25,-25-25,0 0,0 1,0-1,24 25,-24-25,0 0,0 0,25 1,-25-1,0 0,0 0,25 0,-25 1,0-1,0 0,0 0,0 0,0 1,0-1,0 0,25 25,-25-25,0 0,25 1,-25-1,0 0,24 0,-24 0,0 1,0-1,0 0,25 25,-25-25,0 0,0 0</inkml:trace>
  <inkml:trace contextRef="#ctx0" brushRef="#br1" timeOffset="317988.7294">6276 12402,'0'0,"-25"-24,25-1,-25 25,25-25,0 0,-24 25,24 25,0 0,0 0,0-1,0 1,-25 0,25 0,0 24,0-24,0 0,0 0,0 24,0-24,0 25,0-25,0 24,0 1,0-25,0 24,0-24,0 25,0-1,0 1,0-1,0 1,0 0,0-1,0 1,25 24,-25-24,0 24,0-24,24 0,-24 24,0-24,25 24,-25-24,0 24,25-24,-25-1,0 26,25-26,-25 26,25-26,-25 1,24 24,-24-24,0 0,25-1,-25 1,25-1,-25 1,0 24,25-24,-25 0,25-1,-25 26,24-26,-24 1,0 24,25-24,-25 24,25-24,-25 0,0 24,0-24,25-1,-25 26,25-26,-25 1,24 24,-24-24,25-1,-25 26,25-26,-25 1,0 0,25-1,-25 1,0-1,25 1,-25 0,0-1,0-24,24 25,-24-1,0 1,0 0,25-26,-25 26,0 0,25-1,-25-24,0 25,0-1,25 1,-25-1,0-24,25 25,-25-1,24 1,-24 0,0-1,25 1,-25-1,0 1,0 0,25-25,-25 24,0-24,0 0,25 24,-25-24,0 0,0 0,25 0,-25-1,0 1,0 0,24-25,-24 25,0 0,-24-25,24-25,-25 25,25-25,-25 25</inkml:trace>
  <inkml:trace contextRef="#ctx0" brushRef="#br1" timeOffset="320037.1246">16446 11881,'0'-24,"0"-1,-25 25,0 0,0 0,1 0,24 25,-25-25,0 24,0 1,0 0,1 0,-1 0,25-1,-25 1,25 25,-25-25,25-1,-25 1,25 0,0 25,0-25,0-1,0 1,25 0,-25 0,25 0,0-1,-25 1,25 0,-1-25,-24 25,25-25,0 0,0 0,0 0,-1 0,1-25,0 0,0 25,-25-25,25 25,-25-24,0-1,24 0,-24 0,0 0,0 1,0-1,0 0,0 50,0 0,0-1,0 1,0 0,0 0,0 0,0-1,0 1,0 0,25-25,-25 25,0 0,0-1,0 1,25 0</inkml:trace>
  <inkml:trace contextRef="#ctx0" brushRef="#br1" timeOffset="320315.0695">16992 12204,'24'-50,"-48"100,48-75,-24 50,0 0,25-25,-25 25,0-1,0 1,25 0,-25 0,0 0,0-1,0 1,0 0,0 0</inkml:trace>
  <inkml:trace contextRef="#ctx0" brushRef="#br1" timeOffset="320542.1301">16868 12179,'-174'149,"174"-124,174-199,-348 373,174-175,0 1,0 0,25 0,-25 0,25-1,-1 1,1 0,0-25,0 25,0-25,-1 0</inkml:trace>
  <inkml:trace contextRef="#ctx0" brushRef="#br1" timeOffset="320805.0286">17215 12179,'25'0,"-50"0,74 25,-49 0,0 0,0-1,0 1,0 0,0 0,0 0,0-1,0 1,0 0,0 0,0 0,0-1,0 1,-24-25</inkml:trace>
  <inkml:trace contextRef="#ctx0" brushRef="#br1" timeOffset="321381.9794">17636 12080,'25'0,"-50"0,50 25,-25-1,0 1,25 0,-25 0,0 0,25 0,-25-1,0 1,0 0,25 0,-25 0,0-1,0 1,25 0,-25 0,0-50,-25 25,25-25,0 0,0 1,0-1,0 0,0 0,0 0,0 1,0-1,25 25,-25-25,24 25,1 0,-25-25,25 25,0-25,0 25,-25-25,0 50,0 0,0 0,0 0,0 0,0-1,24 1,-24 0,25 0,-25 0,25-1</inkml:trace>
  <inkml:trace contextRef="#ctx0" brushRef="#br1" timeOffset="321589.8971">18133 12154,'99'199,"-198"-398,198 423</inkml:trace>
  <inkml:trace contextRef="#ctx0" brushRef="#br1" timeOffset="321799.7762">18108 12204,'-99'273,"198"-546,-174 571,100-274,0-24,0 0,0 0</inkml:trace>
  <inkml:trace contextRef="#ctx0" brushRef="#br1" timeOffset="322046.7189">18430 12204,'25'124,"-25"-99,-25-174,50 323,-25-150,0 1,0 0,0 0,0 0,0-1,0 1</inkml:trace>
  <inkml:trace contextRef="#ctx0" brushRef="#br1" timeOffset="322358.5616">18703 12303,'0'0,"25"0,0 25,-1-25,1 0,0 0,0 0,0 0,0 0,-1 0</inkml:trace>
  <inkml:trace contextRef="#ctx0" brushRef="#br1" timeOffset="322656.5616">18753 12477,'0'74,"0"-148,24 148,1-74,0 0,0 0,0 0,0-25,-1 25,1 0,0 0,0 0,0 0,-1 0,1 0,0 0,0 0,0 0</inkml:trace>
  <inkml:trace contextRef="#ctx0" brushRef="#br1" timeOffset="324546.6143">16967 12254,'0'-25,"0"50,0-1,0 1,25-25,-25 25,0 0,0 0,0-1,0 1,0 0,0 0,0 0,0-1,0 1,0 0,0 0,0 0,0-1,-25 1,0-25,0 0,25-25,-25 25</inkml:trace>
  <inkml:trace contextRef="#ctx0" brushRef="#br1" timeOffset="325020.6308">16967 12328,'49'50,"-98"-100,98 124,-24-74,-25 25,0 0,25-25,-25 25,0 0,25-25,0 0,-1 0,1 0,0 0,0 0,0 0,-25-25,0 0,0 0,0 0,-25 25,25-24,0-1,-25 0,0 25,25-25,-25 0,25 1,-24 24,24-25</inkml:trace>
  <inkml:trace contextRef="#ctx0" brushRef="#br1" timeOffset="325875.1444">18108 12179,'-25'0,"25"25,0 0,0 0,0-1,0 1,0 0,0 0,0 0,0-1,0 1,0 0,0 0,0 0,0-1,0 1,-25-25,0 0,1 0,24-25,-25 25,25-24</inkml:trace>
  <inkml:trace contextRef="#ctx0" brushRef="#br1" timeOffset="326345.8742">18157 12229,'75'74,"-150"-148,150 173,-50-74,-1-25,-24 25,25-1,0-24,0 0,0 0,-1 0,1 0,0 0,0 0,-25-24,0-1,0 0,-25 25,25-25,0 0,-25 25,25-24,-25-1,25 0,-24 25</inkml:trace>
  <inkml:trace contextRef="#ctx0" brushRef="#br1" timeOffset="327653.8617">20464 11559,'0'25,"0"0,0-1,0 1,-25 0,25 0,0 0,0-1,0 1,0 0,0 0,0 0,0-1,0 1,0 0,0 0,0 0,0-1,25-24</inkml:trace>
  <inkml:trace contextRef="#ctx0" brushRef="#br1" timeOffset="327977.7406">20737 11757,'0'100,"0"-200,25 200,-25-76,25-24,-1 0,-24 25,25-25,0 0,0 0,0 0,-25-25,25 25,-25-24,0-1,0 0,-25 25,0-25,25 0,-25 25,25-24,-25 24,0-25,1 25,-1 0,0 0,0 0,0 0</inkml:trace>
  <inkml:trace contextRef="#ctx0" brushRef="#br1" timeOffset="328445.7166">19968 12328,'-25'0,"50"0,0 0,-25 25,25-25,0 0,-1 0,1 0,25 0,-25 0,24 0,1 0,-1 0,1 0,24 0,-24 0,24 0,1 0,-1 0,-24 0,24-25,1 25,-1 0,1 0,-1 0,0 0,-24-25,24 25,-24 0,24 0,-24 0,0 0,-1-25,1 25,-1 0,1 0,-25 0,24 0,-24 0,25 0,-25 0,-1 0,26 0,-25 0,0 0,0 0,-1 0</inkml:trace>
  <inkml:trace contextRef="#ctx0" brushRef="#br1" timeOffset="329103.6321">19993 12601,'0'25,"25"-25,-25 24,0 1,25-25,-25 25,0 0,24-25,-24 25,0-1,0 1,0 0,0 0,0 0,0-1,0 1,0 0,-24 0,-1-25,25 25,-25-25,0 0,0 0,1 0,-1 0,0 0,25-25,-25 25,0-25</inkml:trace>
  <inkml:trace contextRef="#ctx0" brushRef="#br1" timeOffset="329648.7321">20167 12700,'24'25,"-48"-50,48 75,-24-26,0 1,0 0,0 0,25 0,0-25,-25 24,25 1,0-25,-1-25,1 25,0 0,0 0,0 0,-1 0,1 0,-25 25,25-25,0 0,0 0,-25-25,0 1,0-1,-25 0,25 0,-25 25,25-25,0 1,-25-1,25 0,-25 0,25 0,-24 1,24-1,0 0</inkml:trace>
  <inkml:trace contextRef="#ctx0" brushRef="#br1" timeOffset="332116.2927">20811 12576,'25'0,"-25"25,-25-25,25 25,-24-1,24 1,-25 0,25 0,-25 0,0-1,25 1,-25 0,1 25,24-26,0 1,-25 0,25 0,0 0,0-1,0 1,0 0,0 0,25 0,-25-1,24 1,1-25,0 25,0-25,0 25,-1-25,1 0,25 0,-25 0,24 0</inkml:trace>
  <inkml:trace contextRef="#ctx0" brushRef="#br1" timeOffset="332546.1423">21233 12675,'0'0,"0"-25,25 25,-25 25,-25-25,25 25,0 0,0 0,0-1,0 1,-25 0,25 0,0 0,0-1,0 1,0 0,0 0,0 0,0-1,0 1,25-25,-25 25,25-25,-25-25</inkml:trace>
  <inkml:trace contextRef="#ctx0" brushRef="#br1" timeOffset="332770.3496">21357 12849,'75'0,"-150"0,174 0,-74 0,0 0,0 0,0 0,-1 0,1 0,0 0</inkml:trace>
  <inkml:trace contextRef="#ctx0" brushRef="#br1" timeOffset="332979.2338">21630 12725,'-149'273,"298"-546,-273 546,149-249</inkml:trace>
  <inkml:trace contextRef="#ctx0" brushRef="#br1" timeOffset="333255.1262">21804 12799,'74'124,"-148"-248,148 273,-74-124,0 0,0-1,0 1,0 0,-25-25,25 25,-25-25,1 0,24-25</inkml:trace>
  <inkml:trace contextRef="#ctx0" brushRef="#br1" timeOffset="333739.1299">22077 12799,'74'149,"-148"-298,173 323,-99-149,25-25,-25 24,0-48,24 24,1 0,0-25,0 25,0 0,-1 0,1 0,0 0,0 0,0 0,-1 0,1 0,-25-25,0 0,0 0,-25 25,25-24,-24 24,24-25,-25 25,25-25,-25 0,0 0,0 1,25-1</inkml:trace>
  <inkml:trace contextRef="#ctx0" brushRef="#br1" timeOffset="334559.5524">22672 12576,'0'-25,"0"50,0 0,0 0,25-25,-25 24,0 1,0 0,0 0,24 0,-24-1,0 1,0 0,0 0,0 0,0-1,0 1,0 0,0 0,0 24,-24-24,24 0,-25 0,25 0,-25-1,0-24,0 25,1 0,-1 0,0-25,0 25,-24-25</inkml:trace>
  <inkml:trace contextRef="#ctx0" brushRef="#br1" timeOffset="335111.9053">21481 12750,'0'-25,"0"0,0 50,0 0,0-1,0 1,0 0,0 0,0 0,25-1</inkml:trace>
  <inkml:trace contextRef="#ctx0" brushRef="#br1" timeOffset="335877.1053">23118 12601,'0'-25,"-24"25,-1 25,0 0,25-1,-25 1,0 0,0 0,25 0,-24-1,24 1,-25 0,25 0,-25 0,25-1,0 26,0-25,0 0,0-1,0 1,25 0,-25 0,25-25,-25 25,24-25,-24 24,25-24,0 0,0 0,0 25,0-25</inkml:trace>
  <inkml:trace contextRef="#ctx0" brushRef="#br1" timeOffset="336569.8296">23292 12725,'0'-25,"25"25,0 0,-1 0,-24 25,25-25,-25 25,0-1,0 1,0 0,-25 0,25 0,-24-1,-1 1,0-25,25 25,-25 0,0 0,50-25,0-25,0 25,0 0,-1 0,1 0,0 0,0-25,0 25,-1 0,1 0,0 0,0 0</inkml:trace>
  <inkml:trace contextRef="#ctx0" brushRef="#br1" timeOffset="336840.776">23639 12774,'25'0,"-50"0,75 0,-25-24,-1 24,1 0,0 0,0 0,0 0,-1 0,1 0,0 24,0-24,0 0</inkml:trace>
  <inkml:trace contextRef="#ctx0" brushRef="#br1" timeOffset="337048.6565">23813 12700,'-99'298,"198"-596,-174 596</inkml:trace>
  <inkml:trace contextRef="#ctx0" brushRef="#br1" timeOffset="337418.5939">24011 12725,'50'0,"-100"0,100-25,-50 50,0 0,0-1,0 1,0 0,0 0,0 0,0-1,0 1,0 0,0 0,0 0,0-1,0 1,-25-25,0 0,25-25</inkml:trace>
  <inkml:trace contextRef="#ctx0" brushRef="#br1" timeOffset="337857.0106">24210 12774,'74'100,"-148"-200,148 224,-49-124,-25 25,25 0,-25-50,25 25,-1 0,1 0,0 0,0 0,0 0,-1 0,1 0,0 0,-25-25,0 1,-25-1,0 0,1 25,24-25,-25 0,0 25,0-24,0-1,1 25,-1-25</inkml:trace>
  <inkml:trace contextRef="#ctx0" brushRef="#br1" timeOffset="338046.9005">24086 12576,'74'-25</inkml:trace>
  <inkml:trace contextRef="#ctx0" brushRef="#br1" timeOffset="338342.7311">24532 12452,'75'50,"-447"-75,669 0,-222 99,-51-49,1 0,-25 0,0 0,0-1,25 1,-25 0,0 25,0-26,0 1,0 25,0-25,0-1,0 26,0-25,-25 0,0 24,1-24,-1 0,-25 0,25-1</inkml:trace>
  <inkml:trace contextRef="#ctx0" brushRef="#br1" timeOffset="339922.6134">15181 13965,'0'0,"0"-25,0 0,0 1,0 48,0 1,0 0,0 0,0 0,0-1,0 26,0-25,25 24,-25-24,0 25,0-25,0-1,0 1,0 0,0 0,0 0,0 0,0-50,0 0,0 0,-25 0,25 0,0 1,0-1,0 0,0-25,0 26,0-1,0 0,25 0,-25 0,0 1,24-1,1 25,-25-25,25 25,0 0,0 0,-1 0,1 0,-25 25,25-25,-25 25,25-25,-25 24,25-24,-25 25,0 0,24-25,-24 25,0 0,0-1,0-48,25 24,-25-25,0 0,0 0,0 0,0 1,25 24,-25-25,25 25,-25-25,0 0,25 25,-1-25,1 25,-25 25,25-25,-25 25,0 0,0 0,0-1,0 1,0 0,0 0,0 0,0-1,0 1,0 0,0 0,0 0,25-1,-25 1</inkml:trace>
  <inkml:trace contextRef="#ctx0" brushRef="#br1" timeOffset="340179.4585">15875 14188,'75'-25,"-150"50,175-50,-76 25,-24-24,25 24,0 0,0 0</inkml:trace>
  <inkml:trace contextRef="#ctx0" brushRef="#br1" timeOffset="340374.3439">15950 14312,'198'25</inkml:trace>
  <inkml:trace contextRef="#ctx0" brushRef="#br1" timeOffset="341328.7418">16917 13692,'0'-25,"-25"1,25-1,0 0,0 50,0 0,0-1,0 1,0 0,-24 0,24 24,0-24,0 25,-25-25,25 24,0 1,0-1,0 1,-25 0,25-1,0 1,0-1,0 1,0 0,0-1,-25 1,25 0,0-1,0 1,0-25,0 24,0 1,0-25,0 24,0 1,0-25,0-1,0 1,0 0,0 0,0 0,0-1,0 1,0 0,0-50,-25 0,25 1</inkml:trace>
  <inkml:trace contextRef="#ctx0" brushRef="#br1" timeOffset="342098.3406">17537 13940,'0'-25,"0"1,0-1,0 0,0 0,-25 25,1 25,-1-25,0 25,0 0,0-1,1-24,-1 25,0 0,0 0,25 0,-25-1,25 26,-24-25,24 0,0-1,0 1,0 0,0 0,24 0,-24-1,25-24,-25 25,25 0,0-25,0 25,-1-25,1 0,0 0,0 0,0 0,-1 0,1 0,-25-25,25 25,0-25,-25 0,25 1,-25-1,-25 25,25-25,-25 25,25-25,-25 25,25 25,0 0,0 0,0-1,0 1,0 0,0 0,0 0,0 0,0-1,0 1,25-25</inkml:trace>
  <inkml:trace contextRef="#ctx0" brushRef="#br1" timeOffset="342426.1553">17885 14089,'49'0,"-98"0,123 0,-74 25,25-25,-25 25,0-1,25-24,-25 25,0 0,0 0,0 0,0-1,0 1,0 0,-25 0,0 0,0-25,0 0,1 0,-1 0</inkml:trace>
  <inkml:trace contextRef="#ctx0" brushRef="#br1" timeOffset="342898.9721">18157 14139,'25'173,"-50"-346,50 371,0-198,-25 25,25-25,-25-25,25 25,-1 25,1-25,0 0,0 25,0-25,-1 0,1 0,0-25,0 25,-25-25,0 0,0 0,0 1,0-1,-25 0,25 0,-25 25,25-25,-25 1,25-1,-24 25</inkml:trace>
  <inkml:trace contextRef="#ctx0" brushRef="#br1" timeOffset="343187.363">17885 14015,'-249'74,"498"-148,-522 173,273-74,-25-1,25 1,0 0,0 0,0 0,0-1,0 1,0 0,25 0,-25 0,24 0,1-1,0 1,0-25,0 25,0-25,24 25,-24-25,0 25</inkml:trace>
  <inkml:trace contextRef="#ctx0" brushRef="#br1" timeOffset="343455.1964">18430 14238,'99'124,"-198"-248,198 273,-99-124,0-1,0 1,0 0,-24 0,24 0,-25-25,25 24,-25-24,0 25,0-25</inkml:trace>
  <inkml:trace contextRef="#ctx0" brushRef="#br1" timeOffset="344092.982">18703 14089,'25'-50,"-50"100,50-75,0 50,-25 0,0 0,0-1,0 1,0 0,24 0,-24 0,0-1,0 1,0 0,0 0,0 0,25 0,-25-1,0 1,0 0,25-25,-25 25,0 0,25-25,-25-25,0 0,0 0,0 0,0 1,0-1,0 0,0 0,25 0,0 0,-1 25,-24-24,25 24,-25-25,25 25,0-25,0 0,-25 0,0 50,0 0,0 0,0 0,0-1,0 1,0 0,24 0,-24 0,25-25,-25 25,25-1</inkml:trace>
  <inkml:trace contextRef="#ctx0" brushRef="#br1" timeOffset="344341.9949">19323 14188,'75'124,"-150"-248,150 273,-75-124,0 0,0 0,-25-25,25 24,-25 1,0-25,25 25,-25-25</inkml:trace>
  <inkml:trace contextRef="#ctx0" brushRef="#br1" timeOffset="344757.7863">19472 14238,'74'99,"-148"-198,148 223,-49-124,0 0,0 0,0 0,-25 25,24-25,1 0,0 0,-25 25,25-25,-25-25,25 25,-25-25,0 0,0 0,0 0</inkml:trace>
  <inkml:trace contextRef="#ctx0" brushRef="#br1" timeOffset="344967.2843">19447 14089,'-149'447,"298"-894,-273 918,149-471</inkml:trace>
  <inkml:trace contextRef="#ctx0" brushRef="#br1" timeOffset="345207.1309">19844 14238,'50'124,"-100"-248,100 273,-50-124,0-1,0 1,-25 0,0 0</inkml:trace>
  <inkml:trace contextRef="#ctx0" brushRef="#br1" timeOffset="345662.871">20092 13866,'25'-50,"-50"100,75-100,-50 25,0 50,0 0,0 0,0 0,-25-1,25 1,0 0,0 0,0 0,0-1,0 26,0-25,0 0,0 24,0-24,0 0,0 24,0-24,0 25,0 0,0-26,0 26,0-25,0 24,0 1,0-25,0 24,-25-24,25 0,0 0,0 24,0-24,-25 0,25 0,0 0</inkml:trace>
  <inkml:trace contextRef="#ctx0" brushRef="#br1" timeOffset="345947.7502">20439 14337,'50'-50,"-25"50,-100 50,150-124,-50 74,-1 0,-24-25,25 25,0 0,0 0,0-25,-1 25,1 0</inkml:trace>
  <inkml:trace contextRef="#ctx0" brushRef="#br1" timeOffset="346152.6276">20489 14486,'149'-50</inkml:trace>
  <inkml:trace contextRef="#ctx0" brushRef="#br1" timeOffset="346613.5645">22002 13717,'0'0,"0"-25,25 25,-25 25,-25-25,25 25,-25 0,25-1,0 1,-25 0,25 0,0 0,0-1,0 1,0 0,0 0,0 0,0-1,25 1,-25 0,0 0,0 0,0-1,25-24,-25 25</inkml:trace>
  <inkml:trace contextRef="#ctx0" brushRef="#br1" timeOffset="347091.5115">22374 13891,'0'0,"0"-25,-25 25,1 0,-1 25,25-1,0 1,0 0,0 0,25 0,-25-1,24-24,-24 25,25-25,0 25,0-25,0 0,-1 0,1 0,0 0,0-25,-25 0,25 25,-25-24,0-1,0 0,0 0,-25 0,0 25,25-24,-25-1,0 25,1-25,-1 25,0-25,0 25</inkml:trace>
  <inkml:trace contextRef="#ctx0" brushRef="#br1" timeOffset="348065.2116">21283 14585,'-25'0,"50"0,0 0,-1 0,1 0,0 0,0 0,0 0,-1 0,1 0,25 0,-25 0,24 0,-24 0,25 0,-1 0,-24 0,25 0,-1 0,-24 0,25 0,-1 0,1-25,0 25,-1 0,1 0,-1 0,1 0,0 0,-1 0,1 0,-1 0,1 0,-25 0,24 0,1 0,-25 0,24 0,-24-24,25 24,-25 0,24 0,-24 0,25 0,-26 0,26 0,-25 0,25 0,-26 0,1-25,25 25,-25 0,24 0,-24 0,25 0,-26 0,26 0,-25 0,0-25,24 25,1 0,-25 0,24 0,-24 0,25 0,-1 0,1 0,-1 0,1 0,-25 0,24 0,1 0,0 0,-1 0,1 0,0 0,-1 0,-24 0,25 0,-1-25,-24 25,25 0,-1 0,-24 0,25 0,-26 0,26 0,-25 0,0 0,-1-25,1 25,0 0,0 0,0 0,-1 0,-24-24,25 24,0 0,0 0</inkml:trace>
  <inkml:trace contextRef="#ctx0" brushRef="#br1" timeOffset="349092.8">21208 14957,'0'-25,"25"25,-25-24,0 48,0 1,0 0,0 0,0 0,0-1,0 1,0 0,0 0,25-25,-25 25,25-25,-25-25,25 25,-25-25,24 25,1 0,-25 25,25 0,-25-1,25-24,-25 25,25-25,-1 25,1-25,-25-25,25 0,-25 1,0-1,0 0,0 0,0 0,0 1,0-1,0 0,0 0,-25 0,25 1,0-1</inkml:trace>
  <inkml:trace contextRef="#ctx0" brushRef="#br1" timeOffset="349656.8344">21828 14858,'0'-25,"0"50,0 0,-24-25,24 25,0-1,0 1,0 0,0 0,0 0,0-1,0 1,0 0,0 0,0 0,0-1,0 1,0 0,0 0,0 0,0-1,0 1,0 0,0 0,0 0,0 0,0-1,-25-24,0 0,0-24,0 24,1-25,-1 25,0-25,0 25</inkml:trace>
  <inkml:trace contextRef="#ctx0" brushRef="#br1" timeOffset="349965.6745">21779 14858,'248'-74,"-496"148,546-173,-274 99,1 0,25 0,-25-25,-1 25,26 0,-25 0,0 0,-1 0,1 0,0-25,0 25,0 0,-1 0,1 0,-25 25</inkml:trace>
  <inkml:trace contextRef="#ctx0" brushRef="#br1" timeOffset="350319.784">22101 15205,'25'-25,"-50"50,50-25,-50 0,25 25,0 0,-24 0,24-1,0 1,0 0,0 0,0 0,0 0,24-25,1 0,-25 24,25-24</inkml:trace>
  <inkml:trace contextRef="#ctx0" brushRef="#br1" timeOffset="350768.6013">22275 15205,'124'0,"-248"0,273 0,-124 0,-1 0,1 0,0 0,0 0,-25-25,-25 25,0 0,0 0,25-24,-24 24,-1 0,0 0,0 0,0 0,1 24,-1-24,25 25,0 0,0 0,0 0,0-1,0 1,0 0,0 0,0 0,25 0,-1-25</inkml:trace>
  <inkml:trace contextRef="#ctx0" brushRef="#br1" timeOffset="351299.4027">22622 15180,'0'75,"0"-150,0 175,0-76,0 1,0-50,25 25,-25-24,0 48,25-24,0 0,-25 25,24-25,1 25,0-25,0 0,0 0,-1-25,1 0,-25 1,0-1,0 0,-25 0,25 0,-24 1,-1-1,0 0,0 0</inkml:trace>
  <inkml:trace contextRef="#ctx0" brushRef="#br1" timeOffset="351651.3066">22845 14982,'124'25,"-248"-50,248 75,-148-26,24 1,0 0,-25 0,25 0,0-1,-25-24,25 25,25-50,0 25,-1-24,1 24,0-25,0 25,0 0,0-25,-1 25,1 0</inkml:trace>
  <inkml:trace contextRef="#ctx0" brushRef="#br1" timeOffset="352291.3555">23515 14734,'0'0,"0"-25,0 50,0 0,-25 0,25-1,0 1,0 0,-24 0,24 0,0-1,0 1,0 0,0 0,0 24,-25-24,25 0,0 25,0-26,0 1,0 0,0 25,0-26,0 1,0 0,0 0,0 0,0 0,0-1,0 1,0 0,0 0,0 0,0-1,0 1,-25-25,25 25,-25-25,0 0,1 0,-1 0,0 0,0-25,0 25,1 0,-1-25,0 25,0-24,0 24,1-25,-1 25,25-25,-25 0,0 0,25 1,0-1,0 0</inkml:trace>
  <inkml:trace contextRef="#ctx0" brushRef="#br1" timeOffset="352591.1794">23366 14858,'546'-198,"-1092"396,1117-396,-546 173,-1 25,26 0,-25 0,0-25,0 25,-1 0,1 0,0 0,0 0,-25-25,25 25,-1 0</inkml:trace>
  <inkml:trace contextRef="#ctx0" brushRef="#br1" timeOffset="353815.3566">23590 15056,'0'-24,"24"24,-24 24,0 1,0 0,0 0,0 0,-24-25,24 24,0 1,0 0,0 0,0 0,0-1,0 1,24-25,1 0,0-25,0 25,0 0,-1-24,1 24,-25-25,25 25,0-25,0 25,-1 0,-24-25,25 25,-25-25,25 25,0 0,-25-24,25-1,-1 25,-24-25,-24 25,-1 0,0 25,25 0,-25-25,25 24,0 1,0 0,0 0,0 0,0-1,0 1,0 0,0 0,0 0,0 0,25-25</inkml:trace>
  <inkml:trace contextRef="#ctx0" brushRef="#br1" timeOffset="354082.2086">24111 15205,'148'0,"-296"0,321 25,-148-25,0 0,0 0,-1 0,1 0,0 0,0 0</inkml:trace>
  <inkml:trace contextRef="#ctx0" brushRef="#br1" timeOffset="354307.0759">24309 15156,'-124'198,"248"-396,-223 396,99-173,25-25</inkml:trace>
  <inkml:trace contextRef="#ctx0" brushRef="#br1" timeOffset="354834.3351">24483 15081,'74'174,"-148"-348,148 373,-49-199,0 0,-25-25,0 0,24 0,-24 0,25 25,-25 25,25 0,0 0,-25 0,25-25,-1 24,1 1,0-50,-25 1,0-1,0 0,0 0,0 0,0 1,0-1,0 0,0 0,-25 0,25 1,-25-1,25 0,0 0,-24 25,24-25</inkml:trace>
  <inkml:trace contextRef="#ctx0" brushRef="#br1" timeOffset="355229.458">24830 14709,'149'0,"-298"0,298 25,-149 0,0 0,0-1,0 1,-25 0,25 0,-25 0,25-1,-25-24,25 25,25-25,0-25,0 25,-1 0,1 0,0 0,0 0,0 0,-1-24,1 24,0 0,25 0,-25 0,-1 0,1 0,0 0,0 0</inkml:trace>
  <inkml:trace contextRef="#ctx0" brushRef="#br1" timeOffset="356488.7295">15082 16173,'24'0,"-48"0,24 24,-25 1,25 0,-25-25,25 25,0 0,0-1,0 1,0 0,0 0,0 0,0 0,25-1,0-24,-25 25,24 0,1 0,0-25,0 25,0-25,-1 0,1 0,0 0,0 0,0 0,-1-25,1 25,0-25,-25 0,25 25,-25-25,25 1,-25-1,0 0,0 0,0 0,-25 0,25 1,0-1,-25 25,0-25,25 0,-25 25,1-25,-1 25,25-24,-25 24,0 0,25-25,-25 25</inkml:trace>
  <inkml:trace contextRef="#ctx0" brushRef="#br1" timeOffset="356936.638">15330 15999,'-25'-74,"50"148,-50-124,0 50,25 25,0 0,-25 0,25 0,0-1,0 1,0 0,-25 0,25 0,0-1,-24 1,24 0,0 25,0-26,0 1,0 25,0-25,0 0,0-1,0 26,0-25,0 0,0 24,-25-24,25 0,0 0,0-1,0 1,0 0,0 0,0 0,0-1,0 1,-25-25,25-25</inkml:trace>
  <inkml:trace contextRef="#ctx0" brushRef="#br1" timeOffset="357412.5481">15627 16520,'0'-25,"25"25,0 0,0 0,0 0,-1 0,1 0,0 0,0 0,0 0,-1 0,1 0,0 0,0 0,0 0,-1 0</inkml:trace>
  <inkml:trace contextRef="#ctx0" brushRef="#br1" timeOffset="357659.4061">15702 16669,'223'0,"-198"0,-273 0,521 0,-249 0,1 0,0-25,0 25,0 0,-1 0</inkml:trace>
  <inkml:trace contextRef="#ctx0" brushRef="#br1" timeOffset="360990.4466">16619 16520,'25'0,"0"25,0-25,0 0,0 0,-1 0,1 25,0-25,0 0,0 0,-1 0,1-25,0 25,0 0,0 0,-1 0,1 0,0 0</inkml:trace>
  <inkml:trace contextRef="#ctx0" brushRef="#br1" timeOffset="361593.6651">17488 16470,'24'-74,"-48"148,48-173,-48 99,-1 0,0 0,25 25,-25-25,0 0,1 25,-1-25,25 25,-25-25,25 24,-25-24,25 25,0 0,-25-25,25 25,0 0,0-1,25 1,0-25,0 0,0 0,-1 0,1 0,0-25,0 25,0-24,-1-1,1 0,-25 0,25 0,-25 50,0 0,0 0,0 0,-25-1,25 1,0 0,0 0,0 0,0-1,-25 1,25 0,0 0,0 0,0-1,0 1,-24 0,24 0</inkml:trace>
  <inkml:trace contextRef="#ctx0" brushRef="#br1" timeOffset="361953.4592">17785 16644,'-49'74,"98"-148,-98 173,74-99,-25 25,24 0,1-25,0 0,0 0,0 0,-25-25,24 25,-24-25,0 0,0 1,0-1,-24 0,24 0,-25 0,0 1,0-1,0 25,1-25</inkml:trace>
  <inkml:trace contextRef="#ctx0" brushRef="#br1" timeOffset="362337.2747">17860 15999,'-50'-50,"100"100,-100-75,50 50,0 0,25 0,0-25,-25 24,25-24,-1 0,-24 25,25-25,0 0,0 0,-25-25,0 1,0-1,0 0,0 0,0 0,-25 1,25-1,-25 25,25-25,-25 25,1 0,-1 25</inkml:trace>
  <inkml:trace contextRef="#ctx0" brushRef="#br1" timeOffset="363998.4304">18207 16644,'0'25,"25"-25,0 0,-1 0,1 0,0 0,0 0,0 0,-1 0,1 0,0-25,25 25,-26 0,1 0,0 0,0 0,0 0,-1 0,1 0,0 0,0 0,0 0</inkml:trace>
  <inkml:trace contextRef="#ctx0" brushRef="#br1" timeOffset="367777.2426">19075 16743,'0'-25,"0"1,0-1,0 0,25 0,-25 0,0 1,0-1,25 0,-25 0,0 0,25 1,-25-26,0 25,24-25,-24 26,0-26,0 25,25-24,-25 24,25 0,-25-25,0 26,0-1,0 0,0 0,0 0,0 1,0 48,0 1,0 0,-25 0,25 0,0 24,-25-24,25 0,0 0,-24-1,24 1,0 0,0 25,-25-26,25 1,0 0,0 0,0 0,0 0,0-1,0 1,0 0,0 0,0 0,25-25,-25 24,24-24,1 25,0-25,0 0,0 0,-1 0,1-25,0 25,0 0,0-24,-1-1,1 25,-25-25,25 25,-25-25,0 0,0 1,-25 24,0 0,1 0,-1 0,0 24,0-24,25 25,0 0,-25-25,25 25,0 0,25-1,0-24,-25 25,25-25,0 0,-1 0,1 0,0 0,-25-25,25 25,0 0,-25 25,24-25,-24 25,25 0,-25 0,25-25,-25-25,-25 25,25-25,0 0,0 0,25 25,0 0,0 0,-1 25,1-25,-25 25,0 0,0 0,25-25,-25-25,0 0,0 0,25 25,-25-25,25 25,-25-24,24 24,-24 24,25-24,-25 25,0 0,25 0</inkml:trace>
  <inkml:trace contextRef="#ctx0" brushRef="#br1" timeOffset="368084.069">18926 16297,'-49'-25,"98"50,-98-75,74 50,-1 0,1 0,0 0,0-25,0 25,-1 0,1 0,0 0,0 0,0 0,24 0,-24 0</inkml:trace>
  <inkml:trace contextRef="#ctx0" brushRef="#br1" timeOffset="368316.946">19472 16173,'124'-25,"-248"50,273-50,-124 25</inkml:trace>
  <inkml:trace contextRef="#ctx0" brushRef="#br1" timeOffset="368577.2973">19894 15999,'-75'248,"150"-496,-150 546,75-274,0 1,0 0,0 0</inkml:trace>
  <inkml:trace contextRef="#ctx0" brushRef="#br1" timeOffset="369358.1456">20291 16570,'0'-25,"-25"50,25-1,-25-24,25 25,0 0,0 0,0 0,25-1,0-24,-1 0,1 0,0 0,0 0,-25-24,0 48,25-24,-25 25,24-25,-24 25,25-25,0 0,0 0,-25-25,25 25,-25-25,24 1,-24-1,0 0,0 0,0 0,-24 25,24-24,0-1,-25 25,25-25,-25 25,25-25,-25 25,0 0,1-25,-1 25</inkml:trace>
  <inkml:trace contextRef="#ctx0" brushRef="#br1" timeOffset="369653.0416">20117 16346,'-124'298,"248"-596,-248 621,124-298,0-1,0 1,0 0,0 0,0 0,25-1,-25 1,25 0,-1-25,-24 25,25-25,0 0</inkml:trace>
  <inkml:trace contextRef="#ctx0" brushRef="#br1" timeOffset="369900.4224">20514 16619,'124'298</inkml:trace>
  <inkml:trace contextRef="#ctx0" brushRef="#br1" timeOffset="370433.4798">21060 16694,'24'0,"1"0,0 0,0 0,0 0,-1 0,-24-25,25 25,0 0,0 0,0 0,-1 0,1 0</inkml:trace>
  <inkml:trace contextRef="#ctx0" brushRef="#br1" timeOffset="370880.224">21580 16396,'50'-149,"-100"298,100-323,-50 149,0 1,0-1,0 0,-25 25,0 0,25 25,-24 0,24-1,-25-24,25 25,-25 0,25 0,0 0,-25 24,25-24,0 0,0 0,0 0,0 24,0-24,0 0,0 0,25-1,-25 1,0 0,0 0,25 0,-25-1,25-24,-25 25,24-25,1 0,0 0</inkml:trace>
  <inkml:trace contextRef="#ctx0" brushRef="#br1" timeOffset="371775.6362">21878 16594,'-124'25,"248"-50,-248 75,124-25,25-25,-25 25,25-25,-1 0,1-25,0 25,-25-25,25 25,-25-25,25 25,-25-25,24 25,-24-24,25 24,-25-25,25 25,0 0,0 0,0 0,-1 25,-24-1,0 1,0 0,0 0,0 0,0-50,25 25,0-25,0 25,-25-25,0 50,0 0,0 0,0-1,25-24,-25-24,24 24,1 0,-25-25,25 25,-25-25,25 25,-25-25,25 25,-1 0,1 0,-25 25,0 0,25-25,-25 25,0-1,25 1,-25 0,0 0,0 0</inkml:trace>
  <inkml:trace contextRef="#ctx0" brushRef="#br1" timeOffset="372071.4693">21332 16446,'0'-25,"0"50,25-50,0 25,-25-25,25 25,0 0,-1 0,1 0,0 0,0 0,0 0,-1 0,1 0,0 0,0 0,0 0</inkml:trace>
  <inkml:trace contextRef="#ctx0" brushRef="#br1" timeOffset="372406.2992">22077 16247,'24'0,"-48"0,73 0,-24 0,0 0,0 0,-1 0,1 0,0 0,0 0,0 0,-1 0,1 0,0 0</inkml:trace>
  <inkml:trace contextRef="#ctx0" brushRef="#br1" timeOffset="372676.1474">22498 16098,'-49'75,"98"-150,-74 174,25-74,0 0,0 0,0 0,0-1</inkml:trace>
  <inkml:trace contextRef="#ctx0" brushRef="#br1" timeOffset="373664.4594">23019 16470,'0'-24,"25"24,-25-25,-25 25,0 25,0-25,25 24,-24 1,24 0,0 0,0 0,0-1,0 1,0 0,24 0,1-25,-25 25,25-25,0 0,0 0,0-25,-25 0,24 25,-24-25,0 0,0 50,25-25,-25 25,25-25,-25 25,25-25,-25 25,25-25,-1 24,1-24,0 0,-25-24,25 24,-25-25,25 25,-25-25,24 0,-24 0,0 1,0-1,0 0,0 0,-24 0,24 1,0-1,0 0,-25 25,25-25,0 0,-25 25,25-25,0 1</inkml:trace>
  <inkml:trace contextRef="#ctx0" brushRef="#br1" timeOffset="374048.316">22845 16917,'0'25,"0"-50,25 50,0-25,-25 24,25-24,0 0,-1 0,1 0,0 0,0 0,0 0,0 0,-1 0,1 0,0 0,0 0,0 0,-1 0,1 0,0 0,-25 25</inkml:trace>
  <inkml:trace contextRef="#ctx0" brushRef="#br1" timeOffset="374471.2184">23019 17115,'199'75,"-398"-150,398 174,-224-74,25 0,-25-25,0 25,0 0,1-1,-1-24,25 25,-25-25,0 0,50 0,0 0,0-25,-1 25,1 0,0 0,0-24,0 24,-1 0,1 0,0 0,0-25,0 25,-1 0,1 0,0 0,0-25,0 25,-25-25,24 25</inkml:trace>
  <inkml:trace contextRef="#ctx0" brushRef="#br1" timeOffset="374853.7969">23763 16396,'50'-25,"-100"50,100-25,-50 25,0 0,0-1,25-24,-25 25,0 0,0 0,0 0,0-1,24 1,-24 0,0 0,0 24,0-24,0 0,0 0,0 0,0 24,0-24,-24 0,-1 0,25 24,-25-24,0 0,0 0,1-1,-1 1,-25 0,25-25,1 25</inkml:trace>
  <inkml:trace contextRef="#ctx0" brushRef="#br1" timeOffset="375369.6816">22845 16346,'0'25,"-24"-25,24 25,-25-25,25 25,-25-25,25 25,-25-1,0 1,1 0,24 0,-25 0,25-1,-25 1,25 0,-25 0,25 0,-25-1,25 26,0-25,0 0,0-1,0 1,0 0,0 0,0 0,0-1,0 1,25 0,-25 0,25 0,0-1,0 1,-1 0,26 0,-25 0,24-1</inkml:trace>
  <inkml:trace contextRef="#ctx0" brushRef="#br1" timeOffset="385664.756">7318 13891,'-25'0,"25"-25,-25 25,0 0,25 25,-24-25,24 24,-25-24,0 25,25 0,0 0,0 0,0-1,0 1,25 0,0 0,-25 0,24-25,1 24,0-24,0 0,-25 25,25-25,-1 0,-24-25,25 25,0-24,0-1,-25 0,0 0,0 0,0 1,0-1,0 0,0 0,-25 0,0 1,0-1,1 0,-1 0,0 25,0 0,25-25,-25 25,25 25,-24-25,24 25</inkml:trace>
  <inkml:trace contextRef="#ctx0" brushRef="#br1" timeOffset="386636.8816">7963 13667,'0'0,"0"-24,24 24,-24-25,0 50,-24-25,24 24,0 1,-25 0,25 0,0 0,-25-1,25 1,0 0,-25 0,25 0,0-1,0 1,-25 0,25 25,0-26,0 1,0 0,0 0,-24 0,24-1,0 1,0 0,0 0,0 0,0-1,0 1,0 0,0-50,24 25,1 0,0 0,0 0,0 0,-1 0,1 0,0-25,0 25,0 0,-1 0,26 0,-25 0,0-24,0 24,-1 0,26 0,-25 0,0 0,24-25,-24 25,0 0,0 0,24 0,-24 0,0 0,0 0,-1 0,1-25,0 25,0 0,0 0,-1 0,1 0,0 0,0 0,0 0,-1 0,1 0,0 0,0 0,-50 0</inkml:trace>
  <inkml:trace contextRef="#ctx0" brushRef="#br1" timeOffset="391977.5567">17264 17140,'0'-25,"-24"25,48 0,1 25,0-25,25 0,-26 25,1-25,25 0,-25 0,24 0,1 0,-25 0,24 0,1 0,-25 0,24 0,-24-25,25 25,-25 0,-1 0,1 0,0 0,0 0</inkml:trace>
  <inkml:trace contextRef="#ctx0" brushRef="#br1" timeOffset="392600.3599">19422 17165,'-24'0,"24"-25,0 0,24 25,1 0,0 0,0 0,0 25,-1-25,1 0,25 0,-25 0,24 0,-24 0,25 0,-1 0,-24 0,25 25,-25-25,24 0,-24 0,0 0,0 0,-1 0,1 0,0 0,0 0</inkml:trace>
  <inkml:trace contextRef="#ctx0" brushRef="#br1" timeOffset="393266.9216">22052 17214,'25'0,"-1"0,1 0,0 25,0-25,0 0,-1 0,1 0,25 0,-25 0,-1 0,1 0,0 0,25 25,-26-25,1 0,0 0,0 0,0 0,-1 0</inkml:trace>
  <inkml:trace contextRef="#ctx0" brushRef="#br1" timeOffset="394013.2596">19745 17611,'0'-24,"-25"-1,0 0,0 0,1 25,-1-25,0 25,0-25,0 25,1 0,-1 0,0 0,0 0,0 25,1-25,-1 25,0-25,0 0,25 25,-25 0,25 0,0-1,25 1,0-25,0 0,0 0,24 0,-24 0,0 0,0 0,-1 0,1-25,0 25,0-24,0 24,-25-25,24 25,1-25,-25 50,-25 0,25-1,0 1,-24 0,24 0,0 0,0-1,0 1,0 0,0 0,0 0,24-1</inkml:trace>
  <inkml:trace contextRef="#ctx0" brushRef="#br1" timeOffset="394292.1025">19869 17735,'149'50,"-298"-100,298 75,-174-25,25-25,-25 25,0-24,1-1,-1 25,25-25,-25 25</inkml:trace>
  <inkml:trace contextRef="#ctx0" brushRef="#br1" timeOffset="394651.8931">20018 17363,'173'75,"-346"-150,371 150,-198-100,25 25,-25-25,0 0,-25 25,25-25,-25 25,1-24,-1 24,0-25,0 25,0 0,1 0,-1 0,0 0,0 0,0 0,1 25,-1-25</inkml:trace>
  <inkml:trace contextRef="#ctx0" brushRef="#br1" timeOffset="395834.4143">21481 17810,'-25'0,"50"0,0 0,0 25,0-25,-1 0,1 0,0 0,0 0,0 0,24 0,-24 0,0 24,0-24,-1 0,1 0</inkml:trace>
  <inkml:trace contextRef="#ctx0" brushRef="#br1" timeOffset="396304.1313">22349 17835,'-198'-75,"396"150,-421-150,198 100,25 0,0 0,25-1,0-24,0 25,0-25,-1 0,1 0,0 0,-25 25,0 0,0 0,25-1,-25 1,0 0,0 0,0 0,25-25,-25 24</inkml:trace>
  <inkml:trace contextRef="#ctx0" brushRef="#br1" timeOffset="396570.9753">22548 17983,'124'-74,"-248"148,248-173,-149 74,0 25,0-24,1 24,-1 0</inkml:trace>
  <inkml:trace contextRef="#ctx0" brushRef="#br1" timeOffset="397236.9966">18976 17810,'-25'0,"0"0,50 0,-25-25,25 25,0 0,0 0,-1 0,1 0,0 0,0 0,24-25,-24 25,0 0,0 0</inkml:trace>
  <inkml:trace contextRef="#ctx0" brushRef="#br1" timeOffset="397970.577">17488 17711,'0'-25,"0"0,-25 25,0 0,0 0,0 0,1 0,-1 0,0 0,25 25,-25-25,0 25,1-25,24 24,-25-24,25 25,-25 0,25 0,25 0,0-1,-1-24,1 0,0 0,0 0,0 0,-1 0,26 0,-25 0,0-24,-1 24,-24-25,25 25,0 0,-25-25,25 25,-50 0,0 25,25 0,0-1,-25 1,25 0,0 0,0 0,0-1,25 1,-25 0,0 0,25-25,-25 25</inkml:trace>
  <inkml:trace contextRef="#ctx0" brushRef="#br1" timeOffset="398244.4177">17835 17959,'99'49,"-198"-98,173 73,-74-48,-24 24,24-25,-25 0,0 25,25-25,-25 25</inkml:trace>
  <inkml:trace contextRef="#ctx0" brushRef="#br1" timeOffset="398486.8566">17984 17661,'198'-25</inkml:trace>
  <inkml:trace contextRef="#ctx0" brushRef="#br1" timeOffset="400002.0758">8236 13866,'-25'0,"50"0,-1 0,1 0,0 0,0 0,0 0,-1 0,1 0,0 0</inkml:trace>
  <inkml:trace contextRef="#ctx0" brushRef="#br1" timeOffset="400577.782">8608 13816,'24'-74,"-48"148,73-148,-49 49,25 25,0-25,0 25,-1-25,1 25,-25 25,25-25,0 25,-25 0,0 0,25-1,-25 1,24 0,-24 0,0 0,0-1,0 1,0 0,-24-25,24 25,-25-25,0 25,0-25,0 0,1 24,-1-24,25-24,-25 24,0 0,25-25,0 0,25 25,-25-25,25 25,0 0,-1 25,1-25,0 0,0 25,0-25,-25 25,24-25,1 24</inkml:trace>
  <inkml:trace contextRef="#ctx0" brushRef="#br1" timeOffset="401116.7564">9079 13717,'-25'-50,"50"100,-25-100,25 50,-1 0,-24-24,25 24,0 0,0 0,-25 24,0 1,25-25,-25 25,0 0,24-25,-24 25,0-1,0 1,0 0,0 0,25 0,-25-1,0 1,0 0,0 0,0 0</inkml:trace>
  <inkml:trace contextRef="#ctx0" brushRef="#br1" timeOffset="401384.6004">9054 13866,'273'-75,"-546"150,571-150,-273 75,-1 0</inkml:trace>
  <inkml:trace contextRef="#ctx0" brushRef="#br1" timeOffset="401719.4092">9476 13742,'99'149,"-198"-298,198 248,-99-124,-25 0,25 1,-25 24,25-25,-24 25,24-25,-25 25</inkml:trace>
  <inkml:trace contextRef="#ctx0" brushRef="#br1" timeOffset="402132.2802">9575 13469,'25'74,"-50"-148,75 148,-50-49,24-25,1 0,0-25,-25 1,0-1,0 0,0 0,-25 0,0 1,1 24,24-25,-25 25,0 0,0 25,0-25</inkml:trace>
  <inkml:trace contextRef="#ctx0" brushRef="#br1" timeOffset="412151.1546">4217 15007,'0'0,"0"-25,0 0,0 50,0 0,0 0,0-1,0 1,0 0,0 0,0 0,0-1,0 1,0 0,0 0,0 0,25-1,-25 1,0 0,25 0,-25 0,25-25,-25 25,0-50,24 25,1-25,0 25,-25-25,25 25,-25-25,25 25,-1 0,1 25,0 0,0-25,-25 25,25-25,-25-25,-25 0,25 0,0 0,-25 25,25-24,0-1,0 0,-25 0,25 0,0 1</inkml:trace>
  <inkml:trace contextRef="#ctx0" brushRef="#br1" timeOffset="412484.0361">4713 15230,'0'0,"25"0,0 0,0 0,-25-25,24 25,1 0,0 0</inkml:trace>
  <inkml:trace contextRef="#ctx0" brushRef="#br1" timeOffset="412733.1276">4688 15429,'248'-25</inkml:trace>
  <inkml:trace contextRef="#ctx0" brushRef="#br1" timeOffset="413291.9136">5358 15255,'-25'-25,"-272"199,619-323,-347 149,25 25,0-1,0 1,0 0,0 0,0 0,25-25,-25 25,25-25,0 0,-25 24,25-24,-1 0,-24-24,25 24,0 0,-25-25,0 0,25 25,-25-25,0 0,0 0,-25 25,25-24,-25-1,25 0,-25 25,1-25,-1 25,25-25,-25 25,0 25</inkml:trace>
  <inkml:trace contextRef="#ctx0" brushRef="#br1" timeOffset="413764.7172">5606 15131,'25'0,"-25"-25,25 25,0 0,-1 0,1-25,0 25,0 0,0 0,-1 0,1 0,0 0,0 0,0 0,-25-25,24 25</inkml:trace>
  <inkml:trace contextRef="#ctx0" brushRef="#br1" timeOffset="414179.6436">5780 14957,'-25'-49,"50"98,-50-74,25 50,0 0,0 0,0 0,0-1,0 1,25 0,-25 0,0 0,0-1,0 1,25 0</inkml:trace>
  <inkml:trace contextRef="#ctx0" brushRef="#br1" timeOffset="415326.0809">5383 15255,'0'-25,"0"50,-25-25,0 0,25 25,0-1,0 1,-24-25,24 25,0 0,0 0,0 0,24-25,-24 24,25-24,-25 25,25-25,0 0,0 0,-1 0,1 0,0 0,0 0,-25-25,25 25,-25-24,0-1,0 0,0 0,0 0,-25 25,25-25,0 1,-25 24,0-25,0 25,25-25,-24 25,-1 0</inkml:trace>
  <inkml:trace contextRef="#ctx0" brushRef="#br1" timeOffset="441958.6894">7219 15007,'24'0,"-24"-25,25 25,-25-25,0 0,25 25,-25-24,0 48,0 1,0 0,0 0,0 0,0-1,0 1,-25 0,25 0,-25 0,1-1,-1 1,25 0,-25-25,25 25,-25-25,0 0,0 25,1-25,-1 0,25-25,-25 25,0-25,0 25,25-25,0 0,-24 1,24-1,0 0,24 0,1 25,0-25,0 25,0 0,-1 0,1 0,0 0,0 0,0 25,0-25,-1 25,1-25,-25 25,25-25,0 25,0-1,-25 1,24-25,-24 25,25-25,0 25,0-25,0 25,-1-25,1 0,0 0,0 0,0 0,-1-25,1 0,0 0,-25 0,0 1,0-1,0 0,-25 25,25-25,-25 0,25 1,-24 24,-1-25,0 25,25-25,-25 25,0 0,1 0</inkml:trace>
  <inkml:trace contextRef="#ctx0" brushRef="#br1" timeOffset="446730.5133">21159 15478,'0'-25,"0"1,-25 24,50 0,0 0,-1 0,1 0,0-25,0 25,0 0,-1 0,1 0,-25-25,25 25,0 0,0 0,-1 0,1 0,-50 0,25 25,-24-25,-1 0,0 0,0 25,0-25,1 24,-1-24,0 0,0 25,0-25,1 0,-1 0,25 25,-25-25,0 0,0 0,50 0,0 0,0-25,0 25,-1 0,1-25,0 25,0 0,0 0,-1 0,1-24,0 24,0 0,0 0,-1 0,1 0,0 0,-50 0,0 24,1-24,-1 0,0 0,0 0,0 25,1-25,-1 0</inkml:trace>
  <inkml:trace contextRef="#ctx0" brushRef="#br1" timeOffset="451148.2256">7913 14858,'25'0,"-25"-25,0 0,0 1,25-1,-25 0,0 0,0 0,0 1,0 48,0 1,0 0,0 0,24-25,-24 25,0-1,0 1,0 0,0 0,0 0,0 24,0-24,0 0,-24 0,24-1,0 1,0 0,0 0,-25 0,25-1,0 1,0 0,0 0,0 0,0-1,0 1,0 0,0 0,0 0,0 0,25-25,-1 0,1 0,0 0,0 0,0 0,-1 0,1 0,0 0,0 0,0 0,0 0,-1 0,1 0,0 0,0 0,0 0,-1 0,1 0,0 0,0 0,0 0,-1 0,1 0,0 0,0 0,0 0,-1 0,1 0,0 0,0 0,0 0,-50 0</inkml:trace>
  <inkml:trace contextRef="#ctx0" brushRef="#br1" timeOffset="457215.6056">8285 14957,'25'0,"0"0,0 0,-1 0,1 0,0 0,0 0,0 0,-1 0,1 0,0 0,0 25,0-25,-1 0,1 0,-25 25</inkml:trace>
  <inkml:trace contextRef="#ctx0" brushRef="#br1" timeOffset="457843.3422">8955 15032,'-124'-149,"248"298,-273-298,149 174,-25-25,0 24,1 1,24 0,0 0,0 0,0-1,24 1,1 0,0-25,0 0,0 0,-1 0,1 0,-25-25,25 25,0 0,-25-25,25 1,-25-1,0 0,0 0,0 0,0 1,0-1,0 0,0 50,0 0,0-1,0 1,0 0,0 0,0 0,-25-1,25 1,0 0,0 0,0 0,0-1,-25 1,25 0,0 0,0 0,0-1,0 1,0 0,0 0</inkml:trace>
  <inkml:trace contextRef="#ctx0" brushRef="#br1" timeOffset="458225.123">9203 15007,'49'173,"-49"-148,-49-223,123 396,-49-198,0 0,-25-25,25 25,-25-24,25-1,-25 0,0 0,0 0,0 1,0-1,0 0,-25 0,0 0,0 1,0 24,0 0,1 24</inkml:trace>
  <inkml:trace contextRef="#ctx0" brushRef="#br1" timeOffset="466408.3811">10170 12030,'0'-25,"0"50,0 0,0 0,0 0,0-1,0 1,0 0,0 0,0 0,0 0,0-1,0 1,0 0,0 0,0 24,0-24,0 0,0 0,25 0,-25 24,0-24,0 0,25 24,-25-24,0 25,0-25,0 24,25-24,-25 0,0 24,0-24,24 0,-24 25,0-26,0 26,25-25,-25 24,0-24,25 25,-25-25,25 24,-25 1,25 0,-25-26,25 26,-25 0,0-26,24 26,-24-25,0 24,0-24,0 25,25-1,-25-24,0 25,25-25,-25 24,0 1,0-25,25 24,-25 1,0-1,25-24,-25 25,0-25,0 24,0 1,24-25,-24 24,0-24,0 25,0-25,0-1,0 26,25-25,-25 24,0 1,0-25,0 24,0 1,0-25,0 24,0 1,25-25,-25 24,0-24,0 25,0-1,0-24,0 0,0 25,0-26,0 26,0-25,0 0,0 24,0-24,0 25,0-25,0 24,0-24,0 0,0 24,0-24,-25 25,25-25,0 24,0-24,0 25,0-26,0 26,0-25,0 0,0 24,0-24,0 0,0 24,0-24,0 0,0 25,0-26,0 26,0 0,0-25,0 24,0 1,0-25,0 24,0-24,0 25,0-1,0-24,0 25,0-26,0 1,0 25,0-25,0-1,0 1,0 0,0 0,0 24,25-24,-25 0,0 0,0 0,0 24,0-24,0 0,0 0,0-1,0 1,0 0,0 0,0 0,0-1</inkml:trace>
  <inkml:trace contextRef="#ctx0" brushRef="#br1" timeOffset="467815.7878">10766 12526,'-25'0,"25"-24,0-1,25 25,-1 0,-24 25,25-25,-25 24,25-24,-25 25,25 0,-25 0,25-25,-25 25,0-1,24 1,-24 0,0 0,0 0,0-1,25 1,-25 0,0 0,0 0,0-1,-25 1,1-25,24 25,-25-25,0 0,25-25,-25 25,25-25,-25 1,25-1,0 0,0 0,0 0,0 1,0-1,25 0,0 0,-25 0,25 1,0-1,-1 0,1 0,0 25,0-25,0 1,-1 24,1-25,0 25,0-25,0 25,-1 0,1 0,0 0,0 25,0 0,-25-1,0 1,0 0,0 0,0 0,0-1,0 1,0 0,0 0,0 0,0-1,0 1,24 0,1-25,-25 25,25-25,0 0,0-25,-25 0,0 0,0 1,0-1,0 0,0 0,0 0,0 1,-25 24,25-25,0 0,0 0,0 0,-25 25,25-24,0-1,0 0,0 0,0 0,0 1,25 24,-25-25,25 0,0 0,-1 0,1 25,-25-24,25 24,0 24,-25 1,25-25,-25 25,0 0,0 0,24-1,-24 1,0 0,0 0,0 24,0-24,25 0,-25 25,0-26,0 1,25 0,-25 25,0-26,25 1,-25 0,0 0,0 0,0-1</inkml:trace>
  <inkml:trace contextRef="#ctx0" brushRef="#br1" timeOffset="469050.9775">11435 12725,'372'-50,"-396"50,-324 50,696-75,-373 25,25 25,0 0,0-50,25 25,-25-25,24 25,1-25,-25 0,25 25,0 0,-25 25,0 0,25-25,-1 0,1-25,0 0,-25 1,25-1,-25 0,25 0,-25-24,0 24,24-25,-24 25,0 1,0-26,0 25,0 0,0 1,0-1,0 0,-24 25,24-25,-25 25,0 0,0 0,0 0,1 0,-1 0,25 25,-25-25,25 25,0 0,0-1,25 1,-25 0,25 0,-25 0,24-25,-24 24,25 1,-25 0,25 0,-25 0,25-25,-25 24,25 1,-1 0,-24 0,0 0,25-25,0 0,-25-25,25 25,-25-25,25 25,-1 0,1 25,0-25,-25 25,25-25,-25 24,25-24,-25 25,24 0,1-25,-25-25,25 25,-25-25,25 25,0 0,-1 0,-24 25,25-25,-25 25,0 0,25-25,-25-25,25 25,-25-25,0 0,25 25,-25-24,0-1,25 25,-1 25,-24-1,25-24,-25 25,25-25,-25 25,25 0,-25 0,0-1,0 1</inkml:trace>
  <inkml:trace contextRef="#ctx0" brushRef="#br1" timeOffset="469299.8322">12155 12477,'49'-174</inkml:trace>
  <inkml:trace contextRef="#ctx0" brushRef="#br1" timeOffset="469812.6626">13320 12204,'-24'570,"-200"-1140,472 570,-297 546,49-571,-25 0,25 0,-25 0,25-24,-25 24,1 0,24-24,-25-1,25 25,0-24,-25 24,25-25,-25 25,25-24,0 24,0 0,0 0,0 0,0 1,0-1,0 0,25 0,0 25,0 0,-1 0,1 0,0 0,0 0,0 25,-1-25,1 25,0 0,0-25,-25 24,25 1,-1 0,-24 0,25 25,-25-26,0 1,0 0,0 0,0 0,0-1,0 1,-25 0,25 0,0 0,-24-1,-1 1,0-25</inkml:trace>
  <inkml:trace contextRef="#ctx0" brushRef="#br1" timeOffset="470568.8086">13618 12154,'99'422,"-198"-844,223 844,-99-447,0 0,-25 1,25-1,-25 0,0 0,0 0,-25 25,0 0,25 25,0 0,0 0,0 0,0-1,25-24,-25 25,25-25,-25 25,24-25,1 0,0 0,-25-25,25 25,-25-25,0 1,25-1,-25 0,0 0,0 0,0 1,0-1,0 0,0 0,-25 0,25 1,0-1,0 0,0 0,0 0,0 0,0 1,0-1,0 0,25 25,-1 0,-24 25,25-25,-25 25,25-25,0 24,-25 1,25-25,-25 25,0 0,24-25,-24 25,0 0,0-1,25 1,-25 0,0 0,0 0,25-1,-25 1,0 0,0 0,0 0,0-1,25 26,-25-25,0 0,0-1,0 1</inkml:trace>
  <inkml:trace contextRef="#ctx0" brushRef="#br1" timeOffset="470808.6684">14065 12427,'322'-124</inkml:trace>
  <inkml:trace contextRef="#ctx0" brushRef="#br1" timeOffset="473272.2483">10815 15627,'0'-25,"25"25,0 0,-25-25,25 25,-1 0,1 0,-25 25,25-25,0 0,-25 25,25-25,-1 25,1-25,0 25,0-25,0 0,-25 24,24-24,1 0,0 0,0 0,0 0,-1 0,1 25,25-25,-25 0,0 0,24 0,-24 0,25 0,-1 0,-24 0,25 25,-1-25,1 0,-1 0,1 0,0 0,-1 0,-24 25,25-25,-1 0,1 0,-1 25,1-25,0 0,-1 24,1-24,-1 0,1 0,0 25,-1-25,1 0,0 0,-1 25,-24-25,25 0,-26 0,26 0,-25 0,24 0,-24 0,0 0,0 25,0-25,-1 0,1 0,-25-25,-25 25,1 0,24-25</inkml:trace>
  <inkml:trace contextRef="#ctx0" brushRef="#br1" timeOffset="474283.0102">11162 15131,'25'0,"0"0,0 0,0 0,-1 0,1 0,0 0,0 0,0 0,0 0,-1 0,-24-25,25 25</inkml:trace>
  <inkml:trace contextRef="#ctx0" brushRef="#br1" timeOffset="474948.8012">11832 15081,'0'-25,"0"50,0-74,0 24,0 0,-25 25,1 0,-1 0,0 0,0 25,0-25,1 0,24 25,-25-25,25 24,0 1,0 0,25-25,-1 0,1 0,0 0,0 0,0 0,-25-25,24 25,-24-25,25 1,-25 48,0 1,0 0,0 0,0 0,0-1,0 1,0 0,0 0,-25 0,25-1,0 1,0 0,0 0,0 0,0 0,-24-1</inkml:trace>
  <inkml:trace contextRef="#ctx0" brushRef="#br1" timeOffset="475318.1186">12031 15205,'49'124,"-24"-99,-99-174,173 273,-99-149,0 1,0-1,0 0,-25 25,25-25,-25 25,25-25,-25 25,1 0,-1 0,25-24,-25 24,0 24</inkml:trace>
  <inkml:trace contextRef="#ctx0" brushRef="#br1" timeOffset="475879.1071">12105 14734,'0'-25,"-25"50,25 0,-25-25,25 25,0-1,0 1,0 0,0 0,25-25,0 0,0-25,-25 0,25 0,-25 1,0-1,-25 25,0-25,0 25,0 0,1 0,-1 0</inkml:trace>
  <inkml:trace contextRef="#ctx0" brushRef="#br1" timeOffset="476789.3274">9426 15329,'0'25,"25"-25,-25 25,25-25,-25 25,0 0,25-25,-1 0,1 0,0 0,0 0,-25-25,25 0,-1 25,1-25,-25 0,25 0,0 1,0-26,-1 25,1 0,0-24,0 24,0 0,-1 0,1 1,0-26,0 50,0-25,-25 0,24 25,-24-24,25 24</inkml:trace>
  <inkml:trace contextRef="#ctx0" brushRef="#br1" timeOffset="478183.5772">12328 15205,'25'0,"0"0,0 0,-25 25,24-25,1 0,0 0,0 0,-25-25,25 25,0 0,-1 0,1 0</inkml:trace>
  <inkml:trace contextRef="#ctx0" brushRef="#br1" timeOffset="478522.9873">12948 14932,'-173'224,"346"-448,-371 472,198-223,0 0,0 0,0 0,0-1,0 1,25 0,-25 0,0 0,25-25,-1 25,-24-1,25-24,0 25,0-25,0 0,-1 0,1 0,0 0,0 0</inkml:trace>
  <inkml:trace contextRef="#ctx0" brushRef="#br1" timeOffset="478853.7989">13097 15205,'50'-25,"-25"25,-100 25,174-50,-74 25,0 0,0 0,0 0,-1 0,-24-24,25 24,0 0</inkml:trace>
  <inkml:trace contextRef="#ctx0" brushRef="#br1" timeOffset="479331.1361">13420 15032,'124'24,"-248"-48,248 73,-124-24,0 0,-25 0,25-1,0 1,-25 0,25 0,-25-25,50 0,0 0,0 0,0 0,-1 0,1 0,0 0,0 0,0 0,-1 0,1-25</inkml:trace>
  <inkml:trace contextRef="#ctx0" brushRef="#br1" timeOffset="479693.9263">13767 14957,'124'-49,"-248"98,248-74,-99 25,-25 25,0 0,25-25,-25 25,0 0,24-1,-24 1,25 0,-25 0,0 0,0-1,0 1,25 0,-25 0,0 0</inkml:trace>
  <inkml:trace contextRef="#ctx0" brushRef="#br1" timeOffset="480189.3008">13767 15180,'397'-99,"-794"198,794-173,-372 99,-25 0,0-1,24-24,-24 25,25 0,0-25,0 0,-25-25,25 25,-1 0,-24-25,25 25,-25-24,0-1,0 0,0 0,-25 25,25-25,-24 25,-1-24,0 24,0 0,0 0,1 0,-1 0,0 0</inkml:trace>
  <inkml:trace contextRef="#ctx0" brushRef="#br1" timeOffset="480648.5893">14313 14759,'-25'0,"50"0,-50 25,25-1,25-24,-1 0,1 0,0 0,-25-24,0-1,-25 25,0 0,1 0,24-25,-25 25</inkml:trace>
  <inkml:trace contextRef="#ctx0" brushRef="#br1" timeOffset="480960.7336">14685 14759,'124'173,"-248"-346,248 371,-124-173,25 0,-25 0,0-1,0 1,0 0,0 0,-25 0,0-1,25 1,-25 0,0-25,1 25</inkml:trace>
  <inkml:trace contextRef="#ctx0" brushRef="#br1" timeOffset="481614.3566">12552 15677,'24'0,"1"0,0 0,0 0,0 0,-1 0,1 0,-25-25,25 25,0 0,0 0,-1 0,1 0,0 0</inkml:trace>
  <inkml:trace contextRef="#ctx0" brushRef="#br1" timeOffset="481882.2045">12651 15850,'248'0,"-496"0,521 0</inkml:trace>
  <inkml:trace contextRef="#ctx0" brushRef="#br1" timeOffset="482483.0146">13370 15627,'25'0,"-25"-25,0 50,0 0,0 0,0-1,0 1,0 0,0 0,0 0,0-1,0 1,0 0,0 0</inkml:trace>
  <inkml:trace contextRef="#ctx0" brushRef="#br1" timeOffset="483399.8626">13742 15801,'-49'-174,"24"174,99 174,-173-323,74 174,25-1,0 1,0 0,0 0,25-25,-25 25,25-25,-25 24,25-24,-1 0,-24 25,25-25,0 0,-25 25,25-25,0 0,-25 25,24-25,-24 25,25-25,-25 24,0 1,-25-25,1 0,-1 0,0 0,0 25,0-50,1 25,-1 0,25-25,0 1,0-1,0 0,25 0,-1 25,1-25,0 25,0-24,0 24,-1-25,1 25,0-25,0 25,-25-25,25 25,-1 0,-24-25,0 50,0 0,0 0,0 0,0-1,25 1,0 0,0-25,0 0,-25-25,24 25,-24-25,0 1,0-1,0 0,0 0,0 0,-24 25,24-24,-25 24,0 0,0 0,0 0</inkml:trace>
  <inkml:trace contextRef="#ctx0" brushRef="#br1" timeOffset="483757.957">14139 15528,'74'74,"-148"-148,173 148,-74-74,-25-25,0 1,0-1,-25 25,25-25,-25 25,25-25,-24 25,-1 0</inkml:trace>
  <inkml:trace contextRef="#ctx0" brushRef="#br1" timeOffset="485443.035">14511 15701,'0'-24,"25"24,-25 24,-25-24,25 25,-25-25,25 25,-25-25,25 25,-24-25,24 25,0-1,0 1,0 0,24-25,1 0,0 0,0 0,0 0,0 0</inkml:trace>
  <inkml:trace contextRef="#ctx0" brushRef="#br1" timeOffset="485771.8932">14784 15652,'-74'173,"148"-346,-148 371,74-173,24-25,1 0,0 0,0 0,-25-25,25 25</inkml:trace>
  <inkml:trace contextRef="#ctx0" brushRef="#br1" timeOffset="486293.6454">15106 15577,'100'174,"-200"-348,224 348,-124-199,25 0,-25 1,25 24,0 0,-25 24,25-24,-1 0,1 0,0 0,0 0,-25-24,0-1,0 0,0 0,-25 0,0 25,25-24,-25 24,25-25,-24 25,-1 0,25-25,-25 25,0 0</inkml:trace>
  <inkml:trace contextRef="#ctx0" brushRef="#br1" timeOffset="494802.1242">10046 11881,'25'0,"-25"25,25-25,0 0,-1 0,-24 25,25-25,0 0,25 0,-26 0,1 0,25 0,0 0,-1 0,1 0,-1 0,26 0,-1 0,-24 0,24 0,25 0,-24 0,-1 25,25-25,-24 0,-1 0,26 0,-26 0,25 0,-24 0,24 0,0 25,-25-25,26 0,-26 0,25 0,-24 0,-1 0,25 0,-24 0,-1 0,25-25,-24 25,-1 0,1 0,-1 0,0 0,1 0,-26 0,26 0,-1 0,-24 0,-1 0,26 0,-25 0,-1 0,1 0,-1-25,1 25,0 0,-1 0,-24 0,25 0,-1 0,-24 0,0 0,24 0,-24 0,0 0,0 0,0 0,-1 0,1 0,0 0,0 0,0 0,-1 0,1 0,0 0,0 0,0 0,-1 0,1 0,0 0,0 0,0 0,0 0,-1 0,1 0,0 0,0 0,0 0,-25 25,24-25,1 0,0 0,-25 25,25-25,-25 24,25-24,-25 25,0 0,0 0,0 0,0-1,0 1,-25 0,25 0,0 0,-25 0,25 24,-25-24,25 0,-25 24,25-24,-24 25,24-25,0 24,-25 1,25-25,-25 24,25 1,0-25,-25 24,25 1,-25-25,25-1,-24 26,24-25,-25 0,25 24,0-24,-25 0,25 0,0 24,-25-24,25 0,-25 25,25-26,0 1,-25 25,25-25,0-1,0 1,-24 0,24 0,-25 0,25-1,0 1,-25-25,25 25,-25-25,25 25,-25 0,25-1,-24-24,-1 25,0 0,0-25,0 25,1-25,24 25,-25-25,0 24,0 1,0-25,25 25,-24-25,-1 25,0 0,25-1,-25-24,25 25,-25-25,25 25,0 0,0 0,0-1,0 1,25-25,-25 25,25-25,-25 25,25-25,-25 25,25-25,-1 24,1 1,0-25,0 0,-25 25,25-25,-1 0,1 0,0 25,0-25,0 0,-1 25,1-25,0 24,0 1,0-25,24 0,-24 25,0-25,0 25,0-25,-1 25,1-25,0 0,0 25,0-25,-1 0,1 24,0-24,0 25,0-25,-1 0,1 25,0-25,0 0,0 25,-1-25,1 0,0 0,0 25,0-25,-1 24,1-24,0 0,-25 25,25-25,0 25,-1-25,1 25,0-25,-25 25,25-1,-25 1,25-25,-25 25,24 0,-24 0,25-1,-25 1,0 0,25-25,-25 25,0 0,25-25,-25 24,0 1,25-25,-25 25,24 0,-24 0,0-1,25 1,-25 0,0 0,0 0,25-1,-25 1,0 0,0 0,25 0,-25-1,0 1,0 0,25 0,-25 0,0 0,0-1,0 1,24 0,-24 0,0 0,0-1,0 1,0 0,0 0,0 0,0-1,0 1,25 0,-25 0,0 0,0-1,0 1,0 0,0 0,0 0,-25-25,1 24,-1-24,0 0,0 0,0 0,25 25,-24-25,-1 0,0 0,25 25,-25-25,0 0,1 25,-1-25,0 0,25 25,-25-25,0 0,1 24,-1-24,0 0,0 25,0-25,1 0,-1 25,0-25,0 0,0 25,1-25,-1 0,0 0,0 0,0 0,1 0,-1 0,0 0,0 0,0 0,1 0,-1 0,0 0,0 0,0 0,1 0,-1 0,0 0,25-25,-25 25,0 0,0 0,1 0,-1-25,0 25,0 0,0 0,1 0,24-25,-25 25,0 0,0 0,0 0,1 0,-1-24,0 24,0 0,0 0,25-25,-24 25,-1 0,0 0,0 0,0 0,1 0,-1 0,0 0,0-25,0 25,1 0,-1 0,0 0,0 0,0 0,1-25,-1 25,0 0,0 0,0 0,1 0,-1 0,0 0,0 0,0 0,0 0,1 0,-1 0,0 0,0 0,0 0,1 0,-1 0,0 0,0 0,0 0,1 0,-1 0,0 0,0 0,0 0,1 0,-1 0,0 0,0 0,0 0,1 0,-1 0,0 0,0 0,0 0,1 0,-1 0,0-25,0 25,0 0,1 0,-1 0,0 0,0 0,0 0,1 0,-1 0,0-24,0 24,0 0,0 0,1 0,-1 0,0 0,25-25,-25 25,0 0</inkml:trace>
  <inkml:trace contextRef="#ctx0" brushRef="#br1" timeOffset="496865.5107">1117 13469,'0'0,"0"-25,0 50,0 0,24 0,-24-1,0 1,0 25,0-25,0-1,0 1,0 0,0 0,0 0,0 24,0-24,0 0,0 24,0-24,0 0,0 25,0-26,0 26,0-25,0 24,25 1,-25-25,0 24,0 1,0 0,0-25,0 24,0 1,0-25,0 24,25 1,-25-25,0 24,0 1,0-1,25-24,-25 25,0-1,0 1,0 0,25-1,-25-24,0 25,0-1,0-24,0 25,0-26,0 1,0 0,0 0,24 0,-24 0,0-1,0 1,0 0,0 0,0 0,0-1,0 1,0 0,0 0,0 24,0-24,0 0,0 0,0 0,0-1,0 1,0 0,0 0,0 0,0-1,0 1,25 0,-25 0,0 0,0-1,0 1,25-25,-25 25,0 0,0 0,25-25,-25 24,0 1,0 0,25-25,-25 25,0 0,24-1,-24 1,0 0,0 0,25-25,-25 25,0 0,25-25,-25-25</inkml:trace>
  <inkml:trace contextRef="#ctx0" brushRef="#br1" timeOffset="498007.1701">3002 13097,'25'0,"-1"0,1 0,0 0,0 0,0 0,-1 0,1 25,0-25,25 0,-1 0,-24 0,25 0,-1 24,1-24,-1 0,1 0,0 25,24-25,-24 0,-1 0,26 0,-1 25,-24-25,24 0,1 0,-26 0,26 0,-1 0,-24 0,24 0,0 25,-24-25,24 0,-24 0,24 0,1 0,-26 0,26 0,-25 0,24 0,-24 0,-1 0,26 0,-26 0,1-25,-1 25,-24 0,25 0,-25 0,24 0,-24 0,0 0,0 0,-1 0,-24-25,-24 25</inkml:trace>
  <inkml:trace contextRef="#ctx0" brushRef="#br1" timeOffset="915975.32">20985 4812,'0'0,"0"-25,25 25,-25 25,0 0,0 0,0 0,-25-1,0 1,25 0,0 0,-24 0,24-1,-25 1,25 0,-25 0,0-25,25 25,-25-1,0 1,1-25,24 25,-25-25,0 25,0-25,0 0,1 0,24-25,0 0,0 0,0 1,24-1,1 0,0 25,-25-25,25 25,0 0,-1 0,1 0,0 25,0-25,-25 25,25-25,-25 25,25-1,-1-24,-24 25,25-25,-25 25,25-25,0 0,0 25,-1-25,1 0,0-25,0 25,0-25,-1 25,-24-25,0 1,25-1,-25 0,0 0,-25 0,1 25,24-24,-25 24,0 0,0 0</inkml:trace>
  <inkml:trace contextRef="#ctx0" brushRef="#br1" timeOffset="919401.4333">19919 13246,'-25'0,"0"0,0 0,50 0,0 0,-25-25,25 25,-1 0,1 0,0 0,0 0,0 0,-1-25,26 25,-25 0,0 0,-1 0,26 0,-25-25,0 25,-1 0,1 0,0 0,0 0,0 0,-1-25,-48 25,24 25,-25-25,0 0,0 0,0 25,1-25,-1 0,0 0,0 0,0 0,1 25,-1-25,0 0,0 0,0 25,1-25,-1 0,0 0,25 25,25-25,0 0,-25-25,24 25,1 0,0 0,0 0,0 0,-1-25,1 25,0 0,0 0,0 0,-1 0,1-25,0 25,0 0</inkml:trace>
  <inkml:trace contextRef="#ctx0" brushRef="#br1" timeOffset="920637.7604">20315 13022,'0'0,"0"25</inkml:trace>
  <inkml:trace contextRef="#ctx0" brushRef="#br1" timeOffset="929591.9873">17562 9079,'0'24</inkml:trace>
  <inkml:trace contextRef="#ctx0" brushRef="#br1" timeOffset="930331.9116">17661 9103,'0'25,"0"0,25-25,0 0,-25 25,25-25,0 0,-1 0,1 0,0 0,0 0,0-25,24 25,-24 0,0 0,0 0,-1 0,1 0,0 0,0-25,0 25,-1 0,26 0,-25 0,0 0,-1 0,1 0,0 0,0 0,0 0,-1 0,1 0,0 0,0 0,0 0,-1 0,1 0,0 0,0 0,0 0,-1 0,1 0,0 25,0-25,0 0,-1 0,1 0,0 0,0 0,0-25,0 25,-1 0,1 0,0 0,0 0,0 0,-1 0,1 0,0-25,25 25,-26 0,1 0,0 0,0 0,24 0,-24 0,0 0,25 0,-26 0,1-24,0 24,25 0,-26 0,1-25,0 25,0 0,24-25,-24 25,0 0,0 0</inkml:trace>
  <inkml:trace contextRef="#ctx0" brushRef="#br1" timeOffset="936898.3133">20638 12725,'0'-25,"0"0,-25 25,25-25,-25 25,25-24,-25 24,25-25,-24 25,24-25,-25 25,25-25,-25 25,25-25,-25 25,25-24,-25 24,1 0,24-25,-25 25,0 0,0-25,0 25,1 0,-1 0,0 0,25-25,-25 25,0 0,1 0,-1 0,0 0,0 0,0 0,1 0,-1 0,0 0,0 0,0 0,1 0,-1 25,0-25,0 0,0 0,0 0,1 25,-1-25,0 0,0 25,0-25,1 0,-1 24,0 1,0-25,0 25,1 0,-1 0,25-1,-25 1,25 0,0 0,-25 0,25-1,0 1,0 0,-25-25,25 25,0 0,0-1,0 1,0 0,0 0,0 0,0-1,0 1,0 0,25-25,-25 25,0 0,25-1,0 1,-25 0,25-25,-25 25,24-25,1 25,-25 0,25-25,0 24,0-24,-1 25,1-25,0 0,0 25,0-25,-1 0,1 25,25-25,-25 0,24 0,-24 0,25 0,-25 0,24 0,-24 0,25-25,-26 25,26 0,0 0,-26-25,26 25,-25 0,24-25,-24 25,0 0,25-24,-26 24,1-25,0 25,0-25,0 25,-1-25,-24 0,25 25,0-25,0 1,-25-1,25 0,-25 0,0 0,24 1,-24-1,0 0,0 0,0 0,0-24,0 24,0 0,0 0,-24 1,24-1,0 0,-25 0,25 0,0 1,-25-1,25 0,-25 0,25 0,-25 25,1-24,24-1,-25 0,0 0,0 25,0-25,25 1,-24 24,-1-25,0 25,0 0,0-25,1 25,-1 0,0 0,0 0,0 0,1 0,-1 0,0 25</inkml:trace>
  <inkml:trace contextRef="#ctx0" brushRef="#br1" timeOffset="940216.3292">22077 11683,'0'25,"-25"0,25-1,0 1,25-25,-25-25,24 25,-24-24,0-1,0 0,-24 25,-1 0,25 25,0 0,25-25,-1 0,1 0,0 0,0 0,-25-25,0 0,-25 25,0 0,25-25,-25 25,1 0,-1 0,0 0</inkml:trace>
  <inkml:trace contextRef="#ctx0" brushRef="#br1" timeOffset="944107.9955">17636 9227,'25'0,"-25"-24,0 48</inkml:trace>
  <inkml:trace contextRef="#ctx0" brushRef="#br1" timeOffset="950424.7644">11311 17611,'0'-24,"-25"48,25 1,25-25,-25-25,0 1,0-1,0 0,-25 25,1 0,48 0,-24 25,0 0,0-1,0 1,25-25,0 0,0 0,0 0,0 0,-25-25,24 25,1 0,-25-24,25 24,-25-25,0 0,0 0,0 0,-25 25,25-25,-25 25,25-24,-24 24,-1 0,0 0,0 24,25 1,-25-25,25 25,0 0,0 0,0 0,0-1,0 1,25 0,-25 0,25-25,-25 25,25-25,0 0,-1 0,1 0,-25-25,25 25,-25-25,25 25,-25-25,0 0,25 1,-25-1,-25 25,25-25,-25 25,0 0,0 0,1 25,-1-25,25 25,0-1,0 1,-25-25,25 25,25-25,-25 25,25-25,-25-25,24 25,-24-25,25 0,-25 1,0-1,0 0,-25 25,1 0,24 25,-25-25,25 25,-25-1,25 1,0 0,25 0,0 0,-1-25,1-25,0 25,0-25,-25 0,25 25,-25-25,-25 1,0 24,0 0,0 0,1 0,-1 24,0-24,0 0,25 25,-25-25,25 25,25-25,0 0,0 0,0 0,-1 0,1-25,0 25,-25-25,-25 25,0 0,1 0,-1 0,0 0,0 0,50 25,0-25,0 0,-1-25,1 25,0 0,-25-24,25 24,-25-25,-25 25,0 0,25-25,-25 25,1 0,-1 0,0 0,0 0,25 25,25-25,-25 25,25-25,0 0,-1 0,1 0,0 0,0 0,-25-25,-25 25,0-25,0 25,1 0</inkml:trace>
  <inkml:trace contextRef="#ctx0" brushRef="#br1" timeOffset="952324.1062">11361 17512,'0'25,"0"0,0 0,0-1,25-24,0 0,-1 0,1 0,0-24,0-1,-25 0,0 0,0 0,0 0,0 1,0-1,-25 25,25-25,-25 25,0 0,25 25,-24-25,24 25,0-1,-25-24,25 25,0 0,0 0,0 0,0 0,25-1,-1-24,1 0,0 0,0 0,0 0,-25-24,24 24,1-25,-25 0,25 25,-25-25,0 0,0 0,0 1,-25 24,0-25,1 25,-1 0,25 25,-25-25,0 0,25 24,-25-24,1 25,-1 0,25 0,-25-25,25 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5T10:43:21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2977 16966,'0'0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6T06:44:33.9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2754 2356,'0'-24,"0"-1,0 0,-25 25,25-25,-25 25,0 0,25-25,-25 25,1 25,-1-25,0 25,0-25,25 25,-25 0,1-1,-1 1,0 0,25 0,-25 0,25-1,0 1,-25-25,25 25,0 0,0 0,25-1,0 1,0 0,0-25,-25 25,24-25,1 25,0-25,0 25,0-25,-1 0,-24 24,25-24,-25 25,25-25,-25 25,0 0,0 0,0-1,-25-24,0 0,25 25,-24-25,-1 0,0 0,0 25,0-25,1 0,-1 0,0 0,0 0,25-25,0 0,25 25,-25-24,25 24,0 0,-1-25,1 25,0-25,0 25,0 0,-1-25,1 25,0-25,0 25,0 0,-1-24,1 24,0-25,0 25,0-25,-1 25,-24-25,25 25,-25-25,25 25,-25-25,0 1,-25 24,0 0,1 24,-1-24,25 25,-25-25,25 25,0 0,-25 0,25 0,0-1,0 1,25 0,0 0,0-25,-1 0,1-25,0 25,0 0,0 0,0-25,-1 25,1 0,0-25,0 25,0-24,-1 24,1-25,0 25,0-25,0 25,-1-25,1 25,-25-25,-25 25,25 25,-24-25,-1 0,0 0,0 0,25 25,-25-25,1 25,24 0,0-1,0 1,0 0,0 0,24 0,1-25,0 0,0 0,0 0,-1 0,-24-25,25 25</inkml:trace>
  <inkml:trace contextRef="#ctx0" brushRef="#br0" timeOffset="1125.9097">3523 2431,'0'0,"0"-25,0 0,0 0,0 1,0-1,0 0,-25 0,25 0,0 1,-25-1,25 0,0 0,0 50,0 0,25 0,-25-1,0 1,25 0,-25 0,0 0,24 24,-24-24,0 0,25 24,-25-24,0 0,25 25,-25-26,0 1,0 0,0 0,0 0,0 0,0-1,0 1,0 0,0 0,0 0,0-50,-25 25,25-25,-25 25,25-25,-24 25,24-25,0 1,0-1,0 0,24 25,1 0,0-25,0 25,0 0,-1-25,1 25,0 0,0 0,-25-25,25 25,-1 0,1 0,0 0,-25 25,25-25,-25 25,0 0,0 0,0 0,0-1,0 1,25 0,-25 0,24-25,1 0,0-25,0 0,0 25,-25-25,25 25,-25-24,24-1,-24 0,-24 25,24 25,0 0,24-25,1 0,0 0,0 0,0-25,-1 25,-24-25,25 25,0 25,0-25,-25 25,25-25,-25 24,0 1,0 0,0-50,0 0,0 1,24 24,1-25,0 25,0-25,0 25,-1 25,-24 0,25-25,-25 24,0 1,0 0,0 0,-25 0,25-1</inkml:trace>
  <inkml:trace contextRef="#ctx0" brushRef="#br0" timeOffset="1475.8101">4837 2555,'0'0,"0"25,0-1,0 1,0 0,0 0,0 0,0 0,0-1,0 1,0 0</inkml:trace>
  <inkml:trace contextRef="#ctx0" brushRef="#br0" timeOffset="1726.7842">5061 2530,'0'0,"0"-25,24 50,-24 0,0 0,0-1,0 1,0 0,0 0,0 0,0 0,0-1,0 1,0 0,-24-25</inkml:trace>
  <inkml:trace contextRef="#ctx0" brushRef="#br0" timeOffset="1929.7565">4812 2431,'-24'0,"24"-25,24 25,1 0,0-25,0 25,0 0,-1 0,1 0,0 0,-25-25,25 25,0 0,0 0,-25 25,24-25</inkml:trace>
  <inkml:trace contextRef="#ctx0" brushRef="#br0" timeOffset="2143.0371">4936 2828,'0'25,"25"-25,0 0,0 0,0-25,0 25,-1 0,1 0,0 0,0 0</inkml:trace>
  <inkml:trace contextRef="#ctx0" brushRef="#br0" timeOffset="2991.1834">2530 3026,'0'0,"-24"0,-1 0,0 0,0 0,0 0,50 0,-25 25,25-25,0 25,0-25,-1 0,1 0,0 25,25-25,-26 0,26 0,0 24,-1-24,1 0,-1 0,1 0,25 0,-1 0,0 0,1 0,-1 0,1 0,-1 0,0 0,26 0,-26 0,0 0,1 0,24 0,-24 0,24 0,-25 0,25 25,-24-25,24 0,-25 0,26 0,-1 0,-25 0,25 0,1 0,-26 0,25 0,-24 0,24 25,-25-25,26 0,-26 0,25 0,-24 25,-1-25,0 0,-24 0,0 25,24-25,-49 0,25 0,-26 0,1 0,0 0,0 0,0 0,-50-25,0 25,0 0</inkml:trace>
  <inkml:trace contextRef="#ctx0" brushRef="#br0" timeOffset="4006.5264">2803 4142,'0'-24,"0"-1,-25 0,1 25,24-25,-25 25,0 0,0 0,0 0,1 0,-1 0,25 25,-25-25,0 25,25 0,-25-25,25 24,0 1,0 0,0 0,25 0,0-1,0 1,0 0,-1 0,1-25,-25 25,25-25,-25 24,25-24,-25 25,25-25,-1 25,-24 0,0 0,0-1,-24-24,-1 0,0 0,0 25,0-25,1 0,-26 0,25 0,0 0,1 0,-1 0,0 0,0 0,25-25,0 1</inkml:trace>
  <inkml:trace contextRef="#ctx0" brushRef="#br0" timeOffset="4561.6032">3101 4242,'0'-25,"0"50,0-1,0 1,25-25,-25 25,0 0,0 0,0-1,0 26,0-25,0 0,0-1,0 26,0-25,0 0,25-1,-25 26,0-25,0 0,0-1,0 1,0 0,0 0,-25-25,25-25,-25 0,25 0,0 1,-25-1,25-25,0 25,0 1,0-26,0 25,0 0,0-24,0 24,0 0,0 0,0 1,0-1,0 0,0 0,0 0,0 1,0-1,25 0,0 0,0 25,-1 0,1 25,0-25,0 25,0 0,-25-1,24 1,1 0,-25 0,0 0,0-1,0 1,0 0,0 0</inkml:trace>
  <inkml:trace contextRef="#ctx0" brushRef="#br0" timeOffset="6600.8964">1761 3671,'-24'0,"48"0,1 0,0 0,0 25,0-25,0 0,-1 0,1 0,0 0,25 0,-26 0,26 0,0 0,-1 0,1 0,-1 0,1 0,0 0,24 0,-24 0,24-25,-24 25,24 0,-24 0,24 0,-24 0,24 0,1 0,-1-25,-24 25,24 0,0 0,1 0,-1 0,1 0,-1-25,25 25,-24 0,-1 0,0 0,1 0,-1 0,-24 0,24 0,1 0,-1 0,1-24,-1 24,-24 0,24 0,0 0,1 0,-26 0,26 0,-1 0,1 0,-1-25,-24 25,24 0,1 0,-1 0,0 0,1 0,-1 0,-24 0,49-25,-25 25,1 0,-1 0,1 0,-1 0,1 0,-1 0,0 0,1 0,-1-25,1 25,-1 0,0 0,-24 0,24 0,1 0,-1 0,-24 0,24 0,1-25,-1 25,-24 0,24 0,1 0,-1 0,0 0,1 0,-1 0,1 0,-1 0,0 0,-24 0,24 0,1 0,-1 0,1 0,-1 0,1 0,-1 0,0 0,1 0,-1 0,1 0,-26 0,26 0,-1 0,0 0,1 0,-1 0,1 0,-1 25,25-25,-24 0,-1 0,1 0,-1 0,0 0,1 0,-1 0,1 0,-1 0,0 0,1 0,-1 0,1 0,-1 25,1-25,-1 0,0 0,1 0,-1 0,1 0,-1 0,0 0,1 0,-1 0,1 0,-1 0,1 0,-26 0,26 0,-1 0,-24 0,24 0,-24 0,24 0,-24 0,24 0,-24 0,-1 0,1 0,24 0,-24 0,-1 0,1 0,25 0,-26-25,1 25,24 0,-24 0,-1 0,26 0,-26 0,1 0,24 0,-24 0,0 0,-1 0,1 0,24 0,-24 0,-1 0,1-25,0 25,-1 0,1 0,0 0,-1 0,1 0,-1 0,1 0,-25 0,24 0,1 0,-25 0,24 0,1-24,-25 24,24 0,-24 0,25 0,-1 0,-24 0,25 0,-1 0,1 0,-25 0,25 0,-1 0,-24 0,25 0,-1 0,1 0,-25 0,24 0,-24 0,0 0,0 0,-1 0,1 0,0 0,0 0,0 0,-1 0,-24 24,0 1,0 0,0 0,-24 0,24-1,0 1,-25 0,25 0,0 0,0 0,-25-1,25 26,0-25,0 0,-25-1,25 1,0 0,0 25,0-26,0 1,-25 25,25-25,0 24,0-24,0 0,-24 24,24-24,0 0,0 25,-25-26,25 1,0 25,0-25,0 24,0-24,0 25,0-1,0-24,0 25,0-26,0 26,0-25,0 25,0-26,0 26,0-25,0 24,0-24,0 0,0 25,-25-26,25 26,0-25,0 24,0 1,0-25,0 24,-25 1,25-25,0 24,0 1,0 0,0-26,0 26,0 0,0-26,0 26,0-25,0 25,0-26,0 1,0 0,0 25,0-26,0 1,0 0,0 0,0 0,0-1,0 1,0 0,0 0,0 0,0-50,0 0</inkml:trace>
  <inkml:trace contextRef="#ctx0" brushRef="#br0" timeOffset="9141.8233">1637 3646,'0'-25,"0"50,0 0,0 0,0 0,0 0,25-1,-25 26,0-25,25 0,-25 24,0 1,25-25,-25 24,25 1,-25-1,0 1,24 0,-24-1,0 1,25-1,-25 1,0 24,0-24,0 24,0 1,0-26,0 26,0-1,25-24,-25 24,0-24,0 24,0-24,25 0,-25-1,0 1,25-1,-25 1,0 0,25-1,-25 1,0-25,24 24,-24 1,0-25,0 24,25-24,-25 25,0-25,0-1,0 26,0-25,0 0,0-1,0 1,0 0,0-50,25 25,-25-25,25 25,0 0,-1 0,1-24,0 24,0 0,0 0,-1 0,1 0,0 0,0 0,0 0,-1 0,1 0,0 0,0 0,0 0,24 0,-24 0,0 0,24 0,-24 0,25 0,-25 0,24 0,-24 0,25 0,-1 0,-24 0,25 0,-1 0,-24 0,25 0,-1 0,1 0,0 0,-1 0,26 0,-26 0,1 0,-1 0,26 0,-26 0,1 0,0 0,24 0,-24 0,-1 0,26 0,-26 0,26 0,-26 0,26 24,-26-24,26 0,-1 0,1 0,-26 0,26 0,-1 0,0 0,1 0,-1 0,1 0,-1 0,1 0,-1-24,0 24,1 0,-1 0,1 0,-1 0,0 0,1 0,24 0,-25 0,1 0,24 0,-25 0,1 0,24 0,-24 0,24 0,-25 0,25 0,-24 0,24 0,-25 0,26 0,-26-25,0 25,1 0,24 0,-24 0,-1 0,0 0,1 0,24 0,-25 0,1 0,-1 0,1 0,-1 0,0 0,26 0,-26 0,1 0,-1 0,0 0,1 0,-1 0,1 0,-1 0,0 0,1 0,-26 0,26 0,-1 0,1 0,-26 0,26 0,-1 0,-24 0,24 0,-24 25,24-25,1 0,-26 0,26 0,-26 0,26 0,-26 0,26 0,-1 0,-24 0,-1 0,26 0,-26 0,26 0,-26 0,26 0,-26 0,26 0,-26 0,26 0,-26 0,1 0,24 0,-24 0,0 0,-1 0,1 0,-1 0,1 0,25 0,-26 0,1 0,-1 0,1 0,0 0,-1 0,26 0,-26 0,1 0,24 0,-24 0,-1 0,1 0,24 0,-24 0,0 0,-1 0,1 0,-1 0,26 0,-50 0,24 0,1 0,0 0,-1 0,1 0,-1 0,1 0,0 0,-1 0,1 0,-1 0,-24 0,25 0,-1 0,1 0,0 0,-1 0,1 0,-25 0,24 0,1 0,-25 0,24 0,-24 0,25 0,-25 0,24 0,-24 0,25 24,-26-24,26 0,-25 0,0 0,24 0,-24 0,25 0,-26 0,1 0,25 0,-25 0,24 0,-24 0,0 0,24 0,-24 0,25 0,-25 0,-1 0,26 0,-25 0,25 0,-26 0,1 0,0 0,0 0,0 0,-1 0,1 0,0 0,0-24,0 24,-1 0,1 0,0 0,0 0,0 0,-1 0,1 0,0 0,0 0,0 0,-1 0,1 0,0 0,0 0,0 0,-1 0,1 0,0 24,0-24,-25-24</inkml:trace>
  <inkml:trace contextRef="#ctx0" brushRef="#br0" timeOffset="11273.8968">1687 4986,'25'0,"0"0,-1 0,1 0,0 0,0 0,0 0,0 0,-1 0,1 0,0 0,25 0,-26 0,1-25,25 25,-25 0,24 0,1 0,-25 0,24 0,1 0,-25 0,24-25,1 25,-25 0,24 0,1 0,-1 0,-24 0,25 0,-1 0,-24 0,25 0,-1 0,1 0,0 0,-1-25,-24 25,25 0,-1 0,1 0,0 0,-1-24,1 24,-1 0,1 0,0 0,-1 0,1 0,-25 0,24-25,1 25,-1 0,1 0,0 0,-26 0,26 0,0 0,-1 0,-24 0,25 0,-1 0,1 0,0-25,-1 25,1 0,-1 0,1 0,0 0,-1 0,1 0,24-25,-24 25,-1 0,26 0,-26 0,1-25,0 25,24 0,-24 0,-1 0,26 0,-26-25,1 25,0 0,24 0,-24 0,24 0,-24 0,-1 0,26 0,-26 0,26 0,-26-24,26 24,-26 0,26 0,-1 0,-24 0,24 0,-24 0,24 0,1 0,-26 0,26 0,-1 0,-24 0,24-25,-24 25,24 0,-24 0,24 0,-24 0,24 0,-24 0,24 0,-24 0,24 0,-24 0,24 0,-24 0,24 0,-24 0,-1 0,26 0,-26 0,26 0,-26 0,26 0,-25 0,24 0,-24 0,24 0,-24 0,24 0,-24 0,24 0,-24 0,24 0,-24 0,24 0,-24 0,-1 0,1 0,24 0,-24 0,-1 0,26 0,-25 0,-1 0,26 0,-26 0,26 0,-26 0,1 0,24 0,-24 0,-1 0,1 0,0 0,24 0,-24 0,-1 0,1 0,-25 0,24 0,1 0,0 0,-26 0,26 0,-25 0,0 0,24 0,-24 0,0 0,0 0,-1 0,1 0,0 0,0 0,0 0,-1 0,1 0,0 0,0 0,0 0,-50-25,0 25,0 0,0 0,1 0,24-25</inkml:trace>
  <inkml:trace contextRef="#ctx0" brushRef="#br0" timeOffset="12214.6855">11038 3646,'-24'0,"-1"-25,0 25,0 0,25-24,0 48,0 1,0 0,0 0,0 0,0 0,0-1,0 1,0 0,0 0,0 0,0 24,0-24,0 0,0 0,0-1,25 26,-25-25,0 0,0 24,0-24,0 25,0-26,0 26,25-25,-25 24,0-24,0 25,0-1,0 1,0-25,0 24,0 1,0 0,0-1,0 1,0 0,25-1,-25 1,0-1,0 1,0-25,0 24,0 1,0 0,0-26,0 26,0 0,0-1,0 1,0-25,0 24,0 1,0-25,0 24,0-24,0 25,0-26,0 1,0 25,0-25,0 0,0-1,0 26,0-25,0 0,0-1,0 26,24-25,-24 0,0 24,0-24,0 0,0 0,0 24,0-24,0 0,0 0,0-1,0 1,0 0,0 0,0 0,0-1,0 1,0 0,0 0,0 0,25-25,-25 24,0 1,0 0,0 0,0 0,0-1,0-48,0-1,0 0,0 0,0 0,0 1,0-26,25 25,-25 0</inkml:trace>
  <inkml:trace contextRef="#ctx0" brushRef="#br0" timeOffset="14051.1173">11510 3845,'0'-25,"25"25,-1 0,1 0,-25 25,25-25,-25 25,25-1,-25 1,25 0,-25 0,24-25,-24 25,0-1,0 1,0 0,0 0,0 0,-24-25,-1 0,0 0,25-25,0 0,0 0,0 0,0 1,0-1,25 25,0 0,-25-25,24 25,1 0,0 0,0-25,0 25,-1 0,1 0,0 0,0 0,-25 25,0 0,0 0,0-1,0 1,25-25,-25 25,24 0,-24 0,25-25,0 0,-25 24,25-24,0 0,-25-24,0-1,0 0,0 0,0 0,0 1,0-1,0 0,-25 0,25 0,-25 1,25-1,0 0,0 0,0 0,0 1,25 24,-25-25,25 25,-1 0,1 0,0 0,0 0,0 25,-1-25,-24 24,0 1,0 0,25-25,-25 25,0 0,25-1,-25 1,0 0,0 0,0 0,25-1,-25 1,0 0,0 0</inkml:trace>
  <inkml:trace contextRef="#ctx0" brushRef="#br0" timeOffset="15342.816">12105 4018,'0'0,"0"-24,25-1,0 25,-1 0,1-25,0 25,0 0,0 0,-1 0,1 0,0-25,0 25,0 0,-1 0,1 0,-50 0,1 0,24 25,0 0,24-25,-24 25,25-25,-25-25,25 25,0 0,-25 25,25-25,0 0,-1 0,1 0,0 0,-25-25,25 25,0-25,-25 0,24 0,-24 1,0-1,0 0,0 0,0 0,-24 1,24-1,-25 25,25-25,-25 25,25 25,0 0,0-1,25 1,-25 0,0 0,0 0,0-1,0 1,0 0,25 0,-25 0,0-1,0 1,0 0,24 0,1-25,0 0,-25-25,25 25,-25-25,25 0,-25 1,24 24,-24-25,0 0,0 50,25-25,-25 25,0-1,0 1,0 0,25-25,-25 25,0 0,25-25,0 0,-25-25,24 0,-24 0,25 0,-25 1,0-1,25 25,-25 25,0-1,0 1,25-25,-25 25,25-25,-25-25,0 0,24 25,-24-24,0-1,0 0,25 25,0 0,-25 25,25-25,0 25,-25-1,24-24,-24 25</inkml:trace>
  <inkml:trace contextRef="#ctx0" brushRef="#br0" timeOffset="15506.7231">12948 3870,'0'-25,"0"0,25 25,-25-25</inkml:trace>
  <inkml:trace contextRef="#ctx0" brushRef="#br0" timeOffset="37848.2612">3820 3646,'0'-25,"0"1,0 48,0 1,0 0,25-25,-25 25,0 0,0 0,25-25,-25 24,0 1,0 0,0 0,0 0,25-1,-25 1,0 25,0-25,0 24,0 1,0-25,0 24,0 1,0-1,0 1,0 0,0-1,0 1,0-1,0 1,0 0,0-1,0 26,0-26,0 1,0 0,0-1,0 1,0-1,24 1,-24 0,0-1,25 1,-25-1,0 1,25 0,-25-1,0 1,0-1,25 1,-25 0,0-1,25 1,-25-25,0 24,25 1,-25-25,24 0,-24 24,25-24,-25 0,0 0,0-1,25-24,-25 25,0 0,0 0,0 0,0-1,0 1,0 0,0 0,0 0,0-1</inkml:trace>
  <inkml:trace contextRef="#ctx0" brushRef="#br0" timeOffset="38667.7086">4366 3919,'0'25,"0"0,0 0,0-1,0 1,0 0,0 0,0 0,0-1,0 1,25-25,-25 25,0 0,25-25,-25 25,24-25,-24 24,25-24,0 0,0 0,-25-24,25-1,-25 0,0 0,0 0,24 25,1 25,0-25,0 25,0-25,-25 25,24-25,-24 25,25-25,-25-25,0 0,0 0,0 0,0 1,-25-1,25 0,-24 0,24 0,0 1,-25 24,25-25,0 0</inkml:trace>
  <inkml:trace contextRef="#ctx0" brushRef="#br0" timeOffset="38915.837">4936 4043,'25'0,"-25"-25,25 25,0 0,0-24,0 24,-1 0,1-25</inkml:trace>
  <inkml:trace contextRef="#ctx0" brushRef="#br0" timeOffset="39108.81">4961 4316,'0'0,"25"0,0 0,0 0,0-25,-1 25,1 0,0-25</inkml:trace>
  <inkml:trace contextRef="#ctx0" brushRef="#br0" timeOffset="39488.0513">5532 3994,'-25'0,"25"24,0 1,0 0,0 0,25 0,0-1,-1 1,1-25,-25 25,25-25,0 0,0 0,-25-25,0 0,24 25,-24-24,0-1,0 0,0 0,0 0,-24 25,24-24,-25 24,25-25,-25 25,0 25</inkml:trace>
  <inkml:trace contextRef="#ctx0" brushRef="#br0" timeOffset="39795.9788">5805 3870,'24'0,"1"0,0 0,0 0,0 0,-1 0,1 0,0 0,0 0,0 0</inkml:trace>
  <inkml:trace contextRef="#ctx0" brushRef="#br0" timeOffset="40123.7918">5904 3795,'0'-25,"0"50,0 0,25-25,-25 25,0 0,24-1,-24 1,0 0,0 0,0 0,25-1,-25 1,0 0,0 0,0 0</inkml:trace>
  <inkml:trace contextRef="#ctx0" brushRef="#br0" timeOffset="46454.4635">6623 3646,'0'25,"0"0,0 0,0 0,0-1,0 1,0 0,0 0,0 0,0-1,0 1,0 0,0 0,0 0,0-1,0 1,0 0,0 0,0 0,0-1,0 26,0-25,0 0,0-1,25 1,-25 0,0 0,0 0,0 24,25-24,-25 0,0 0,0-1,0 26,25-25,-25 0,0-1,0 26,0-25,0 0,0-1,24 26,-24-25,0 0,0 0,0-1,0 1,0 0,0 0,0 0,0-1,0 1,0 0,0 0,0 0,0-1,0 1,0 0,0 0,0 0,0-1,0 1,0 0,0 0,0 0,0-1,0 1,0 0,0 0,0 0,0-1,0 1,0 0,0 0,0 0,0-1,0 1,0 0,0 0,0 0,0-1,25 1,-25 0,0 0,0 0,0 0,0-1,25-24,-25 25,0 0,0 0,0 0,0-1,0 1,0 0,0 0,-25-25,25 25,0-1,0 1,0-50,0 1,0-1,0 0,-25 0</inkml:trace>
  <inkml:trace contextRef="#ctx0" brushRef="#br0" timeOffset="48089.2383">7417 3944,'0'25,"0"0,25-25,-25 24,0 1,0 0,0 0,0 0,0-1,-25-24,25 25,-25-25,25 25,0 0,-25-25,1 25,-1-25,25 24,-25-24,0 0,0 0,1 0,-1 0,25-24,-25 24,25-25,0 0,0 0,0 0,25 25,-25-24,25 24,-1 0,1 0,0 0,0 0,0 0,-1 0,1 0,-25 24,25-24,0 0,0 25,-1 0,1-25,-25 25,25-25,-25 25,25-25,-25 24,25-24,-25 25,24-25,-24 25,25-25,0 0,0 0,-25-25,25 25,-25-25,0 1,0-1,0 0,0 0,-25 0,25 1,-25 24,25-25,0 0,-25 25</inkml:trace>
  <inkml:trace contextRef="#ctx0" brushRef="#br0" timeOffset="49467.5669">7938 3870,'0'24,"0"1,25-25,-25 25,0 0,0 0,0-1,0 1,0 0,0 0,0 0,24-1,-24 1,0 0,0 0,0 0,0-1,0 1,0 0,0 0,0 0,0-1,0 1,25-25,0 0,0 0,0 0,-1 0,1 0,0 0,0 0,0 0,0 0,-1 0,1 0,0 0,0 0,0 0,-1 0,1 0,0 0,0 0</inkml:trace>
  <inkml:trace contextRef="#ctx0" brushRef="#br0" timeOffset="50471.9903">8260 4068,'0'-25,"-24"25,48 0,1 0,0 0,0 0,0 0,-1 0,1 0,0 0,0 0,0 0,-1 0,1 0,0 0,0 0,-50 0</inkml:trace>
  <inkml:trace contextRef="#ctx0" brushRef="#br0" timeOffset="51912.1862">8955 4018,'0'-24,"0"-1,25 25,-25-25,0 0,-25 25,0 0,0 0,0 0,1 0,-1 0,0 0,25 25,-25-25,25 25,0 0,-25-25,25 24,0 1,25-25,0 0,0 0,0 0,-1 0,1 0,-25-25,25 25,-25-24,25 24,-25 24,0 1,0 0,0 0,0 0,0-1,0 1,0 0,0 0,0 0,0-1,0 1,0 0,0 0,0 0,0-1,0 1,-25-25,25 25</inkml:trace>
  <inkml:trace contextRef="#ctx0" brushRef="#br0" timeOffset="52305.6848">9203 4118,'0'0,"0"24,0 1,0 0,0 0,0 0,25-25,-25 24,24-24,1 0,0 0,-25-24,0-1,25 25,-25-25,0 0,0 0,0 1,-25-1,25 0,-25 25,25-25,-25 25,1 0,-1 0</inkml:trace>
  <inkml:trace contextRef="#ctx0" brushRef="#br0" timeOffset="52680.7008">9377 3721,'0'-25,"-25"25,25 25,-25-25,25 25,0-1,0 1,25-25,0 25,-1-25,1 0,0 0,0 0,-25-25,0 0,0 1,-25 24,25-25,-25 25,25-25,-25 25,1-25,-1 25,0 0,0 0,0 0</inkml:trace>
  <inkml:trace contextRef="#ctx0" brushRef="#br0" timeOffset="56112.2349">2778 5457,'0'0,"0"-25,0 0,-24 25,24 25,0 0,0 0,24 0,-24-1,0 1,0 0,25 0,-25 0,0-1,0 1,0 0,0 0</inkml:trace>
  <inkml:trace contextRef="#ctx0" brushRef="#br0" timeOffset="56328.1304">2580 5432,'0'0,"0"-25,0 1,25 24,-25-25,25 25,-1 0,1-25,0 25,0 0,0-25,-1 25,1 0,25 0,-25-25,-1 25,1 0,25 0,-25 0,0 0,-1 0</inkml:trace>
  <inkml:trace contextRef="#ctx0" brushRef="#br0" timeOffset="56802.3045">3275 5308,'0'25,"0"0,-25-25,25 25,-25-25,25 24,0 1,0 0,0 0,0 0,0-1,0 1,0 0,0 0,0 24,0-24,25 0,-25 0,0 0,0-1,0 1,0 0,25 0,-25 0,0-50,0 0,-25 25,25-25,-25 0,25 1,-25-1,25-25,0 25,0 1,0-1,0 0,0 0,0 0,0 1,0-1,0 0,0 0,25 25,-25-25,25 1,-25-1,25 25,-25-25,24 25,1-25,0 25,0-25,0 25,-1 0,1 0,-25 25,25-25,-25 25,0 0,25-25,-25 25,0-1,0 1,0 0,0 0,-25 0,25-1,-25 1,25 0,-25-25,25 25,-24 0,-1-1,0 1</inkml:trace>
  <inkml:trace contextRef="#ctx0" brushRef="#br0" timeOffset="70493.3999">4391 5159,'0'-24,"0"48,0 1,0 0,25 0,-25 0,0-1,0 1,0 0,0 0,0 0,24-1,-24 1,0 0,25 0,-25 0,25-25,-25-25,25 0,-25 0,0 0,0 1,0-1,25 25,-25-25,0 0,24 25,1 0,-25 25,25-25,-25 25,25 0,0-1,-25 1,24 0,-24 0,25-25,-25-25,0 0,0 0,0 1,-25-1,25 0,0 0,-24 0,24 1,0-1</inkml:trace>
  <inkml:trace contextRef="#ctx0" brushRef="#br0" timeOffset="70746.8137">4912 5283,'24'0,"-24"-24,25 24,0 0,0-25,0 25,0 0,-1 0,-24-25,25 25</inkml:trace>
  <inkml:trace contextRef="#ctx0" brushRef="#br0" timeOffset="70938.0237">5036 5482,'0'0,"25"0,-1-25,1 25,0-25</inkml:trace>
  <inkml:trace contextRef="#ctx0" brushRef="#br0" timeOffset="71404.0809">5581 5209,'0'-25,"-24"25,24 25,-25-25,25 25,0 0,0-1,0 1,0 0,25 0,-25 0,24-25,-24 24,25-24,-25 25,25-25,0 0,-25 25,25-25,-1-25,1 25,-25-25,25 25,-25-24,25 24,-25-25,0 0,0 0,0 0,0 1,0-1,-25 25,0-25,0 0,1 25,-1 0,0 0,25-25,-25 25,0 0,25 25,-24-25,24 25</inkml:trace>
  <inkml:trace contextRef="#ctx0" brushRef="#br0" timeOffset="72127.9727">5978 5085,'-25'0,"1"0,48 0,1 0,0 0,0 0,0 0,-1 0,1 0,0-25,0 25,0 0</inkml:trace>
  <inkml:trace contextRef="#ctx0" brushRef="#br0" timeOffset="74893.3867">7516 5159,'0'25,"0"0,0 0,0 0,0-1,0 1,-25 0,25 0,-24-25,24 25,-25-1,0 1,25 0,-25-25,25 25,-25-25,1 25,-1-25,0 0,0 0,0 0,1 0,-1 0,0 0,0-25,25 0,-25 25,25-25,0 0,0 1,25-1,0 25,0 0,0 0,-1 0,1 0,-25 25,25-25,0 0,-25 24,25-24,-1 25,1 0,0 0,0 0,0-1,-1-24,1 25,0-25,0 25,0-25,-1 0,1 0,-25-25,25 25,-25-25,0 1,0-1,0 0,0 0,0 0,0 1,-25 24,25-25,-25 25</inkml:trace>
  <inkml:trace contextRef="#ctx0" brushRef="#br0" timeOffset="76450.4246">8161 4862,'0'-25,"0"50,0 0,0-1,0 1,0 0,0 0,0 0,0-1,0 1,0 0,0 0,0 0,0 24,0-24,0 0,0 0,0-1,0 1,25 0,-25 0,0 24,0-24,0 0,0 0,0 0,0-1,0 1,0 0,0 0,0 0,0-1,0 1,0 0,25-25,-25-25,0 0,25 25,-1 0,1 0,0 0,0 0,0 0,-1 0,1 0,0 0,0 0,0-24,-1 24,1 0,0 0,0 0,0 0,24 0,-24 0,0 0,0-25,-1 25,1 0,0 0,0 0,0 25,24-25,-24 0,0 0,0 0,-1 0,26 0,-25 0,0 0,-1 0,26 0,-25 24,0-24,-1 0,1 0,0 0,0 0,0 0,0 0</inkml:trace>
  <inkml:trace contextRef="#ctx0" brushRef="#br0" timeOffset="160585.4609">8930 5011,'0'0,"0"-25,-25 25,25-25,-25 25,25-25,-24 25,-1 0,0 0,25 25,-25-25,25 25,-25-25,25 25,-24-25,24 24,-25-24,25 25,0 0,-25-25,25 25,0 0,25-25,0-25,-1 25,-24-25,25 25,0 0,-25-25,25 25,-25-25,25 25,-25 25,0 0,0 0,24-25,-24 25,0-1,0 1,0 0,0 0,0 0,0-1,0 1,25 0,-25 0,0 0,0-1,0 1,0 0,0 0,0 0,0-1</inkml:trace>
  <inkml:trace contextRef="#ctx0" brushRef="#br0" timeOffset="160966.4393">9104 5159,'0'25,"0"0,0 0,0 0,0-1,0 1,24-25,-24 25,25-25,0 0,0 0,0-25,-25 0,0 1,0-1,0 0,0 0,-25 25,0-25,0 25,0-24,25 48</inkml:trace>
  <inkml:trace contextRef="#ctx0" brushRef="#br0" timeOffset="161273.25">9327 4986,'0'-25,"0"50,25-25,-25 25,25-25,-25 24,24-24,1 25,0-25,0 0,-25-25,0 1,0-1,-25 0,0 25,0 0,1 0</inkml:trace>
  <inkml:trace contextRef="#ctx0" brushRef="#br0" timeOffset="162785.1924">20439 2629,'0'0,"0"-25,0 1,0-1,0 0,0 0,0 0,0 1,0-1,0 50,0-1,0 1,0 0,0 0,0 24,0-24,0 25,0 0,0 24,0-24,0 24,0 0,0 1,0-1,0 1,25 24,-25-25,0 1,0-1,25 0,-25 1,25-1,-25 1,0-1,25 25,-25-24,24-1,-24 25,25-24,-25 24,25-25,-25 1,0 24,25-25,-25 1,0-1,0-24,0 24,0-24,0 24,0-24,0 0,0-1,0 1,0-1,0 1,-25-25,25 24,0-24,0 0,-25 0,25 0,0-1,0 1</inkml:trace>
  <inkml:trace contextRef="#ctx0" brushRef="#br0" timeOffset="163457.2543">19224 3944,'0'0,"-25"0,0-25,1 25,-1 0,0-25,0 25,0 0,1-24,-1 24,0 0,0 0,0-25,1 25,-26 0,25 0,0 0,0 0,1 0,-1 0,0 0,50 0,0 0,-1 0,1 0,0 0,0 0,0 0,24 0,1 0,0 0,-1 0,1 0,24 0,1 0,-1 0,0-25,26 25,-26 0,25 0,0-25,-24 25,24 0,0 0,1-25,-1 25,0 0,0 0,0-24,1 24,-26 0,25 0,1-25,-1 25,0 0,0 0,0-25,1 25,-26 0,25 0,-24-25,-1 25,0 0,1 0,-1 0,-24-25,0 25,-1 0,-24 0,0 0,0 0,-1 0,1 0,-50 0,1 0,-1 0</inkml:trace>
  <inkml:trace contextRef="#ctx0" brushRef="#br0" timeOffset="165447.8322">20514 3349,'0'24,"0"1,0 0,25-25,-1 0,-24-25,0 0,-24 25,24 25,24-25,-24 25,25-25,0 0,-25-25,0 0,-25 25,0-24,1 24,24 24,0 1,24 0,1-25,-25 25,25-25,-25-25,0 0,-25 25,25-25,-25 25,25-24,-24 24,-1 0,25-25,-25 25,0 0,25 25,0-1,0 1,0 0,25-25,-25 25,25-25,-25 25,25-25,-25-25,0 0,0 0,0 0,0 1,-25 24,25-25,-25 25,25-25,-25 25,25 25,0 0,0-1,0 1,25-25,-25 25,25-25,-25 25,0-50,0 0,0 0,-25 1,25-1,-25 25,0 0,25 25,0-1,0 1,0 0,0 0,0 0,25-25,0 0,-25-25,0 0,0 0,0 0,0 1,-25 24,25-25,-25 25,25 25,0-1,0 1,25-25,-25 25,25-25,-25-25,0 0,-25 25,0-24,1 24,-1-25,0 25,25 25,0-1,25-24,0 25,-1 0,1-25</inkml:trace>
  <inkml:trace contextRef="#ctx0" brushRef="#br0" timeOffset="166224.1473">21010 3249,'0'-24,"25"24,0 0,-1 0,1 0,0-25,0 25,0 0,-1 0,1 0</inkml:trace>
  <inkml:trace contextRef="#ctx0" brushRef="#br0" timeOffset="166714.6118">21729 3076,'0'-25,"0"0,-25 25,25-25,-24 25,-1 0,0-24,0 24,0 0,1 0,-1 0,25 24,-25-24,0 25,0 0,25 0,0 0,0-1,0 1,0 0,25 0,0-25,0 0,0 0,-1 0,1 0,0 0,-25-25,25 25,-25-25,0 0,25 1,-25-1,0 50,0-1,24-24,-24 25,0 0,25 0,-25 0,0-1,0 1,0 0,25-25,-25 25,0 0,0-1,0 1,0 0</inkml:trace>
  <inkml:trace contextRef="#ctx0" brushRef="#br0" timeOffset="167043.5153">22002 3200,'-25'0,"25"25,-25-1,25 1,0 0,25 0,0-25,-25 25,25-25,0 0,0 0,-25-25,24 0,-24 0,0 0,0 1,-24 24,24-25,-25 25,25-25,-25 25,0-25,0 25,0 0</inkml:trace>
  <inkml:trace contextRef="#ctx0" brushRef="#br0" timeOffset="167320.3713">22151 2902,'0'-25,"0"1,0 48,25-24,0 0,-25 25,24-25,1 0,0 0,-25-25,-25 25,0 0,1 0</inkml:trace>
  <inkml:trace contextRef="#ctx0" brushRef="#br0" timeOffset="168291.9928">20588 3944,'-25'0,"25"25,-24-25,24 25,0-1,0 1,0 0,0 0,0 0,24-25,1 24,0-24,0 0,0-24,-25-1,24 25,-24-25,0 0,0 0,-24 25,-1 0,0 0,0 0,25 25,0 0,25-25,-25 25,25-25,-25-25,0 0,0 0,-25 25,0-24,0-1</inkml:trace>
  <inkml:trace contextRef="#ctx0" brushRef="#br0" timeOffset="168662.8419">20936 4167,'24'0,"1"0,0 0,0 0,0 0,-1 0,1 0,0 0,0 0,0 0</inkml:trace>
  <inkml:trace contextRef="#ctx0" brushRef="#br0" timeOffset="169343.982">21407 4192,'25'0,"-25"-25,0 0,0 1,-25 24,0 0,0 0,0 24,1 1,24 0,0 0,24-25,1 0,0 0,0 0,-25-25,25 25,-25-25,24 25,-24 25,0 0,0 0,0-1,0 1,0 0,0 0,0 0,0-1,0 1,0 0,0 0,0 0</inkml:trace>
  <inkml:trace contextRef="#ctx0" brushRef="#br0" timeOffset="169716.8113">21655 4266,'0'25,"0"0,0 0,0 0,25-25,-25 24,24-24,1 0,-25-24,0-1,0 0,0 0,0 0,-25 1,1 24,24-25,-25 25,0 0,0 0</inkml:trace>
  <inkml:trace contextRef="#ctx0" brushRef="#br0" timeOffset="170855.2537">21084 3919,'-24'-25,"-1"25,25 25,-25-25,25 25,-25 0,25 0,0-1,-25 1,25 0,-24 25,24-26,0 1,0 25,0-25,0 24,0-24,0 0,0 24,0-24,0 0,0 0,24 0,1-1,-25 1,25 0,0 0,24-25,-24 25,0-25</inkml:trace>
  <inkml:trace contextRef="#ctx0" brushRef="#br0" timeOffset="171195.2598">20563 4341,'-24'0,"48"-25,1 25,0 0,0 0,0 0,-1 0</inkml:trace>
  <inkml:trace contextRef="#ctx0" brushRef="#br0" timeOffset="171800.4939">21134 4043,'0'25,"0"0,0 0,0-1,0 1,0 0,0 0,0 0,0-1,0 1,0 0,0 0,0 0,0-1,0 1,0 0,0 0</inkml:trace>
  <inkml:trace contextRef="#ctx0" brushRef="#br0" timeOffset="172326.6228">22052 3894,'25'25,"-1"0,-24 0,25-25,-25 49,25-24,-25 0,0 0,0 24,0 1,0 0,0-1,0 1,-25 24</inkml:trace>
  <inkml:trace contextRef="#ctx0" brushRef="#br0" timeOffset="177696.8198">20563 4043,'0'25,"-24"-25,24 25,-25-25,25 25,0-1,25-24,-1-24,1 24,-25-25,25 25,-25-25,-25 0,0 25,1 0,24 25,-25-25,25 25,0 0,0-50</inkml:trace>
  <inkml:trace contextRef="#ctx0" brushRef="#br0" timeOffset="178277.8426">19844 4217,'0'-25,"-25"25,0 0,1 0,-1 0,0 0,25 25,-25-25,25 25,-25-25,1 24,24 1,-25 0,25 0,0 0,0-1,0 1,0 0,25 0,-1 0,1-1,0-24,0 0,0 0,-1 0,1 0,-25-24,25 24,-25-25,25 0,-25 0,0 0,0 1,0-1,0 0,0 0,0 0,0 1,-25 24,25-25,-25 0,0 0,1 25,-1 0,0 0,0 0,25 25</inkml:trace>
  <inkml:trace contextRef="#ctx0" brushRef="#br0" timeOffset="178695.6943">19968 4118,'25'0,"-25"24,25-24,0 0,-1 0,-24 25,25-25,0 0,0 0,-50 0</inkml:trace>
  <inkml:trace contextRef="#ctx0" brushRef="#br0" timeOffset="179312.8166">19919 3125,'-25'0,"25"25,-25-25,25 25,-25 0,25 0,0-1,0 1,0 0,0 0,0 0,25-1,0-24,-25 25,25-25,-1-25,-24 1,0-1,0 0,0 0,0 0,-24 25,24-24,-25 24,25-25,-25 25,25-25,-25 25,0 0,25 25</inkml:trace>
  <inkml:trace contextRef="#ctx0" brushRef="#br0" timeOffset="179658.7153">20043 3125,'0'-24,"24"24,1 0,0 0,0-25,0 25,-1 0,1 0,0 0,0 0,0 0</inkml:trace>
  <inkml:trace contextRef="#ctx0" brushRef="#br0" timeOffset="179879.6913">20216 2952,'-25'0,"25"-25,-24 25,24 25,0 0,0-1,0 1,0 0,0 25</inkml:trace>
  <inkml:trace contextRef="#ctx0" brushRef="#br0" timeOffset="180617.1467">20291 3646,'-25'0,"0"0,0 0,0 0,1 0,-1 0,0 0,0 0,0 25,1-25,-1 25,25 0,0 0,0-1,0 1,0 0,25-25,-1 25,1 0,0-25,0 24,0-24,-1 0,1 0,0 0,0 0,-25-24,25-1,-25 0,0 0,0 0,0 1,-25-1,25 0,-25 25,25-25,-25 0,0 25,1-25,-1 25,0 0,0 0,-24 0</inkml:trace>
  <inkml:trace contextRef="#ctx0" brushRef="#br0" timeOffset="184675.8531">21159 3497,'25'0,"-1"0,1 0,0 0,0 0,0 0,-1 0,1 0,0 0,0 0,0 0,-1 0,26 0,-25 0,24 0,-24 0,25 0,-25 0,24 0,-24 0,25 0,-26 0,26 0,-25 0,24 0,1 0,-25 0,25 0,-26 0,1 0,25 0,-25 0,-1 0,26 0,-25 0,0 0,-1 0,1 0,0 0,0 0,0 0,-1 0,1 0,0 0,0 0,0 0,-1 0,1 0,0 0,0 0,0 0,-1 0,1 0,0-24,0 24,0 0,-1 0,-24-25,25 25,0-25,-25 0,25 0,-25 1,0-1,0 0,0 0,0 0,0 1,0-1,0 0,0 0,-25 0,25 1,0-1,-25 0,25 0,-25 0,25 1,-24-1,24 0,-25 0,25 0,0 1,-25-1,0 25,25-25,-25 25,25-25,-24 25,-1-25,0 25,0-24,0-1,1 25,-1 0,0-25,0 25,0 0,1 0,-1-25,0 25,0 0,0 0,1-25,-1 25,0 0,0 0,0 0,1 0,-1 0,0 0,0 0,0 0,1 0,-1 0,0 0,0 0,0 0,0 0,1 0,-1 0,0 0,0 0,0 0,1 0,-1 0,0 0,0 0,0 25,1-25,-1 0,0 0,0 0,0 0,1 0,-1 0,0 0,0 0,0 0,1 0,-1 0,0 0,0 0,25 25,-25-25,1 0,-1 0,0 0,0 0,25 25,-25-25,1 0,-1 0,0 0,0 25,0-25,1 0,-1 0,0 24,0-24,0 25,1-25,-1 0,0 25,0-25,0 25,0-25,1 25,-1-25,25 24,-25-24,0 0,25 25,-25-25,25 25,-24-25,24 25,-25-25,25 25,-25-25,25 24,-25-24,25 25,0 0,-25 0,25 0,0-1,-24 1,24 0,0 0,0 0,0-1,0 1,0 0,24 0,-24 0,25-1,0 1,-25 0,25-25,0 25,-1 0,1-25,0 24,0-24,24 25,-24-25,25 25,-25-25,24 0,-24 25,25-25,-1 0,-24 0,25 25,-25-25,24 0,-24 0,25 0,-26 0,1 0,0 0,0 0,0 0,-1 0,1 0,0 0,0-25</inkml:trace>
  <inkml:trace contextRef="#ctx0" brushRef="#br0" timeOffset="186175.2655">20563 4192,'0'0,"0"-25,0 50,0 0,25-25,-25-25,0 0,0 50,0 0,25-25,-25-25,0 0,0 50,0 0,0-50,0 50,-25-25</inkml:trace>
  <inkml:trace contextRef="#ctx0" brushRef="#br0" timeOffset="187232.8689">20563 3398,'0'0,"-24"0,24-25,-25 25,25 25,-25-25,25 25,0 0,0-50,0 0,-25 25,0 0,1 0,-1 0,0 0,0 0,0 0,1 0,-1 0,0 0,0 0,0 0,1 0,-1 0,25 25,25-25,-1 0,1 0,0 25,0-25,0 0,-1 0,1 0,25 0,-25 0,-1 0,1 25,0-25,0 0,0 0,-1 0,1 0,0 0,0 0,-50 0,0 0,0 0,1-25,-1 25,0 0,0 0,0 0,1 0,-26 0,25 0,0 0,1 0,-1 0,0 0,0 0,0 0,1 0,-1 0,0 0,0 0,50 0,0 0,0 0,-1 0,1 0,25 0,-25 0,-1 0,1 0,0 0,25 0,-26-25,1 25,0 0,25 0,-26 0,1 0,0 0,0 0,0 0,-25 25</inkml:trace>
  <inkml:trace contextRef="#ctx0" brushRef="#br0" timeOffset="188157.9502">20340 4192,'0'-25,"-25"25,25-25,-24 25,24-24,-25 24,25 24,25-24,-1 0,-24 25,25-25,0 0,0 0,0 0,-1 0,1 0,0 0,0 0,0-25,-1 25,1 0,0 0,0 0,0 0,-1-24,1 24,0 0,0 0,0 0,-50 0,25 24,-25-24,0 0,0 0,1 25,-1-25,0 0,0 0,0 0,1 0,-1 25,0-25,0 0,0 0,1 0,-1 0,0 0,0 0,0 0,50 0,-25-25,25 25,0 0,0 0,-1 0,1 0,0 0,0-25,0 25,-1 0,1 0,0 0,0 0,0 0,-1 0,1 0,-25-24,25 24</inkml:trace>
  <inkml:trace contextRef="#ctx0" brushRef="#br0" timeOffset="188554.2724">20539 3497,'-25'0,"25"-24,0 48,0 1,0 0,0 0</inkml:trace>
  <inkml:trace contextRef="#ctx0" brushRef="#br0" timeOffset="197687.397">20439 3770,'0'0,"0"-24,-24 24,-1 0,25-25,-25 25,0 0,0 0,1 0,-1 0,0 0,25 25,-25-25,0 0,50 0,0 0,0 0,0 0,-1 24,1-24,0 0,0 0,0 0,-1 0,1 0,0 0,25 0,-26 0,1 0,0 0,0 0,24 0,-24 0,0 0,0 0,0 0,-1 0,1-24,0 24,0 0,0 0,0 0,-25 24,-25-24,0 0,0 0,0 0,0 0,1 0,24 25,-25-25,0 0,0 0,0 0,1 0,-1 0,0 0,0 0,0 0,1 0,-1 0,0-25,0 25,0 0,1 0,-1 0,0 0,0 0,0 0,1 0,-1 0,0 0,0 0,0 0,1 0,-1 0,0 0,0 0,0-24,1 24,-1 0,0 0,0 0,0 0,1 0,-1 0,0 0,0 0,0 0,0 0,1 0,-1 0,0 0,0 0,0 0,1 24,-1-24,0 0,0 0,0 0,1 0,-1 0,0 0,0 25,0-25,1 0,-1 0,0 0,0 0,0 0,1 0,-1 0,0 0,0 0,0 0,1 25,-1-25,0 0,0 0,0 0,1 0,24 25,-25-25,0 0,0 0,0 0,1 0,-1 0,0 0,0 0,0 0,0 0,1 0,-1 0,0 0,0 0,0 25,1-25,-1 0,0 0,0 0,0 0,1 0,-1 0,0 0,25 24,-25-24,0 0,1 0,-1 0,0 0,0 0,0 25,1-25,-1 0,0 0,0 0,0 0,1 0,-1 0,0 0,0 0,0 0,1 0,-1 0,0 0,0 0,0 0,1 0,-1 0,50 0,-1 0,1 0,0 0,0 0,0 0,-1 0,1 0,0 0,0 0,0 0,-1 0,1 0,0 0,25 0,-26-25,1 25,25 0,-25 0,-1 0,26 0,-25 0,0 0,24 0,-24-24,0 24,24 0,-24 0,0 0,0 0,0 0,-1 0,1 0,0 0,0 0,0 0,0 0,-1 0,1 0,0 0,0 0,0 0,-1 0,1 0,0 0,0 0,0 0,-1 0,1-25,0 25,0 0,0 0,-1 0,1 0,0 0,0-25,0 25,-1 0,1 0,0 0,0 0,0 0,-1 0,1 0,0 0,0 0,0 0,-1 0,1-25,0 25,0 0,0 0,-1 0,1 0,0 0,0 0,0 0,0 0,-1 0,-24-25,25 25,0 0,0 0,0 0,-1 0,1 0,0 0,0 0,0 0,-1 0,1 0,0 0,0 0,0 0,-1 0,1 0,0 0,0 0,0 0,-1 0,1 0,0 0,0 0,0 0,-1 0,1 0,0 0,0 0,0 0,-1 0,1 0,0 0,0 0,0 0,-1 0,1 0,0 0,0 0,0 0,0 0,-1 0,-48 0,-1 0,0 0</inkml:trace>
  <inkml:trace contextRef="#ctx0" brushRef="#br0" timeOffset="236163.2342">20539 4043,'0'-25,"24"25,1 0</inkml:trace>
  <inkml:trace contextRef="#ctx0" brushRef="#br0" timeOffset="244539.9647">20613 3820,'0'0,"0"-25,0 0,0 1,0 48,0 1,0 0,0 0,0 0,0-1,0 1,0 0,0 0,0 24,0-24,0 0,0 0,0 24,0-24,0 0,25 0,-25 0,0-1,0 1,0 0,0 0,0-50,0 0,0 0,0 1,0-1,0 0,0 0,0 0,0 1,0-1,0 0,0 0,0 0,0 1,0-1,0 0,0 0,0 0,0 1,0-1,0 0,0 50,0 0,0-1,0 1,0 0,0 0,0 0,25-1,-25 1,0 0,0 0,0 0,0-1,0 1,0 0,0-50,0 0,0 1,0-1,0 0,0 0,0 0,0 1,0-1,0-25,0 25,0 1,0-1,0 0,0 0,-25 0,25 50,0 0,0 0,0 0,0-1,0 1,25 25,-25-25,0-1,0 1,0 25,0-25,0-1,0 1</inkml:trace>
  <inkml:trace contextRef="#ctx0" brushRef="#br0" timeOffset="245100.84">20638 5234,'0'-25,"-25"25,25-25,-25 25,25-25,0 50,0 0,0 0,0 0,0-1,0 1,0 0,0 0,25 0,-25 24,0-24,25 0,-25 0,0-1,25 1,-25 0,0 0,24 0,-24-1,0 1,25-25,-25-25,0 1,0-1,25 0,-25 0,0-24,0 24,0 0,25-25,-25 26,0-1,0 0,25 0,-25 0,0 1,24-1,1 0,0 25,0 0,-25-25,25 25,-25 25</inkml:trace>
  <inkml:trace contextRef="#ctx0" brushRef="#br0" timeOffset="245370.6818">20588 6152,'-25'0,"50"0,0 0,-25-25,25 25,0 0,-1 0,1-25</inkml:trace>
  <inkml:trace contextRef="#ctx0" brushRef="#br0" timeOffset="247398.531">20464 2480,'0'-24,"0"-1,0 0,0 0,0 0,0 1,25-1,-25-25,0 25,0-24,0 24,0-25,0 1,25 24,-25-25,0 1,0-1,0 25,0-24,0 24,0-25,0 26,0-1,0 0,0 0,0 0,0 50,0 0,0 0,0 0,25-1,-25 1,0 0,0 0,24 0,-24-1,25 1,-25 0,0 0,25 0,0-1,-25 1,25 0,-25 0,24 0,-24-1,25 1,-25 0</inkml:trace>
  <inkml:trace contextRef="#ctx0" brushRef="#br0" timeOffset="247613.5279">20588 1637,'0'0,"-25"0,1-25,-1 25,0 0,0 0,0 25,1-25,24 25,-25-25,25 25,-25-25,25 25,-25-1,0 1,25 0,-24 0,24 0,-25-1,25 1,-25-25</inkml:trace>
  <inkml:trace contextRef="#ctx0" brushRef="#br0" timeOffset="248066.2524">20936 1488,'0'0,"0"-25,-25 1,0-1,0 25,0 0,25-25,-25 25,1 0,-1 0,0 0,0 0,0 25,1 0,-1-1,25 1,-25 0,25 0,0 0,0-1,0 1,0 0,25-25,-25 25,25-25,-1 25,1-25,0 0,0-25,0 25,-1 0,1-25,0 25,0-25,0 0,-25 1,0-1,0 50,0-1,0 1,0 0,25-25,-25 50,0-25,0-1,0 1,0 0,24 0,-24 0,0-1,0 1,0 0,25 0,-25 0</inkml:trace>
  <inkml:trace contextRef="#ctx0" brushRef="#br0" timeOffset="248346.1102">21208 1637,'0'25,"0"0,-24-25,24 25,0-1,0 1,0 0,0 0,24 0,1-1,0-24,-25 25,25-25,0 0,-25-25,24 25,-24-24,25-1,-25 0,0-25,0 26,0-1,0 0,-25 0,25 0,-24 0,-1 1,0-1,0 0,0 25</inkml:trace>
  <inkml:trace contextRef="#ctx0" brushRef="#br0" timeOffset="248899.3974">21208 1116,'0'-25,"-24"50,24 0,0 0,0 0,24-25,-24 24,25-24,0 0,0-24,-25-1,0 0,0 0,0 0,0 1,-25 24,0 0,25 24,-25-24,1 0,24 25,-25-25</inkml:trace>
  <inkml:trace contextRef="#ctx0" brushRef="#br0" timeOffset="250245.0178">20291 6226,'-25'0</inkml:trace>
  <inkml:trace contextRef="#ctx0" brushRef="#br0" timeOffset="256439.6771">24334 6697,'0'-25,"0"1,0-1,0 0,-25 0,0 0,0 25,1-24,24-1,-25 0,0 25,0-25,0 0,1 25,-1 0,0-24,0 24,0 0</inkml:trace>
  <inkml:trace contextRef="#ctx0" brushRef="#br0" timeOffset="295951.6067">13841 3770,'-24'0,"24"-24,-25 24,0 0,25-25,0 50,-25-1,25 1,0 0,0 0,0 0,-25-1,25 26,0-25,0 0,0-1,0 1,0 0,0 0,0 0,0-1,0 1,0-50,0 1,0-1,0-25,0 25,0 1,0-1,0-25,0 25,0 1,0-1,0-25,-24 50,24-25,0 1,0-1,0 0,0 0,0 0,24 25,-24 25,25-25,0 0,-25 25,25-25,-25 25,25-25,-25 25,0-1,24 1,-24 0,0 0,0 0,0-1,0 1,0 0,0 0,0 0,-24-1,24 1,0 0</inkml:trace>
  <inkml:trace contextRef="#ctx0" brushRef="#br0" timeOffset="296613.308">13990 3671,'0'25,"0"0,0 0,0-1,0 1,0 0,0 0,0 0,0-1,0 1,0 0,25 0,-25 0,25-1,0 1,-1-25,-24 25,25-25,0 0,-25-25,25 25,-25-25,0 1,25 24,-25-25,0 0,0 0,24 25,1 25,0-25,0 25,0 0,-1-25,-24 24,25-24,-25-24,0-1,-25 0,25 0,0 0,0 1,0-1,0 0,0 0,0 0,0 1,25-1,-25 0,0 0,25 25,-25-25,25 25,0 25,-1 0,-24 0,25-25,-25 25,0-1,25 1,-25 0,0 0,0 0,0-1,0 1,0 0,0 0,0 0</inkml:trace>
  <inkml:trace contextRef="#ctx0" brushRef="#br0" timeOffset="296745.233">14511 3845,'0'0,"0"-25,25 25,0 0,-25-25,25 25,-1 0</inkml:trace>
  <inkml:trace contextRef="#ctx0" brushRef="#br0" timeOffset="298094.4708">11758 5184,'0'0,"0"-25,0 1,25 24,-25-25,0 0,0 0,0 0,0 1,0-1,-25 25,25-25,-25 25,0 0,0 0,1 25,-1-25,25 25,-25-1,0 1,25 0,-25-25,25 25,0 0,0-1,0 1,0 0,25-25,0 0,0 0,0-25,-1 25,-24-25,25 25,-25-24,25 24,-25 24,0 1,0 0,0 0,0 0,0-1,0 1,0 0,0 0,0 0,0-1,0 1,0 0,0 0,0 0,0-1,0 1</inkml:trace>
  <inkml:trace contextRef="#ctx0" brushRef="#br0" timeOffset="298435.8271">11981 5283,'0'25,"0"0,25 0,0-25,-1 0,1 0,0-25,-25 0,0 0,0 1,0-1,-25 25,25-25,-25 25,1 0,24-25,-25 25,0 0,0 0</inkml:trace>
  <inkml:trace contextRef="#ctx0" brushRef="#br0" timeOffset="298931.387">12155 4787,'0'25,"0"0,0 0,24-25,-24 25,0-50,0 0,0 0,0 0,-24 25,-1 0,25-25,-25 25</inkml:trace>
  <inkml:trace contextRef="#ctx0" brushRef="#br0" timeOffset="299753.9931">12552 5234,'0'-25,"-25"25,0 0,0 0,25-25,25 25,0 0,0 0,-1 0,1 0,0 0,0 0,0 0,-1 0,1-25,0 25,0 0,0 0,-1 0,-24-24,-24 24</inkml:trace>
  <inkml:trace contextRef="#ctx0" brushRef="#br0" timeOffset="300057.9636">13246 4936,'0'-25,"0"1,-25 24,0 0,1 0,-1 24,0-24,0 25,0-25,1 25,-1 0,0-25,0 25,25-1,-25 1,25 0,0 0,0 0,0-1,0 1,0 0,0 0,0 0,25-1,-25 1,25 0,0 0,0-25,-1 25,1-25</inkml:trace>
  <inkml:trace contextRef="#ctx0" brushRef="#br0" timeOffset="300294.8999">13271 5184,'25'0,"-25"-25,24 25,1 0,0 0,0 0,0 0,-1 0,1 0</inkml:trace>
  <inkml:trace contextRef="#ctx0" brushRef="#br0" timeOffset="300699.9639">13693 5035,'0'0,"-25"0,0 0,0 0,0 0,1 25,-1-25,0 0,0 25,0-25,25 25,-25-25,25 25,0-1,25 1,0-25,0 0,0 0,0 0,-1 0,1-25,-25 1,25 24,-25 24,0 1,0 0,25 0,-25 0,0-1,0 1,0 0,0 0,0 0,0-1,25 1</inkml:trace>
  <inkml:trace contextRef="#ctx0" brushRef="#br0" timeOffset="301025.9449">13891 5234,'0'25,"-25"-25,25 24,25-24,0 0,0 0,-1 0,-24-24,0-1,0 0,0 0,-24 25,24-25,-25 25,0 0,0 0</inkml:trace>
  <inkml:trace contextRef="#ctx0" brushRef="#br0" timeOffset="301368.8508">13965 4812,'0'0,"-24"0,-1 25,25 0,0 0,0-1,25-24,-1 0,1 0,0-24,0 24,-25-25,0 0,0 0,25 25,-25-25,0 0,-25 25</inkml:trace>
  <inkml:trace contextRef="#ctx0" brushRef="#br0" timeOffset="301601.8094">14412 4837,'0'0,"25"0,-25-25,24 25,-24 25,0 0,25-25,-25 25,0-1,25 1,-25 0,0 0,0 0,0 24,0-24,0 25,0-26,0 26</inkml:trace>
  <inkml:trace contextRef="#ctx0" brushRef="#br0" timeOffset="302149.73">12229 5779,'0'-24,"25"24,0 0,-1 0,1 0,-25-25,25 25,0 0,0-25,-1 25,1 0,0 0,0 0,0-25</inkml:trace>
  <inkml:trace contextRef="#ctx0" brushRef="#br0" timeOffset="302364.7124">12353 5879,'25'0,"0"-25,-1 25,1 0,0 0</inkml:trace>
  <inkml:trace contextRef="#ctx0" brushRef="#br0" timeOffset="302626.6711">12800 5631,'0'-25,"0"50,24-25,-24 24,0 1,0 0,0 0,0 0,25-1,-25 1,0 0,25 0,-25 0,25 0,0-25</inkml:trace>
  <inkml:trace contextRef="#ctx0" brushRef="#br0" timeOffset="303269.6756">13097 5705,'-25'-50,"50"100,-74-100,24 50,0 0,0 0,25 25,0 0,0 0,0 0,25-25,-25 24,25-24,0 25,-1-25,-24 25,25-25,0 0,0 25,0-25,-1 25,1 0,-25-1,-25-24,1 25,-1-25,0 25,0-25,0 0,1 0,-1 0,0 0,25-25,0 0,0 1,25-1,0 0,-1 0,1 25,0-25,0 25,0-25,-1 25,1-24,0 24,0 0,0 0,-25 24,0 1,0 0,0 0,24-25,-24 25,25-25,0-25,-25 0,0 0,0 0,0 1,0-1,-25 25,0-25,1 0,-1 25</inkml:trace>
  <inkml:trace contextRef="#ctx0" brushRef="#br0" timeOffset="303574.5977">13345 5581,'25'0,"0"0,0 0,-1 0,1 0,-25-25,0 0,-25 25,1 0,24-24,-25 24,0 0,0-25,0 25,1 25</inkml:trace>
  <inkml:trace contextRef="#ctx0" brushRef="#br0" timeOffset="305498.6416">13742 5680,'0'0,"-25"0,1 0,-1 0,25 25,0 0,-25-25,25 25,0-1,0 1,0 0,25 0,0-25,-1 0,1 0</inkml:trace>
  <inkml:trace contextRef="#ctx0" brushRef="#br0" timeOffset="305870.2086">14040 5631,'-25'0,"0"0,0 24,1 1,-1-25,25 25,-25 0,25 0,0-1,0 1,0 0,0 0,25-25,-25 25,25-25,-1 0,1 0,0 0,0 0</inkml:trace>
  <inkml:trace contextRef="#ctx0" brushRef="#br0" timeOffset="306444.1399">14213 5631,'0'24,"-24"-24,24 25,0 0,0 0,0 0,24-25,-24 24,25 1,0-25,0 0,-25-25,25 25,-25-24,24 24,-24-25,25 0,-25 0,25 25,-25-25,25 25,0 0,-25 25,24-25,1 25,0-25,0 0,0 0,0 0,-1-25,1 0,-25 1,0-1,0 0,0 0,0 0,-25 25,25-24,-24 24,24-25,-25 25,0-25,0 25</inkml:trace>
  <inkml:trace contextRef="#ctx0" brushRef="#br0" timeOffset="316790.7156">1687 7392,'0'-25,"0"0,0 0,-25 25,25-24,-25 24,25 24,-24-24,-1 0,0 25,0-25,0 25,1-25,24 25,-25-25,25 25,-25-25,25 24,-25 1,25 0,0 0,0 0,25-1,0-24,-25 25,25-25,-1 25,1-25,0 25,0-25,0 0,-1 0,-24 25,25-25,0 0,-25 24,25-24,-25 25,0 0,0 0,-25 0,0-1,0-24,1 0,24 25,-25-25,0 25,0-25,0 0,1 25,-1-25,0 0,0-25,25 0,-25 25,25-25,0 1,25-1,0 0,0 25,-25-25,25 25,-1 0,1 0,0-25,0 25,0 0,-1-24,1 24,0 0,0-25,0 25,-1-25,1 25,0 0,0-25,0 25,-25-25,25 25,-1 0,-24-24,-24 48,-1-24,0 25,0-25,0 25,0 0,1-25,24 25,-25-25,25 24,0 1,25-25,-1 0,1 0,0 0,0 0,25 0,-26-25,1 25,0-24,25 24,-26-25,1 25,0-25,0 25,0-25,-1 25,1-25,0 25,0 0,0-24,-50 24,0 24,0-24,0 0,25 25,-24-25,-1 0,25 25,-25-25,25 25,0 0,0-1,0 1,25-25,-25 25,25-25,-1 0,1 0,0-25</inkml:trace>
  <inkml:trace contextRef="#ctx0" brushRef="#br0" timeOffset="317037.5734">2431 7317,'0'-49,"0"98,-25-123,1 74,24 25,0 0,0-1,0 1,0 0,0 0,0 0,24 24,-24-24,0 0,0 0,0-1,0 1,25 0,-25 0,0 0,0-1,0 1</inkml:trace>
  <inkml:trace contextRef="#ctx0" brushRef="#br0" timeOffset="317340.719">2332 7590,'0'0,"0"-25,25 1,0 24,-1 0,-24-25,25 25,0 0,0 0,-25-25,25 25,-1 0,1 0,0 0,0 0,0 0,-1 0,-24 25,25-25,-25 25,25-25,-25 24,0 1,0 0,0 0,0 0,0-1,0 1,0 0,0 0,0 0</inkml:trace>
  <inkml:trace contextRef="#ctx0" brushRef="#br0" timeOffset="317960.8564">2902 7640,'0'25,"0"-1,0 1,25-25,-25 25,25-25,-25 25,0-50,25 0,-25 0,0 1,0-1,0 0,0 0,25 0,0 25,-1 0,-24 25,25-25,0 0,0 25,0 0,-1 0,-24-1,0 1,0 0,-24-25,24-25,0 0,0 1,24 24,-24-25,25 25,0-25,0 25,0 0,-1 0,1 0,0 0,0 25,-25 0,25-25,-25 24,0 1,0 0,0 0,0 0,-25-1,0 1,0 0</inkml:trace>
  <inkml:trace contextRef="#ctx0" brushRef="#br0" timeOffset="318096.777">2952 7392,'0'0</inkml:trace>
  <inkml:trace contextRef="#ctx0" brushRef="#br0" timeOffset="318503.5264">3622 7541,'25'-25,"-25"0,0 50,0 0,0-1,0 1,0 0,0 0,0 0,0-1,0 1,24 0,-24 0</inkml:trace>
  <inkml:trace contextRef="#ctx0" brushRef="#br0" timeOffset="318774.3736">3919 7516,'25'0,"-25"-25,0 50,0 0,0-1,0 1,0 0,0 0,0 0,0-1,0 1,0 0,0 0,25-25</inkml:trace>
  <inkml:trace contextRef="#ctx0" brushRef="#br0" timeOffset="319014.0419">4143 7516,'0'0,"25"0,-25-25,24 50,-24 0,0-1,0 1,25-25,-25 25,0 0,0 0,0-1,0 1,0 0,0 0,0 0</inkml:trace>
  <inkml:trace contextRef="#ctx0" brushRef="#br0" timeOffset="319252.9359">3671 7367,'-24'0,"24"-25,-25 25,25-25,0 1,0-1,25 25,-1 0,-24-25,25 25,0-25,0 25,24-25,-24 25,0 0,0 0,0 0,-1 0,1 0,0 0,0 0</inkml:trace>
  <inkml:trace contextRef="#ctx0" brushRef="#br0" timeOffset="319518.9697">3820 7764,'0'0,"-25"0,25 25,0-1,0 1,25-25,0 0,0 0,0 0,-1 0,1 0,0-25,0 25,0 0,0 0,-1 0,1 0,-25-24,25 24</inkml:trace>
  <inkml:trace contextRef="#ctx0" brushRef="#br0" timeOffset="320063.8006">2010 7863,'-25'0,"0"0,0 0,0 0,25 25,0 0,25-25,0 0,0 24,24-24,-24 25,25-25,24 0,-24 25,24-25,-24 0,24 0,1 25,-1-25,0 0,26 0,-26 0,0 0,1 0,-1 0,1 0,-26 25,26-25,-1 0,-24 0,-1 25,1-25,24 0,-24 24,0-24,-1 0,1 0,-1 25,-24-25,25 0,-25 0,-1 0,1 0,0 25</inkml:trace>
  <inkml:trace contextRef="#ctx0" brushRef="#br0" timeOffset="320515.7675">5160 7714,'0'0,"-25"0,50 0,0 0,-1 0,1 25,0-25,25 0,-26 0,1 0,25 0,-25 0,24 0,-24 0,25 0,-26 0,26 0,-25 0,0 0,-1 0</inkml:trace>
  <inkml:trace contextRef="#ctx0" brushRef="#br0" timeOffset="320795.6096">5557 7615,'-25'0,"50"0,-1 25,1-25,0 0,0 0,0 0,-1 25,1-25,0 0,0 0,0 24,-1-24,-24 25,25-25,0 25,0 0,-25 0,0-1,0 1,-25 0,25 0,-25-25,0 25,-24-1,24 1,0-25,0 25,-24-25,24 25</inkml:trace>
  <inkml:trace contextRef="#ctx0" brushRef="#br0" timeOffset="330275.3516">15404 7689,'50'0,"-100"0,124 0</inkml:trace>
  <inkml:trace contextRef="#ctx0" brushRef="#br0" timeOffset="332920.0865">3101 8111,'0'25,"25"-25,0-25,-1 25,1 0,25 0,-25 0,24-25,-24 25,25 0,-26 0,26-24,0 24,-1 0,1 0,-1 0,1-25,0 25,-1 0,1 0,-1 0</inkml:trace>
  <inkml:trace contextRef="#ctx0" brushRef="#br0" timeOffset="360076.8314">6921 6648,'0'-25,"0"50,-25-25,25 24,0 1,0 0,-25 0,25 0,0-1,0 1,0 0,0 25,-25-25,25-1,0 1,0 0,0 0,0 0,0-1,0 1,0 0,25-25,-25 25,0-50,25 25,-25-25,0 0,0 1,0-1,0 0,25 0,-25 0,0 1,0-26,0 25,0 0,0 0,0 1,0-1,0 0,0 0,0 0,0 1,0-1,0 0,25 25,-1 0,-24 25,25 0,0-1,-25 1,25 0,-25 0,0 0,25-1,-25 1,0 0,24 0,-24 0,0 0,25-1,-25 1,0 0,25-25,-25 25,0-50,0 0,0 0,0 1,25 24,-25-25,0 0,25 0,-25 0,0 0,0 1,0-1,0 0,0 0,25 0,-25 1,0 48,24-24,-24 25,0 0,25-25,-25 25,0 0,0-1,0 1,25 0,-25 0,0 0,0 0,0-1,0 1,25 0,-25 0,0 0,0-1,25-24,-25 25,24-25,-24 25,25-50,0 25,-25-25,25 25,-25-24,25-1,-25 0,0 0,24 0,-24 1,25-1,-25 0,0 0,0 0,0 0,0 1,-25 24,1 0,24 24,0 1,0 0,0 0,0 0,0 0,0-1,0 1,0 0,24 0,-24 0,0-1,25 1,-25 0,0 0,25-25,-25 25,0-50,25 25</inkml:trace>
  <inkml:trace contextRef="#ctx0" brushRef="#br0" timeOffset="361284.0853">7615 6871,'0'-25,"0"50,25-50,0 25,-25 25,25-25,0 25,-1-25,1 25,0-1,0-24,0 25,-25 0,24-25,-24 25,25-25,-25 25,25-1,-25 1,0 0,0 0,-25-25,0 0,25-25,-24 25,-1-25,25 0,0 1,0-1,0 0,0 0,0 0,25 1,-1-1,1 25,-25-25,25 25,0 0,0 0,-1 0,1 0,0 0,0 0,0 25,-1-25,-24 25,25-25,-25 24,25-24,-25 25,0 0,25 0,-25 0,0-1,25-24,-25 25,0 0,0 0,-25-25,0 0,0 0,0 0,1-25,24 0,-25 0,25 1,0-1,0 0,0 0,25 0,-1 1,1 24,-25-25,25 25,0-25,0 25,0-25,-1 25,1-25,0 25,0 0,0-25,-1 25,1 25,-25 0,25-25,-25 25,0 0,0 0,0-1,0 1,0 0,0 0,0 0,0-1,25-24,-25 25,25-25,-1 25,1-25,-25-25,25 0,-25 1,0-1,0 0,0 0,0 0,0 1,-25-1,0 0,1 0,-1 25,50 0,-1 0,1 0,0 0,0 0,0 0,-1 0,1 0,0 0,0 0,0 0,-25 25,24-25,-24 25,25-25,-25 25,0-1,25-24,-25 25,0 0,0 0,-25-25,0 0,1 0,24-25,-25 25,25-25,0 0,0 1,0-1,0 0,25 0,-25 0,24 0,-24 1,25-1,-25 0,25 25</inkml:trace>
  <inkml:trace contextRef="#ctx0" brushRef="#br0" timeOffset="363112.4379">10071 7020,'0'0,"0"-25,0 0,0 0,0 1,-25-1,25 0,-25 25,25-25,-24 25,24 25,0 0,0 0,0-1,0 1,0 0,0 0,0 0,0-1,0 1,0 0,0 0</inkml:trace>
  <inkml:trace contextRef="#ctx0" brushRef="#br0" timeOffset="363336.3116">9823 6722,'0'0,"0"-25,0 0,0 1,25 24,-25-25,25 25,-1 0,1 0,0 0,0 0,0 0,-1 0,1 0,0 0,-25 25,25-25</inkml:trace>
  <inkml:trace contextRef="#ctx0" brushRef="#br0" timeOffset="365050.0249">9897 7094,'0'0,"0"-25,25 1,0-1,0 25,-25-25,25 25,-1-25,1 25,0-25,0 1,0 24,-1-25,1 25,0-25,0 25,-25-25,25 25,-1 0,1 25,0 0,0 0,0-1,0 1,-25 0,24 0,-24 0,0-1,0 1,-24-25,24-25,-25 25,0-24,0-1,25 0,0 0,0 0,0 1,0-1,25 25,-25-25,25 25,0 0,-1 0,1-25,0 25,0 0,-25 25,25-25,-1 0,-24 25,0 0,25-25,-25 24,0 1,0 0,0 0,0 0,0-1,0 1,0-50,0 1,0-1,25 0,-25 0,0 0,25 25,-25-24,0-1,25 25,-25-25,0 0,24 25,-24-25,25 25,0 0,-25 25,25-25,-25 25,0 0,25-25,-25 25,0-1,24 1,-24 0,25-25,-25 25,25 0,0-25,-25 24,25-24,-1 0,1 0,0 0,0 0,0-24,-1-1,-24 0,0 0,0 0,0 1,-24 24,24-25,-25 25,0 0,0 0,0 0,1 0,-1 0,25 25,0-1,0 1,0 0,25-25,-25 25,24-25,1 25,0-1,0-24,0 0,-1 0,1 0,0-24,-25-1,25 0,-25 0,0 0,0 1,0-1,0 0,25 25,-1 0,-24 25,25-25,0 0,-25 25,25-25,0 0,-25 24,24-24,1 0,-25 25,25-25,0 0,0 0,0 0,-1-25,-24 1,0-1,0 0,0 0,-24 25,24 25,0 0,0 0,0-1,24-24,-24 25,0 0,25 0,-25 0,0-1,25 1,-25 0,0 0,0 0,0-1,25-24,-25 25,0 0,0 0,0 0,-25-25,25 24,-25-24,0 25,1-25,-1 0,0 0,0-25,0 1,25-1,0 0,0 0,0 0,25 1,0-1,-25 0,25 25,0-25,-25 0,24 25,1-24,0 24,0-25,0 0,-1 25,1-25,0 25,0-25,0 25,-25-24,24 24,1-25,0 25,-25-25,25 25,-25-25,-25 25,0 0,0 25,1-25,-1 0,25 25,-25-25,25 25,0-1,0 1,0 0,0 0,25 0,0-1,-1-24,1 25,0-25,0 0,0 0,-1 0,1 0,0 0,0 0</inkml:trace>
  <inkml:trace contextRef="#ctx0" brushRef="#br0" timeOffset="365805.0492">12477 6796,'-25'0,"0"0,1 25,-1-25,25 25,-25-25,25 25,0 0,0 0,0-1,25 1,0-25,-25 25,24-25,1 0,0 0,-25-25,25 25,-25-25,25 1,-25-1,0 0,0 0,0 0,0 0,0 1,-25-1,25 0,-25 0,25 0,0 1,0-1,25 0,0 25,0 0,-1-25,1 25,0 0,0 0,0 0,-1 0,1 0,0 0,-25 25,25-25,-25 25,25-25,-25 25,0-1,24 1,-24 0,0 0,0 0,0-1,0 26,0-25,0 0,0 24,0-24,0 0,0 0,25 0,-25-1,0 1,25 0,-25 0,0 0,0-1,25-24,-25 25</inkml:trace>
  <inkml:trace contextRef="#ctx0" brushRef="#br0" timeOffset="365948.967">12775 7045,'25'-199,"-50"398,74-398,-24 199,0-25,0 25,0 0,-1 0,1-25,0 25,0 0</inkml:trace>
  <inkml:trace contextRef="#ctx0" brushRef="#br0" timeOffset="366896.445">13643 6672,'25'-24,"-25"-1,-25 25,25-25,-25 25,0 0,1 25,-1-25,0 25,0-25,25 24,-25-24,25 25,-25-25,25 25,0 0,0 0,0-1,25 1,0-25,-25 25,25-25,-25 25,25-25,0 25,-1-25,-24 25,25-25,-25 24,-25-24,1 0,-1 0,0 25,0-25,0 0,25-25,0 1,25 24,0 0,0-25,0 25,-1 0,1-25,0 25,0 0,0-25,-1 25,1 0,0-25,0 25,0 0,-1-25,1 25,0-24,0 24,0-25,-25 0,0 0,-25 25,0 0,0 0,0 25,1-25,-1 0,25 25,-25 0,25-1,0 1,25 0,0 0,-1-25,-24 25,25-25,0 0,0 0,0 25,-1-25,1 0,0-25,0 25,0 0,-1 0,1-25</inkml:trace>
  <inkml:trace contextRef="#ctx0" brushRef="#br0" timeOffset="367444.4231">14313 6747,'0'-25,"-25"25,0-25,0 25,0 25,1-25,-1 25,0 0,25-1,0 1,0 0,0 0,0 0,25-25,-25 25,25-25,-25 24,24-24,1 0,0 25,0-25,0 0,-25-25</inkml:trace>
  <inkml:trace contextRef="#ctx0" brushRef="#br0" timeOffset="367869.2534">14858 6598,'25'0,"-25"-25,0 50,0 0,0 0,-25-1,25 1,0 0,0 0,0 0,0-1,0 1,0 0,0 0,0 0,0 0,0-1</inkml:trace>
  <inkml:trace contextRef="#ctx0" brushRef="#br0" timeOffset="368096.2857">14784 6548,'0'-24,"25"-1,0 25,-1 0,-24-25,25 25,0 0,0 0,0 0,-1 0,1 0,0 0,-25 25</inkml:trace>
  <inkml:trace contextRef="#ctx0" brushRef="#br0" timeOffset="368436.6517">14809 6896,'0'25,"25"-25,-1 24,1-24,0 0,0 0,0 0,-1 0,1 0,0 0,0 0,0 0,-1 0,1 0,0 0,0 0</inkml:trace>
  <inkml:trace contextRef="#ctx0" brushRef="#br0" timeOffset="383420.9346">1960 8930,'0'0,"0"-25,-25 0,0 25,25-25,-24 25,-1 0,0 0,0 0,0 0,0 25,1-25,-1 0,0 25,0 0,0-25,25 24,-24-24,24 25,-25 0,25 0,0 0,0 0,0-1,0 1,25 0,-25 0,24 0,1-1,0 1,-25 0,25-25,-25 25,25 0,-1-25,-24 24,25-24,-25 25,25-25,-25 25,0 0,0 0,-25-1,0-24,1 0,-1 25,0-25,-25 0,26 0,-1 0,0 0,0 0,0 0,1 0,24-25,24 25,1-24,0 24,0-25,0 25,-1-25,1 25,0-25,25 0,-26 25,1-24,25 24,-25-25,0 25,-1-25,1 25,0-25,0 25,0-25,-1 25,1-24,0 24,-25-25,25 25,-50 0,0 25,0-25,1 0,24 24,-25-24,0 25,0 0,0 0,25 0,0-1,0 1,0 0,25 0,0-25,0 0,0 0,-1 0,1 0,0 0,0 0,24-25,-24 25,0-25,0 25,0-25,-1 1,1 24,0-25,0 25,-25-25,25 25,-1-25,-48 25,24-25,-25 25,25 25,-25-25,0 0,25 25,0 0,0 0,0-1,0 1,0 0,0 0,0 0,25-1,-25 1,25-25,0 25,-1-25,1-25</inkml:trace>
  <inkml:trace contextRef="#ctx0" brushRef="#br0" timeOffset="383697.9303">2605 9029,'25'-124,"-25"99,-25 174,74-298,-49 124,0 0,25 25,-25-24,25 24,-25 24,25-24,-25 25,25-25,-25 25,24 0,-24 0,25-1,-25 1,0 0,25 25,-25-25,0-1,0 26,0-25,0 0,0-1,0 26,0-25,0 0,0-1,0 1,0 0,0 0,0 0,-25-25,25 24,-25 1</inkml:trace>
  <inkml:trace contextRef="#ctx0" brushRef="#br0" timeOffset="383947.9786">2654 9426,'50'-174,"-100"348,125-348,-50 149,-1 1,1 24,0-25,0 25,0-25,-1 25,1 0,0 0,0 0,0 0,0 0,-1 0,-24 25,25-25,-25 25,0-1,0 1,0 0,0 0,0 0,0-1,0 1,0 0,0 0</inkml:trace>
  <inkml:trace contextRef="#ctx0" brushRef="#br0" timeOffset="384493.1046">3225 9277,'25'0,"-50"0,25 0,-25 0,25 25,0 0,0-1,0 1,25-25,0 25,0-25,-1 0,1-25,0 25,-25-25,25 25,-25-24,0-1,25 0,-1 25,1 25,0-25,-25 25,25-25,-25 24,25 1,-25 0,0 0,0 0,0-1,-25-24,25-24,0-1,0 0,0 0,0 0,25 25,-25-24,24-1,1 0,0 0,0 25,0 0,-1 0,1 0,-25 25,0 0,0 0,0-1,0 1,0 0,0 0</inkml:trace>
  <inkml:trace contextRef="#ctx0" brushRef="#br0" timeOffset="384781.0368">4019 9103,'0'25,"0"0,0 0,0 0,0-1,0 1,0 0,0 0,0 0,0-1,0 1,0 0,0 0,0 0,0-1,0 1,0 0</inkml:trace>
  <inkml:trace contextRef="#ctx0" brushRef="#br0" timeOffset="385170.9326">4192 9153,'25'0,"-50"0,75 0,-50 25,25 0,-25-1,25 1,-25 0,24 0,-24 0,0-1,0 1,25 0,-25 0,0 0,0-1,0 1,0-50,-25 25,25-24,0-1,0 0,0 0,0 0,0 1,25 24,-25-25,25 0,-25 0,25 25,-25-25,25 25,-25-24,24 24,-24-25,25 25,0-25,0 25,0 0,-25-25</inkml:trace>
  <inkml:trace contextRef="#ctx0" brushRef="#br0" timeOffset="385502.9416">3895 9029,'0'0,"24"-25,1 25,-25-25,25 25,0 0,0-25,0 25,-1 0,1-24,0 24,0 0,-25-25,25 25,-1 0,1 0,0-25,0 25,0 0,-1 0,1 0,0 0</inkml:trace>
  <inkml:trace contextRef="#ctx0" brushRef="#br0" timeOffset="385781.983">4192 9451,'0'0,"0"24,25-24,0 0,0 0,0-24,-1 24,1 0,0-25,0 25,0 0,-1-25,26 25,-25-25,0 25,-1 0,1 0,0 0,0-25,0 25</inkml:trace>
  <inkml:trace contextRef="#ctx0" brushRef="#br0" timeOffset="386499.7982">2109 9649,'0'0,"-50"-25,25 25,1 0,-1-25,0 25,-25 0,26-24,-1 24,0 0,-25 0,25 0,1 0,-1 0,-25 0,25 0,1 0,-1 0,-25 0,25 24,1-24,-1 0,0 0,0 25,0-25,1 0,-1 0,25 25,0 0,25-25,-1 0,1 25,25-25,-25 0,-1 24,26-24,-25 0,24 0,26 0,-26 0,1 0,25 0,-1 0,0 0,1 0,24 0,0 0,-24 0,24 0,0-24,25 24,-25 0,0 0,1 0,24 0,-25 0,0-25,0 25,25 0,-24 0,-1 0,0 0,0 0,1 0,-1-25,-25 25,25 0,-24 0,-1 0,1 0,-1 0,0 0,-24 0,24 0,-24 0,0 25,-26-25,26 0,-25 0,0 0,0 0,-1 0,-48 0,-1-25</inkml:trace>
  <inkml:trace contextRef="#ctx0" brushRef="#br0" timeOffset="387581.4641">5953 9203,'0'-25,"25"25,-25-25,0 50,25-25,-25 25,0-1,0 1,25-25,-25 25,0 0,0 0,0-1,0 1,0 0,0 0,0 0,0-1,0 1,0 0,-25-25,25 25,-25-25,25-25,-25 25,25-25,-24 0,24 1,0-1,0 0,0 0,0 0,0 1,0-1,0 0,0 0,0 0,0 1,0-1,24 25,1 0,0 25,0-25,0 0,-1 24,1-24,0 25,0-25,0 0,0 25,24-25,-24 25,0-25,0 25,-1-25,1 24,0 1,0-25,0 0,-1 25,1-25,-25-25,0 0,0 1,0-1,0 0,-25 25,25-25,-24 0,24 1,-25-1,0 0,25 0,-25 0,25 1,0-1,0 0,25 25</inkml:trace>
  <inkml:trace contextRef="#ctx0" brushRef="#br0" timeOffset="387902.2792">6698 9178,'0'25,"0"-1,-25 1,25 0,0 0,0 0,25-25,-1 0,-24 24,25-24,0 0,-25 25,25-25,0 0,-25-25,24 1,-24-1,0 0,-24 0,-1 0,0 1,0-1,0 25,1-25,-1 25,0 0,0-25,0 25</inkml:trace>
  <inkml:trace contextRef="#ctx0" brushRef="#br0" timeOffset="389638.1915">7491 9153,'0'-25,"25"25,0 0,0 25,0-25,-1 25,1-25,-25 25,25-1,0-24,-25 25,25 0,-1 0,-24 0,0-1,0 1,0 0,0 0,0 0,-24-1,-1-24,0 0,0 0,0-24,1-1,24 0,0 0,0 0,0 1,0-1,0 0,24 25,-24-25,25 0,0 25,-25-24,25 24,-25-25,25 25,-1 0,-24-25,25 25,0 0,0 0,0 0,-1 0,-24 25,25-25,-25 25,25-1,-25 1,0 0,25 0,-25 0,0-1,25 1,-25 0,0 0,24-25,-24 25,25-25,0 24,0-24,0 0,-25-24,24 24,1 0,0-25,0 0,0 0,0 25,-25-25,24 1,1-1,-25 0,25 25,-25-25,25 0,-25 1,0-1,0 0,-25 25,0 0,0 0,1 0,-1 0,25 25,-25-25,25 25,0-1,0 1,0 0,0 0,25-25,-25 25,25-25,-1 24,1-24,0 0,0 25,0-25,-1 0,1-25,0 25,0 0,0-24,-1 24,1-25,0 0,0 25,0-25,-25 0,24 25,-24-24,-24-1,-1 25,0 0,0 0,0 25,1-25,-1 0,25 24,0 1,0 0,0 0,25 0,-25-1,24-24,1 25,0-25,0 25,0-25,-1 0,1 0,0 0,-25-25,25 25,0 0,-1 0,1-25,0 25,0 0,0-24,-1 24,1 0,0-25,0 25,-25-25,25 25,-1 0,1-25,0 25,-25-25,-25 25,0 0,1 0,-1 0,25 25,-25-25,0 0,25 25,-25-25,25 25,-24-25,24 25,-25-1,25 1,0 0,0 0,25-25,-1 0,1 0,-25-25,25 25,0-25,0 0,-25 1,24-1,1 0,0-25,-25 26,25-1,-25-25,25 25,-25 1,24-1,-24 0,0 0,0 0,0 0,0 1,0-1,-24 25,24-25,-25 25,25 25,0 0,0-1,0 1,0 0,0 25,0-25,0-1,0 1,0 0,0 0,0 24,0-24,0 0,0 0,25 0,-25-1,0 1</inkml:trace>
  <inkml:trace contextRef="#ctx0" brushRef="#br0" timeOffset="390250.1374">10021 8905,'0'-25,"0"50,0 0,0-1,25 1,-25 0,0 0,0 0,0 24,0-24,0 0,0 25,0-26,0 1,0 0,0 0,0 0,0-1,0 1,0 0,-25-25</inkml:trace>
  <inkml:trace contextRef="#ctx0" brushRef="#br0" timeOffset="390611.0506">9848 9252,'0'-99,"25"99,-50 99,74-198,-24 74,0 25,0 0,24 0,-24 0,0-25,25 25,-26 0,1 0,25 0,-25 0,-1 0,1 0,0 0,0 0,-25 25,25-25,0 25,-1 0,-24 0,0-1,25-24,-25-24,0-1,0 0,0 0,0 0,0 1,-25-1,25 0,-24 0,24 0,-25 25,25-25</inkml:trace>
  <inkml:trace contextRef="#ctx0" brushRef="#br0" timeOffset="391651.8479">11138 8830,'0'0,"-25"-24,0 24,0 0,0 0,1 24,-1-24,0 0,25 25,-25-25,0 25,25 0,-24-25,-1 25,25-1,-25 1,25 0,-25 0,25 0,0 0,0-1,0 1,0 0,0 0,25-25,0 25,-25-1,25-24,-1 25,1-25,0 0,0 25,0-25,-1 0,26 0,-25-25,0 25,-1 0,1-25,25 25,-25-24,-1 24,1-25,25 0,-25 25,0-25,-1 25,1-25,0 25,-25-24,25 24,0-25,-25 0,-25 0,0 25,0 25,0-25,1 0,-1 25,0-25,0 25,0-25,25 24,-25-24,25 25,-24-25,24 25,0 0,0 0,24-25,1 0,0 0,-25-25,25 25,0 0,-25-25,25 25,-1-25,1 25,-25-25,25 25,-25 25,25-25,-25 25,0 0,25-25,-25 25,24-25,1 0,0 0,0-25,0 0,-1 0,1 25,-25-25,25 1,0-1,0-25,-1 25,1 0,-25-24,25 24,0-25,-25 26,25-1,-25-25,0 25,0 1,0-1,0 0,0 0,0 0,0 1,-25-1,25 0,-25 0,0 0,0 1,25 48,0 1,0 0,0 0,0 0,0-1,0 26,0-25,0 24,0-24,0 25,0-25,0 24,0 1,0-25,0-1,0 26,0-25,0 0,0 0,25-1,0-24,-25 25,25-25,0 0,-1-25</inkml:trace>
  <inkml:trace contextRef="#ctx0" brushRef="#br0" timeOffset="393480.1994">12179 8855,'0'0,"0"-25,0 1,0-1,-24 25,24-25,-25 25,0 0,25 25,-25-25,25 25,-25-25,25 24,-24 1,-1 0,25 0,-25-25,25 25,0-1,-25-24,25 25,0 0,0 0,0 0,25-25,0 0,0 0,-1 0,1-25,0 25,0 0,0-25,-1 25,1-25,0 25,0 0,-25-25,25 25,-1 0,-24 25,0 0,-24-25,24 25,0 0,0 0,24-25,-24 24,25-24,0 0,0 0,-25-24,25 24,-1 0,-24-25,25 25,-25-25,0 0,25 25,-25-25,0 0,0 50,0 0,0 0,25-25,-25 25,25-25,-25 25,25-25,-1 0,1 0,0 0,-25-25,25 25,0-25,-1 25,1-25,0 0,0 0,0-24,-25 24,24-25,1 26,-25-26,25 25,-25 0,0-24,0 24,0 0,0 0,0 1,0-1,0 0,-25 0,0 0,1 25,-1-24,0 24,25 24,0 1,-25-25,25 25,0 0,-25 24,25-24,0 0,-24 0,24 24,0-24,0 25,0-25,0-1,0 1,0 25,0-25,24-25,-24 24,0 1,25 0,-25 0,25-25,0 0,0 0,-1-25,1 25,0 0,0-25,0 25,-1-25,1 25,0-24,0 24,-25-25,25 25,-1-25,-48 25,24 25,-25-25,0 0,25 25,-25-25,25 24,-25 1,1 0,24 0,0 0,24-25,1-25,0 25,0-25,0 0,-1 25,-24-25,25 25,0-24,0 24,-25-25,25 25,-25-25,0 50,0 0,0-1,0 1,0 0,24-25,-24 25,25-25,0 0,0-25,0 25,-1-25,1 0,0 1,-25-1,25 0,0 0,-1-24,1 24,-25 0,25-25,0 26,-25-26,0 25,25 0,-25 1,0-1,0 0,0 0,-25 25,25-25,-25 25,25 25,0 0,0 0,0 0,0-1,0 1,25 0,-25 25,25-26,-25 26,0-25,25 24,-1-24,-24 25,25-25,0 24,-25-24,25 0,0 0,-1 0,-24-1,25 1,-25 0,25-25,-25 25,25-25,-25 25,25-25,-1 0,1 0,0-25,0 25,-25-25,25 0,-1 0,-24 1,25-1,-25 0,25 0,-25 0,0 0,25 25,-25 25,0 0,0 0,0 0,0 0,0-1,0 1,25-25,-25 25,24-25,-24 25,25-25,0 25,0-25,0 0,-1 0,1 0,0 0,0-25,0 25,-25-25,24 0,-24 0,0 1,25-1</inkml:trace>
  <inkml:trace contextRef="#ctx0" brushRef="#br0" timeOffset="393688.0842">13519 8731,'0'0,"-25"0,0 0,50 0,0 0,0 0,24 0,-24 0,0 0,25 0,-26 0,26 0,0 0,-26 0</inkml:trace>
  <inkml:trace contextRef="#ctx0" brushRef="#br0" timeOffset="483154.425">1017 10616,'0'-24,"0"48,-24-24,24 25,0 0,0 0,0 0,0-1,0 1,0 0,0 0,0 0,24-25,1 0,0 0,0 0,0 0,-1 0,-24-25,25 25,0 0,0 0,0 0,-1 0,-24-25,25 25,0 0,-25 25,25-25,-25 25,0-1,0 1,0 0,-25 0,0 0,0-25,1 0,24 24,-25-24,0 25,0-25,0 0,1 0,-1 0,0 0</inkml:trace>
  <inkml:trace contextRef="#ctx0" brushRef="#br0" timeOffset="483355.8206">1042 10616,'0'-24,"25"24,-25-25,25 25,0 0,-25-25,24 25,1 0</inkml:trace>
  <inkml:trace contextRef="#ctx0" brushRef="#br0" timeOffset="483790.8129">1216 10368,'-25'0,"0"0,0 0,1 0,-26 0,25 0,0 0,1 0,-1 0,-25 25,25-25,1 0,-1 25,-25 0,25-25,0 25,1-1,-1 1,0 0,25 25,-25-26,0 26,25-25,0 24,0 1,0 0,0-1,25-24,-25 25,25-1,0-24,0 25,24-26,-24 1,25 0,-25 0,24 0,1 0,-1-25,1 24,-25-24,24 0,1-24,0 24,-1-25,1 0,-1 0,1-25,0 26,-26-26,26 0,-25 1,0-1,-25 1,24-1,-24 25,0-24,0-1,0 25,-24 0,-1 1,0-1,0 0,-24 0,24 0,-25 25,25-24,-24-1,24 25,0 0,0-25,1 25,-1 0,0 0,0 0,25 25,-25-25,25 25,0-1,0 1</inkml:trace>
  <inkml:trace contextRef="#ctx0" brushRef="#br0" timeOffset="484553.8405">2481 10492,'0'25,"-25"0,25 0,0 0,0-1,0 1,0 0,0 0,0 0,0-1,0 1,0 0,0 0,0 0,25-1,-25 1,0 0,0-50,0 0,0 1,0-1,0 0,0-25,0 26,0-1,0-25,0 25,0 1,0-26,0 25,0 0,0-24,0 24,0 0,0 0,0 1,0-1,0 0,0 0,25 0,-25 1,24-1,-24 0,25 25,0-25,-25 0,25 25,-25-24,25 24,-1 0,1 0,0 0</inkml:trace>
  <inkml:trace contextRef="#ctx0" brushRef="#br0" timeOffset="485669.8338">2580 10740,'0'-24,"0"-1,0 0,25 0,-25 0,25 25,-25-24,24 24,1-25,0 25,0 0,0-25,-1 25,1 0,-25 25,25-25,0 25,0-25,-25 24,0 1,24 0,-24 0,0 0,0-1,0 1,0 0,0 0,-24-25,24-25,0 0,0 0,24 25,-24-24,25 24,0-25,0 25,0 0,-25-25,25 25,-1 0,-24 25,25-25,0 25,-25-1,0 1,0 0,25-25,-25 25,0 0,0-1,0-48,0-1,0 0,25 25,-25-25,24 0,-24 1,25 24,-25-25,25 25,-25-25,25 0,0 25,-25-25,24 25,1 0,0 25,0 0,0 0,-25 0,24-1,1 1,0 0,0-25,0 25,-1-25,1 0,0 0,0-25,0 25,-1 0,1-25,0 25,0-25,0 25,-1-24,1 24,0-25,0 0,0 0,-1 0,-24 1,-24 24,-1 0,-25 24,25-24,1 25,-1 0,-25-25,25 25,1 0,-1-1,0 1,0-25,0 25,25 0,0 0,0-1,0 1,25-25,0 0,0 0,0-25,-1 1,1-1,0 0,0 0,0-24,-25 24,24 0,1-25,-25 1,0 24,0 0,25-24,-25 24,0 0,0-25,0 26,-25 24,25-25,-25 0,25 0,-24 25,-1-25,0 25,25-24,-25 24,0-25,25 50,0-1,0 1,0 0,0 0,25 24,-25-24,0 25,25-25,-25 24,25-24,-25 25,0-1,25-24,-25 25,24-26,-24 26</inkml:trace>
  <inkml:trace contextRef="#ctx0" brushRef="#br0" timeOffset="486771.7374">4912 10468,'0'24,"0"1,0 0,0 0,0 0,0-1,0 1,24 0,-24 0,25-25,-25 25,25-1,0 1,0 0,-25-50,25 25,-25-25,0 1,24-1,-24 0,25 25,0-25,0 25,0 25,-1-25,1 0,-25 25,25-25,0 0,-25 25,25-25,-25 24,24-24,-24-24,0-1,0 0,0 0,0 0,0 1,-24-1,24 0,0 0,0 0,0 1,0-1,0 0,0 0,0 0,24 25,-24-24,25 24,0 0,0 0,0 0,-1 0,1 24,0 1,0-25,-25 25,25-25,-25 25,24 0,1-25,-25 24,25-24,-25 25,25-25,0 0,-25 25,0 0,0 0,0-1,0 1,0 25,0-25,0 24,0-24,0 25,0-26,0 26,0-25,0 0,0-1,0 26,0-25,0 0,0-1,0 1,0-50,0 1,-25 24,25-25,0 0,0-25,-25 26,25-26,0 0,0 26,0-26,0 0,0 1,0 24,0-25,0 26,0-1,0 0,0 0,0 0,0 1,25-1,-25 0,25 25,-1 0,-24 25,25-25,0 0,0 25,0-1,-1-24,-24 25,25 0,-25 0,0 0,0-1,0 1,0 0,0 0,0 0,0-1,0 1,-25 0,1 0,-1 0</inkml:trace>
  <inkml:trace contextRef="#ctx0" brushRef="#br0" timeOffset="487091.6515">6202 10542,'0'-25,"-25"25,25 25,-25-25,0 25,0-25,25 25,-25-25,25 24,-24 1,24 0,0 0,0 0,-25-1,25 1,0 0,0 0,0 0,25-1,-25 1,0 0,24-25,-24 25,25-25,-25 25,25-25,0 0,0 0,0 0,-1 0,-24-25,25 25</inkml:trace>
  <inkml:trace contextRef="#ctx0" brushRef="#br0" timeOffset="488519.3636">7219 10542,'0'0,"24"-25,1 25,-25-25,0 1,-25 24,25 24,-24-24,-1 25,0-25,0 25,0-25,25 25,-25 0,1-1,24 1,-25 0,25 0,0 0,0-1,0 1,25-25,-1 0,1 0,0-25,0 25,-25-24,25 24,-25-25,25 25,-25-25,24 0,1 25,-25-25,25 25,-25-24,25 24,0 0,-1-25,1 25,0 25,0-25,-25 24,0 1,0 0,0 0,0 0,0-1,0-48,25 24,-25-25,24 25,1-25,0 25,-25-25,25 25,-25-25,25 25,-1 0,-24-24,25 24,-25 24,0 1,0 0,0 0,0 0,25-25,0-25,0 0,-1 25,-24-25,25 25,-25-25,25 25,-25-24,25 24,0-25,-25 0,24 25,-24-25,25 25,-25-25,25 25,0 0,-25 25,25-25,-25 25,0 0,24-25,-24 25,25-1,-25 1,25-25,0 0,0 0,-1 25,1-25,0 0,0-25,0 25,0 0,-1 0,1-25,0 25,-25-24,25 24,0 0,-1-25,1 0,0 25,-25-25,-25 25,0 25,1-25,-1 25,0-25,0 25,0-1,1-24,-1 25,0 0,0-25,25 25,-25-25,25 25,0-1,0 1,25-25,0 0,-25-25,25 25,0 0,-1-24,1-1,0 25,0-25,0 0,-1 0,1-24,0 24,-25 0,25-24,-25 24,25 0,-25-25,0 26,0-26,0 25,0 0,0 1,0-1,0 0,-25 25,25-25,-25 25,25-25,-25 25,0 0,1-24,24 48,-25-24,25 25,0 0,0 0,0 0,0-1,0 1,0 25,0-25,0 24,25-24,-25 25,0-26,24 1,-24 25,0-25,0-1,0 1</inkml:trace>
  <inkml:trace contextRef="#ctx0" brushRef="#br0" timeOffset="490025.8052">9649 10294,'0'0,"25"0,-25 25,0 0,-25-1,25 1,0 0,0 0,0 0,0-1,0 1,0 0,0 0,0 0,0-1,0 1,0 0,25 0,0-50,0 0,0 0,-25 1,24 24,-24-25,0 0,0 0,25 25,-25-25,0 1,0-1,25 25,0 0,-25 25,25-25,-25 24,24 1,-24 0,25-25,-25 25,0 0,25-25,-25 24,0 1,25-25,-25 25,25-50,-25 0,0 1,24 24,-24-25,0 0,0 0,25 25,-25-25,25 1,0-1,0 0,-1 25,1-25,0 25,-25 25,25-25,-25 25,25-25,-25 25,24-25,-24 24,25 1,-25 0,0 0,25-25,-25 25,25-25,-25-25,25 25,0 0,-25-25,24 0,1 0,-25 1,25-26,0 25,-25-24,25 24,-25-25,24 25,-24-24,25 24,-25-25,0 26,0-1,0 0,0 0,0 0,0 0,-25 1,1-1,-1 25,25-25,-25 25,0 0,25 25,-25 0,25-1,0 1,0 0,0 0,0 25,0-26,0 1,0 25,25-25,-25 24,0-24,25 25,-25-26,0 1,25 25,-25-25,25-1,-25 1,24 0,-24 0,25-25,-25 25,25-25,0 0,0 0,-1 0,1-25,0 0,0 0,-25 0,25 1,-25-1,24 0,-24 0,0 0,-24 25,24 25,0 0,0 0,0 0,0-1,0 1,24-25,1 0,0-25,0 25,-25-24,25 24,-25-25,24 25,1 0,-25-25,25 25,0 25,0-25,-25 25,24-1,-24 1,25-25,-25 25,25 0,-25 0,-25-25,25-25,-25 25,25-25,0 0,-24 25,24-25,0 1,0-1,0 0,0 0,0-24,0 24</inkml:trace>
  <inkml:trace contextRef="#ctx0" brushRef="#br0" timeOffset="490148.8125">11038 10071,'-49'25,"98"-50,-123 50,49-25,-24 0,24 0,0 0,0-25,0 25</inkml:trace>
  <inkml:trace contextRef="#ctx0" brushRef="#br0" timeOffset="490382.7279">10319 10269,'0'0,"25"0,0 0,0 0,-25-25,24 25,1 0,0 0,0-24</inkml:trace>
  <inkml:trace contextRef="#ctx0" brushRef="#br0" timeOffset="491408.4062">12006 10170,'-25'0,"0"0,0 0,1 0,-1-25,0 25,0 0,0 0,25 25,-24-25,-1 0,0 0,25 25,-25-25,25 25,-25-25,1 24,24 1,-25-25,25 25,0 0,0 0,0-1,0 1,25-25,-25 25,24 0,1 0,0-25,-25 24,25-24,0 25,-1 0,1-25,0 25,0 0,-50-1,0-24,0 0,1 0,-26-24,25 24,0 0,1-25,-1 25,0 0,0-25,25 0,25 25,0 0,0-25,-1 25,1 0,0 0,25-24,-26 24,1 0,25 0,-25-25,-1 25,26 0,-25-25,0 25,-1 0,1 0,0-25,0 25,0-25,-50 1,0 24,0 0,0 24,1-24,-1 0,0 25,0-25,0 25,1-25,24 25,-25-25,25 25,0-1,0 1,0 0,25-25,-1 0,-24 25,25-25,0 0,25 0,-26 0,1 0,25 0,-25 0,-1 0,26 0,-25-25,0 25,-1-25,1 25,0-25,0 1,0 24,-25-25,24 0,1 0,-25 0,0 1,-25 24,1 0,-1 0,0 0,25 24,0 1,0 0,-25-25,25 25,0 0,0-1,25-24,-25 25,25-25,-25 25,25 0,-1-25,1 0,0 25,0-25,0-25,0 25</inkml:trace>
  <inkml:trace contextRef="#ctx0" brushRef="#br0" timeOffset="491668.256">12800 10021,'0'-99,"0"198,0-223,0 99,-25 25,25-25,0 1,0-1,-25 25,25 25,25-1,-25 1,0 0,25-25,-25 50,0-26,24 1,-24 25,0-25,25 24,-25-24,0 25,0-25,0 24,0-24,0 25,0-26,0 1,0 0,0 0,0 0,-25-1,1 1</inkml:trace>
  <inkml:trace contextRef="#ctx0" brushRef="#br0" timeOffset="491914.1181">12676 10344,'24'-50,"-48"100,73-125,-24 50,0 25,-25-24,25 24,-1 0,1 0,0-25,0 25,0 0,-1-25,1 25,0 0,0 0,0 0,-1 25,1-25,-25 25,0-1,0 1,0 0,0 0,0 0,0-1,0 1,0 0,25-25,-25 25,0 0,25-25</inkml:trace>
  <inkml:trace contextRef="#ctx0" brushRef="#br0" timeOffset="492468.6526">13395 10294,'-25'-25,"50"50,-75-50,25 25,1 0,-1 0,0 0,0 0,25 25,0 0,0 0,25-25,-25 24,25-24,0 25,-1-25,1 0,0 0,0 0,0 0,-25-25,24 25,1-24,-25-1,25 25,-25-25,0 50,25-25,0 25,-25-1,25-24,-25 25,0 0,24-25,-24 25,0 0,25-25,-25-25,0 0,0 0,25 25,-25-25,0 1,25-1,-25 0,25 25,-25-25,24 25,1-25,0 25,0-24,0 24,-1 0,1 24,-25 1,0 0,0 0,0 0,0-1,0 1,0 0,25 0,0 0</inkml:trace>
  <inkml:trace contextRef="#ctx0" brushRef="#br0" timeOffset="492985.5097">14213 9996,'0'25,"0"0,0 0,0 0,0-1,25 1,-25 0,0 0,0 0,25-1,-25 1,0 0,0 25,25-26,-25 1,0 0,0 0,0 0,0-1,0-48,0-1,0 0,0 0,0 0,-25 1,25-26,0 25,-25-24,25 24,-25-25,25 25,0-24,0 24,0-25,0 25,0 1,0-1,0-25,0 25,0 1,25-1,0 25,-25-25,25 25,0 0,-1 0,1 0,0 0,0 0,-25 25,25-25,-1 25,1-1,0 1,-25 0,0 0,0 0,0-1,0 1,0 0,0 0,0 0,-25 0,0-1,1 1,24 0,-25 0,0 0</inkml:trace>
  <inkml:trace contextRef="#ctx0" brushRef="#br0" timeOffset="494029.6671">14734 10120,'0'0,"25"-24,-25 48,0 1,-25-25,1 25,-1 0,0 0,0-25,25 24,-25 1,1 0,24 0,0 0,0-1,24-24,-24 25,25-25,0 0,0 0,0 0,-25-25,24 25,1 0,0-24,0-1,0 25,-25-25,24 0,1 0,0 1,-25-1,0 0,0 0,-25 25,0 0,1 0,-1 0,0 25,0 0,25 0,0-1,0 1,25-25,0 0,0 0,-1 0,1 0,0 0,0-25,0 25,-1 0,-24-24,25 24,0 0,-25-25,25 25,0 0,-25 25,24-25,-24 24,25-24,-25 25,0 0,25 0,-25 0,0-50,25 25,-25-25,25 0,-1 25,-24-25,25 25,-25-24,25 24,-25-25,25 25,0-25,-1 0,-24 50,0 0,0 0,0-1,0 1,0 0,25-25,-25 25,25-25,-25-25,25 25,0 0,-25-25,24 25,1-25,0 1,0 24,-25-25,25 0,-1 0,1 25,-25-25,25 1,-25-1,25 25,-25-25,25 0,0 0,-25 0,24 1,-24-1,0 50,-24-25,24 24,-25-24,25 25,-25 0,25 0,0 0,-25-25,25 25,0-1,0 1,0 0,0 0,25-25,0 0,0 0,-1 0,1 0,0-25</inkml:trace>
  <inkml:trace contextRef="#ctx0" brushRef="#br0" timeOffset="494243.5271">15999 9897,'0'-273,"0"546,0-571,-24 274,-1 24,0 0,25 24,0 1,0 0,0 0,0 0,0-1,-25 1,25 0,0 0,0 0,0-1,0 1,0 0,0 0,0 0,-25-1,25 1,0 0,-24-25</inkml:trace>
  <inkml:trace contextRef="#ctx0" brushRef="#br0" timeOffset="494346.4692">15826 9922,'124'-149,"-248"298,273-323,-125 149,1 1,0-1,0 25</inkml:trace>
  <inkml:trace contextRef="#ctx0" brushRef="#br0" timeOffset="496774.3532">2902 11633,'0'-24,"0"48,0 1,0 0,0 0,25 0,-25-1,0 1,0 0,0 0,0 0,0-1,25 1,-25 0,0 0,0 0,0-1,0 1,0 0,0 0,0 0,0-1,0 1,0 0,0 0,0 0,0 0,0-1,0 1,0 0,0-50,0 0,0 1,-25 24</inkml:trace>
  <inkml:trace contextRef="#ctx0" brushRef="#br0" timeOffset="497696.1209">1910 11658,'0'-25,"-24"25,24-24,-25 24,0 0,0 0,0 0,0 0,1 24,-1 1,0 0,0 0,0 0,1-1,-1 1,0 0,-25 25,26-26,24 26,-25-25,0 0,0-1,25 26,-25-25,25 0,0-1,0 1,0 0,0 0,0 0,25-25,-25 25,25-25,0 0,0 0,-1 0,-24-25,25 25,0 0,-25-25,25 25,0-25,-25 0,24 25,-24-25,25 25,-25-24,0-1,25 25,-25-25,0 0,0 0,0 1,0-1,0 0,25 25,-25 25,0 0,25-25,-25 24,24 1,-24 0,0 0,25 0,-25-1,0 1,0 0,0 0,0 0,0 0,0-1</inkml:trace>
  <inkml:trace contextRef="#ctx0" brushRef="#br0" timeOffset="498015.0287">1910 11981,'25'0,"0"0,0 0,-25 24,25-24,-25 25,24-25,-24 25,0 0,0 0,0-1,0 1,0 0,0 0,0 0,-24-25,24 25,-25-1,0-24</inkml:trace>
  <inkml:trace contextRef="#ctx0" brushRef="#br0" timeOffset="498418.7972">2183 12005,'25'0,"-25"25,0 0,0 0,0 0,25-1,-25 1,25-25,-25 25,24-25,1 25,0-25,0 0,0 25,-1-25,1-25,0 25,-25-25,0 0,0 0,-25 25,25-24,-25 24,25-25,25 25,0 0,-25 25,25-25,0 0,-25 24,24-24,-24-24,-24 24</inkml:trace>
  <inkml:trace contextRef="#ctx0" brushRef="#br0" timeOffset="498636.6723">1960 11881,'0'25,"-25"-25,25 25,-25 0,25 0,-24-1,24 1,0 0,-25 0,25 0,-25-1,25 1,0 0,0 0,0 0,0 0,0-1,0 1,0 0,0 0,25-25,-25 25,25-25,-25 24,24-24</inkml:trace>
  <inkml:trace contextRef="#ctx0" brushRef="#br0" timeOffset="498913.8079">2406 12055,'25'0,"0"0,0 0,0 0,-1 0,1 25,0-25,0 25,0-25,-1 0,1 24,0 1,0-25,-25 25,0 0,0 0,0 0,0-1,0 1,-25 0,0 0,0 0,1-1,-1-24,0 25,0 0,0-25,-24 25,24-25,0 0</inkml:trace>
  <inkml:trace contextRef="#ctx0" brushRef="#br0" timeOffset="499378.4527">2977 12080,'0'-25,"-25"25,0 0,50 0,0 0,0 0,0 0,-1 0,1 0,0 0,0 0,0 0,-1 0,1 0,0 0,0 0,0 0,-25-25,24 25,1 0,0 0</inkml:trace>
  <inkml:trace contextRef="#ctx0" brushRef="#br0" timeOffset="499628.3108">3324 11857,'0'0,"-25"0,25 24,0 1,0 0,0 0,0 0,0-1,0 1,0 0,0 0,0 0,0-1,0 1,0 0,0 0,0 0</inkml:trace>
  <inkml:trace contextRef="#ctx0" brushRef="#br0" timeOffset="499904.1532">3696 11981,'0'0,"25"0,0 24,-25 1,25 0,-25 0,0 0,0-1,0 1,0 0,0 0,0 0,0 0,-25-1,0-24,0 0</inkml:trace>
  <inkml:trace contextRef="#ctx0" brushRef="#br0" timeOffset="500320.9142">4019 11981,'0'0,"25"0,-1 0,-24 24,0 1,25-25,-25 25,0 0,0 0,0-1,0 1,25-25,-25 25,25-25,0 0,-1 0,-24-25,0 0,25 25,-25-24,25 24,0 24,0 1,-1 0,1-25,0 0,-25-25,0 0,0 1,0-1</inkml:trace>
  <inkml:trace contextRef="#ctx0" brushRef="#br0" timeOffset="500570.8752">3622 11857,'0'0,"-25"0,0 24,0-24,1 0,-1 0,25 25,-25 0,25 0,0 0,0-1,0 1,0 0,25 0,0 0,-25-1,24 1,1 0,0 0,0 0,24 0,-24-1,0 1,25-25,-26 25</inkml:trace>
  <inkml:trace contextRef="#ctx0" brushRef="#br0" timeOffset="500821.734">4490 11981,'0'0,"25"-25,0 25,-1 0,-24 25,25-25,-25 24,25-24,-25 25,0 0,25 0,-25 0,0-1,25-24,-25 25,0 0,0 0,0 0,-25 0,0-1,0 1</inkml:trace>
  <inkml:trace contextRef="#ctx0" brushRef="#br0" timeOffset="501035.6071">4961 12055,'25'0,"0"0,0 0,-25-25,25 25,-1 0,1 0,-25-25,25 25,0 0,0 0,-1 0</inkml:trace>
  <inkml:trace contextRef="#ctx0" brushRef="#br0" timeOffset="501190.7115">5085 12229,'0'25,"0"-50,0 74,25-24,0-25,0-25,0 25</inkml:trace>
  <inkml:trace contextRef="#ctx0" brushRef="#br0" timeOffset="501617.3143">6673 11534,'0'0,"25"0,-1 0,-24-25,0 50,0 0,0 0,0 0,0-1,0 1,0 0,0 0,0 0,0-1,0 1,0 0,0 0,0 0,0-1,0 1,0 0,25 0</inkml:trace>
  <inkml:trace contextRef="#ctx0" brushRef="#br0" timeOffset="501900.1556">7020 11683,'0'0,"25"25,-25 0,0-1,25-24,-25 25,24-25,-24 25,25 0,0-25,0 0,0 0,0 0,-1 0,1 0,0-25,0 25,-25-25,0 0,0 1,0-1,-25 0,0 0,25 0,-25 25,1-24,-1-1,0 25</inkml:trace>
  <inkml:trace contextRef="#ctx0" brushRef="#br0" timeOffset="502709.2124">6127 12080,'-25'0,"50"0,0 0,0 25,0-25,-1 0,1 24,0-24,0 0,0 0,-1 0,26 0,-25 0,24 25,-24-25,25 0,-1 0,-24 0,25 0,-1 0,1 0,0 0,-1 0,1 0,-1 0,1 0,24 0,-24 0,0 0,-1 0,26 0,-26 0,26 0,-26 0,26 0,-26 0,26 0,-1 0,-24 0,24 0,1 0,-1 0,0 0,1 0,-1 0,1 0,-1 0,1 0,24 0,-25 0,1-25,-1 25,0 0,26 0,-26 0,0 0,1 0,24 0,-24-24,-1 24,0 0,1 0,24 0,-25-25,1 25,-1 0,1 0,-26 0,26 0,-1-25,-24 25,24 0,1 0,-26 0,26 0,-26-25,26 25,-26 0,26 0,-26 0,26 0,-26-25,26 25,-26 0,1 0,-1 0,1 0,0 0,-1 0,1-24,0 24,-1 0,-24 0,25 0,-26 0,1 0,0 0,0 0,0-25,-1 25,1 0</inkml:trace>
  <inkml:trace contextRef="#ctx0" brushRef="#br0" timeOffset="503489.6675">6400 12526,'0'-24,"0"-1,0 0,25 25,0 0,-25 25,0 0,24-25,-24 24,0 1,25 0,-25 0,25 0,-25-1,0 1,0 0,25 0,-25 0,0-1,0 1,0 0,0 0,0 0,0-1,-25-24,25 25,-25-25,0 0,1 0,-1-25,0 25,0-24,0 24,25-25,-24 25</inkml:trace>
  <inkml:trace contextRef="#ctx0" brushRef="#br0" timeOffset="504025.227">6722 12626,'0'0,"25"0,-25 24,0 1,0 0,0 0,25 0,-25-1,25-24,-25 25,25-25,-1 25,1-25,0 0,0 0,-25-25,0 0,0 1,0-1,25 25,-25-25,24 25,1 0,0 0,-25 25,25-25,0 0,-1 0,-24 25,0-50,0 0,0 0,0 0,0 1,-24-1,24 0,0 0,-25 0,25 1,0-1,0 0</inkml:trace>
  <inkml:trace contextRef="#ctx0" brushRef="#br0" timeOffset="504320.1962">7640 12402,'25'0,"-25"-24,0-1,-25 25,0 0,1 0,-1 0,0 0,0 0,0 0,1 25,-1-25,0 24,25 1,-25-25,0 25,25 0,-24 0,24 24,0-24,0 0,0 24,0-24,0 25,0-25,0-1,0 26,24-25,1 0,0-1,-25 1,25 0,0 0,-1 0,26-25</inkml:trace>
  <inkml:trace contextRef="#ctx0" brushRef="#br0" timeOffset="504614.6772">7913 12526,'0'0,"0"25,25 0,-25 0,0 0,0-1,0 1,0 0,25 0,-25 0,0-1,0 1,0 0,0 0,24 0,-24-1,0 1</inkml:trace>
  <inkml:trace contextRef="#ctx0" brushRef="#br0" timeOffset="504840.1477">8037 12750,'0'-25,"25"25,0 0,-1 0,-24-25,25 25,0 0,0 0,0 0,0 0,-1 0,1 0,0 0,0 0,0 0,-1-25,1 25,0 0,0 0</inkml:trace>
  <inkml:trace contextRef="#ctx0" brushRef="#br0" timeOffset="505037.0344">8434 12650,'-99'0,"198"0,-223 0,124 25,0 0,0 0,25 0,-25-1,25 1,-25 0,24 0</inkml:trace>
  <inkml:trace contextRef="#ctx0" brushRef="#br0" timeOffset="505366.2581">8781 12650,'25'0,"0"0,-25-24,25 24,-1 0,-24 24,0 1,0 0,0 0,0 0,0-1,0 1,0 0,0 0,-24 0,24-1,0 1,-25-25,25 25,-25-25,0 0</inkml:trace>
  <inkml:trace contextRef="#ctx0" brushRef="#br0" timeOffset="505872.0072">8955 12650,'0'0,"25"0,-1-24,-24 48,0 1,0 0,0 0,0 0,0-1,25-24,-25 25,0 0,25-25,0 0,0 0,-1-25,1 0,0 25,0 0,0 25,-25 0,24-25,-24 25,25-25,-25 25,25-25,0 0,0-25,-25 0,25 25,-25-25,24 0,-24 1,0-1,0 0,0 0,0 0,0 1,0-1,0 0,-24 25,24-25</inkml:trace>
  <inkml:trace contextRef="#ctx0" brushRef="#br0" timeOffset="506083.8855">8856 12427,'0'-25,"24"25,-24-24,25 24,-25-25,25 25,-25-25,25 25,-25-25,25 25,-1-25</inkml:trace>
  <inkml:trace contextRef="#ctx0" brushRef="#br0" timeOffset="506399.7083">9476 12353,'0'0,"0"-25,25 25,-1 0,1 0,0 0,0 25,0 0,-25-1,24-24,-24 25,0 0,25-25,-25 25,0 0,0-1,0 26,0-25,0 0,-25-1,25 1,-24 0,-1 0,25 0,-25-1,0 1,0 0,1 0,-1 0</inkml:trace>
  <inkml:trace contextRef="#ctx0" brushRef="#br0" timeOffset="507082.9854">10195 12402,'0'0,"0"-24,0-1,-25 25,0 0,1 25,-1-1,0 1,25 0,-25 0,25 0,-25-1,25 1,0 0,0 0,0 0,0 24,0-24,0 0,25 0,0-1,-25 1,25 0,0-25,-1 25,1-25,0 0,0 0,0 0</inkml:trace>
  <inkml:trace contextRef="#ctx0" brushRef="#br0" timeOffset="507471.098">10493 12477,'0'-25,"25"25,-1 0,1 0,0 0,0 0,-25 25,25 0,-25-1,0 1,0 0,0 0,-25-25,25 25,-25-25,25 24,-25-24,0 25,1-25,24 25,-25-25,50 0,-1 0,1 0,0 0,0 0,0-25,-1 25,1 0,0 0,0 0,0-25,-1 25,1 0</inkml:trace>
  <inkml:trace contextRef="#ctx0" brushRef="#br0" timeOffset="507727.9486">11038 12526,'25'0,"-25"-24,25 24,0-25,0 25,-1 0,1 0,0 0,0 0,0 0,-1 0,1 0,0 0,0 0</inkml:trace>
  <inkml:trace contextRef="#ctx0" brushRef="#br0" timeOffset="507935.8639">11386 12402,'-100'0,"76"0,148 0,-273 0,124 0,0 0,25 25,0 0,-25 0,25 0,0-1,0 1,0 0,0 0,0 0,25-1,-25 1,25 0,-25 0,0 0</inkml:trace>
  <inkml:trace contextRef="#ctx0" brushRef="#br0" timeOffset="508236.7025">11609 12452,'0'-25,"25"50,-25 0,0 0,0-1,0 1,0 0,0 0,0 0,0-1,0 1,0 0,0 0,0 0,0-1,0 1,-25 0,0 0,0-25</inkml:trace>
  <inkml:trace contextRef="#ctx0" brushRef="#br0" timeOffset="508718.4779">11807 12402,'25'0,"-25"25,0 0,0 0,0 0,0-1,0 1,0 0,0 0,0 0,0-1,25-24,-25 25,25-50,0 1,-1 24,-24-25,25 25,0 0,-25 25,25-25,0 24,-1-24,1 0,0 0,0-24,-25-1,0 0,25 0,-25 0,0 1,0-1,0 0,0 0</inkml:trace>
  <inkml:trace contextRef="#ctx0" brushRef="#br0" timeOffset="508973.4567">11634 12278,'0'-24</inkml:trace>
  <inkml:trace contextRef="#ctx0" brushRef="#br0" timeOffset="509341.7779">12254 12254,'0'0,"25"0,-1 24,1-24,-25 25,25-25,-25 25,0 0,25-25,-25 25,25-1,-25 1,0 0,0 0,0 0,0-1,0 1,0 0,-25 0,0 0,25-1,-25 1,0 0,1 0,-1 0,-25-1,25 1,1 0</inkml:trace>
  <inkml:trace contextRef="#ctx0" brushRef="#br0" timeOffset="511517.3349">13097 11435,'0'0,"0"-25,25 25,-25-25,0 1,0 48,0 1,0 0,0 0,0 0,0 24,0-24,25 0,-25 24,0-24,0 0,0 25,0-26,0 1,0 0,0 0,0 0,0-1,0-48,0-1,0 0,-25 0,25 0,0 1,0-26,0 25,0 0,0-24,0 24,25 0,-25-24,25 24,-25 0,0 0,24-24,-24 24,25 0,0 0,-25 0,25 1,-25-1,25 25,-25-25,24 25,-24 25,25 0,-25-1,0 1,0 0,-25 0,25 0,-24-1,-1 1,0 0,0 0,0 0,1-1,-1 1,0-25,25 25,-25-25,25 25,25-25,0 25,0-25,-1 0,1 24,0-24,0 0,0 0,-1 25,1-25,0 0,0 25,24-25,-24 0,0 0,25 25,-25-25,-1 0,1 0,0 0,0 0,0 0,-1 0,1 0,-25-25,-25 25,25-25,-24 25,-1 0,0 0,0-25,0 25,1 0,-1 0,25 25,0 0,25 0,-1 0,1-1,0-24,0 25,0-25,-1 0,-24-25,0 1,0-1,0 0,25 25,0 0,0 0,0 0,-1 0,1 0,0 0,0 0,0-25,-1 0,-24 1,25-1,0 0,-25-25,0 26,0-1,0 0,0 0,0 0,0 1,0-1,0 0,-25 0,25 0,0 1,-25-1,25 0,0 0,0 0,0 50,0 0,0 0,0 0,0-1,0 26,0-25,0 24,0-24,0 25,0-25,0 24,0-24,0 25,-24-26,24 26,0-25,0 0,0-1,0 1,0 0,0 0,0 0,24-25,1 0</inkml:trace>
  <inkml:trace contextRef="#ctx0" brushRef="#br0" timeOffset="513767.9193">14164 11658,'25'-74,"-50"148,50-123,-25 73,24-24,-24 25,25 0,-25 0,25-25,-25 25,25-25,-25 24,25-24,-25 25,24-25,1 25,0-25,-25-25,0 0,0 1,0-1,0 0,0 0,0 0,0 1,0-1,25 25,-25 25,25-25,-25 24,24-24,-24 25,25 0,-25 0,0 0,25-25,-25 24,0 1,25-25,-25 25,0-50,0 0,0 1,0-1,0 0,0 0,0 0,0 1,25 24,-25-25,25 25,-25-25,24 25,-24-25,25 25,0 0,0 0,0 0,-25 25,24-25,-24 25,25-25,-25 25,0-1,0 1,0 0,0 0,0 0,0-1,0 1,-25-25,25 25,0-50,-24 25,24-25,0 1,0-1,24 0,1 0,-25 0,25 25,0-24,0 24,-1-25,1 25,0 0,0-25,0 25,-1 0,1 0,0 0,0 0,0 25,-1-25,1 0,-25 25,25-25,0 0,-25 24,25-24,-25 25,-25-25,0 0,0 0,0 0,1 0,24 25,0 0,24-25,-24 25,25-25,-25 24,25-24,0 0,0 25,-1-25,-24-25,25 25,0-24,-25-1,0 0,25 0,-25 0,0 1,0-1,0 0,25 25,-25 25,24-25,-24 25,25-25,-25 24,25-24,0 0,-25 25,25-25,-1 0,1 0,0 0,0 0,0 0,-1-25,1 25,-25-24,25-1,0 0,-25 0,0 0,25 1,-25-1,0 0,0 0,0 0,0 1,0-1,0 0,0 0,0 0,-25 25,25-24,0-1,-25 25,25-25,-25 25,25-25,-25 25,25 25,0 0,0 0,0-1,0 1,0 0,0 25,25-26,-25 1,0 25,0-25,0-1,0 1,25 0,-25 0,0 0,0-1,0 1,25 0,-25 0,0 0,25-25,0 0,-25-25,24 25,-24-25,25 25,-25-25,25 25,-25-25,25 25,-25-24,25 24,-25-25,24 25,-24-25,25 25,0-25,0 25,0 0,-1 0,1 0,-25 25,25-25,0 25,0-25,-25-25,24 25,1 0,-25-25,25 25,0-25,0 1,-1-1,1 0,0 0,-25 0,0 1,-25 24,0 24,1-24,24 25,-25 0,25 0,0 0,0-1,0 1,0 0,0 0,25 0,-25-1,24-24,-24 25,25-25,-25 25,25-25,-25 25,0 0,25-1,-25 1,0 0,0 0,-25-25,0 25,0-25,1 0,24-25,0 0,0 0,24 0,1 1,0 24,0-25,0 25,-1-25,1 25,0-25,0 0,0 25,-1-24,1 24,0-25,0 0,0 25,-25-25,-25 25,0 0,25 25,-25-25,0 0,25 25,-24-25,24 25,-25-25,25 24,0 1,-25-25,25 25,0 0,0 0,25-25,-25 24,25-24,-25 25,24-25,1 0,0 0,0 0,0 0,-1 0,1 0</inkml:trace>
  <inkml:trace contextRef="#ctx0" brushRef="#br0" timeOffset="514383.9425">13742 11385,'25'0,"0"0,0 0,-1 0,1 0,0 0,0 0,0 0,24 0,-24 0,0 0,0 0,24 0,-24 0,25 0</inkml:trace>
  <inkml:trace contextRef="#ctx0" brushRef="#br0" timeOffset="514803.8299">14858 11361,'0'-25</inkml:trace>
  <inkml:trace contextRef="#ctx0" brushRef="#br0" timeOffset="516751.8291">6970 13791,'0'0,"0"-24,0-1,0 0,0 50,-24 0,24-1,-25 1,25 0,0 0,0 0,0-1,0 1,0 0,-25 0,25 0,0-1,0 1,0 0,0 0,25 0</inkml:trace>
  <inkml:trace contextRef="#ctx0" brushRef="#br0" timeOffset="517072.9642">7194 14015,'0'24,"0"1,25-25,-25 25,24-25,1 0,0 25,0-25,0 0,-1 25,1-25,0 0,0-25,0 25,-25-25,0 0,0 0,-25 1,0-1,0 25,0-25,1 25,-1-25,0 25,0 0,0-25,1 25,-1 0,0 0</inkml:trace>
  <inkml:trace contextRef="#ctx0" brushRef="#br0" timeOffset="518347.6505">7839 13618,'0'0,"24"0,-24 25,-24-25,24 24,-25-24,25 25,-25 0,0 0,0 0,25-1,-24 1,-1 0,25 0,-25 24,0-24,25 0,0 25,0-26,-25 26,25-25,0 0,0-1,0 1,0 0,0 0,25 0,0-1,-25 1,25 0,0-25,-1 25,1-25,0 25,0-25,0 0</inkml:trace>
  <inkml:trace contextRef="#ctx0" brushRef="#br0" timeOffset="518710.5231">8012 14039,'25'0,"0"0,0 0,-1-24,1 24,0 0,0 0,0 0,0 0,-1 0,1 0,0-25</inkml:trace>
  <inkml:trace contextRef="#ctx0" brushRef="#br0" timeOffset="519068.526">8533 13841,'25'0,"-25"25,25 0,-25-1,0 1,25 0,-25 0,0 0,0-1,0 1,0 0,0 0,0 0,0-1,0 1,0 0,0 0,-25-25,25 25,-25-25,25 24,-25-24,0 0,1 0,-1-24</inkml:trace>
  <inkml:trace contextRef="#ctx0" brushRef="#br0" timeOffset="519525.3989">8781 13940,'0'0,"0"25,0 0,0 0,0-1,0 1,25-25,-25 25,25-25,-25 25,25-25,-25 25,24-25,1 0,0 0,-25-25,0 0,25 25,0 0,-1 0,1 0,-25 25,25-25,0 0,0 0,-25-25,0 0,0 0,-25 1,0-1,0 0</inkml:trace>
  <inkml:trace contextRef="#ctx0" brushRef="#br0" timeOffset="519696.3838">8657 13667,'0'0,"25"0</inkml:trace>
  <inkml:trace contextRef="#ctx0" brushRef="#br0" timeOffset="519973.5399">9252 13742,'0'0,"0"25,25-25,0 0,0 24,0-24,0 25,-25 0,24-25,-24 25,25 0,-25-1,25 1,-25 0,0 0,0 0,0-1,0 1,0 0,0 0,0 0,-25-1,0 1,25 0</inkml:trace>
  <inkml:trace contextRef="#ctx0" brushRef="#br0" timeOffset="520562.4486">9922 13717,'-25'25,"1"-25,24 25,-25-1,0-24,25 25,-25 0,0 0,25 0,-24-1,-1 1,25 0,0 25,0-26,-25 1,25 0,0 0,0 0,0-1,0 1,0 0,25 0,-25 0,25-1,-25 1,24-25,1 25,0-25,0 25,0-25</inkml:trace>
  <inkml:trace contextRef="#ctx0" brushRef="#br0" timeOffset="520887.2632">10394 13767,'0'24,"0"1,0 0,0 0,0 0,-25-1,25 1,0 0,0 0,0 0,0-1,0 1,0 0,0 0,0 0</inkml:trace>
  <inkml:trace contextRef="#ctx0" brushRef="#br0" timeOffset="521134.1307">10567 14015,'0'0,"25"0,0-25,0 25,-1 0,1 0,0-25,0 25,0 0,-1 0,1 0,0 0,0 0,0 0</inkml:trace>
  <inkml:trace contextRef="#ctx0" brushRef="#br0" timeOffset="521514.1676">11063 13866,'0'-25,"0"0</inkml:trace>
  <inkml:trace contextRef="#ctx0" brushRef="#br0" timeOffset="521975.6884">11038 13866,'25'0,"-25"25,25-25,-25 24,25 1,-25 0,25-25,-25 25,0 0,0-1,24-24,-24 25,0 0,0 0,0 0,0-1,-24 1,24 0,-25-25,0 25,0-25,0 0,1 0,-1 0,0 0</inkml:trace>
  <inkml:trace contextRef="#ctx0" brushRef="#br0" timeOffset="522435.5361">11286 13891,'25'0,"-25"24,0 1,0 0,0 0,0 0,25-25,-25 24,25-24,0 25,0-25,-25-25,24 25,-24-24,25 24,-25-25,25 25,-25-25,25 25,0 0,-25 25,24-25,1 25,0-1,-25 1,25-25,0 25,-1-25,-24-25,0 0,0 1,0-1,0 0,-24 0,-1 0,0 1</inkml:trace>
  <inkml:trace contextRef="#ctx0" brushRef="#br0" timeOffset="522598.5466">11162 13593,'25'0,"0"-25</inkml:trace>
  <inkml:trace contextRef="#ctx0" brushRef="#br0" timeOffset="522928.6525">11857 13692,'0'0,"0"-25,25 25,0 0,-1-24,1 24,0 24,0-24,-25 25,25-25,-25 25,24-25,-24 25,0 0,25-25,-25 24,0 1,0 0,0 0,0 0,0-1,0 1,0 0,0 0,0 0,0-1,0 1,0 0,-25 25,25-26,-24 1,-1 0,25 0,-25-25,0 25,0-1</inkml:trace>
  <inkml:trace contextRef="#ctx0" brushRef="#br0" timeOffset="524164.5783">12552 13692,'0'0,"24"0,-24-25,25 25,0 0,0 0,0 0,-1 0,-24 25,25-25,-25 25,25 0,-25 0,0-1,0 1,-25 0,25 0,-25-25,25 25,-24-1,-1 1,0-25,25 25,-25-25,0 25,1 0,-1-25,25 24,25-24,-25-24,24 24,1 0,0 0,0 0,0 0,-1 0,1 0,0-25,0 25,0 0,-1 0,1 0</inkml:trace>
  <inkml:trace contextRef="#ctx0" brushRef="#br0" timeOffset="524413.4488">12924 13841,'24'0,"-24"-25,25 25,0 0,0-25,0 25,-1 0,1 0,0 0,0 0</inkml:trace>
  <inkml:trace contextRef="#ctx0" brushRef="#br0" timeOffset="524769.311">13420 13643,'0'-25,"24"25,-24 25,0-1,0 1,0 0,0 0,0 0,25-1,-25 1,0 0,0 0,0 0,0-1,0 1,-25-25,25 25,-24-25,24 25,-25-25,0 0</inkml:trace>
  <inkml:trace contextRef="#ctx0" brushRef="#br0" timeOffset="525208.3972">13668 13692,'0'0,"25"0,-25 25,0 0,0 0,0-1,0 1,0 0,24 0,1 0,0-25,0 0,0 0,-25-25,24 0,-24 0,0 0,25 25,-25-24,25 24,0 0,-25 24,25-24,-25 25,24-25,1 0,-25 25,0-50,0 0,0 1,0-1,-25 0,1 0</inkml:trace>
  <inkml:trace contextRef="#ctx0" brushRef="#br0" timeOffset="525433.2703">13370 13345,'0'-25,"0"0,0 1</inkml:trace>
  <inkml:trace contextRef="#ctx0" brushRef="#br0" timeOffset="525753.2069">14313 13444,'24'0,"-24"-25,25 25,0 0,0 0,-25 25,0 0,25 0,-25 0,0-1,0 1,0 0,0 0,0 0,0 24,0-24,0 0,-25 24,25-24,-25 25,0-1,0-24,1 25</inkml:trace>
  <inkml:trace contextRef="#ctx0" brushRef="#br0" timeOffset="526448.3551">12353 13568,'0'25,"0"0,-25-25,25 25,-25-1,25 1,-24 0,24 0,-25 0,25-1,0 1,0 0,-25 25,25-26,0 1,0 0,0 0,0 24,0-24,25 0,-25 25,25-26,-1 1,1 0,-25 0</inkml:trace>
  <inkml:trace contextRef="#ctx0" brushRef="#br0" timeOffset="528418.2498">6375 14660,'25'0,"0"0,0 0,-1 0,1-25,0 25,0 0,0 0,-1 0,1 0,0 0,0 25,0-25,-1 0,1 0,0 0,25 0,-26 0,1 0,0 24,25-24,-26 0,1 0,25 0,-25 0,24 0,-24 0,25 0,-25 0,24 0,-24 0,25 25,-1-25,-24 0,25 0,-1 0,1 0,-25 0,24 0,1 0,-1 0,1 0,-25 25,24-25,1 0,-25 0,24 0,1 0,-25 0,24 0,1 0,0 0,-1 0,1 0,0 0,-1 0,1-25,-1 25,1 0,0 0,-1 0,1 0,-1 0,1 0,0 0,-1 0,1 0,-1 0,1 0,0 0,-1 0,1 0,-1 0,1 0,0 0,-1 0,1 0,0 0,-1 0,1 0,-1 0,1 0,0 0,-1 0,1 0,-1 0,1 0,0 0,-1 0,1 0,-1 0,1 0,0 0,24 0,-24 0,-1 0,1 0,0 0,-1 0,1 0,-1 0,1 0,0 0,-1 0,1 0,-1 0,1 0,0 0,-1 0,1 0,-1 0,1 0,0 0,-1 0,1 0,0 0,-1 0,1 0,-1 0,1 0,-25 0,24 0,1 0,0 0,-26 0,26 0,0 0,-26 0,26 0,-25-25,24 25,1 0,-25 0,24 0,1 0,-25 0,24 0,-24 0,25 0,-25 0,24 0,1 0,-25 0,0 0,24 0,-24 0,25 0,-26-24,26 24,-25 0,0 0,24 0,-24 0,0 0,0 0,24 0,-24 0,0 0,24 0,-24 0,0 0,0 0,0 0,24 0,-24 0,0 0,0 0,24 0,-24 0,0 0,0 0,-1 0,1-25,25 25,-25 0,0 0,-1 0,1 0,0 0,0 0,0 0,-1 0,1 0,25 0,-25 0,-1-25,26 25,-25 0,24 0,1 0,-25 0,24 0,-24 0,0 0,25 0,-26 0,1-25,25 25,-25 0,-1 0,1 0,25 0,-25 0,-1 0,26 0,-25 0,25 0,-26 0,26 0,0 0,-26 0,26 0,0-25,-26 25,26 0,-25 0,24 0,-24 0,25 0,-25 0,-1 0,26 0,-25 0,0 0,24 0,-24 0,0-24,0 24,-1 0,1 0,0 0,0 0,0 0,-1 0,1 0,0 0</inkml:trace>
  <inkml:trace contextRef="#ctx0" brushRef="#br0" timeOffset="529840.4786">7169 15180,'0'-24,"0"-1,0 0,0 50,0 0,0-1,0 1,0 0,0 0,25-25,-25 25,25-1,-1 1,1-25,0 0,-25-25,25 25,0 0,-1 0,1 0,0 0,0 0,0 0,-1 0,1-24,0 24,0-25,-25 0,25 25,-25-25,0 0,0 1,0-1,0 0,-25 0,25 0,0 1,-25-1,0 25,25-25,-25 0,25 0</inkml:trace>
  <inkml:trace contextRef="#ctx0" brushRef="#br0" timeOffset="530831.9516">6846 15056,'0'-24,"0"48,25 1,-25 0,0 0,0 0,25-25,-25 24,0 1,25 0,-25 0,25 0,-1-1,-24 1,25-25,0 0,-25 25,25-25,0 0,-1 0,1-25,0 25,-25-25,25 25,-25-24,25-1,-25 0,0 0,0 0,0 1,0-1,0 0,0 0,0 0,0 1,0-1</inkml:trace>
  <inkml:trace contextRef="#ctx0" brushRef="#br0" timeOffset="531585.2178">8236 15081,'0'-25,"0"1,0 48,0 1,0 0,0 0,0 0,0-1,24 1,-24 0,0 0,0 0,0-1,0 1,0 0,0 0,0 0,0 0,0-1,0 1,0 0,0 0,0 0,0-1,0 1,0 0,-24-25,-1 0,0 0,0-25,0 25,0-25,1 25,24-24,-25-1,0 0,25 0</inkml:trace>
  <inkml:trace contextRef="#ctx0" brushRef="#br0" timeOffset="531887.0448">8310 14957,'0'0,"25"0,-25-25,25 25,-1 0,-24-24,25 24,0-25,0 25,0-25,-1 25,1 0,-25-25,25 25,0 0,0 0,-1 0,1 0,0 0,0-25,0 25,-1 0,1 0,0 0,25 0,-26 0,-24-24,25 24,0 0,0 0,0 0,-1 0,-24 24</inkml:trace>
  <inkml:trace contextRef="#ctx0" brushRef="#br0" timeOffset="532658.6888">8260 14982,'0'25,"0"0,0-1,0 1,0 0,0 0,-24 0,24-1,0 1,-25 0,25 25,0-26,0 1,-25 25,25-25,0 0,0-1,0 1,0 0,0 0,0 0,0-1,0 1,0 0,0 0,25-25,-25 25,25-25,-1-25,1 25</inkml:trace>
  <inkml:trace contextRef="#ctx0" brushRef="#br0" timeOffset="533098.6322">8682 14982,'0'-25,"25"25,-25-25,0 1,-25 24,0-25,0 25,1 0,-1 0,0 0,0 0,0 25,1-25,-1 0,0 24,0 1,0-25,25 25,-24 0,-1 0,0-1,0 1,0 0,25 0,-24 0,24 24,-25-24,25 0,0 0,0-1,0 26,0-25,0 0,0 0,0-1,25 26,-25-25,24 0,1-1,0-24,0 25,0 0,-1-25,1 25,0-25,0 0,0 0</inkml:trace>
  <inkml:trace contextRef="#ctx0" brushRef="#br0" timeOffset="533409.1144">8856 15205,'0'-25,"0"50,0 0,0 0,0 0,0-1,0 1,0 0,0 0,0 0,0 0,0-1,0 1,0 0,0 0,0 0,24-25</inkml:trace>
  <inkml:trace contextRef="#ctx0" brushRef="#br0" timeOffset="533649.996">9004 15329,'0'0,"0"-25,25 25,0 0,0 0,0 0,-1 0,-24-24,50 24,-25 0,0 0,-1 0,1 0,25 0,-25 0,0 0,-1 0,1 0,0 0,0 0</inkml:trace>
  <inkml:trace contextRef="#ctx0" brushRef="#br0" timeOffset="533853.88">9377 15230,'-100'25,"200"-50,-225 50,125 0,0-1,-24-24,24 25,0 0,0 0,0 0,0 0,24-1,-24 1,0 0,25-25,-25 25,25-25</inkml:trace>
  <inkml:trace contextRef="#ctx0" brushRef="#br0" timeOffset="534317.2382">9550 15280,'25'-25,"-50"50,50-25,0 0,0 24,-1-24,-24 25,25-25,0 25,0-25,-25 25,25-25,-1 0,1 0,0 0,0 0,0 0,-25 25,24-25,1 0,0 0,0 0,0 0,-1 25,1-25,0 0,0 0,0-25,-1 25,1-25,-25 0,0 0,0 0,-25 1,25-1,-24 0,-1 0,25 0,-25 1,0-1,0 25,25-25,-24 0,-1 25,25-25,-25 25</inkml:trace>
  <inkml:trace contextRef="#ctx0" brushRef="#br0" timeOffset="534654.6248">10021 14932,'25'0,"-50"0,75 0,-25 0,0 0,-1 0,1 25,0-25,-25 25,25-25,0 25,-25 0,0-1,0 1,0 0,0 0,0 0,-25-25,25 24,0 1,-25-25,25 25,0 0,25-25,0 0,-1-25,1 25,0 0,0-25,0 25,0-25,24 25,-24-24,25 24,-26-25,26 25</inkml:trace>
  <inkml:trace contextRef="#ctx0" brushRef="#br0" timeOffset="535537.4739">9674 15106,'0'0,"-25"25,1 0,24-1,0 1,0 0,0 0,0 0,0-1,0 1,0 0,0 0,0 0,24 0,-24-1,25-24,-25 25,25-25,0 25,0-25,-1 0,-24-25,25 25,0 0,-25-25,25 25,-25-24,25 24,-25-25,24 0,-24 0,0 0,0 0,0 1,0-1,0 0,0 0,0 0,0 1,0-1</inkml:trace>
  <inkml:trace contextRef="#ctx0" brushRef="#br0" timeOffset="537271.8832">10840 14784,'0'24,"25"-24,0 25,-1 0,-24 0,25 0,0-1,0 1,0 25,-25-25,24-1,-24 1,25 0,-25 0,0 0,0-1,0 26,0-25,0 0,0-1,-25 1,1-25,-1 25,0 0,0-25,0 25,1-25,-1 25,-25-25,25 0,1 0,-1 24,0-24</inkml:trace>
  <inkml:trace contextRef="#ctx0" brushRef="#br0" timeOffset="537645.7444">11609 14883,'0'0,"0"-25,0 0,0 0,0 1,-25 24,0 0,1 24,-1-24,0 25,0 0,0 0,1 0,24-1,-25 1,0 0,25 0,-25 0,25 24,-25-24,25 0,0 24,0-24,0 0,0 0,0 0,25-1,-25 1,25 0,-25 0,25-25,0 25,-1-25,1 25</inkml:trace>
  <inkml:trace contextRef="#ctx0" brushRef="#br0" timeOffset="538400.853">11882 15032,'0'-25,"0"50,0-1,0 1,-25-25,25 25,0 0,0 0,0-1,0 1,25 0,-25 0,25-25,-1 25,1-25,0 0,0 0,0 0,-1 0,1-25,0 25,0 0,-25-25,25 25,-25-25,0 0,24 25,-24-24,0-1,0 0,-24 25,24 25,0 0,0-1,0 1,0 0,0 0,0 0,0-1,0 1,0 0,0 0,24-25</inkml:trace>
  <inkml:trace contextRef="#ctx0" brushRef="#br0" timeOffset="538648.7308">12353 15205,'25'0,"0"0,-1 0,1 0,0 0,0 0,0 0,0 0,-1 0,1 0,0 0,0 0,0 0,-1 0,1 0,0 0,0 0</inkml:trace>
  <inkml:trace contextRef="#ctx0" brushRef="#br0" timeOffset="538918.5952">12626 15106,'0'0,"-25"0,0-25,1 25,-1 0,0 0,25 25,0 0,0 0,0-1,0 1,0 0,0 0,0 0,0-1,25 1,-25 0,25 0,-25 0,24-25</inkml:trace>
  <inkml:trace contextRef="#ctx0" brushRef="#br0" timeOffset="539482.3763">12899 15131,'0'0,"0"-25,0 0,0 50,0 0,0 0,0-1,0 1,0 0,0 0,25 0,-25-1,24-24,1 0,0-24,0 24,-25-25,25 25,-25-25,24 25,1 0,0 25,0-25,-25 25,25-25,-25 24,24-24,-24 25,25-25,0 0,-25-25,0 1,25 24,-25-25,0 0,0 0,0 0,0 1,-25-1,25 0,-25 0,25 0,-25 1,25-1,0 0,-24 0</inkml:trace>
  <inkml:trace contextRef="#ctx0" brushRef="#br0" timeOffset="539814.1437">13271 14883,'0'-25,"25"25,-1 0,-24-25,25 25,-25 25,25-25,-25 25,0 0,0-1,0 1,0 0,0 0,0 0,-25-1,25 1,0 0,0 0,25-25,0 0,0-25,-1 25,1-25,0 25,0 0,0-25</inkml:trace>
  <inkml:trace contextRef="#ctx0" brushRef="#br0" timeOffset="540131.4683">13817 14784,'0'24,"0"-48,0 73,24-49,-24 25,25-25,-25 25,25 0,-25-1,0 1,25-25,-25 25,0 0,0 0,25-1,-25 1,0 0,0 0,0 0,0-1,0 1,0 0,0 0,0 0,-25-1,25 1,-25 0,0 0,0 0,1 0,-26-1,0 1,1 0,-1 0</inkml:trace>
  <inkml:trace contextRef="#ctx0" brushRef="#br0" timeOffset="542995.1884">15776 14263,'25'0,"0"0,0 0,-1 0,-24 24,25-24,0 0,0 0,0 0,-1 0,1 0,0 0,0 0,0 0,-1 0,1 0,0 0,0-24</inkml:trace>
  <inkml:trace contextRef="#ctx0" brushRef="#br0" timeOffset="543556.3737">15875 14511,'0'25,"25"-25,0 0,0 0,0 0,-1 24,1-24,0 0,0 0,0 0,-1 0,1 0,0 0,0-24,0 24,-1 0,1 0,-25-25,-25 25</inkml:trace>
  <inkml:trace contextRef="#ctx0" brushRef="#br0" timeOffset="544350.5528">15925 14684,'-25'0,"25"25,25-25,0 0,-25 25,25-25,-1 0,1 0,0 0,0 0,0 0,-1 0,1 0,0 0,-50-25,0 25</inkml:trace>
  <inkml:trace contextRef="#ctx0" brushRef="#br0" timeOffset="567921.7262">16719 13940,'0'-25,"-25"25,0 0,25-24,-25 24,50 24,0-24,0 0,0 0,-1 0,1 0,0 0,0 0,0 0,-1 0,1 0,0 0,0-24,0 24</inkml:trace>
  <inkml:trace contextRef="#ctx0" brushRef="#br0" timeOffset="568448.935">17140 13593,'25'0,"0"-25,-25 0,25 25,0 0,-1 0,1 0,0 0,0 0,-25 25,25-25,-25 25,0 0,0 0,0-1,0 1,0 0,0 0,-25-25,25 25,-25-25,25 24,-25-24,25 25,-25-25,25 25,0 0,25-25,0 25,0-25,0 0,-1 0,1 0,0 0,0 24,0-24,-1 25,-24 0,0 0,0 0,-24-25,-1 24,0-24,0 0,0 25,1-25,-1 0,0 25,0-25,0 0,1 0,-1 0,0 0,0 0</inkml:trace>
  <inkml:trace contextRef="#ctx0" brushRef="#br0" timeOffset="569474.042">17860 13742,'0'0,"25"0,-25 25,0-1,0 1,-25-25,25 25,0 0,0 0,0-1,25 1,-25 0,24-25,1 25,0-25,0 0,0 0,-1 0,-24-25,25 25,0-25,-25 0,25 1,-25-1,0 0,0 0,0 0,-25 1,0-1,25 0,-25 25,25-25,-24 0,-1 25,25-24,-25 24,0-25,0 25,1 0,-1-25,0 50,0-25,25 25</inkml:trace>
  <inkml:trace contextRef="#ctx0" brushRef="#br0" timeOffset="570028.0296">18381 13593,'0'-25,"0"0,0 50,0 0,0 0,0 0,0-1,0 1,0 0,0 0,0 0,0-1,24-24,-24 25,25-25,0 0,0 0,-25-25,25 25,-25-24,24 24,1 0,0 24,0-24,0 0,-25 25,24-25,1 0,-25-25,0 1,0-1,0 0,0 0,-25 25,25-25,-24 1,-1-1,25 0,-25 25,25-25,-25 0,25 1,-25 24</inkml:trace>
  <inkml:trace contextRef="#ctx0" brushRef="#br0" timeOffset="570389.8999">18753 13271,'0'0,"24"0,-24-25,25 25,0-25,0 25,0 0,0 0,-1 0,-24 25,0 0,0-1,0 1,0 0,0 0,0 0,-24-1,24 1,-25 0,25 0,-25 0,0-1,25 1,-25 0,25 0,0 0,0-1,25-24,0 0,0 0,0 0,-1-24,1 24,0 0,0 0,0-25,-1 25,1 0,0-25,0 25,24 0</inkml:trace>
  <inkml:trace contextRef="#ctx0" brushRef="#br0" timeOffset="571116.7995">17488 14337,'-25'0,"0"0,0 0,0 0,25 25,25-25,0 0,0 0,0 0,-1 0,26 0,24 0,-24 0,25 0,-1 0,0 0,1 0,-1 0,1 0,24 0,-25 0,1 0,-1 0,0 0,1 25,-26-25,26 0,-26 0,1 0,-25 0,25 0,-26 0,1 0,0 0,-25 25</inkml:trace>
  <inkml:trace contextRef="#ctx0" brushRef="#br0" timeOffset="571796.595">9153 16049,'-25'0</inkml:trace>
  <inkml:trace contextRef="#ctx0" brushRef="#br0" timeOffset="572159.3888">9079 16024,'49'-25,"-98"50,123-50,-49 25,0 0,0 0,-1 0,1 0,0 0,0 0,25 25,-26-25,26 0,24 0,-24 0,24 0,1 0,-1 0,1 0,-1 0,25 0,0-25,1 25,-1 0,0 0,25 0,-25 0,25 0,-24 0,-1 0,0 0,25 0,-25 0,-24 0,24-25,0 25,-24 0,24 0,-25 0,1 0,-1 0,0 0,-24-25,24 25,-24 0,0 0,-1 0,-24 0,25 0,-26-24,1 24,-25-25,-25 25</inkml:trace>
  <inkml:trace contextRef="#ctx0" brushRef="#br0" timeOffset="572780.7988">11832 16073,'25'0,"0"0,-25 25,0 0,0 0,0 0,0-1,0 1,0 0,0 0,0 0,0-1,0 1,0 0,0 0,0 0,0 0,25-1,-25 1,0-50,-25 1,25-1,0 0,-25 25,25-25,0 0,-25 0,25 1,-25-1,25 0,-24 0,24 0,0 1,0-1,24 25,1-25,0 25,0 0,0 0,-1 25,1-25,0 0,0 0,0 0,-1 25,1-25,0 0,0 24,0-24,-1 25,1 0,0 0,-25 0,0-1,-25 1,25 0,-25-25,1 25,-1-25,0 25,-25 0,26-25,-1 24,-25 1,1-25,-1 25,25-25,-24 25,-1-25,25 25,0-25,1 0,-1 0</inkml:trace>
  <inkml:trace contextRef="#ctx0" brushRef="#br0" timeOffset="574028.7093">17835 14660,'0'24,"0"1,0 0,0 0,0 0,0-1,0 1,-25 0,25 0,0 0,0-1,0 1,0 0,0 0,0 0,0-1,0 1,0 0,0-50,0 0,0 1,0-1,0 0,0 0,0 0,0 1,0-1,0 0,0 0,0 0,0 1,0-1,0 0,25 25,-25-25,25 25,0 0,-1 0,1 0,-25 25,25-25,0 25,0-25,-25 25,24-25,1 24,0-24,-25 25,25 0,-25 0,25 0,-25-1,0 1,0 0,0 0,0 0,0-1,-25 1,25 0,-25-25,0 25,0 0,1-25,-26 24,25 1,0-25,-24 0,24 25,-25-25,26 0,-26 0,25 0,0 0,-24 0,24-25</inkml:trace>
  <inkml:trace contextRef="#ctx0" brushRef="#br0" timeOffset="575443.3867">19670 14139,'0'0,"0"24,25-24,0 0,0 0,0 0,-1 0,1 0,0 0,0 0,0 0,0 0,-1 0,1 0,0 0,0 0,0 0,-1 0,1 0,-25-24,0-1,-25 25</inkml:trace>
  <inkml:trace contextRef="#ctx0" brushRef="#br0" timeOffset="575828.4447">20836 13444,'0'0,"25"0,-25-25,25 25,0 0,-50 25,0-25,25 25,0 0,-25 0,0-1,25 1,0 0,-24 0,24 0,0-1,0 1,0 0,0 0,0 0,0-1,0 1,0 0,0 0,0 0</inkml:trace>
  <inkml:trace contextRef="#ctx0" brushRef="#br0" timeOffset="576166.9318">20985 13667,'0'0,"0"-24,25 24,-25 24,25-24,0 0,-1 0,1 0,0 25,0-25,0 0,-1 0,1 0,0 0,0 0,0-25,-1 1,-24-1,0 0,-24 25,-1-25,25 0,-25 25,0-24,-24 24,24-25,0 25,-25-25,26 25,-1 0,0-25,0 25,0 0,1 0,24 25</inkml:trace>
  <inkml:trace contextRef="#ctx0" brushRef="#br0" timeOffset="576550.3932">21630 13494,'25'0,"-25"25,0-1,25-24,-25 25,0 0,24 0,-24 0,0-1,0 1,25 0,-25 0,0 0,0-1,0 1,0 0,0 0,-25-25,1 25,-1-1,0-24,0 25,0-25,1 0,-1 0,0-25,0 25</inkml:trace>
  <inkml:trace contextRef="#ctx0" brushRef="#br0" timeOffset="577019.4502">21903 13568,'0'0,"25"0,-25 25,24 0,-24 0,25-25,-25 24,25 1,0-25,-25 25,25-25,-25 25,0-50,0 0,25 25,-25-25,24 25,1 0,0 0,0 0,0 0,-1 0,1 0,0 0,-25-24,25 24,-25-25,-25 25,25-25,-25 0,0 25,1-25,-1 1,-25-1,25 25,-24-25,-1 25,0-25</inkml:trace>
  <inkml:trace contextRef="#ctx0" brushRef="#br0" timeOffset="577636.5678">21159 13469,'0'25,"-25"-25,25 25,0-1,-25-24,25 25,0 0,-25 0,25 0,0-1,0 1,0 0,0 0,25-25,0 25,0-25,0 24,-1-24,1 0,0 0,0 0,-25-24,25 24,-25-25,24 25,-24-25,25 0,-25 0,0 1,0-1,0 0,0 0,-25 0,25 1,-24 24,-1-25,0 0,0 25,0-25,1 25,-1 0,0 0,0-25</inkml:trace>
  <inkml:trace contextRef="#ctx0" brushRef="#br0" timeOffset="578071.3611">20861 13271,'0'-25,"0"50,0-1,0 1,0 0,0 0,0 0,0-1,-25 1,25 0,0 0,0 0,-25-1,25 1,0 0,-24 0,24 24,0-24,-25 0,25 0,0 0,0-1,0 1,0 0,-25-25,25 25,0 0,0-1,0 1,-25-25</inkml:trace>
  <inkml:trace contextRef="#ctx0" brushRef="#br0" timeOffset="579946.4281">10294 14436,'-25'0,"1"0,48 0,1 0,0 0,0 0,0 0,0 0,-1 0,1 25,0-25,0 0,0 0,-1 0,1 0,0 0,0 25,0-25,-1 0,1 0,0 0,0 25,0-25,-1 0,26 0,-25 0,0 0,-1 0,1 25,25-25,-25 0,-1 0,26 0,-25 0,0 0,-1 0,26 0,-25 0,0 0,-1 0,26 0,-25 0,0 0,0 0,24 0,-24 0,0 0,0 0,24 0,-24 0,0 0,0 0,-1 0,1 0,0 0,0 0,0 24,-1-24,1 0,0 0,0 0,0 0,-1 0,1 0,25 0,-25 0,-1 0,1 0,25-24,-25 24,24 0,-24 0,0 0,24 0,-24 0,25 0,-25 0,24 0,1 0,-25 0,24 0,1 0,-25 0,24 0,1 0,0 0,-26 0,26 0,-25 0,24-25,1 25,0 0,-26 0,26 0,0 0,-1 0,-24 0,25 0,-1 0,1 0,-1 0,-24 0,25 0,0 0,-26-25,26 25,-25 0,0 0,24 0,-24 0,0 0,24 0,-24 0,0 0,25 0,-26 0,1 0,0-25,25 25,-26 0,1 0,0 0,0 0,0 0,-1 0,1 0,0 0,0 0,0 25,-1-25,1 0,0 0,0 0,-25-25,-25 25</inkml:trace>
  <inkml:trace contextRef="#ctx0" brushRef="#br0" timeOffset="582140.9854">9104 13618,'24'0,"-24"25,25-25,-25 24,25-24,0 25,0-25,-1 0,1 0,0 0,-25-25,25 25,0 0,-25-24,25 24,-1-25,1 25,0-25,0 0,0 0,-1 1,1-1,0 0,0 0,0 0,24 1,-24 24,0-25,0 0,-1 25,1 0,0 0</inkml:trace>
  <inkml:trace contextRef="#ctx0" brushRef="#br0" timeOffset="587965.2652">22746 13345,'0'-25,"0"0,-25 25,25-24,-24 24,-1 0,0 24,0 1,0-25,25 25,-24 0,-1 0,0-1,0 1,0 0,1 0,-1 24,25-24,-25 0,0 25,25-26,0 26,0-25,0 0,0 24,0-24,25 0,0 0,0-1,-1 1,1 0,25 0,-25-25,24 25,1-25,-1 24,-24-24</inkml:trace>
  <inkml:trace contextRef="#ctx0" brushRef="#br0" timeOffset="590006.0265">22870 13543,'0'0,"25"0,0 0,-25-24,25 24,-1 0,-24 24,25-24,-25 25,0 0,0 0,0 0,-25-1,25 1,-24 0,-1 0,0 0,0-25,25 24,-25-24,50 0,0 0,0 0,0 0,-1 0,1 0,0 0,0 0,0 0,0 0,-1 0,1 0</inkml:trace>
  <inkml:trace contextRef="#ctx0" brushRef="#br0" timeOffset="590274.8715">23267 13643,'0'-25,"25"25,0 0,0 0,-1 0,1 0,0 0</inkml:trace>
  <inkml:trace contextRef="#ctx0" brushRef="#br0" timeOffset="590834.7552">23565 13519,'0'0,"0"24,0 1,0 0,0 0,25-25,-25 25,0-1,0 1,0 0,0 0,0 0,24-25,-24-25,25 0,0 0,0 25,-25-25,25 25,-1 0,-24-24,25 24,-25 24,25-24,-25 25,0 0,25-25,-25 25,25-25,-1 0,-24-25,25 25,-25-25,0 0,0 1,0-1,0 0,0 0,0 0,0 1,0-1,0 0,-25 0</inkml:trace>
  <inkml:trace contextRef="#ctx0" brushRef="#br0" timeOffset="591172.4485">23962 13171,'24'-25,"1"1,0 24,0 24,-25 1,25-25,-25 25,0 0,0 0,-25 0,25-1,-25-24,25 25,-25 0,25 0,0 0,25-25,0 0,0-25</inkml:trace>
  <inkml:trace contextRef="#ctx0" brushRef="#br0" timeOffset="591418.2914">24383 13221,'0'0,"0"25,25 0,-25-1,0 1,25-25,-25 25,0 0,0 24,0-24,0 0,0 25,0-26,-25 26,0-25,1 24,-1-24,0 25,0-25</inkml:trace>
  <inkml:trace contextRef="#ctx0" brushRef="#br0" timeOffset="592152.9303">21084 14436,'0'0,"-24"0,-1-24,50 24,-1 0,1 0,25 0,-25 0,-1 0,26 0,0 0,-1 0,1 0,24 0,-24 0,24 0,1 0,24 0,-25 0,25 0,1 0,-1 0,0 0,0 0,1 0,-1 0,0 0,0 0,0 0,-24 0,24 0,0-25,1 25,-26 0,25 0,-24 0,-1 0,0 0,-24 0,0 0,-1 0,1 0,-25 0,-1 0,1 0,-25-25</inkml:trace>
  <inkml:trace contextRef="#ctx0" brushRef="#br0" timeOffset="592782.6634">22498 14660,'0'24,"0"1,0 0,0 0,0 0,0-1,-25 1,25 0,0 0,0 0,0-1,0 1,0 0,0 0,0 0,0-1,0 1,0 0,0-50,-24 25,24-25,0 1,0-1,-25 0,25-25,0 26,-25-1,25 0,0-25,0 26,0-1,0 0,0 0,0 0,0 1,25 24,0 0,-1 0,1 0,0 0,0 24,0-24,-1 0,1 0,0 25,0-25,0 0,-1 25,1-25,0 25,0-25,0 25,-1-25,-24 24,25-24,-25 25,25 0,-25 0,0 0,0-1,0 1,-25-25,25 25,-25-25,1 25,-1 0,0-25,0 24,0-24,1 25,-26-25,25 0,-24 25,24-25,-25 0,1 0,24 25,-25-25</inkml:trace>
  <inkml:trace contextRef="#ctx0" brushRef="#br0" timeOffset="594462.1316">1861 16396,'25'0,"-25"-25,24 25,1 0,0-25,0 25,0 0,-1-25,1 25,0-24,25 24,-26-25,1 25,-25-25,25 25,0-25,0 25,-25-25,24 1,-24-1,-24 25,-1 0,0 0,0 0,0 0,1 25,-26-25,25 24,0-24,-24 25,24 0,0-25,0 25,1 0,24-1,-25-24,25 25,0 0,0 0,0 0,25-25,-1 25,1-25,0 0,25 0,-26 0,26 0,0 0,24-25,-24 25,-1-25,1 25,-1-25,1 0,0 25,-26-25,26 1,-25 24,0-25,-1 0,1 25,0-25,0 25,-25-25,0 1,-25 24,0 0,0 0,1 24,-1-24,0 0,0 25,0-25,1 25,-1-25,0 25,0-25,0 25,1-1,-1 1,25 0,0 0,25-25,-1 0,-24 25,25-25,0 0,0-25,0 25,-1 0,1-25,0 25,-25-25,25 25,0-25,-1 1,-24-1,25 25,-25 25,0-1,25 1,-25 0,0 0,0 0,0 0,25-1,-25 26,0-25,0 24,0-24,0 0,0 25,0-26,0 1,0 25,0-25,0-1,0 1,0 0,0 0,0 0,-25-25,25 24</inkml:trace>
  <inkml:trace contextRef="#ctx0" brushRef="#br0" timeOffset="595691.6806">2902 16297,'25'-25,"-50"50,50-25,-25 24,0 1,0 0,25 0,-25 0,0 0,0-1,25 1,-25 0,25 0,0 0,-25-50,24 25,-24-25,0 0,0 0,0 1,0-1,0 0,25 25,0 0,0 0,-25 25,25-25,-1 25,1-1,0-24,0 25,0-25,-1 25,1-25,0 0,0 0,0 0,-1 0,1-25,0 25,-25-25,25 25,0-24,-25-1,-25 25,25-25,-25 25,0 0,0 0,1 0,24 25,-25-25,25 25,0-1,25-24,-25 25,24-25,1 0,-25-25,25 25,0 0,-25-24,0-1,25 25,-25-25,0 0,0 50,24-25,1 0,0 0,0 0,0-25,-1 25,1-25,0 0,-25 1,25-1,-25 0,25 0,-25 0,0 1,0-1,0 0,0 0,0 0,0 1,-25 24,0 0,25 24,0 1,-25-25,25 25,0 0,0 0,0-1,0 26,0-25,0 0,0-1,25 1,-25 25,0-25,0 0,25-25,-25 24,25 1,-25 0,24-25,-24 25,25-25,0 25,0-25,0 0,-1 0,-24-25,25 25,0 0,-25-25,25 25,0-25,0 0,-25 1,24 24,-24-25,0 0,25 25,-25-25,0 0,0 0,25 25,-50 0,25 25,0 0,0 0,0 0,25 0,-25-1,25-24,0 25,-1-25,1 0,0 0,-25-25,25 25</inkml:trace>
  <inkml:trace contextRef="#ctx0" brushRef="#br0" timeOffset="595872.5758">3671 16197,'0'0,"25"0,0 0,0 0,0-24,-1 24,1 0,0 0</inkml:trace>
  <inkml:trace contextRef="#ctx0" brushRef="#br0" timeOffset="596326.8255">4887 16173,'25'0,"-25"24,0 1,0 0,0 0,0 0,0-1,24 1,-24 0,0 0</inkml:trace>
  <inkml:trace contextRef="#ctx0" brushRef="#br0" timeOffset="596521.794">4738 16098,'25'-49,"-50"98,75-98,-26 49,1 0,0 0,0 0,0 0,-1 0,1 0,0 0,0 0,0 0,0 0,-1 24,1 1</inkml:trace>
  <inkml:trace contextRef="#ctx0" brushRef="#br0" timeOffset="597168.7528">4837 16495,'99'-25,"-198"50,223-50,-99 1,0-1,0 25,0-25,24 0,-24 0,0 25,0-25,-1 1,1 24,0-25,0 25,0-25,-1 25,1 0,0 0,-25 25,0 0,25-25,-25 24,0 1,0 0,0 0,25-25,-25 25,0-50,-25 0,25 0,0 0,0 1,0-1,0 0,25 25,-25-25,24 25,1 0,0 0,0 0,-25 25,25-25,-25 25,24-25,-24 25,0-1,0 1,0 0,0-50,0 0,25 1,0-1,0 0,0 25,-25-25,24 25,1 0,0 0,0 0,0 0,-25 25,24-25,-24 25,0 0,25-1</inkml:trace>
  <inkml:trace contextRef="#ctx0" brushRef="#br0" timeOffset="597385.6282">6077 16247,'0'0,"25"0,0 0,0 0,0 0,0 0,-1 0,1 0</inkml:trace>
  <inkml:trace contextRef="#ctx0" brushRef="#br0" timeOffset="597866.4082">6127 16470,'-25'25,"50"-50,-25 25,25 0,0 0,0 0,-1-24,1 24,0-25,25 25,-26 0,26-25,-25 25,24-25,-24 25,25-25,-25 25,24-25,-24 25,0-24,0 24,-1-25,1 25,0 0,-25-25,0 50,0 0,-25-25,25 24,0 1,0 0,0 0,0 0,25 0,0-25,0 0,-1 0,1 0,-25-25,25 25,0 0,-25-25,25 25,-25-25,24 0,-24 0,0 1,0-1,0 0,0 0,0 0,-24 1,-1-1,0 25,0 0,0 0,1 0,-1 0,-25 0</inkml:trace>
  <inkml:trace contextRef="#ctx0" brushRef="#br0" timeOffset="622318.3754">7343 16842,'0'0,"0"-24,0-1,24 0,-24 0,0 50,0 0,0 0,0-1,0 1,0 0,0 0,0 0,0-1,0 1,0 0,0 0,0 0,0-1,0 1,25 0,-25 0,25-25,0 0,0 0,-25-25,24 25,-24-25,0 0,25 25,-25-24,25 24,0 24,0-24,-1 0,1 25,0-25,0 0,0 0,-25 25,24-25,1-25,-25 0,0 1,0-1,-25 0,25 0,-24 25,24-25,-25 25,25-24,-25 24,25-25,-25 25,25-25</inkml:trace>
  <inkml:trace contextRef="#ctx0" brushRef="#br0" timeOffset="622537.2993">7913 16966,'-25'0,"50"0,-25 0,25 0,0-24,-1 24,1 0,0 0,0 0,0 0,-1 0,1 0</inkml:trace>
  <inkml:trace contextRef="#ctx0" brushRef="#br0" timeOffset="622731.1888">7963 17190,'0'24,"0"-48,24 48,1-24,-25-24,25 24,0 0,0-25,24 25,-24-25,0 25,25-25,-26 25,26-25</inkml:trace>
  <inkml:trace contextRef="#ctx0" brushRef="#br0" timeOffset="623086.9833">8707 16818,'0'0,"0"24,0 1,0 0,25-25,-25 25,0 0,0-1,0 1,24 0,-24 0,0 0,0-1,0 1,25 0,-25 0,0 0,0-1,0 1,-25-25,1 0,-1 0,0-25,0 25,25-24,-25 24,1-25,-1 25,25-25,-25 25,0-25,25 0,-25 25,25-24</inkml:trace>
  <inkml:trace contextRef="#ctx0" brushRef="#br0" timeOffset="623265.8783">8608 16892,'99'-50,"-198"100,223-100,-124 26,24 24,1 0,0-25,0 25,0-25,-1 25,1 0,0 0</inkml:trace>
  <inkml:trace contextRef="#ctx0" brushRef="#br0" timeOffset="623653.411">9029 17016,'0'0,"25"0,0 0,-25 25,25-25,-1 0,1 0,-25 25,25-25,0 0,-25 24,25 1,-25 0,0 0,-25-25,25 25,-25-25,25 24,-25-24,0 25,1-25,24 25,-25-25,25-25,25 25,-1-25,1 1,0 24,0-25,0 25,24-25,-24 0,0 25</inkml:trace>
  <inkml:trace contextRef="#ctx0" brushRef="#br0" timeOffset="625056.394">9873 16570,'0'-25,"0"0,0 0,0 0,-25 25,0 0,0 0,25-24,-25 24,1 0,-1 0,0 0,0 0,0 0,1 0,-1 24,0-24,0 0,0 0,1 0,-1 0,-25 0,25 25,-24-25,24 0,-25 0,25 0,-24 0,-1 0,1 25,24-25,-25 0,25 0,-24 0,-1 0,25 0,-24 0,24 0,-25 0,1-25,24 25,-25 0,26 0,-26 0,25 0,-24 0,24 0,-25 0,25 0,-24 0,24 0,-25 0,26 0,-1 25,-25-25,25 0,0 0,-24 0,-1 25,25-25,-24 0,24 0,-25 25,1-25,24 0,-25 24,26-24,-26 0,25 0,0 0,-24 25,24-25,-25 0,26 0,-26 25,25-25,0 0,-24 25,24-25,0 0,0 0,-24 25,24-25,0 0,0 0,0 24,-24-24,24 0,0 0,0 25,1-25,-1 0,0 0,0 0,0 25,1-25,-1 0,0 0,25 25,0 0,0-1,0 1,25-25,-25 25,0 0,0 0,25-1,-25 1,0 25,0-25,0-1,24 26,-24-25,0 24,0-24,0 25,0-25,0 24,0-24,0 25,0-26,0 26,0-25,0 25,25-26,-25 1,0 0,0 0,0 0,25-1,-25 1,0 0,25 0,0-25,-1 0,1 0,0 0,0 0,0-25,-1 25,26 0,-25 0,0 0,24-25,-24 25,25 0,-25-25,24 25,1 0,-25 0,24 0,1-24,-1 24,1 0,-25 0,24 0,26-25,-26 25,1 0,0-25,24 25,-24 0,-1-25,26 25,-26-25,26 25,-1-24,-24 24,24 0,-24-25,24 25,-24 0,-1 0,26 0,-26-25,1 25,0 0,-1 0,1 0,-1-25,1 25,0 0,-1 0,-24-25,25 25,-1 0,-24 0,25-25,-25 25,24 0,-24 0,0-24,0 24,-1 0,1 0,0 0,0 0,-25-25,25 25,-1 0,-48-25,24 0,-25 25,25-25,0 1,0-1,-25 0,25 0,0 0,0 1,0-1,0 0,0 0,-25 0,25 1,0-1,0 0,0-25,0 26,0-1,0-25,0 25,0-24,0-1,-25 25,25-24,0 24,-24-25,24 26,0-26,-25 25,25 0,-25 1,25-1,-25 0,25 0,-25 25,25-25,-24 25</inkml:trace>
  <inkml:trace contextRef="#ctx0" brushRef="#br0" timeOffset="629847.6178">12948 17066,'0'-25,"-24"0,-1 0,0 0,0 25,0-24,1 24,-1-25,0 25,0 0,0 0,1 0,24 25,-25-25,0 24,0 1,25 0,0 0,0 0,25-1,0 1,-25 0,25-25,-1 25,1 0,0-25,0 24,0 1,-1 0,1 0,0 0,0-1,0 1,-25 0,24 0,-24 0,-24-1,24 1,-25-25,0 25,0-25,0 0,1 0,-1 25,0-25,0 0,0 0,25-25,-24 25,-1 0,25-25,25 0,-1 25,-24-24,25-1,25 25,-25-25,-1 25,26-25,-25 0,24 1,-24-1,25 25,-25-25,24 0,-24 0,0 25,0-24,-1 24,-24-25,25 25,0-25,-25 50,-25 0,25-1,0 1,0 0,0 0,0 0,25-1,0-24,-25 25,0 0,25 0,-25 0,0-1,0-48,0-1,0 0,24 0,-24 0,25 25,-25-24,25 24,0 0,0 0,-1 0,-24 24,25-24,-25 25,25-25,-25 25,25-25,-25 25,25-25,0 0,-1 0,-24-25,25 25,-25-25,25 0,0 1,-25-26,25 25,-1 0,-24-24,25 24,-25 0,0 0,25 1,-25-1,0 0,0 0,0 0,0 1,0 48,-25-24,25 25,0 0,0 0,0 0,0-1,0 1,0 0,0 0,0 0,0-1,0 1,25 0,-25 0,0 0,25-1,-25 1,0-50,0 1,25 24,-25-25,24 25,1 0,0 25,0-25,0 0,-25 24,24-24,-24 25,25-25,-25 25,25-25,-25 25,-25-25,0 0,25 25,-24-25,-1 0,25-25,-25 25,25-25,0 0,25 25,-25-25,25 25,-1-24,1 24,0-25,0 0,0 25,-1-25,1 0,0 25,0-24,0-1,-1 0,1 0,-50 25,1 0,-1 0,0 0,0 25,0 0,1-25,24 25,-25-25,25 24,0 1,0 0,0 0,25-25,-25 25,24-25,-24 24,25-24,0 25,0 0,0-25,-1 0,1 25,0-25,0 0,-25 25,25-25,-25 24,0 1,-25 0,0-25,0 25,0-25,1 0,-1 0,0 0,25-25,0 0,0 0,0 1,0-1,25 0,0 0,-25-24,24 24,1-25,0 1,0 24,0 0,-1-25,1 26,-25-1,25 25,-25-25,25 0,-25 0,25 1,-25-1,0 50,0-1,0 1,0 0,24 0,-24 24,0-24,0 0,0 0,25 0,-25 24,0-24,0 25,25-26,-25 1,0 25,0-25,0-1,0 1,0 0,0 0</inkml:trace>
  <inkml:trace contextRef="#ctx0" brushRef="#br0" timeOffset="630102.4926">14362 17537,'224'-223,"-448"446,472-446,-223 198,0 25,0 0,-25-25,25 25,-1 25,-24 0,0-1,0 1,0 0,0 0,0 0,0-1,0 1,0 0,0 0,0 0</inkml:trace>
  <inkml:trace contextRef="#ctx0" brushRef="#br0" timeOffset="630400.3232">15057 16867,'0'0,"0"-25,0 1,0 48,0 1,0 0,0 0,-25 0,25-1,0 26,0-25,0 0,0 24,0-24,0 25,0-26,0 26,0-25,0 0,0 24,0-24,0 0,0 24,0-24,0 0</inkml:trace>
  <inkml:trace contextRef="#ctx0" brushRef="#br0" timeOffset="631421.2539">14908 17462,'74'-99,"-148"198,173-198,-74 74,0 25,0-24,-1 24,1 0,0-25,0 25,0 0,-1-25,1 25,0 25,-25 0,0-1,0 1,0 0,-25 0,25 0,0-1,0 1,25-50,-25 1,25 24,-25-25,25 25,-25-25,24 25,1 0,-25 25,25-25,0 0,0 0,-1 0,-24-25,25 0,0 25,-25-25,25 1,-25-1,25 0,-25-25,24 26,-24-1,25-25,-25 25,0 1,0-1,0-25,0 25,0 1,0-1,0 0,0 0,0 0,0 1,-25 24,25 24,0 1,0 0,25 0,-25 24,0-24,0 0,0 0,0 0,0 24,0-24,0 0,0 0,0-1,0 1,0 0,0 0,0 0,0-1,25 1,-25 0,25-25,-25-25,25 25,-25-25,25 25,-25-24,24-1,1 25,-25-25,25 25,0-25,0 25,-1 0,-24 25,25 0,-25 0,25-1,-25 1,25 0,-25 0,25 0,-1-25,1 0,0 0,-25-25,25 0,0 25,-25-25,24 0,1 1,-25-1,0 0,25 0,-25 0,0 1,0-1,0 0,0 0,-25 25,0 0,1 0,24 25,-25-25,25 25,-25-25,25 25</inkml:trace>
  <inkml:trace contextRef="#ctx0" brushRef="#br0" timeOffset="631697.4092">15652 17090,'-25'0,"50"0,0 0,0 0,-25-24,25 24,-1 0,1 0,0 0,0 0</inkml:trace>
  <inkml:trace contextRef="#ctx0" brushRef="#br0" timeOffset="632524.5651">16818 16917,'0'0,"0"25,0-1,-25 1,25 0,0 0,0 0,0-1,0 1,0 0,25 0,0 0,-25-1,25 1,-25 0,24-25,1 25,0 0,0-25,0 0,-1 0,-24-25,0 0,25 25,-25-25,0 0,25 25,-25-24,25 24,0 0,-1 0,1 0,0 0,0 24,0-24,-1 0,1 0,0 0,0 0,0 0,-25-24,0-1,0 0,0 0,-25 0,0 1,25-1,-25 0,0 25,25-25,-24 0,-1 1,0-1</inkml:trace>
  <inkml:trace contextRef="#ctx0" brushRef="#br0" timeOffset="632726.686">17661 17041,'0'0,"25"-25,-25 0,25 25,0 0,0 0,-25-25,24 25,1 0,0-24,0 24,0 0</inkml:trace>
  <inkml:trace contextRef="#ctx0" brushRef="#br0" timeOffset="632902.5843">17661 17214,'-25'50,"50"-100,-25 100,25-75,0 25,25 0,-26-25,26 25</inkml:trace>
  <inkml:trace contextRef="#ctx0" brushRef="#br0" timeOffset="633214.4394">18405 16867,'0'-25,"0"50,0-25,0 25,0 0,0 0,0-1,0 1,0 0,0 0,0 0,0-1,0 1,0 0,0 0,0 0,0-1,25 1,-25 0,0 0,0 0,0-1,-25 1,25 0,-24-25,-1-25,0 25,25-25,-25 25,0-24,25-1,-24-25</inkml:trace>
  <inkml:trace contextRef="#ctx0" brushRef="#br0" timeOffset="633393.5035">18331 16818,'223'-50,"-446"100,471-125,-223 75,0-25,-1 25,1 0,0-24,0 24,0-25,-1 25</inkml:trace>
  <inkml:trace contextRef="#ctx0" brushRef="#br0" timeOffset="633740.3757">18703 16966,'50'0,"-100"0,124 0,-49 0,0 0,0 0,0 0,0 0,-1 0,1 0,0 25,0-25,0 0,-25 25,24-25,-24 25,0 0,0-1,-24-24,24 25,-25 0,0 0,0 0,25-1,-25-24,25 25,-24-25,24 25,-25-25,25 25,25-25,-1 0,-24-25,25 25,0-25,0 25,0-25</inkml:trace>
  <inkml:trace contextRef="#ctx0" brushRef="#br0" timeOffset="634456.1698">19794 16867,'0'0,"25"-25,0 1,-25-1,25 25,-25 25,0-1,25 1,-25 0,0 0,0 0,0-1,0 1,0 0,25 0,-25 0,0-1,0 1,24-25,-24 25,25-25,0 0,0-25,0 0,-1 1,-24-1,25 25,0-25,0 0,0 25,-1 0,-24 25,25-25,-25 25,25-25,-25 25,0-1,25-24,-25 25,25-25,-25-25,24 25,-24-24,25 24,0-25,0 0,0 25,-1-25,1 25,0 0,0 0,0 25,-1 0,-24 0,25-25,-25 24,0 1,0 0,25-25</inkml:trace>
  <inkml:trace contextRef="#ctx0" brushRef="#br0" timeOffset="634622.1258">20291 16619,'0'-99,"0"198,0-223,24 124,-24-25,25 25,0 0</inkml:trace>
  <inkml:trace contextRef="#ctx0" brushRef="#br0" timeOffset="635865.7019">21134 16942,'0'0,"0"-25,25 0,-25 0,0 0,0 1,25-1,-25 0,0 0,0 0,0 1,24-1,-24 0,25 0,-25 0,25 25,0-24,0 24,-1 0,1 24,0 1,-25 0,25-25,-25 25,0 0,0-1,25 1,-25 0,0 0,0 0,0-1,0 1,-25-25,25 25,0 0,0 0,0-1,25-24,-1 0,1-24,0 24,0-25,0 25,-25-25,24 25,1-25,0 0,0 25,0-24,-1-1,1 0,0 0,0 0,-25 1,25-1,-25 0,0 0,0 0,-25 25,25 25,-25-25,0 25,0 0,25 0,-24-25,24 24,0 1,0 0,0 0,0 0,0-1,0 1,24-25,1 25,0 0,0-25,0 0,-1 0,1 0,25 0,-25-25,-1 25,1 0,0-25,0 25,0-25,0 25,-1-24,1 24,0-25,0 0,-25 0,25 25,-25-25,0 1,0-1,-25 25,0 25,0-25,25 24,-25-24,25 25,0 0,0 0,25-25,0 0,0 0,-25-25,25 25,-1 0,-24-25,25 25,0 0,-25 25,25-25,-25 25,25-25,-25 25,24-25,-24 24,25-24,0 0,0 0,0-24,-1 24,1-25,0 0,0 0,0 0,-1 1,1-1,-25 0,25-25,0 26,-25-1,0 0,25-25,-25 26,0-1,0 0,0 0,0 0,-25 25,25-25,0 50,0 0,0 0,0 0,0 0,-25-1,25 1,0 0,0 0,0 0,0 24,-25-24,25 0,0 0,-25-1,25 1</inkml:trace>
  <inkml:trace contextRef="#ctx0" brushRef="#br0" timeOffset="636506.0415">23168 16346,'-25'0,"25"25,0 0,-25 0,25 0,0-1,0 1,0 0,0 25,0-26,0 1,0 25,0-25,0-1,0 26,0-25,0 0,0-1,0 1,0 0,0 0,0-50,0 0,25 0,-25 1,0-26,0 25,0-24,25 24,-25-25,0 1,0-1,0 25,25-24,-25-1,25 25,-25-25,0 26,24-1,-24-25,25 25,0 1,-25-1,25 0,-25 0,25 0,-25 1,24 24,-24-25,25 25,-25-25,0 50,0 0,0-1,0 1,0 0,0 0,0 0,0-1,-25 1,25 0,-24 0,24 0,-25 24,25-24,-25 0,25 0,0 0,0-1,0 1</inkml:trace>
  <inkml:trace contextRef="#ctx0" brushRef="#br0" timeOffset="637341.075">23664 16495,'-149'-25,"298"50,-298-25,149 25,25-25,-25 25,25-25,0 25,-1-25,1 0,-25 24,25-24,0 0,0-24,-1 24,-24-25,25 25,-25-25,0 0,0 0,-25 25,25 25,0 0,25-25,-25 25,0 0,25-25,-25 24,0 1,25-25,-25 25,25-25,-25 25,24-25,1 0,0 0,-25-25,25 25,-25-25,25 25,-25-25,24 25,1-24,0-1,0 0,0 0,0 0,-1 25,-24-24,25-1,-25 0,0 0,-25 25,25-25,-24 25,-1 0,0 25,0-25,25 25,25-25,0 0,0-25,-1 25,1 0,0 0,0 0,0 0,-1 0,1 0,-25 25,25-25,0 0,-25 25,25-25,-25 25,0-1,24-24,-24 25,0 0,0 0,0 0,0-1,-24-24,24 25,0 0,0 0,24-25,1 0</inkml:trace>
  <inkml:trace contextRef="#ctx0" brushRef="#br0" timeOffset="637600.0223">24904 16222,'-74'-297,"148"594,-173-594,74 321,0 1,25 0,-24 0,24 0,0-1,-25 26,25-25,0 24,-25-24,25 25,0-25,-25 24,25-24,0 25,0-25,0-1,0 26,-25-25,25 0,0-1,0 1,0 0</inkml:trace>
  <inkml:trace contextRef="#ctx0" brushRef="#br0" timeOffset="637748.9297">24706 16396,'322'-174</inkml:trace>
  <inkml:trace contextRef="#ctx0" brushRef="#br0" timeOffset="641680.7618">16495 18083,'25'0,"0"0,-25 24,25-24,0 0,-1 0,1 0,25 0,-25 0,0 0,-1 0,1 0,0 0,0 0,0 0,-1 0,1 0,0 0,0 0</inkml:trace>
  <inkml:trace contextRef="#ctx0" brushRef="#br0" timeOffset="641941.7636">16570 18331,'25'0,"-1"0,1 0,0 0,0 0,0 0,0 0,-1 0,1 0,0 0,0 0,0 0</inkml:trace>
  <inkml:trace contextRef="#ctx0" brushRef="#br0" timeOffset="642516.5112">17364 18207,'24'0,"1"0,0 0,0 0,0 24,-1-24,1 0,0 0,0 0,0 0,-1 0,26 0,-25 0,0 0,0 0,-1 0,1 0,0 0,-25 25,25-25,0 0,-50 0</inkml:trace>
  <inkml:trace contextRef="#ctx0" brushRef="#br0" timeOffset="642961.4636">18257 17859,'0'25,"0"0,0 0,0 0,0-1,0 1,-25 0,25 0,0 0,0-1,0 1,0 0,-25 0,25 0,0-1,0 1,0 0,0 0,0 0,0-1,-25-24,25 25,0 0</inkml:trace>
  <inkml:trace contextRef="#ctx0" brushRef="#br0" timeOffset="643232.3365">18455 18132,'0'0,"0"25,25-25</inkml:trace>
  <inkml:trace contextRef="#ctx0" brushRef="#br0" timeOffset="643680.7108">19026 17884,'0'-25,"-25"25,25 25,-25-25,0 0,25 25,-25-25,25 25,-24 0,24-1,-25-24,25 25,-25 0,25 0,0 0,-25-1,25 26,0-25,0 0,0-1,0 1,0 0,0 0,25-25,0 25,0-25,-1 0,1 0,0 0,0 0,-25-25,25 25,-25-25,0 0,0 0,-25 25,0 0,25-24,-25 24,0 0,1 0,-1 0,0 0,25 24</inkml:trace>
  <inkml:trace contextRef="#ctx0" brushRef="#br0" timeOffset="644091.5348">19497 17959,'0'-25,"0"0,0 0,0 50,-25-25,0 25,25 0,-25-25,25 24,-24 1,24 0,-25 0,25 0,0-1,0 1,0 0,0 0,25 0,-25-1,24 1,1 0,0-25,-25 25,25-25,0 0,-1 0,-24-25,0 0,-24 25,24-25,-25 25,0 0,25-24,-25 24,0 0,1 0,-1 0,0 0</inkml:trace>
  <inkml:trace contextRef="#ctx0" brushRef="#br0" timeOffset="644646.216">18157 18604,'0'24,"0"-48,25 24,0 0,0 0,24 0,-24 24,25-24,-25 0,24 0,1 0,-1 0,1 0,0 25,24-25,-24 0,-1 0,1 0,24 0,-24 0,0 0,-1 0,1 0,24 0,-24 0,-25 0,24 0,1 0,-1 0,-24 0,0 0,25-25,-26 25,1 0,0 0,-50 0</inkml:trace>
  <inkml:trace contextRef="#ctx0" brushRef="#br0" timeOffset="649191.1969">15354 18182,'25'0,"-50"0,1 0,-1 25,0-25,0 24,0-24,25 25,-24-25,24 25,-25 0,25 0,-25-1,25 1,25 0,-25 0,25-25,-25 25,24-25,1 24,0-24,0 0,0 0,-1 25,1-25,0 0,-25-25,25 25,0 0,-1 0,-24-24,25 24,-25-25,25 25,-25-25,25 25,-25-25,0 0,0 1,0-1,0 0,-25 0,25 0,-25 25,25-24,-25-1,1 25,24-25,-25 25,0-25,0 25,0-25,1 25,-1 25,0-25,0 25,0 0</inkml:trace>
  <inkml:trace contextRef="#ctx0" brushRef="#br0" timeOffset="649490.4216">15255 18306,'0'0,"0"0,25 0,-25 25,25-1,0-24,-25 25,24-25,1 0,-25 25,25-25,0 0,0 25,-1-25,1 0,0 25,0-25,0 0,-25 24,24-24,-24 25,25-25,-25 25</inkml:trace>
  <inkml:trace contextRef="#ctx0" brushRef="#br0" timeOffset="650951.2258">14288 17959,'25'0,"-1"0,1 0,0 0,0 0,0 0,-1 0,1 0,0 0,25 0,-25 0,-1 0,26 0,0 0,-1 0,1 0,-1-25,1 25,0 0,-1 0,1 0,-1 0,1 0,0 0,-26 0,26 0,0 0,-1-25,1 25,-1 0,1 0,0 0,-1 0,1 0,0 0,-1 0,1-25,-1 25,1 0,0 0,-26 0,26 0,0 0,-26 0,26 0,0-25,-26 25,26 0,-25 0,24 0,1 0,-25 0,24-24,1 24,-25 0,24 0,-24 0,25 0,-25 0,24-25,-24 25,25 0,-25 0,24 0,-24 0,0 0,24 0,-24 0,25 0,-1-25,-24 25,25 0,-25 0,24 0,-24 0,25 0,-1 0,-24-25,25 25,-1 0,1 0,-1 0,1-25,-25 25,25 0,-1 0,1 0,-1 0,-24 0,25 0,-1-24,-24 24,25 0,-1 0,-24 0,25 0,-1 0,1 0,-25 0,24 0,1 0,0-25,-1 25,-24 0,25 0,-1 0,1 0,-25-25,24 25,1 0,0 0,-1 0,1 0,-1 0,-24 0,25 0,-1 0,1-25,0 25,-26 0,26 0,0 0,-26 0,26 0,-25 0,24 0,-24-25,25 25,-25 0,-1 0,26 0,-25 0,-25-24,25 24,-1 0,1 0,-25-25,25 25,0 0,0 0,-25 25,0-1,0 1,25 0,-25 0,0 0,0-1,24 1,-24 0,0 0,0 0,25-1,-25 1,0 0,0 0,25 0,-25-1,0 26,25-25,-25 0,0 24,25-24,-25 0,0 24,24-24,-24 0,0 0,0 24,25-24,-25 0,0 0,0 0,0-1,0 1,25 0,-25 0,0 25,0-26,0 1,25 0,-25 0,0 0,0-1,0 1,0 0,0 0,0 24,0-24,0 0,0 0,0 0,0 24</inkml:trace>
  <inkml:trace contextRef="#ctx0" brushRef="#br0" timeOffset="651980.7439">17661 19025,'0'0,"-49"0,-1 0,0 0,1 0,24-25,-25 25,26 0,-26 0,25 0,0-24,-24 24,24 0,0 0,-24 0,24 0,0 0,-25 0,26 0,-1 0,-25 0,1 0,24 0,-25 0,25 0,-24-25,24 25,-25 0,25 0,-24 0,24 0,-25 0,26 0,-1 0,-25-25,25 25,1 0,-26 0,25 0,0 0,1 0,-1 0,0-25,-25 25,26 0,-1 0,0 0,0 0,0 0,1 0,-1-25,0 25,0 0,0 0,-24 0,24 0,0 0,-24-24,24 24,0 0,0 0,0 0,0 0,1 0,-1 0,0 0,0 0,0 0,1 0,-1 0,0 0,0 0,0 0,1 0,-1 0,0 0,0 0,0 0,1 0,-1 0,0 0,0 0,0 0,1 0,-1 0,0 0,0 24,0-24,1 0,-1 0,0 0,0 0,0 0,1 0,-1 0,0 0,0-24,0 24,1 0,-1 0,0 0,0-25,0 25,25-25,0 0,0 0,0 1,25 24,-25-25,0 0,0 0,0 0,0 1,-25-1,25 0,0 0,-24 0,24 0,0 1,0-1,-25 0,25 0,0 0,0-24,0 24,0 0,0 0,0 1,0-1,0 0,0 0,0 0,0 1,0-1,25 25,-25-25,0 0,24 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4:55:25.4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16347 2232,'-25'0,"25"-24,0 48,0 1,0 0,0 0,0 0,0-1,0 1,25-25,-25 25,0 0,0 0,0-1,0 1,0 0,0 0,0 0,0-1,0 1,0 0,0 0,0 0,0 0,0-1,0 1,0 0,0 0,0 0,0-1,0 1,0 0,0 0,0 0,0-1,0 1,0 0,0 0,0 0,0-1,0 1,0 0,24-25,-24 25,0 0,0-1,0 1,0 0,0 0,0 0,0-1,0 1,25-25,-25 25,0 0,0 0,0-1,0 1,25 0,-25 0,0 0,0-1,0 1,0 0,0 0,25-25,-25 25,0 0,0-1,0 1,0 0,0 0,25 0,-25-1,0 1,0 0,0 0,0 0,0-1,24 1,-24 0,0 0,0 0,0-1,0 1,0 0,0 0,0 0,0-1,0 1,0 0,25-25,-25 25,0 0,0-1,0 1,0 0,0 0,0 0,0-1,25-24,-25 25,0 0,0 0,0 0,0-1,0 1,0 0,0 0,25 0,-25-1,0 1,0 0,0 0,25 0,-25 0,0-1,0 1,0 0,0 0,0 0,24-25,-24 24,0 1,0 0,0 0,0 0,0-1,0 1,0 0,25 0,-25 0,0-1,0 1,0 0,0 0,0 0,0-1,0 1,0 0,0 0,0 0,0-1,25 1,-25 0,0 0,0 0,0-1,0 1,0 0,0 0,25 0,-25-1,0 1,0 0,0 0,0 0,0 0,0-1,0 1,0 0,0 0,0 0,0-1,0 1,0 0,0 0,0 0,0-1,0 1,0 0,0 0,0 0,0 24,0-24,25 0,-25 0,0-1,0 1,0 0,0 0,0 0,0-1,0 1,0 0,0 0,0 0,0-1,0 1,0 0,0 0,0 0,0-1,0 1,0 0,0 0,0 0,25 0,-25 24,0-24,0 0,0 24,0-24,0 0,0 0,0 24,0-24,0 0,0 0,0 24,0-24,24 0,-24 25,0-26,0 1,0 25,0-25,0-1,25 1,-25 25,0-25,0-1,0 1,0 25,25-25,-25-1,0 26,0-25,0 0,0 24,0-24,0 0,25 0,-25 24,0-24,0 0,0 25,0-26,0 1,0 0,0 25,25-26,-25 1,0 0,0 25,0-26,0 1,0 25,24-25,-24-1,0 26,0-25,0 24,0-24,0 25,0-25,0-1,0 26,0-25,0 24,0-24,0 25,0-25,25 0,-25 24,0-24,0 25,0-26,0 26,0-25,0 24,0-24,0 25,25-25,-25 24,0 1,0-25,0 24,0-24,0 25,0-1,25-24,-25 25,0-26,0 26,0-25,0 24,0 1,0-25,0 25,0-1,25 1,-25-25,0 24,0 1,0-1,0 1,0 0,0-1,24-24,-24 25,0-1,0 1,0-1,0 1,0-25,0 24,25 1,-25 0,0-1,0 1,0-1,0 1,0 0,0-1,0 1,0 0,0-1,0 1,0-1,25 1,-25 0,0-1,0 26,0-26,0 1,0-1,0 26,0-26,0 1,0 24,0-24,0 0,0-1,0 1,0 24,0-24,0 0,0-1,0 26,0-26,0 1,0 24,0-24,0-1,0 1,0 24,0-24,0 0,0-1,0 1,25 0,-25 24,0-24,0-1,0 1,0 24,0-24,0-1,0 1,0 24,0-24,0 0,0 24,0-24,0 24,0-24,0-1,0 26,0-26,0 1,0 0,0 24,25-24,-25-1,0 1,0-1,0 1,0 0,0-1,0 1,0-1,0 1,0 0,0-1,0 1,0-1,0 1,0 0,0-1,0-24,0 25,0-25,0 24,0 1,0-25,0 24,0 1,-25-25,25 24,0-24,0 25,0-1,-25-24,25 0,0 24,0-24,-25 0,25 25,0-26,0 1,0 0,-25 0,25 0,0-1,0 1,0 0,-24 0,24 0,0-1,-25-24,25 25,0 0,0-50,-25 25,25-25</inkml:trace>
  <inkml:trace contextRef="#ctx0" brushRef="#br0" timeOffset="3555.7686">11460 9252,'0'-25,"25"25,0 25,0-25,-1 0,1 0,0 0,0 0,0 0,-1 0,1 0,0 0,0 0,0 0,-1 0,1 0,0 0,0 0,0 0,-1 0,1 0,0 0,25 0,-26 0,1 0,25 0,-25 0,-1 0,26 0,-25 0,24 0,-24 0,25 0,-25 0,24 0,-24 0,25 0,-25 0,24 0,1 0,-25 0,24 0,-24 0,25 0,-26 0,26 0,-25 0,24 0,1 0,-25 0,24 0,1 0,-25 0,24 0,1 0,0 0,-26 0,26 0,0 0,-1 0,1 0,0 0,-1 0,-24-25,25 25,-1 0,1 0,-1 0,1 0,0 0,-1 0,1 0,-1 0,1-24,0 24,-1 0,1 0,-1 0,26 0,-26 0,1 0,0 0,-1-25,1 25,0 0,-1 0,26 0,-26 0,1 0,-1 0,1 0,24-25,-24 25,0 0,24 0,-24 0,-1 0,26 0,-26 0,1 0,24-25,-24 25,0 0,24 0,-24 0,-1 0,26 0,-26 0,26 0,-26 0,26-25,-26 25,1 0,24 0,-24 0,24 0,-24 0,24 0,1 0,-26 0,26 0,-1-24,-24 24,24 0,1 0,-26 0,26 0,-1 0,-24 0,24 0,0 0,-24 0,24 0,1-25,-1 25,-24 0,24 0,1 0,-1 0,-24 0,24 0,1 0,-1 0,-24 0,24 0,0 0,1-25,-26 25,26 0,-1 0,-24 0,24 0,1 0,-26 0,26 0,-1 0,-24 0,24 0,1 0,-26 0,26 0,-1 0,-24 0,24 0,-24-25,24 25,-24 0,24 0,1 0,-26 0,26 0,-26 0,26 0,-26 0,26-25,-26 25,26 0,-26 0,26 0,-26 0,1 0,24 0,-24 0,0 0,24 0,-24 0,-1-25,26 25,-26 0,1 0,24 0,-24 0,-1 0,26 0,-26 0,1 0,0 0,-1 0,26 0,-26 0,1-24,-1 24,26 0,-25 0,-1 0,1 0,-1 0,26 0,-26 0,1 0,0 0,-1 0,1-25,-1 25,1 0,0 0,-1 0,1 0,-1 0,1 0,0 0,-1 0,1 0,0 0,-1-25,1 25,24 0,-24 0,-1 0,1 0,-25 0,24 0,1 0,0 0,-1 0,-24 0,25 0,-26-25,26 25,-25 0,0 0,24 0,-24 0,0 0,0 0,-1 0,26-25,-25 25,0 0,0 0,-1 0,1 0,0 0,0 0,0 0,-1 0,1-24,0 24,0 0,0 0,-1 0,1 0,0 0,0 0,0-25,-1 25,1 0,0 0,0 0,0 0,-1 0,-24-25,25 25,0 0,0 0,0 0,-1 0,1 25,0-25,0 0,0 0,-50 0,0 0,0 0,0 0,1 25,-1-25,25 24,-25-24,0 25,0 0,1 0,-1 0,25-1,-25-24,25 25</inkml:trace>
  <inkml:trace contextRef="#ctx0" brushRef="#br0" timeOffset="3812.8179">24607 8558,'0'0,"-25"0,25-25,-25 0,50 25,0 25,-1-25,-24 25,25-25,0 24,0 1,-25 0,25 0,-1 0,-24-1</inkml:trace>
  <inkml:trace contextRef="#ctx0" brushRef="#br0" timeOffset="6050.3323">24011 9723,'0'-24,"0"48,0 1,0 0,0 0,0 0,0-1,0 1,0 0,0 0,0 0,0-1,0 1,0 0,0 0,0-50,0 0,0 0,0 1,0-26,0 25,0 0,0 1,0-1,0-25,0 25,0-24,0 24,0-25,0 26,0-1,0 0,0-25,0 26,0-1,0 0,0 0,0 0,25 25,-25-24,25 24,0 0,0 0,-1 0,1 0,0 24,0 1,-25 0,25-25,-25 25,0 0,0-1,0 1,0 0,-25-25,25 25,-25-25,25 25,-25-25,0 0,1 0,-1 0,0 0,0 0,25-25,25 25,-25 25,25-25,-25 24,25-24,-25 25,0 0,24-25,-24 25,0 0,0-1,25-24,-25 25,0 0,25-25,0 25,0-25,-1 0,1 0,0 0,-25-25,25 25,-25-25,25 25,-25-25,0 1,0-1,-25 25,25-25,-25 25,0 0,0 0,1 0,-1 0,25 25,-25 0,25-1,0 1,0 0,0 0,25-25,-25 25,25-25,-1 24,1-24,0 0,0 0,0 0,-1 0,1 0,0-24,0 24,0-25,-1 25,1-25,0 25,-25-25,25 25,-25-25,25 25,-25-24,0-1,-25 25,0 25,0-25,25 24,-25-24,25 25,-24-25,24 25,0 0,0 0,24-25,1 0,-25 24,25-24,-25-24,25 24,-25-25,0 0,0 0,0 0,0 50,25-25,-25 25,0 0,0 0,24-1,1-24,0 0,0-24,0 24,-25-25,24 25,-24-25,0 0,0 0,0 1,25 24,-25-25,0 0,0 0,0 0,0 1,0-1,0 0,0 0,0 0,0 1,-25 24,25-25,0 0,0 0,0 0,0 50,0 0,0 0,0 0,-24-25,24 24,0 1,0 0,0 0,0 0,0-1,0 1,0 0,0 0,0 0,0-1,0 1,24 0,-24 0,0 0,25-25,0 24,0 1,0-25,-1 0,1 0,0 0,0 0,0-25,-1 25</inkml:trace>
  <inkml:trace contextRef="#ctx0" brushRef="#br0" timeOffset="7220.931">16347 2257,'0'25,"0"-50,0 50,24-25,-24 25,25-25,0 25,0-25,0 24,-25 1,24-25,-24 25,25-25,-25 25,25 0,0-1,-25 1,25 0,-25 0</inkml:trace>
  <inkml:trace contextRef="#ctx0" brushRef="#br0" timeOffset="7480.9842">16396 2381,'0'0,"0"-25,-25 25,1 0,-1 0,0 0,0 0,25 25,0 0,-25 0,1 0,24-1,0 1,-25 0,25 0,-25 0,25-1,-25 1,25 0,-25 0,25 0,-24-25</inkml:trace>
  <inkml:trace contextRef="#ctx0" brushRef="#br0" timeOffset="7863.9297">16917 2356,'0'-24,"0"-1,0 0,0 50,0 0,0-1,0 1,25 0,-25 0,0 0,25-1,-25 1,0 0</inkml:trace>
  <inkml:trace contextRef="#ctx0" brushRef="#br0" timeOffset="8098.4323">16719 2257,'0'-25,"0"1,0-1,0 0,0 0,0 0,0 1,25 24,-25-25,24 25,-24-25,25 25,0-25,0 25,0 0,-1 0,1 0,0 0,0 25,0 0,-25 0,0-1</inkml:trace>
  <inkml:trace contextRef="#ctx0" brushRef="#br0" timeOffset="8848.5907">16917 2580,'0'-25,"25"25,-25-25,25 25,-25-25,25 25,-1-25,1 1,0 24,-25-25,25 25,0 0,-25-25,24 25,1 0,0 0,0 0,-25 25,0 0,25-25,-25 24,0 1,0 0,0 0,0 0,0-1,0 1,0-50,-25 25,25-24,-25 24,25-25,0 0,0 0,0 0,0 1,25 24,-25-25,25 25,-1 0,-24-25,25 25,0 0,-25 25,25-25,-25 25,25-1,-25 1,0 0,0 0,0 0,0-1,0 1,0-50,0 1,0-1,24 0,1 0,-25 0,25 1,0-1,-25 0,25 25,-25-25,24 25,1-25,0 25,0 0,0 0,-25 25,0 0,0 0,0 0,0-1,0 1,0 0,-25 0,25 0,0-1,0 1,-25-25</inkml:trace>
  <inkml:trace contextRef="#ctx0" brushRef="#br1" timeOffset="20580.455">16942 9153,'0'-25,"-25"25,25-25,0 1,-25 24,25-25,0 0,-24 0,24 0,-25 25,25-25,0 1,-25 24,25-25,-25 0,25 0,-25 25,25-25,-24 1,24-1,-25 25,25-25,0 0,-25 25,25-25,0 1,-25 24,25-25,-25 25,25-25,-25 25,25-25,-24 25,24-25,-25 25,25-24,-25 24,0-25,0 25,25-25,-24 25,24-25,-25 25,0-25,0 25,0-24,1 24,-1 0,25-25,-25 25,0 0,0 0,25-25,-24 25,-1 0,0-25,0 25,0 0,1 0,-1 0,25-25,-25 25,0 0,0 0,1 0,-1 0,0 0,0 0,0 0,1 0,-1 0,0 0,0 0,0 0,1 0,-1 0,25 25,-25-25,0 0,0 0,0 0,1 0,24 25,-25-25,0 0,0 0,25 25,-25-25,1 0,-1 0,25 25,-25-25,0 0,0 24,1-24,-1 25,0-25,0 0,0 0,25 25,-24-25,-1 0,0 0,25 25,-25-25,25 25,-25-25,1 24,-1 1,0-25,25 25,-25 0,25 0,-25-25,1 0,24 24,0 1,0 0,-25-25,25 25,-25 0,25-1,0 1,-25-25,25 25,0 0,0 0,-25-25,25 24,0 1,0 0,0 0,-24-25,24 25,0 0,0-1,0 1,0 0,0 0,-25-25,25 25,0-1,0 1,0 0,0 0,0 0,0-1,0 1,0 0,0 0,0 0,0-1,0 1,0 0,0 0,0 0,0-1,0 1,0 0,0 0,0 0,0-1,0 1,25-25,-25 25,0 0,0 0,0-1,24-24,-24 25,0 0,25-25,-25 25,0 0,0-1,25-24,-25 25,0 0,25 0,-25 0,25 0,-25-1,24 1,-24 0,0 0,25-25,-25 25,0-1,0 1,0 0,25-25,-25 25,0 0,25-1,-25 1,25 0,-25 0,24 0,-24-1,25 1,-25 0,25-25,-25 25,0 0,25-25,-25 24,0 1,25-25,-25 25,24 0,-24 0,25-25,-25 24,0 1,25-25,-25 25,0 0,25-25,-25 25,0-1,25-24,-25 25,0 0,24-25,-24 25,0 0,25-25,-25 24,0 1,25-25,-25 25,0 0,25-25,-25 25,25-25,-25 24,0 1,24 0,-24 0,25-25,-25 25,0 0,25-25,-25 24,25 1,-25 0,25 0,-25 0,24-1,1 1,-25 0,25-25,-25 25,25 0,-25-1,25-24,-25 25,25-25,-25 25,24 0,1 0,-25-1,25 1,0 0,-25 0,25 0,-25-1,24 1,-24 0,25-25,-25 25,25 0,-25-1,25 1,0 0,-1 0,-24 0,25-1,0 1,-25 0,25-25,-25 25,25-25,-25 25,24-1,1 1,0 0,-25 0,25-25,-25 25,25 0,-25-1,24-24,-24 25,25-25,-25 25,25 0,-25 0,25-1,0 1,-25 0,24-25,-24 25,0 0,25-25,-25 24,25-24,-25 25,25 0,-25 0,25 0,-1-1,1 1,-25 0,25-25,-25 25,25 0,0-1,-1 1,-24 0,25-25,-25 25,25 0,0-1,-25 1,25 0,-25 0,25-25,-25 25,24-1,-24 1,25-25,-25 25,0 0,25 0,-25-1,25-24,-25 25,0 0,25-25,-25 25,0 0,24-25,-24 25,0-1,25 1,-25 0,0 0,25 0,-25-1,0 1,0 0,25-25,-25 25,0 0,0-1,25 1,-25 0,0 0,0 0,24-25,-24 24,0 1,0 0,0 0,0 0,0-1,0 1,0 0,0 0,0 0,0-1,0 1,0 0,0 0,25 0,-25-1,0 1,0 0,0 0,0 0,0-1,0 1,0 0,25-25,-25 25,0 0,0-1,25-24,-25 25,0 0,0-50</inkml:trace>
  <inkml:trace contextRef="#ctx0" brushRef="#br1" timeOffset="25468.5244">17016 9054,'0'25,"0"-1,-24-24,24 25,0 0,0 0,-25-25,25 25,-25-25,25 24,0 1,-25-25,25 25,-25 0,25 0,-24-25,24 24,-25-24,25 25,-25-25,25 25,-25-25,0 25,1-25,24 25,-25-25,25 24,-25-24,0 0,25 25,-25-25,0 0,25 25,-24-25,-1 0,25 25,-25-25,0 0,25 25,-25-25,1 0,24 24,-25-24,0 0,0 0,25 25,-25-25,1 0,-1 0,25 25,-25-25,0 0,0 25,1-25,-1 0,0 25,0-25,0 0,1 0,-1 0,25 24,-25-24,0 0,0 0,1 0,-1 0,0 0,0 0,25 25,-25-25,1 0,-1 0,0 0,0 0,0 0,1 0,-1 0,0 0,0 0,0 0,0 0,1 0,-1 0,0 0,0 0,0 0,1 0,-1 0,0 0,0 0,25-25,-25 25,1-24,-1 24,25-25,-25 25,0 0,25-25,-25 25,25-25,-24 25,-1 0,25-25,-25 25,0-24,0 24,25-25,-24 25,24-25,-25 25,25-25,-25 25,25-25,-25 25,25-24,0-1,-25 25,25-25,-24 25,24-25,0 0,-25 25,25-24,-25 24,25-25,-25 25,0 0,25-25,0 0,-24 25,24-25,0 1,-25 24,25-25,0 0,-25 0,25 0,0 1,0-1,-25 25,25-25,0 0,0 0,0 0,-25 25,25-24,0-1,0 0,0 0,-24 0,24 1,0-1,0 0,0 0,0 0,0 1,0-1,24 0,-24 0,25 0,-25 1,0-1,25 25,-25-25,0 0,0 0,25 1,-25-1,0 0,0 0,25 25,-25-25,0 1,24 24,-24-25,0 0,25 25,-25-25,0 0,25 25,-25-24,0-1,25 0,-25 0,25 0,-25 1,24 24,-24-25,0 0,25 25,-25-25,0 0,25 0,-25 1,25-1,-25 0,25 25,-25-25,24 0,-24 1,25 24,-25-25,25 25,-25-25,25 0,0 0,-1 1,-24-1,25 25,-25-25,25 0,-25 0,25 25,-25-24,25-1,-25 0,0 0,24 25,-24-25,25 1,-25-1,0 0,25 25,-25-25,0 0,0 1,25-1,-25 0,0 0,25 25,-25-25,0 1,24 24,-24-25,0 0,25 0,-25 0,0 1,25-1,-25 0,0 0,25 0,-25 1,0-1,25 0,-25 0,24 25,-24-25,0 0,0 1,25 24,-25-25,0 0,0 0,25 25,-25-25,0 1,25 24,-25-25,0 0,25 0,-25 0,25 25,-25-24,0-1,24 25,-24-25,0 0,0 0,25 25,-25-24,0-1,25 0,-25 0,0 0,25 1,-25-1,0 0,25 0,-25 0,0 1,24 24,-24-25,0 0,0 0,25 25,-25-25,0 1,25 24,-25-25,0 0,25 25,-25-25,25 0,-25 1,24 24,-24-25,25 0,-25 0,25 0,-25 0,25 1,-25-1,25 0,-25 0,0 0,24 25,-24-24,0-1,0 0,0 0,25 25,-25-25,0 1,25-1,-25 0,0 0,25 25,-25-25,0 1,0-1,25 0,-25 0,24 0,-24 1,0-1,25 0,-25 0,0 0,25 1,-25-1,0 0,25 0,-25 0,0 1,25-1,-25 0,0 0,0 0,24 1,-24-1,0 0,0 0,25 0,-25 0,0 1,0-1,0 0,0 0,25 25,-25-25,0 1,0-1,0 0,0 0,0 0,25 1,-25-1,0 0,0 0,0 0,0 1,25 24,-25-25,0 0,0 0,24 25,-24-25,0 1,0-1,0 0,0 0,0 0,0 1,0-1,0 0,0 0,0 0,0 1,0-1,0 0,0 0,0 0,0 1,0-1,-24 25,24 25,-25-25,0 0</inkml:trace>
  <inkml:trace contextRef="#ctx0" brushRef="#br1" timeOffset="29842.2289">16396 3944,'0'-25,"25"25,-25 25,25-25,0 0,-25 25,24-25,-24-25,25 25,-25-25,25 25,0 0,-25-25,25 25,-1 0,1-24,0 24,0 0,0 0,0 0,-1-25,1 25,0 0,0 0,0 0,-1 0,1 0,0 0,0 0,0 0,-1 0,26-25,-25 25,0 0,-1 0,26 0,-25 0,0 0,-1 0,1 0,0 0,25 0,-26 0,1 0,0 0,0 0,24-25,-24 25,0 0,0 0,0 0,24 0,-24 0,0 0,0 0,0 0,-1 0,1 0,25 0,-25 0,-1 0,1 0,0 0,0 0,24 0,-24 0,0 0,0 0,24 0,-24 0,25 0,-25 25,-1-25,26 0,-25 0,24 0,-24 0,0 25,25-25,-26 0,26 0,-25 25,0-25,24 0,-24 24,0-24,24 25,-24-25,0 0,0 25,25-25,-26 0,1 25,25-25,-25 0,24 25,-24-25,25 24,-26-24,26 25,0-25,-26 25,26-25,0 0,-26 25,26-25,0 25,-26-25,26 24,-25 1,24-25,-24 25,25-25,-25 25,-1-25,26 25,-25-1,0-24,0 25,-1 0,26-25,-25 25,0 0,-1-25,26 24,-25 1,0 0,24-25,-24 25,0 0,0-1,-1 1,26 0,-25-25,0 25,-1 0,1-1,0 1,0 0,0 0,-1 0,1-1,0 1,0 0,0 0,-1 0,1 0,0-1,0 1,0 0,-1 0,1 0,0-1,-25 1,25 0,0 0,0 0,-1-1,1 1,0 0,0 0,0 0,-1-1,1 1,0 0,0 0,0 0,-1 24,1-24,0 0,0 0,0 24,-1-24,1 0,0 0,-25 24,25-24,0 0,-1 0,-24-1,25 26,0-25,0 0,-25 0,25 24,-1-24,1 0,-25 0,25-1,0 1,-25 25,25-25,-1-1,-24 1,25 25,0-25,-25-1,25 1,-25 25,25-25,-25-1,24 26,1-25,-25 0,25-1,-25 1,25 25,-25-25,25-1,-25 1,24 0,-24 25,0-26,25 1,-25 0,0 0,25 25,-25-26,25 1,-25 25,0-25,25-1,-25 26,25-25,-25 0,0 24,24-24,-24 0,25 0,-25 24,0-24,25 0,-25 0,0-1,0 26,25-25,-25 0,0-1,25 1,-25 0,0 25,0-26,24 1,-24 0,0 25,0-26,0 1,25 25,-25-25,0-1,0 1,0 25,0-25,0 0,0 24,0-24,0 0,0 0,0-1,0 1,0 25,0-25,0-1,0 1,0 0,0 0,0 24,0-24,0 0,0 0,0 24,0-24,0 0,-25 25,25-26,0 1,0 0,0 25,0-26,-24 1,24 0,0 25,0-26,-25 1,25 0,0 0,0 0,0 0,-25-1,25 26,0-25,0 0,-25-1,25 1,0 0,-25 25,25-26,-24 1,24 0,0 25,-25-26,25 1,0 0,-25 25,25-26,0 1,-25 0,25 25,-25-26,25 1,0 0,-25 0,25 0,-24-1,24 1,-25 0,25 0,0 24,-25-24,25 0,-25 0,25 0,-25 0,25-1,-24 1,24 0,0 25,-25-26,25 1,-25 0,25 0,-25 0,25-1,-25 26,25-25,-24 0,24-1,-25 1,25 0,-25 0,0 0,25-1,-25 1,25 0,-24 0,24 0,-25-1,25 1,-25 0,0 0,25 0,-25-1,25 1,-24 0,-1 0,25 0,-25-1,0 1,25 0,-25 0,1 0,24-1,-25 1,0 0,0 0,25 0,-25 0,1-1,-1 1,0 0,0 0,0 0,1-1,-1 1,0 0,0-25,0 25,25 0,-24-1,-1 1,0-25,0 25,0 0,0 0,1-25,-1 24,0 1,0-25,25 25,-25 0,1 0,-1-25,0 24,25 1,-25-25,0 25,1-25,24 25,-25 0,0-25,0 24,0 1,1-25,-1 25,0 0,0-25,0 25,1-25,-1 24,0-24,0 25,0-25,1 25,-1-25,25 25,-25-25,0 0,0 25,1-25,-1 24,0-24,0 25,0-25,1 25,-1-25,0 0,0 25,0-25,0 25,1-25,-1 0,0 25,0-25,0 0,1 24,-1-24,0 0,0 25,0-25,1 0,-1 25,0-25,0 0,0 25,1-25,-1 0,0 25,0-25,0 0,1 0,-1 24,0-24,0 0,25 25,-25-25,1 0,-1 0,0 25,0-25,0 0,1 0,-1 25,0-25,0 0,0 25,1-25,-1 0,0 0,0 24,0-24,0 0,1 25,-1-25,0 0,0 25,0-25,1 0,-1 0,25 25,-25-25,0 0,0 25,1-25,-1 0,0 24,0-24,0 0,25 25,-24-25,-1 0,25 25,-25-25,0 0,25 25,-25-25,1 0,-1 0,25 25,-25-25,0 0,25 24,-25-24,1 0,24 25,-25-25,0 0,0 0,25 25,-25-25,1 25,-1-25,25 25,-25-25,0 0,25 24,-25-24,1 0,24 25,-25-25,0 0,25 25,-25-25,0 0,1 0,24 25,-25-25,0 0,0 25,0-25,0 24,1-24,-1 0,25 25,-25-25,0 0,25 25,-25-25,1 0,-1 0,25 25,-25-25,0 0,0 25,1-25,-1 0,25 24,-25-24,0 0,0 0,25 25,-24-25,-1 0,25 25,-25-25,0 0,0 0,25 25,-24-25,-1 0,0 0,25 25,-25-25,0 0,1 25,-1-25,0 0,0 0,0 24,1-24,-1 0,0 0,0 25,0-25,1 0,-1 0,0 25</inkml:trace>
  <inkml:trace contextRef="#ctx0" brushRef="#br1" timeOffset="33405.8387">16297 12427,'25'25,"0"0,-1-25,-24 25,25-25,0 24,0-24,-25 25,25-25,-25 25,24-25,-24 25,25-25,-25 25,25-25,-25 24,25 1,0 0,-25 0,24-25,-24 25,25-25,-25 24,25-24,-25 25,25-25,-25 25,25 0,-25 0,25-25,-25 24,24-24,-24 25,25-25,-25 25,25-25,-25 25,25-25,-25 25,25-1,-1 1,-24 0,25-25,-25 25,25-25,-25 25,25-1,-25 1,25-25,-25 25,24 0,-24 0,0 0,0-1,0 1,0 0,0 0,25-25,-25 25,0-1,0-48</inkml:trace>
  <inkml:trace contextRef="#ctx0" brushRef="#br1" timeOffset="37641.0152">14461 3944,'0'25,"0"0,0-1,0 1,0 0,0 0,0 0,25-1,0-24,-25 25,25-25,-25-25,0 1,25 24,0 0,-1 0,-24 24,25-24,0 0,0 25,0-25,-25-25,0 1,0-1,0 0,0 0,-25 0,0 1,25-1,-25 0</inkml:trace>
  <inkml:trace contextRef="#ctx0" brushRef="#br1" timeOffset="37902.5375">14883 4018,'25'0,"-25"-24,25 24,0 0,-25-25,24 25,1 0,0 0,-25-25,25 25</inkml:trace>
  <inkml:trace contextRef="#ctx0" brushRef="#br1" timeOffset="38109.6102">14933 4192,'25'0,"-1"-25,1 25,-25-25,25 25,0 0,0 0,-1-24,1 24,0 0,0-25,0 25</inkml:trace>
  <inkml:trace contextRef="#ctx0" brushRef="#br1" timeOffset="39604.6352">15503 3770,'0'25,"0"0,25-25,-25 25,0 0,0-1,25 1,-25 0,0 0,25 0,-25-1,0 1,0 0,0 0,0 0,-25-25,0 24,0-24,0 0,1 0,24-24</inkml:trace>
  <inkml:trace contextRef="#ctx0" brushRef="#br1" timeOffset="40879.3181">15801 3820,'0'25,"0"0,0-1,0 1,0 0,0 0,0 0,-25-25,25 24,-25-24,1 25,-1-25,25 25,-25-25,0 0,25-25,0 0,25 1,0 24,0 0,-1 0,1 0,0 0,-25 24,25-24,0 0,-25 25,24 0,1 0,0-25,0 0,0 0,-25-25,24 25,1 0,-25-25,25 25,-25-25,0 1,0-1,0 0,0 0,-25 25,0 0,1 0,24-25,-25 25,0 0,0 0,0 0</inkml:trace>
  <inkml:trace contextRef="#ctx0" brushRef="#br1" timeOffset="41237.3505">15305 3547</inkml:trace>
  <inkml:trace contextRef="#ctx0" brushRef="#br1" timeOffset="43516.6575">15082 13667,'0'0,"-25"0,25-24,0 48,0 1,0 0,25 0,-25 0,0-1,0 1,0 0,0 0,24-25,-24 25,0-1,25-24,-25-24,0-1,25 25,-25-25,0 0,25 25,0 0,-25 25,24 0,-24 0,25-25,-25 24,25-24,-25 25,25-25,0 0,-1 0,1-25,-25 1,0-1,0 0,0 0,0 0,-25 25,25-24,0-1,-24 25,24-25,0 0</inkml:trace>
  <inkml:trace contextRef="#ctx0" brushRef="#br1" timeOffset="43798.5577">15553 13816,'25'0,"-1"0,1 0</inkml:trace>
  <inkml:trace contextRef="#ctx0" brushRef="#br1" timeOffset="44023.3567">15578 13940,'0'0,"0"25,24-25,1 0,0 0,-25-25,25 25,0 0,0 0,-1 0</inkml:trace>
  <inkml:trace contextRef="#ctx0" brushRef="#br1" timeOffset="44361.0873">15851 13866,'0'-25,"24"25,1 0,0-25,0 25,0 0,-1 0,1-25,0 25,0 0</inkml:trace>
  <inkml:trace contextRef="#ctx0" brushRef="#br1" timeOffset="45206.2112">16198 13667,'0'25,"0"0,25-25,-25 25,0 0,24-1,-24 1,0 0,25 0,-25 0,0-1,0 1,0 0,0 0,-25 0,1-25,24 24,-25-24,0-24,25-1</inkml:trace>
  <inkml:trace contextRef="#ctx0" brushRef="#br1" timeOffset="45841.06">16619 13742,'25'0,"-25"25,-25-1,1 1,24 0,-25-25,25 25,0 0,-25-25,25 24,-25-24,0 0,25 25,-24-25,-1 0,0 0,0 0,25-25,0 1,25 24,0 0,0 0,-1 0,-24 24,25-24,-25 25,25-25,-25 25,25-25,-25 25,25-25,-1 25,1-25,0 24,0-24,-25-24,25 24,-25-25,0 0,0 0,0 0,-25 25,25-24,-25 24</inkml:trace>
  <inkml:trace contextRef="#ctx0" brushRef="#br1" timeOffset="46236.1515">16049 13419,'0'0,"25"0,0 0,-1 0,1 0,0 0,-25-24,-25 24,0 0,25-25,-24 25,-1 25</inkml:trace>
  <inkml:trace contextRef="#ctx0" brushRef="#br1" timeOffset="49368.613">17041 8979,'25'0,"-25"-25,25 25,-25-24,25 24,-1 0,-24-25,25 25,0 0,-25-25,25 25,0-25,-1 25,-24-25,25 25,25-24,-25 24,-1-25,1 0,25 25,-25-25,24 0,-24 1,25-1,-26 25,26-25,-25 0,25 0,-1 1,-24-1,25 0,-1 0,-24 0,25 1,-1-1,-24 25,25-25,-1 0,1 0,-25 1,24-1,1 25,-25-25,24 0,1 0,-25 25,24-24,-24-1,25 25,-26-25,26 0,-25 25,0-25,24 25,-24-24,0-1,0 25,0-25,-1 25,1-25,25 0,-25 25,-1-25,1 25,0-24,25-1,-26 25,1-25,0 25,25-25,-26 25,1-25,0 1,25 24,-26-25,1 0,0 25,0-25,0 25,24-25,-24 25,0-24,0 24,-1-25,1 25,0-25,0 25,0-25,-1 25,1-25,0 1,0 24,25-25,-26 25,1-25,0 25,0-25,0 25,-1-25,1 25,0 0,0-24,0-1,-1 25,1 0,0-25,0 25,0 0,-1-25,1 25,0-25,0 25,0 0,-1-24,1 24,0-25,0 25,0-25,-1 25,1 0,-25-25,25 25,0 0,-25-25,25 25,-1-24,1 24,0-25,0 25,0-25,-1 25,1-25,0 25,0 0,0-25,0 25,-1-24,1 24,-25-25,25 25,0 0,-25-25,25 25,-1 0,-24-25,25 25,0 0,-25-25,25 25,0 0,-25-24,24 24,1 0,0 0,0-25,0 25,-1 0,1-25,0 25,0-25,0 25,-1 0,1-25,0 25,0 0,-25-25,25 25,-1 0,1 0,0-24,0 24,0-25,-1 25,1 0,-25-25,25 25,0 0,-25-25,25 25,-1 0,1-25,0 25,0-24,-25 48,0 1,-25-25,0 0,25 25,-25-25,25 25,-24-25,24 25,-25-25,25 24,-25-24,0 25,0-25,25 25,-24-25,24 25</inkml:trace>
  <inkml:trace contextRef="#ctx0" brushRef="#br1" timeOffset="49600.9609">21655 6598,'0'-25,"25"25,-1 25,1-25,0 25,-25 0,25-25,-25 24</inkml:trace>
  <inkml:trace contextRef="#ctx0" brushRef="#br1" timeOffset="50612.291">18852 7169,'0'-25,"0"50,25-25,-25 24,25 1,-25 0,24-25,-24 25,0 0,25-1,-25 1,0 0,0-50,-25 0,25 1,-24 24,24-25,0 0,-25 0,25 0,0 1,0-1,0 0,0 0,-25 0,25 1,0-1,0 0,0 0,0 0,0 1,25-1,0 25,-25-25,24 25,-24-25,25 25,0 0,0-25,0 25,-1 0,1 0,0 0,0 25,-25 0,25-25,-25 25,0 0,0-1,-25 1,25 0,-25-25,25 25,-25-25,0 25,25-1,-24-24,-1 0,25 25,-25-25,0 0,50 0,0 0,0 25,-1-25,-24 25,25-25,0 25,0-1,0-24,-25 25,24-25,1 0,-25 25,25-25</inkml:trace>
  <inkml:trace contextRef="#ctx0" brushRef="#br1" timeOffset="50899.6541">19298 7045,'25'0,"0"0,-25-25,25 25,0 0,-1 0,1-25,0 25,0 0,0 0,-1-25,1 25,0 0,0 0,0-25,-1 25,1 0,0 0,0 0,-25-24,25 24</inkml:trace>
  <inkml:trace contextRef="#ctx0" brushRef="#br1" timeOffset="51313.524">19497 6871,'0'-25,"25"0,-1 25,1 0,0 0,0 0,0 0,-1 0,1 25,0-25,-25 25,25-25,0 25,-25 0,24-25,-24 24,25 1,-25 0,0 0,-25-25,25 25,-24-25,-1 24,0-24,0 25,0-25,1 0,-1 0,0 25,0-25</inkml:trace>
  <inkml:trace contextRef="#ctx0" brushRef="#br1" timeOffset="51972.9909">20191 6672,'25'0,"-25"-24,25 24,-25 24,25-24,-25 25,0 0,0 0,-25 0,0-1,0-24,1 25,-1-25,0 25,0-25,0 0,1 25,-1-25,0 0,0 0,0 0,25-25,0 0,0 0,25 1,0-1,0 25,0 0,-25-25,24 25,1 0,0 0,0 0,0 0,-1 0,-24 25,25-25,0 0,0 0,-25 25,25-25,-1 0,1 24,0-24,0 0,0 0,-1 0,1 0,0 0,0 0,0-24,-25-1,0 0,0 0,0 0,-25 25,25-24,-25-1,0 0,0 0,1 25,24-25,-25 25,25-24,-25 24,0 0</inkml:trace>
  <inkml:trace contextRef="#ctx0" brushRef="#br1" timeOffset="53143.2755">22920 8384,'0'0,"0"-25,0 0,0 50,-25-25,25 25,-25-25,25 25,-25 0,1-1,-1-24,25 25,-25 0,0-25,0 25,1 0,-1-25,25 24,-25-24,0 0,0 25,1-25,-1 0,0 0,0 0,25-25,0 1,0-1,25 0,0 25,0-25,-1 25,1 0,0 0,0 0,0 25,-1-25,-24 25,25-25,-25 25,25-25,-25 24,25-24,0 25,-1 0,1-25,-25 25,25-25,0 0,0 0,-1 0,1 0,0 0,0-25,0 25,-25-25,0 0,25 25,-25-24,0-1,0 0,0 0,-25 25,25-25,-25 1,25-1,-25 0,25 0,-25 25,25-25,-25 25</inkml:trace>
  <inkml:trace contextRef="#ctx0" brushRef="#br1" timeOffset="55850.9835">14784 9153,'-25'0,"25"-25,-25 50,25 0,0 0,25-25,0 0,0 0,-25-25,0 0,0 50,0 0,25-25,-1 0,-24-25,-24 25,-1 0,25 25,25-25,-25 24,24-24,-24-24,0-1,-24 25,24-25,-25 25,0 0,25-25,0 50,0 0,25-25,-25 25,25-25,-1 0,-24-25,-24 25,24-25,-25 25,25 25</inkml:trace>
  <inkml:trace contextRef="#ctx0" brushRef="#br1" timeOffset="56961.7029">12924 9897,'24'0,"1"0,0 0,0 0,0 0,-1-25,1 25,0 0,0 0,0 0,-1 0,-24-25,25 25,0 0,0 0,-25-24,-25 24</inkml:trace>
  <inkml:trace contextRef="#ctx0" brushRef="#br1" timeOffset="57432.3463">13370 9674,'0'0,"0"-25,0 50,0 0,25-1,-25 1,0 0,0 0,0 0,0-1,25 1,-25 0,0 0,0 0,0-1,24 1,-24 0</inkml:trace>
  <inkml:trace contextRef="#ctx0" brushRef="#br1" timeOffset="57747.6012">13519 9823,'0'0,"0"-25</inkml:trace>
  <inkml:trace contextRef="#ctx0" brushRef="#br1" timeOffset="58291.279">13792 9599,'0'-24,"0"48,-25-24,25 25,0 0,-25-25,25 25,0 0,0-1,-25 1,25 0,0 0,0 0,0-1,25 1,0 0,0 0,0-25,-1 0,1 0,-25-25,0 0,0 0,-25 1,1 24,24-25,-25 25,0 0</inkml:trace>
  <inkml:trace contextRef="#ctx0" brushRef="#br1" timeOffset="58853.7164">14040 9575,'0'-25,"0"50,0-1,-25-24,25 25,0 0,0 0,0 0,-25-25,25 24,0 1,0 0,0 0,25 0,-25-1,25-24,-25 25,25-25,-1 25,1-25,-25-25,25 25,-25-25,0 1,0-1,-25 25,25-25,-25 25,1 0,-1 0,0 0</inkml:trace>
  <inkml:trace contextRef="#ctx0" brushRef="#br1" timeOffset="59782.7769">14139 9699,'25'0,"0"0,-1-25,1 25,0 0,0 0,0 0,-25-25,24 25</inkml:trace>
  <inkml:trace contextRef="#ctx0" brushRef="#br1" timeOffset="60044.2147">14213 9624,'-24'0,"-1"0,25 25,0 0,25 0,-25-1,24-24,-24 25,25-25</inkml:trace>
  <inkml:trace contextRef="#ctx0" brushRef="#br1" timeOffset="60449.6572">14387 9525,'0'-25,"-25"25,25 25,25-25,-25 25,0 0,25-25,-25 24,0 1,25 0,-25 0,0 0,24-1,-24 1,0 0,-24-25,24 25,-25-25,0 0,0 0</inkml:trace>
  <inkml:trace contextRef="#ctx0" brushRef="#br1" timeOffset="60900.9538">14561 9525,'25'0,"-25"-25,0 50,0 0,0 0,0-1,0 1,0 0,24-25,1 0,-25-25,25 0,-25 1,0-1,-25 0,0 25,1 0,-1 0,0 0</inkml:trace>
  <inkml:trace contextRef="#ctx0" brushRef="#br1" timeOffset="61196.539">14362 9376</inkml:trace>
  <inkml:trace contextRef="#ctx0" brushRef="#br1" timeOffset="62653.4789">15553 9153,'0'-25,"0"0,0 50,0 0,0-50,0 0,0 1,0-1,0 0,0 0,0 50,0 0,0 0,0-1,0 1</inkml:trace>
  <inkml:trace contextRef="#ctx0" brushRef="#br1" timeOffset="63052.0524">15503 9426,'25'-25,"0"25,0 0,-1 0,1 0,0-25,0 25,0 0,0 0</inkml:trace>
  <inkml:trace contextRef="#ctx0" brushRef="#br1" timeOffset="63459.7318">15776 9302,'0'-25,"0"50,25-25,-25 25,0-1,0 1,0 0,25-25,-25 25,0 0,0-1,25-24</inkml:trace>
  <inkml:trace contextRef="#ctx0" brushRef="#br1" timeOffset="64603.1923">15950 9376,'25'0,"-1"0,1 0,0-25,0 25,0 0,-1 0</inkml:trace>
  <inkml:trace contextRef="#ctx0" brushRef="#br1" timeOffset="64895.8075">16049 9302,'-25'-25,"0"25,25 25,0 0,0-1,25-24,-25 25,0 0,0 0,25 0,-25-1</inkml:trace>
  <inkml:trace contextRef="#ctx0" brushRef="#br1" timeOffset="65297.3172">16223 9327,'0'-25,"24"25,-24 25,25-25,-25 24,0 1,25-25,-25 25,0 0,0 0,0-1,-25 1,0-25,1 0,24-25</inkml:trace>
  <inkml:trace contextRef="#ctx0" brushRef="#br1" timeOffset="65733.4834">16446 9351,'0'25,"0"0,0 0,25-25,-25 25,24-25,1 24,0-24,-25-24,25 24,-25-25,0 0,-25 25,25-25,-25 25,0 0,1 0,-1 0,0 0</inkml:trace>
  <inkml:trace contextRef="#ctx0" brushRef="#br1" timeOffset="65969.4917">16297 9252</inkml:trace>
  <inkml:trace contextRef="#ctx0" brushRef="#br2" timeOffset="75727.8369">15553 9054,'-25'0,"25"25,-25-1,0-24,25 25,0 0,-24-25,24 25,0 0,-25-25,25 24,0 1,-25-25,25 25,0 0,-25-25,25 25,0-1,-25 1,1 0,24 0,-25 0,25-1,-25-24,25 25,-25 0,25 0,-25 0,25-1,-24-24,24 25,-25 0,25 0,-25-25,25 25,-25-25,25 24,-25-24,25 25,-24-25,24 25,-25-25,0 25,0 0,25-1,-25-24,25 25,-24-25,24 25,-25 0,0-25,25 25,-25-1,0-24,25 25,-24 0,-1 0,0 0,0 0,0-1,25 1,-24-25,24 25,-25 0,0 0,0-1,0 1,25 0,-24 0,-1 0,0-25,0 24,25 1,-25 0,0 0,1 0,-1-1,0 1,25 0,-25 0,0 0,1-1,-1 1,0 0,0 0,0 0,1-1,24 1,-25 0,0 0,0 0,0-1,1 1,-1 0,0 0,0 0,0-1,1 1,-1 0,0 0,25 0,-25-1,0 1,1-25,24 25,-25 0,0 0,0 0,25-1,-25 1,1 0,-1 0,0 0,25-1,-25 1,0-25,1 25,-1 0,0 0,0-1,25 1,-25 0,0 0,1 0,-1-25,0 24,0 1,25 0,-25 0,1 0,-1-1,0 1,0 0,0 0,1 0,24-1,-25 1,0 0,0 0,0 0,25-1,-24 1,-1 0,0 0,0 0,25-1,-25-24,1 25,-1 0,0 0,0 0,0 0,1-1,24 1,-25 0,0 0,0 0,0-1,1 1,-1 0,25 0,-25 0,0-1,0 1,1 0,-1 0,0 0,0-1,0 1,0 0,1 0,-1 0,0-1,25 1,-25-25,0 25,1 0,-1 0,0-1,0 1,0 0,1 0,-1 0,0-25,25 24,-25 1,0 0,1 0,-1 0,0-1,-25 1,26 0,-1 25,0-25,0-1,0 1,1 0,-1 0,25 0,-25-1,0 1,0 0,1 0,-1 0,0-1,0 1,25 0,-25 0,1 0,-1-25,0 24,0 1,0 0,1 0,24 0,-25-1,0 1,0-25,25 25,-25 0,25 0,-25-25,1 24,24 1,-25-25,25 25,-25 0,0 0,25-1,-25-24,25 25,-24-25,24 25,0 0,-25-25,25 25,-25-25,25 24,0-48</inkml:trace>
  <inkml:trace contextRef="#ctx0" brushRef="#br2" timeOffset="93719.3451">15975 8186,'0'-25,"24"25,-24 25,-24-1,-1 1,25 0,-25 0,0 0,25-1,-25-24,25 25,-24 0,24 0,-25-25,50 0,-25 25,24-25,1 24,0-24,0 0,-25 25,25-25,-1 0,-24 25,25-25,0 0,-25 25,25-25,-25 25,25-25,-25 24,0-48</inkml:trace>
  <inkml:trace contextRef="#ctx0" brushRef="#br2" timeOffset="95198.0598">17091 8210,'0'0,"0"-24,0 48,0 1,0 0,0 0,25-25,-25 25,24-25,1-25,0 0,0 25,0 25,-1-25,1 0,0-25,-25 0,0 0,0 1,0-1,-25 25,25-25</inkml:trace>
  <inkml:trace contextRef="#ctx0" brushRef="#br2" timeOffset="95500.581">17413 8161,'25'0,"0"0,0-25,-1 25,1 0,0 0</inkml:trace>
  <inkml:trace contextRef="#ctx0" brushRef="#br2" timeOffset="95771.1034">17463 8285,'0'25,"25"-25,-1 0,-24-25,25 25,0 0,0 0,0 0,-1 0</inkml:trace>
  <inkml:trace contextRef="#ctx0" brushRef="#br2" timeOffset="99283.0386">17860 8012,'0'-25,"0"50,0 0,0 0,-25-25,25 24,0 1,-25-25,25 25,-25-25,25 25,-24-25,-1 0,25-25,0 0,25 25,-1 0,1 0,0 0,-25 25,25-25,-25 25,25-25,-25 25,24-25,-24 24,25-24,0 0,0 0,0 0,-1-24,1 24,-25-25,0 0,0 0,0 0,-25 25,25-24,-24 24,-1 0</inkml:trace>
  <inkml:trace contextRef="#ctx0" brushRef="#br2" timeOffset="103540.1013">17438 13692,'0'-25,"0"1,0 48,0 1,0 0,0 0,0 0,0-1,0 1,0 0,25 0,0-25,-1 0,-24-25,0 0,25 25,-25-25,0 1,0-1,25 25,0 0,0 0,-25 25,24-25,-24 24,25-24,-25 25,0-50,0 1,0-1,0 0,0 0,0 0,0 1,0-1,0 0</inkml:trace>
  <inkml:trace contextRef="#ctx0" brushRef="#br2" timeOffset="103879.4749">17835 13692,'25'0,"0"0,-1 0,1 0,0 0</inkml:trace>
  <inkml:trace contextRef="#ctx0" brushRef="#br2" timeOffset="104232.5943">17810 13866,'25'0,"0"0,0 0,-25-25,24 25,1 0,0 0,0 0,0 0,-1 0</inkml:trace>
  <inkml:trace contextRef="#ctx0" brushRef="#br2" timeOffset="107007.7292">17612 13767,'-25'0,"0"0,0 0,0 0,25 24,25-24,0 0,0 0,0 0,-1 0,1-24,0 24,0 0,0 0,-25-25,-25 25,0 25,0-25,0 0,25 24,-24-24,48 0,1 0,0 0,0 0,0 0,-25-24,25 24,-25-25,-25 25</inkml:trace>
  <inkml:trace contextRef="#ctx0" brushRef="#br2" timeOffset="111175.1133">17934 7863,'0'0,"-25"-25,1 25,-1 0,25 25,-25-25,0 0,0 0,1 25,-1-25,0 0,0 0,0 0,0 0,1 0,24 25,-25-25,0 0,0 0,0 0,1 0,-1 24,0-24,0 0,0 0,1 0,-1 25,0-25,0 0,0 0,1 25,-1-25,0 0,25 25,-25-25,0 0,1 25,-1-25,0 0,25 25,-25-25,0 0,25 24,-24-24,24 25,-25-25,25 25,0 0,0 0,0-1,-25-24,25 25,0 0,0 0,0 0,0-1,25-24,-25 25,0 0,0 0,25 0,-25-1,0 1,24-25,-24 25,0 0,25-25,0 0,0 0,0 0,-1 0,1 0,-25-25,25 25,0 0,0 0,-1 0,1 0,0 0,-25-25,25 25,0 0,-1 0,1 0,0 0,-25-25,25 25,0 0,-1 0,1 0,0 0,-25-24,25 24,0 0,-1 0,1 0,0-25,0 25,0 0,0 0,-1 0,-24-25,25 25,0 0,0 0,0 0,-25-25,24 25,1 0,0 0,0 0,-25-25,25 25,-1 0,1 0,0-24,0 24,0 0,-1 0,-24-25,25 25,-25-25,0 0,0 0,-25 1,25-1,0 0,0 0,-24 25,24-25,0 1,0-1,0 0,0 0,-25 25,25-25,0 0,0 1,0-1,-25 25,25-25,0 0,0 0,-25 25,25-24,0-1,-25 25</inkml:trace>
  <inkml:trace contextRef="#ctx0" brushRef="#br2" timeOffset="129497.8084">15677 9575,'0'-25,"-25"25,25 25,25-25,-25 24,25 1,0-25,-25 25,24-25,1 25,0-25,0 25,0-25,-25 24,24-24,1 0,-25 25,25-25,-25 25,25-25,-25 25,-25 0,0-25,25 24,-25-24,1 25,-1 0,0-25,25 25,-25-25,25 25,-25-25,1 0,24 24,-25-24</inkml:trace>
  <inkml:trace contextRef="#ctx0" brushRef="#br2" timeOffset="130676.5736">15503 6747,'0'-25,"0"0,-25 25,25-25,0 50,0 0,0 0,0 0,0-1,25-24,-25 25,0 0,0 0,0 0,0 0,0-1,25-24,0-24,0 24,-25-25,24 25,1-25,0 25,0-25,0 25,0-25,-1 25,1-25,0 25,0-24,0 24,-1-25,1 25,0-25</inkml:trace>
  <inkml:trace contextRef="#ctx0" brushRef="#br2" timeOffset="132123.9437">20687 4862,'0'-25,"25"25,0 0,-25 25,25-25,0 0,-25 25,24-25,1 0,-25 24,25-24,-25 25,25-25,0 25,0-25,-25 25,24-25,-24 25,25-25,0 0,-25 24,25-24</inkml:trace>
  <inkml:trace contextRef="#ctx0" brushRef="#br2" timeOffset="132480.9643">20787 4862,'-25'0,"25"25,-25-25,25 24,-25-24,25 25,-25 0,25 0,-24 0,-1-1,25 1,0 0,-25-25,25 25,0 0,-25-1,25 1,0 0,0 0,-25 0,25-1,0 1</inkml:trace>
  <inkml:trace contextRef="#ctx0" brushRef="#br2" timeOffset="135952.2379">15131 10716,'0'-25,"-25"25,25-25,-24 25,-1 0,25-25,-25 25,25-25,0 50,25-25,0 25,-25 0,24-25,-24 25,25-1,-25 1,25-25,-25 25,25 0,0 0,-25-1,24-24,-24 25,25-25,-25 25,0 0,25-25,-25 25,25-1,-25 1,0-50,0 1,0-1,0 0,0 0,0 0,0 1,0-1,0 0,0 0,0 0,0 1,0-1,0 0,0 0,0 0,0 1,0-1,0 0,0 0</inkml:trace>
  <inkml:trace contextRef="#ctx0" brushRef="#br2" timeOffset="138080.0503">14015 10269,'0'-25,"0"50,0 0,25 0,-25 0,0-1,25-24,-25 25,0 0,24-25,-24 25,0 0,25-1,-25 1,25-25,-25 25,0 0,25-25,-25 25,25-1,-25 1,24 0,1 0,0 0,-25-1,25 1,0-25,-25 25,24 0,1 0,0-1,0 1,0 0,-1-25,1 25,0-25,-25 25,25-25,0 24,0-24,-25 25,24-25,-24 25,25-25,0 0,-25 25,25-25,0 0,-25-25,0 0</inkml:trace>
  <inkml:trace contextRef="#ctx0" brushRef="#br2" timeOffset="138551.3578">14685 10864,'-25'0,"25"-24,0 48,25-24,-25 25,0 0,25-25,-25 25,24 0,-24-1,25 1,-25 0,25 0,-25 0,-25-1,0-24,1 0,24 25,-25-25,0 0,25 25,-25-25,0 0,1 25,-1-25,0 0,25 25,-25-25,0 0</inkml:trace>
  <inkml:trace contextRef="#ctx0" brushRef="#br2" timeOffset="140077.6582">13420 10567,'0'25,"24"-25,-24 24,0 1,25 0,-25 0,0 0,25-25,-25 24,0 1,25-25,-25 25,0 0,25 0,0-1,-25 1,24 0,-24 0,25 0,0-1,-25 1,25-25,-25 25,25-25,-25 25,24 0,1-25,-25 24,25 1,0 0,0-25,-25 25,24-25,-24 25,25-25,-25 25,25-25,0 24,0 1,-1 0,1-25,0 25,0 0,0-25,-1 24,1-24,0 25,0-25,0 0,-25 25,24-25,1 0,0 0,0 25,0-25,-1 0,1 0,0 0,0 0,0 0,-1 0,1 0,0 0,0 0,-50 0,25-25,-25 25,0 0,25-25,0 0,-24 25,24-24,0-1,-25 0,25 0,-25 25,25-25,-25 25,0 0,25-24,-24 24,-1 0,25-25,0 50,25-25,-25 24,24-24,-24 25,25-25,-25 25,25-25,-25 25,25-25,0 25,-1-25,-24 24,25-24,0 25,0-25,-25 25,0 0,-25-25,25 25,-25-25,0 24,1-24,24 25,-25-25,0 0,25 25,-25-25,0 25,1-25,-1 25,0-25,0 0</inkml:trace>
  <inkml:trace contextRef="#ctx0" brushRef="#br2" timeOffset="141863.4883">10989 11286,'0'-25,"0"50,25 0,-25 0,0 0,0-1,24 1,-24 0,0 0,25 0,-25-1,0 1,0 0,0 0,25-25,-25 25,0-50,-25 0,25 0,-25 0,25 1,-24-1,24 0,0 0,-25 25,25-25,0 1,0-1,-25 25,25-25,0 0,0 0,25 25,-25-24,25 24,-1 0,1 0,-25 24,25-24,-25 25,25-25,0 25,-25 0,24-25,-24 25,25-1,-25 1,25-25,-25 25,25 0,0 0,-1-1,1-24,-25 25,25-25,-25-25,25 1,-25-1,0 0,0 0,-25 0,25 1,0-1,-25 0,25 0,-25 0,25 1,-24-1,24 0,0 0,0 0,24 25,1 0</inkml:trace>
  <inkml:trace contextRef="#ctx0" brushRef="#br2" timeOffset="142146.4368">11485 11286,'25'0,"0"0,-25-25,24 25,1 0,0 0,-25-24,25 24,0 0,-1-25</inkml:trace>
  <inkml:trace contextRef="#ctx0" brushRef="#br2" timeOffset="142379.0613">11609 11485,'0'0,"25"0,-25-25,25 25,-1 0,-24-25,25 25,0 0,0-25,0 25,-1 0,1 0,0 0</inkml:trace>
  <inkml:trace contextRef="#ctx0" brushRef="#br2" timeOffset="145523.7623">12055 11187,'0'-25,"0"0,0 0,25 25,-25-24,25 24,0-25,0 25,-1 0,1 0,0 0,0 0,-25 25,0-1,0 1,0 0,0 0,0 0,0 0,0-1,-25 1,25 0,0 0,-25-25,25 25,-25-25,25 24,-24 1,48-25,1-25,0 25,0 0,0 0,-1 0,1 0,-25-24,25 24,0 0,0 0,-1 0,1 0,-25-25,25 25,0 0,0 0</inkml:trace>
  <inkml:trace contextRef="#ctx0" brushRef="#br2" timeOffset="149551.2932">12452 10840,'0'-25,"0"0,-25 25,25-25,-24 25,-1 0,0 0,0 0,0 0,1 25,-1-25,0 0,0 0,0 0,1 0,-1 0,0 25,0-25,0 0,1 0,-1 0,0 0,0 25,0-25,1 0,-26 0,25 0,0 0,1 0,-26 0,25 0,0 0,1 24,-1-24,0 0,0 0,0 0,1 0,-1 0,0 25,0-25,0 0,1 0,-1 0,0 0,0 0,0 25,0-25,1 0,-1 0,0 25,0-25,0 0,1 0,-1 0,0 25,0-25,0 0,-24 0,24 24,0-24,0 0,1 0,-1 0,0 25,0-25,0 0,1 0,-1 25,0-25,0 0,0 0,1 0,24 25,0 0,0-1,0 1,24-25,-24 25,0 0,0 0,0 0,25-25,-25 24,0 1,25 0,-25 0,25 0,-25-1,0 1,25 0,-25 0,0 0,0-1,24 1,-24 0,0 0,25-25,-25 25,0-1,25-24,-25 25,0 0,0 0,25-25,-25 25,0-1,25 1,-25 0,0 0,24-25,-24 25,25-25,-25-25,25 25,0 0,0-25,-1 25,1 0,0 0,0 0,0 0,-1-25,1 25,0 0,0 0,0 0,-1 0,-24-25,25 25,0 0,0 0,0 0,0 0,-1 0,1 0,0 0,0 0,0 0,-1 0,1 0,0 0,0 0,0 0,-1-24,1 24,0 0,0 0,0 0,-1 0,1 0,0 0,0 0,0 0,-1 0,-24-25,25 25,0 0,0 0,0 0,-1 0,1 0,0 0,0-25,0 25,-1 0,1 0,0 0,0 0,0 0,-1 0,1 0,0 0,0 0,0 0,-1-25,1 25,0 0,0 0,0 0,0 0,-1 0,1 0,0 0,0 0,0 0,-1 0,1 0,-25-25,0 1,0-1,-25 25,25-25,0 0,-24 25,24-25,0 1,-25 24,25-25,-25 0,25 0,-25 0,25 1,0-1,-25 0,25 0,0 0,0 1,-24-1,24 0,0 0,0 0,0 0,-25 25,25-24,0-1,-25 0,25 0,-25 0,25 1,-25 24,25-25,0 0,-25 25,25-25,0 0,0 1,-24 24,24-25</inkml:trace>
  <inkml:trace contextRef="#ctx0" brushRef="#br2" timeOffset="152367.9961">1017 3299,'0'-25,"0"50,0 0,25 0,-25-1,0 1,0 0,0 0,0 0,0-1,0 1,0 25,25-25,-25-1,0 1,0 0,0 0,0 0,0 0,0-1,0 1,0-50,0 1,0-1,0 0,0 0,0-25,0 26,0-1,0 0,0 0,0 0,0 1,0-26,0 25,0 0,0 1,-25-1,25 0,0 0,0 0,0 1,0-1,0 0,25 25,-25-25,25 0,0 25,-25-24,24 24,1 0,0 0,-25-25,25 25,0 0,-1 0,1 0,0 0,0 0,0 0,-1 0,1 25</inkml:trace>
  <inkml:trace contextRef="#ctx0" brushRef="#br2" timeOffset="153072.6219">1017 3547,'0'0,"-24"0,48-25,1 25,0 0,25-25,-26 25,1 0,25-24,-25 24,-1-25,26 25,-25 0,0 0,-1-25,1 25,0 0,0 0,0 0,-25 25,-25-25,25 25,-25-1,25 1,0 0,0 0,0 0,25-25,-25 24,25-24,-1 0,1-24,-25-1,0 0,0 0,0 0,-25 25,25-24,25 24,0 0,0 0,0 0,-1 0,1 24,0-24,0 0,0 0,-25 25,24-25,1 0,0 25,0 0,-25 0,-25-25,0 0,25 24,-25-24,1 0,-1 0,0 0,25-24,0-1,0 0,25 0,0 0,-1 1,1 24,-25-25,25 25</inkml:trace>
  <inkml:trace contextRef="#ctx0" brushRef="#br2" timeOffset="153654.1479">2630 3225,'0'-25,"0"0,0 0,-25 0,0 25,0 0,0 25,1-25,-1 25,0 0,0 0,0-1,1 1,24 0,0 0,0 0,0-1,0 1,0 0,24 0,1 0,0-25,0 24,0-24,-1 0,1 25,0-25,0 0,0 0,-1 25,1-25,0 0,0 25,-25 0,-25-25,0 0,25 24,-25-24,1 0,-1 0,0 25,-25-25,26 0,-1 0,0 0,0 25,0-25,1 0,-1-25,25 0</inkml:trace>
  <inkml:trace contextRef="#ctx0" brushRef="#br2" timeOffset="155273.369">3002 3125,'0'-24,"0"-1,-25 25,25 25,0-1,0 1,0 0,0 0,25 0,-25-1,0 1,25 0,-25 25,0-26,24 1,-24 25,25-25,-25-1,0 1,25 0,-25 0,0 0,0-1,0 1,25 0,-25 0,0 0,-25-25,0 0,0 0,1-25,-1 0,0 0,0 0,25 1,-25 24,25-25,0 0,-25 25,25-25,0 0,0 1,25 24,-25-25,25 25,0 0,0 0,-25-25,25 25,-1 0,1 0,0-25,0 25,24 0,-24-25,0 25,0 0,0-24,-1 24,1 0,0-25,0 25,-25 25,-25-25,0 0,25 24,-25-24,25 25,-24 0,-1 0,25 0,0-1,0 1,0 0,25-25,-1 0,1 0,0 0,0-25,-25 0,25 1,-25-1,0 50,0-1,24 1,-24 0,0 0,25-25,-25 25,0-1,25-24,-25 25,25-50,-25 1,25 24,-25-25,24 0,-24 0,25 0,-25 1,0-1,25 0,-25-25,25 26,-25-1,0 0,0 0,0 0,0 1,0-1,0 0,0 0,-25 25,50 0,-25 25,0 0,25 0,-25-1,0 1,24 0,-24 0,0 0,0-1,25 1,-25 0,0 0,0 0,0-1,25-24,-25 25,0-50,25 1,-25-1,25 25,-1 0,1-25,0 25,0 0,0 25,-1-25,-24 25,25-25,0 24,-25 1,25-25,-25 25,0 0,0 0,0-1,-25 1,0-25,25 25,-25-25,1 0,24-25,0 0,0 1,0-1,0 0,24 0,1 0,-25 1,25-1,0 0,0 25,-25-25,25 25,-25-25,24 25,1 0,0 0,-25 25,25-25,-25 25,0 0,25-25,-25 25,24-1,-24 1,25 0,-25 0,25 0,-25-1,25 1,-25 0,-25-25</inkml:trace>
  <inkml:trace contextRef="#ctx0" brushRef="#br2" timeOffset="155415.2886">4019 3200,'0'-25,"25"25,-1 0,-24 25,25-25</inkml:trace>
  <inkml:trace contextRef="#ctx0" brushRef="#br2" timeOffset="156741.7341">4391 3497,'0'-24,"25"24,-25-25,24 0,-24 0,0 0,25 1,-25-1,0 0,0 0,0 0,0-24,0 24,0 0,0 0,0 1,0-1,0 0,-25 0,25 0,-24 1,24 48,0 1,0 0,-25 0,25 0,0-1,0 1,0 25,0-25,0 24,0-24,0 0,0 24,25-24,-25 0,0 0,0 0,24-1,-24 1,0 0,25 0,0 0,0-25,0-25,-1 0,-24 0,25 25,-25-25,0 1,0-1,25 25,-25-25,0 50,25-25,-25 25,25-1,-25 1,24 0,-24 0,25 0,0-1,0 1,0-25,-1 0,1-25,0 25,-25-24,25-1,0 0,-25 0,24 0,-24-24,25 24,0-25,-25 26,0-26,25 0,-25 26,0-26,0 25,0-24,0 24,0 0,-25 0,25 0,-25 25,25-24,-25-1,1 25,24-25,-25 25,25 25,0 0,0-1,0 1,0 0,0 0,0 0,0-1,0 26,0-25,0 0,0 24,0-24,0 0,0 24,0-24,0 0,0 0,0 0,0-1,25 1,-1 0,1-25,-25-25,25 25,-25-25,25 25,0-24,0-1,-25 0,24 25,1-25,0 0,0 25,-25 25,0 0,0 0,0 0,0-1,0 1,0 0,0 0,25-25,-25 25,24-25,1 0,0 0,0-25,0 25,-25-25,24 25,1-25,0 0,-25 1,25 24,0 0,-25 24,0 1,24 0,-24 0,0 0,0-1,0 1,0 0,25-25,-25 25,0 0,0 0,0-1,0 1,-25-25,1 25,-1 0,0-25,0 0</inkml:trace>
  <inkml:trace contextRef="#ctx0" brushRef="#br2" timeOffset="156912.2981">4837 3299,'0'0,"0"-25,0 0,0 1,0-1,0 0,25 0,0 25,0-25,-1 25,1-24,25 24,-25-25,0 25,-1 0,26-25,-25 25,0 0</inkml:trace>
  <inkml:trace contextRef="#ctx0" brushRef="#br2" timeOffset="159770.4791">6524 3299,'0'0,"0"-25,0 50,0 0,0 0,0-1,0 1,0 0,0 0,0 0,0-1,0 1,0 0,-25-25,25-25,-25 25,1-25,-1 1,25-1,0 0,0 0,0 0,0 1,0-1,0 0,25 25,-1 0,-24 25,25-25,0 0,-25 25,25-25,0 24,-1-24,-24 25,25 0,0-25,-25 25,25-25,-25 25,25-25,-25 24,24-24,1 25,0-25,0 0,0 0,-25-25,0 1,0-1,0 0,0 0,-25 25,25-25,0 1,0-1,-25 25,25-25</inkml:trace>
  <inkml:trace contextRef="#ctx0" brushRef="#br2" timeOffset="160043.6268">6995 3349,'25'0,"0"0,0-25,-1 25,1 0,0 0,0 0,0-25,0 25,-1 0,1 0,0 0,0 0</inkml:trace>
  <inkml:trace contextRef="#ctx0" brushRef="#br2" timeOffset="160275.3083">7144 3473,'0'24,"-25"-24,50-24,0 24,0 0,0 0,-25-25,24 25,1 0,0 0,0 0,0 0,-1 0,1 0,-25-25,25 25,0 0</inkml:trace>
  <inkml:trace contextRef="#ctx0" brushRef="#br2" timeOffset="160700.7357">7789 3324,'0'-25,"0"50,0 0,-25-1,25 1,0 0,25-25,0 0,-25 25,25-25,-1 0,-24-25,25 25,0 0,-25-25,0 0,0 1,0-1,0 0,0 0,-25 25,25-25,-25 25,25-24,-24 24,-1-25,0 25</inkml:trace>
  <inkml:trace contextRef="#ctx0" brushRef="#br2" timeOffset="162789.0786">8459 3001,'0'-24,"-25"24,0 0,25-25,-25 25,1 0,-1 0,0 0,0 0,0 0,1 0,-1 0,0 0,0 0,0 0,0 0,1 0,-26 0,25 0,-24 0,24 0,-25 0,25 0,-24 0,24 0,-25 0,1 0,-1 0,25 0,-24 0,-1 0,1 0,-1 0,0 0,1 0,-1 25,1-25,24 0,-25 0,0 0,26 24,-26-24,25 0,0 0,-24 25,24-25,0 0,0 0,-24 0,24 25,0-25,0 0,1 0,-26 25,25-25,0 0,1 0,-1 0,0 0,0 0,0 25,1-25,-1 0,0 0,0 24,0-24,25 25,0 0,0 0,0 0,25-25,-25 24,0 1,0 0,0 0,0 0,0-1,0 1,0 0,25-25,-25 25,0 0,0-1,0 1,0 0,0 0,0 0,0-1,0 1,0 0,0 0,0 0,0 0,0-1,0 1,0 0,0 0,0 0,0-1,0 1,0 0,0 0,0 0,25-25,-25 24,0 1,0-50,25 25,-1 0,1-24,0 24,0 0,0 0,-1 0,1 0,0-25,0 25,24 0,-24 0,25 0,-25 0,-1 0,26-25,0 25,-26 0,26 0,-25 0,24 0,-24 0,25 0,0 0,-26-25,26 25,-25 0,24 0,1 0,-25 0,24 0,-24 0,25-25,-25 25,-1 0,26 0,-25 0,0 0,24 0,-24 0,0 0,0 0,-1 0,1 0,0 0,0 0,0-24,-1 24,1 0,0 0,0 0,0 0,-1 0,1 0,0 0,0 0,0-25,0 25,-1 0,1 0,0 0,0 0,0 0,-1 0,-24-25,25 25,-25-25,0 0,0 1,-25 24,25-25,0 0,0 0,0 0,0 0,0 1,0-1,-24 0,24 0,0 0,0 1,0-1,-25-25,25 25,0 1,-25 24,25-25,0 0,0 0,-25 0,25 1,0-1,-25 0,25 0,0 0,-24 25,24-24,0-1</inkml:trace>
  <inkml:trace contextRef="#ctx0" brushRef="#br2" timeOffset="164980.3359">9104 3398,'0'-25,"-25"25,0 0,0 0,0 0,1 0,-1 0,0 25,0-25,0 25,1 0,24 0,0-1,24 1,1-25,0 0,0 0,0 0,-1 0,1 0,-25-25,25 25,-25-24,0-1,0 50,0-1,25-24,0 0,-25 25,24-25,1 0,0 0,0 0,0 0,-1 0,1 0,0 0,0-25,0 25,-25-24,25 24,-25-25,0 0,0 0,0 0,-25 25,25-24,-25 24,0 0,50 24,0 1,-25 0,25-25,-1 25,1 0,0-25,-25 24,25-24,0 25,-1-25,-24 25,25-25,-25 25,-25-25,1 0,24 25,-25-25,0 0,0 0,0 24,-24-24,24 0,0 0,0 25,0-25,1 0</inkml:trace>
  <inkml:trace contextRef="#ctx0" brushRef="#br2" timeOffset="165374.1036">10046 3125,'0'0,"-25"0,25-24,0-1,-24 25,24 25,0-1,0 1,0 0,0 0,0 0,0 24,0-24,0 0,0 24,0-24,0 25,0-25,0 24,0-24,0 25,0-26,0 1,0 25,0-25,0 0,24-1,-24 1,0 0,0 0,25 0,-25-1,0 1</inkml:trace>
  <inkml:trace contextRef="#ctx0" brushRef="#br2" timeOffset="166151.9859">9997 3423,'0'-25,"24"25,-24-25,25 25,0 0,0 0,0 0,-1 0,1 0,0 25,0-25,-25 25,25-25,-25 25,0 0,0-1,0 1,0 0,0 0,-25 0,0-1,0-24,0 25,1-25,24-25,0 1,24-1,-24 0,25 25,-25-25,25 0,0 25,-25-24,25 24,-1-25,1 25,0-25,0 25,-25-25,25 25,-25 25,-25-25,25 25,-25-25,25 25,0-1,0 1,0 0,25-25,0 0,0 0,-1 0,1 0,0-25,0 25,-25-25,25 25,-1-24,1 24,-25-25,25 25,0 0,0 0,-25 25,24-25,1 24,0 1,-25 0,25 0,-25 0,0-1,-25-24,0 0,25-24,0-1,0 0,0 0,0 0,25 1,-25-1,25 0,0 0,-1 0,1 1,0-1,0 25</inkml:trace>
  <inkml:trace contextRef="#ctx0" brushRef="#br2" timeOffset="168545.5928">1613 4564,'0'-25,"0"0,0 1,-25 24,0-25,0 25,0 0,1 0,-1 0,0 0,0 0,0 25,1-25,-1 24,0-24,25 25,-25 0,0 0,25 0,0-1,0 1,0 0,0 0,0 0,0-1,25-24,-25 25,25-25,0 25,-25 0,25-25,-1 25,1-25,0 25,0-25,0 0,-25 24,24-24,1 25,25-25,-25 0,-25 25,24-25,1 0,0 0,0 25,0-25,-1 0,-24 25,0-1,-24-24,-1 0,0 25,0-25,0 0,1 0,-1 0,0 0,0 0,0 0,1 0,-1 0,25-25,0 1,25-1,-1 0,1 25,0-25,0 0,0 25,24-24,-24-1,0 0,0 25,-1-25,1 0,0 0,0 1,0-1,0 25,-1-25,-24 0,25 0,-25 1,0-1,0 0,0 0,0 0,-25 1,25-1,-24 25,-1-25,0 25,0-25,25 50,0 0,0 0,0-1,0 26,0-25,0 0,0 24,0-24,25 25,-25-26,0 26,0-25,0 0,0 24,0-24,25 0,0 0,-25 0,24-1,1 1,0-25,0 0,0 0,-1 0,1 0,0-25,25 25,-26-24,1 24,0-25,0 0,0 25,-25-25,24 0,1 1,0-1,-25 0,0 0,0 0,-25 25,0 0,25-25,-24 25,-1 0,0 0,0 25,0-25,25 25,-24 0,24 0,0 0,0-1,24 1,1 0,0-25,0 0,0 25,-1-25,1 0,0 0,0-25,0 25,-1-25,1 25,0-25,0 25,0-24,-1-1,-24 0,25 0,-25 0,25 0,-25 1,0-1,-25 25,25-25,-25 25,1 0,24 25,0 0,0-1,0 1,0 0,0 0,0 0,0 0,24 24,-24-24,0 0,25 0,-25-1,0 1,0 0,25 0,-25 0,0-1,25 1,-25 0,0 0,0 0,0-50,0 0,0 0,0 0,-25 1,25-1,0 0,0 0,0 0,-25 1,25-1,0-25,0 25,0 1,0-1,0 0,0 0,0 0,0 0,0 1,0-1,25 25,0 0,0 0,-1 0,1 0,-25 25,25-25,-25 24,25-24,-25 25,25-25,-25 25,0 0,0 0,0 0,0-1,0 1,0 0,0 0,0 0,-25-25,25 24,-25-24,0 0,0 0,1 0</inkml:trace>
  <inkml:trace contextRef="#ctx0" brushRef="#br2" timeOffset="168783.5446">1737 4688,'0'0,"0"-25,24 25,1-25,0 25,0 0,0 0,0-24,-1 24,1 0,0 0,0 0,0 0</inkml:trace>
  <inkml:trace contextRef="#ctx0" brushRef="#br2" timeOffset="169630.3675">3299 4713,'0'-25,"0"0,0 0,0 50,0 0,0 0,0 0,0-1,0 1,0 0,0 0,0 0,0 0,0-1,25-24,-25 25,0 0,0 0,0 0,0-1</inkml:trace>
  <inkml:trace contextRef="#ctx0" brushRef="#br2" timeOffset="169927.266">3423 4713,'0'0,"25"0,-25-25,0 50,0 0,0-1,25-24,-25 25,0 0,0 0,0 0,25 0,-25-1,0 1,0 0,0 0,-25-25,0-25</inkml:trace>
  <inkml:trace contextRef="#ctx0" brushRef="#br2" timeOffset="170151.2242">3126 4514,'0'-24,"0"-1,25 25,-1 0,1-25,0 25,0 0,0 0,-1-25,1 25,0 0,0 0,0 0,-1 0,1 0,0 0,0 0,0 25,-1-25</inkml:trace>
  <inkml:trace contextRef="#ctx0" brushRef="#br2" timeOffset="170391.0509">3324 5011,'-25'0,"25"24,25-48,0 24,0 0,0 0,-1-25,26 25,-25 0,0 0,-1 0,1-25,25 25,-25 0,-1 0,1 0,0 0,0 0,0 0,-1 0</inkml:trace>
  <inkml:trace contextRef="#ctx0" brushRef="#br2" timeOffset="170715.5513">4093 4961,'25'0,"-25"-25</inkml:trace>
  <inkml:trace contextRef="#ctx0" brushRef="#br2" timeOffset="172055.5895">4763 4539,'0'-25,"0"1,0-1,0 0,0 0,25 25,-25 25,0 0,0 0,0-1,0 1,0 25,0-25,24-1,-24 26,0-25,0 24,0-24,0 0,0 0,0 0,0 0,0-1,0-48,0-1,0 0,0 0,0 0,0 0,25 25,-25-24,25 24,0 0,0 0,-1 0,-24 24,25-24,0 0,0 25,0-25,-25 25,25-25,-25 25,24-25,-24 25,0 0,0-1,0 1,0 0,0 0,-24-25,-1 25,0-25,25-25,-25 25,25-25,0 0,25 0,0 1,-25-1,25 25,-1-25,1 0,0 25,-25-25,25 25,0-25,-1 25,-24 25,0 0,25-25,-25 25,25 0,-25 0,25-25,-25 24,25-24,-1 0,-24-24,25 24,-25-25,0 0,0 0,0 0,25 25,-25-25,0 50,25 0,0 0,-25 0,24-25,-24 25,25-25,-25 24,25-24,0 0,0 0,-25-24,24 24,-24-25,25 0,0 0,-25 0,25 0,-25 1,0-1,0 0,0 0,0 0,0 1,0-1,0 0,-25 0,25 0,-25 1,0-1,1 25,24-25,-25 25,0-25,25 50,0 0,0 0,0-1,0 26,25-25,-25 0,0 24,25-24,-25 0,0 24,24-24,-24 0,25 25,-25-25,25-1,-25 1,25 0,-25 0</inkml:trace>
  <inkml:trace contextRef="#ctx0" brushRef="#br2" timeOffset="172192.0366">5606 4787,'0'-49,"0"98,25-98,-25 24,25 25,0 0,-1 0,1-25,0 25,0 0,0 0,-1-25</inkml:trace>
  <inkml:trace contextRef="#ctx0" brushRef="#br2" timeOffset="172784.8712">6450 4564,'0'0,"0"-25,0 0,0 1,0 48,0 1,0 0,24 0,-24 0,25-1,-25 1,0 0,0 0,25 24,-25-24,0 25,0-25,25 0,-25-1,0 1,0 0,25 0,-25 0,0-1,0 1</inkml:trace>
  <inkml:trace contextRef="#ctx0" brushRef="#br2" timeOffset="173727.5004">6549 4986,'0'-50,"0"100,0-125,25 51,-1-1,1 25,0-25,0 0,0 25,-25-25,24 0,1 25,0-24,0-1,0 25,-25-25,24 0,1 0,-25 1,0-1,0 0,0 0,0 0,-25 25,25-24,-24 24,24 24,0 1,0 0,0 0,0 0,0-1,0 1,24 0,-24 0,0 0,0-1,0 1,25 0,-25 0,0 0,0 0,25-1,-25 1,0 0,25-25,-25 25,25-25,-1 0,1 0,0 0,0 0,-25-25,25 25,-1-25,1 25,-25-25,25 25,0-24,0-1,0 0,-1 0,-24 0,25 25,-25-25,0 1,0-1,-25 25,1 0,-1 0,0 25,25-1,0 1,0 0,0 0,0 0,25 0,0-1,-1-24,1 0,0 0,0 0,-25-24,25 24,-25-25,0 0,24 25,-24-25,0 0,25 25,0 0,0-25,0 25,-1 25,1-25,0 25,0-25,-25 25,25-25,-25 25,0 0,0-1,-25-24,0 0,25 25,-25-25,0-25,25 1,0-1,25 0,-25 0,25 25,-25-25,25 0,0 25,-25-24,24 24,1-25,0 25,0-25</inkml:trace>
  <inkml:trace contextRef="#ctx0" brushRef="#br2" timeOffset="174152.8559">7789 4887,'0'0,"0"-25,25 25,0-25,-1 25,1-25,0 25,-25-25,25 25,0-25,-1 25,-24-24,0-1,-24 25,-1 0,0 0,0 25,0-25,1 24,-1-24,25 25,0 0,0 0,0 0,0 0,0-1,25 1,-25 0,24-25,-24 25,25 0,0-25,0 24,0-24,-1 25,1-25,0 0,0 0,0 0,-1 0,1 0</inkml:trace>
  <inkml:trace contextRef="#ctx0" brushRef="#br2" timeOffset="175378.41">9153 4589,'0'-25,"0"0,0 50,0 0,0 0,0-1,0 1,0 0,0 0,0 0,0-1,25 1,-25 0,0 0,25 0,-25 0,0-50,0 0,-25 25,25-25,-25 0,25 0,-25 25,25-24,0-1,-24 0,24 0,0 0,0 1,0-1,24 0,1 25,0 0,0 0,0 0,-1 0,-24 25,25-25,0 25,0-25,-25 24,25-24,-25 25,25-25,-25 25,24-25,-24 25,25-25,0 25,0-1,0-24,-25 25,24-25,1 0,-25-25,25 25,-25-24,0-1,0 0,0 0,0 0,0 1,0-1,0 0,0 0,-25 25,25-25</inkml:trace>
  <inkml:trace contextRef="#ctx0" brushRef="#br2" timeOffset="175623.9187">9773 4589,'0'-25,"25"25,0-25,0 25,0 0,-1-25,1 25,0 0,0 0,0 0,-1 0</inkml:trace>
  <inkml:trace contextRef="#ctx0" brushRef="#br2" timeOffset="175853.6252">9897 4762,'-24'25,"48"-50,1 25,0 0,0 0,-25-24,25 24,-1 0,1 0,0 0,0-25,0 25,-1 0,1 0,0 0,0 0</inkml:trace>
  <inkml:trace contextRef="#ctx0" brushRef="#br2" timeOffset="176356.2293">10319 4465,'25'-25,"0"25,0 0,-1 0,1 0,0 25,0-25,-25 25,0-1,0 1,0 0,0 0,0 0,-25-25,25 24,-25 1,25 0,-25 0,1 0,24-1,-25 1,0 0,25 0,-25-25,25 25,-25-25,25 25,25-25,0 0,-25-25,25 25,0 0,-1 0,1 0,0-25,0 25,0 0,-1 0,1-25,0 25,0 0,0 0,-1-25,1 25,0 0,0 0,0 0,-1 0,-24-25,25 25</inkml:trace>
  <inkml:trace contextRef="#ctx0" brushRef="#br2" timeOffset="177993.2744">11063 4192,'-25'0,"25"-25,-24 25,-1 0,0 0,0 0,0 0,1 0,-1 0,0 0,0 0,0 0,1 0,-1 0,0 0,0 0,-24 0,24 0,-25 25,25-25,-24 0,-1 0,1 0,-1 0,0 25,1-25,-26 0,26 0,-1 0,0 25,-24-25,24 0,1 0,-1 0,1 24,-1-24,0 0,1 0,-1 0,25 0,-24 0,-1 25,25-25,-24 0,24 0,-25 0,25 0,-24 0,24 25,-25-25,26 0,-26 0,25 0,0 25,1-25,-1 0,-25 0,25 0,1 0,-1 25,0-25,0 0,0 0,1 0,-1 0,0 0,25 24,0 1,0 0,0 0,0 0,0-1,0 1,0 0,0 0,0 0,0-1,0 1,0 0,0 25,0-26,0 1,0 0,0 0,0 25,0-26,0 1,0 0,25 0,-25 0,0-1,0 1,0 0,0 0,25 0,-25-1,0 1,24 0,-24 0,25-25,0 0,0 0,0 0,-1 0,1 0,0 0,0 0,0-25,-1 25,26 0,-25 0,0 0,-1 0,1 0,25 0,-25-25,-1 25,26 0,-25 0,25 0,-26 0,26 0,-25 0,24 0,-24-25,25 25,-1 0,1 0,-25 0,24 0,1-24,-25 24,24 0,1 0,-25 0,24 0,-24 0,25-25,-1 25,-24 0,0 0,25 0,-26 0,26 0,-25 0,25 0,-26-25,1 25,25 0,-25 0,24 0,-24 0,25 0,-26 0,26 0,-25 0,0 0,24 0,-24 0,25 0,-26 0,1 0,0 0,25-25,-26 25,1 0,0 0,0 0,0 0,-1 0,1 0,0 0,0 0,0 0,-1 0,-24-25,0 1,-24 24,24-25,-25 0,25 0,0 0,0 1,0-1,-25 0,25 0,0 0,0 0,0 1,0-1,0 0,0-25,0 26,-25-1,25-25,0 25,0 1,0-26,-25 25,25 0,0 1,-24-1,24 0,0 0,-25 0,25 1,-25-1,25 0,-25 25</inkml:trace>
  <inkml:trace contextRef="#ctx0" brushRef="#br2" timeOffset="179499.8376">1637 6028,'-24'0,"24"24,-25-24,0 25,0-25,25 25,-25-25,1 0,-1 0,0 0,25-25,-25 25,0-25,1 1,-1-1,25 0,0 0,25 25,-1 0,1 0,-25 25,25-25,0 0,0 0,-1 25,1-25,0 25,0-1,0-24,-1 25,-24 0,25-25,0 25,0 0,-25-1,25-24,-25 25,0 0,0 0,0 0,0-1,-25 1,0 0,0-25,0 25,1-25,-1 25,0-25,-25 0,50 24,-24-24,-1 0,0 0,25-24,25-1,0 25,-1-25,1 25,0-25,0 25,0-25,24 25,-24-24,0-1,0 25,24-25,-24 0,0 25,0-25,-25 1,25 24,-1-25,-24 0,0 0,0 0,0 1,0-1,-24 0,-1 25,25-25,-25 25,25-25,-25 25,25 25,0 0,25 0,-25 0,0-1,0 1,0 0,0 0,25 0,-25 24,0-24,0 0,0 24,0-24,25 0,-25 0,0 24,0-24,0 0,24-25,-24 25,0 0,0-1</inkml:trace>
  <inkml:trace contextRef="#ctx0" brushRef="#br2" timeOffset="179654.5271">1861 6375,'-25'-25,"50"50,-50-75,50 25,0 25,-1-24,1 24,0-25,0 25,0 0,-1-25,1 25</inkml:trace>
  <inkml:trace contextRef="#ctx0" brushRef="#br2" timeOffset="182490.9754">2481 6201,'0'0,"0"-25,0 1,25 48,-1 1,-24 0,25 0,-25 0,25-25,-25 24,0 1,25 0,-25 0,0 0,0-1,0 1,0 0,-25 0,0-25,0 0,1 0,24-25,-25 25,25-25,-25 25,25-25,0 1,0-1,0 0,0 0,25 0,-25 1,25 24,-1-25,1 25,-25-25,25 25,0 0,0 0,-1 0,1 25,0-25,0 25,0-25,-25 24,24-24,-24 25,25 0,-25 0,0 0,0-1,0 1,0 0,-25-25,25-25,0 0,-24 25,24-24,0-1,0 0,0 0,0 0,0 1,24 24,-24-25,25 25,0-25,0 25,0 0,-25 25,24-25,-24 25,25-25,-25 24,0 1,0 0,25 0,-25 0,0-1,0 1,25-25,-25 25,25-25,0 0,-1 0,1 0,0-25,0 25,0-25,-1 25,1-24,0-1,0 25,-25-25,25 25,-25-25,24 25,-24-25,0 1,0-1,-24 25,24-25,-25 25,0 0,0 0,25 25,-25-25,1 0,-1 25,25-1,-25-24,25 25,0 0,0 0,0 0,0-1,0 1,25 0,-25 0,25-25,-1 0,-24 25,25-25,0 0,0 0,0 0,-1 0,1 0,0 0,25 0,-26 0,1-25,0 25,0 0,0-25,-1 25,1-25,0 25,0-25,0 25,-1-24,1-1,0 0,-25 0,-25 25,0 0,1 0,-1 0,0 25,0-25,0 0,1 25,24 0,-25-25,25 24,0 1,0 0,25 0,-1-25,1 0,0 0,-25-25,25 25,-25-25,25 25,-25-25,0 1,0-1,24 25,-24-25,25 25,-25 25,25-25,-25 25,25-1,-25 1,25-25,-25 25,0 0,0 0,0-50,0 0,0 0,24 0,1 1,-25-1,25 0,0 25,-25-25,25 25,-25 25,24-25,-24 25,0 0,25-25,-25 24,0 1,0 0,0 0,0-50,0 0,25 25,-25-25,0 1,0-1,0 0,25 25,-25-25,25 25,-25-25,25 25,-1 0,1 0,-25 25,25-25,-25 25,25 0,-25 0,0-1,25-24,-25 25,0 0,24 0,1-25,0 0</inkml:trace>
  <inkml:trace contextRef="#ctx0" brushRef="#br2" timeOffset="182849.0328">4416 6325,'24'-74,"-48"148,48-173,-48 124,24 0,-25-25,25 24,0 1,0 0,0 0,25-25,-25 25,24-25,1 0,0 0,-25 24,25-24,0 0,-25 25,24-25,-24 25,0 0,-24-25,-1 25,0-25,0 24,0-24,1 25</inkml:trace>
  <inkml:trace contextRef="#ctx0" brushRef="#br2" timeOffset="184126.4">5532 6102,'0'-25,"0"0,0 50,25-25,-25 25,0 0,24 0,-24-1,0 1,25 0,-25 0,0 0,25-1,-25 1,0 0,25-25,-25 25,0 0,25-1,-25 1,0 0,0-50,0 0</inkml:trace>
  <inkml:trace contextRef="#ctx0" brushRef="#br2" timeOffset="185193.6913">5408 6276,'0'0,"0"-25,0 0,25 25,-1 0,1 0,0-25,0 25,0 0,-1 0,26 0,-25 0,0-25,-1 25,1 0,0 0,0 0,0 0,-1 0,1 0,0 0,0 0,0-24,-1 24,-24 24,25-24,-25 25,0 0,0 0,0 0,0-1,0 1,0 0,25-25,-25 25,25-25,-25-25,25 25,-1-25,-24 0,25 25,-25-24,0-1,25 25,-25 25,25-25,-25 24,25-24,-25 25,25-25,-25 25,24-25,-24 25,25-25,-25-25,0 0,0 0,0 1,0-1,0 0,0 0,0 0,0 1,0-1,25 25,0 0,0 0,-1 0,1 0,0 0,-25 25,25-25,-25 24,0 1,25 0,-25 0,0 0,0-1,0 1,24-25,-24 25,25-25,0 0,0-25,0 25,-25-25,0 1,0-1,0 0,0 0,-25 0,25 1,-25 24,0-25,0 25,25-25,-24 25</inkml:trace>
  <inkml:trace contextRef="#ctx0" brushRef="#br2" timeOffset="186686.1082">7144 6077,'25'0,"0"-25,0 25,-1 0,1 0,0 0,0 0,0-24,-1 24,1 0,0 0,0-25,0 25,-1 0,-24 25,0-1,0 1,-24-25,24 25,-25-25,25 25,-25 0,25-1,-25-24,25 25,0 0,0 0,0 0,0-1,0 1,0 0,25-25,0 25,24-25,-24 0,0 0,0 0,24-25,-24 25,0 0,0-25,24 25,-24 0,0-25,0 25,-25-24,25 24,-1-25,1 0,-25 0,0 0,0 1,0-1,0 0,-25 25,1 0,-1 0,0 0,0 25,25 0,0-1,0 1,0 0,0 0,0 0,25-25,-25 24,25-24,0 0,-1 0,1 0,-25-24,25 24,-25-25,25 0,0 0,-1 25,1 0,0 0,0 0,0 0,-1 25,1-25,-25 25,25-25,-25 25,25-25,-25 24,0 1,25-25,-25 25,0 0,0 0,-25-25,25 24,-25-24,0 0,0 0,25-24,0-1,25 25,-25-25,25 25,-25-25,25 0,0 1,0 24,-25-25,24 25,-24-25,25 25,0 0,-25-25,25 25,0 0,-25 25,24 0,-24 0,25-25,-25 24,25-24,-25 25,25-25,0 0,-25 25,24-25,1-25,-25 0,0 1,0-1,-25 0,25 0,-24 25,24-25,-25 25,25-24,-25 24,0-25,0 25,1-25,-1 25</inkml:trace>
  <inkml:trace contextRef="#ctx0" brushRef="#br2" timeOffset="187679.046">9153 6127,'0'-25,"-25"25,1 0,24 25,0 0,0-1,24 1,-24 0,25-25,-25 25,25 0,0-1,0-24,-1 0,-24-24,0-1,0 0,0 0,0 0,0 1,-24 24,24-25,-25 0,0 0,25 0,-25 25,25-24,-25 24,50 0,0 0,0 0,0 0,-1-25,1 25,0 0,25 0,-25 0,-1 0,1-25,0 25,0 0,0 0,-1 0,1-25,0 25,-25-25,25 25,-25-24,0-1,-25 0,0 25,25-25,-25 25,1 0,24 25,0 0,0 0,0-1,0 1,0 0,0 0,0 0,0-1,0 26,0-25,0 24,0-24,0 0,0 25,0-26,0 26,0-25,0 24,24-24,-24 0,0 0,0 24,25-24,-25 0,0 0,0 0,0-1</inkml:trace>
  <inkml:trace contextRef="#ctx0" brushRef="#br2" timeOffset="187803.5716">9426 6623,'-25'-248,"50"496,-25-521,25 248,-25 0,25 25,0-24,-1 24,1-25,0 0</inkml:trace>
  <inkml:trace contextRef="#ctx0" brushRef="#br2" timeOffset="188267.343">10394 5879,'-25'0,"25"-25,0 50,0 0,0-1,0 1,0 0,0 0,0 0,0 24,0-24,0 0,0 0,0-1,0 1,0 0,0 0,0 0,0-1</inkml:trace>
  <inkml:trace contextRef="#ctx0" brushRef="#br2" timeOffset="188465.5261">10394 6127,'0'0,"24"0,-24-25,25 25,0 0,-25-25,25 25,0 0,-1 0,1 0,25-25,-25 25,-1 0,1 0,25 0,-25-24,-1 24,1 0,25 0,-25 0</inkml:trace>
  <inkml:trace contextRef="#ctx0" brushRef="#br2" timeOffset="188715.8503">10914 5928,'-24'0,"-1"0,74 0,-123 0,74-24,-25 24,25 24,-25-24,25 25,0 0,-24 0,24 0,0-1,-25 1,25 0,0 0,0 24,0-24,0 0,0 0,0 0,0-1,0 1</inkml:trace>
  <inkml:trace contextRef="#ctx0" brushRef="#br2" timeOffset="189379.9243">11435 5804,'0'-25,"-24"1,-1-1,0 25,0 25,0-25,25 24,-25-24,1 25,24 0,-25-25,0 25,25 0,-25 0,0-1,25 1,0 0,0 0,0 0,0-1,0 1,0 0,0 0,25-25,-25 25,25-1,0 1,0-25,-1 0,1 25,0-25,0 0,0 0,0-25,-1 25,1-25,0 25,0-24,0-1,-25 0,0 0,0 0,-25 1,0 24,0 0,0 0,1 0,-1 0,0 0,0 0,25 24,25-24,0 0,0 0,-1 0,1 0,0 0,0 0,0-24,-25 48,0 1,0 0,0 0,0 0,24-1,-24 1,0 0,0 0,0 0,25-25,-25 24</inkml:trace>
  <inkml:trace contextRef="#ctx0" brushRef="#br2" timeOffset="189713.2449">11931 5978,'-24'0,"-1"0,25 25,0 0,25-25,-25 24,24-24,1 25,0-25,-25 25,25 0,-25 0,25-25,-25 24,0 1,-25-25,0 0,0 0,0 0,1 0</inkml:trace>
  <inkml:trace contextRef="#ctx0" brushRef="#br2" timeOffset="189924.4074">11857 5978,'-25'0,"50"0,-75 25,26-25,-1 0,0 0,25 25,-25-25,0 0,25 24,-24-24,24 25,0 0,0 0,0 0,0-1,0 1,24-25,-24 25,25 0,0 0,0-1,0-24,-1 0</inkml:trace>
  <inkml:trace contextRef="#ctx0" brushRef="#br2" timeOffset="190195.604">12130 6052,'0'-24,"25"24,-25 24,24 1,-24 0,0 0,0 0,0-1,0 1,0 0,-24 0,24 0,-25-1,0 1</inkml:trace>
  <inkml:trace contextRef="#ctx0" brushRef="#br2" timeOffset="190857.0085">12353 5953,'25'0,"-25"25,25-25,-25 25,0 0,0-1,24-24,-24 25,0 0,0 0,0 0,25-25,-25 24,0 1,0 0,0 0,0 0,0-1,0-48,0-1,0 0,25 0,-25 0,25 25,-25-24,25 24,-25-25,25 25,-1-25,1 25,-25-25,25 25,-25-25,25 25,-25-24,25 24,-1-25,-24 0,0 50,0 0,0-1,0 1,0 0,0 0,0 0,0-1,0 1,0 0,0 0,25-25,-25 25</inkml:trace>
  <inkml:trace contextRef="#ctx0" brushRef="#br2" timeOffset="191170.2926">13122 6028,'25'0,"-25"-25,25 25,-25 25,0-1,24-24,-24 25,0 0,0 0,0 0,0-1,0 1,0 0,0 0,0 0,0-50</inkml:trace>
  <inkml:trace contextRef="#ctx0" brushRef="#br2" timeOffset="191410.9751">13147 6003,'-75'-25,"150"50,-174-50,99 50,-25-25,0 0,25 25,-25-25,25 24,-25 1,25 0,0 0,0 0,0-1,0 1,0 0,0 0,0 0,25-25,-25 24,25-24,0 0,0 0,-1 0</inkml:trace>
  <inkml:trace contextRef="#ctx0" brushRef="#br2" timeOffset="191602.0707">13420 6028,'0'0,"0"24,24-24,-24 25,0 0,0 0,0 0,-24-1,-1 1,0 0</inkml:trace>
  <inkml:trace contextRef="#ctx0" brushRef="#br2" timeOffset="193416.8513">1836 8136,'0'-25,"0"0,0 1,0-1,0 0,0 0,0 0,0 0,25 1,-25-1,0-25,0 25,0 1,0-26,0 0,0 26,0-26,25 25,-25 0,0-24,0 24,0 0,0 0,0 1,0-1,0 0,0 50,0 0,0-1,0 1,-25 0,25 0,0 0,0-1,0 26,-25-25,25 24,0-24,0 25,0-25,0 24,0-24,25 0,-25 0,0 24,25-24,-25 0,24 0,1 0,0-25,0 0,0 0,-1 0,1 0,-25-25,25 25,0-25,0 25,-25-25,24 0,1 25,-25-25,25 1,0-1,-25 0,25 0,-25 0,0 1,0-1,0 50,-25-25,25 24,-25-24,25 25,-25 0,25 0,0 0,0-1,0 1,25-25,-25 25,0 0,25-25,0 25,-1 0,1-25,0 0,0 0,0 0,-1 0,1 0,0-25,0 25,-25-25,25 25,-1-25,1 0,0 0,-25 1,0-1,0 0,0 0,-25 25,25 25,0 0,0 0,0-1,0 1,25 0,-25 0,25-25,0 0,-1 0,1 0,0 0,0 0,0-25,-1 25,1-25,-25 0,25 25,-25-24,25-1,-25 0,0 0,0 0,0 1,0 48,25-24,-25 25,24 0,-24 0,25 0,0-1,-25 1,25-25,-25 25,0 0,0 0,-25 0,0-1,0-24,1 0,-1 25,-25-25,25 0,-24 0,-1 0,1 0,24 0</inkml:trace>
  <inkml:trace contextRef="#ctx0" brushRef="#br2" timeOffset="193587.5155">2307 7516,'0'-25,"25"25,0 0,0 0</inkml:trace>
  <inkml:trace contextRef="#ctx0" brushRef="#br2" timeOffset="194467.7771">3771 7714,'0'-25,"24"25,-24 25,0 0,0 0,0 0,25-1,-25 1,0 0,0 0,0 0,0-1,25 1,-25-50,0 1,25-1,-25 0,25 25,-25-25,24 0,1 1,0 24,0 0,0 0,-25 24,25-24,-25 25,0 0,24 0,-24 0,0-1,0 1,0 0,0 0,0-50,0 0,0 0,0 1,25-1,0 25,-25-25,25 25,0-25,-1 25,-24-25,25 25,-25 25,0 0,25-25,-25 25,0 0,0-1,0 1,0 0,0 0,0 0,0 0,0-1,-25 1</inkml:trace>
  <inkml:trace contextRef="#ctx0" brushRef="#br2" timeOffset="194616.0976">3969 7714,'0'0,"0"-25,0 1,25 24,-25-25,25 25,-25-25,25 25</inkml:trace>
  <inkml:trace contextRef="#ctx0" brushRef="#br2" timeOffset="195085.8541">4936 7417,'0'0,"25"-25,-25 0,0 0,0 50,0 0,0 0,0-1,0 1,0 0,0 0,0 0,0-1,0 26,0-25,0 0,0-1,0 1,0 0,0 0,25 0,-25-1,0 1,25-25</inkml:trace>
  <inkml:trace contextRef="#ctx0" brushRef="#br2" timeOffset="195759.3209">5061 7491,'0'-50,"0"100,24-100,-24 75,0 0,0 0,0 0,25-1,-25 1,0 0,0 0,0 0,0-1,0 1,0 0,25 0,-25 0,25-1,-25 1,0 0,25-25,-1-25,-24 0,25 1,-25-1,25 0,-25 0,0 0,25 25,-25-24,0-1,0 0,0 50,25-25,-25 25,0-1,0 1,0 0,0 0,0 0,24-25,-24 24,25 1,0-25,-25 25,25-25,0 0,-1 0,1-25,0 25,0 0,0-25,-1 25,-24-24,25-1,0 0,0 25,-25-25,0 0,25 1,-25-1,0 0,0 0,-25 25,0 0,0 0,0 25,1-25,24 25,0 0,0-1,0 1,24-25,-24 25,0 0,25-25,-25 25,25-25,-25 24,25-24,0 25</inkml:trace>
  <inkml:trace contextRef="#ctx0" brushRef="#br2" timeOffset="195948.447">4887 7441,'0'-24,"25"-1,-1 25,1 0,0 0,0-25,0 25,0 0,24-25,-24 25,25 0</inkml:trace>
  <inkml:trace contextRef="#ctx0" brushRef="#br2" timeOffset="197009.0008">6747 7417,'0'0,"0"-25,0 50,0-1,25 1,-25 0,0 0,0 0,25-1,-25 1,0 0,0 0,25 24,-25-24,0 0,0 0,0 0,0-1,0-48,-25-1,25 0,0 0,-25 0,25 1,0-1,0 0,0-25,0 26,0-1,0 0,0 0,0 0,0 1,0-1,0 0,0 0,0 0,25 25,-25-24,25 24,-1 0,1 0,0 0,-25 24,25-24,0 25,-25 0,24-25,-24 25,0 0,0-1,0 1,0 0,-24-25,24 25,-25-25,0 0,0 0,0 0,1 0,-1 0,25-25,25 25,-25 25,24-25,1 25,0-25,0 24,0 1,-1 0,1 0,0 0,0-25,-25 24,25-24,-25 25,24-25,-24 25,25-25,0 0,0 0,0 0,0-25,-1 0,1 1,-25-1</inkml:trace>
  <inkml:trace contextRef="#ctx0" brushRef="#br2" timeOffset="197613.7288">7343 7491,'0'-198,"0"396,0-372,0 199,0 0,0 0,0 0,0-1,24 1,-24 0,0 0,0 0,25-1,-25 1,0 0,0 0,0 0,0-1,0 1,25 0,-25 0,0 0,0-1,0-48,0-1,0 0,-25 0,25 0,0 1,0-1,0 0,0 0,0 0,25 25,-25-24,25 24,0 0,-1-25,1 25,0-25,0 25,0 0,-25-25,24 25,-24-25,25 25,-25-24,0-1,0 0,0 0,-25 25,1-25,24 50,0 0,0 0,0 0,0-1,0 1,0 0,0 0,0 0,24-1,-24 1,0 0,0 0,0 0,25-1,-25 1,25 0</inkml:trace>
  <inkml:trace contextRef="#ctx0" brushRef="#br2" timeOffset="197943.1721">7913 7491,'0'25,"0"-50,-25 50,50-25,-25 25,25-1,0-24,-25 25,24-25,1 0,-25 25,25-25,-25 25,25-25,-25 25,0-1,-25-24,0 0,0 0,1 0,-1 0,0 25,0-25,0 0,1 0,-1-25,0 25,0 0</inkml:trace>
  <inkml:trace contextRef="#ctx0" brushRef="#br2" timeOffset="198750.3837">8409 7516,'-25'0,"1"0,-1 0,25 25,0-1,0 1,25-25,-25 25,24-25,1 25,0-25,0 25,0-25,-1 0,1 0,-25-25,0 0,0 0,0 0,0 1,-25-1,25 0,-24 0,-1 0,0 25,25-24,-25 24,25-25,-25 25,25-25,25 25,0 0,0 25,0-25,-1 0,1 0,0 0,0 0,0 0,-1 0,1 0,0 0,0 0,-25-25,25 25,-1 0,-24-25,0 0,-24 25,24-24,-25 24,0 0,25-25,0 50,0-1,-25-24,25 25,0 0,0 0,0 24,0-24,0 0,0 0,0 0,0 24,0-24,25 0,-25 24,0-24,25 25,-25-25,0 24,25-24,-25 25,24-26,-24 1,0 0,25 0,-25 0,0 0,0-1,-25-24,1 0,-1-24,0-1,25 0,-25 0,25 0,0 0,0-24,0 24,0 0,0 0,0 1,0-1,25 0,0 0,-25 0,25 1,-1-1,1 25,0-25,0 0,0 25,-1-25</inkml:trace>
  <inkml:trace contextRef="#ctx0" brushRef="#br2" timeOffset="199307.5901">9649 7243,'0'-25,"0"0,0 1,-24 24,-1 0,0 24,0 1,0 0,1 0,-1 0,25-1,0 1,0 0,0 0,0 0,25-25,-25 24,24 1,1 0,0-25,-25 25,25 0,0-25,-25 24,24-24,1 25,0 0,0-25,-25 25,25-25,-25 25,-25-25,0 0,25 24,-25-24,0 0,1 0,-1 0,0 0,0 0,0 0,1 0,-1 0,0-24,0 24</inkml:trace>
  <inkml:trace contextRef="#ctx0" brushRef="#br2" timeOffset="199510.5651">9848 7491,'0'25,"25"-25,-25-25,24 0,1 25,0 0,0-25,0 25,-1 0,1 0,0 0,0-24</inkml:trace>
  <inkml:trace contextRef="#ctx0" brushRef="#br2" timeOffset="200074.0613">10394 7243,'0'0,"-25"0,0 0,0 0,25-25,-25 25,25 25,0 0,0 0,0-1,0 1,0 0,0 0,0 0,0-1,0 1,25 0,-25 0,0 0,0-1,0 1,25 0,-25 0,0 0,0-1,0 1,0-50,0 1,0-1,0 0,0 0,0 0,0 1,-25-1,25-25,0 25,0 1,-25-26,25 25,0 0,0-24,0 24,-25 0,25-24,0 24,0 0,0 0,-24 0,24 1,0-1,0 0,0 0,24 25,1 0,0 0,0 0,0 0,-25 25,25-25,-1 25,1 0,-25-1,0 1,0 0,0 0,0 24,0-24,0 0,-25 0,25 0,-24-1,-1 1,25 0,-25 0,25 0,-25-25,25 24,-25-24</inkml:trace>
  <inkml:trace contextRef="#ctx0" brushRef="#br2" timeOffset="201432.3468">10691 7020,'0'0,"0"-25,0 0,0 50,0 0,0 0,0-1,0 1,-25 0,25 0,0 24,0-24,0 0,0 25,0-26,0 1,25 25,-25-25,0-1,25 1,-25 0,25 0,0 0,-1-25,-24 24,25-24,0 0,0 0,0 0,-1-24,26 24,-25 0,0-25,-1 25,1-25,0 0,0 25,-25-25,25 1,-1 24,-24-25,0 0,0 0,0 0,-24 25,-1 0,25-24,-25 24,0 0,0 0,1 0,-1 24,0-24,25 25,-25-25,25 25,0 0,0 0,0-1,25 1,0-25,0 0,-1 0,1-25,0 1,0 24,-25-25,25 25,-25-25,24 25,1 0,-25 25,25-25,-25 25,25-25,-25 24,0 1,25-25,-25 25,0 0,24-25,-24-25,25 25,-25-25,25 0,-25 1,0-1,25 25,-25-25,25 25,-25-25,25 25,-25 25,24-25,-24 25,0 0,0-1,0 1,0 0,25-50,0 25,-25-25,25 25,-25-24,25-1,-1 25,-24-25,25 25,-25-25,25 25,-25-25,0 50,0 0,0 0,0 0,0-1,0 1,25-25,0 0,-1 25,1-25,0 0,0-25,0 25,24 0,-24 0,0-25,0 25,-1-24,1 24,0-25,0 25,0-25,-25 0,24 25,-24-25,0 1,-24 24,24-25,-25 25,0 0,0 0,0 0,25 25,-24-25,24 24,0 1,-25 0,25 0,0 0,25-25,-25 24,24-24,1 25,0-25,0 25,0-25,-1 25,1-25</inkml:trace>
  <inkml:trace contextRef="#ctx0" brushRef="#br2" timeOffset="203622.7102">2084 9079,'0'-25,"-25"25,0-25,1 25,-1 0,0 0,0 0,0 0,1 0,-1 0,0 0,0 0,0 0,25 25,-25-25,1 25,24-1,0 1,0 0,24-25,-24 25,25-25,0 25,0-25,0 24,0 1,24-25,-24 0,0 25,0-25,-25 25,24-25,1 25,0-25,-25 24,0 1,0 0,-25-25,25 25,-25-25,25 25,-24-25,-1 0,0 24,0-24,0 0,1 25,-1-25,0 25,0-25,0 0,0 0,50-25,0 25,0 0,0-25,24 25,-24-24,0-1,25 25,-1-25,-24 0,25 25,-26-25,1 1,0 24,0-25,0 0,-1 25,1-25,-25 0,25 25,-25-24,-25 24,25 24,0 1,0 0,0 0,0 0,0-1,0 1,25-25,-25 25,25 0,-25 0,25-25,-25 24,24-24,1 25,0-25,0 0,0 0,-25-25,24 1,-24-1,0 0,0 0,0 0,0 1,-24 24,24-25,0 50,24-25,-24 24,0 1,25-25,-25 25,0 0,25 0,-25-1,0 1,0 0,0 0,25 0,-25-1,0 26,0-25,0 0,0-1,0 1,0 0,-25-25,25 25,0 0,-25-25,0 0,1-25,-1 0,25 0,0 0,-25 1,25-1,0 0,0-25,0 26,0-1,0 0,0 0,0 0,25 1,0-1,-1 25,1-25,0 25,0 0,0-25,-1 25,1 0,0 0,0 0,0 0,-25 25,24-25,1 0,0 25,0-25,-25 25,25-25,-25 24,0 1,0 0,0 0,0 0,0-1,-25-24,25 25,-25-25,25 25,-25-25,25 25,-25-25,1 0,-1 25,0-25,25-25,-25 25,25-25,-25 0</inkml:trace>
  <inkml:trace contextRef="#ctx0" brushRef="#br2" timeOffset="204037.3185">2803 9004,'25'-25,"-25"0,0 1,25 24,-25 24,0 1,0 0,0 0,0 0,0 0,0-1,0 26,0-25,25 0,-25-1,0 1,0 0,24 25,-24-26,0 1,0 0,25 0,-25 0,0-1,0 1,0 0,25-25,-25 25</inkml:trace>
  <inkml:trace contextRef="#ctx0" brushRef="#br2" timeOffset="204223.4932">2778 9401,'25'-50,"-50"100,75-124,-25 49,-25 0,25 0,-25 0,24 25,-24-24,25-1,-25 0,25 0,0 0</inkml:trace>
  <inkml:trace contextRef="#ctx0" brushRef="#br2" timeOffset="205196.1357">3175 9426,'0'-25,"0"0,0 0,0 1,25 24,-25-25,0 0,-25 25,25 25,-24-25,-1 25,0-25,25 24,-25-24,25 25,-25-25,25 25,0 0,0 0,25-25,-25 24,25-24,0 0,0 0,-25 25,24-25,1 0,0 0,0 0,0-25,-1 25,1 0,0 0,-25-24,25 24,-25-25,25 50,-1-1,1 1,-25 0,25-25,-25-25,0 0,0 1,0-1,25 25,-25-25,25 25,-1 0,1 0,0 0,-25 25,25-25,-25 25,25-25,-25 24,0 1,0-50,-25 25,25-24,0-1,25 25,-25-25,0 0,24 25,1-25,0 25,0 0,-25-24,25 24,-25 24,0 1,0 0,0 0,0 0,24-25,-24 24,0 1,0 0</inkml:trace>
  <inkml:trace contextRef="#ctx0" brushRef="#br2" timeOffset="205923.5463">4639 9575,'0'0,"0"-25,25 25,-25-25,24 25,-24-25,25 0,0 25,-25-24,25-1,0 0,-25 0,24 0,-24 1,25-1,-25 0,25 0,-25 0,25 25,-25-24,0-1,0 0,0 0,-25 50,25 0,-25 0,25-1,0 1,0 0,25-25,-25 25,25 0,0-1,-1 1,1-25,0 25,0-25,0 0,0 0,-1 0,1 0,-25-25,25 25,0-25,0 1,-25-1,0 0,24 25,-24-25,25 25,0 0,-25 25,25-25,0 25,-25 0,24-1,1 1,-25 0,0 0,0 0,0-1,-25-24,25 25,-24-25,24 25,-25-25,0 25,-25-25,26 0,-1 0,-25 0,25-25</inkml:trace>
  <inkml:trace contextRef="#ctx0" brushRef="#br2" timeOffset="206075.0063">4912 8930,'0'0,"0"-25,24 25,-24-25,25 25,-25-25,25 25,-25-25,25 25</inkml:trace>
  <inkml:trace contextRef="#ctx0" brushRef="#br2" timeOffset="207167.0923">6127 8930,'25'0,"0"0,-25 24,0 1,0 0,0 0,0 0,0 0,0-1,0 1,0 0,0 0,25 0,-25-1,24-24,1 25,0-25,0 0,0 0,-1-25,1 1,0-1,0 0,-25 0,0 0,0 1,0-1,0 0,25 25,-25 25,24-25,-24 25,25-1,-25 1,25-25,-25 25,0 0,0 0,0-1,0 1,0 0,0 0,0 0,0-1,0-48,0-1,0 0,0 0,0 0,0 1,0-1,25 0,0 0,-25 0,24 25,-24-24,25 24,-25-25,25 25,-25-25,25 25,0 0,-1 25,1 0,-25-1,0 1,25-25,-25 25,0 0,0 0,25-50,-25 0,25 0,-25 0,24 1,-24-1,25 0,0 25,0 0,-25 25,25 0,-25-1,0 1,0 0,0 0,0 0,0-1,24 1,-24 0,25-25</inkml:trace>
  <inkml:trace contextRef="#ctx0" brushRef="#br2" timeOffset="207511.8362">7392 9004,'-25'-50,"50"100,-74-100,24 50,25 25,-25-25,0 0,25 25,-25-25,25 25,0 0,0 0,25-1,0 1,0 0,0 0,-1-25,-24 25,25-1,0 1,-25 0,25-25,-25 25,0 0,-25-25,25 24,-25-24,0 0,1 25,-1-25,0 0,0 0,0 0,1 0,-1-25,0 25,25-24</inkml:trace>
  <inkml:trace contextRef="#ctx0" brushRef="#br2" timeOffset="207782.5363">7541 8806,'0'0,"0"-25,0 50,25-25,-25 24,0 1,0 0,0 0,0 0,25-1,-25 1,0 0,0 0,0 0,0 24,0-24,0 0,0 0,0 0,0-1,0 1,0 0</inkml:trace>
  <inkml:trace contextRef="#ctx0" brushRef="#br2" timeOffset="209237.0563">7467 9128,'0'-25,"0"50,24-50,-24 1,25 24,0 0,0 0,0-25,-1 25,1 0,0-25,25 25,-26 0,1 0,0-25,0 25,0 0,-1-25,1 25,0 0,0-25,-50 50,0-25,0 25,1-25,24 25,0 0,0 0,0-1,24 1,1-25,0 0,0-25,0 1,-25-1,24 25,-24-25,0 0,0 50,0 0,0 0,0-1,25 1,-25 0,25 0,0-25,-25 25,25-25,-1 0,1-25,0 0,0 25,-25-25,25 0,-25 1,0-1,0 0,0 0,0 0,0 0,0 1,0-1,0 0,0 0,0 0,0 50,0 0,0 0,0 0,0-1,0 1,0 0,0 0,0 0,0 0,0-1,0 1,0 0,0 0,0 0,0-50,0 0,25 25,-25-25,24 25,1 0,-25-25,25 25,0 0,0 0,-1 0,1 25,0 0,-25 0,25-25,-25 25,0-1,0 1,0 0,0 0,0 0,0-1,-25 1,25 0,-25-25,25 25,-25-25,25 25,-24-25,-1 0,0 0,25-25,0 0,0 0,0-24,0 24,25-25,0 25,-25-24,24-1,1 25,0-24,0-1,0 0,-1 26,1-1,-25-25,25 25,-25 1,0-1,25 0,-25 0,0 0,0 1,-25 24,0 0,25 24,0 1,-25 0,25 0,0 24,0-24,0 0,0 0,0 0,0 24,0-24,0 0,0 0,25 0,-25-1,25 1,0 0,0 0,-1-25,1 0,0 0,0 0,0 0,-1-25,1 0,0 25,0-25,0 1,-1 24,1-25,0 0,-25 0,25 25,-25-25,0 0,-25 1,0 24,0 0,1 0,-1 24,0-24,25 25,-25-25,25 25,-25 0,25 0,-24 0,24-1,0 1,0 0,0 0,0 0,24-25,-24 24,25-24,0 0</inkml:trace>
  <inkml:trace contextRef="#ctx0" brushRef="#br2" timeOffset="210835.6427">6822 9649,'0'0,"-25"0,0 0,0 0,0 0,1 0,-1 0,0-25,0 25,50 0,0 0,0 0,-1 0,1 0,0 0,25 0,-26 0,26 0,0 0,24 0,-24 0,24 0,1-25,-1 25,0 0,26 0,-1 0,0 0,0 0,0 0,1 0,-1 0,0 0,0 0,1 0,-1 0,-25 0,1 0,24 0,-25-24,-24 24,24 0,-24 0,-1 0,-24 0,25 0,-25 0,-1 0,1 0,-25-25,-25 25,1 0,-1 0,0 0,0 0,-24 0,-1 0,0 0,1 25,-1-25,-24 0,24 0,-24 0,-1 0,26 24,-26-24,1 0,-25 25,24-25,1 0,-1 25,1-25,0 0,-1 25,1-25,-1 0,1 25,0-25,-1 0,1 0,-1 24,26-24,-26 0,26 0,-26 25,26-25,-1 0,0 0,1 0,-1 25,1-25,-1 0,25 0,0 0,1 0,-1 0,0 0,25 25,25-25,0-25,24 25,-24 0,25 0,24 0,0 0,1-25,-1 25,25 0,1 0,-1 0,25 0,-25 0,0 0,25 0,-24 0,24 0,-25 0,0 0,25 0,-25 0,1 0,-26 0,0 0,26 0,-51 0,26 25,-26-25,1 0,-1 0,-24 0,0 0,0 0,-25-25,-25 25,0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5:29:06.0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993 3076,'0'0,"0"-25,-25 25,25-25,-25 25,0 25,0-25,25 25,0 0,-24-1,24 1,-25 0,25 0,-25 0,25 24,0-24,-25 25,25-26,0 1,0 25,25-25,-25-1,0 1,25-25,0 25,-25 0,24-25,1 25,0-25,0 0,0 0,-1 0,1-25,0 0,0 0,-25 0,25-24,-1 24,-24-25,25 1,-25-26,0 26,0-1,0 25,-25-24,1 24,24-25,-25 26,0-1,0 25,0-25,1 25,24-25,-25 25,0 0,0 0,0 0,1 0,24 25,0 0,0 0,0-1,0 1,0 0,0 0,0 0,24-1,-24 1,25 0,-25 0,25 0,0-1,-25 1,25 0,-1 0,1 0,0-1,0-24,0 0,-25 25,24-25,1 25,0-25,0 25,0 0,-25-1,24 1,-24 0,0 0,0 0,0-1,0 1,-24 0,24 0,-25 0</inkml:trace>
  <inkml:trace contextRef="#ctx0" brushRef="#br0" timeOffset="301.2432">819 3870,'0'0,"0"24,25-24,0 0,-1 0,1 0,0 0,0-24,0 24,-1 0,1-25,25 25,-25-25,-1 25,26-25,-25 0,0 25,24-24,-24 24,0-25,0 25,24 0,-49-25,25 25,0 0,0 0,-1 0,1 0,0 0,-25 25,-25-25</inkml:trace>
  <inkml:trace contextRef="#ctx0" brushRef="#br0" timeOffset="21927.7645">2704 2729,'-25'0,"25"-25,-25 25,1 0,-1 25,0-25,0 0,0 24,1-24,24 25,-25-25,0 25,0 0,0-25,1 25,24-1,-25 1,25 0,0 0,25 0,-1-25,-24 24,25-24,-25 25,25-25,0 25,0-25,-1 25,1-25,-25 25,25-25,0 24,-25 1,25-25,-25 25,0 0,0 0,-25-25,0 0,25 24,-25-24,0 0,1 25,-1-25,0 0,0 0,0 0,50-25,0 25,-25-24,25 24,0-25,24 25,-24-25,0 0,0 25,-1-25,26 1,-25 24,0-25,-1 0,1 25,-25-25,25 0,0 25,-25-24,25 24,-25-25,0 0,0 0,0 0,-25 25,0 0,0 0,25 25,0 0,0 0,0 0,0-1,0 1,0 25,25-25,-25-1,0 1,0 0,0 0,0 0,0-1,0 1,0 0,0 0,0 0,0-1,0 1</inkml:trace>
  <inkml:trace contextRef="#ctx0" brushRef="#br0" timeOffset="22724.8823">3076 3026,'25'0,"-50"0,0 0,1 25,-1-25,0 25,0-25,0 0,25 25,-25-25,25 24,-24-24,24 25,0 0,24-25,1 25,0-25,0 0,0 0,0 0,-1 0,1 0,0 0,0-25,0 25,-1 0,1 0,-25-25,25 25,0 0,0 0,-1-25,1 25,0 0,-25-24,25 24,0 0,-25-25,-25 25,25 25,-25-25,0 0,25 24,-25-24,25 25,0 0,0 0,25 0,0-25,0 0,0 0,-1-25,1 25,0-25,0 0,0 0,24-24,-24 24,0 0,-25 0,25-24,-1 24,-24 0,0 0,0 1,0-1,-24 25,24 25,0-1,0 1,0 0,0 0,0 24,0-24,0 0,0 0,0 0,0-1,0 1,0 0,0 0,0 0,0-1,0 1,0 0,-25-25</inkml:trace>
  <inkml:trace contextRef="#ctx0" brushRef="#br0" timeOffset="23485.5118">3498 3150,'0'0,"0"-25,-25 25,50-24,0 24,-1 0,1-25,0 25,0 0,0 0,-1 0,1-25,25 25,-25 0,-1 0,1 0,0-25,0 25,0 0,-1 0,1 0,0-25,0 25,0 0,0 0,-50 25,0-25,25 25,-25-25,0 25,0 0,1-1,24 1,-25-25,25 25,-25-25,25 25,0 0,0-1,25-24,0 0,-25-24,24 24,1-25,0 0,0 0,0 0,0 1,-1-1,1 0,-25 0,25 0,0 1,-25-1,25 25,-25-25,0 0,0 0,0 50,0 0,0 0,0 0,0-1,0 1,0 0,0 0,0 0,0-1,0 1,0 0,0 0,24-50,-24 0,25 25,-25-25,25 25,0 0,0 0,-1 25,1 0,-25 0,0 0,0-1,0 1,0 0,-25 0</inkml:trace>
  <inkml:trace contextRef="#ctx0" brushRef="#br0" timeOffset="23847.2431">4837 2753,'0'0,"0"-24,0 48,0 1,0 0,0 0,0 0,0-1,0 1,0 0,0 0,0 24,0-24,0 0,0 0,0 0,25-25,-25 24</inkml:trace>
  <inkml:trace contextRef="#ctx0" brushRef="#br0" timeOffset="24421.6971">5036 2828,'0'0,"25"0,-25 25,0-1,0 1,0 0,0 0,0 0,0-1,0 1,24 0,-24 0,25-25,-25 25,25-25,0 0,-25-25,25 0,-25 0,0 0,24 25,-24-24,0 48,25-24,-25 25,0 0,25 0,-25 0,0-1,0 1,25 0,-25 0,25-25,-25 25,24-25,-24-25,25 25,0-25,0 25,-25-25,25 0,-25 1,24-1,-24 0,0 0,0 0,0 1,-24 48,24 1,-25-25,25 25,-25 0,25 0,0-1,0 1,0 0,0 0,25 0,0-25</inkml:trace>
  <inkml:trace contextRef="#ctx0" brushRef="#br0" timeOffset="24609.6778">4738 2704,'0'0,"-25"0,25-25,25 25,0 0,0-25,-1 25,26 0,-25 0,24-25,-24 25,25 0</inkml:trace>
  <inkml:trace contextRef="#ctx0" brushRef="#br0" timeOffset="25303.0908">6574 2753,'0'-24,"-25"24,25 24,0 1,0 0,25 0,-25 24,24-24,-24 0,0 0,25 0,-25-1,0 1,0 0,0 0,0-50,-25 0,1 0,-1 1,0-1,0 0,25 0,0 0,-25 1,25-1,0 0,25 0,0 25,0 0,0 0,-1 0,1 0,0 25,0-25,0 0,-1 25,1-25,-25 25,25-25,0 24,0-24,-25 25,24-25,-24 25,25-25,-25 25,25-25,-25 25,25-1,-25-48,0-1,0 0,0 0,0 0,-25 1,25-1,0 0,0 0,0 0,0 1,0-1,25 25,-25-25</inkml:trace>
  <inkml:trace contextRef="#ctx0" brushRef="#br0" timeOffset="26202.7547">7045 2927,'0'25,"-25"-25,25 25,25-1,0-24,-25 25,24-25,1 0,0 0,0 0,0 0,-25-25,25 25,-1 0,-24-24,25 24,-25-25,25 25,-25-25,0 0,0 0,-25 25,25-24,-25 24,1 0,24-25,-25 25,0 0,0 0</inkml:trace>
  <inkml:trace contextRef="#ctx0" brushRef="#br0" timeOffset="27286.2194">7243 2828,'25'0,"-25"25,0-1,0 1,25-25,-25 25,0 0,0 0,0-1,0 1,0 0,0 0,0 0,0-1,0 26,0-25,0 0,0-1,0 1,0 25,0-25,0-1,0 1,0 0,0 0,0 0,0-1,0 1,0 0,-25-25,0 0,1 0,-1 0,0-25,25 0,-25 25,25-24,0-1,-25 0,25 0,0-24,0 24,0 0,25 0,-25 0,25 1,0-1,-25 0,25 0,-1 0,1 1,0-1,25 0,-26 0,1 0,25 1,-25 24,24-25,-24 0,0 25,0-25,24 0,-24 25,-25-24,25 24,0-25,-1 25,1-25,-25 0,-25 25,1 25,-1-25,25 25,-25 0,0-25,25 24,-25 1,1 0,24 0,0 0,-25-25,25 24,0 1,0 0,0 0,25-25,-1 0,1 0,0-25,0 0,0 0,-25 1,24-1,-24 0,0 0,0 0,0 1,0 48,0 1,0 0,0 0,0 0,0-1,0 1,0 0,0 25,0-26,0 1,0 25,0-25,0-1,0 26,0-25,0 0,0-1,0 1,0 0,0 0,0 0,0-50,25 0</inkml:trace>
  <inkml:trace contextRef="#ctx0" brushRef="#br0" timeOffset="28439.8324">7913 2952,'0'0,"25"-25,-25 0,0 0,0 50,0 0,0 0,0 0,0-1,0 1,0 0,0 0,0 0,0-1,0 1,25 0,-25-50,24 0,-24 1,25-1,-25 0,25 0,-25 0,25 25,-25-24,25-1,-25 50,0-1,0 1,0 0,0 0,0 0,0-1,24-24,-24 25,25 0,0-25,0 0,-25-25,25 25,-25-25,25 25,-25-24,24-1,-24 0,0 0,25 25,-25-25,0 1,0 48,0 1,0 0,0 0,25-25,-25 25,25-25,-25 24,25-24,-1 0,1 0,0 0,-25-24,25 24,0-25,-1 0,-24 0,25 0,0 1,-25-1,0 0,0 0,0 50,0 0,25-25,-25 25,0-1,25 1,-25 0,24 0,-24 0,0-1,25-24,-25 25,0 0,0 0,0 0,0-1,0 1,0 0,0 0,-25-25,25-25,0 0,-24 0,24 1,0-1,0 0,0-25,0 1,0-1,24 25,-24-24,25-1,-25 1,0 24,25 0,-25 0,0 0,25 1,-25-1,0 0,25 25,-25-25,24 25,-24-25,25 25,-25 25,0 0,0 0,0 0,0-1,0 1,0 0,0 0,0 0,0-1,0 1,0 0,0 25,0-26,0 1,0 0,0 0,25-25,-25 25,0-1,0 1,25-25</inkml:trace>
  <inkml:trace contextRef="#ctx0" brushRef="#br0" timeOffset="28591.7801">8781 2977,'0'0,"0"-25,0 0,0 0,25 25,0-25,0 25,-1-24,1 24,0-25,25 25</inkml:trace>
  <inkml:trace contextRef="#ctx0" brushRef="#br0" timeOffset="29350.0963">9749 2629,'24'0,"-24"-25,0 50,0 0,0 0,0 0,0 0,0 24,-24-24,24 49,0-49,0 25,-25-25,25 24,0-24,0 0,0 24,0-24,0 0,-25-25,25 25,0 0,0-1,0-48,0-1,0 0,0 0,0 0,0-24,0 24,0-25,0 26,0-26,0 25,0-24,0 24,0-25,0 25,0 1,0-1,0 0,0 0,0 0,0 0,0 1,25 24,-25-25,0 0,25 25,-1 0,1 0,0 0,-25 25,25 0,0-25,-1 49,-24-24,0 0,0 0,0 0,0-1,0 26,0-25,-24 0,24-1,-25 1,25 0,-25 0,25 0,-25-1,25 1,-25 0</inkml:trace>
  <inkml:trace contextRef="#ctx0" brushRef="#br0" timeOffset="29606.7005">10145 2530,'25'0,"-25"25,0 0,-25-1,25 1,0 0,-24 0,24 0,0 0,0-1,0 1,0 0,0 0,0 0,0-1,0 1,0 0,24 0,-24 0,25-1,-25 1,25-25,0 0</inkml:trace>
  <inkml:trace contextRef="#ctx0" brushRef="#br0" timeOffset="30045.1675">10319 2952,'0'0,"25"-25,0 0,0 25,-25-25,0 50,24-25,-24 25,0 0,25 0,-25-1,25-24,0 25,0-25,-1-25,1 25,-25-24,25-1,0 0,-25 0,0 0,25 1,-25-26,0 25,0 0,0-24,0 24,0 0,0-25,0 26,0-1,0 0,0 0,0 0,24 25,-24 25,25-25,-25 25,25-25,-25 25,0 0,25-1,-25 1,0 0,0 0,0 0,0 0,0 24,0-24,0 0,0 0,0-1,0 1,0 25,0-25,0-1,0 1,25 0,-25 0</inkml:trace>
  <inkml:trace contextRef="#ctx0" brushRef="#br0" timeOffset="30206.0472">10766 2803,'0'0,"0"-25,0 0,24 25,1 0,-25-24,50 24,-25 0,24-25,-24 25,0-25,24 25,-24-25</inkml:trace>
  <inkml:trace contextRef="#ctx0" brushRef="#br0" timeOffset="33749.4824">12130 2381,'0'-25,"0"1,0-1,0 50,-25-25,25 24,-25 1,0 0,25 25,-24-26,24 1,-25 50,25-51,0 26,0-25,0 49,0-49,0 25,0-25,0-1,25 1,-25 0,0 0,0 0</inkml:trace>
  <inkml:trace contextRef="#ctx0" brushRef="#br0" timeOffset="34326.5775">11783 2853,'0'0,"-25"0,25-25,0 0,0 0,25 25,-1-25,1 25,25-24,-25 24,-1 0,26-25,-25 25,24 0,-24 0,25-25,-25 25,-1 0,1 0,0 0,0 0,0 0,-1 0,1 0,-25 25,0 0,-25-25,1 24,24 1,0 0,-25-25,25 25,0 0,0-1,25-24,-1 0,1-24,0 24,-25-25,25 25,-25-25,0 0,0 0,25 25,-25-24,24 24,1 24,0-24,0 25,0-25,-25 25,25-25,-1 25,1-25,-25 25,25-25,-25 24,-25-24,0 0,1 0,-1 0,25-24,-25 24,25-25,0 0,0 0,25 0,0 1,-1-1,1 25</inkml:trace>
  <inkml:trace contextRef="#ctx0" brushRef="#br0" timeOffset="34724.072">13891 2208,'0'0,"0"-25,0 0,0 0,0 50,0 0,0 0,0-1,0 51,0-50,0 24,-25 26,25-1,0-49,0 0,0-1,0 1,0 0,0 0,0 0</inkml:trace>
  <inkml:trace contextRef="#ctx0" brushRef="#br0" timeOffset="35037.3335">14089 2381,'0'0,"0"-25,25 25,-50 0,1 0,-1 0,0 0,25 25,-25 0,0-25,1 25,24 0,-25-25,0 24,25 1,-25 0,0 0,25 0,0-1,0 1,25-25,0 0,0 0,0 0,-1-25,1 25,25 0,-25 0,-1-24,26 24,-25 0,0 0,24-25,-24 25,0 0,0 0</inkml:trace>
  <inkml:trace contextRef="#ctx0" brushRef="#br0" timeOffset="35719.9089">13519 2778,'-25'0,"50"0,0 0,0 0,-1 0,1 0,0 0,0 0,0 0,-1 0,26 0,-25 0,24 25,1-25,24 0,-49 0,25 0,-25 0,24 0,50 0,-74 0,25 0,74-25,-75 25,26 0,-1 0,-24 0,124 0,-100 0,0 0,100 0,-25 0,-75 0,100 0,-100 0,75 0,25 0,-100 0,1 0,-26 0,26 0,-1 0,-24 0,24 0,-24 0,-1 0,1 0,-1 0,1-25,0 25,-25 0,24 0,-24 0,0 0,0 0,-50 0,0-24,0 24,0 0,1 0</inkml:trace>
  <inkml:trace contextRef="#ctx0" brushRef="#br0" timeOffset="38051.477">14040 3274,'0'0,"0"-25,25 25,-25-24,0-1,0 0,-25 25,0-25,0 25,0 0,1 25,-1-25,0 25,0-25,0 25,1-1,24 1,-25-25,25 25,0 0,0 0,25-25,-25 24,24-24,-24 25,25-25,0 0,-25 25,25-25,0 0,-1 0,1 25,0-25,0 0,0 0,-1 25,1-25,0 0,-25 24,0 1,-25-25,0 0,1 0,-1 25,0-25,0 0,0 0,-24 0,24 0,0 25,0-25,1 0,-1 0,0-25</inkml:trace>
  <inkml:trace contextRef="#ctx0" brushRef="#br0" timeOffset="38426.3539">14610 3249,'0'-24,"-24"24,-1 0,0 0,0 0,0 0,0 0,1 0,24 24,-25-24,0 0,25 25,-25-25,0 25,1 0,-1 0,25-1,0 1,0 0,0 0,0 0,25-1,-1 1,1-25,-25 25,25-25,0 0,0 0,-1 0</inkml:trace>
  <inkml:trace contextRef="#ctx0" brushRef="#br0" timeOffset="38807.4001">14982 3249,'0'-24,"-24"24,-1 0,0 0,0 0,0 0,1 0,24 24,0 1,0 0,0 0,0 0,24-25,1 24,0-24,-25 25,25-25,0 25,-1-25,1 0,-25 25,25-25,-25 25,-25-1,0-24,1 25,-1-25,0 25,0-25,0 0,1 25,-1-25,0 0,0 25,0-25,1 0</inkml:trace>
  <inkml:trace contextRef="#ctx0" brushRef="#br0" timeOffset="39052.0035">15032 3398,'25'0,"0"-25,-1 25,1 0,0 0,0 0,0 0,-1 0,1-24,0 24,0 0,0 0,-1 0,1 0,0 0,0 0</inkml:trace>
  <inkml:trace contextRef="#ctx0" brushRef="#br0" timeOffset="39291.4021">15330 3299,'0'0,"-25"0,0 0,25 25,0 0,0-1,0 1,0 0,0 0,0 0,25-25,-25 24,0 1</inkml:trace>
  <inkml:trace contextRef="#ctx0" brushRef="#br0" timeOffset="39674.1255">15454 3324,'0'-25,"24"50,1-25,-25 25,25-25,0 24,0 1,-25 0,0 0,-25 0,0-25,25 24,-25-24,25 25,-25-25,1 0,48 0,1-25,0 25,0 0,-25-24,25 24,-1 0,1 0,0 0,-25-25,25 25,0 0,0 0,-1 0,-24-25</inkml:trace>
  <inkml:trace contextRef="#ctx0" brushRef="#br0" timeOffset="39976.8891">15851 3200,'24'0,"1"0,0 25,0-25,0 0,-25 24,24-24,-24 25,25-25,-25 25,25 0,-25 0,0-1,0 1,0 0,-25 0,25 0,-25-25,25 24,-24 1,-1-25,0 25,25 0,-25-25,0 25,1-25,-1 24</inkml:trace>
  <inkml:trace contextRef="#ctx0" brushRef="#br0" timeOffset="40604.1916">16619 3200,'0'0,"25"0,-25-25,-25 25,1 0,-1 0,0 0,0 0,0 25,1 0,-1-25,0 0,25 24,-25-24,25 25,-25-25,25 25,0 0,0 0,0-1,25-24,0 25,0-25,0 25,-1-25,1 0,0 25,0-25,0 0,-1 0,1 0,-25 25,25-25,0 0,-25 24,0 1,-25-25,0 0,0 0,1 25,-1-25,0 0,0 0,0 25,1-25,-1 0,0 0,0 0,0 0</inkml:trace>
  <inkml:trace contextRef="#ctx0" brushRef="#br0" timeOffset="40849.2501">16744 3398,'24'0,"1"0,0-25,0 25,0 0,-1 0,1 0,0 0,0-24,0 24,-1 0,1 0,0 0,0 0</inkml:trace>
  <inkml:trace contextRef="#ctx0" brushRef="#br0" timeOffset="41118.2318">17016 3299,'0'0,"-24"0,24-25,-25 25,0 0,25-25,0 50,0 0,0 0,0 0,-25-25,25 24,0 1,0 0,0 0,0 0,0-1,0 1,0 0,0 0,0 0</inkml:trace>
  <inkml:trace contextRef="#ctx0" brushRef="#br0" timeOffset="41373.914">17190 3249,'0'25,"0"0,0 0,0 0,-25-1,25 1,0 0,0 0,0 0,0-1,25-24</inkml:trace>
  <inkml:trace contextRef="#ctx0" brushRef="#br0" timeOffset="41674.255">17438 3423,'25'0,"-25"25,25-25,-1 0,1 0,0 0,-25-25,0 0,0 0,-25 25,25-24,-25 24,1-25,-1 25,0 0,0 0</inkml:trace>
  <inkml:trace contextRef="#ctx0" brushRef="#br0" timeOffset="41925.0606">17686 3175,'0'-25,"25"25,-25-25,25 25,-25 25,25-25,-25 25,24 0,-24 0,25-1,-25 1,0 0,0 0,0 0,0 24,0-24,-25 0,25 0,-24-1,-1 26,25-25</inkml:trace>
  <inkml:trace contextRef="#ctx0" brushRef="#br0" timeOffset="42463.9255">16545 3150,'0'0,"-25"0,0 25,1 0,24 0,-25-1,0 1,25 0,-25 0,0 0,25-1,-24 1,24 0,0 0,-25 0,25-1,0 1,0 0,0 0,0 0,0-1,25 1,-1 0,-24 0,25-25,0 25,0 0,0-1,24-24</inkml:trace>
  <inkml:trace contextRef="#ctx0" brushRef="#br0" timeOffset="48670.9263">18405 2555,'0'0,"25"0,-25-25,0 0,0 0,0 1,-25 24,1 0,-1 0,0 0,25 24,-25-24,0 25,1 0,-1-25,0 50,0-26,0 26,25-25,-24 0,24 0,0-1,0 26,0-25,24-25,-24 25,25-1,0-24,0 0,0 0,-1 0,26 0,-25-24,24 24,-24-25,50 25,-51-25,26 25,0-25,-26 25,1-25,0 25,0 0,24-24,-24-1,0 25,-25-25,25 25,-50 0,0 0,0 0,1 0,24 25,-25-25,0 0,0 0,25 25,-25-25,25 24,-24-24,24 25,0 0,0 0,24-25,1 0,0 0,0 0,0 0,-1-25,1 25,-25-25,25 0,0 25,0 0,-25 25,25-25,-1 0,1 0,0-25,0 1,0 24,-1-50,1 25,0-25,0 26,0-26,-25 25,0 0,0 1,0-1,0 0,24 25,-24-25,0 0,0 1,0-1,-24 0,24 0,-25 25,25 25,0 0,-25 0,25-1,0 1,0 0,0 25,0-26,0 1,0 0,0 25,0-26,0 1,0 25,25-50,-25 25,25 0,-1-1,1-24,0 0,0 0,-25-24,25 24</inkml:trace>
  <inkml:trace contextRef="#ctx0" brushRef="#br0" timeOffset="50500.8">19571 2580,'0'0,"0"-25,0 0,-25 25,1 0,24-25,-25 25,0 0,25 25,0 0,0 0,-25-25,25 24,0 1,0 0,0 0,0 0,0 0,25-25,-25 24,25-24,0 0,-1 0,1 0,0-24,0 24,0-25,-1 25,1-25,0 25,-25-25,25 25,-25-25,25 25,-25-25,0 1,0-1,0 50,0-1,0 1,0 0,0 0,0 0,0 0,0-1,24-24,1 0,0 0,0 0,0-24,0 24,-25-25,24 25,1-25,-25 0,25 25,-25-25,0 50,0 0,0 0,0 0,25-25,-25 24,25-24,-1 0,1 0,0-24,0 24,-25-25,25 0,-1 0,1 0,0-24,0 24,0 0,-25 0,0 0,24 1,-24-26,0 25,0 0,0 1,-24-1,24 0,-25 25,25-25,0 50,0 0,-25 0,25-1,0 1,0 0,0 0,0 0,0-1,0 1,0 0,0 0,0 0,0 24,0-24,0 0,0 0,25-25,-25 25,25-25,-1 0,1 0,-25-25,25 25,0 0,-25-25,25 25,-1-25,1 0,0 25,-25-25,25 25,-25-24,0-1,-25 25,25 25,-25-25,25 24,-25 1,25 0,0 0,25-25,0 0,-25-25,25 25,-25-25,25 25,-25-25,24 25,-24 25,25-25,-25 25,25-25,0 25,0-25,-1 0,1 0,0-25,0 0,0 0,-25 1,24-1,-24 0,25 0,0-24,0-1,-25 0,0 26,0-1,0-25,0 25,0 1,0-1,0 0,0 0,0 0,-25 25,25 25,0 0,0 25,0-26,0 51,0-50,0-1,0 1,0 25,0-25,0-1,0 1,0 0,0 0,0 0,0-1,0 1,25-25,0 0,-25-25,25 25,-1-24,1 24,0-25,0 0,0 25,-1-25,1 0,0 25,-25-24,0 48,0 1,-25-25,25 25,0 0,25 0,0-25,-25 24,25-24,-1 0,1 0</inkml:trace>
  <inkml:trace contextRef="#ctx0" brushRef="#br0" timeOffset="50682.8318">20712 2406,'0'0,"0"25,-25-25,25-25,25 0,0 25,0-25,0 25,-1-24,1 24,0-25,25 25</inkml:trace>
  <inkml:trace contextRef="#ctx0" brushRef="#br0" timeOffset="51276.6617">21878 2381,'0'0,"25"0,-25-25,25 25,-1 0,-24 25,25-25,0 25,-25 0,25 0,-25-1,25 1,0 0,-25 0,24 0,-24-1,25 1,-25 0,0 0,0 0,0 0,-25-1,1-24,24-24,-25 24,25-25,-25 25,25-25,0 0,0 0,0 0,0 1,0-1,25 0,-25 0,25 25,-1-25,-24 1,25 24,0-25,0 0</inkml:trace>
  <inkml:trace contextRef="#ctx0" brushRef="#br0" timeOffset="52786.7815">22548 2332,'0'24,"-25"-24,0 0,0 0,1 0,24 25,-25-25,0 0,0 0,25 25,-25-25,25 25,-24-25,24 25,0-1,0 1,0 0,24 0,1 0,0-25,-25 24,25-24,0 0,-25-24,24 24,-24-25,25 0,-25 0,0 0,0 1,0-1,25 25,-25-25,25 0,-25 50,25-25,-1 25,1 0,-25-1,0 1,0 0,0 0,0 0,0-1,0 1,0 0,0 0,0-50,25 25,-25-25,0 0,25 1,0-1,-25 0,24 0,1 0,-25 1,25 24,-25-25,25 25,-25-25,25 25,-25 25,0 0,24-25,-24 24,0 1,0 0,0 0,0 0,0-1,25 1,0-50,0 1,0-1,-25 0,24 25,-24-25,0 0,25 25,-25-24,0-1,25 25,-25-25,0 50,25-25,-25 25,25-1,-25 1,0 0,25-25,-25 25,24 0,1-25,0 0,0 0,0 0,-1-25,1 25,0-25,0 0,-25 0,0 1,-25 24,0 0,0 24,1 1,24 0,0 0,24-25,1 0,-25-25,25 25,0-25,0 25,-25-25,0 50,0 0,0 0,0 0,0-1,0 26,0-25,0 0,0 0,0 24,0-24,0 0,0 0,0-1,0 1,-25 0,25 0,-25 0,0-25,0 0,1 0,24-25,0 0,-25 0,25 0,0 1,0-1,0 0,25 0,-25 0,24 1,1-1,-25 0,25 25,0-25,0 0,-1 0,1 1,0-1,25 0,-26 25,1-25,0 0,0 1,0-1,-1 0,1 0,-25 0,-25 25,1 0,24 25,-25-25,0 25,0-25,25 25,-25-25,25 25,0-1,0 1,0 0,0 0,0 0,0-1,25-24,0 25,0-25,0 25,-1-25</inkml:trace>
  <inkml:trace contextRef="#ctx0" brushRef="#br0" timeOffset="53587.0389">24086 2406,'-25'0,"0"0,25 25,-25-25,25 25,0-1,-25-24,25 25,0 0,0 0,0 0,25-25,0 0,0 0,-25-25,25 0,0 25,-1-50,1 26,-25-1,25 25,-25-25,0-25,0 26,-25-1,0 25,25-25,-24 25,-1 0,25 25,0 0,25-25,-25 24,24-24,1 0,0 0,0 0,0 0,-1 0,1 0,0 0,0-24,24-1,-24 0,0 0,0 0,-25 1,25 24,-25-25,0 0,0 50,0 0,0-1,-25 1,25 50,0-51,-25 1,25 0,0 25,0-26,0 1,0 0,0 49,0-49,0 0,0 0,0 0,0 0,0-1,0 1,0 0,0 0,-25-25,0-25,25 0,0 0,0 1,0-1,0 0,0-25,0 25,25 1,-25-26,25 25,0-24,0 24,-1 0,1 0,0 0,0 1,24-1,-24 0,0 0,0 25,24-25,-24 1,0-1,0 0</inkml:trace>
  <inkml:trace contextRef="#ctx0" brushRef="#br0" timeOffset="54780.5628">2853 4316,'0'25,"0"0,0-1,0 1,0 0,0 0,0 0,25-1,-25 1,0 0,0 25,0-26,0 1,0 25,0-25,0-1,0 1,24 0,-24 0,0 0</inkml:trace>
  <inkml:trace contextRef="#ctx0" brushRef="#br0" timeOffset="55259.5847">3076 4564,'0'0,"0"-25,25 25,-25-25,0 50,-25-25,25 25,-25 0,1 0,-1-1,25 1,-25-25,25 25,-25-25,25 25,25-25,-25 25,25-25,0 24,-1 1,1-25,0 25,0 0,0-25,-1 25,1-25,0 25,0-25,0 24,-1-24,1 0,0 25,0-25,0 0,-1 0,1 0,0 0,0 0,-50 0,25-25,-25 25</inkml:trace>
  <inkml:trace contextRef="#ctx0" brushRef="#br0" timeOffset="59732.2655">4589 4366,'0'0,"25"0,-25-25,0 0,0 0,0 0,0 1,0-1,0 0,-25 25,25 25,-25 0,25-1,0 1,-24 25,24-25,0-1,0 26,0-25,0 24,0 1,0-25,0 24,0-24,0 25,0-25,0-1,0 1,0 0,0 0,0 0,0 0</inkml:trace>
  <inkml:trace contextRef="#ctx0" brushRef="#br0" timeOffset="60407.4481">4143 4713,'-25'0,"25"-25,0 0,25 25,-25-25,25 25,-25-24,24 24,1-25,0 25,0 0,0-25,-1 25,26 0,-25-25,0 25,24 0,-24 0,0-25,0 25,24 0,-24 0,0 0,0 0,-1 0,1 0,0 0,0 0,0 25,-25 0,0 0,-25-25,25 25,0-1,-25 1,25 0,0 0,0 0,0-1,25-24,-25-24,25 24,-25-25,24 25,-24-25,0 0,0 0,25 25,-25-24,0-1,0 0,25 25,0 0,0 0,-1 0,1 0,0 25,0-25,0 0,0 25,-1-1,1-24,0 25,0 0,-25 0,25-25,-25 25,0-1,-25 1,0 0,0-25,0 25,1-25,-1 0,0 0,25-25,0 0,0 0,0 1,0-1,25 0,0 0,-1 0,1 1,-25-1,25 0,0 0,0 25,-1-25,1 1</inkml:trace>
  <inkml:trace contextRef="#ctx0" brushRef="#br0" timeOffset="61048.7032">6127 4638,'0'-24,"0"-1,0 0,0 0,0 0,0 1,0-1,25 0,-25 0,0-24,25 24,-25 0,0-25,0 26,0-1,0 0,0 0,0 0,0 1,0-1,-25 25,0 0,25 25,-25-25,25 24,0 1,0 0,0 0,0 0,0-1,0 1,0 0,0 0,25 0,0-1,-25 1,25 0,0 0,-25 0,24-25,1 24,0 1,-25 0,25-25,0 25,-25 0,24-25,-24 24,25 1,-25 0,0 0,-25-25,25 25,-24-25,-1 24,0 1,-25-25,26 0,-1 0,0 25,0-25,0 0,-24-25,24 25,0 0,0-25,0 1,25-1</inkml:trace>
  <inkml:trace contextRef="#ctx0" brushRef="#br0" timeOffset="61379.4435">6598 4242,'0'-25,"0"0,-24 0,24 0,0 50,0 0,0 0,0 0,0-1,0 1,0 0,0 25,0-26,0 26,0-25,0 24,0-24,0 25,0-25,0 24,0-24,0 0,0 0,0-1,0 1,0 0,0 0,0 0</inkml:trace>
  <inkml:trace contextRef="#ctx0" brushRef="#br0" timeOffset="62612.4561">6474 4589,'0'-25,"25"0,0 25,0 0,0-25,-1 25,1 0,0-24,0 24,24 0,-24 0,0-25,0 25,0 0,-1 0,1 0,-25-25,25 25,0 0,0 0,-25 25,-25-25,25 25,-25-1,0-24,25 25,-25 0,1-25,24 25,-25 0,25-1,0 1,0 0,0 0,25-25,-1 0,1 0,0 0,-25-25,25 25,-25-25,25 0,-25 1,24 24,-24-25,0 0,0 0,0 50,0 0,0 0,25-1,-25 1,25 0,0-25,-25 25,25-25,-1-25,1 0,0 0,-25 1,25-1,-25 0,25 0,-25-24,25 24,-25 0,0 0,0 0,0 1,0-1,0 0,0 0,0 0,0 1,-25 24,25-25,0 50,0-1,0 1,25 0,-25 0,0 0,0-1,24 1,-24 0,0 0,0 0,0-1,25 1,-25 0,0 0,0 0,0-1,0 1,0-50,0 1,25-1,-25 0,25 25,0-25,-1 25,1 0,0-25,0 25,-25 25,25-25,-1 0,-24 25,25-25,-25 25,25-25,-25 25,0-1,25-24,-25 25,0 0,0 0,25-25,-25 25,0-1,0 1,0 0,-25 0,0-25,0 0,25 25,-25-25,1-25,-1 25,25-25,0 0,-25 25,25-25,0 1,0-1,0 0,25 0,-25 0,25 25,-25-24,24 24,-24-25,25 0,0 0,0 25,0-25,-1 25,-24-24,25 24,0 0,-25 24,25-24,-25 25,25-25,-25 25,0 0,0 0,0-1,24 1,-24 0,0 0,0 0,0-1</inkml:trace>
  <inkml:trace contextRef="#ctx0" brushRef="#br0" timeOffset="62767.2326">7665 4440,'25'-25,"0"25,-25-25,24 25</inkml:trace>
  <inkml:trace contextRef="#ctx0" brushRef="#br0" timeOffset="63438.7433">8012 4465,'0'0,"0"-25,0 0,0 0,0 1,0-1,0 0,0 0,0 0,0 1,0-1,0 0,-25 25,25-25,0 0,-24 25,24-24,-25 24,25 24,-25 1,25 0,0 0,0 0,0-1,0 26,0-25,0 0,0 24,0-24,0 25,0-26,0 1,25 25,-25-25,0-1,25 1,-25 0,24 0,-24 0,25-25,0 0,0 0,0 0,-25-25,24 25,-24-25,0 0,25 0,-25 1,25-1,-25 0,0 0,0 0,0 1,0-1,0 50,0-1,25-24,-25 25,0 0,25 0,-25 0,0-1,0 1,0 0,25-25,-25 25,24-25,1 0,0-25,0 25,0-25,-25 0</inkml:trace>
  <inkml:trace contextRef="#ctx0" brushRef="#br0" timeOffset="64253.031">8508 4390,'25'-74,"-50"148,50-198,0 100,-25-26,0 25,0 0,0 1,0-1,0 0,-25 25,25-25,-25 0,1 25,-1-24,0 24,0-25,25 50,0-1,0 1,0 0,0 0,0 0,0 24,0-24,0 0,25 0,-25 24,0-24,25 25,-25-26,0 26,25-25,-25 0,0 24,0-24,0 25,0-26,24 1,-24 0,25 0,0-25,0 0,-25-25,25 25,-25-25,24 0,-24 1,25-1,0 0,0 0,-25 0,25 1,-1-1,-24 0,25 25,-25-25,25 25,-25-25,0 50,0 0,0 0,25 0,-25-1,0 1,0 0,0 0,0 0,0-1,0 1,25 0,-25 0,24-25,1 0,0 0,-25-25,25 0,-25 0,25 25,-25-24,24 24,-24-25,25 25,0 0,-25 25,0-1,25-24,-25 25,25 0,-25 0,0 0,24-1,-24 1,0 25,0-25,0 0,0-1,0 1,0 0,0 0,0 0,0-1,0 1,0 0,-24 0,24 0,-25-1,0-24,25 25,-25-25,0 0,25-25,-24 1,-1-1,25 0,0 0,0 0,0 1,0-26,0 25,25 0,-1-24,-24 24,25 0,0-25,-25 26,25-1,0 0,-1 0,-24 0,25-24,0 24,0 0,0 0,-1 1,1-1,-25 0</inkml:trace>
  <inkml:trace contextRef="#ctx0" brushRef="#br0" timeOffset="64580.9316">8409 4366,'25'-25,"0"25,0 0,-25-25,24 25,1 0,0-25,0 25,0 0,-25-25,24 25,1 0</inkml:trace>
  <inkml:trace contextRef="#ctx0" brushRef="#br0" timeOffset="64907.2582">8260 4291,'0'0</inkml:trace>
  <inkml:trace contextRef="#ctx0" brushRef="#br0" timeOffset="67699.916">9724 4787,'25'0,"-25"-25,0 1,0 48,-25 1,25 0,-25 0,25 0,-25 0,0 24</inkml:trace>
  <inkml:trace contextRef="#ctx0" brushRef="#br1" timeOffset="86185.4181">1737 6449,'0'0,"0"-25,0 1,0-1,0 0,-25 0,25 0,-25 1,25-1,-25 25,25-25,-25 25,25-25,-24 25,-1-25,0 25,0 25,0 0,25 0,-24-25,24 25,0-1,0 1,0 0,0 0,0 0,0-1,24 1,1 0,-25 0,25 0,0-1,0 1,-1 0,1-25,-25 25,25 0,0-1,0 1,-25 0,0 0,0 0,0-1,-25-24,0 25,0 0,0-25,1 25,-26-25,25 25,0-25,-24 0,24 25,0-25,0 0,-24 0,24 0,0 0,0 0,1 0,24-25,24 25</inkml:trace>
  <inkml:trace contextRef="#ctx0" brushRef="#br1" timeOffset="87462.9494">1935 6722,'0'25,"0"0,25-25,0 0,-25-25,0 0,0 0,-25 0,0 1,0 24,25-25,-24 25,-1 0,0 0,25-25,-25 25,0 0,50-25,0 25,0-25,0 25,-1-24,1-1,0 25,0-25,0 0,-1 0,1 1,0-1,-25 0,25 0,-25 0,0 1,0-1,0 0,0 0,-25 25,25-25,-25 25,0 0,1 25,24 0,0 0,-25 0,25-1,0 1,0 0,0 0,0 24,0-24,0 0,25 0,-25 24,0-24,0 0,24 0,-24 24,0-24,0 0,25 0,-25 0,0-1,0 1,25-25,-25 25,25 0,0 0,-1-25,1 0,0-25,0 25,-25-25,25 25,-25-25,24 25,-24-25,25 25,-25-24,25-1,-25 0,25 0,-25 0,0 50,0 0,0 0,0 0,0-1,0 1,25 0,-25 0,24-25,-24 25,25-25,0 0,0 0,-25-25,25 25,-25-25,0 0,0 0,0 1,0-1,24 25,-24 25,0-1,0 1,25-25,-25 25,0 0,25-25,-25 25,0 0,25-25,0 24,-1-24,1 0,0-24</inkml:trace>
  <inkml:trace contextRef="#ctx0" brushRef="#br1" timeOffset="91638.3011">1786 7243,'-25'0,"25"-25,-24 25,-1 0,0 0,0 0,0 0,25-25,-24 25,-1 0,0 0,0 0,0 0,1 0,-1 0,50 0,-1 0,1 0,0 0,0 0,0 0,24 0,1 0,24 0,-24 0,24-24,1 24,-1 0,1-25,-1 25,0 0,-24-25,24 25,1 0,-26 0,1 0,0 0,-1 0,-24 0,25 0,-26 0,1 0,0 0,0 0,0 0,-50 0,25-25,-25 25,25 25</inkml:trace>
  <inkml:trace contextRef="#ctx0" brushRef="#br1" timeOffset="95161.4794">4837 6127,'0'0,"0"-25,25 0,-25 0,0 1,0-1,0 0,0 0,-25 0,25 1,-25 24,25-25,-24 25,-1 0,0 0,0 0,25 25,-25-25,1 24,24 1,0 0,0 0,0 0,0-1,24-24,1 25,-25 0,25 0,-25 0,25-25,0 24,-1 1,-24 0,25 0,0 0,0-1,0 1,-25 0,24-25,-24 25,25-25,-25 25,25-25,-25 24,0 1,-25-25,25 25,-25-25,1 0,24 25,-25-25,0 0,0 0,0 0,1 0,-1 0,0 0,25-25,0 0,25 25,-25-25,25 25,-1-24,1-1,0 25,0-25,0 0,-1 25,26-25,-25 1,0-1,0 25,-1-25,1 0,0 0,-25 1,25-1,0 0,-25 0,0 0,0 1,0-1,-25 0,0 25,25-25,-25 25,0 0,25 25,0 0,0 0,0-1,0 1,0 0,0 0,0 0,25-1,-25 1,0 0,0 0,25 0,0-1,-25 1,25 0,-25 0,24-25,-24 25,25-25,0 24,0-24,0 0,-1 0,1 0,0-24,0 24,0-25,-1 0,1 25,-25-25,0 0,0 1,0-1,0 0,-25 25,25-25,-24 0,-1 25,0 0,0 0,25 25,0 0,0 0,0 0,0-1,25 1,0 0,0-25,-25 25,24-25,1 0,0 0,0 0,0 0,-1 0,1-25,0 25,-25-25,25 25,0 0,-25-25,0 1,24 24,-24-25,0 0,0 0,0 0,0 1,-24-1,-1 25,25 25,0-1,0 1,0 0,0 0,0 24,0-24,0 0,25 0,-25 24,0-24,0 0,0 0,0 0,0 24,0-24,24 0,-24 0,0-1,0 1,25-25,-25-25,0 1,25-1,-25 0,0 0,0-24,0 24,0 0,0 0,0-24,0 24,0 0,0 0,0 0,0 1,-25 24,25-25,0 0,0 0,0 0,25 25,0 0,-25 25,25-25,-1 25,1-25,-25 25,25 0,0-1,0 1,-25 0,0 0,0 0,-25-1</inkml:trace>
  <inkml:trace contextRef="#ctx0" brushRef="#br1" timeOffset="95400.7064">4912 6152,'0'-25,"24"0,1 25,0-25,0 25,0 0,0 0,-1-25,1 25,0 0,0 0</inkml:trace>
  <inkml:trace contextRef="#ctx0" brushRef="#br1" timeOffset="95965.2567">6549 6127,'0'-25,"0"0,0 50,0 0,0 0,25-1,-25 1,0 0,24 0,-24 0,0-1,0 1,25 0,-25 0,0 0,0-1</inkml:trace>
  <inkml:trace contextRef="#ctx0" brushRef="#br1" timeOffset="96259.799">6375 6474,'25'0,"0"0,0 0,-1 0,-24-25,25 25,0 0,0 0,24 0,-24 0,0 0,0 0,0 0,-1 25</inkml:trace>
  <inkml:trace contextRef="#ctx0" brushRef="#br1" timeOffset="97002.9397">4664 6796,'0'0,"-25"0,25-24,25 24,-1 0,1 0,0 0,0 0,0 0,24 0,-24 0,25 0,-26 0,51 0,-25 0,24 0,-24 0,24 0,0 0,26 0,-26 0,0 0,1 0,24 0,-25 0,1 0,-1 0,25 0,-24 0,-1 0,1 0,-1 0,1 0,-26 24,26-24,-1 0,0 0,-24 0,24 0,-24 0,0 0,-1 0,1 0,-1 0,1 0,0-24,-25 24,-1 0,1 0,0 0,0 0,-25-25,-25 25,0 0</inkml:trace>
  <inkml:trace contextRef="#ctx0" brushRef="#br1" timeOffset="99117.108">6152 7392,'0'-25,"-25"0,0 25,25 25,0 0,0 0,0-1,0 1,0 0,0 0,0 0,25-25,-25 24,25-24,0 25,0-25,-1 0,1 0,0 0,0 0,0-25,-1 25,1-24,0-1,-25 0,0 0,0 0,-25 1,0-1,1 25,24-25,-25 25,0 0,0 0,0 0,1 0,-1-25,50 25,-1 0,1 0,0 0,0-25,24 25,-24 0,0 0,25-24,-26 24,1 0,0-25,0 25,0-25,-25 0,-25 25,25-25,-25 25,25-24,-25 24,25-25,-25 25,25 25,25-1,-25 1,0 0,25 25,-25-26,25 26,-25-25,0 24,25-24,-25 25,24-1,-24-24,0 25,25-1,-25-24,0 25,0-25,0 24,0-24,0 0,25 0,-25-1,0 1,0 0</inkml:trace>
  <inkml:trace contextRef="#ctx0" brushRef="#br1" timeOffset="100030.86">6549 7516,'0'-25,"25"25,-1 0,1 0,0 0,0 0,0 0,-1 0,1 0,0 0,0 0,0 0,-25 25,24-25,1 25,-25-1,0 1,-25-25,25 25,-24 0,-1 0,0-25,-25 24,26 1,-1 0,0-25,-25 25,26-25,-1 0,25-25,25 0,-1 0,1 25,0-24,0-1,24 25,-24-25,25 0,-25 25,-1-25,26 25,-25-24,24-1,-24 25,0-25,0 25,0-25,-1 25,1 0,-25-25,25 25,-25-24,-25 24,0 0,1 0,-1 24,0-24,0 25,0-25,1 25,-1 0,25 0,0-1,0 1,25 0,-25 0,24-25,1 25,0-25,0 0,0 0,-1 0,1 0,0 0,0-25,0 25,0-25,-25 0,24 25,-24-25,0 1,25 24,0 24,0-24,0 0,-25 25,24-25,-24 25,25 0,-25-50,0 0,25 25,0-25,-25 1,25 24,-1-25,1 25,-25-25,25 25,0 0,-25 25,0 0,25-1,-25 1,0 0,0 0,24 0,-24-1,25-24,-25 25,25-25</inkml:trace>
  <inkml:trace contextRef="#ctx0" brushRef="#br1" timeOffset="101213.1656">8111 7590,'0'-25,"0"1,0-1,0 0,0 0,0 0,0 1,0-26,25 25,-25 0,0 1,0-26,0 25,0 0,-25 1,25-1,-24 0,24 0,-25 0,0 1,0-1,0 25,25-25,-24 25,24 25,0 0,-25-25,25 24,0 1,0 0,0 25,0-26,0 1,25 25,-25-25,24-1,-24 26,25-25,-25 0,25 24,-25-24,25 0,0 0,-25-1,24-24,1 25,0 0,0-25,-25 25,25-25,-25-25,25 25,-25-25,24 25,-24-25,0 1,25 24,-25 24,25-24,-25 25,25-25,-25 25,25-25,-25 25,24-25,-24 25,25-25,-25 24,25-24,0 0,0 0,-25-24,0-1,0 0,0 0,0 0,0 1,-25 24,25-25,-25 25,25-25,25 50,0-25,-1 0,1 0,0 25,0-25,0 0,-25 24,24-24,1 0,-25 25,25-25,-25 25,25-25,-25 25,25-25,-25 25,24-25,1 0,-25 24,0-48,0-1,0 0,0 0,0 0,-25 25,1-24,24-1,-25 25,0-25,0 0,0 0,1 1,48 24,1 0,0 0,0 0,0 0,-1 0,1 0,0 0,0 0,0 0,-1 0,1 0,0 0,0 0,0 0,-1 0,1 0,-25 24,25-24,-25 25,0 0,25-25,-25 25,0 0,0-1,25 1,-25 0,0 0,0 0,24-1,-24 26,25-25,-25 0,0 24,25-24,-25 0,0 0,25-1,-25 1,0 0,-25-50</inkml:trace>
  <inkml:trace contextRef="#ctx0" brushRef="#br1" timeOffset="101426.0295">9029 7491,'0'-25,"0"0,0 1,25 24,-25-25,25 25,0 0,-1 0,1 0,0 0,-25 25,25-25,0 0,-25 24,24-24,-24 25,0 0,0 0,0 0,-24-1,-1 1</inkml:trace>
  <inkml:trace contextRef="#ctx0" brushRef="#br1" timeOffset="102220.1967">10195 7193,'0'0,"0"-24,0-1,0 50,0-1,0 1,0 0,0 0,0 0,0-1,0 26,0-25,25 0,-25 24,0-24,25 0,-25 0,24-1,-24 1,25 0,-25 0,0-50,0 0,0 0,0 1,0-1,-25 0,25-25,-24 26,24-1,-25-25,0 25,25-24,-25 24,25 0,-25-24,25 24,-24 0,24-25,0 26,0-1,0 0,0 0,0 0,0 1,24 24,1 0,0 0,0 24,0-24,-25 25,24 0,1 0,-25 0,0-1,25 1,-25 25,0-25,0-1,0 1,-25 25,25-25,-25-1,25 1,-24 0,24 0,-25 0,25-1,0 1,0 0</inkml:trace>
  <inkml:trace contextRef="#ctx0" brushRef="#br1" timeOffset="102976.5468">10493 7367,'0'25,"0"0,0-1,0 1,0 0,0 0,25-25,-1 0,1 0,0 0,0 0,0 0,-1-25,-24 0,0 0,0 1,0-1,0 0,0 0,0 0,-24 1,24-1,-25 0,25 0,0 0,0 1,0-1,0 0,0 0,0 0,0 1,25-1,-25 0,24 0,1 0,-25 1,25 24,-25-25,0 0,25 25,-50 25,25 0,-25-25,25 24,0 1,-25 0,25 0,0 0,0-1,-24 1,24 0,0 25,0-26,0 1,24 25,-24-25,25-1,-25 1,25 0,-25 0,25 0,0-1,-1-24,-24 25,25-25,0 25,0-25,0 25,-1-25,1 0,-25-25,25 25,0 0,-25-25,25 25,-1-25,1 1,-25-1,25 25,-25-25,0 0,0 0,0 1,0-1,-25 25,25-25,-25 25,1-25,24 50,0 0,0 0,0-1,0 1,0 0,0 0,24 0,-24-1,25 1,0 0,-25 0,25-25,0 0,-1 25</inkml:trace>
  <inkml:trace contextRef="#ctx0" brushRef="#br1" timeOffset="103771.1571">11931 7268,'0'-25,"0"0,-24 25,-1 0,0 0,0 0,25 25,-25-25,1 0,24 25,-25-25,25 25,-25-25,0 24,25 1,0 0,25 0,0-25,0 25,-1-25,1 0,0-25,0 25,0-25,-1 25,-24-25,0 50,25-25,-25 25,25-25,0 25,0-25,-1 0,1 0,0 0,0 0,-25-25,25 25,-1-25,1 0,0 0,-25 1,25-1,-25 0,25 0,-25-24,0 24,0 0,0 0,0 0,0 1,-25-1,25 0,-25 0,0 0,0 1,1-1,24 0,-25 25,25-25,0 50,0 0,0 0,0-1,25 1,-25 0,0 0,24 24,-24-24,0 25,0-25,0-1,25 26,-25-25,0 0,0-1,0 1,0 0,0 0,0 0,0-1</inkml:trace>
  <inkml:trace contextRef="#ctx0" brushRef="#br1" timeOffset="103958.919">12080 7268,'0'-25,"25"25,0 0,0-25,-1 25,1-25,0 25,0 0,0-24,-1 24,1-25,0 25</inkml:trace>
  <inkml:trace contextRef="#ctx0" brushRef="#br1" timeOffset="105558.8957">13221 6970,'0'-25,"0"1,0-1,0 50,-25-1,25 1,-24 0,24 0,0 0,0 24,0-24,0 0,0 0,0-1,0 1,0 0,0 0,0 0,24-1,1-24,-25-24,0-1,0 0,0 0,0 0,0-24,0 24,0 0,0-24,0 24,0 0,0-25,0 26,0-1,0 0,0 0,0 0,0 0,0 1,25 24,-25-25,25 25,0 0,-1 25,1-25,-25 24,25-24,-25 25,25-25,-25 25,0 0,0 0,0 0,0-1,0 1,-25-25,25 25,-25-25,25 25,-25-25,1 25,24-1,0 1,0 0,24-25,-24 25,25-25,0 25,0-25,0 24,-1-24,1 25,0-25,0 0,0 0,0 0,-1-25,1 1,-25-1,25 25,-25-25,25 0,-25 0,25 1,-25-1,0 0,24 25,-24-25,0 0,0 1,25-1,-25 0,0 0,0 0,0 0,0 1,-25 24,25-25,0 0,-24 25,24 25,0 0,0-1,0 1,0 0,0 0,0 25,0-26,0 26,0 0,0-26,0 26,24-25,-24 24,0-24,0 0,0 0,0 0,0-1,0 1,0 0,0-50,0 0,0 1,25 24,-25-25,0 0,0 0,0 0,0 1,0-1,0 0,25 25,-25-25,25 25,-25-25,25 1,-1-1,-24 0,25 25,-25-25,25 0,-25 1,25 24,-25-25,0 0,0 0,0 0,-25 25,25 25,0 0,-25 0,25 0,0-1,0 1,0 0,0 0,0 0,0-1,0 1,0 0,25 0,-25 0,0-1,0 1,0 0,25-25,0 25</inkml:trace>
  <inkml:trace contextRef="#ctx0" brushRef="#br1" timeOffset="105866.0237">14164 7045,'0'-25,"0"0,0 50,25-25,-25 25,0-1,24-24,-24 25,25-25,-25 25,25-25,-25 25,0 0,0-1,25-24,-25 25,0 0,0 0,0 0,-25-25,0 0,25 24,-25-24,1 0,24 25,-25-25,0 0,0 0,0 0,1 0,-1 0</inkml:trace>
  <inkml:trace contextRef="#ctx0" brushRef="#br1" timeOffset="106797.4601">14759 6995,'25'0,"0"0,0 0,-1 0,1 0,0 0,0 0,0 0,-1 0,1 0,0 0,0 0,0 0,-1 0,-24-25,25 25</inkml:trace>
  <inkml:trace contextRef="#ctx0" brushRef="#br1" timeOffset="107060.8235">14809 7218,'0'0,"0"25,25-25,-1 0,1 0,0-25,0 25,0 0,-1 0,1 0,25 0,-25 0,-1 0,1 0,0 0,25 0,-26 0,1-25,0 25,0 0</inkml:trace>
  <inkml:trace contextRef="#ctx0" brushRef="#br1" timeOffset="107533.9345">15851 6921,'0'-25,"-25"25,0-25,0 25,25-25,-25 25,1 0,-1 0,25 25,-25 0,0 0,25-1,0 1,0 0,0 0,0 0,0-1,0 1,0 0,0 0,25-25,0 25,-25-1,25-24,-1 25,1-25,0 0,-25 25,25-25,0 0,-1 0,26-25,-25 25,0 0,-1-25,1 25,0-24,0-1,0 25,-25-25,24 0,1 0,-25 1,0-1,25 25,-25-25,0 0,0 0,0 1,-25 24,25-25,-25 0,1 25,-1-25,0 25,0-25,-24 25,24 0,0 0,0 0,0 0,1 0,-1 0,0 0,0 0,0 25</inkml:trace>
  <inkml:trace contextRef="#ctx0" brushRef="#br1" timeOffset="108076.4076">16719 7193,'-25'-24,"0"24,0 0,25 24,-25-24,25 25,-24 0,-1 0,0 0,0-1,-24 1,24 25,-25-25,1 24</inkml:trace>
  <inkml:trace contextRef="#ctx0" brushRef="#br1" timeOffset="109262.4459">18455 6598,'0'0,"0"-25,0 0,0 1,25 24,-25-25,0 50,0-1,0 1,0 0,-25 0,25 0,0-1,0 26,0-25,0 24,0-24,0 25,0-25,0 24,0-24,0 0,0 0,0 0,0-1,25 1,-25 0,0 0,0 0,0-50,25 25,-25-25,0 0,0 0,0 1,0-26,0 25,0-24,0 24,0-25,0 25,0-24,0 24,-25-25,25 25,-25-24,25 24,0 0,0-24,0 24,0-25,0 25,0 1,0-1,0 0,0 0,25 0,-25 1,25 24,-25-25,24 25,1 25,0-25,-25 24,25 1,0 0,-25 0,0 0,24-1,-24 1,0 0,0 0,0 0,0-1,0 26,0-25,-24 0,24-1,-25 1,25 0,-25-25,0 25,25 0,-25-25,25 24,-24-24,24 25</inkml:trace>
  <inkml:trace contextRef="#ctx0" brushRef="#br1" timeOffset="109501.0114">18852 6697,'25'0,"-25"-25,25 25,-1 0,-24-24,25 24,0 0,0 0,0 0,-1 0,1 0,0 0,0 0,0 0</inkml:trace>
  <inkml:trace contextRef="#ctx0" brushRef="#br1" timeOffset="109716.3361">18902 6871,'0'0,"24"0,1 0,-25-25,25 25,0 0,0 0,-1 0,1 0,25 0,-25-25,-1 25,26 0</inkml:trace>
  <inkml:trace contextRef="#ctx0" brushRef="#br1" timeOffset="110040.3032">19571 6672,'-25'0,"1"0,24 25,-25-25,0 0,25 25,-25-25,25 25,0 0,0-1,0 1,25-25,0 25,0-25,-25 25,24-25,1 0,0 0,0 0,0 0,-25-25,24 25,-24-25,0 0,0 1,0-1,0 0,-24 0,-1 25,0-25,0 1,0 24,1 0,-1 0,0 0,0 0,0 0</inkml:trace>
  <inkml:trace contextRef="#ctx0" brushRef="#br1" timeOffset="111924.6416">18281 7342,'25'0,"0"0,0 0,0 0,-1 0,1 0,0 0,0 0,0 0,-1 0,1 0,-25-25,25 25,0 0,0 0,24 0,-24 0,0 0,24 0,1-24,0 24,-1 0,1 0,0 0,-1 0,-24-25,25 25,-1 0,1 0,-25 0,24 0,-24 0,25 0,-26 0,1 0,0 0,25 0,-26 0,1-25,0 25,25 0,-26 0,1 0,0 0,25-25,-26 25,1 0,0 0,0 0,0 0,0 0,-25-25,24 25,1 0,0 0,-25-24,0-1,0 0,0 0,0 0,0 1,0-1,0-25,0 25,0 1,0-1,0-25,0 25,0-24,0 24,25-25,-25 25,0 1,0-26,0 25,0-24,0 24,0 0,0 0,0-24,-25 24,25 0,-25 25,25-25,0 0,0 1,-25-1,25 0,0 0,-24 0,24 1,0-1,0 0,-25 25,25-25,0 0,-25 25,0 0,0 0,0 0,1 0,-1 0,-25 0,25-24,1 24,-1 0,-25 0,25 0,-24 0,24 0,-25 0,26-25,-26 25,0 0,26 0,-26 0,0 0,1 0,24 0,-25 0,1 0,-1 0,1 0,-1 0,-25 0,26 0,-1 0,1 0,-26 0,26 0,-1 0,0 0,-24 25,24-25,26 0,-26 0,0 0,26 0,-26 0,25 0,0 0,1 0,-1 0,0 0,0 0,0 0,25 24,-24-24,-1 0,0 0,0 0,0 0,25 25,25-25,-25 25,0 0,0 0,0-1,25 1,-25 0,0 0,0 0,0-1,25 1,-25 0,0 0,0 24,0-24,0 0,0 25,25-26,-25 26,0-25,0 24,0-24,0 0,0 25,24-26,-24 26,0-25,25 25,-25-26,0 1,0 25,0-25,0-1,25 1,-25 0,0 0,0 0,0-1,0 1,0 0,25-25,-25 25,0 0,25-25,-25 24,24-24,1 0,0 0,0 0,0 0,24 0,-24 25,25-25,-26 0,26 0,0 0</inkml:trace>
  <inkml:trace contextRef="#ctx0" brushRef="#br1" timeOffset="114299.7927">8285 5655,'0'0,"0"-24,-25 24,1 0,-1 24,25 1,-25-25,25 25,0 0,0 0,0-1,0 1,25 0,0-25,-25 25,24-25,1 0,0 0,0 0,0 0,-1 0,1-25,0 25,0 0,-25-25,0 0,0 1,0-1,-25 25,25-25,-25 25,0 0,25-25,-24 25,24-25,-25 25,50 0,-25-24,24 24,1 0,0 0,0 0,0 0,-1-25,1 25,0 0,0 0,0 0,-25-25,24 25,1 0,-25-25,-25 25,1-25,-1 25,25 25,0 0,0 0,0 0,0-1,25 1,-25 25,0-25,0 24,0 1,24-25,-24 24,0 1,0-25,0 24,0 1,0-25,0 24,0-24,0 25,0-25,0-1,0 1,0 0,0 0,-24 0</inkml:trace>
  <inkml:trace contextRef="#ctx0" brushRef="#br1" timeOffset="115184.6419">8558 5904,'0'-25,"0"0,25 25,0 0,-1 0,1 0,0 0,0 25,0-25,-1 0,-24 25,25-25,-25 24,25-24,-25 25,0 0,0 0,0 0,-25-25,0 24,25 1,-24-25,24 25,-25-25,25 25,0-50,0 0,25 25,-1-25,1 1,0 24,0 0,0-25,-1 25,-24-25,25 25,0 0,0-25,0 25,-25-25,24 25,1-24,-25-1,-25 25,1 0,-1 0,25 25,-25-25,25 24,0 1,0 0,0 0,0 0,25-25,-25 24,25-24,-1 25,1-25,0 0,0 0,0 0,-25-25,24 25,1-24,-25-1,0 0,25 25,0 0,0 0,-25 25,24-25,1 25,-25-1,0 1,0-50,25 25,-25-24,25 24,-25-25,25 25,-25-25,25 25,-1 0,1 0,0 25,-25 0,25-1,-25 1,0 0,25 0,-25 0,0-1</inkml:trace>
  <inkml:trace contextRef="#ctx0" brushRef="#br1" timeOffset="116338.0758">9823 5978,'0'-25,"0"0,0 1,0-1,0 0,0 0,25 0,-25 0,25 1,-25-1,0 0,24 0,-24-24,0 24,0 0,0 0,0 0,0 1,0-1,-24 25,-1 0,0 0,25 25,-25-1,25 1,-25 25,25-25,0-1,0 1,0 0,0 25,0-26,0 1,25 0,0 0,-25 0,25 0,-25-1,25 1,-1 0,1-25,-25 25,25-25,0 25,0-25,-1-25,1 25,0-25,-25 0,25 25,-25 25,25-25,-25 25,24-25,-24 25,25-25,-25 24,25-24,0 0,-25 25,25-25,-25-25,0 1,0-1,0 0,0 0,0 0,24 25,-24-24,25 24,0 0,0 0,0 0,0 24,-1-24,-24 25,25 0,0 0,-25 0,0-1,25-24,-25 25,0 0,25-25,-25-25,24 25,-24-25,0 1,0-1,0 0,0 0,0 0,0 1,0-1,0 0,25 25,0 0,0 0,0 0,-1 0,-24 25,25-25,0 0,-25 25,25-25,-25 24,0 1,0 0,0 0,0 0,25-1,-25 1,0 0,0 0,0 0,0-1,0 1,0 0,0 0,0 0,24-1,-24 1,0-50</inkml:trace>
  <inkml:trace contextRef="#ctx0" brushRef="#br1" timeOffset="116574.0942">10741 5904,'0'-25,"0"0,25 25,-1-25,1 25,0 0,0 0,0 0,-1 25,-24 0,0 0,0-1,0 1,0 0,-24-25,24 25,-25 0,0-1</inkml:trace>
  <inkml:trace contextRef="#ctx0" brushRef="#br1" timeOffset="117261.2956">12006 5631,'-25'0,"25"-25,0 50,0-1,0 1,0 0,0 0,0 0,0-1,0 26,0-25,0 0,0 24,0-24,0 0,0 0,0 0,0-1,0 1,0 0,0 0,-25-25,25 25,0-50,-25 0,25 0,-24 25,24-49,0 24,0 0,0 0,-25-24,25 24,0-25,0 25,0 0,0-24,-25 24,25 0,0-24,0 24,0 0,0 0,0 0,0 1,25 24,-25-25,25 0,-1 0,1 0,0 25,0 0,0 0,-1 0,-24 25,25 0,-25 0,25 0,-25-1,0 1,0 0,0 25,0-26,0 1,-25 25,25-25,0-1,-25 1,25 0,-24 0,24 0,-25 0,25-1,-25-24,25 25</inkml:trace>
  <inkml:trace contextRef="#ctx0" brushRef="#br1" timeOffset="118260.8571">12229 5854,'0'0,"0"25,-25-25,25 25,0-1,0 1,25-25,0 0,0 25,-1-25,1 0,0-25,0 25,-25-25,25 25,-25-24,0-1,0 0,0 0,0 0,0-24,0 24,0 0,0 0,0 0,0 1,0-1,0 0,0 0,0 0,0 1,0-1,0 0,0 0,0 0,0 1,0-1,0 0,0 50,0 0,0-1,-25 1,25 0,-25 25,25-26,-25 1,25 25,0-25,0-1,0 26,0-25,0 0,0-1,0 1,0 0,25 0,-25 0,25 0,0-25,-1 24,1-24,0 0,0 0,0-24,0 24,-1 0,1-25,0 0,0 25,-25-25,0 0,25 25,-25-25,0 1,-25 24,25-25,0 50,-25-25,25 24,0 1,0 0,0 0,0 0,0 0,25-25,-25 24,25-24,-1 0,1 0,0 0,0 0,0-24,-1-1,1 25,-25-25,25 0,0 25,-25-25,0 0,25 25,-25-24,0-1,0 50,0-1,0 1,0 0,0 0,24 0,-24 0,25-25,-25 24,0 1,0 0,0 0,0 0,-25-1,1 1,-1-25,0 25,0-25,0 0,1 25,-1-25,0 25</inkml:trace>
  <inkml:trace contextRef="#ctx0" brushRef="#br1" timeOffset="119322.801">13941 5779,'0'-24,"24"24,-24-25,-24 25,-1 0,0 0,0 0,0 25,1-1,-1-24,0 25,0-25,25 25,-25 0,1 0,24 0,0-1,0 1,24 0,1-25,0 0,0 0,0 0,-25-25,24 25,1 0,-25-25,25 25,-25-24,25 24,-25-25,0 0,0 50,25 0,-25-1,24-24,-24 25,25 0,0 0,0-25,-25 25,25-25,-1 0,-24-25,25 25,-25-25,0 0,0 0,0 1,25 24,-25-25,0 0,25 25,-25 25,25-25,-25 25,24-1,1-24,-25 25,25-25,0 0,0 0,-1 0,1-25,0 25,0-24,0 24,-1-25,1 0,-25 0,25 25,-25-25,0 0,-25 25,0 0,1 0,24 25,-25-25,0 0,0 25,25 0,-25-25,25 25,0 0,0-1,25-24,-25 25,25-25,-25 25,25-25,0 0</inkml:trace>
  <inkml:trace contextRef="#ctx0" brushRef="#br1" timeOffset="119937.5618">15503 5556,'0'-25,"-25"25,25-24,-24 24,-1 0,0 24,0-24,25 25,-25 0,25 0,0 0,0-1,0 1,0 0,25-25,-25 25,0 0,25-25,-25 24,25-24,0 25,-1 0,1-25,0 0,-25 25,25-25,0 0,-25 25,0 0,-25-25,0 0,25 24,-25-24,0 0,1 25,-1-25,-25 0,25 25,1-25,-1 0,0 0,0 0</inkml:trace>
  <inkml:trace contextRef="#ctx0" brushRef="#br1" timeOffset="120141.7456">15751 5655,'25'0,"0"0,-25-24,25 24,0 0,-1-25,1 25,0 0,0-25,0 25,-1 0,1 0</inkml:trace>
  <inkml:trace contextRef="#ctx0" brushRef="#br1" timeOffset="120332.893">15727 5829,'0'0,"-25"0,25 25,25-25,-25-25,24 25,1 0,0 0,0-25,24 25,-24 0,0-25,0 25</inkml:trace>
  <inkml:trace contextRef="#ctx0" brushRef="#br1" timeOffset="120619.937">16347 5581,'0'0,"-25"0,0 0,0 0,0 0,1 25,-1 0,25-1,0 1,25 0,-1-25,1 0,0 25,0-25,0-25,-1 25,-24-25,25 25,-25-25,0 1,0-1,0 0,0 0,-25 25,25-25,-24 25,-1 0,0 0</inkml:trace>
  <inkml:trace contextRef="#ctx0" brushRef="#br1" timeOffset="120862.4537">16570 5755,'0'24,"0"1,-25 0,25 0,-25 0,0 0,1-1,24 1,-25-25,25 25,-25 0,0-25</inkml:trace>
  <inkml:trace contextRef="#ctx0" brushRef="#br1" timeOffset="121762.8078">16818 5606,'25'0,"0"0,-1 0,1 0,-25-25,25 25,0 0,0 0,-1 0,1 0,0 0,0 0,0 0</inkml:trace>
  <inkml:trace contextRef="#ctx0" brushRef="#br1" timeOffset="122096.7066">17215 5358,'0'0,"25"0,-1 0,-24 25,25-25,-25 24,0 1,0 0,0 0,0 0,0-1,-25 1,25 0,-24 0,24 0,-25-1,0 1,25 0,25-25,0-25,-1 25,1 0,0-25,0 25,0-24</inkml:trace>
  <inkml:trace contextRef="#ctx0" brushRef="#br1" timeOffset="122303.2054">17711 5581,'0'25,"-25"-25,0 0,25 25,-25-1,1 1,24 0,-25 0,0 0,25-1,0 1,-25 0,25 0,-25 0,25 0</inkml:trace>
  <inkml:trace contextRef="#ctx0" brushRef="#br1" timeOffset="122574.1769">17761 5457,'0'0,"0"-25,24 25,1 0,0 0,0-25,0 25,-1 0,1 0,-25-24,25 24,0 0,0 0,-1 0</inkml:trace>
  <inkml:trace contextRef="#ctx0" brushRef="#br1" timeOffset="122843.0201">18232 5234,'-25'0,"25"-25,-25 25,25 25,0 0,0-1,-25 1,25 0,-24 25,24-26,0 1,0 0,0 0,-25 0,25-1,0 1,0 0,0 0,0 0</inkml:trace>
  <inkml:trace contextRef="#ctx0" brushRef="#br1" timeOffset="123165.1657">18405 5283,'0'25,"0"0,0 0,0 0,0-1,0 1,0 0,25 0,0-25,-25 25,25-25,0 0,-1 0,1 0,0-25,0 25,0-25,-25 0,0 0,0 1,0-1,0 0,0 0,-25 0,0 1,0 24,25-25,-25 25,1 0,-1 0,0 25</inkml:trace>
  <inkml:trace contextRef="#ctx0" brushRef="#br1" timeOffset="123625.2512">18827 5407,'0'0,"25"0,-25 25,0 0,0 0,0 0,-25-1,25 1,-25 0,25 25,-25-26,1 1</inkml:trace>
  <inkml:trace contextRef="#ctx0" brushRef="#br1" timeOffset="127637.3254">3895 8806,'-25'0,"25"-25,25 25,-1 0,1 0,0 25,0-25,0 24,0-24,-25 25,24-25,-24 25,0 0,0 0,0-1,0 1,-24 0,-1 0,0 0,0 0,0-25,0 0,1 0,-1 0,50 0,-1 0,1 0,0 0,0 0,0 0,0 0,-1-25,1 25,25 0,-25 0,-1-25,1 25,0 0,0-25,0 25,-1 0,1-25,0 25</inkml:trace>
  <inkml:trace contextRef="#ctx0" brushRef="#br1" timeOffset="128032.7981">4267 8533,'0'0,"-25"-25,-25 25,26 0,-1-25,0 25,0 0,0 0,-24 0,24 0,0 0,0 0,-24 0,24 0,0 25,0-25,0 25,-24-25,24 25,0-1,0 1,1 0,-1 0,0 0,25 24,-25-24,0 25,25-26,0 26,0-25,0 24,0 1,0-25,0 25,25-26,0 26,0-25,0 0,24-1,-24 26,25-50,-1 25,1 0,-1-25,1 0,0 0,-1 0,-24-25,25 25,-1-25,1 0,-25 0,24 1,-24-1,25-25,-25 25,-1-24,1 24,-25-25,25 1,-25 24,0-25,0 25,0-24,-25 24,25 0,-25 0,1 1,-1-1,0 25,0-25,0 25,1-25,-26 25,25 0,0 0,1 0,-1 0,0 0</inkml:trace>
  <inkml:trace contextRef="#ctx0" brushRef="#br1" timeOffset="130158.26">5606 8607,'0'-25,"0"1,-25 24,25-25,-24 25,-1 0,25 25,-25-25,25 24,-25-24,25 25,-25 0,1 0,24 0,0-1,-25 1,25 0,0 0,0 0,0-1,0 1,25 0,-25 0,24-25,1 25,0-25,0 24,0-24,-1 0,1 0,0 0,0-24,0 24,-1 0,26-25</inkml:trace>
  <inkml:trace contextRef="#ctx0" brushRef="#br1" timeOffset="131229.0887">5879 8657,'25'0,"0"25,-1-25,1 0,-25 24,25-24,-25 25,25-25,0 25,-1 0,-24 0,25-1,-25 1,0 0,0 0,0 0,0-1,0 1,-25-25,25 25,-24-25,24 25,-25-25,0 0,0 0,25-25,0 0,0 0,0 1,25 24,-25-25,0 0,25 0,0 25,-25-25,24 25,-24-24,25 24,-25-25,25 25,-25-25,25 25,-25-25,25 25,-25-25,25 25,-1 0,-24 25,0 0,25-25,-25 25,0 0,0-1,0 1,0 0,0 0,0 0,0-1,0 1,0 0,0 0,0 0,0 0,0-1</inkml:trace>
  <inkml:trace contextRef="#ctx0" brushRef="#br1" timeOffset="132060.7764">6400 8458,'0'0,"0"-24,0-1,0 0,0 0,0 50,0 0,0 0,0-1,0 1,0 0,0 0,0 0,0 24,25-24,-25 0,0 0,0 24,25-24,-25 0,0 0,24-1,-24 1,0 0,25-25,-25 25,25 0,0-25,0 0,-1 0,1 0,0 0,-25-25,25 25,0-25,-1 0,-24 0,25 25,-25-24,0-1,0 0,0 0,-25 25,1 0,24 25,0 0,0 0,0-1,24 1,1-25,-25 25,25-25,0-25,-25 0,25 25,-1-24,-24-1,25 25,0 0,0-25,0 25,-25 25,24-25,-24 25,25-25,-25 24,25-24,-25 25,0 0,0 0,0 0,0-1,0 1,-25-25,25-25,0 1,0-1,25 0,-25 0,25 0,-25 1,0-1,25 0,-1 0,-24 0,25 25,-25-24,25 24,-25-25</inkml:trace>
  <inkml:trace contextRef="#ctx0" brushRef="#br1" timeOffset="132313.8505">6301 8607,'0'0,"0"-25,0 1,25 24,-25-25,24 25,1 0,0-25,0 25,0 0,-1-25,26 25,-25 0,0 0,24 0,-24 0,0 0</inkml:trace>
  <inkml:trace contextRef="#ctx0" brushRef="#br1" timeOffset="132589.9407">7343 8682,'0'24,"0"1,0 0,0 0,0 0,0-1,0 1,0 0,0 0,0 0,0-1,0 1,0 0,24-25,1 0</inkml:trace>
  <inkml:trace contextRef="#ctx0" brushRef="#br1" timeOffset="133186.6839">7615 8781,'0'0,"0"25,-24-25,24 24,0 1,-25-25,25 25,0 0,0 0,25-25,-1 0,-24 24,25-24,-25-24,25 24,0 0,-25-25,25 0,-25 0,24 0,-24 1,0-1,25 25,0 0,-25 25,25-25,-25 24,25-24,-25 25,0 0,24-25,-24 25,0 0,0-1,0-48,0-1,0 0,0 0,0 0,0 1,25-1,0 25,-25-25,25 25,0-25,-1 25,1 0,0 25,-25 0,25-25,-25 25,0-1,0 1,0 0,0 0,0 0,0-1,0 1</inkml:trace>
  <inkml:trace contextRef="#ctx0" brushRef="#br1" timeOffset="133736.2646">9352 8483,'0'-25,"0"1,0-1,-25 0,0 25,0 25,0 0,25-1,-24 1,24 0,0 0,0 24,0-24,0 25,0-25,0 24,0 1,0-1,24-24,-24 25,0-1,25-24,-25 25,0-25,0 0,0-1,0 1,0 0,0 0,0 0</inkml:trace>
  <inkml:trace contextRef="#ctx0" brushRef="#br1" timeOffset="134339.6792">8831 9054,'-50'-25,"100"50,-100-75,50 25,25 25,-25-25,25 25,0-24,-1 24,1 0,25-25,-25 25,24-25,1 25,-1-25,-24 25,25 0,-1-25,-24 25,25 0,-25 0,24-24,-24 24,0 0,0 0,0 0,-1 0,-24 24,0 1,0 0,0 0,0 0,0-1,25-24,-25 25,25-25,0 0,0 0,-25-25,0 1,0-1,0 0,0 0,0 0,0 1,24 24,1 0,0 0,0 0,0 24,-1-24,1 0,0 25,0-25,0 25,-1-25,-24 25,25-25,-25 25,25-1,-25 1,-25-25,0 25,1-25,-1 0,0 0,0 0,25-25,-25 25,25-25,0 1,0-1,0 0,25 0,0 0,0 1,0-1,-1 0</inkml:trace>
  <inkml:trace contextRef="#ctx0" brushRef="#br1" timeOffset="134995.5432">11212 8731,'0'0,"0"-25,0 1,0-1,0 0,0 0,0 0,-25 1,25-1,-25 0,1 25,24-25,-25 25,0 0,0 0,0 0,1 0,-1 0,0 0,0 0,0 25,1 0,24 0,0-1,0 1,0 0,24-25,-24 25,25 0,0-25,-25 24,25 1,0-25,-1 25,1 0,0-25,0 25,0-1,-1-24,1 25,0 0,0 0,0-25,-25 25,24-25,-24 24,0 1,0 0,-24-25,-1 0,25 25,-25-25,-25 0,26 0,-1 25,0-25,-25 0,26 0,-1-25,0 25,0 0,0-25,1 0,24 0,0 1</inkml:trace>
  <inkml:trace contextRef="#ctx0" brushRef="#br1" timeOffset="135254.3129">11411 8508,'24'0,"-24"-25,25 25,-25-25,0 1,0 48,0 1,25-25,-25 25,0 0,25 0,-25-1,0 26,0-25,0 24,25-24,-25 25,0-25,0 24,0-24,0 0,0 0,0-1,-25 1,25 0,-25 0,25 0,-25-25,25 25</inkml:trace>
  <inkml:trace contextRef="#ctx0" brushRef="#br1" timeOffset="136824.0215">11386 8880,'25'-25,"-50"50,50-75,-1 50,1-24,0-1,0 25,0-25,-1 25,1-25,0 25,0-25,0 25,-1 0,-24-24,25 24,-25 24,0 1,-25-25,25 25,-24 0,-1 0,25-1,0 1,0 0,0 0,0 0,25-25,-1 24,1-24,-25-24,25 24,0-25,0 25,-25-25,24 25,-24-25,25 0,-25 1,0-1,0 0,0 50,0 0,25-1,-25 1,25-25,-25 25,25-25,-1 0,1 0,0 0,0-25,0 0,-1 1,1-1,-25 0,25 0,-25 0,0-24,25 24,-25 0,0 0,0 1,0-1,0 0,0 0,-25 0,25 1,-25 24,25-25,-25 0,25 50,0 0,0-1,0 1,25 0,-25 0,0 0,0-1,0 1,0 25,25-25,-25-1,0 1,0 0,0 0,0 0,0-1,0 1,0 0,0 0,25-50,-25 0,25 0,-25 1,24-1,-24 0,25 25,-25-25,25 25,0 0,0-25,-1 25,1 0,0 0,0 25,0-25,-1 25,1 0,-25 0,0-1,0 1,0 0,0 0,0 0,0-1,0 1,0 0,0 0,-25-25,1 0,24-25,0 0,0 0,0 1,0-1,0 0,24 0,-24 0,25 25,-25 25,-25-25,1 0,-1 25,0-25,0 0,25 25,-25-25,1 0,-1 0,0 0,25 25,-25-25,0 0,25-25,-24 25,24-25,0 0</inkml:trace>
  <inkml:trace contextRef="#ctx0" brushRef="#br1" timeOffset="137842.346">12651 8781,'25'0,"-25"-25,0 0,-25 25,25 25,0 0,0 0,0-1,0 1,0 0,0 0,0 0,0-1,25-24</inkml:trace>
  <inkml:trace contextRef="#ctx0" brushRef="#br1" timeOffset="137994.4085">12626 8607,'0'-25,"0"1,25 24,0 0,-25-25,24 25,1 0</inkml:trace>
  <inkml:trace contextRef="#ctx0" brushRef="#br1" timeOffset="139201.2711">12874 8855,'0'-25,"25"1,-25-1,0 0,25 0,-25 0,0 1,24-26,-24 25,25-24,-25 24,0-25,25 25,-25 1,0-26,0 25,0 0,0 1,0-1,-25 0,0 0,1 25,24 25,0 0,-25-25,25 25,0-1,0 1,0 0,0 0,0 0,0 24,0-24,25 0,-25 24,0-24,24 0,-24 0,0 0,25-1,-25 1,0 0,25-25,-25 25,25-25,-25 25,25-25,-1 24,1-48,0-1,-25 0,0 0,0 0,0 1,25 24,0 24,-25 1,24 0,-24 0,0 0,25-25,-25 24,25-24,-25 25,25-25,0 0,-1-25,1 25,-25-24,25-1,0 0,0 0,-1 0,1-24,0 24,-25-25,25 26,0-26,-25 25,0 0,0-24,0 24,0 0,0 0,0 1,0-1,-25 0,0 0,0 0,0 25,25-24,-24 24,24 24,0 1,0 0,0 0,0 0,0-1,0 1,0 0,0 0,24 24,-24-24,0 0,25 25,-25-26,0 1,25 0,-25 0,0 0,25-1,-25 1,25 0,0 0,-1-25,1-25,-25 0,25 25,-25-25,0 1,25 24,-25-25,25 25,-25 25,24-25,-24 24,25-24,-25 25,25 0,-25 0,25 0,0-1,-1-24,1-24,0 24,0 24,-25 1,0 0,0 0,0 0,0-1,0 1,0 0,0 0,0 0,0 0,-25-1,25 1,-25 0,25 0,-25 0,1-25,24 24,-25-24,0 0,0 0</inkml:trace>
  <inkml:trace contextRef="#ctx0" brushRef="#br1" timeOffset="139396.3313">13420 8508,'0'0,"24"0,1-25,0 25,0 0,-25-25,25 25,0 0,-1 0,1 0,0-24,0 24,0 0,-1 0,1 0</inkml:trace>
  <inkml:trace contextRef="#ctx0" brushRef="#br1" timeOffset="141481.6037">13246 8483,'0'0,"-25"0,0 0</inkml:trace>
  <inkml:trace contextRef="#ctx0" brushRef="#br1" timeOffset="142900.2658">15255 8483,'0'0,"0"-25,0 50,0 0,0 0,0 0,-25-1,25 1,0 0,0 0,0 0,0-1,0 1,0 0,0 0,0 0,0-1,0 1,0 0,0-50,0 0,0 1,0-1,0 0,0 0,0 0,0 1,0-1,0 0,0 0,0 0,0 1,25 24,0 0,0 0,0 0,-1 24,1-24,0 25,0 0,0 0,-1-25,1 25,-25-1,25 1,0-25,-25 25,25 0,-1 0,1-25,-25 24,25 1,0-25,-25-25,0 1,0-1,0 0,0 0,0 0,0 1,0-1,0 0,0 0,0 0,-25 1,25-1,0 0,0 0</inkml:trace>
  <inkml:trace contextRef="#ctx0" brushRef="#br1" timeOffset="143167.298">15925 8607,'0'-25,"25"1,0 24,-1 0,1 0,0 0,0 0,0 0,-1 0,1 0,0 0,0 0</inkml:trace>
  <inkml:trace contextRef="#ctx0" brushRef="#br1" timeOffset="143369.7305">15999 8781,'-24'0,"24"25,0-1,0-48,24 24,1 0,0 0,0-25,0 25,24 0,-24 0,0 0,0-25,-1 25,26-25,-25 25</inkml:trace>
  <inkml:trace contextRef="#ctx0" brushRef="#br1" timeOffset="143740.8462">16644 8533,'-25'0,"1"0,-1 0,0 0,25 25,-25-25,25 24,0 1,0 0,0 0,25-25,-25 25,25-25,0 24,-1-24,1 0,0 0,0 0,0 0,0 0,-25-24,24 24,-24-25,0 0,0 0,0 0,-24 1,24-1,-25 0,0 0,0 25,25-25,-25 25,0-24,1 24,-1 0,0-25</inkml:trace>
  <inkml:trace contextRef="#ctx0" brushRef="#br1" timeOffset="145823.7147">17339 8186,'25'-25,"-25"0,-25 25,0-25,0 25,0 0,1 0,-1 0,0 0,0 0,0 0,1 0,-26 0,25 0,0 0,1 0,-1 0,-25 0,25 0,-24 0,24 0,-25 0,26 0,-26 0,0 0,1 0,-1 0,0 0,1 0,-1 0,1 0,-1 25,0-25,1 0,-1 0,1 0,-26 0,26 0,-1 0,0 0,26 0,-26 0,0 0,1 0,24 0,-25 0,1 0,24 25,-25-25,25 0,-24 0,-1 0,1 25,-1-25,0 0,1 0,24 24,-25-24,1 0,24 0,-25 0,26 0,-26 25,25-25,0 0,-24 0,24 0,0 0,0 0,1 0,-1 0,25 25,0 0,0 0,0-1,0 1,0 0,0 0,0 24,0-24,0 0,0 25,25-26,-25 26,0 0,24-26,-24 26,0-25,25 0,-25 24,0-24,25 25,-25-26,0 1,25 0,-25 0,0 0,25 0,-25-1,24 1,-24 0,25-25,0 0,0 0,-25 25,25-25,-25-25,24 25,1 0,0 0,0-25,0 25,-1 0,1 0,0 0,0 0,0-25,-1 25,1 0,0 0,0 0,0 0,-1 0,1 0,25 0,-25 0,-1 0,26 0,0 0,-1 0,-24 0,25 0,-1 0,1 0,0 0,-1 0,1 0,-1-24,1 24,0 0,-1 0,1 0,-1 0,1 0,0 0,-1 0,1 0,-1-25,1 25,0 0,-1 0,1 0,-25 0,24 0,1 0,-25 0,24 0,-24-25,25 25,-25 0,24 0,-24 0,25 0,-26 0,1 0,0-25,0 25,0 0,24 0,-24 0,0 0,0 0,-1 0,1 0,0 0,0 0,0 0,-1 0,1 0,0 0,0 0,0 0,-1 0,1-25,0 25,0 0,-25-25,0 1,0-1,0 0,0 0,0 0,-25 25,25-24,0-1,0 0,0 0,-25 0,25 1,0-1,0 0,-25 0,25 0,0 1,-24-1,24 0,-25 0,25 0,0 1,-25-1,25 0,-25 0,25 0,-25 1,25-1,0 0,-24 25,24-25,0 0,0 1,-25 24,25-25,0 0,-25 25,25-25,-25 25,0 0</inkml:trace>
  <inkml:trace contextRef="#ctx0" brushRef="#br1" timeOffset="179252.0262">3647 10889,'0'-25,"0"1,0-1,24 25,-24-25,25 25,0 0,-25-25,25 25,0 0,-25 25,24-25,-24 25,25-25,-25 25,0-1,0 1,0 0,0 0,0 0,0-1,0 1,-25-25,25 25,25-25,0 0,0 0,0 0,-25 25,24-25,1 0,0 25,-25-1,0 1,0 0,-25 0,25 0,-25-25,1 25,24-1,-25-24,0 25,0-25,0 25,1-25,-1 0</inkml:trace>
  <inkml:trace contextRef="#ctx0" brushRef="#br1" timeOffset="179705.8283">3795 10616,'0'0,"-24"0,-1 0,0 0,0 0,0 0,1-24,-1 24,0 0,0 0,0 0,1 0,-1 0,0 0,0 24,0-24,25 25,0 0,-24 0,24 0,0-1,0 26,0-25,0 24,24 1,-24 0,25-1,-25 1,25-1,0 1,0 0,24-25,-24 24,25-24,-26 0,26 0,0-1,-1 1,1-25,-1 0,1 0,0 0,-1-25,-24 25,25-24,-25-1,24 0,-24 0,0-24,0 24,-25-25,24 0,-24 26,0-26,0 0,0 1,0 24,-24-25,-1 26,0-26,0 25,0 0,1 25,-26-24,25-1,-24 25,24-25,0 25,-25 0,25 0,1-25,-1 25,0 0,0 0,0 0,1 25</inkml:trace>
  <inkml:trace contextRef="#ctx0" brushRef="#br1" timeOffset="182336.9973">5730 10666,'0'-25,"0"0,0 1,-25 24,1 0,-1 0,0 0,0 0,0 24,1-24,-1 25,0 0,0 0,0 0,1-1,-1 1,25 25,-25-25,25-1,0 26,0-25,0 0,0 24,0-24,25 0,0 0,-25-1,24 1,1 0,0 0,0-25,24 25,-24-25,0 25,0-25,0 0,-1 0,1-25,0 25,-25-25,25 0,-25 0,0 0,0 1,0-1,-25 25,0-25,0 0,25 0,0 1,0-1,0 0,0 0,25 25,0 0,0-25,-25 50,0 0,25 0,-25 0,24-1,-24 1,0 0,0 25,25-26,-25 1,25-25,-25 25,0 0,25 0,-25 0,0-1,0 1,25 0</inkml:trace>
  <inkml:trace contextRef="#ctx0" brushRef="#br1" timeOffset="182674.7474">6226 10964,'25'-25,"0"50,-25-1,25-24,-25 25,25 0,-25 0,0 0,0-1,0 1,0 0,0 0,0 0,0 0,0-1,-25-24,0 25,0-25</inkml:trace>
  <inkml:trace contextRef="#ctx0" brushRef="#br1" timeOffset="183131.1386">6474 10988,'25'0,"-25"25,0 0,0 0,25 0,-25-1,0 1,0 0,25-25,-25 25,25-25,-25-25,24 25,-24-25,25 25,0 0,0 0,0 25,-1-25,1 25,0-25,-25-25,0 0,0 0,-25 1,25-1,-25 0,1 0,24 0,-25 25,25-24,-25-1</inkml:trace>
  <inkml:trace contextRef="#ctx0" brushRef="#br1" timeOffset="183412.3023">6003 10740,'0'0,"-25"0,0 0,1 25,-1-25,25 25,0 0,0 0,0-1,0 26,0-25,0 0,0-1,25 26,-25-25,24 0,1-1,-25 26,25-25,0 0,0 0,-1-1,1 1,0 0,-25 0,25 0,0-25,0 24,-1 1,1-25</inkml:trace>
  <inkml:trace contextRef="#ctx0" brushRef="#br1" timeOffset="183700.0025">6747 10964,'0'-25,"25"25,0 0,-25 25,25-25,-25 24,24-24,-24 25,25-25,-25 25,0 0,25 0,-25-1,0 1,0 0,0 0,-25 0,25 0,0-1,-25 1,1 0,-1 0,0 0</inkml:trace>
  <inkml:trace contextRef="#ctx0" brushRef="#br1" timeOffset="184316.247">7144 10939,'0'-25,"0"0,0 50,0 0,0 0,25-25,-25 24,0 1,0 0,25 0,-25 0,0-1,0 1,0 0,0 0,0 0,0 0,0-1,25 1,-25 0,0 0,0 0,24-25,-24-25,0 0,0 0,0 0,0 1,0-1,0 0,0 0,0 0,0 0,25 1,0-1,0 25,-25-25,25 25,-1-25,1 0,0 25,-25-24,25 24,-25-25,0 0,0 50,0 0,0-1,0 1,0 0,25 25,-25-26,0 1,0 0,0 0,0 0,0 0,0-1,24-24,-24 25</inkml:trace>
  <inkml:trace contextRef="#ctx0" brushRef="#br1" timeOffset="184593.77">7839 10988,'24'0,"-24"25,25-25,-25 25,0 0,25-25,-25 25,0-1,0 1,0 0,0 0,0 0,0 0,0-1,0 1,-25-25,25 25,-25 0,1 0</inkml:trace>
  <inkml:trace contextRef="#ctx0" brushRef="#br1" timeOffset="185063.8473">8087 10988,'0'0,"24"0,-24 25,0 0,0 0,0 0,0-1,0 1,0 0,0 0,0 0,25-25,-25 25,25-25,0 0,0 0,-25-25,0 0,25 25,-25-25,0 0,24 25,-24-25,25 25,-25-24,25 48,0 1,-25 0,25-25,-25 25,24 0,1-25,-25-25,0 0,25 0,-25 0,0 1,0-1,0 0,0 0,-25 0,25 1</inkml:trace>
  <inkml:trace contextRef="#ctx0" brushRef="#br1" timeOffset="185341.9259">7715 10840,'0'0,"-25"0,25 24,-25 1,25 0,0 0,0 0,0-1,0 1,0 0,0 0,0 0,0-1,0 26,0-25,0 0,0 0,0-1,0 1,25 0,-25 0,25 0,-25-1,24 1,1-25,0 0,0 0</inkml:trace>
  <inkml:trace contextRef="#ctx0" brushRef="#br1" timeOffset="185630.0223">8608 10939,'24'0,"-24"25,0-1,25-24,-25 25,0 0,0 0,25-25,-25 25,0-1,0 1,0 0,0 0,0 0,0 0,-25-1,25 1,-25 0,25 0,-24 0,-1-1,0-24</inkml:trace>
  <inkml:trace contextRef="#ctx0" brushRef="#br1" timeOffset="186030.9019">8980 11063,'24'0,"1"0,0 0,0 0,0 0,-1 0,1 0,0 0,0 0,0 0,-1 0</inkml:trace>
  <inkml:trace contextRef="#ctx0" brushRef="#br1" timeOffset="186254.8452">9079 11286,'0'0,"0"25,-25-25,50 0,0 0,-1 0,1 0,0-25,0 25,0 0,-1 0,1-25,0 25</inkml:trace>
  <inkml:trace contextRef="#ctx0" brushRef="#br1" timeOffset="186902.3635">11807 10319,'0'-25,"25"25,-25 25,0 0,0-1,0 1,0 25,0-25,0-1,0 1,0 25,0-25,0-1,0 1,0 0,0 0,0 0,0-1,0 1</inkml:trace>
  <inkml:trace contextRef="#ctx0" brushRef="#br1" timeOffset="187234.3696">12179 10492,'0'0,"0"-24,0-1,-24 25,-1 0,0 0,0 0,0 25,1-25,24 24,-25-24,0 25,25 0,-25-25,25 25,-25 0,25-1,0 1,25-25,-25 25,25-25,0 0,0 0,-1 0,1 0,0 0,0 0,0 0,-1 0,26 0,-25 0,0 0,24 0</inkml:trace>
  <inkml:trace contextRef="#ctx0" brushRef="#br1" timeOffset="188264.8642">11063 11137,'-25'0,"1"0,-1 0,25 25,25-25,-1 0,1 0,0 0,0 0,0 25,-1-25,1 0,25 0,-25 0,-1 0,26 0,-25 0,25 0,-26 0,26 0,0 0,-1 0,-24 0,25 0,-1 0,1 0,-1 0,26 0,-26 0,1-25,0 25,-1 0,26 0,-26 0,1 0,24 0,-24 0,-1 0,1 0,25 0,-26 0,1 0,24 0,-24 0,-1 0,1 0,24 0,-24 0,0-25,-1 25,26 0,-26 0,26 0,-26 0,26 0,-26 0,1 0,24-25,-24 25,24 0,-24 0,0 0,24 0,-24 0,24 0,-24 0,-1-24,1 24,-1 0,1 0,0 0,-1 0,1 0,-1 0,1 0,0 0,-1 0,1 0,0 0,-1 0,1 0,-1 0,1-25,24 25,-24 0,0 0,-1 0,1 0,-1 0,26 0,-26 0,1 0,0 0,-1 0,26 0,-26 0,1 0,24 0,-24 0,0 0,24 0,-24-25,24 25,0 0,-24 0,24 0,1 0,-1 0,1 0,-26 0,26 0,-1 0,1 0,-1 0,0 0,1 0,-1 0,1 0,-1 0,0 0,-24 0,24 0,1 0,-26 0,26 0,-1 25,-24-25,0 0,24 0,-24 0,-1 0,-24 0,25 0,-1 0,-24 0,25 0,-26 0,26 0,-25 0,0 0,-1 0,1 0,0 0</inkml:trace>
  <inkml:trace contextRef="#ctx0" brushRef="#br1" timeOffset="189289.2463">11510 11733,'0'0,"25"0,-25-25,0 0,0 0,0 0,0 1,24 48,-24 1,0 0,0 0,25 0,-25-1,0 1,0 0,25 0,-25 0,0-1,0 1,0 0,0 0,0 0,0-1,0 1,0 0,0 0,-25-25,0 0,1 0,-1 0,25-25,-25 25,0-25</inkml:trace>
  <inkml:trace contextRef="#ctx0" brushRef="#br1" timeOffset="189844.2901">11733 11733,'0'0,"0"24,0 1,25 0,-25 0,0 0,25-25,-25 24,0 1,24 0,-24 0,0 0,25-25,-25 24,25-24,0 0,-25-24,0-1,0 0,25 25,-1 0,1 0,-25 25,25-25,-25 25,25-1,-25 1,25-25,-25 25,0-50,0 0,0 1,0-1,0 0,0 0,0 0,0 1,0-1,-25 25,25-25,0 0,0 0</inkml:trace>
  <inkml:trace contextRef="#ctx0" brushRef="#br1" timeOffset="190283.8946">12576 11633,'0'-24,"-24"24,-1 0,0 0,0 0,0 24,0 1,1 0,-1 0,-25 0,25-1,1 1,-1 0,25 0,-25 0,0-1,25 1,0 25,0-25,0-1,0 1,0 0,25 0,-25 0,25-25,0 24,-1 1,1-25,0 25,25-25,-26 0,1 0,25 0,-25 0</inkml:trace>
  <inkml:trace contextRef="#ctx0" brushRef="#br1" timeOffset="191167.5212">13097 11757,'0'-24,"25"48,-25 1,0 0,0 0,0 0,25-25,-25 24,0 1,0 0,0 0,0 0,0-1,0 1,0 0,0 0,-25 0,25-1,-25-24,25 25,-25-25,25 25,-24-25,-1 0</inkml:trace>
  <inkml:trace contextRef="#ctx0" brushRef="#br1" timeOffset="191712.9227">13296 11807,'0'-25,"24"25,-24 25,0 0,0 0,0-1,25-24,-25 25,0 0,0 0,25-25,-25 25,0-1,0 1,25-25,-25 25,25 0,-1-25,1 0,-25-25,25 25,-25-25,25 0,0 25,-25-24,25 24,-1 0,1 0,-25 24,25-24,-25 25,25-25,-25-25,0 1,0-1,0 0,0 0,0 0,0 1,-25 24,25-25,0 0,-25 25,25-25,-25 0,1 1,-1 24,25-25,-25 25,0-25</inkml:trace>
  <inkml:trace contextRef="#ctx0" brushRef="#br1" timeOffset="192865.4523">12527 11906,'0'0,"-25"-25,25 1,-25 24,25-25,0 0,0 0,25 25,0 0,-25-25,25 25,-1 0,1 0,0 0,0 0,-25 25,25 0,-25 0,0 0,0-1,-25 1,25 0,-25 0,0 0,25-1,-25-24,25 25,-24-25,24 25,-25-25,0 25,0 0,50-1,0-24,0 0,-1 25,1-25,0 0,0 0,0 0,-1 0,1 0,0 0</inkml:trace>
  <inkml:trace contextRef="#ctx0" brushRef="#br1" timeOffset="193139.2377">12775 12005,'0'-24,"25"24,-1 0,1-25,0 25,0 0,0 0,-1 0,1 0,0 0</inkml:trace>
  <inkml:trace contextRef="#ctx0" brushRef="#br1" timeOffset="193419.6293">12874 11857,'-25'0,"0"-25,1 25,24 25,0-1,0 1,0 0,0 0,24 0,-24-1,0 1,0 0,25-25,-25 25,25 0,-25-1</inkml:trace>
  <inkml:trace contextRef="#ctx0" brushRef="#br1" timeOffset="194064.4667">14089 11559,'0'-25,"0"50,25-25,-25 25,0 0,25-1,-25 1,25 0,-25 0,0 0,25-1,-25 1,0 0,0 25,0-26,0 1,0 0,0 25,0-26,0 1,0 0,0 25,0-26,-25 1,0 0,0 0,0-25,-24 25,24 0,0-1,0-24,1 25</inkml:trace>
  <inkml:trace contextRef="#ctx0" brushRef="#br1" timeOffset="194609.4393">14784 11708,'0'0,"0"-25,0 50,0 0,0-1,0 1,0 0,0 0,0 0,0-1,0 1,0 0,0 0,0 0,0-1,0 1,0 0,0 0,0 0,0-1</inkml:trace>
  <inkml:trace contextRef="#ctx0" brushRef="#br1" timeOffset="194952.7196">15032 11906,'0'25,"0"0,25 0,0-1,-25 1,24-25,1 25,0-25,0 25,0-25,-1-25,-24 0,0 0,0 1,0-1,0 0,-24 0,-1 0,0 1,0 24,0-25</inkml:trace>
  <inkml:trace contextRef="#ctx0" brushRef="#br1" timeOffset="195267.3586">15503 11906,'25'0,"0"0,0 0,-1 0,1 0,0 0,0 0,0 0,0 0,-1-25,1 25,0 0,0 0,0 0</inkml:trace>
  <inkml:trace contextRef="#ctx0" brushRef="#br1" timeOffset="195520.1745">15727 11782,'-25'0,"0"0,0 0,0 0,25 25,0 0,0 0,0-1,0 1,0 0,0 0,0 0,25-1,0 1</inkml:trace>
  <inkml:trace contextRef="#ctx0" brushRef="#br1" timeOffset="195805.6849">15950 11807,'0'-25,"0"50,0-75,0 75,25-25,-25 25,24 0,-24 0,25-1,-25 1,0 0,0 0,0 0,0-1,0 1,0 0,0 0,-25 0,25-1,0 1,-24-25,24 25,-25 0,25 0,-25-25</inkml:trace>
  <inkml:trace contextRef="#ctx0" brushRef="#br1" timeOffset="196323.0928">16198 11857,'25'0,"-25"24,0 1,0 0,24-25,-24 25,25 0,-25-1,25-24,-25 25,0-50,25 25,0 0,-1 0,-24 25,25-25,0 0,-25 25,25-25,0 0,-25 25,24-25,-24-25,25 25,-25-25,25 25,-25-25,0 1,0-1,0 0,0 0,-25 0,0 1,1-1,-1 25,0-25,0 25,0-25,1 25</inkml:trace>
  <inkml:trace contextRef="#ctx0" brushRef="#br1" timeOffset="196536.9394">15826 11559,'-25'0,"25"-25,0 0,0 1,25-1,0 25,-25-25,24 25</inkml:trace>
  <inkml:trace contextRef="#ctx0" brushRef="#br1" timeOffset="196835.8333">16793 11534,'0'0,"25"0,0 0,-25 25,25-25,-25 25,24 0,-24-1,25 1,-25 0,0 0,0 0,0 24,0-24,0 0,0 24,-25-24,25 25,-24-25,-1-1,25 26,-25-25</inkml:trace>
  <inkml:trace contextRef="#ctx0" brushRef="#br1" timeOffset="197399.8101">14734 11410,'0'25,"0"0,0 0,-24-25,24 24,0 1,-25 0,25 0,-25 0,25-1,-25 1,25 0,-25 0,25 0,0 24,0-24,0 0,0 24,0-24,0 0,0 25,25-26,-25 26,25-25,-25 0,25-1,0 1,-1 0,26 0,-25 0,24-25,-24 25</inkml:trace>
  <inkml:trace contextRef="#ctx0" brushRef="#br1" timeOffset="198605.6079">4738 12998,'0'0,"0"-25,0 0,0 0,25 0,-25 1,0 48,0 1,0 0,0 0,0 0,0 24,0-24,0 25,0-1,0 1,0 0,0-1,0 1,0-1,0 1,0 0,0-1,0 26,0-26,0 1,25-1,-25 1,0-25,0 24,24 1,-24 0,0-1,0-24,0 25,0-26,0 26,0-25,0 0,0-1,0 1,0 0,0 0,0 0,0 0,0-50,0 0</inkml:trace>
  <inkml:trace contextRef="#ctx0" brushRef="#br1" timeOffset="199286.241">5656 13196,'0'0,"0"-25,0 0,0 1,-25 24,0 0,0 0,1 24,-1 1,0-25,0 25,0 0,1 0,-1 0,0-1,25 1,-25 25,0-25,25 24,-24-24,24 25,0-26,0 1,0 25,24-25,-24-1,25 1,-25 0,25 0,0-25,0 25,-1-25,1 24,25-24,-25 0,-1 0,1 0,0-24,0 24,0-25,-1 25,-24-25,25 25,-25-25,0 0,0 1,0-1,-25 25,25-25,-24 25,24-25,-25 25,25-25,-25 25,25 25,25-25,-25 25,0 0,0 0,0-1,0 1,0 0,0 0,0 0,0-1,0 1,0 0,0 0,0 0,25-1</inkml:trace>
  <inkml:trace contextRef="#ctx0" brushRef="#br1" timeOffset="199588.0781">6003 13543,'0'0,"25"0,0 0,-25 25,24 0,1 0,-25 0,0-1,0 1,0 0,0 0,0 0,0-1,-25-24,1 25,-1-25,25 25,-25-25,0 0</inkml:trace>
  <inkml:trace contextRef="#ctx0" brushRef="#br1" timeOffset="200075.4988">6202 13568,'49'-25,"-98"50,123-50,-74 50,0 0,25 0,-25 0,0-1,0 1,25-25,-25 25,24-25,-24 25,25-25,-25 25,25-25,-25 24,25-24,0 0,-1 0,1 0,0 0,0 0,0 0,-25-24,24 24,1-25,-25 0,0 0,0 0,0 1,0-1,0 0,0 0,-25 25,25-25,-24 25,24-24,-25 24,0 0,25-25,-25 25</inkml:trace>
  <inkml:trace contextRef="#ctx0" brushRef="#br1" timeOffset="200391.9085">5929 13419,'-25'0,"0"0,0 0,0 0,1 0,-1 25,0-25,25 25,0 0,-25-25,25 25,0-1,0 1,0 0,0 0,0 0,25-1,-25 1,0 0,25 0,-25 0,25-1,-1 1,-24 0,25 0,0 0,0-1,0 1,-1-25,-24 25</inkml:trace>
  <inkml:trace contextRef="#ctx0" brushRef="#br1" timeOffset="200727.8309">6722 13469,'0'-25,"25"25,0 0,-25 25,25-25,-25 25,25 0,-25-1,0 1,24-25,-24 25,0 0,0 0,0-1,0 1,0 0,0 0,0 0,0-1,-24 1,24 0,-25-25,25 25,-25 0</inkml:trace>
  <inkml:trace contextRef="#ctx0" brushRef="#br1" timeOffset="201548.5472">7293 13221,'0'0,"25"0,-25-25,0 0,0 0,0 1,0 48,0 1,0 0,0 0,0 0,0 0,0-1,0 1,0 25,0-25,0-1,0 26,0-25,0 24,0-24,0 25,25-25,-25-1,0 1,0 0,0 0,24-25,-24 25</inkml:trace>
  <inkml:trace contextRef="#ctx0" brushRef="#br1" timeOffset="201971.8283">7367 13618,'0'0,"0"-25,-24 25,24-25,24 25,1-25,0 25,-25-24,25 24,0-25,-1 25,1-25,0 0,-25 0,25 25,-25-24,0-1,0 0,0 0,0 50,0 0,0 0,0-1,0 1,0 0,0 0,0 0,0-1,0 1,0 0,0 0,0 0,0-1,0 1,0 0,25 0</inkml:trace>
  <inkml:trace contextRef="#ctx0" brushRef="#br1" timeOffset="202265.6643">7863 13519,'0'-25,"25"25,-25 25,25-25,-25 24,25-24,-25 25,25 0,-25 0,0 0,0-1,0 1,0 0,0 0,0 0,0-1,-25 1,0-25,0 25,0-25</inkml:trace>
  <inkml:trace contextRef="#ctx0" brushRef="#br1" timeOffset="202748.8823">8136 13543,'0'0,"25"0,-25 25,0 0,0 0,0 0,0-1,0 1,25-25,-25 25,25-25,-25 25,25-25,-25-25,24 25,-24-25,25 25,0 0,0 0,0 0,-25 25,24-25,1 0,-25 25,25-25,0 0,-25-25,25 25,-25-25,0 0,0 1,0-1,0 0,0 0,-25 0,25 1,-25-1,25 0,-25 25,25-25</inkml:trace>
  <inkml:trace contextRef="#ctx0" brushRef="#br1" timeOffset="203017.7755">7739 13370,'0'0,"-24"0,24 25,-25-25,25 24,-25 1,0 0,25 0,0 0,0-1,0 1,0 0,0 0,0 0,0-1,0 1,25 0,0 0,-25 0,25-1,-1-24,1 25,0-25,0 0</inkml:trace>
  <inkml:trace contextRef="#ctx0" brushRef="#br1" timeOffset="203275.9393">8484 13519,'0'0,"24"0,-24 24,25-24,0 0,-25 25,0 0,25-25,-25 25,0 0,0-1,0 1,0 0,0 0,0 0,0-1,-25-24</inkml:trace>
  <inkml:trace contextRef="#ctx0" brushRef="#br1" timeOffset="203651.516">8880 13196,'25'-25,"-25"0,0 1,0 48,0 1,25 0,-25 0,0 0,0 0,0-1,0 1,0 25,0-25,0-1,0 26,0-25,0 24,0-24,0 25,0-25,0-1,0 26,0-25,0 0,0-1,0 26,0-25,0 0,0-1,0 1,0 0,0 0,25-25</inkml:trace>
  <inkml:trace contextRef="#ctx0" brushRef="#br1" timeOffset="203996.1213">9203 13667,'0'0,"25"0,-25-24,24 24,1 0,-25-25,25 25,0 0,0 0,0 0,-25-25,24 25,1 0,0 0,0 0</inkml:trace>
  <inkml:trace contextRef="#ctx0" brushRef="#br1" timeOffset="204179.4786">9327 13841,'0'25,"0"-50,0 25,25 0,0 0,-25-25,24 25,1 0,-25-25,25 25,0-24</inkml:trace>
  <inkml:trace contextRef="#ctx0" brushRef="#br1" timeOffset="204682.8328">12155 12923,'0'0,"24"-25,-24 1,0 48,0 1,0 0,0 0,0 0,0-1,0 1,0 0,0 0,0 0,0-1,0 1,0 0,0 0,0 0,0 0,0-1,25-24</inkml:trace>
  <inkml:trace contextRef="#ctx0" brushRef="#br1" timeOffset="205039.3309">12452 12998,'0'0,"-25"0,1 24,-1-24,25 25,-25-25,25 25,-25 0,0 0,1-1,24 1,-25-25,25 25,0 0,25-25,-1 0,1 0,0 0,0 0,0 0,-1 0,1 0,25 0,-25 0,0 0,-1 0,1 0,25 0,-25 0,-1 0</inkml:trace>
  <inkml:trace contextRef="#ctx0" brushRef="#br1" timeOffset="205973.796">11460 13519,'0'0,"-25"0,1 0,-1 0,50 0,-1 24,1-24,0 0,0 0,0 0,-1 0,1 0,0 0,0 25,24-25,-24 0,25 0,-1 0,-24 0,25 0,-1 25,1-25,0 0,-1 0,1 0,-1 0,26 0,-26 0,1 0,0 25,24-25,-24 0,-1 0,26 0,-26 0,1 0,24 0,-24 0,24 0,-24 0,24 0,-24 0,24 0,-24 0,24-25,-24 25,24 0,1 0,-25 0,24 0,0 0,-24 0,24 0,1 0,-1 0,1 0,-26 0,26 0,-1 0,0 0,1 0,-1 0,1 0,-1 0,1 0,-26 0,26 0,-1 0,0 0,1 0,-1 25,-24-25,24 0,1 0,-26 0,26 0,-1 0,0 0,-24 0,25 0,-1 0,0 0,-24 0,24 0,1 0,-1 0,1 0,-26 0,26 0,-1 0,-24-25,24 25,-24 0,24 0,1 0,-1 0,-24 0,24 0,0 0,1 0,-1 0,1 0,-1 0,0 0,1 0,-1 0,1 0,-1 25,1-25,-1 0,0 0,1 0,-26 0,26 0,-1 0,1 0,-26 0,26 25,-1-25,-24 0,-1 0,26 0,-26 0,1 0,-1 0,1 0,0 0,-1 0,-24 24,25-24,-25 0,24 0,-24 0,0 0,0-24</inkml:trace>
  <inkml:trace contextRef="#ctx0" brushRef="#br1" timeOffset="207266.94">12179 13915,'25'0,"-25"25,0 0,-25-25,25 25,0 0,0-1,0 1,-24 0,24 0,0 0,0-1,0 1,0 0,0 0,0 0,0-1,24-24,-24 25,25-25,-25 25,25-25,0 0,0 0,-1 0,-24-25,25 25,0-25,0 1,-25-1,0 0,0 0,0 0,25 25,-1 25,1 0,0-25,0 25,-25 0,25-25,-25 24,25-24,-1 25,1-50,-25 1,0-1,0 0,0 0,0 0,0 1,0-1,0 0,0 0,0 0,0 1,0-1,0 0,0 0,-25 25,25-25</inkml:trace>
  <inkml:trace contextRef="#ctx0" brushRef="#br1" timeOffset="208002.1009">13221 13891,'25'-25,"-25"50,0-1,0 1,0 0,0 0,0 0,-25-1,25 1,0 0,0 25,0-26,0 1,0 0,0 25,0-26,0 1,0 0,0 0,0 25,0-26,0 1,0 0,0 0,0 0,0-1,0 1,-25-25,1 0,24-25,-25 25,0-24,0 24,25-25,-25 25,1 0,-1-25,0 25,25-25,-25 25,0 0,25-25,-24 1,24-1</inkml:trace>
  <inkml:trace contextRef="#ctx0" brushRef="#br1" timeOffset="208335.0232">13246 13940,'0'0,"25"0,-25-25,25 25,-1 0,1 0,0 0,0 0,0 0,-1-24,26 24,-25 0,25 0,-26 0,26 0,0 0,-26-25,26 25,0 0,-1 0,1 0,-1 0,1 0,0-25,-1 25,-24 0,25 0,-26 0,26 0,-25-25,0 25,-1 0,1 0,0 0,0 0,0 0</inkml:trace>
  <inkml:trace contextRef="#ctx0" brushRef="#br1" timeOffset="208931.0491">13544 14139,'0'-25,"0"50,0-1,-25-24,25 25,0 0,0 0,0 0,0-1,0 1,0 0,0 0,25-25,0 25,-1 0,1-25,0 0,0 0,0 0,-1 0,1-25,0 25,0 0,-25-25,25 25,-25-25,24 0,-24 0,0 1,0-1,-24 25,24-25,0 50,0 0,0-1,0 1,0 0,0 0,0 0,0 0,0-1,0 1,0 0,0 0,0 0,0-1</inkml:trace>
  <inkml:trace contextRef="#ctx0" brushRef="#br1" timeOffset="209184.68">14015 14412,'0'-25,"25"25,0 0,-1-25,1 25,0 0,0 0,0 0,-1 0,1 0,0 0,0 0,0 0,-1 0,1 0</inkml:trace>
  <inkml:trace contextRef="#ctx0" brushRef="#br1" timeOffset="209451.9557">14189 14287,'0'0,"-25"0,25-24,-25 24,0 0,25-25,0 50,0-1,0 1,0 0,0 0,25-25,-25 25,0 0,0-1,0 1,25 0,-25 0,25 0</inkml:trace>
  <inkml:trace contextRef="#ctx0" brushRef="#br1" timeOffset="209983.1573">14412 14337,'0'-25,"0"50,0-75,0 75,25-25,-25 25,0 0,24 0,-24 0,0-1,0 1,0 0,25-25,-25 25,25-25,-25-25,25 25,0 0,-25-25,25 25,-25 25,24-25,-24 25,25-25,-25 25,25-25,0 0,0 0,-25-25,24 0,1 0,-25 0,25 1,-25-1,0 0,0 0,0 0,0 0,0 1,0-1,-25 25,25-25,-25 25,25-25,-24 25,24-25,-25 25</inkml:trace>
  <inkml:trace contextRef="#ctx0" brushRef="#br1" timeOffset="210328.8382">14784 14114,'0'0,"25"0,-25-25,25 25,-1 0,1-25,0 25,0 0,-25 25,25-25,-1 0,-24 25,0 0,0-1,0 1,0 0,0 0,-24 0,24-1,-25 1,25 0,-25-25,25 25,0-50,25 25,0-25,-1 25,1 0,-25-25,25 25,0-24,0 24,-1-25</inkml:trace>
  <inkml:trace contextRef="#ctx0" brushRef="#br1" timeOffset="210941.7608">15999 13791,'0'-24,"-24"24,24 24,0 1,0 0,0 0,0 0,0-1,0 1,0 25,0-25,0-1,24 26,-24-25,0 24,25-24,-25 25,0-1,25-24,-25 25,0-25,25 24,-25-24,0 25,25-25,-25-1,0 26,24-25,-24 0,0-1,0 1,0 0,0 0,0 0,-24-25,-1 0,0 0,0-25,0 25,1 0,-1-25,-25 25,25-25,1 25,-1-25,0 25,0-24,0-1,1 25,-1-25,0 0,0 25,25-25,0 1,0-1,-25 0</inkml:trace>
  <inkml:trace contextRef="#ctx0" brushRef="#br1" timeOffset="211408.7627">16173 13940,'25'0,"0"0,-1 0,1 0,0 0,0 0,24 0,-24 0,25 0,-1 0,1 0,0 0,-1 0,26 0,-26 0,26 0,-26 0,26 0,-26-25,1 25,24 0,-24 0,24-24,-24 24,0 0,24 0,-24-25,24 25,-24 0,24 0,-24-25,-1 25,26 0,-26 0,1 0,0-25,-26 25,26 0,0 0,-1 0,-24 0,25 0,-1 0,-24 25,0-25,24 0,-24 0,0 0,0 0,0 0,-25 25</inkml:trace>
  <inkml:trace contextRef="#ctx0" brushRef="#br1" timeOffset="212165.9303">16495 14312,'0'-25,"0"50,0 0,0 0,0 0,0 0,0-1,0 1,0 0,0 0,0 0,0-1,0 1,0 0,25 0</inkml:trace>
  <inkml:trace contextRef="#ctx0" brushRef="#br1" timeOffset="212794.8127">16744 14436,'-25'0,"50"0,-50-24,0 24,25 24,0 1,0 0,0 0,0 0,25-1,0 1,-1-25,1 25,0-25,0 0,0 0,-1 0,1 0,-25-25,0 0,0 1,-25-1,1 0,-1 0,0 0,0 25,25-24,25 24,0 0,0 0,-1 0,1 0,0 0,0 24,0-24,-1 0,-24 25,25-25,-25 25,25-25,-25 25,0 0,25-1,-25 1,25-25,-25 25,24 0,1-25,0 0,0 0,0 0,-25-25,24 0,-24 0,0 1,0-1,-24 0,-1 0,0 0,25 1,-25 24,0-25,1 25,-1-25,0 25</inkml:trace>
  <inkml:trace contextRef="#ctx0" brushRef="#br1" timeOffset="213086.2769">17512 14536,'0'-25,"25"25,0 0,0 0,0 0,-1 0,1 0,0 0,0 0,0 0,0 0,-1 0,1 0,-25 25,25-25,0 0</inkml:trace>
  <inkml:trace contextRef="#ctx0" brushRef="#br1" timeOffset="213347.0851">17711 14412,'0'0,"0"-25,-25 25,0 0,25-25,0 50,0 0,0-1,0 1,0 0,0 0,0 0,25-1,-25 1,0 0,0 0,25-25</inkml:trace>
  <inkml:trace contextRef="#ctx0" brushRef="#br1" timeOffset="213913.3903">18009 14436,'0'-24,"0"48,0-24,0 25,0 0,0 0,0 0,24-25,-24 24,0 1,25-25,-25 25,25-25,0 0,0-25,-1 25,1-25,0 25,-25-24,25 24,0-25,-1 25,1 0,0 0,-25 25,0-1,25-24,-25 25,25-25,-1 0,-24-25,25 25,-25-24,25-1,-25 0,0 0,0 0,0 1,0-1,-25 25,25-25,-25 25,25-25,-24 0,-1 0,25 1</inkml:trace>
  <inkml:trace contextRef="#ctx0" brushRef="#br1" timeOffset="214323.3149">18554 14238,'50'-25,"-100"50,125-75,-51 50,1 0,-25-25,25 25,0 0,0 0,-1 0,-24-24,25 24,0 0,-25 24,25-24,-25 25,0 0,0 0,0 0,0-1,0 1,0 0,-25 0,25 0,-25-25,25 25,-25-1,25 1,-24-25,24 25,-25-25,25 25,-25-25,25 25,-25-25,25 24,0-48,25 24,0 0,0 0,-1-25,1 25,0 0,0 0,0-25,0 25,-1 0,1-25,0 25,25 0,-26 0,1-25,0 25,0 0,0-24,-1 24</inkml:trace>
  <inkml:trace contextRef="#ctx0" brushRef="#br1" timeOffset="218254.9933">5309 15478,'-25'0,"25"25,-25-25,0 25,0 0,25-1,-24 1,24 0,-25 0,25 0,-25 24,25-24,0 0,-25 0,25 24,0-24,0 0,0 0,25-25,-25 24,25 1,0 0,-1-25,1 0,0 0,0 0,24 0,-24-25,0 0,0 1,0-1,24 0,-24 0,0 0,-25-24,25 24,-1-25,-24 26,25-1,-25-25,0 25,0 1,0-1,-25 25,1-25,24 0,-25 25,0-25,0 25,0 0,1 0,-1-24,-25 24,25 0,1 24,-1-24,0 0,0 25,0-25</inkml:trace>
  <inkml:trace contextRef="#ctx0" brushRef="#br1" timeOffset="218670.7832">5358 15230,'-25'0,"25"-25,0 0,0 50,0 0,0 0,0 0,0-1,0 1,0 0,0 0,0 0,0 0,0-1,0 26,0-25,0 24,0-24,-24 25,24-25,0 24,0 1,0-25,0 24,0-24,0 25,0-1,0-24,0 0,0 24,0-24,0 0,0 0,0 0,0-1,0 1,0 0,0 0,0 0,0-1</inkml:trace>
  <inkml:trace contextRef="#ctx0" brushRef="#br1" timeOffset="219110.4477">6053 15925,'-25'0,"50"0,-25-25,24 25,1 0,0 0,0 0,0 0,0-25,-1 25,1 0,0 0</inkml:trace>
  <inkml:trace contextRef="#ctx0" brushRef="#br1" timeOffset="219306.8072">6028 16123,'0'0,"25"0,-1 0,1 0,0-25,0 25,0 0,0 0</inkml:trace>
  <inkml:trace contextRef="#ctx0" brushRef="#br1" timeOffset="220982.6026">7863 15801,'0'0,"-24"0,48 0,1 0,0 0,0 0,0 0,-1 0,1 0,0 0,25 0,-26 0,26 0,-25 0,0 0,24 0,-24 0,0 0,25 0,-26 0,1 0,0 0,0 0,0 0,-1 0,-24-25,-24 0,-1 25,25-25,-25 25</inkml:trace>
  <inkml:trace contextRef="#ctx0" brushRef="#br1" timeOffset="221577.1872">9029 15776,'0'-25,"0"0,25 25,-25-25,0 1,0-1,-25 0,0 25,25-25,-24 25,-1 0,0 0,0 0,0 0,1 25,-1-25,0 25,0-25,25 25,-25-1,1 1,24 0,-25 0,25 0,0-1,25 1,-1 0,1-25,0 0,0 0,0 0,-1 0,1 0,0 0,0-25,0 25,-1 0,1-25,0 25,-25-24,0-1,0 0,-25 0,25 50,-25 0,25 0,0-1,0 1,0 0,0 0,0 0,0-1,0 1,0 0,0 0,0 0,0-1,0 1,-24 0</inkml:trace>
  <inkml:trace contextRef="#ctx0" brushRef="#br1" timeOffset="221930.335">9377 15825,'-25'0,"25"-24,-25 24,0 0,0 24,25 1,0 0,0 0,25-25,-25 25,25-25,-25 24,25-24,-25 25,25-25,-1 0,1 0,0 0,0 0,-25-25,25 25,-25-24,0-1,0 0,0 0,-25 25,25-25,-25 1,0-1,0 25,25-25,-24 25,-1-25,0 0</inkml:trace>
  <inkml:trace contextRef="#ctx0" brushRef="#br1" timeOffset="222282.2719">9476 15329,'-25'0,"50"0,-50-25,0 25,25 25,25 0,-25 0,25-25,-25 25,25-25,-1 25,1-1,0-24,0 0,-25-24,0-1,0 0,0 0,0 0,-25 25,25-25,0 1,-25 24,25-25,-25 25,1 0,-1 0</inkml:trace>
  <inkml:trace contextRef="#ctx0" brushRef="#br1" timeOffset="223875.7369">10121 15850,'0'-25,"0"1,0 48,-25-24,25 25,-25-25,50 0,0 0,-25 25,24-25,1 0,0 0,0 0,24 0,-24 0,0 0,0 0,0 0,0 0,-1 0,1 0,0 0,0 0,0 0,-1 0,1 0,-25-25,-25 25</inkml:trace>
  <inkml:trace contextRef="#ctx0" brushRef="#br1" timeOffset="225205.3279">10840 15726,'25'-25,"0"25,-25-24,24-1,-24 0,25 25,-25-25,0 0,0 1,25 24,-25-25,0 0,0 0,0 0,0 1,0-1,0 0,0 0,0 0,0 50,-25-25,25 25,0 0,-25 0,25-1,0 1,-24 0,24 0,0 0,0-1,0 26,0-25,0 0,0-1,0 1,0 25,0-25,0-1,0 1,0 0,24-25,-24 25,25 0,0-1,0-24,0 0,-1 0,1 0,0 0,0 0,0 0,-1-24,1 24,0-25,0 0,0 0,-1 0,-24 1,25 24,-25-25,0 0,0 0,0 0,0 1,0-1,-25 25,25-25,-24 25,24-25,-25 25,0 0,25 25,-25-25,25 25,0 0,-25-25,25 24,0 1,0 0,0 0,25-25,-25 25,25-25,-25 24,25-24,-25 25,25-25,-1 0,1 0,0 0,-25-25,25 25,-25-24,25 24,-25-25,25 0,-25 0,24 25,-24-25,25 25,0 0,0 0,-25 25,0 0,0 0,0 0,0-1,0 1,0 0,25 0,-1-25,-24-25,25 25,-25-25,25 25,-25-25,25 25,-25-24,25 24,-25 24,24 1,1 0,0-25,-25-25,25 25,0-25,-1 25,-24-24,25 24,0 0,0 0,0 0,-25 24,24-24,-24 25,25 0,-25 0</inkml:trace>
  <inkml:trace contextRef="#ctx0" brushRef="#br1" timeOffset="225577.8828">10666 15577,'0'-24,"25"24,-25-25,25 25,0 0,0 0,-1 0,1 0,0 0,0 0,0 0,-1 0,26 0,-25-25,24 25,-24 0,25 0,-25 0,24 0,-24 0,0 0</inkml:trace>
  <inkml:trace contextRef="#ctx0" brushRef="#br1" timeOffset="225992.7477">11832 15429,'-25'0,"50"0,0 0,0 0,0 0,-1 0,1 0,0 0,0 0,0 0,-1 0,1 0</inkml:trace>
  <inkml:trace contextRef="#ctx0" brushRef="#br1" timeOffset="226356.109">12452 15255,'0'-25,"-25"0,1 0,24 1,-25 24,25 24,0 1,0 0,0 0,0 0,0-1,0 1,0 0,0 0,0 0,0 0,0-1,0 1,0 0,0 0,0 0,0-1</inkml:trace>
  <inkml:trace contextRef="#ctx0" brushRef="#br1" timeOffset="228561.4434">12601 15577,'0'25,"0"0,-25-25,25 25,0 0,0-1,0 1,0 0,0 0,0 0,0-1,25 1,0-25,0 0,0 0,-1 0,-24-25,25 25,0-24,-25-1,25 25,-25-25,25 25,-25 25,24-25,-24 25,25-25,0 0,-25 24,25-24,-25-24,0-1,0 0,0 0,0 0,-25 1,25-1,-25 25,25-25,0 0,-25 25,25-25,0 1,0 48</inkml:trace>
  <inkml:trace contextRef="#ctx0" brushRef="#br1" timeOffset="228911.057">12452 15949,'0'0,"0"25,25-25,-25 25,25-25,0 0,0 0,-1 0,1 25,0-25,25 0,-26 0,1 0,0 0,0 0,0 0,-1 0,1 0</inkml:trace>
  <inkml:trace contextRef="#ctx0" brushRef="#br1" timeOffset="229301.8949">12676 16123,'0'0,"24"0,1 25,0-25,0 25,0-25,-25 24,0 1,0 0,-25-25,0 25,0 0,0-25,25 24,-24-24,-1 0,25 25,25-25,-25-25,24 25,1 0,0 0,0 0,0-24,-1 24,1 0,25 0,-25-25,-1 25,1 0,0-25,25 25,-26-25,1 25</inkml:trace>
  <inkml:trace contextRef="#ctx0" brushRef="#br1" timeOffset="229590.3889">13345 15602,'0'-25,"0"50,25 0,-25 0,25 0,-25-1,0 1,0 0,0 0,0 0,0 24,0-24,0 0,0 24,-25-24,25 0,-25 0,0 24,25-24,-24 0</inkml:trace>
  <inkml:trace contextRef="#ctx0" brushRef="#br1" timeOffset="230043.4019">12204 15602,'0'-25,"-25"25,25 25,-24-25,24 25,-25-25,25 25,-25 0,25-1,0 1,0 0,0 0,0 0,-25-1,25 26,0-25,0 0,0 24,0-24,0 25,0-26,25 1,0 25,0-25,-1-1,1 1,0 0,0 0</inkml:trace>
  <inkml:trace contextRef="#ctx0" brushRef="#br1" timeOffset="230629.9679">13891 15900,'25'0,"0"0,-1 0,1 0,0 0,0 0,0 0,-1 0,1-25,0 25,25 0,-26 0,1 0,0-25,0 25,0 0,-1 0</inkml:trace>
  <inkml:trace contextRef="#ctx0" brushRef="#br1" timeOffset="231816.4043">14586 15701,'0'0,"24"-24,-24-1,25 0,-25 0,0 0,0 1,25-1,-25 0,0 0,0 0,0 1,0-1,0 0,0 0,0 0,0 50,-25-25,25 25,-25 0,25 0,0-1,-24 1,24 25,-25-25,25-1,0 1,0 25,0-25,0-1,0 26,0-25,0 0,0-1,0 1,25 0,-1 0,1 0,0-1,0-24,0 0,-1 0,1 25,0-25,0 0,24-25,-24 25,0 0,0 0,-25-24,25 24,-1-25,1 0,0 0,-25 0,0 1,0-1,0 0,0 0,0 0,-25 25,25-24,-25 24,25-25,-24 25,-1 25,0-25,25 24,-25 1,25 0,0 0,0 0,0-1,0 1,0 0,25 0,0-25,-25 25,25-25,-1 0,1 0,0 0,0-25,0 0,-1 0,1 0,-25 1,25-1,-25 0,25 25,-25-25,25 25,-1 0,-24 25,25-25,-25 25,25-25,-25 25,0-1,0 1,25-25,-25 25,0 0,25-25,-25-25,24 25,-24-25,25 25,-25-25,25 25,-25-24,25 24,-25 24,0 1,0 0,25-25,-1 0,1 0,-25-25,25 25,-25-25,25 25,-25-24,25 24,-25-25,24 25,1 0,0 0,-25 25,25-25</inkml:trace>
  <inkml:trace contextRef="#ctx0" brushRef="#br1" timeOffset="232209.4356">14337 15602,'0'-25,"25"25,0 0,-25-24,25 24,0 0,-1 0,1 0,0 0,0-25,0 25,0 0,-1 0,26 0,-25 0</inkml:trace>
  <inkml:trace contextRef="#ctx0" brushRef="#br1" timeOffset="232544.8423">15206 15354,'0'-25,"24"25,1 0,0 0,0 0,0 0,-1 0,1 0,0 0</inkml:trace>
  <inkml:trace contextRef="#ctx0" brushRef="#br1" timeOffset="232906.7298">15727 15205,'0'-25,"0"1,0 48,-25-24,25 25,0 0,0 0,0 0,0-1,-25 1,25 0,0 0,0 0,0 0,0-1,0 1,0 0,0 0</inkml:trace>
  <inkml:trace contextRef="#ctx0" brushRef="#br1" timeOffset="234486.7875">16446 15602,'0'-25,"0"50,0 0,0 0,0 0,0-1,0 1,0 0,0 0,0 0,0-1,0 1,25-25,-25 25,24-25,-24 25,25-25,0 0,-25-25,25 25,-25-25,25 0,-25 1,0-1,0 0,24 25,1 25,0-25,-25 25,25-25,0 0,-25 24,25-24,-1 0,1 0,-25 25,25-25,-25-25,25 25,-25-24,0-1,0 0,0 0,0 0,0 1,-25-1,25 0,0 0,-25 0,25 1,-25 24</inkml:trace>
  <inkml:trace contextRef="#ctx0" brushRef="#br1" timeOffset="234850.0604">16297 16024,'0'0,"25"0,0 0,-1 0,1 0,0 0,0 0,0 0,24 0,-24 0,0 0,24 0,-24 0,0 0,25 0,-25 0,-1 0,1 0,0 0,0 0,0 0,-1 0,1 0,0-25,0 25</inkml:trace>
  <inkml:trace contextRef="#ctx0" brushRef="#br1" timeOffset="235136.4212">16768 16148,'-24'0,"24"25,0-1,0 1,-25 0,25 0,0 0,0-1,0 1,0 0,0 0,0 0</inkml:trace>
  <inkml:trace contextRef="#ctx0" brushRef="#br1" timeOffset="235487.2943">16967 16321,'0'0,"-25"0,0 0,25 25,0 0,25 0,0-25,0 0,-1 25,1-25,0 0,0-25,0 25,-25-25,24 25,-24-25,0 0,0 1,-24 24,24-25,-25 0,0 0,0 25,0 0,1-25,-1 25,0 0,0-24,0 24</inkml:trace>
  <inkml:trace contextRef="#ctx0" brushRef="#br1" timeOffset="235828.6615">17264 15478,'0'0,"0"-25,25 25,-25-24,0-1,25 25,-25-25,0 50,25-25,-25 25,0-1,25 1,-25 0,24 0,-24 24,0-24,25 0,-25 25,0-1,0-24,0 25,0-1,0 1,0-25,0 24,0 1,0-25,-25 24,1-24,-1 25,0-26</inkml:trace>
  <inkml:trace contextRef="#ctx0" brushRef="#br1" timeOffset="236325.7206">16247 15553,'0'-25,"-24"25,24 25,-25-25,0 0,25 24,-25-24,0 25,1 0,-1 0,25 0,-25-1,0 1,25 0,-25 0,1 24,24-24,-25 0,25 0,0 24,0-24,0 0,0 25,0-26,0 1,25 25,-25-25,24-1,1 1,0 25,0-25,0-1,-1 1,26 0,-25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5:48:35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12502 1215,'0'0,"-25"0,0 0,0 0,1 0,-1 0,0 0,25 25,-25-25,0 25,1 0,-1 0,0-1,25 1,-25 0,25 0,-25 24,25-24,0 0,0 0,0 0,0-1,0 1,0 0,25 0,-25 0,0 0,25-25,-25 24,25-24,0 0,-1 0,1 0,0-24,0-1,0 0,-25 0,24 0,-24 0,25 1,-25-1,25 0,-25 0,0 0,0 50,0 0,0 0,0 0,0-1,0 1,25 0,-25 25,0-25,0-1,25 1,-25 0,0 0,0 0,0-1,25 1,-25 0</inkml:trace>
  <inkml:trace contextRef="#ctx0" brushRef="#br0" timeOffset="286.8381">12849 1414,'0'-25,"-25"25,25 25,-24 0,24-1,0 1,0 0,0 0,24-25,-24 25,25-1,-25 1,25 0,-25 0,0 0,0 0,0-1,0 1</inkml:trace>
  <inkml:trace contextRef="#ctx0" brushRef="#br0" timeOffset="529.7984">12725 1439,'0'0,"-25"0,1 24,-1-24,0 0,0 0,25 25,-25-25,1 0,24 25,-25 0,25 0,0-1,0 1,0 0,25 0,-25 0,24 0,-24-1,25 1,-25 0,25 0,0 0,0-25,-1 24,1-24</inkml:trace>
  <inkml:trace contextRef="#ctx0" brushRef="#br0" timeOffset="775.751">12973 1488,'0'-25,"0"50,0 0,25-25,-25 25,0 0,0-1,0 1,0 0,0 25,0-25,0-1,0 26,0-25,0 0,0-1,0 1,0 0</inkml:trace>
  <inkml:trace contextRef="#ctx0" brushRef="#br0" timeOffset="1338.569">13172 1339,'-25'0,"0"0,25 25,0 0,25 0,-25 0,0-1,25 1,-25 0,0 0,24 0,-24 24,0-24,25 0,-25 0,0 0,0 24,0-24,25 0,-25 0,0-1,-25-24,25-24,0-1,-25 0,25 0,0 0,0 1,0-26,0 25,0 0,0 0,0 1,25-1,0 25,-25-25,25 25,-25-25,0 0,25 25,-25-24,24 24,-24-25,25 0,0 25,-25-25,0 0,0 1,0 48,0 1,0 0,0 0,0 0,0-1,0 1,0 0,0 0,0 24,0-24,25 0,-25 0,0 25,0-26,0 1,0 0</inkml:trace>
  <inkml:trace contextRef="#ctx0" brushRef="#br0" timeOffset="1558.5664">13693 1488,'24'0,"-24"25,25-25,-25 25,0 0,0-1,0 1,25-25,-25 25,0 0,0 0,0 0</inkml:trace>
  <inkml:trace contextRef="#ctx0" brushRef="#br0" timeOffset="1783.1809">13643 1439,'-25'0,"25"24,-25-24,1 25,-1-25,25 25,-25-25,25 25,0 0,0-1,0 1,0 0,0 0,0 0,0 0,25-1,0 1,-1 0,1 0,0-25</inkml:trace>
  <inkml:trace contextRef="#ctx0" brushRef="#br0" timeOffset="1977.1915">14040 1364,'-25'0,"25"25,0 0,0 0,0-1,0 1,0 0,0 25,0-26,0 1,0 0</inkml:trace>
  <inkml:trace contextRef="#ctx0" brushRef="#br0" timeOffset="2631.7643">12998 2282,'0'-25,"0"0,0 1,0 48,0 1,-25 0,25 0,0 0,0-1,0 1,0 0,0 0,0 0,0-1,0 26,25-25,-25 0,0-1,0 1,0 25,0-25,0 0,0-1,0 1,0 0,0 0,0 0,25-25,-25 24,0 1,25-25,-1 0,1 0,0 0,-25-25,25 25,0 0,-1 0,1 0,0 0,-25-24,25 24,0 0,-1 0,1 0,-25-25,25 25,0 0,0 0,-1 0,1-25,0 25</inkml:trace>
  <inkml:trace contextRef="#ctx0" brushRef="#br0" timeOffset="3340.4633">13345 2704,'-25'0,"1"0,24-25,-25 25,50 25,-1 0,1-1,0-24,-25 25,25-25,-25 25,25-25,-1 25,1-25,-25 25,25-25,-25 24,-25-24,25 25,-25-25,25 25,-24-25,-1 25,0-25,0 0,25 25,-25-25,1 24,-1-24,25 25,-25-25,25 25,0-50,0 0,25 1,-25-1,0 0,0 0,25 0,-25 1,0-1,0 0,0 0,0 0,0 1,0-1,0 0,0 50,0 0,0-1,0 1,0 0,0 0,0 0</inkml:trace>
  <inkml:trace contextRef="#ctx0" brushRef="#br0" timeOffset="58300.2727">13668 3969,'25'0,"-1"0,1 0,0 0,0 0,0 0,24 0,-24 0,0 0,24 0,-24-25,25 25,-1 0,1 0,0 0,-1 0,1 0,-1 0,26 0,-26 0,26-25,-25 25,24 0,0 0,1 0,-1 0,1-25,-1 25,25 0,-24 0,24-24,-25 24,25 0,1-25,-1 25,0 0,-24-25,24 25,0 0,0 0,0-25,1 25,-1 0,0-25,-25 25,26 0,-1-24,-25 24,26 0,-26 0,0-25,1 25,-1 0,1 0,-1 0,0 0,-24-25,24 25,-24 0,0 0,-25 0,24 0,-24 0,0 0,0 0,-1 0,1 0,-50-25,1 25</inkml:trace>
  <inkml:trace contextRef="#ctx0" brushRef="#br0" timeOffset="59997.2195">16049 670,'0'-25,"0"50,-25 0,25-1,-25-24,25 25,0 0,0 0,-24 0,24-1,0 1,0 0,0 0,0 0,0-1,0 1,0 0,24 0,-24 0</inkml:trace>
  <inkml:trace contextRef="#ctx0" brushRef="#br0" timeOffset="60226.1998">16173 868,'0'0,"25"0,0 0,-1-25,1 25,0 0,0 0,0 0,-25-24,24 24,1 0,0 0,0-25,0 25,-1 0,1 0</inkml:trace>
  <inkml:trace contextRef="#ctx0" brushRef="#br0" timeOffset="60452.7225">16471 695,'-25'0,"0"0,0 0,0 0,1 0,-1 0,25 24,-25-24,25 25,0 0,0 0,0 0,0-1,0 1,0 0,0 0,25 0,-25-1,0 1,0 0,0 0,0 0,25-25,-25 24</inkml:trace>
  <inkml:trace contextRef="#ctx0" brushRef="#br0" timeOffset="60914.2709">16892 620,'0'-25,"-24"25,-1 0,0 0,0 25,0-25,25 25,-24-25,-1 25,0 0,25-1,-25 1,0 0,25 0,0 0,0-1,0 1,0 0,0 0,25 0,0-1,-25 1,25-25,0 0,-1 25,1-25,0 0,0-25,0 25,-1 0,1-25,0 1,0 24,-25-25,25 0,-25 0,-25 25,25-25,-25 25,0 0,25 25,0 0,0 0,0 0,0-1,0 1,0 0,25-25,-25 25,0 0,25-25,-25 24,25 1</inkml:trace>
  <inkml:trace contextRef="#ctx0" brushRef="#br0" timeOffset="61152.8249">17314 769,'0'25,"0"0,0-1,0 1,0 0,0 0,25 0,-25-1,0 1,25-25,-25 25</inkml:trace>
  <inkml:trace contextRef="#ctx0" brushRef="#br0" timeOffset="61380.7556">17314 794,'-25'0,"0"0,1 0,-1 0,0 0,25 25,-25-25,0 0,25 24,-24-24,24 25,-25 0,25 0,-25 0,25-1,0 1,0 0,25-25,-25 25,25 0,-1-25,-24 24,25-24,0 25,0-25,0 0</inkml:trace>
  <inkml:trace contextRef="#ctx0" brushRef="#br0" timeOffset="61680.5812">17587 794,'0'0,"-25"0,25-25,0 50,0 0,25-1,-25 1,0 0,0 0,0 0,0-1,0 1,0 0,0 0,0 0,0-1,0 1,0 0,0 0</inkml:trace>
  <inkml:trace contextRef="#ctx0" brushRef="#br0" timeOffset="62137.2492">17860 744,'0'-25,"0"1,0 48,0 1,25 0,-25 0,0 0,0-1,0 1,0 0,24 0,-24 0,0-1,0 1,0 0,0 0,0 0,0-1,0 1,0 0,0 0,0 0,-24-25,24-25</inkml:trace>
  <inkml:trace contextRef="#ctx0" brushRef="#br0" timeOffset="62491.1756">17860 967,'0'0,"0"-24,25 24,-1-25,1 25,0-25,0 25,0 0,-25-25,24 25,1-25,0 25,0-24,-25-1,25 25,-25-25,-25 25,0 0,25 25,-25-25,25 25,0-1,0 1,0 0,0 0,0 0,0-1,0 1,25 0,-25 0,0 0,25-25,-25 24</inkml:trace>
  <inkml:trace contextRef="#ctx0" brushRef="#br0" timeOffset="62776.2228">18505 794,'0'-25,"0"50,0 0,0-1,0 1,24-25,-24 25,25 0,-25 0,0-1,0 1,0 0,0 0,0 0,-25-25,25 24,-24-24</inkml:trace>
  <inkml:trace contextRef="#ctx0" brushRef="#br0" timeOffset="63080.0463">18381 843,'-25'0,"25"25,0 0,0 0,0 0,0-1,0 1,0 0,0 0,0 0,0-1,0 1,0 0,0 0,25 0,-1-1</inkml:trace>
  <inkml:trace contextRef="#ctx0" brushRef="#br0" timeOffset="63340.9766">18802 819,'0'0,"0"24,0 1,25 0,-25 0,0 0,0-1,0 1,0 0,0 0,0 0,0-1,-25 1,25 0,-25-25,25 25</inkml:trace>
  <inkml:trace contextRef="#ctx0" brushRef="#br0" timeOffset="63812.7846">19249 868,'25'0,"-1"0,1 0,0 0,0 0,0 0,-25-25,24 25,1 0,0 0</inkml:trace>
  <inkml:trace contextRef="#ctx0" brushRef="#br0" timeOffset="64012.7968">19274 1067,'24'0,"-24"-25,25 25,0 0,0-25,0 25,-1 0,1 0,0-25</inkml:trace>
  <inkml:trace contextRef="#ctx0" brushRef="#br0" timeOffset="64319.7228">19943 794,'-24'25,"-1"-25,0 24,25 1,-25-25,25 25,0 0,0 0,25-25,0 0,-25 24,25-24,-1 0,1 0,0 0,0-24,0 24,-1 0,-24-25,25 25,-25-25,0 0,25 25,-25-25,0 1,0-1,0 0,0 0,-25 0,0 25,1 0,24-24,-25 24,-25 0,25 24,1-24</inkml:trace>
  <inkml:trace contextRef="#ctx0" brushRef="#br0" timeOffset="65400.6479">16396 1538,'0'-25,"0"0,0 50,0 0,0 0,0-1,0 1,0 0,0 0,0 0,0 24,-25-24,25 0,0 25,0-26,0 1,0 0,0 0,0 0,0-1,0 1,25-25,-25 25,0 0</inkml:trace>
  <inkml:trace contextRef="#ctx0" brushRef="#br0" timeOffset="65638.0246">16520 1786,'25'0,"-25"-25,25 25,0 0,-1 0,1 0,-25-25,25 25,0 0,0 0,0 0,-1 0,1 0,0 0,0 0,0 0</inkml:trace>
  <inkml:trace contextRef="#ctx0" brushRef="#br0" timeOffset="65880.8856">16793 1687,'-25'0,"1"0,-1-25,0 25,25 25,0 0,0-1,0 1,0 0,0 0,0 0,0-1,0 1,25 25,-25-25,25-1,-25 1,0 0,0 0</inkml:trace>
  <inkml:trace contextRef="#ctx0" brushRef="#br0" timeOffset="66141.7876">17066 1513,'0'-25,"0"50,0 0,0 0,0 24,0-24,0 0,0 0,0 24,0-24,0 25,0-25,0-1,0 1,0 0,0 0</inkml:trace>
  <inkml:trace contextRef="#ctx0" brushRef="#br0" timeOffset="66437.3427">17190 1736,'-25'25,"0"-25,1 0,-1 0,25 25,-25 0,25 0,0-1,25-24,-25 25,25-25,-1 0,1 0,0 0,0 0,0 0,-1 0,1-25,0 25,0 0,0 0</inkml:trace>
  <inkml:trace contextRef="#ctx0" brushRef="#br0" timeOffset="67150.5031">17066 2133,'-25'0,"50"-25,0 25,0 0,-1 0,26-24,-25 24,24 0,-24 0,25-25,-1 25,1-25,0 25,-1 0,26-25,-26 25,1 0,0-25,-1 25,1 0,-25-24,24 24,-24 0,25 0,-26 0,1 0,0-25,0 25,0 0,-1 0,1 0,0 0</inkml:trace>
  <inkml:trace contextRef="#ctx0" brushRef="#br0" timeOffset="67741.8307">17289 2431,'0'-25,"0"0,-25 25,1 0,24 25,-25-25,25 25,0 0,0-1,25-24,-25 25,24-25,1 25,0-25,0 0,0 0,-1 25,1-25,0 0,0 0,-25 25,-25-25,0 0,0 24,1-24,-1 0,0 0,0 0,0 25,1-25,-1 0,0 0,0 0,0 0</inkml:trace>
  <inkml:trace contextRef="#ctx0" brushRef="#br0" timeOffset="68122.6338">17686 2307,'0'-25,"-25"25,0 0,25 25,-24-25,-1 25,0-1,25 1,-25 0,25 0,0 0,0-1,0 1,25 0,0-25,0 0</inkml:trace>
  <inkml:trace contextRef="#ctx0" brushRef="#br0" timeOffset="68474.4099">17959 2257,'-25'0,"0"0,1 0,-1 0,25 25,-25-25,25 25,-25-25,25 25,0-1,0 1,25-25,0 0,-25 25,25-25,-1 25,1-25,0 25,0-25,0 24,-25 1,0 0,-25-25,0 25,0-25,0 0,1 25,-1-25,25-25,-25 25</inkml:trace>
  <inkml:trace contextRef="#ctx0" brushRef="#br0" timeOffset="68755.2487">17984 2381,'0'-25,"25"25,-1 0,1 0,-25-24,25 24,0 0,0 0,-1 0,-24-25,25 25,0 0</inkml:trace>
  <inkml:trace contextRef="#ctx0" brushRef="#br0" timeOffset="68964.2399">18133 2307,'0'0,"0"25,-25-25,0 0,25 24,0 1,0 0,0 0,0 0,0-1,25-24,-25 25,25-25</inkml:trace>
  <inkml:trace contextRef="#ctx0" brushRef="#br0" timeOffset="69279.153">18207 2232,'25'0,"-25"-24,25 48,-1 1,1 0,-25 0,0 0,0-1,0 1,0 0,0 0,0-50,25 0,0 25,-25-25,25 25</inkml:trace>
  <inkml:trace contextRef="#ctx0" brushRef="#br0" timeOffset="69556.6517">18579 2108,'25'0,"-25"25,25-25,-25 25,0 0,24 0,-24-1,0 1,0 0,0 0,-24-25,24 25,0-1,-25-24,25 25</inkml:trace>
  <inkml:trace contextRef="#ctx0" brushRef="#br0" timeOffset="69964.4049">18877 1984,'0'-24,"-25"48,25 1,0 0,-25-25,25 25,0 0,0-1,0 1,25-25,-25 25,0 0,25-25,0 25,-1-25,-24 24,25-24,0 0,-25 25,0 0,0 0,-25-25,0 25,1-25,24 24,-25-24</inkml:trace>
  <inkml:trace contextRef="#ctx0" brushRef="#br0" timeOffset="70158.2857">18976 2133,'0'0,"0"25,25-25,-25-25,25 25,-1-25,1 25,0-24,0 24,0 0,-1-25,1 25,0-25,0 25</inkml:trace>
  <inkml:trace contextRef="#ctx0" brushRef="#br0" timeOffset="70351.7133">19249 2009,'0'0,"-25"0,0 0,25 25,0 0,0 0,0-1,0 1,0 0,0 0,0 0</inkml:trace>
  <inkml:trace contextRef="#ctx0" brushRef="#br0" timeOffset="70577.5812">19348 1935,'0'0,"0"25,0-1,0 1,0 0,0 0,0 0,0-1,0 1,0 0,0 0,0 0</inkml:trace>
  <inkml:trace contextRef="#ctx0" brushRef="#br0" timeOffset="70855.4454">19522 1960,'24'0,"-24"24,0 1,0 0,25-25,-25 25,0 0,25-25,-25 24,25-24,0 0,-25-24,0-1,24 0,-24 0,0 0,0 1,0-1,0 0,-24 25,24-25,-25 0</inkml:trace>
  <inkml:trace contextRef="#ctx0" brushRef="#br0" timeOffset="71067.8302">19695 1786,'25'0,"-25"25,25-25,0 25,-25-1,24 1,-24 0,0 0,0 0,0-1,0 1,0 0,-24 0</inkml:trace>
  <inkml:trace contextRef="#ctx0" brushRef="#br0" timeOffset="71455.7117">18678 1860,'0'0,"0"25,-25-25,25 25,0 0,-24-25,24 25,0-1,0 1,0 0,0 0,0 0,0-1,0 1,0 0,0 25,0-26,24 1,-24 0,0 25,25-26,-25 1,25 0,0-25,-25 25,25 0,-1-25</inkml:trace>
  <inkml:trace contextRef="#ctx0" brushRef="#br0" timeOffset="91059.005">12303 2257,'0'-25,"0"1,25 24,-25-25,25 25,0 0,0 0,-1 0,1 0,-25-25,25 25,0 0,0 0,0-25,-1 25,26 0,-25 0,0-25,24 25,-24-24,25 24,-1 0,-24-25,25 25,-1-25,1 25,-1-25,26 25,-26-25,1 1,0 24,24 0,-24-25,-1 25,1-25,0 25,-1 0,1 0,-1-25,1 25,0 0,-1-25,-24 25,25 0,-1-24,1 24,-1 0,1-25,-25 25,24-25,1 25,-25-25,24 25,-24 0,0-25,0 25,0 0,-1 0,-24-24,25 24,0 0,-25-25</inkml:trace>
  <inkml:trace contextRef="#ctx0" brushRef="#br0" timeOffset="94822.9767">9699 6350,'0'0,"-25"0,25-25,-25 25,50 0,-25 25,25-25,0 0,0 0,-1 0,26 0,-25 25,24-25,-24 0,25 0,-1 0,1 0,0 0,24 0,-24 0,24 0,-24 0,24 0</inkml:trace>
  <inkml:trace contextRef="#ctx0" brushRef="#br0" timeOffset="95861.7012">15305 6176,'25'0,"-1"-24,1 24,0 0,0 0,0 0,24-25,-24 25,25 0,-26 0,26-25,0 25,-1 0,1 0,0 0,-1 0,1 0,-1-25,1 25,0 0,-1 0,1 0,-1 0,-24 0,25 0,-25 0,24 0,-24 0,0 0,0 0,-1 0,1 0,0 0,0 0,0 0,-1 0,1 0,0 0,-25-25,25 25,0 0,0 0,-1 0</inkml:trace>
  <inkml:trace contextRef="#ctx0" brushRef="#br0" timeOffset="96668.6492">17016 5928,'0'0,"25"0,0 0,0 0,0 0,-1 0,1 0,0 0,0 0,0 0,-1 0,26 0,-25-24,24 24,-24 0,0 0,0 0,24 0,-24 0,0 0,0 0,0 0,-1 0,-48 0</inkml:trace>
  <inkml:trace contextRef="#ctx0" brushRef="#br0" timeOffset="97187.1589">18232 5854,'0'0,"-25"0,50 0,0 0,-1 0,1 0,0 0,25 0,-26 0,26 0,-25 0,24 0,-24 0,0-25,25 25,-26 0,1 0,25 0,-25 0,-1 0,1 0,0 0,0 0,0 0,0 0,-1 0,-24-25,0 50</inkml:trace>
  <inkml:trace contextRef="#ctx0" brushRef="#br0" timeOffset="97818.6794">19422 5457,'0'-25,"25"25,0 0,0 0,0 0,-1 0,1 0,0-25,0 25,24 0,-24 0,0 0,0 0,24 0,-24-24,0 24,25 0,-25 0,24 0,-24 0,0 0,24-25,-24 25,0 0,0 0,0 0,-1 0</inkml:trace>
  <inkml:trace contextRef="#ctx0" brushRef="#br0" timeOffset="98143.4867">19943 5283,'25'0,"-25"-24,25 24,0 0,0 0,-1 0,1 0,0 0,0 0,0 0,-1 0,1 0,-25 24,25-24,0 0,0 25,-1-25,-24 25,0 0,0 0,0-1,0 1,-24 0,-1 0,25 0,-25-1,0 1,0-25,1 25,-26 0,25 0,0-25,1 24,-1 1,0-25,0 25</inkml:trace>
  <inkml:trace contextRef="#ctx0" brushRef="#br0" timeOffset="102455.165">19348 4167,'0'0,"0"-25,0 1,0-1,0 50,0-1,0 1,25 0,-25 0,25 0,-25-1,0 1,0 0,0 0,0 0,0-1,0 1,0 0,-25 0,0-25,25-25,0 0,0 0,0 1,0-1,0 0,0 0,0 0,25 1,0-1,-1 25,1-25,0 25,0 0,0 25,-1-25,1 25,0-1,0-24,0 25,-1 0,1 0,-25 0,25-25,-25 24,25-24,-25 25,25-25,-25 25,0-50,0 0,0 1,0-1,0 0,0 0,0 0,0 1,0-1,0 0,0 0,0 0,0 1,24 24</inkml:trace>
  <inkml:trace contextRef="#ctx0" brushRef="#br0" timeOffset="103293.8121">19943 4291,'0'0,"-24"25,-1-25,25 25,0 0,0-1,25-24,-1 0,1 0,0 0,0 0,0 0,-1 0,1 0,0 0,-25-24,25 24,-25-25,0 0,0 0,-25 25,25-25,-25 25,25-24,-25 24,25-25,25 25,0 25,0-25,0 0,-1 24,1-24,0 0,0 25,0-25,-25 25,24 0,-24 0,0-1,0-48,0-1,0 0,25 25,-25-25,25 25,-25-25,25 1,0-1,-1 25,-24-25,0 50,0 0,0-1,0 1,0 0,0 0,25 0,-25-1,25 1,0-25,0 25,-1-25,1-25,0 25,0-25,0 25,-25-24,24 24,-24-25,25 25,-25-25,0 0,0 0,0 1,0-1,-25 25,1 0,-1 0,0 0,0 0,0 0,1 0,24 25,0-1,0 1,0 0,24-25,-24 25,25-25,-25 25,25-25,0 24,0-24,-1 0,1 0</inkml:trace>
  <inkml:trace contextRef="#ctx0" brushRef="#br0" timeOffset="104014.3946">21060 4167,'0'0,"0"25,0-50,0 50,24 0,-24 0,25-1,-25 1,0 0,0 0,0 0,25-25,-25-25,0 0,0 0,0 0,0 1,25-1,-25 0,0 0,0 0,0 1,0-1,0 0,0 0,0 0,0 1,0-1,0 0,0 0,25 25,-25-25,24 25,-24 25,25-25,0 25,-25 0,25 0,-25-1,0 1,0 0,0 0,0 0,0-1,0 1,0 0,0 0,0 0,-25-25,25 24,-25-24,25 25</inkml:trace>
  <inkml:trace contextRef="#ctx0" brushRef="#br0" timeOffset="104828.2181">21407 4118,'0'24,"0"1,0 0,0 0,0 0,0-1,25 1,-1-25,1 0,0 0,-25-25,0 1,25 24,-25-25,0 0,25 0,-25 0,0 1,0-1,0 0,0 0,0 0,0 1,0-1,0 0,0 0,0 0,0 1,0-1,0 0,0 50,0 0,0-1,0 1,0 0,0 0,0 0,24-1,-24 1,0 25,0-25,0-1,0 1,25 0,-25 0,0 0,25-25,-25 24,25-24,-25 25,25-25,-1 0,-24-25,25 25,0-24,0-1,0 0,-25 0,24 0,-24 1,0-1,0 50,-24-25,24 24,0 1,0 0,0 0,0 0,24-25,-24 24,25-24,0 0,0 0,0 0,-1 0,1 0,0 0,-25-24,25 24,-25-25,0 50,-25-1,25 1,0 0</inkml:trace>
  <inkml:trace contextRef="#ctx0" brushRef="#br0" timeOffset="106960.3897">22473 3894,'0'-24,"0"-1,0 0,-24 50,24 0,0-1,-25 1,25 0,0 0,0 0,0-1,0 1,0 0,0 0,0 0,0-1,0 1,25-25,-1 0,1 0,-25-25,25 1,-25-1,25 0,-25 0,0 0,25 25,-1 0,-24 25,25-25,0 25,0-25,0 25,-1-25,1 0,-25 25,25-25,0 0,0 0,-1 0,1 24,0-24,-25-24,25 24,-25-25,0 0,0 0,0 0,-25 25,0 0,0 0,1 0,-1 25,25 0,0 0,0 0,25-1,-1 1,1-25,0 0,0 0,-25 25,25-25,-1 0,-24-25,25 25,-25-25,0 1,0-1,0 0,-25 0,25 0,25 25,-25 25,25-25,0 0,-25 25,25-25,-25 25,25-25,-1 25,1-1,-25 1,25-25,-25-25,0 1,0-1,0 0,0 0,25 0,0 25,-25 25,24 0,-24 0,25-25,-25 25,25-25,-25 24,25-24,-25-24,25 24,-25-25,24 25,-24-25,25 0,-25 0,0 1,25 24,-25-25,0 50,0-1,25-24,-25 25,25-25,-1 0,-24 25,25-25,0 0,0 0,0-25,-1 25,1-25,0 1,0 24,-25-25,0 0,-25 25,0 0,25 25,0 0,-25-25,25 24,0 1,25 0,0-25,-25 25,25-25</inkml:trace>
  <inkml:trace contextRef="#ctx0" brushRef="#br0" timeOffset="107229.5871">23962 3944,'24'0,"1"0,0 0,0 0,0 0,0 0,-1 0,1 0,0 0,0 0,0 0,-1 0,1 0,0 0</inkml:trace>
  <inkml:trace contextRef="#ctx0" brushRef="#br0" timeOffset="107636.4781">24160 3795,'0'0,"-25"0,25 25,0 0,0 0,0-1,0 1,0 0,0 0,-24-25,24 25,0-1,0 1,0 0,0 0,0 0,0-1,0 1,0 0,0 0</inkml:trace>
  <inkml:trace contextRef="#ctx0" brushRef="#br0" timeOffset="107983.3721">24309 3746,'0'24,"0"1,0 0,0 0,0 0,0-1,25 1,-25 0,0 0,0 0,0-1,25-24,-25 25,24-25,-24-25,25 25,-25-24,0-1,25 0,-25 0,25 0,-25 1,0-1,25 25,-25-25,0 0,0 0</inkml:trace>
  <inkml:trace contextRef="#ctx0" brushRef="#br0" timeOffset="108336.3574">24532 3919,'0'25,"25"-25,0-25,0 25,-1 0,-24-25,25 25,0 0,0-24,0 24,-1-25,1 0,0 25,0-25,0 25,-25-25,-25 25,0 0,0 0,25 25,-25-25,1 25,-1 0,25 0,-25-25,25 24,0 1,0 0,25-25,0 25,-1 0,1-1,0-24,-25 25</inkml:trace>
  <inkml:trace contextRef="#ctx0" brushRef="#br0" timeOffset="109851.221">21407 4713,'-25'-25,"0"0,25 0,-25 25,25-24,0-1,25 25,0 0,-25 25,25-25,0 0,-1 0,1 24,0-24,0 0,0 25,-1-25,1 25,0 0,0-25,-25 25,25-1,-25 1,0 0,0 0,0 0,0 0,0-50,24 0,1 25,-25-25,25 25,0-25,0 0,-1 25,1 0,0-24,0 24,0-25,-1 25,1-25,0 25,0-25,-25 0,-25 25,0 25,0-25,1 25,24 0,-25-25,25 25,0-1,25 1,-1 0,1-25,-25 25,25-25,0 0,0 0,0 0,-1 0,1 0,25-25,-25 25,-1 0,1-25,0 25,0-25,0 25,-1 0,-24-24,25 24,0 0,-25-25,0 0,-25 25,0 0,1 0,24 25,-25-25,25 25,0-1,25-24,-1 0,1 0,0 0,0 0,-25-24,25 24,-25-25,0 0,0 0,0 0,0 50,24-25,-24 25,25-25,-25 25,25-25,-25 25,25-25,0 0,-1 0,1-25,0 0,0 0,-25 0,25 1,-25-1,24 0,-24 0,0 0,0 1,0-1,0 0,-24 0,-1 25,25-25,-25 25,0 0,25-24,-25 24,25 24,0 1,0 0,25 0,-25 0,0-1,25 1,-25 0,25 0,-25 0,25-1,-25 1,0 0,24 0,-24 0,25-1</inkml:trace>
  <inkml:trace contextRef="#ctx0" brushRef="#br0" timeOffset="110330.9238">23118 4490,'0'24,"0"1,0 0,-24-25,24 25,0 0,0-1,0 1,0 0,0 0,0 0,0-1,0 1,0 0,24 0,-24 0,0 0,0-50,0 0,25 0,-25 0,0 0,0 1,0-1,0-25,0 25,0 1,0-1,-25 0,25 0,0 0,-24 1,24-1,0 0,0 0,0 0,0 1,24 24,1 0,-25 24,25-24,-25 25,25-25,-25 25,25-25,-25 25,0 0,0-1,0 1,0 0,0 0,0 0,0-1,0 1,0 0,-25 0,25 0</inkml:trace>
  <inkml:trace contextRef="#ctx0" brushRef="#br0" timeOffset="111133.283">23366 4614,'25'0,"-50"24,25 1,-24-25,24 25,0 0,0 0,0-1,24-24,1 0,0 0,-25-24,25 24,-25-25,25 25,-25-25,0 0,24 25,1 25,-25 0,0 0,25-25,-25 24,0 1,25-25,0-25,-1 1,1-1,-25 0,25 25,-25-25,0 0,25 25,-25-24,25 24,-25-25,0 50,24-25,-24 24,0 1,0 0,25 0,-25 0,0-1,25-24,0 0,0-24,-25-1,24 25,-24-25,25-25,0 26,-25-1,25 0,0-25,-25 26,24-1,-24 0,0 0,0 0,0 1,0-1,0 0,-24 25,-1 0,25 25,-25-25,25 25,0-1,0 1,0 0,0 0,0 0,0-1,0 1,0 0,0 0,0 0,0-1,0 1</inkml:trace>
  <inkml:trace contextRef="#ctx0" brushRef="#br0" timeOffset="111287.3294">23912 4564,'0'0,"25"0,0-25,-1 0,1 25,0 0,0-24,0 24,-25-25,49 25,-24-25,0 25,0-25</inkml:trace>
  <inkml:trace contextRef="#ctx0" brushRef="#br0" timeOffset="111973.7563">21903 5159,'0'0,"-25"0,0 0,25-24,25 24,0 0,0 0,-1 0,26 0,0 0,-1-25,26 25,-26 0,26 0,24 0,-25 0,26 0,-1 0,0-25,0 25,25 0,-24 0,-1 0,0 0,0 0,0 0,1-25,-26 25,25 0,-49 0,24-25,-24 25,-1 0,-24 0,25-24,-25 24,0 0,-1 0,1 0,0 0,-50 0</inkml:trace>
  <inkml:trace contextRef="#ctx0" brushRef="#br0" timeOffset="114899.5338">7367 7962,'-24'0,"-1"-25,0 25,0 0,0 0,1 0,-1 0,0-24,0 24,25 24,0 1,0 0,25-25,-25 25,25-25,0 25,-1-25,1 0,0 0,0 0,0 25,-1-25,1 0,0 0,0 0,0 0,24 0,-24 0,0 0,24 0,-24 0,0 0,25 0,-26 0,26 0,-25 0,24 0,-24 0,25 0,-1 0,-24-25,25 25,-1 0,1 0,0 0,-1-25,26 25,-26 0,1-25,0 25,-1 0,1 0,-1-25,1 25,0 0,-1 0,1-25,-1 25,1 0,0 0,-26-24,26 24,0 0,-26 0,26 0,-25 0,24 0,-24 0,0-25,25 25,-25 0,-1 0,26 0,-25 0,0 0,24 0,-24 0,0 0,0 0,24 0,-24 0,0 0,0 0,-1 0,1 0,0 0,0 0,0 0,-1 0,1 0,0 0,0-25,0 25,-1 0,1 0,0 0,0 0,0 0,-1 0,1 0,0 0,0 0,0 0,-1-25,1 25,0 0,0 0,25 0,-26 0,1 0,0 0,0 0,0 0,-1 0,1 0,0 0,0 0,0 0,-1 0,1 0,0 0,0 0,0 0,24 0,-24 0,0-25,0 25,-1 0,26 0,-25 0,0 0,-1 0,1 0,0 0,0 0,24 0,-24 0,0 0,0 0,0 0,-1 0,26 0,-25 0,0-24,0 24,-1 0,26 0,-25 0,0 0,24 0,-24 0,0 0,24 0,-24 0,0 0,25 0,-26 0,1 0,25 0,-25-25,-1 25,1 0,0 0,25 0,-26 0,1 0,0 0,0 0,0 0,-1 0,1 0,25 0,-25 0,-1 0,1 0,0 0,0 0,0 0,-1 0,1-25,0 25,0 0,0 0,0 0,-1 0,1 0,0 0,0 0,0 0,-1 0,1 0,0 0,0 0,0 0,-1 0,1 0,0 0,0 0,0 0,-1 0,1 0,0 0,0 0,0 0,-1 0,1 0,0 0,0 0,0 0,-1 0,1 0,0 0,0 0,0 0,-1 0,1 0,0 0,0 0,0 0,-1 0,1 0,-25-25,25 25,0 0,0 0,0 0,-1 0,1 0,-25 25,25-25,0 0,0 0,-1 0,1 0,0 0,0 0,0 0,-1 25,1-25,0 0,0 0,0 0,-1 0,1 0,0 0,0 0,0 0,-1 0,1 0,0 0,0 0,0 0,-1-25,1 25,0 0,0 0,0 0,-1 0,1 0,0 0,0 0,0 0,-25-25,24 25,1 0,0 0,0 0,0 0,0 0,-1 0,1 0,0 0,0 0,0 0,-1 0,1 0,0 0,0 0,0 0,-1 0,1 0,0 0,0 0,0 0,-1 0,1 0,0 0,0 0,0 0,-1 0,1 0,0 0,0 0,0 0,-1 0,1 0,0 0,0 0,0 0,-1 0,1-25,0 25,0 0,0 0,-1 0</inkml:trace>
  <inkml:trace contextRef="#ctx0" brushRef="#br0" timeOffset="115567.7501">15851 7541,'-25'0,"0"0,0 0,0 0,1 0,-1 0,50 0,-1 0,1 0,25 0,-25 0,-1-25,26 25,-25 0,24 0,-24 0,25 0,-25 0,24 0,-24-25,0 25,24 0,-24 0,0 0,0 0,0 0,-1 0,1 0,0 0,-50 0,25-25</inkml:trace>
  <inkml:trace contextRef="#ctx0" brushRef="#br0" timeOffset="116523.3661">18653 7218,'0'-25</inkml:trace>
  <inkml:trace contextRef="#ctx0" brushRef="#br0" timeOffset="120266.0942">19670 8086,'0'-24,"0"-1,0 0,0 0,0 50,0 0,0 0,0-1,0 1,0 0,0 0,0 0,0-1,0 26,0-25,0 0,0-1,0 1,0 0,0 0,0 0,0-1,0 1,0-50,0 1,0-1,0 0,0 0,0 0,0 1,0-1,0 0,25 0,-25 0,0 1,0-1,0 0,0 0,0 0,0 1,0-1,25 25,0 25,0-1,-1-24,-24 25,25-25,-25 25,25 0,0 0,-25-1,25-24,0 25,-1 0,1-25,-25 25,25-25,-25 25,25-25,0 0,-1 0,-24-25,0 0,0 0,0 0,0 1,0-1,0 0,0 0,-24 0,24 1,-25-1,25 0,0 0,-25 25,25-25,0 0</inkml:trace>
  <inkml:trace contextRef="#ctx0" brushRef="#br0" timeOffset="120537.9594">20266 8086,'0'-24,"25"24,-25-25,24 25,1 0,0 0,-25-25,25 25,0 0,-1 0,1 0,0 0</inkml:trace>
  <inkml:trace contextRef="#ctx0" brushRef="#br0" timeOffset="120874.2624">20315 8235,'0'0,"25"0,0 0,0 0,0 0,-1 0,1 0,0 0,0 0,0 0,-1-25,1 25,0 0,0 0,0 0,-1-24,1 24,0 0,0 0</inkml:trace>
  <inkml:trace contextRef="#ctx0" brushRef="#br0" timeOffset="121255.2515">20836 8012,'0'0,"25"0,0 0,-25-25,25 25,0 0,-1 0,1 0,0 0,0-25,0 25,-1 0,1 0,0 0,0 0,-25-25,25 25,-1 0</inkml:trace>
  <inkml:trace contextRef="#ctx0" brushRef="#br0" timeOffset="121847.63">21332 7813,'0'-24,"0"-1,0 50,0-1,0 1,0 0,0 0,0 0,0-1,25 1,-25 25,0-25,0 0,25-1,-25 1,0 0,0 0,0 0,0-1,25-24,-25 25,0 0,0-50,-25 25,25-25,0 1,-25-1,25 0,0 0,0 0,0-24,-25 24,25 0,0 0,-24 0,24-24,0 24,-25 0,25 0,-25 1,25-1,0 0,0 0,0 0,0 1,0-1,0 0,0 0,25 25,0-25,-25 1,24 24,1 0,0-25,0 25,0 0,-25 25,24-25,1 24,-25 1,25-25,-25 25,0 0,0 0,0-1,0 1,0 0,0 0,0 0,-25-1,25 1,-25-25,25 25,-24 0,24 0,-25-25,25 24</inkml:trace>
  <inkml:trace contextRef="#ctx0" brushRef="#br0" timeOffset="123554.6902">19422 8830,'0'0,"-24"0,-1 0,0 0,50-24,0 24,-1 0,1 0,0-25,25 25,-26 0,26-25,0 25,-1 0,1-25,-1 25,1 0,25-25,-26 25,26 0,-1-24,-24 24,24-25,25 25,-24-25,-1 25,0-25,26 0,-26 25,0-24,1 24,24-25,-24 25,-1-25,-24 25,24-25,0 25,-24 0,24-25,-24 25,0-24,24 24,-24 0,-1-25,-24 25,25 0,-1-25,-24 25,25 0,-26 0,1-25,0 25,0 0,0 0,0-25,-1 25,1 0,0 0,-25-24,0-1,-25 25,25-25,-25 25,25-25,-24 0,-1 1,25-1,-25 0,25 0,0 0,-25 1,25-1,0 0,0 0,-25 0,25 0,0-24,0 24,0 0,-25-24,25 24,0 0,0-25,-24 26,24-1,0-25,0 25,-25 1,25-1,0-25,0 25,-25 1,25-1,0 0,0 0,-25 0,25 1,0-1,-25 0,25 0,0 0,-24 1,24-1,0 0,0 0,-25 25,25-25,-25 25,0 0,0 0,25 25,-24-25,-1 0,25 25,-25-25,0 25,0-25,1 0,24 25,-25-25,0 0,0 24,0-24,1 0,-1 0,0 25,0-25,-24 0,24 25,0-25,-25 0,1 25,24-25,-25 0,1 25,-1-25,25 0,-24 24,-1-24,0 25,1-25,-1 0,1 25,-1-25,0 25,1-25,-1 25,1-25,-1 24,0 1,1-25,-1 25,1-25,-26 25,26 0,-1-25,0 24,1-24,24 25,-25 0,1-25,-1 25,25-25,-24 25,24-25,-25 24,25-24,-24 25,-1-25,25 25,-24-25,24 25,-25 0,1-1,24-24,-25 25,26-25,-26 25,25 0,-24-25,24 0,0 25,0-25,0 0,1 24,-1-24,0 0,0 0,0 0,25-24,-25 24,1 0,-1 24,25 1,0 0,0 0,0 0,0 0,25-1,-25 1,0 0,0 0,24 0,-24 24,0-24,25 0,-25 24,0-24,0 25,25-25,-25 24,25-24,-25 25,25-26,-25 26,25-25,-1 0,1 24,-25-24,25 0,0 0,0-1,-25 1,24-25,1 25,0 0,0-25,0 25,-1-25,-24-25,25 25,0 0,-25-25,25 25,0-25,-1 25,1 0,0 0,0-25,0 25</inkml:trace>
  <inkml:trace contextRef="#ctx0" brushRef="#br0" timeOffset="125516.7233">20043 9029,'0'25,"0"0,0-1,0 1,0 0,0 0,0 0,0-1,0 1,0 0,0 0,0 0,0-1,0 1,0 0,0-50,0 0,24 1,-24-1,0 0,0 0,0-24,0 24,0 0,0 0,0 0,0 1,0-1,0 0,0 50,25-25,-25 25,25-1,0 1,0 0,-1 0,1 0,0-1,0-24,0 25,-1 0,1-25,0 0,0 0,0 0,-25-25,24 0,-24 1,0-1,0 0,0 0,0 0,0 1,0-1,-24 0</inkml:trace>
  <inkml:trace contextRef="#ctx0" brushRef="#br0" timeOffset="125716.6081">20588 9103,'0'-24,"0"-1,25 25,0-25,0 25,-1-25,1 25,0 0</inkml:trace>
  <inkml:trace contextRef="#ctx0" brushRef="#br0" timeOffset="125911.6693">20687 9227,'-24'0,"48"-24,1 24,0-25,0 25,0 0,-1-25,1 25,25-25,-25 25,24-25,-24 25</inkml:trace>
  <inkml:trace contextRef="#ctx0" brushRef="#br0" timeOffset="126162.6273">21184 9054,'24'0,"-48"0,24 0,-25 0,25 25,-25-25,0 0,25 24,-25-24,1 25,24 0,24 0,1-25,0 0,0 0,0 0,-1 0,1-25,0 25,0 0,-25-25,25 0,-25 1,0-1,-25 25,25-25,-25 25,0 0,0-25,1 25,-26 0,25 0,-24 0</inkml:trace>
  <inkml:trace contextRef="#ctx0" brushRef="#br0" timeOffset="127748.1514">19670 9128,'0'-25,"0"1,-24 24,24-25,-25 25,0 0,25-25,-25 25,0 0,25 25,0 0,0-1,25 1,-25 0,0 25,25-26,-25 1,0 25,25-25,-25 24,25-24,-25 25,24-26,-24 26,25-25,-25 24,25-24,-25 0,0 0,25 0,-25-1,0 1,25 0,-25 0,24 0,-24-1,25-24,0 0,-25-24,25 24,0 0,0 0,-25-25,24 25,1 0,0 0,0 0,0-25,-1 25,26 0,-25 0,24-25,1 25,-25 0,24 0,1-25,0 25,-1 0,-24 0,25-24,-1 24,1 0,-1 0,1-25,0 25,-1 0,1 0,0-25,24 25,-24 0,24 0,-24 0,-1-25,26 25,-26 0,1 0,-1 0,1 0,-25 0,24 0,-24 0,0 0,25 0,-26 0,1 0,0 0,0 0,0 0,-1 0,-24-25,25 25,0 0,0 0,0 0,-25-24,0-1,0 0,0 0,0 0,0 1,0-1,0 0,-25 0,25 0,0 1,0-1,-25-25,25 25,0-24,-25 24,25-25,-25 26,25-26,-24 25,24-25,-25 26,25-26,0 25,-25 0,25 1,-25-1,25 0,-25 0,25 0,0 1,-24 24,-1 0,0 24,0-24,25 25,-25-25,1 0,-1 0,0 25,0-25,0 0,1 0,-1 0,0 25,0-25,-24 0,24 0,0 0,0 0,-24 25,24-25,-25 0,25 0,1 0,-26 0,25 0,0 0,1 0,-26 24,25-24,0 0,0 0,1 0,-1 0,0 25,0-25,0 0,1 0,-1 0,0 0,0 0,0 0,1 25,-1-25,-25 0,25 0,1 0,-1 0,0 0,0 0,0 0,1 25,-1-25,0 0,0 0,0 0,1 0,-1 25,0-25,0 0,0 0,25 24,-24-24,-1 0,0 0,0 0,0 0,1 25,-1-25,0 0,0 0,0 0,0 0,1 0,-1 0,0 0,0 0,0 0,1 0,-1 25,0-25,0 0,0 0,1 0,-1 0,0 0,0 0,0 0,25 25,-24-25,-1 0,0 0,25-25</inkml:trace>
  <inkml:trace contextRef="#ctx0" brushRef="#br0" timeOffset="132909.2467">22275 9079,'25'0,"0"0,-25-25,24 25,1 0,0 0,0 0,0 0,-1 0,1 0,0 0,0 0,-25-25,25 25,-1 0,1 0,0 0,0 0</inkml:trace>
  <inkml:trace contextRef="#ctx0" brushRef="#br0" timeOffset="133281.1963">22771 8830,'0'0,"0"-24,25-1,-25 0,0 0,0 50,0 0,0 0,0-1,0 1,0 0,0 0,0 0,0-1,0 1,0 0,0 0,0 0,25 0,-25-1,0 1,24 0</inkml:trace>
  <inkml:trace contextRef="#ctx0" brushRef="#br0" timeOffset="133539.0487">22920 9004,'0'-25,"25"25,-25-25,24 1,1 24,0 0,-25-25,25 25,0 0,0-25,-1 25,1 0,0 0,0 0,0 0,-1 0,1 0,0 0</inkml:trace>
  <inkml:trace contextRef="#ctx0" brushRef="#br0" timeOffset="133807.8909">23242 8830,'-24'0,"-1"0,0 0,0-24,0 24,25 24,0 1,0 0,25 0,-25 0,0-1,25 1,-25 0,0 0,0 0,25 0</inkml:trace>
  <inkml:trace contextRef="#ctx0" brushRef="#br0" timeOffset="134140.7027">23490 8830,'0'-24,"25"24,0 0,-25 24,25-24,-25 25,0 0,0 0,0 0,0-1,0 1,0 0,0 0,0 0,0 0,-25-25,25 24,-25-24,25 25,-25-25,25-25,-24 25,24-24</inkml:trace>
  <inkml:trace contextRef="#ctx0" brushRef="#br0" timeOffset="134466.1813">23788 8880,'0'25,"0"0,0-1,25-24,-25 25,0 0,25-25,-1 0,1 0,-25-25,25 25,-25-25,0 1,0-1,0 0,-25 25,0-25,1 25</inkml:trace>
  <inkml:trace contextRef="#ctx0" brushRef="#br0" timeOffset="134713.1487">23540 8582,'-25'0,"0"0,25-24,0-1,0 0,0 50</inkml:trace>
  <inkml:trace contextRef="#ctx0" brushRef="#br0" timeOffset="135032.6539">24086 8359,'0'0,"25"0,-1 0,-24-25,25 25,0 0,-25 25,25-25,0 25,-1 0,-24 0,25-25,-25 24,0 1,25 0,-25 25,0-26,0 1,0 0,0 25,0-26,-25 26,0-25,1 24,24-24,-50 25,25-25,0 24,-24-24,24 25,-25-25,25-1,-24 1,-1 0,1 0</inkml:trace>
  <inkml:trace contextRef="#ctx0" brushRef="#br0" timeOffset="135524.8799">22275 8607,'-25'0,"25"-25,-25 25,1 0,-1 0,0 25,25 0,-25-25,25 25,0 0,-25-1,25 1,0 0,-24 0,24 0,0 24,0-24,0 0,0 0,0 24,0-24,24 0,-24 0,25 0,0-1,0 1,0 0,-1 0,26 0,-25-25,24 24</inkml:trace>
  <inkml:trace contextRef="#ctx0" brushRef="#br0" timeOffset="135965.7568">22523 9500,'0'0,"-25"0,0 0,1 0,-1 0,0 0,0 0,0 0,50 0,0 0,0 0,24 0,-24 0,25-25,-1 25,1 0,0 0,24 0,0 0,-24-24,24 24,1 0,-1 0,26 0,-26-25,0 25,1 0,-1 0,1 0,-1 0,0-25,-24 25,24 0,-24 0,0 0,-1 0,-24 0,25 0,-25-25,-1 25,1 0,0 0,0 0</inkml:trace>
  <inkml:trace contextRef="#ctx0" brushRef="#br0" timeOffset="136360.5293">22697 9649,'0'0,"-25"0,-25 0,25 25,1-25,-1 0,0 0,0 0,0 0,50 0,0 25,0-25,24 0,-24-25,25 25,-1 0,1 0,24 0,-24-25,24 25,-24 0,25 0,-1-25,0 25,1 0,24 0,-25-25,1 25,-1 0,1 0,-1 0,-24-24,24 24,0 0,-24 0,0 0,-1 0,1-25,-25 25,24 0,-24 0,0 0,0 0,-25-25,-25 25,0 0,0 0</inkml:trace>
  <inkml:trace contextRef="#ctx0" brushRef="#br0" timeOffset="148364.5894">18009 11237,'0'0,"0"-25,0 0,0 0,0 50,0 0,0 0,0-1,0 1,0 0,0 0,-25-25,25 49,0-24,0 0,0 0,0 0,0-1,25 1,-1-25,-24 25,25-25,0-25,25 25,-26 0,26-25,-25 1,24 24,1-50,24 25,-24 0,0 1,24-26,-24 0,24 26,-24-26,-1 25,1-25,0 1,-26 24,26 0,-25 0,0 1,-1-1,1 0,0 25</inkml:trace>
  <inkml:trace contextRef="#ctx0" brushRef="#br0" timeOffset="150195.3113">3324 13419,'0'-24,"0"-1,-25 25,25 25,-24-1,24 1,0 0,0 0,0 24,0-24,0 0,0 0,0 0,0-1,0 1,0 0,0 0,0 0,0-1,0-48,-25-1,25 0,0 0,0 0,0 1,0-1,0 0,0 0,0 0,0 1,0-1,0 0,0 0,0 0,25 1,-25-1,0 0,24 25,-24-25,25 25,0 0,-25 25,25-25,0 25,-25 0,0-1,24-24,-24 25,25 0,-25 0,25 0,-25-1,0 1,25-25,-25 25,0-50,0 0,25 1,-25-1,0 0,0 0,0 0,24 1,-24 48,0 1,25-25,-25 25,0 0,0 0,25-1,-25 1,0 0,25 0,-25 0,0-1,0 1</inkml:trace>
  <inkml:trace contextRef="#ctx0" brushRef="#br0" timeOffset="150439.1543">3845 13444,'25'0,"0"0,-1-25,1 25,0 0,0 0,0 0,0 0,-1 0,1 0,0 0</inkml:trace>
  <inkml:trace contextRef="#ctx0" brushRef="#br0" timeOffset="150693.1325">3994 13692,'0'0,"0"25,0-50,25 25,0 0,-1 0,1-25,0 25,25 0,-26-24,1 24,0 0,25 0,-26-25,1 25,25 0,-25 0</inkml:trace>
  <inkml:trace contextRef="#ctx0" brushRef="#br0" timeOffset="152348.5412">2902 15701,'0'0,"-24"-24,24-1,-25 25,25-25,0 0,-25 25,0 0,25 25,0 0,0 0,0 24,0-24,-25 25,25-26,0 26,0-25,0 24,0 1,0-25,0 24,-24-24,24 0,0 0,0 24,0-24,0 0,0 0,-25 0,25-1,0-48,25 24,-1 0,1-25,0 25,0 0,0-25,-1 25,1 0,0 0,0-25,0 25,0 0,-1 0,1-25,0 25,0 0,0 0,-1 0,-24-24,25 24,-50 0,1 0,24-25</inkml:trace>
  <inkml:trace contextRef="#ctx0" brushRef="#br0" timeOffset="152937.4493">3349 15627,'0'0,"0"-25,-25 25,25-25,-25 25,1 0,-1 0,0 25,0-25,25 25,-25 0,25 0,-24-1,24 1,-25 0,25 0,0 0,-25-1,25 1,0 0,0 0,0 0,0-1,0 1,25 0,0-25,-1 0,1 0,0 0,0-25,0 25,-25-25,24 25,1-24,-25-1,25 25,-25-25,0 0,0 0,0 50,0 0,0 0,25 0,-25-1,0 1,25 0,-25 0,24-25,-24 25,25-1</inkml:trace>
  <inkml:trace contextRef="#ctx0" brushRef="#br0" timeOffset="153196.447">3547 15801,'0'0,"0"-25,0 0,0 50,25-25,-25 25,25-1,-25 1,0 0,0 0,0 0,0-1,0 1,0 0,-25-25</inkml:trace>
  <inkml:trace contextRef="#ctx0" brushRef="#br0" timeOffset="153663.3619">3597 15850,'25'-25,"-25"1,25 24,-1 24,1 1,0 0,0 0,0-25,-25 25,24-25,-24-25,25 25,0 0,0-25,0 25,-1 0,1 0,-25-25,0 0,-25 1,1-1,-1 25,0-25,0 0,0 25,25-25</inkml:trace>
  <inkml:trace contextRef="#ctx0" brushRef="#br0" timeOffset="154142.2638">4168 15577,'0'0,"0"-24,-25 24,25 24,0 1,0 0,0 0,0 0,0-1,0 1,0 25,0-25,0-1,0 1,0 0,0 25,0-26,0 1,25 0,-25 0,24-25</inkml:trace>
  <inkml:trace contextRef="#ctx0" brushRef="#br0" timeOffset="154492.1293">4168 15850,'-25'-25,"50"25,-25-24,24 24,-24-25,25 25,0-25,0 0,0 0,-1 1,-24-1,0 0,-24 25,-1 0,25 25,0 0,0-1,0 1,0 0,0 0,0 0,0-1,25 1,-25 0,24 0,-24 0</inkml:trace>
  <inkml:trace contextRef="#ctx0" brushRef="#br0" timeOffset="154916.6776">4440 15726,'0'-25,"25"25,-25 25,0 0,25 0,-25 0,0-1,0 1,0 0,0 0,0 0,0-1,-25 1,0-25</inkml:trace>
  <inkml:trace contextRef="#ctx0" brushRef="#br0" timeOffset="155449.3482">4589 15801,'0'24,"0"1,0 0,0 0,0 0,0-1,25-24,0 0,0-24,-25-1,24 25,1 0,-25 25,25-25,-25-25,0 0,0 0</inkml:trace>
  <inkml:trace contextRef="#ctx0" brushRef="#br0" timeOffset="155664.2818">4862 15553,'0'0,"0"-25,25 25,-25 25,0-1,0 1,25 0,-25 0,0 0,0-1,0 1,0 0,0 0,0 0</inkml:trace>
  <inkml:trace contextRef="#ctx0" brushRef="#br0" timeOffset="155887.2654">4341 15776,'-25'0,"25"25,0-1,25 1,-25 0,25 0,-25 0,25-1,-25 1,25-25,-1 25,1 0,-25 0,25-1</inkml:trace>
  <inkml:trace contextRef="#ctx0" brushRef="#br0" timeOffset="156360.0987">4986 15949,'-25'-24,"0"24,25-25,-24 25,-1 0,25-25,25 25,-1 0,1 0,0 0,0 0,-25-25,25 25,0 0</inkml:trace>
  <inkml:trace contextRef="#ctx0" brushRef="#br0" timeOffset="156553.4583">4961 16123,'0'25,"0"-50,25 25,0-25,0 25,0 0,-25-25</inkml:trace>
  <inkml:trace contextRef="#ctx0" brushRef="#br0" timeOffset="157031.3089">5135 16446,'-25'0,"0"0,1 0,24-25,24 25,1 0,0 0,0 0,0 0,-1 0,26 0,0 0,-1 0,1 0,-1-25,26 25,-26 0,26 0,-1-25,-24 25</inkml:trace>
  <inkml:trace contextRef="#ctx0" brushRef="#br0" timeOffset="158867.7619">8806 16694,'0'0,"25"0,0 0,-1 0,1 0,0 0,0 0,24 0,-24 0,25 0,-25 0,24 0,1 0,-1 0,1 0,0 0,-1 0,1 0,0 0,-1 0,26 0,-26 0,1 0,-1 0,26-25,-26 25,26 0,-26 0,1 0,24 0,-24 0,24 0,1 0,-25 0,24 0,0 0,-24-25,24 25,1 0,-1 0,1 0,-1 0,0-25,1 25,-1 0,1 0,-26 0,26 0,-1 0,-24 0,24 0,1 0,-26-25,26 25,-1 0,-24 0,24 0,-24 0,24 0,-24 0,-1 0,26-24,-26 24,26 0,-26 0,26 0,-26-25,26 25,-26 0,1 0,24 0,-24 0,0-25,-1 25,1 0,-1 0,26 0,-26 0,1-25,0 25,-1 0,1 0,-1 0,1 0,0-25,-1 25,1 0,0 0,-1 0,1 0,-1 0,1-24,-25 24,24 0,1 0,0 0,-1-25,-24 25,25 0,-1 0,1 0,-25-25,24 25,1 0,-1 0,-24 0,25 0,-25 0,24 0,-24-25,25 25,-25 0,-1 0,1 0,25 0,-25 0,-1 0,1 0,0 0,0 0,0-25,-1 25,26 0,-25 0,0 0,-1 0,1 0,0 0,0 0,24 0,-24-25,0 25,0 0,0 0,-1 0,1 0,0 0,25 0,-26-24,1 24,0 0,0 0,0 0,-1 0,26 0,-25 0,0 0,0-25,-1 25,26 0,-25 0,0 0,-1 0,1 0,0 0,25 0,-26-25,1 25,0 0,0 0,0 0,-1 0,1 0,0 0,0 0,0 0,-1 0,1 0,0 0,-25-25,25 25,0 0,-1 0,1 0,0 0,0 0,0 0,-1 0,1 0,0 0,0 0,0 0,-1 0,1 0,0 0,0 0,0 0,0 0,-1 0,1 0,0 0,0 0,0 0,-1 0,1 0,0 0,0 0,0 0,-1 0,-24 25,-24-25,-1-25,0 25</inkml:trace>
  <inkml:trace contextRef="#ctx0" brushRef="#br0" timeOffset="431479.3799">20018 13469,'0'-25,"25"25,-1 0,1 0,0 0,-25-25,25 25,0 0,-1 0,1 0,0 0</inkml:trace>
  <inkml:trace contextRef="#ctx0" brushRef="#br0" timeOffset="431763.3273">20092 13643,'25'0,"0"0,0 0,-1 0,1 0,0 0,0 0,0 0,-1 0,1 0</inkml:trace>
  <inkml:trace contextRef="#ctx0" brushRef="#br0" timeOffset="433893.9938">20886 13370,'25'0,"-50"0</inkml:trace>
  <inkml:trace contextRef="#ctx0" brushRef="#br0" timeOffset="434732.9468">20911 13345,'0'25,"0"0,0-1,-25-24,25 25,-25 0,25 0,0 0,0-1,0 1,0 0,25 0,0-25,-25 25,25-25,-1 0,1 0,0 0,-25-25,25 25,0 0,-1-25,1 0,-25 0,0 1,0-1,0 0,-25 25,25-25,-24 25,24-25,-25 1,0-1,0 0,0 25,1-25,-1 25,0 0,0 0</inkml:trace>
  <inkml:trace contextRef="#ctx0" brushRef="#br0" timeOffset="436953.5743">8930 16346,'0'0,"0"25,25 0,-25 0,25-25,-1 0,1-25,0 25,0-25,0 25,24-25,-24 0,0 1,24-1,-24 0,0 0,0 25,0-25,0 1,-1-1,1 25,-25-25,25 25,-25-25</inkml:trace>
  <inkml:trace contextRef="#ctx0" brushRef="#br0" timeOffset="438081.1086">9426 17338,'25'0,"0"0,0-24,-1 24,1 0,0 0,0 0,0-25,-1 25,1 0,0 0,0 0,0 0</inkml:trace>
  <inkml:trace contextRef="#ctx0" brushRef="#br0" timeOffset="438480.9984">10096 17165,'25'0,"-25"-25,24 25,-24-25,-24 25,24-25,-25 25,0 0,0 0,25 25,-25-25,1 0,-1 0,25 25,-25-25,0 25,25 0,-25-25,25 24,0 1,0 0,0 0,25-25,-25 25,25-25,0 0,0 0,-1 0,1 0,0 0,-25-25,25 25,0 0,-1-25,1 0,-25 50,0 0,0 0,0-1,0 1,0 0,0 0,25 0,-25-1,50-24,-26 0</inkml:trace>
  <inkml:trace contextRef="#ctx0" brushRef="#br0" timeOffset="438774.8431">10418 17338,'0'0,"0"25,0 0,0 0,25-25,-25 25,25-25,0 0,0 0,-1-25,1 0,-25 0,0 0,0 1,-25-1,25 0,-24 25,-1 0,0 0,0 0,0 0,1 0,-1 0</inkml:trace>
  <inkml:trace contextRef="#ctx0" brushRef="#br0" timeOffset="439019.6847">10617 17041,'-25'0,"0"0,0 25,1-25,24 24,24-24,1 25,0-25,0 0,0-25,-1 25,1 0,0-24,0 24,0 0,-25-25,24 0</inkml:trace>
  <inkml:trace contextRef="#ctx0" brushRef="#br0" timeOffset="439330.5131">11832 17214,'-25'0,"50"0,0 0,0 0,0 0,-1 0,1 0,0 0,0 0,0 0</inkml:trace>
  <inkml:trace contextRef="#ctx0" brushRef="#br0" timeOffset="439742.1513">12626 16991,'0'-25,"-25"25,0 0,1 0,-1 0,0 0,0 0,0 25,0-25,1 25,-1-25,25 25,-25 0,25-1,25 1,0-25,-1 25,1-25,0 0,-25-25,25 25,0 0,0 0,-25-25,24 25,-24 25,0 0,0 0,-24-25,24 25,0-1,0 1,0 0,24 0,-24 0,25-1,-25 1,25-25,-25 25,25-25</inkml:trace>
  <inkml:trace contextRef="#ctx0" brushRef="#br0" timeOffset="439996.996">12874 17140,'0'25,"-25"-25,25 25,-25-25,25 24,0 1,0 0,0 0,0 0,25-1,0-24,-25-24,25 24,0-25,-25 0,24 0,-24 0,0 1,0-1,-24 0,24 0,-25 0</inkml:trace>
  <inkml:trace contextRef="#ctx0" brushRef="#br0" timeOffset="440242.8526">12998 16942,'25'0,"0"0,-1 0,1 0,0 0,0 0,0-25,-1 25,1 0</inkml:trace>
  <inkml:trace contextRef="#ctx0" brushRef="#br0" timeOffset="440580.9739">14858 16991,'-24'0,"48"0,1 0,0 0,0 0,0 0,-1 0,26-25,-25 25,0 0,24 0,1-24,-25 24</inkml:trace>
  <inkml:trace contextRef="#ctx0" brushRef="#br0" timeOffset="440996.718">15702 16768,'0'0,"-25"0,0 0,0 0,0 0,1 0,-1 0,0 0,25 25,-25-25,0 25,25-1,-24 1,24 0,24-25,-24 25,25-25,0 0,-25 25,25-25,0 0,-1 0,1 0,-25-25,25 25,0 0,0 0,-50 0,25 25,0-1,0 1,0 0,-25 0,25 0,0-1,0 1,0 0,0 0,0 0,0-1,25 1,-25 0,25-25</inkml:trace>
  <inkml:trace contextRef="#ctx0" brushRef="#br0" timeOffset="441278.6952">15999 16966,'0'25,"-24"0,-1-25,25 25,-25-25,25 25,0-1,0 1,25-25,0 0,-1 0,-24-25,25 25,0-24,0-1,-25 0,25 25,-25-25,0 0,0 1,-25 24,0 0</inkml:trace>
  <inkml:trace contextRef="#ctx0" brushRef="#br0" timeOffset="441524.8377">16223 16768,'0'25,"24"-25,1 0,0 0,0 0,0 0,-25-25</inkml:trace>
  <inkml:trace contextRef="#ctx0" brushRef="#br0" timeOffset="442139.5545">20216 16619,'-25'0,"50"25,0-25,0 0,0 0,-1 0,1 0,0 0,0 0,0 0,-1-25,1 25,0 0,0 0,0 0,-1 0,1 0</inkml:trace>
  <inkml:trace contextRef="#ctx0" brushRef="#br0" timeOffset="442554.5185">20886 16520,'0'-25,"0"0,25 25,-25-24,25 24,-1 0,1 0,0 0,-25 24,25-24,0 0,-1 0,-24 25,25-25,0 25,-25 0,25-25,-25 25,0-1,0 1,0 0,-25 0,25 0,0-1,-25 1,25 0,-25-25,25 25,-24-25,24 25,-25-25,25 24,-25-24,0 0,25-24,25 24,-25-25,25 25,-25-25,25 0,-1 0</inkml:trace>
  <inkml:trace contextRef="#ctx0" brushRef="#br0" timeOffset="442985.4333">20861 16743,'25'0,"0"0,0 0,-25-25,24 25,1 0,0 0,0 0,0-24,-1 24,1 0,0 0,0 0,0 0,-1 0,1 0,-25-25,25 25,0 0,0 0</inkml:trace>
  <inkml:trace contextRef="#ctx0" brushRef="#br0" timeOffset="443706.1123">20960 16570,'0'0,"0"-25,-24 25,24-25,0 0,0 0,24 25,1 0,0 0,0 25,0 0,-25 0,24 0,-24-1,25 1,-25 0,0 0,0 0,0-1,0 1,0 0,-25 0,25 0,0-1,-24-24,-1 25,0-25,0 25,0-25,1 0,24-25,-25 25,25-25,0 1,25 24,-1 24,1-24,0 0,0 0,0 0,-1 25,1-25,0 0,0 0,0 25,-1-25,1 0,0 0</inkml:trace>
  <inkml:trace contextRef="#ctx0" brushRef="#br0" timeOffset="444013.1313">21332 16520,'0'-25,"25"25,-25-25,25 25,0 0,0 0,-1 0,1 0,0 0,-25 25,25-25,-25 25,25 0,-25 0,0-1,0 1,0 0,0 0,0 0,-25-1,25 1,0 0</inkml:trace>
  <inkml:trace contextRef="#ctx0" brushRef="#br0" timeOffset="444455.9681">21357 16694,'25'-25,"0"25,0 0,-1-25,1 25,0-25,0 25,0 0,-1-25,1 25,0 0,0 0,0-24,-1 24,1 0,0 0,0 0,0 0,-25 24,0 1,0 0,0 0,0 0,0-1,24-24,-24 25,25-50,0 1,-25-1,0 0,0 0,0 0,0 1,0-1,0 0,0 0,0 0</inkml:trace>
  <inkml:trace contextRef="#ctx0" brushRef="#br0" timeOffset="444744.8013">21878 16346,'0'0,"0"25,0 0,0 0,0 0,25-25,0 0,-25 24,24-24,1 0,0-24,0 24,0-25,0 25,-1-25,-24 0,0 0,0 0,0 1,0-1,-24 25,24-25,-25 25,0 0,0 0</inkml:trace>
  <inkml:trace contextRef="#ctx0" brushRef="#br0" timeOffset="464013.4021">21481 13271,'25'0,"-25"-25,0 0,-25 25,0 25,1-25,24 25,-25-25,0 0,25 24,-25-24,0 25,25-50,0 1,-24 24,-1 0,0 0,0 0,0 0,1 0,-1 0,0 0,0 0,25 24,0 1,0 0,0 0,25-25,-25 25,0-1,0 1,0 0,0 0,0 0,0-1,0 1,-25 0,25 0,-25-25,25 25,0-1,-24-24,24 25,-25-25,0 25,0-25,0 0,1 0,-1-25,0 25,25-25,-25 25,25-24,-25-1,0 0,25 0,-24 0,24 1,0-1,0 0,0 0,0 0,0 1,24 24,1 0,-25-25,25 25,0 0,0-25,0 25,-1 0,1 0,0 0,-25 25,25-25,0 0,-1 25,1-1,0-24,-25 25,25-25,0 25,-25 0,24-25,-24 25,25-1,0 1,-25 0,25-25,0 25,-25 0,24-25,-24 24,25-24,0 25,0-25,0 25,-1-25,1 0,0 0,0 0,0 0,-1 0,-24-25,0 0,0 1,-24-1,24 0</inkml:trace>
  <inkml:trace contextRef="#ctx0" brushRef="#br0" timeOffset="466254.5199">12824 17884,'0'0,"0"-25,-24 25,24-24,0-1,-25 25,0 0,0 25,25-1,0 1,-25-25,25 25,0 0,0 0,0-1,25 1,-25 0,25-25,0 0,0 0,-1 0,1 0,0-25,0 0,0 1,-25-1,24 0,-24 0,0 0,0 1,0-1,-24 25,24-25,-25 25,0-25,0 25,0 0,1 0,-1 0,0 0,0 25,25 0</inkml:trace>
  <inkml:trace contextRef="#ctx0" brushRef="#br0" timeOffset="466916.9143">15851 17760,'0'0,"-25"0,0 0,25 25,-25-25,25 25,-25-25,25 25,0-1,-24-24,24 25,0 0,0 0,0 0,0-1,24 1,-24 0,25 0,0 0,0-25,0 0,-1 0,-24-25,25 25,0-25,0 0,-25 0,25 1,-25-1,0 0,0 0,0 0,-25 1,25-1,-25 25,25-25,-25 0,0 25,1-25,-1 25,-25-24,25 24,1 0,-26 0,25 0,0 0</inkml:trace>
  <inkml:trace contextRef="#ctx0" brushRef="#br0" timeOffset="467563.775">9252 18231,'25'0,"0"0,-25 25,25-25,0 0,0 0,-1 0,1 0,0 0,0-25,0 25,-1 0,1 0,0 0</inkml:trace>
  <inkml:trace contextRef="#ctx0" brushRef="#br0" timeOffset="467997.2145">10121 18058,'0'0,"0"-25,-25 25,25-25,-25 25,0 0,0 0,1 0,-1 0,0 0,0 0,25 25,-25-25,1 25,-1 0,25-1,-25 1,25 0,0 0,25 0,0-1,-1-24,1 0,0 0,0 0,0-24,-1 24,1 0,-25 24,0 1,25-25,-25 25,0 0,25 0,-25-1,0 1,25-25,-25 25,24-25,1 25</inkml:trace>
  <inkml:trace contextRef="#ctx0" brushRef="#br0" timeOffset="468314.807">10443 18182,'0'0,"0"25,-25-25,25 24,-24-24,24 25,0 0,-25-25,25 25,0 0,25-1,-1-24,1 0,0-24,0-1,-25 0,25 25,-25-25,0 0,0 1,0-1,-25 25,0 0,0 0,0 0</inkml:trace>
  <inkml:trace contextRef="#ctx0" brushRef="#br0" timeOffset="468568.6616">10716 17959,'-25'0,"0"0,1 24,48-24,1-24,0 24,0-25,0 0,-25 0,24 25,-24-25</inkml:trace>
  <inkml:trace contextRef="#ctx0" brushRef="#br0" timeOffset="469015.4894">11162 18231,'-24'0,"-1"0,25-24,25 24,-1 0,1 24,0-24,0 0,0 0,-1 0,1 0,0 0,0 0,0 0,0 0,-1 0,1-24,0 24,0 0,0 0,-1 0,1-25,0 25,0 0,0 0,-1 0,1 0,0 0,-25-25</inkml:trace>
  <inkml:trace contextRef="#ctx0" brushRef="#br0" timeOffset="469341.4592">11411 18107,'0'25,"0"0,0 0,0 0,0-1,0 1,0 0,0 0,24 0,-24-1,0 1,0 0,25-25,-25 25,0 0</inkml:trace>
  <inkml:trace contextRef="#ctx0" brushRef="#br0" timeOffset="469799.7457">14040 18107,'0'-24,"25"24,-1 0,1 0,0 0,0 0,0 0,-1 0,1 0,0-25,0 25,24 0,-24 0,0-25,25 25,-26 0,1-25</inkml:trace>
  <inkml:trace contextRef="#ctx0" brushRef="#br0" timeOffset="469996.6513">14387 17959,'0'0,"0"24,-25-24,0 0,1 25,-1-25,25 25,-25-25,25 25,0 0,0-1,0 1,0 0,25-25,-25 25,25-25</inkml:trace>
  <inkml:trace contextRef="#ctx0" brushRef="#br0" timeOffset="470702.6441">20142 17835,'25'0,"-1"0,1 0,0 0,0 0,0 0,-1 0,1 0,0 0,0 0,0-25,-1 25,26 0,-25 0,0 0,-1 0,26-25,0 0</inkml:trace>
  <inkml:trace contextRef="#ctx0" brushRef="#br0" timeOffset="471164.6192">21010 17735,'0'-24,"-25"24,0-25,1 25,24-25,-25 25,0 0,0 0,0 0,25 25,-25-25,25 25,0-1,0 1,0 0,25 0,0 0,0-25,0 0,0 0,-25-25,24 25,1-25,0 25,-25-25,25 25,-25 25,25-25,-25 25,0 0,24-25,-24 24,0 1,0 0,25 0,-25 0,0-1,0 1,0 0,0 0,-25-25,25 25</inkml:trace>
  <inkml:trace contextRef="#ctx0" brushRef="#br0" timeOffset="471464.435">21332 17835,'-24'0,"24"24,-25-24,25 25,-25-25,25 25,-25-25,25 25,0 0,25-25,0 24,0-24,-25-24,24 24,1-25,0 0,0 0,-25 0,0 1,0-1,0 0,0 0,-25 25,0 0,0-25,25 1,-24 24</inkml:trace>
  <inkml:trace contextRef="#ctx0" brushRef="#br0" timeOffset="471771.2634">21432 17686,'0'0,"24"0,1 0,0 0,0 0,0 0,-1 0,1 0,-25-25,25 25,-25-25,0 0,0 1,0-1,-25 25,25-25,-25 25,1-25,-1 25,0 0,0 0,25-25,-25 25,1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5:33:18.46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20043 2505,'0'-25,"0"1,0-1,0 50,0-1,0 1,-25 0,25 0,0 0,0-1,0 1,0 0,0 0,-25 25,25-26,0 1,0 0,0 0,0 0,0-1,0 26,0-25,0 0,0 24,0-24,0 0,0 24,0-24,0 25,0-25,0 24,0-24,0 25,25-26,-25 1,0 25,0-25,0 24,0-24,0 0,0 0,0 24,0-24,0 25,0-25,0 24,0-24,0 25,0-1,-25-24,25 25,0-1,0 1,0-1,0 1,0 0,0-26,0 26,0 0,0-1,0 1,0-1,0-24,0 25,0-1,0 1,0 0,0-1,0 1,0-25,0 24,0 1,0 0,0-26,0 26,0 0,0-1,0-24,0 25,0-1,0 1,0-1,0 1,0-25,0 24,0 1,0 0,0-26,0 26,0 0,0-26,0 26,0-25,0 25,0-26,0 26,0 0,0-26,0 26,0 0,0-1,0 1,0-1,0 1,0 0,0-1,0-24,0 25,0-1,0-24,0 25,0-26,0 26,0-25,0 24,0-24,0 25,0-25,0 24,0-24,0 25,0-25,25 24,-25-24,0 25,0-26,0 26,0 0,25-26,-25 26,0-25,0 24,0-24,0 25,0-25,0-1,0 1,0 0,0 0,0 0,0-1,24 1,-24 0,0 0,0 0,0-1,0 1,0-50</inkml:trace>
  <inkml:trace contextRef="#ctx0" brushRef="#br0" timeOffset="1345.2049">17686 4986,'0'0,"-25"-25,0 25,1 0,-1 0,50 0,-1 0,1 0,0 25,0-25,0 0,0 0,-1 0,1 0,0 0,25 0,-26 0,1 0,25 0,-25 0,24 0,-24 0,25 0,-1 0,1 0,-1 0,1 0,0 0,-1 0,1 0,-1 0,1 0,24-25,-24 25,0 0,24 0,-24 0,-1 0,26 0,-26 0,26-25,-1 25,-24 0,24 0,-24 0,24 0,-24 0,24-25,1 25,-26 0,26 0,-26 0,26 0,-26 0,26 0,-26-24,26 24,-26 0,26 0,-26 0,26 0,-26 0,26-25,-1 25,-24 0,24 0,1 0,-1 0,-24-25,24 25,1 0,-1 0,0 0,1 0,-1 0,1 0,-1 0,-24 0,24-25,0 25,1 0,-26 0,26 0,-1 0,-24 0,24 0,-24-25,24 25,-24 0,24 0,-24 0,0 0,-1 0,1-25,-1 25,1 0,-25 0,24 0,1 0,0 0,-1-24,1 24,-1 0,-24 0,25 0,0 0,-1-25,-24 25,25 0,-26 0,1 0,25 0,-25-25,-1 25,1 0,0 0,0 0,0 0,-25-25,24 25,-24-25,0 1</inkml:trace>
  <inkml:trace contextRef="#ctx0" brushRef="#br0" timeOffset="3702.4764">19968 3001,'0'0,"-25"0,50 0,0 0,0 0,0 0,-1 0,-24 25,25-25,0 0,0 0,24 0,-24 0,0 0,0 25,0-25,24 0,-24 0,0 0,24 25,-24-25,0 0,25 0,-26 0,1 25,0-25,25 0,-26 0,1 24,0-24,25 0,-26 0,1 0,0 25,0-25,0 0,24 0,-24 0,0 25,0-25,0 0,-1 25,1-25,25 0,-25 25,-1-25,1 0,0 24,0-24,0 0,-1 25,1-25,0 0,0 25,0-25,24 25,-24-25,0 25,0-25,-1 0,1 24,25-24,-25 25,-1-25,1 25,0-25,0 25,0-25,-1 0,1 25,0-25,0 24,0 1,-1-25,1 0,-25 25,25-25,-25 25,25-25,0 25,0-25,-25 24,24-24,-24 25,25-25,-25 25,25-25,-25 25,25-25,-25 25,0 0,25-25,-25 24,24 1,1 0,-25 0,25 0,0-1,-25 1,25 0,-1 0,-24 0,25-1,0 1,-25 0,25 0,-25 0,25-1,-25 1,24 0,-24 0,25 0,0-1,-25 1,25 0,-25 0,25 0,-25-1,24 1,-24 0,0 0,25 0,-25 24,0-24,0 0,25 0,-25-1,25 1,-25 0,0 0,25 0,-25-1,0 1,24 25,-24-25,0 0,0-1,0 1,0 0,25 0,-25 0,0-1,0 1,0 0,0 0,0 0,0-1,0 1,0 0,0 0,0 0,0-1,0 1,0 0,0 0,0 0,0-1,0 1,0 0,0 0,0 0,0-1,-25 1,25 0,0 0,0 0,0-1,-24 1,24 0,-25 0,25 0,0-1,0 1,-25-25,25 25,0 0,0 0,-25 0,25-1,-25 1,25 0,-24 0,24 0,-25-1,25 1,-25 0,25 0,-25 0,25-1,-25 1,25 0,-24-25,24 25,-25 0,25-1,-25 1,0 0,0 0,25 0,-24-25,-1 24,0 1,0 0,25 0,-25-25,1 25,-1-1,0 1,0 0,0-25,1 25,-1-25,0 25,0-1,0 1,0-25,1 25,-1-25,0 25,0-25,0 25,1-25,24 24,-25-24,0 25,0-25,0 25,1-25,-1 25,0-25,0 25,0-25,1 25,-1-25,0 24,0-24,0 0,1 25,-1-25,0 0,0 25,0-25,1 0,-1 25,0-25,0 0,0 25,1-25,-1 0,0 0,0 0,25 24,-25-24,1 0,-1 0,0 0,0 25,0-25,1 0,-1 0,0 0,0 0,0 0,0 0,1 0,-1 0,0 0,0 0,0 0,1 0,-1 0,0 0,0 0,0 0,1 0,-1 0,0 0,0 0,0 0,1 0,-1 0,0 0,0 0,0 0,1 0,-1 0,0 0,0 0,0 0,1 0,-1 0,0 0,0 0,0 0,1 0,-1 0</inkml:trace>
  <inkml:trace contextRef="#ctx0" brushRef="#br0" timeOffset="5227.6869">19844 3646,'0'0,"25"0,-25-25,25 25,-25 25,25-25,-1 25,1 0,-25 0,25 0,0-1,-25 1,25-25,-25 25,0 0,24 0,-24-1,0 1,25-25,-25 25,0 0,0 0,25-25,-25-25,25 0,-25 0,0 0,25 1,-25-1,0 0,24 0,-24 0,25 25,-25-24,25 24,0-25,-25 0,25 25,-1-25,1 0,0 25,0-25,0 1,-1 24</inkml:trace>
  <inkml:trace contextRef="#ctx0" brushRef="#br0" timeOffset="6426.3371">19844 5779,'0'-24,"-25"24,25 24,0 1,25 0,-25 0,0 0,25-25,-25 25,0-1,25-24,-25 25,25-25,-1 0,-24 25,25-25,-25-25,25 25,0-25,0 25,-1-24,-24-1,25 0,0 25,-25-25,25 0,0 0,-25 1,24 24,-24-25,25 0,0 0</inkml:trace>
  <inkml:trace contextRef="#ctx0" brushRef="#br0" timeOffset="7379.8963">22796 5110,'0'25,"0"-1,25-24,-1 25,-24 0,25-25,-25 25,25 0,-25-1,25 1,-25 0,0 0,25-25,-1 25,-24-1,0 1,25-25,-25 25,0 0,0 0</inkml:trace>
  <inkml:trace contextRef="#ctx0" brushRef="#br0" timeOffset="7620.9521">22870 5333,'0'0,"0"-25,-25 25,25-25,-24 25,24-24,-25 24,0 0,0 0,0 24,1 1,-1-25,0 25,0-25,0 25,1 0,-1-1,0 1,0 0,0 0,1-25,-1 25</inkml:trace>
  <inkml:trace contextRef="#ctx0" brushRef="#br0" timeOffset="8767.5042">20117 4738,'0'-25,"0"0,25 25,0-25,-1 25,1 0,25-25,-25 25,-1-24,26 24,-25 0,24-25,1 25,0-25,-1 0,1 25,-1-25,1 25,24-24,-24-1,0 25,-1-25,1 25,24-25,-24 0,0 25,-1-24,-24-1,25 25,-26-25,26 25,-25-25,0 25,-1-25,1 1,0 24,0-25,0 25,-1-25,1 25,0-25,0 25,0-25,-1 1,1 24,0-25,0 25,0-25,-1 25,1 0,0-25,0 25,0-25,-1 25,1 0,0 0,0-24,0 24,0 0,-1 0,1-25,0 25,0 0,0 0,-25-25,24 25,1 0,0-25</inkml:trace>
  <inkml:trace contextRef="#ctx0" brushRef="#br0" timeOffset="9688.6162">20787 3944,'0'-25,"0"50,0 0,0 0,0-1,0 1,0 0,24 0,-24 0,0-1,0 1,0 0,0 0,0-50,-24 25,24-25,0 0,-25 1,25-1,0 0,0 0,0 0,0 1,0-1,0 0,0 0,0 0,0 1,0-1,0 0,25 25,-25-25,24 0,1 1,0-1,0 25,0-25,0 25,-1 0,1 0,0 0,0 0,-25 25,0 0,0-1,-25 1,0 0,0-25,25 25,-24 0,-1-1,0 1,0-25,25 25,25-25,0 0,0 0,-1 0,1 25,0-25,-25 25,0-1,25-24,-25 25,25-25,-1 25,1 0,0 0,0-1,0-24,-1 25,1-25,0 25,0-25,0 25</inkml:trace>
  <inkml:trace contextRef="#ctx0" brushRef="#br0" timeOffset="10975.1584">21159 8210,'0'-24,"0"48,0 1,0 0,0 0,0 0,0-1,0 1,0 0,0 0,0 0,0-1,0 1,0-50,0 1,0-1,0 0,0 0,-25 0,25 1,0-1,-25 0,25 0,0 0,0 1,25 24,0 0,0 24,-1-24,1 25,0 0,0 0,0-25,-25 25,24-25,-24 24,25-24,0 25,-25 0,25-25,0 0,-25-25,0 0,24 1,-24-1,0 0,0 0,0 0,0 1,0-1,25 0,-25 0,0 0,0 1</inkml:trace>
  <inkml:trace contextRef="#ctx0" brushRef="#br0" timeOffset="11481.6904">21556 8260,'0'25,"24"0,1-1,0-24,0 0,0 0,-1-24,-24-1,25 50,-25-1,0 1,0 0,25 0,-25 0,0-1,0 1,0 0,0 0,0 0,0-1,0 1,0 0,0 0,0 0,-25-25,25 24,-25-24,25 25,-24-25,-1 0,0 0,0 0,0 0,1 0,24-25,-25 25,0-24,25-1,-25 25,25-25,0 0,-25 0</inkml:trace>
  <inkml:trace contextRef="#ctx0" brushRef="#br0" timeOffset="12017.4772">22101 8310,'25'0,"-25"-25,0 0,-25 25,1 0,-1 0,25-25,-25 25,0 0,25 25,-25-25,0 25,1-25,24 25,0-1,-25-24,25 25,0 0,0 0,0 0,0-1,0 1,25-25,-1 0,1 0,-25-25,25 25,0-24,-25-1,25 25,-25-25,0 0,0 0,25 50,-25 0,0 0,0 0,0-1,0 1,0 0,0 0,0 0,0-1,0 1,0 0,0 0,0 0,0-1,0 1</inkml:trace>
  <inkml:trace contextRef="#ctx0" brushRef="#br0" timeOffset="12895.9092">22275 8310,'0'-25,"0"50,0-1,0 1,0 0,0 0,0 0,25-25,-25 24,0 1,25-25,-1 0,-24-25,0 1,25 24,-25-25,25 25,0 25,-25-1,25-24,-25 25,24-25,1 0,-25-25,25 25,-25-24,25 24,-25-25,25 25,-25-25,0 0,0 50,0 0,0 0,24-1,1-24,-25 25,25-25,0-25,0 25,-1-24,1-1,0 25,-25-25,25 25,-25-25,25 0,-25 1,24 24,-24-25,0 50,25-25,-25 24,0 1,25 0,-25 0,0 0,0-1,0 1,0 0,0 0,0 0,0-1,0 1,0 0,0 0,-25-25,0-25,25 0,-24 0</inkml:trace>
  <inkml:trace contextRef="#ctx0" brushRef="#br0" timeOffset="13116.7868">22845 8111,'0'0,"25"-49,-25 24,25 0,-25 0,0 0,25 25,0 0,-25 25,24-25,-24 25,25-25,-25 25,0 0,0-1,25 1,-25 0,0 0,0 0,25-1,-25 26,0-25,0 0,0 24,0-24,0 0,0 0,0-1,0 1,0 0</inkml:trace>
  <inkml:trace contextRef="#ctx0" brushRef="#br0" timeOffset="13277.0465">22994 8310,'0'0,"0"-25,0 0,25 25,0-25,0 25,0-25,24 25,-24 0,0-24,0 24</inkml:trace>
  <inkml:trace contextRef="#ctx0" brushRef="#br0" timeOffset="14121.0309">23441 8136,'0'-25,"0"0,0 50,0 0,0 0,0 0,-25-1,25 1,0 0,-25 0,25 0,0-1,0 1,-25 0,25 0,0 0,0-1,0 1,25 0,0-25,0 0,0 0,-1-25,1 25,0-25,0 25,0-24,-25-1,24 25,1-25,-25 0,25 25,-25-25,0 1,0 48,0 1,0 0,0 0,0 0,0-1,0 1,25 0,0-25,-25-25,24 25,-24-25,0 1,0-1,0 0,0 0,0 0,25 25,-25-24,25 24,-25 24,25-24,0 25,-25 0,0 0,0 0,0-1,0 1,0-50,24 25,-24-24,0-1,25 0,-25 0,0 0,25 25,-25-24,25-1,-25 0,25 25,-25-25,24 25,1-25,-25 50,25-25,-25 25,0 0,0 0,0-1,0 1,25-25,-25 25,0 0</inkml:trace>
  <inkml:trace contextRef="#ctx0" brushRef="#br0" timeOffset="14370.5438">24359 7987,'0'0,"0"-25,0 0,0 1,0-1,0 0,-25 0,0 0,0 1,0 24,25-25,-24 25,24 25,0-1,0 1,0 0,0 0,0 0,0-1,0 1,0 25,0-25,0 0,0 24,0-24,0 0,0 24,0-24,0 0,-25 0,25 0,0-1,-25 1</inkml:trace>
  <inkml:trace contextRef="#ctx0" brushRef="#br0" timeOffset="15331.3896">24160 8260,'0'0,"0"-25,25 25,0 0,0-25,-1 25,1-24,0 24,0 0,0 0,-1-25,1 25,0 0,-25 25,25-25,-25 24,0 1,0 0,-25-25,25 25,0 0,0-1,-25-24,25 25,0 0,0 0,25-25,0-25,0 25,-25-25,24 25,-24-25,25 25,-25-24,25-1,-25 0,25 0,0 25,-25 25,24-25,-24 25,0 0,25-25,-25 24,0 1,25-25,-25-25,0 1,25 24,-25-25,25 25,-25-25,24 0,1 25,-25-25,25 25,0-24,0 24,-1 0,-24 24,0 1,0 0,0 0,0 0,25-25,0 0,-25-25,25 25,-25-25,25 0,-25 0,24 25,-24-24,25 24,0 0,-25 24,0 1,25 0,-25 0,0 0,0-1,0 1,0 0,0 0,0-50,-25 25,25-25,0 0,0 1,0-1,0 0,0-25,0 26,25-1,-25-25,0 25,25-24,-25 24</inkml:trace>
  <inkml:trace contextRef="#ctx0" brushRef="#br0" timeOffset="17308.1694">19522 5159,'0'0,"0"-24,-25 24,0 0,0 0,25 24,-25-24,25 25,-24-25,24 25,0 0,0 0,0-1,0 1,0 0,24-25,-24 25,25-25,0 0,0 0,0 0,-1 0,1 0,0 0,0-25,0 25,-1-25,1 0,0 1,-25-1,0 0,0 0,0 0,0 1,-25-1,0 25,1-25,-1 25,0 0,0 0,0 0,1 0,-1 0,0-25</inkml:trace>
  <inkml:trace contextRef="#ctx0" brushRef="#br0" timeOffset="18319.8384">19199 2704,'0'0,"25"0,-25-25,0 50,0 0,0-1,0 1,0 0,0 0,0 0,0-1,0 1,0 0,0 0,0 0,0-1,0 1,0 0,0 0,0 0,-25-1,0-24,25 25,-24-25,-1 0,0 0,0 0,0 0</inkml:trace>
  <inkml:trace contextRef="#ctx0" brushRef="#br0" timeOffset="18888.0409">19546 2877,'25'0,"-25"-24,0 48,0 1,-25-25,25 25,-24 0,24 0,-25-25,0 24,25 1,-25-25,0 0,1 0,-1 0,25-25,25 25,-1 0,-24 25,25-25,0 25,-25 0,25-25,-25 25,25-25,-1 24,1 1,0-25,0 0,0 0,-25-25,24 25,-24-24,25-1,-25 0,0 0,0 0,0 1,0-1,0 0,-25 25,25-25,-24 25,-1 0,0 0</inkml:trace>
  <inkml:trace contextRef="#ctx0" brushRef="#br0" timeOffset="19903.1482">18877 7268,'0'-25,"0"0,25 25,-1 0,1 0,0 0,0-25,0 25,-1 0,1 0</inkml:trace>
  <inkml:trace contextRef="#ctx0" brushRef="#br0" timeOffset="20196.8734">19348 7020,'0'-25,"0"0,0 50,0 0,0 0,-25-1,25 1,-25 0,25 0,0 0,0-1,-24 1,24 0,0 0,-25 0,25-1,0 1</inkml:trace>
  <inkml:trace contextRef="#ctx0" brushRef="#br0" timeOffset="20796.9688">19546 7094,'25'0,"-25"-25,25 25,-25 25,0 0,25 0,-25 0,0-1,0 1,0 0,0 0,-25 0,0-1,25 1,0 0,-25-25,25 25,-24-25,24 25,-25-25,0 0,25 24,-25-24,0 0,25-24,0-1,0 0,0 0,25 0,0 25,0 0,0 0,-1 0,-24 25,25-25,0 25,0 0,0-25,-25 25,24-25,1 24,0-24,0 0,-25 25,25-25,-1-25,1 25,-25-24,0-1,0 0,0 0,0 0,0 1,-25-1,1 0,24 0,-25 25,25-25,-25 25,25-24,-25 24,25-25,-25 25</inkml:trace>
  <inkml:trace contextRef="#ctx0" brushRef="#br0" timeOffset="21286.1814">19150 7169,'0'24,"24"-24,-24 25,0 0,25-25,-25 25,25-25,-25 25,25-25,0 24,-1-24,1 25,0-25</inkml:trace>
  <inkml:trace contextRef="#ctx0" brushRef="#br0" timeOffset="22542.9561">21258 3795,'0'25,"0"-50,25 25,0 0,-1 0,1 0,0 0,0-25,0 25,-1 0,1 0,0 0,0 0</inkml:trace>
  <inkml:trace contextRef="#ctx0" brushRef="#br0" timeOffset="22867.672">21432 3696,'24'0,"1"0,0 0,0 25,-25 0,0-1,0 1,0 0,-25-25,25 25,0 0,-25-25,25 24,-25-24</inkml:trace>
  <inkml:trace contextRef="#ctx0" brushRef="#br0" timeOffset="23446.193">21828 3746,'0'0,"25"0,-25 24,0 1,0 0,-25 0,25 0,-24-1,24 1,-25-25,0 0,0 25,0-25,1 0,24-25,-25 25,25-25,0 1,0-1,25 25,-1 0,1 0,0 0,-25 25,25-25,0 0,-25 24,24-24,1 0,-25 25,25-25,0 0,0 25,-1-25,1 0,0 0,0 0,-25-25,25 25,-25-25,0 1,0-1,0 0,0 0,-25 25,0-25,0 25,0-24,1 24,-1 0,0 0</inkml:trace>
  <inkml:trace contextRef="#ctx0" brushRef="#br0" timeOffset="24758.365">23466 5085,'0'25,"0"0,0-1,-25-24,25 25,0 0,-25-25,25 25,-25 0,0-1,1-24,24 25,-25-25,0 0,25 25,-25-25,0 0,1 0,-1 0,0 0,0 0,25-25,0 0,0 1,25 24,-25-25,25 25,0 0,-25 25,24-25,1 24,0 1,-25 0,25-25,-25 25,25 0,-1-1,1 1,0 0,0-25,0 0,-1 0,1 0,0-25,0 25,-25-25,0 1,25-1,-25 0,0 0,0 0,0 1,0-1,0 0,-25 25,0-25,0 0,0 1,1 24</inkml:trace>
  <inkml:trace contextRef="#ctx0" brushRef="#br0" timeOffset="25389.9101">23441 4564,'25'0,"-1"0,1 0,0 0,0 0,0 25,-1-25,1 0,-25 25,25-25,0 24,0-24,-25 25,24-25,-24 25,0 0,0 0,-24-25,24 24,-25 1,0 0,0 0,0 0,1-25,-1 25,0-1,0-24,0 0,1 25,-1-25,0 0,0 25,0-25,1 25</inkml:trace>
  <inkml:trace contextRef="#ctx0" brushRef="#br0" timeOffset="27210.8361">24135 5011,'0'0,"0"24,25-24,-25 25,0 0,0 0,0 0,0-1,0 1,0 0,0-50,-25 25,1-25,-1 1,0-1,25 0,0 0,0 0,0 1,0-1,0 0,0 0,0 0,25 1,-25-1,25 0,-1 0,-24 0,25 25,-25-25,25 25,0 0,0 0,-25 25,0 0,0 0,0 0,0 0,0-1,0 1,0 0,-25-25,25 25,-25-25,25 25,-25-1,25 1,0 0,0 0,25-25,0 0,-25 25,25-25,-1 0,-24 24,25-24,0 0,0 0,0 0,-1-24,1 24,0-25,-25 0,25 25,-25-25,0 0,-25 25,0 0,25 25,0 0,0 0,25-25,-25 25,25-25,0 24,-1-24,1 0,0 0,-25 25,25-25,0 0,-1 0,1-25,0 25,0 0,-25-24,0-1,0 0,-25 25,25 25,0 0,0-1,0 1,0 0,0 0,25-25,-25 25,25-25,-25-25,0 0,0 0,0 0,0 1,24 24,-24 24,25 1,-25 0,0-50,25 25,0 0,0 0,-25-25,24 25,-24-24,25 24,-25-25,25 0,-25 0,0 0,0 1,25-1,-25 0,0 0,0 0,25 1,-25-1,0 0,0 0,0 0,0 0,0 1,0-1,0 50,0-1,0 1,0 0,0 0,0 0,0 0,0-1,0 1,0 0,0 0,0 0,0-1,0 1,0 0,0 0,24-25,-24 25,25-1,0-24,0 25</inkml:trace>
  <inkml:trace contextRef="#ctx0" brushRef="#br0" timeOffset="28126.8245">20067 2356,'0'-24,"25"24,-25 24,0 1,25-25,-25 25,25 0,-25 0,49-1,-49 1,25 0,-25 0,25-25,-25 25</inkml:trace>
  <inkml:trace contextRef="#ctx0" brushRef="#br0" timeOffset="28348.5035">19968 2332,'-25'0,"1"0,-1 0,0 24,0-24,25 25,-50 0,50 0,-24 0,-1-1,25 1,-25-25,25 25</inkml:trace>
  <inkml:trace contextRef="#ctx0" brushRef="#br0" timeOffset="28648.9162">20464 1910,'0'0,"0"-25,0 0,0 50,0 0,0 0,0 0,25-1,-25 1,0 0,0 0,0 0,0-1,25 1,-25 0</inkml:trace>
  <inkml:trace contextRef="#ctx0" brushRef="#br0" timeOffset="28874.8332">20315 1836,'0'0,"0"-25,0 0,0 0,0 0,0 1,25 24,0-25,0 0,0 25,-1 0,1 0,0-25,0 25,0 0,-1 25,1-25,0 25,-25 0,25-1,-25 1</inkml:trace>
  <inkml:trace contextRef="#ctx0" brushRef="#br0" timeOffset="29563.5191">20489 2208,'25'0,"0"-25,-1 25,-24-25,25 25,-25-25,25 25,-25-25,25 25,0-24,-25-1,24 25,-24-25,25 25,-25-25,25 25,0-25,-25 50,25-25,-25 25,24-25,-24 25,25-25,-25 25,25-1,-25 1,25 0,0 0,-25 0,0-1,0 1,25-25,-25 25,0 0,0-50,-25 0,0 0,25 1,0-1,0 0,0 0,0 0,0 1,25 24,0 0,-1 0,1 24,0 1,0-25,-25 25,0 0,0 0,0-1,0 1,0 0,-25-25,25-25,0 0,0 1,0-1,25 25,-25-25,25 0,-1 0,1 25,0-24,0-1,0 25,-25-25,24 25,1 0,0 0,-25 25,25-25,-25 25,0-1,25-24,-25 25,0 0,0 0,0 0,0-1,0 1</inkml:trace>
  <inkml:trace contextRef="#ctx0" brushRef="#br0" timeOffset="31027.302">16967 3473,'0'0,"25"0,-25-25,0 0,-25 25,0 0,25-25,-25 25,0 0,1 0,-1 25,0-25,0 0,0 25,1-25,-1 0,0 25,0-1,0-24,25 25,-25-25,25 25,0 0,0 0,0-1,0 1,25-25,0 25,0 0,0-25,0 25,-1-25,1 25,0-25,0 0,0 24,-1-24,1 0,0 25,0-25,-25 25,0 0,-25-25,0 25,0-25,1 0,-1 0,0 0,0 0,0 0,25-25,25 25,0 0,0-25,0 25,-1 0,1 0,0-25,0 25,0 0,-1-25,1 25,0 0,0-24,0 24,-1 0,1-25,0 25,-25-25,25 25,-25-25,-25 25,0 0,25 25,-25-25,25 25,-24 0,24-1,0 1,0 0,24 0,1-25,-25 25,25-25,0 0,0 0,-1 0,1 0,0 0,0-25,0 25,-1-25,1 25,-25-25,25 25,-25-25,0 1,-25 24,0 0,25 24,-24-24,24 25,0 0,0 0,0 0,0-1,0 1,24 0,1 0,0-25,0 25,0-25,-1 0,1-25</inkml:trace>
  <inkml:trace contextRef="#ctx0" brushRef="#br0" timeOffset="31490.2228">17736 3845,'25'0,"-1"0,1-25,0 25,0 0,0 0,-1 0,1 0,0 0</inkml:trace>
  <inkml:trace contextRef="#ctx0" brushRef="#br0" timeOffset="31753.6141">18182 3696,'0'25,"0"0,25-1,-25 1,0 0,0 0,0 0,0-1,0 1</inkml:trace>
  <inkml:trace contextRef="#ctx0" brushRef="#br0" timeOffset="31981.6753">18157 3597,'0'0,"0"-25,0 0,25 25,0 0,-25-25,25 25,0 0,-1 0,1 0,0 0,0 0,0 0,-25 25,24 0,-24 0</inkml:trace>
  <inkml:trace contextRef="#ctx0" brushRef="#br0" timeOffset="32157.3804">18207 3919,'0'0,"25"-25,0 25,-1 0,1-24,0 24,0-25,0 25,-1 0,1 0,0-25,0 25</inkml:trace>
  <inkml:trace contextRef="#ctx0" brushRef="#br0" timeOffset="33445.4172">17537 5879,'0'0,"0"-25,0 0,0 0,-25 25,1 0,-1 0,0 0,0 0,0 0,25 25,-24-25,-1 25,0 0,25 0,0-1,25-24,-25 25,25-25,-1 25,1 0,0-25,0 25,0-25,-25 24,24-24,1 25,0-25,0 25,0-25,-25 25,24-25,1 0,-25 25,25-25,-25 24,-25-24,0 0,1 0,24 25,-25-25,0 0,0 0,0 0,1 0,-1 0,0-25,0 25,25-24,25 24,0 0,0 0,-25-25,24 25,1 0,0 0,25-25,-26 25,1 0,0 0,0-25,0 25,0 0,-1 0,1-25,0 25,0 0,-25-24,-25 24,0 0,0 0,1 0,24 24,-25-24,25 25,-25-25,25 25,0 0,0 0,25-1,0-24,-1 0,1 0,0 0,0 0,0 0,-1 0,1 0,0-24,0 24,0 0,-1-25,1 25,-25-25,25 25,0-25,0 25,-25-25,24 25,-24-24,-24 24,-1 0,0 0,0 24,0-24,1 25,24 0,0 0,0 0,0-1,24 1,1-25,-25 25,25-25,0 0,0 0,-1-25</inkml:trace>
  <inkml:trace contextRef="#ctx0" brushRef="#br0" timeOffset="33825.901">18356 5755,'0'-25,"-25"25,25 25,0-1,0 1,0 0,0 0,0 0,25-25,-25 25,0-1,0 1,0 0,0 0,25-25,-25-25,0 0,0 0,0 1,0-1</inkml:trace>
  <inkml:trace contextRef="#ctx0" brushRef="#br0" timeOffset="34684.6218">18554 5879,'-25'0,"25"-25,0 50,0 0,0-1,0 1,0 0,0 0,0 0,0-1,0 1,0 0,0 0,0 0,0-1</inkml:trace>
  <inkml:trace contextRef="#ctx0" brushRef="#br0" timeOffset="34925.3077">18281 5755,'0'-25,"25"25,0 0,-25-25,25 25,0 0,-1-25,1 25,0 0,0 0,0 0,-1 0,1 0,0 0,0 0,0 0</inkml:trace>
  <inkml:trace contextRef="#ctx0" brushRef="#br0" timeOffset="35168.0828">18356 6127,'0'0,"25"0,-1 0,1 0,0 0,0 0,0 0,-1 0,1 0,0 0,0 0,0 0,-1 0,1 0,0 0,0 0</inkml:trace>
  <inkml:trace contextRef="#ctx0" brushRef="#br0" timeOffset="36560.2635">23267 3373,'0'-24,"0"-1,-25 25,1-25,-1 25,0 0,0 25,0-25,25 25,0-1,-24-24,24 25,-25-25,25 25,0 0,0 0,0-1,0 1,0 0,25-25,-25 25,24-25,-24 25,25-25,0 24,0-24,-25 25,25-25,-25 25,24-25,-24 25,25-25,-25 25,0 0,-25-1,1-24,-1 0,0 25,0-25,0 0,1 0,-1 0,0-25,25 1,25-1,0 25,-1-25,1 25,0-25,0 25,0 0,-1 0,26-25,-25 25,0 0,-1 0,1-25,0 25,0 0,0 0,-25-24,24 24,-24-25,-24 25,-1 0,0 0,25 25,-25-25,25 24,-25-24,25 25,0 0,25 0,0-25,0 0,0 25</inkml:trace>
  <inkml:trace contextRef="#ctx0" brushRef="#br0" timeOffset="36793.9159">23763 3597,'0'-25,"-25"25,1 0,-1 0,0 25,0-25,25 24,0 1,-25 0,25 0,0 0,25 0,-25-1,25-24,0 0,0 0,-1 0,1 0</inkml:trace>
  <inkml:trace contextRef="#ctx0" brushRef="#br0" timeOffset="37635.697">23912 3349,'0'0,"0"-25,0 0,0 0,0 0,-25 25,25-24,0 48</inkml:trace>
  <inkml:trace contextRef="#ctx0" brushRef="#br0" timeOffset="38004.8828">23912 3671,'25'0,"0"0,-1 0,1 0,0 0,0 0,0 0,0-25,-1 25,1 0,0 0,0 0</inkml:trace>
  <inkml:trace contextRef="#ctx0" brushRef="#br0" timeOffset="38315.6245">24483 3473,'0'24,"0"1,0 0,0 0,0 0,0-1,0 1,0 0,0 0,0 0</inkml:trace>
  <inkml:trace contextRef="#ctx0" brushRef="#br0" timeOffset="38678.688">24631 3473,'0'-25,"0"0,25 25,-25 25,0 0,0-1,0 1,0 0,0 0,0 0,0-1,0 1,0 0,0 0</inkml:trace>
  <inkml:trace contextRef="#ctx0" brushRef="#br0" timeOffset="39022.01">24780 3448,'25'0,"-25"-25,0 50,0 0,0-1,25-24,-25 25,0 0,0 0,0 0,0-1,0 1,0 0,0 0</inkml:trace>
  <inkml:trace contextRef="#ctx0" brushRef="#br0" timeOffset="39300.9608">24433 3398,'-25'-25,"25"1,25-1,0 25,0 0,-1-25,1 25,0 0,0 0,0 0,-1 0,1 0,0 0,0-25,0 25,-1 0,1 0,0 0,0 0,0 25,-1-25</inkml:trace>
  <inkml:trace contextRef="#ctx0" brushRef="#br0" timeOffset="39731.2892">24557 3820,'0'25,"25"-25,0 0,-1 0,1 0,0 0,0 0,0 0,-1 0,1 0,0 0,0 0,0 0,-1-25,1 25,0 0,0 0,0 0,-1 0,1 0,0 0,0 0,0 0</inkml:trace>
  <inkml:trace contextRef="#ctx0" brushRef="#br0" timeOffset="51739.1858">1563 3001,'0'0,"0"-24,0-1,0 50,0-1,0 1,0 0,0 0,-25 24,25-24,0 0,0 0,0 24,0-24,0 0,0 0,0 0,0-1,-25 1,25 0,0 0,0-50,-24 0,24 0,0 1,0-1,0 0,0-25,0 26,0-26,0 25,0 0,0-24,0 24,0 0,0-24,0 24,0 0,0 0,0 0,0 1,24-1,-24 0,25 25,-25-25,25 25,-25-25,25 25,0 0,-1 0,1 25,0-25,-25 25,25 0,-25 0,0-1,25 1,-25 0,0 0,0 0,0-1,-25 1,25 0,-25 0,25 0,-25-25,25 24,-25 1,1 0,-1-25,0 0,0 25,0-25,1 0,-1 0,25-25,0 0,25 50,-1-25,-24 25,25 0,0-1,-25 1,25 0,-25 0,25 0,-25-1,24 1,-24 0,25-25,-25 25,25-25,-25 25,25-25,0 0,-1 0,1 0,0 0,0 0,-25-25,25 25,0-25,-1 25,-24-25,25 25,0-25,-25 1,25 24,-25-25,0 0,25 25,-25-25,0 0,-25 25,0 0,0 0,0 0,1 0,24 25,0 0,-25-25,25 25,0 0,0-1,0 1,0 0,25-25,-25 25,24-25,-24 25,25-25,0 0,0 0,0-25,-25 0,0 0,0 0,24 25,1 0,0 0,-25 25,25-25,0 0,-1-25,1 25,0-24,0-1,0 25,-1-25,1 0,0 0,0 1,-25-26,25 25,-1 0,-24 1,25-1,-25 0,0 0,0 0,0 1,0-1,0 0,0 0,0 0,-25 1,25-1,-24 0,24 50,-25 0,25-1,0 1,0 0,-25 0,25 0,0 24,0-24,0 25,-25-26,25 26,0-25,0 0,0 24,0-24,0 0,-25 24,25-24,0 0,0 0,0 0,0-1,25-24,-25 25,25-25,0-25,0 25,-1-24,1 24,0-25,0 0,0 0,-1 0,-24 1,25 24,-25 24,0 1,0 0,0 0,25 0,-25-1,25-24,-25 25,25-25,-1 0,1 0,0 0,0 0,0 0,-1-25,1 1,0-1,-25 0,25 25,-25-25,0 0,0 50,0 0,0 0,0 0,0-1,25-24,-25 25,24-25,-24-25,0 1,25-1,-25 0,0 0,0 0,25 1,-25-1,0 0,0 0,25 25,0 0,-25 25,25-25,-1 0,-24 25,25-25,-25 25,25-25,-25 24,25-24,-25 25,0 0,0 0,0 0,0-50,0 0,0 0,0 0,25 25,-25-24,24-1,-24 0,25 25,-25-25,25 25,0 0,0 0,-1 0,1 0,0 25,0 0,-25 0,0-1,0 1,0 0,0 0,0 0,-25-25,0 24</inkml:trace>
  <inkml:trace contextRef="#ctx0" brushRef="#br0" timeOffset="51962.5549">2208 3101,'0'-25,"0"0,0 0,25 25,0 0,-25-25,24 25,26 0,-25-24,0 24,24-25,-24 25,25 0,-26-25,26 25,-25 0</inkml:trace>
  <inkml:trace contextRef="#ctx0" brushRef="#br0" timeOffset="53414.2132">3746 3373,'0'-24,"25"24,-25-25,0 0,24 25,-24-25,25 0,-25 1,25-1,-25 0,0 0,25 0,-25 1,0-1,0 0,0 0,0 0,0 1,0-1,0 0,0 0,-25 25,25-25,0 1,-25 24,25 24,0 1,-25 0,25 0,0 0,0-1,0 1,0 0,0 0,0 0,0 24,0-24,0 0,0 0,0 24,25-24,-25 0,0 0,25-1,-25 1,25-25,-25 25,25-25,-1 0,1 0,0 0,-25-25,25 25,-25-25,0 1,25 24,-25-25,0 0,25 25,-25-25,0 50,0 0,24-25,-24 25,25-1,0-24,-25 25,25-25,0 0,-25 25,24-25,1 0,0 0,0 0,24 0,-24-25,0 25,0 0,0-25,-1 1,1 24,-25-25,25 0,0 25,-25-25,25 25,-25-25,0 1,-25 24,0 0,0 0,0 0,25 24,0 1,25 0,-25 0,25-25,-25 25,25-25,-25 24,25-24,-25 25,24-25,-24 25,0 0,0 0,0-1,-24-24,-1 25,0-25,0 0,25-25,0 1,0-1,25 25,-25-25,25 25,0-25,-1 25,1-25,0 1,0 24,0 0,-1-25,1 25,0-25,0 25,0-25,-1 25,-24-25,25 25,0 0,-25-24,0 48,-25-24,25 25,-25-25,25 25,0 0,0 0,0-1,0 1,25-25,-25 25,25-25,0 25,0-25,-1 25,1-25,0 0</inkml:trace>
  <inkml:trace contextRef="#ctx0" brushRef="#br0" timeOffset="53566.8373">4639 2952,'0'-25</inkml:trace>
  <inkml:trace contextRef="#ctx0" brushRef="#br0" timeOffset="54669.97">1613 3696,'0'0,"24"0,1 0,0 0,-25 25,25-25,0 0,-1 0,1 0,0 25,0-25,25 0,-26 0,26 0,0 0,-1 24,-24-24,49 0,-24 0,0 0,24 0,0 0,-24 0,24 0,1 0,-1 25,1-25,24 0,-25 0,26 0,-26 0,25 0,0 0,1 0,-26 0,25 0,0 0,1-25,-1 25,0 0,0 0,-24 0,24 0,0 0,0 0,-24 0,24 0,-25 0,26 0,-26-24,0 24,26 0,-26 0,1 0,-1 0,0 0,1 0,-1 0,-24 0,-1 0,1 0,0 0,-1 24,1-24,-25 0,24 0,-24 0,0 0,0 0,-1 0</inkml:trace>
  <inkml:trace contextRef="#ctx0" brushRef="#br0" timeOffset="56671.0369">6450 3150,'0'-25,"0"1,-25 24,25-25,-25 25,25 25,-25-25,0 24,1 1,24 0,-25 0,25 0,0-1,0 1,25 0,-1 0,1-25,0 0,0 0,0 0,-1 0,1 0,0-25,0 0,-25 0,0 1,0-1,0 0,25 25,-25 25,24-25,1 25,0-25,-25 24,25-24,-25 25,25-25,-25 25,0 0,24-25,-24 25,0-1,0-48,0-1,0 0,0 0,25 0,-25 1,25 24,-25-25,25 25,-25-25,25 25,-1 0,1 0,-25 25,0 0,0-1,25-24,-25 25,25 0,0-25,-25 25,24-25,1-25,-25 0,0 0,0 1,0-1,0 0,25 25,-25-25,25 25,0 0,-1 0,-24 25,25-25,0 25,0 0,0-25,0 24,-1-24,1 25,0-25,0 0,-25 25,25-25,-1 0,1 0,0 0,0 0,0-25,-1 25,1-25,-25 1,0-1,-25 25,1 0,-1 0,0 0,0 0,25 25,-25-25,1 0,-1 24,25 1,0 0,25-25,-1 0,1 0,0 0,0-25,0 25,-1-25,1 25,0-24,0-1,0 0,-25 0,24 0,-24 1,25-1,-25 0,0-25,0 26,0-1,0 0,0 0,-25 0,25 1,-24-1,-1 0,0 0,0 25,25-25,-25 25,25-24,-24 24,24-25,0 50,0-1,0 1,0 0,0 0,0 0,24 24,-24-24,0 0,0 24,25-24,-25 25,0-25,0 24,25-24,-25 0,25 0,-25-1,25 1</inkml:trace>
  <inkml:trace contextRef="#ctx0" brushRef="#br0" timeOffset="56981.9645">8434 2753,'0'-24,"0"-1,0 0,-25 0,0 0,1 25,24-25,-25 25,25-24,-25 24,25 24,0 1,0 0,-25-25,25 50,0-25,0-1,0 1,0 25,0-25,0 24,0-24,0 25,0-26,0 26,0-25,0 0,0-1,0 1,0 0,0 0,0 0,0-1,0 1,25-25</inkml:trace>
  <inkml:trace contextRef="#ctx0" brushRef="#br0" timeOffset="58120.1093">8136 3101,'0'0,"-25"0,25-25,0 0,0 0,25 25,0-25,0 25,0 0,0 0,-1-24,1 24,0 0,0-25,0 25,-1 0,1 0,0 0,0 0,0 0,-1 0,-24 25,25-1,-25 1,0 0,0 0,25-25,-25 25,0-1,0 1,0 0,0-50,0 0,0 1,25 24,-25-25,25 0,-25 0,0 0,24 25,1 0,0 0,0 0,-25 25,0 0,0 0,25 0,-25-1,0 1,24-25,1 0,-25-25,25 25,0-24,-25-1,25 25,-25-25,24 25,-24-25,25 0,-25 50,0 0,0 0,25-25,-25 25,25-25,-25 24,25-24,-1 0,1 0,0 0,0 0,0 0,-1-24,1 24,0 0,0-25,0 0,-1 25,-24-25,0 0,-24 25,-1 0,0 25,0-25,0 25,1-25,-1 25,0-25,0 0,0 25,25-1,-24-24,24 25,24-25,1 0,0-25,0 25,0-24,-1-1,1 25,0-25,0 0,0 0,-1 1,1-1,0-25,0 25,-25 1,25-1,-25 0,0 0,0 0,0 1,-25 24,25-25,-25 0,0 0,0 25,25-25,-24 25,24 25,0 0,0 0,0 0,0 24,0-24,0 0,0 0,0-1,0 26,0-25,0 0,0-1,0 1,0 25,0-25,0-1</inkml:trace>
  <inkml:trace contextRef="#ctx0" brushRef="#br0" timeOffset="59256.0773">10071 2952,'0'-25,"0"0,0 50,0 0,0 0,0-1,25 1,-25 0,25 0,-25 0,24-1,-24 1,25 0,0-25,-25 25,25-25,-25-25,25 25,-25-25,24 25,1 0,0 0,0 0,-25 25,25-25,0 0,-25 25,24-25,-24-25,0 0,0 0,0 1,0-1,-24 0,24 0,0 0,0 1,-25 24,25-25,0 0,0 0,25 25,-1 0,1 0,0 0,-25 25,25-25,0 0</inkml:trace>
  <inkml:trace contextRef="#ctx0" brushRef="#br0" timeOffset="59529.4772">10642 2927,'24'0,"-24"25,0 0,0-1,0 1,0 0,0 0,0 0,0 24,25-24,-25 0,0 0,0-1,0 1,0 0,25 0,-25 0,0-1,0 1,0 0,25-25,-25 25,0 0,0-1,0-48</inkml:trace>
  <inkml:trace contextRef="#ctx0" brushRef="#br0" timeOffset="59787.789">10716 3026,'0'0,"0"-25,0 1,0-1,0 0,0 0,25 0,0 25,-1 0,1 0,0 0,-25 25,25-25,-25 25,25-25,-25 25,0 0,0-1,0 1,0 0,-25-25,25 25,-25-25,25 25,-25-25,25 24,-25-24,25 25</inkml:trace>
  <inkml:trace contextRef="#ctx0" brushRef="#br0" timeOffset="60095.241">11237 3001,'-25'0,"0"0,0 25,1 0,24 0,-25-25,25 25,0-1,0 1,0 0,0 0,0 0,0-1,0 1,25-25,-25 25,24-25,1 25,0-25,0 0,0 0</inkml:trace>
  <inkml:trace contextRef="#ctx0" brushRef="#br0" timeOffset="61488.1188">11956 3001,'0'-24,"0"-1,0 0,-25 25,1 0,-1 0,0 25,0 0,25-1,0 1,0 0,0 0,0 0,0-1,25 1,0-25,-25 25,25-25,-1 0,1 0,0-25,-25 0,25 25,-25-24,0-1,0 0,0 0,0 0,0 1,0 48,25-24,-25 25,24-25,-24 25,0 0,25-25,-25 25,0-1,0 1,0 0,25-25,-25 25,0-50,25 25,0 0,-25-25,24 0,-24 1,25 24,-25-25,0 0,25 25,-25-25,0 0,0 50,25 0,-25 0,0 0,25-25,-25 24,24 1,-24 0,25-25,0 0,0 0,0 0,-25-25,0 0,24 25,-24-24,0-1,0 0,0 0,25 25,-25 25,25 0,0 0,-25-1,25-24,0 0,-1 25,1-25,0 0,0 0,0 0,-1 0,1 0,0 0,0 0,0 0,-1 0,1 0,-25-25,25 25,0 0,-50-24,0 24,0 24,1-24,-1 0,0 25,0-25,0 0,1 25,-1 0,50-25,-1 0,1 0,0 0,0-25,0 25,24-25,-24 0,0 1,0-1,-1 0,1 0,0 0,0 1,0-26,-25 25,0 0,0 1,0-1,0 0,0 0,0 0,0 1,-25 24,0-25,0 0,0 25,25-25,-24 25,-1-25,25 50,0 0,0 0,0 0,0-1,0 1,0 0,0 25,0-26,0 1,0 0,0 25,0-26,0 1,0 0,0 0</inkml:trace>
  <inkml:trace contextRef="#ctx0" brushRef="#br0" timeOffset="62186.7292">13668 2853,'0'0,"-25"24,0-24,25 25,-25-25,25 25,-24 0,-1 0,25-1,0 1,0 0,0 0,0 0,0-1,25 1,-1-25,-24 25,25-25,0 0,0 0,0 0,-1 0,1 0,0 0,0-25,0 25,-1-25,1 1,0-1,-25 0,0 0,0 0,0 1,0-1,0 0,-25 0,0 0,1 1,-26-1,25 0,0 25,-24-25,24 25,0 0,-24-25,24 25,0 0,0 0,0 0,0 0,25 25,0 0,25 0,0-25,0 25,0-25,0 0,-25 24,24-24,1 0,-25 25,25-25,0 25,-25 0,25-25,-25 25,24-1,1 1,-25 0,25 0,0 0,0-1,-1 1,1 0,0-25,-25 25,25-25,0 25,-1-25,1 0,0 24</inkml:trace>
  <inkml:trace contextRef="#ctx0" brushRef="#br0" timeOffset="63402.2256">4465 4118,'0'24,"0"1,-25 0,25 0,0 0,0 24,0-24,0 0,0 0,0 24,0-24,0 0,0 0,0 24,0-24,0 0,0 0,0-1,0 1,25 0,-25 0,0-50,0 0,0 0,-25 25,25-24,0-1,0 0,-24 0,24 0,0 1,0-1,-25-25,25 25,0 1,0-1,-25 0,25-25,0 26,0-1,0 0,0 0,0 0,25 1,-25-1,25 25,-1-25,1 25,0 0,0 0,-25 25,25-25,-1 0,-24 25,25-25,-25 24,25-24,-25 25,0 0,25 0,-25 0,0-1,0 1,0 0,-25 0,25 0,-25-1,0 1,1 0,24 0,-25-25,25 25,-25-1,0-24</inkml:trace>
  <inkml:trace contextRef="#ctx0" brushRef="#br0" timeOffset="63720.7702">4837 4390,'0'25,"-25"-25,1 0,-1 25,0-25,0 0,25 25,0 0,-25-25,25 24,0 1,25 0,0-25,0 25,0-25,-1 0,1 0,0 0,0 0,0 0,-1-25,1 0,0 25,-25-25,0 1,0-1,0 0,0 0,0 0,-25 25,0-24,1 24,-1 0,0 0</inkml:trace>
  <inkml:trace contextRef="#ctx0" brushRef="#br0" timeOffset="63975.1452">5160 4341,'0'-25,"25"50,-25 0,0-1,0 1,24 0,-24 0,0 0,0-1,0 1,0 0,0 0,0 0</inkml:trace>
  <inkml:trace contextRef="#ctx0" brushRef="#br0" timeOffset="64595.6209">5284 4465,'0'-25,"0"0,25 25,-25-25,24 25,1 0,0 0,0 0,-25 25,25-25,-25 25,24-25,-24 25,0 0,0-1,0 1,0 0,0 0,-24-25,24 25,-25-25,25-25,0 0,25 25,-25-25,24 0,1 1,-25-1,25 25,-25-25,25 25,0-25,-1 25,1 0,-25 25,25-25,-25 25,0 0,0-1,0 1,0 0,0 0,25-25,-25-25,25 25,-25-25,24 25,-24-25,25 25,0-24,-25-1,25 25,-25 25,0-1,0 1,0 0,0 0,0 0,0-1,25-24</inkml:trace>
  <inkml:trace contextRef="#ctx0" brushRef="#br0" timeOffset="64859.9664">6053 4192,'0'0,"0"-25,0 0,-25 25,25-24,0-1,-25 25,25 25,0-1,0 1,0 0,0 0,0 0,0-1,0 1,0 0,0 0,0 0,-25-1,25 1,0 0,0 0,0 0,0-1,0 1,0 0</inkml:trace>
  <inkml:trace contextRef="#ctx0" brushRef="#br0" timeOffset="65006.5136">6053 4390,'0'0,"0"-24,24 24,1-25,0 25,-25-25,25 25,0 0,0 0</inkml:trace>
  <inkml:trace contextRef="#ctx0" brushRef="#br0" timeOffset="65196.5738">5383 4068,'0'0,"-25"0,25-25,0 0,0 1</inkml:trace>
  <inkml:trace contextRef="#ctx0" brushRef="#br0" timeOffset="68148.0497">1910 6127,'25'0,"-25"-25,0 0,0 0,0 1,-25 24,1 0,-1 0,0 0,25 24,-25-24,0 25,0 0,1-25,-1 25,25 0,-25-1,0 26,0-25,25 0,-24-1,24 1,-25 0,25 0,0 0,0-1,0 1,25 0,-25 0,24 0,1-25,0 24,25-24,-26 0,1 0,25 0,-25 0,24 0,-24 0,25 0,-25-24,-1 24,26-25,-25 0,0 25,-1-25,-24 0,0 1,-24-1,-1 25,0 0,0 0,0 0,1 0,-1 0,0 0,0 0,50 0,0 0,-25-25,25 25,-1 0,-24-25,25 25,0 0,-25-25,0 50,25 0,0 0,-25 0,0-1,24 1,-24 0,0 0,25 0,0-1,-25 1,0 0,0 0,0 0,25-1,-25 1</inkml:trace>
  <inkml:trace contextRef="#ctx0" brushRef="#br0" timeOffset="68526.0977">2530 6400,'25'0,"-25"-25,0 50,0-1,0 1,25-25,-25 25,0 0,0 0,0-1,0 1,0 0,0 0,0 0,-25-1,0-24,1 0</inkml:trace>
  <inkml:trace contextRef="#ctx0" brushRef="#br0" timeOffset="68979.844">2729 6375,'0'25,"0"-1,0 1,0 0,0 0,0 0,25-1,-1-24,-24 25,25-25,-25 25,25-25,0 0,0 0,-1 0,-24-25,0 0,25 25,0 0,-25 25,25-25,0 25,0-25,-1 25,1-25,0 0,0 0,-25-25,0 0,0 0,0 1,0-1,0 0,-25 0</inkml:trace>
  <inkml:trace contextRef="#ctx0" brushRef="#br0" timeOffset="69264.5059">2530 6226,'-24'0,"-1"0,0 0,25 25,-25-25,25 25,0-1,0 1,0 0,0 0,0 0,0-1,0 1,0 0,0 0,0 0,0-1,0 1,0 0,25 0,-25 0,0-1,25-24,-25 25,0 0,25-25,-25 25,24-25,1 25</inkml:trace>
  <inkml:trace contextRef="#ctx0" brushRef="#br0" timeOffset="69539.1115">3225 6449,'25'-25,"0"25,-1 25,1-25,-25 25,25-25,0 25,-25 0,0-1,0 1,0 0,0 0,0 0,0-1,-25 1</inkml:trace>
  <inkml:trace contextRef="#ctx0" brushRef="#br0" timeOffset="70098.7889">3820 6300,'0'-24,"0"48,0 1,0 0,0 0,0 0,0-1,0 1,0 0,0 0,0 0,0-1,0 1,0 0,0 0,25 0,-25-1,0 1,25-25</inkml:trace>
  <inkml:trace contextRef="#ctx0" brushRef="#br0" timeOffset="70405.5649">3870 6573,'-25'0,"50"0,-50-25,25 1,0-1,25 25,-25-25,25 25,-1 0,-24-25,25 25,0 0,-25-25,25 25,0-24,0 24,-25-25,24 25,-24-25,0 0,-24 0,-1 25,25 25,0 0,0 0,0 0,0-1,0 1,0 0,0 0,25 0,-25-1,0 1,0 0,0 0,0 0,0-1,0 1</inkml:trace>
  <inkml:trace contextRef="#ctx0" brushRef="#br0" timeOffset="70669.8991">4440 6474,'0'0,"0"25,25-25,-25 25,0-1,0 1,25-25,-25 25,0 0,0 0,0-1,0 1,0 0,-25-25,25 25,-25-25,25 25,-24-25</inkml:trace>
  <inkml:trace contextRef="#ctx0" brushRef="#br0" timeOffset="71130.0167">4688 6474,'0'25,"0"0,0-1,0 1,0 0,0 0,25-25,0 0,0 0,0-25,-1 25,-24-25,25 25,-25 25,25-25,0 0,-25 25,25-25,-25 25,24-25,1 24,0-24,0 0,-25-24,0-1,25 0,-25 0,0 0,0 1,-25-1,25 0</inkml:trace>
  <inkml:trace contextRef="#ctx0" brushRef="#br0" timeOffset="71407.0656">4316 6300,'0'0,"-24"0,-1 0,0 0,25 25,-25 0,25 0,0 0,0-1,0 1,0 0,0 0,0 0,0-1,0 1,0 0,0 0,0 0,25 24,-25-24,25 0,-25 0,25-1,-25 1,24 0,1 0</inkml:trace>
  <inkml:trace contextRef="#ctx0" brushRef="#br0" timeOffset="71696.6794">5110 6449,'0'-25,"25"25,-25 25,25-25,-25 25,25-25,-25 25,24 0,-24-1,0 1,25 0,-25 0,0 0,0-1,0 1,0 0,-25 0,1 0,24-1,-25 1,0-25,0 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5:38:08.82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5854 6548,'0'-24,"-25"24,1 0,24-25,-25 25,50 0,-25 25,24-25,1 0,0 0,0 0,0 0,-1-25,1 25,0 0,0 0,0 0,-1-25,1 25</inkml:trace>
  <inkml:trace contextRef="#ctx0" brushRef="#br0" timeOffset="524.1408">5879 6697,'-25'0,"0"25,1 0,24 0,0-1,0 1,24-25,1 0,0 0,0 0,0 0,-1-25,1 25,0 0,0 0,0 0,-1-24,1 24,0 0,0 0,0 0</inkml:trace>
  <inkml:trace contextRef="#ctx0" brushRef="#br0" timeOffset="2388.2653">8310 5283,'0'0,"0"-24,0-1,-25 25,25 25,0-1,0 1,0 0,0 0,0 0,0-1,0 1,0 0,25 0,-25 0,0-1,0 1,25 0,-25 0,0 0,25-1,-25 1,0 0,24 0</inkml:trace>
  <inkml:trace contextRef="#ctx0" brushRef="#br0" timeOffset="2817.2567">8608 5333,'0'0,"0"-25,0 0,0 50,-25-25,0 25,25 0,-25-25,25 25,-25-25,25 24,-24 1,24 0,-25-25,25 25,-25-25,25 25,0-1,25-24,0 0,-1 25,1-25,0 0,-25 25,25-25,0 0,-1 25,1-25,0 0,0 0,0 25,-1-25,1 0,0 0,-25 24,25-24,0 0,-1 0</inkml:trace>
  <inkml:trace contextRef="#ctx0" brushRef="#br0" timeOffset="3526.8921">7938 5978,'-25'0,"50"0,0 0,-1 0,1 0,0 0,0 0,0 0,-1 0,1 0,0 0,0 0,0 0,0 0,24 0,-24-25,25 25,-1 0,1 0,-1 0,1 0,0 0,-1 0,1 0,-1 0,1-25,0 25,24 0,-24 0,24 0,-24 0,24 0,-24 0,24 0,-24 0,24 0,-24 0,-1 0,1 0,0 0,-1 0,1 0,-1 0,1 0,0 0,-1 0,-24 0,25 0,-1 0,-24 0,0 0,24 0,-24 0,0 0,0 0,0 0,-1 0,1 0,0 0,0 0,0 0,-25-24,25 24,-1 0,1 0</inkml:trace>
  <inkml:trace contextRef="#ctx0" brushRef="#br0" timeOffset="4528.6362">7814 6449,'0'0,"25"0,-25-25,0 1,0 48,0 1,24 0,-24 0,0 0,0-1,25 1,-25 0,0 0,0 0,0-1,0 1,0 0,25-25,-25 25,0 0,0-1,0 1,0 0,0 0,0 0,-25-25,25 25,-25-25,25 24,-24-24,-1 0,25-24,-25 24</inkml:trace>
  <inkml:trace contextRef="#ctx0" brushRef="#br0" timeOffset="5133.0385">7963 6598,'24'0,"-24"25,25-25,-25 25,25-1,-25 1,25 0,-25 0,0 0,25-25,-25 24,24-24,-24 25,25-25,-25-25,0 1,25 24,-25-25,25 25,-25-25,25 25,-25-25,0 50,25-25,-25 25,24-25,-24 25,25-25,-25 24,25-24,-25 25,25-25,-25-25,0 1,0-1,0 0,-25 0,25 0,-25 25,25-24,0-1,0 0,-25 25,25-25,-24 25,24-25,0 50</inkml:trace>
  <inkml:trace contextRef="#ctx0" brushRef="#br0" timeOffset="5729.0117">8856 6424,'0'-24,"0"-1,0 0,-25 25,0 0,0 0,0 25,1-25,-1 25,0-1,0 1,0 0,25 0,-24 0,24-1,-25 1,25 25,-25-25,25-1,0 1,0 0,0 0,0 24,0-24,0 0,25 0,0 0,-25 0,24-25,1 24,-25 1,25-25,0 25,0-25,-1 0,1 0,0 0,0 0</inkml:trace>
  <inkml:trace contextRef="#ctx0" brushRef="#br0" timeOffset="6333.3674">9029 6623,'0'-25,"0"0,25 25,0 0,0 0,-25 25,24-25,-24 25,0 0,0-1,0 1,0 0,-24 0,24 0,-25-25,25 24,-25-24,25 25,-25-25,25 25,0-50,25 25,0 0,0 0,-1 0,1 0,0 0,0-25,0 25,-1 0,1 0,0 0,0 0</inkml:trace>
  <inkml:trace contextRef="#ctx0" brushRef="#br0" timeOffset="6617.6679">9302 6722,'0'-25,"25"25,-25-25,25 25,0 0,-1 0,-24-24,25 24,0 0,0 0,0 0,-1 0,1 0</inkml:trace>
  <inkml:trace contextRef="#ctx0" brushRef="#br0" timeOffset="6864.2621">9476 6573,'0'0,"-25"0,0 0,0 0,1 0,-1 0,25 25,25-25,-25 25,24-25,-24 25,0-1,25-24,-25 25,25 0,-25 0,25 0,-25-1,25 1</inkml:trace>
  <inkml:trace contextRef="#ctx0" brushRef="#br0" timeOffset="7227.3568">9674 6573,'0'-25,"25"25,-25 25,25-25,-25 25,25-25,-25 25,24-25,-24 25,0-1,0 1,0 0,25-25,-25 25,0 0,0-1,0 1,0 0,0 0,0 0,0 0,-25-1,1-24,-1 0,25-24,-25 24,0-25,0 0</inkml:trace>
  <inkml:trace contextRef="#ctx0" brushRef="#br0" timeOffset="7460.9157">9649 6400,'0'-25,"0"0,0 50,25-25</inkml:trace>
  <inkml:trace contextRef="#ctx0" brushRef="#br0" timeOffset="8070.5384">9947 6648,'0'-25,"0"50,25-25,-25 24,0 1,0 0,0 0,0 0,0-1,0 1,25 0,-25 0,24-25,1 0,-25-25,25 25,-25-25,25 25,-25-25,0 1,25 24,-25-25,24 50,-24-1,25-24,-25 25,25-25,-25 25,25-25,-25-25,25 25,-25-25,0 1,24 24,-24-25,0 0,0 0,0 0,0 1,-24 24,24-25,-25 25,0 0</inkml:trace>
  <inkml:trace contextRef="#ctx0" brushRef="#br0" timeOffset="8431.7024">10468 6400,'0'-25,"25"25,0 0,-1 0,-24 25,25-25,-25 24,25-24,0 25,-25 0,25-25,-25 25,24 0,-24-1,25 1,-25 0,0 0,0 0,0-1,0 1,-25 0,1 0,-1 0,0-1,0 1</inkml:trace>
  <inkml:trace contextRef="#ctx0" brushRef="#br0" timeOffset="13114.5135">11138 6474,'0'0,"0"-25,0 0,0 1,0-1,0 50,0-1,0 1,0 0,0 0,0 0,0-1,0 1,24 0,-24 0,0 0,0-1,0 1,25 0,-25 0,0 0</inkml:trace>
  <inkml:trace contextRef="#ctx0" brushRef="#br0" timeOffset="13438.9357">11386 6623,'25'0,"-25"25,24-25,-24 24,25-24,-25 25,25-25,0 25,0-25,-1 0,-24 25,25-25,-25-25,0 0,0 0,0 1,-25-1,1 0,-1 25,0-25,0 25,25-25</inkml:trace>
  <inkml:trace contextRef="#ctx0" brushRef="#br0" timeOffset="13712.08">11758 6623,'0'0,"0"-25,0 0,25 25,-1 0,1-25,0 25,0 0,0 0,-1 0,1 0,0 0,0 0,0 0,-1 0,1 0,0 0</inkml:trace>
  <inkml:trace contextRef="#ctx0" brushRef="#br0" timeOffset="13998.9748">11956 6449,'0'0,"0"-25,-25 25,50 25,-25 0,0 0,0 0,25-1,-25 1,0 0,0 0,0 0,25-1,-25 1,0 0</inkml:trace>
  <inkml:trace contextRef="#ctx0" brushRef="#br0" timeOffset="14306.3405">12229 6449,'0'25,"25"-25,-25 25,0 0,25-25,-25 24,24-24,-24 25,25-25,-25 25,25 0,-25 0,0-1,25-24,-25 25,0 0,0 0,0 0,-25-1,25 1,-25 0,0 0,1-25,-1 0,25-25</inkml:trace>
  <inkml:trace contextRef="#ctx0" brushRef="#br0" timeOffset="14561.901">12229 6350,'0'0,"0"-25,0 0,0 1</inkml:trace>
  <inkml:trace contextRef="#ctx0" brushRef="#br0" timeOffset="15398.0631">12651 6474,'-25'0,"25"25,-25-25,25 25,0-1,0 1,0 0,0 0,25 0,-25-1,25-24,0 25,-1-25,1 0,0 0,-25-25,25 25,-25-24,0-1,25 25,-25 25,24-25,1 0,-25 24,25-24,0 0,-25-24,25 24,-25-25,0 0,0 0,0 0,0 1,0-1,0 0,-25 0,25 0,-25 1</inkml:trace>
  <inkml:trace contextRef="#ctx0" brushRef="#br0" timeOffset="15651.6524">13097 6276,'25'0,"-25"-25,25 25,-25-25,25 25,-1 25,1-25,-25 25,25-25,-25 24,25 1,-25 0,0 25,0-26,0 1,0 0,0 25,-25-26,25 1,-25 25,25-25,-25-1</inkml:trace>
  <inkml:trace contextRef="#ctx0" brushRef="#br0" timeOffset="16651.516">11162 6176,'-24'0,"-1"0,0 0,0 0,0 0,1 0,-1 0,25 25,0 0,-25 0,25 0,-25-1,25 26,0-25,0 0,-25 24,25-24,0 0,0 24,0-24,0 0,0 25,0-26,25 1,-25 0,25 0,-25 0,25 24,0-24,-1 0,1 0,25-25,-25 25,24-1</inkml:trace>
  <inkml:trace contextRef="#ctx0" brushRef="#br0" timeOffset="18082.2612">5507 8533,'0'-25,"25"25,0 0,-1 0,1 0,0 0,0 0,0 0,-1 0,1 0,0 0,0 0,0 0,-1 0,1 0,0 0,0 0</inkml:trace>
  <inkml:trace contextRef="#ctx0" brushRef="#br0" timeOffset="18325.1656">5656 8706,'-25'0,"50"0,-25 25,25-25,-1 0,1 0,0 0,0 0,0 0,-1-25,1 25</inkml:trace>
  <inkml:trace contextRef="#ctx0" brushRef="#br0" timeOffset="19047.4672">7739 8086,'0'-24,"0"-1,0 50,0-1,0 1,0 0,0 0,0 0,0-1,0 1,0 0,0 0,0 0,0-1,0 1,25-25,-25 25,0 0,25-25</inkml:trace>
  <inkml:trace contextRef="#ctx0" brushRef="#br0" timeOffset="19516.1883">7987 8161,'0'0,"0"-25,0 50,-24-25,24 25,-25-25,25 24,-25-24,25 25,-25-25,0 0,25 25,-24-25,24 25,-25-25,25 25,0-1,25-24,-1 0,-24 25,25-25,0 0,0 0,0 0,-1 0,1 0,0 0,0 25,0-25,-1 0,1 0,0 0,0 0,0 0,0 0,-25 25,24-25,1 0,0 0</inkml:trace>
  <inkml:trace contextRef="#ctx0" brushRef="#br0" timeOffset="19893.3254">8682 8062,'0'0,"0"-25,25 25,-25-25,0 0,0 0,-25 25,0 0,0 0,1 25,-1-25,25 25,-25 0,0 0,25-1,-25 1,25 0,-24 0,24 0,0-1,0 1,0 0,0 0,0 0,0-1,0 1,24 0,-24 0,25-25,0 25,0-25,0 0,-1 24,1-24,0 0</inkml:trace>
  <inkml:trace contextRef="#ctx0" brushRef="#br0" timeOffset="20200.226">8831 8235,'25'0,"-1"0,1 0,0 0,0 0,0 0,-1-25,1 25,0 0,0 0,0 0</inkml:trace>
  <inkml:trace contextRef="#ctx0" brushRef="#br0" timeOffset="20569.1573">9203 8086,'0'-24,"25"24,-25 24,24 1,1 0,0 0,-25 0,25-1,-25 1,0 0,0 0,25-25,-25 25,0-1,0 1,0 0,-25-25,25 25,-25-25,25 25,-25-25,0 0,1 0,24-25</inkml:trace>
  <inkml:trace contextRef="#ctx0" brushRef="#br0" timeOffset="21098.125">9401 8186,'25'0,"0"0,-25 24,0 1,25-25,-25 25,0 0,0 0,25-25,-25 24,24-24,1 0,-25-24,25 24,-25-25,25 25,0 0,-25 25,24-25,1 0,0 0,-25-25,25 25,-25-25,0 0,0 0,0 1,0-1,0 0,0 0,0 0</inkml:trace>
  <inkml:trace contextRef="#ctx0" brushRef="#br0" timeOffset="21414.7643">9873 7937,'0'0,"24"0,1 0,-25 25,25-25,-25 25,25 0,-25 0,25-25,-25 25,24-1,-24 1,25 0,-25 0,25 0,-25-1,0 1,0 0,0 0,0 0,0-1,-25 1,25 0,-25-25,1 25,-1-25,0 25,0-25,0 24</inkml:trace>
  <inkml:trace contextRef="#ctx0" brushRef="#br0" timeOffset="22098.0909">10518 7888,'0'-25,"0"0,0 50,-25-25,25 25,-25-25,25 25,-25-25,25 24,-25 1,25 0,-24 0,24 0,-25 0,25-1,0 1,0 0,0 0,0 0,0-1,0 1,0 0,25 0,-1 0,1-1,0 1,0-25,0 0,-1 0,1 0</inkml:trace>
  <inkml:trace contextRef="#ctx0" brushRef="#br0" timeOffset="22544.0137">10741 8062,'25'0,"-25"-25,24 25,1 0,0 25,0-25,0 0,-25 24,24-24,-24 25,0 0,0 0,0 0,0-1,0 1,-24-25,24 25,0 0,-25-25,50 0,-1 0,1 0,0 0,0 0,0 0,-1 0</inkml:trace>
  <inkml:trace contextRef="#ctx0" brushRef="#br0" timeOffset="22839.1576">11212 8111,'0'0,"0"25,25-25,0-25,-1 25,1 0,0 0,0 0,0 0,0-25,-1 25,1 0</inkml:trace>
  <inkml:trace contextRef="#ctx0" brushRef="#br0" timeOffset="23204.1072">11609 7937,'0'0,"25"0,-25 25,25-25,-25 25,24 0,-24 0,25-25,-25 25,0-1,25-24,-25 25,0 0,0 0,0 0,0-1,0 1,0 0,-25 0,0-25,1 25,-1-25,0 0,25-25</inkml:trace>
  <inkml:trace contextRef="#ctx0" brushRef="#br0" timeOffset="23746.7298">11857 7987,'0'0,"25"0,-25 25,0 0,0 0,0-1,25-24,-25 25,0 0,0 0,0 0,0-1,24-24,1 0,-25-24,25 24,-25-25,25 25,0 0,-1 25,-24-1,25-24,-25 25,25-25,0-25,-25 1,25 24,-25-25,0 0,0 0,0 0,0 1,-25 24,0-25,0 25,0-25,1 25,-1-25</inkml:trace>
  <inkml:trace contextRef="#ctx0" brushRef="#br0" timeOffset="23980.8082">11485 7714,'0'-25,"0"1,25 24,0 0</inkml:trace>
  <inkml:trace contextRef="#ctx0" brushRef="#br0" timeOffset="24388.4022">12279 7813,'0'-24,"24"24,-24 24,25-24,0 25,0-25,-25 25,25-25,-25 25,24-25,-24 25,25-25,-25 24,0 1,25 0,0 0,-25 0,0 0,25-1,-25 1,0 0,0 0,0 0,0-1,0 1,0 0,0 0,-25 0,25-1,-25-24,0 25,25 0,-25-25,1 25</inkml:trace>
  <inkml:trace contextRef="#ctx0" brushRef="#br0" timeOffset="25069.0677">13023 7789,'25'0,"-25"-25,0 50,0-1,0 1,24-25,-24 25,0 0,0 0,0-1,0 1,0 0,25 0,-25 0,0 0,0-1,0 1,0 0,0 0</inkml:trace>
  <inkml:trace contextRef="#ctx0" brushRef="#br0" timeOffset="25486.1563">13296 7962,'0'-25,"0"50,24-25,-24 25,0 0,0 0,25-25,-25 25,25-1,-25 1,25-25,-25 25,25-25,-1 0,1 0,-25-25,25 25,0-25,-25 1,0-1,0 0,-25 25,25-25,-25 25,25-25,-25 25,1 0,24-25,-25 25</inkml:trace>
  <inkml:trace contextRef="#ctx0" brushRef="#br0" timeOffset="25920.0221">13717 7962,'25'0,"0"0,0 0,0 0,-1 0,1 0,0-25,0 25,0 0,-1 0,1 0,0 0</inkml:trace>
  <inkml:trace contextRef="#ctx0" brushRef="#br0" timeOffset="26474.1051">14164 7764,'25'0,"-25"25,24-25,-24 24,0 1,0 0,0 0,25 0,-25-1,0 1,0 0,25-25,-25 25,0 0,0 0,0-1,0 1,0 0,0 0,-25-25,0 0,1 0,-1 0,0 0,25-25,-25 25,25-25</inkml:trace>
  <inkml:trace contextRef="#ctx0" brushRef="#br0" timeOffset="26847.8883">14114 7541,'0'0,"0"24,0-48</inkml:trace>
  <inkml:trace contextRef="#ctx0" brushRef="#br0" timeOffset="27676.2489">14387 7764,'0'-25,"25"25,-25 25,0 0,0-1,0 1,0 0,0 0,0 0,0-1,0 1,25-25,-25 25,24-25,-24 25,25-25,0-25,0 0,-25 0,0 1,25 24,-25-25,0 0,25 25,-25 25,24-25,-24 25,25-25,-25 24,25 1,0 0,0-25,-1-25,-24 0,25 25,-25-24,0-1,0 0,0 0,0 0,-25 25,25-24,0-1,-24 25,24-25,0 0</inkml:trace>
  <inkml:trace contextRef="#ctx0" brushRef="#br0" timeOffset="27984.0894">15007 7541,'0'0,"25"0,0 0,0 0,-1 0,-24 24,25-24,-25 25,25-25,-25 25,25-25,-25 25,25 0,-25-1,0 1,24 0,-24 0,0 0,0-1,0 26,0-25,0 24,0-24,0 25,-24-25,24 0,-25-1,0 26</inkml:trace>
  <inkml:trace contextRef="#ctx0" brushRef="#br0" timeOffset="28615.9078">12874 7665,'0'0,"0"-25,0 50,0-1,-25 1,25 0,0 0,-25 0,25-1,0 1,0 0,0 0,0 24,-24-24,24 0,0 25,0-25,0-1,0 1,0 0,24 25,1-26,-25 1,25 0</inkml:trace>
  <inkml:trace contextRef="#ctx0" brushRef="#br0" timeOffset="30851.8244">7219 8880,'-25'0,"0"0,0 0,0 0,0 0,1 0,-1 0,0 0,0 0,0 0,1 0,48 0,1 0,0 0,0 0,0 0,-25 25,24-25,1 0,0 0,0 0,0 0,0 0,-1 0,1 0,0 0,0 0,0 0,24 0,-24 0,0 0,0 0,24-25,-24 25,0 0,24 0,-24 0,25 0,-25 0,-1 0,26 0,-25 0,24 0,-24-25,25 25,-25 0,24 0,1 0,-25 0,24 0,1-25,0 25,-1 0,-24 0,25 0,-1 0,1 0,-1 0,1-24,0 24,-1 0,1 0,-1 0,1 0,0 0,-1 0,1 0,-1 0,1-25,0 25,-1 0,1 0,-1 0,1 0,0 0,-1 0,1 0,0 0,-26-25,26 25,0 0,-1 0,1 0,-1 0,1-25,0 25,-26 0,26 0,0 0,-1-25,1 25,-1 0,1 0,0-24,-1 24,1 0,0 0,-1 0,1 0,-1-25,1 25,-25 0,24 0,1-25,0 25,-1 0,1 0,-1-25,1 25,0 0,-1 0,-24-25,25 25,-1 0,-24 0,25 0,-1-24,-24 24,25 0,-1 0,1 0,-25-25,24 25,1 0,0 0,-1 0,1 0,-1-25,1 25,0 0,-1 0,-24 0,25 0,-1-25,-24 25,25 0,-26 0,26 0,-25 0,24 0,-24 0,0 0,25 0,-26-25,26 25,-25 0,0 0,24 0,-24 0,25 0,-25 0,24 0,-24 0,0-24,0 24,24 0,-24 0,0 0,0 0,24 0,-24 0,0 0,0 0,24 0,-24 0,0 0,24-25,-24 25,0 0,25 0,-26 0,1 0,25 0,-25 0,24 0,-24 0,0 0,25-25,-26 25,26 0,-25 0,0 0,24 0,-24 0,0 0,24 0,-24 0,0 0,25 0,-26 0,1 0,25 0,-25 0,24 0,-24 0,0 0,0 0,-1 0,1 0,0 0,0 0,0 0,-1-25,1 25,0 0,0 0,0 0,-1 0,1 0,0 0,0 0,0 0,0 0,-1 0,1 0,0 0,0 0,0 0,-1-25,1 25,0 0,0 0,24 0,-24 0,0 0,25 0,-26 0,26-24,-25 24,24 0,-24 0,25 0,-25 0,24 0,-24 0,25 0,-26-25,26 25,0 0,-26 0,26 0,-25 0,24 0,1 0,-25 0,25 0,-1 0,-24 0,25 0,-1 0,1 0,-1 0,1 0,0 0,-1 0,1 0,-1 0,1 0,-25 0,24 0,1 0,0 0,-1 0,-24 0,25 0,-1 0,-24 0,0 0,25 0,-26 0,1 25,0-25,0 0,0 0,-1 0,1 0,-50 0,25-25</inkml:trace>
  <inkml:trace contextRef="#ctx0" brushRef="#br0" timeOffset="32298.6885">8136 9475,'0'-24,"0"-1,0 0,-25 25,25-25,0 0,0 50,0 0,0 0,0 0,0-1,25 1,-25 0,25 0,-25 0,25-1,-25 1,0 0,25 0,-25 0,25-1,-1-24,-24 25,25-25,0 0,-25-25,25 1,-25-1,0 0,0 0,0 0,0 1,25 24,-1 0,-24 24,25-24,-25 25,25-25,-25 25,25-25,-25 25,25-25,-1 25,-24-1,25-24,0 25,0-25,-25-25,0 1,0-1,0 0,-25 0,25 0,0 1,0-1,-25 0,25 0,0 0,-25 1,25-1,0 0,0 0</inkml:trace>
  <inkml:trace contextRef="#ctx0" brushRef="#br0" timeOffset="32842.8066">8608 9252,'0'-25,"24"25,-24-24,25 24,0 0,0 0,0 24,-25 1,0 0,0 0,0 0,0-1,0 1,0 0,-25 0,25 0,-25-1,25 1,0-50,25 25,0 0,-1-24,1 24,0 0,0 0,0-25,-1 25,1 0,0-25,0 25,0 0,-1 0</inkml:trace>
  <inkml:trace contextRef="#ctx0" brushRef="#br0" timeOffset="33520.7037">9302 9302,'0'0,"0"-25,0 0,0 50,0 0,0 0,0-1,0 1,0 25,0-25,0-1,25 1,-25 25,0-25,0-1,0 26,25-25,-25 0,0-1,25 1,-25 0,0 0,24 0,-24-1,0 1,0 0,0 0,0-50,-24 25,-1 0,0 0,0-25,0 25,0 0,1 0,-1-25,0 25,0 0,0-24,1 24,-1 0,25-25</inkml:trace>
  <inkml:trace contextRef="#ctx0" brushRef="#br0" timeOffset="33994.1714">9352 9227,'0'-24,"25"24,-1 0,1 0,0 0,0 0,0 0,24 0,-24 0,25 0,-26 0,26 0,-25 0,24 0,1 0,-25 0,24-25,1 25,-25 0,24 0,1 0,-25-25,24 25,1 0,-25 0,24-25,1 25,-25 0,25 0,-26 0,1 0,0-25,0 25,0 0,-1 0,1 0,0 0,0 0,0 0</inkml:trace>
  <inkml:trace contextRef="#ctx0" brushRef="#br0" timeOffset="34640.862">9625 9550,'0'-25,"24"25,-24-25,0 50,0 0,0 0,25-1,-25 1,0 0,25 0,-25 0,25-25,-25 24,25-24,-1 0,1 0,0 0,0 0,0 0,-1-24,1 24,0-25,0 0,-25 0,0 0,0 1,0-1,-25 25,0 0,25-25,0 50,25 0,-25-1,0 1,25 0,-25 0,0 0,0-1,25 1,-25 0,24 0,-24 0</inkml:trace>
  <inkml:trace contextRef="#ctx0" brushRef="#br0" timeOffset="34895.719">10170 9649,'25'0,"0"0,-25-25,25 25,-1 0,1 0,0 0,0 0,0 0,0 0,-1 0,1 0,0 0</inkml:trace>
  <inkml:trace contextRef="#ctx0" brushRef="#br0" timeOffset="35156.2832">10344 9550,'0'0,"-25"0,0 0,25 25,0-1,0 1,25 0,-25 0,0 0,0-1,0 1,0 0,0 0,25 0,-25-1</inkml:trace>
  <inkml:trace contextRef="#ctx0" brushRef="#br0" timeOffset="35707.4212">10542 9575,'25'0,"-25"24,0 1,0 0,0 0,25 0,-25-1,0 1,25-25,-25 25,25-50,-1 0,1 25,-25-24,25 24,-25 24,25-24,-25 25,25 0,-1 0,1-25,0 0,0 0,-25-25,25 25,-25-25,24 0,-24 1,0-1,0 0,0 0,0 0,0 1,-24-1,24 0,-25 25,0-25,0 25,0-25</inkml:trace>
  <inkml:trace contextRef="#ctx0" brushRef="#br0" timeOffset="36056.7478">10865 9376,'25'0,"-25"-25,24 25,-24-24,25 24,0 0,0 24,0 1,-25 0,24 0,-24 0,0-1,0 1,0 0,0 0,-24-25,24 25,24-25,-24-25,25 25,0-25,0 25,0-25</inkml:trace>
  <inkml:trace contextRef="#ctx0" brushRef="#br0" timeOffset="36765.9467">11931 9004,'0'-25,"0"0,0 50,0 0,25 0,-25 0,25 0,-25-1,0 1,25 25,-25-25,0-1,25 26,-25-25,24 0,-24 24,0-24,25 0,-25 24,0-24,25 0,-25 0,0 0,0-1,0 1,0 0,0 0,0 0,0-1,0 1,-25-25,0 0,1 0,-1-25,0 25,0-24,0 24,1-25,-1 25,25-25,-25 25,0-25,0 0,25 1,-24-1</inkml:trace>
  <inkml:trace contextRef="#ctx0" brushRef="#br0" timeOffset="37312.842">12055 8979,'25'0,"-25"-25,25 25,0 0,0 0,-1 0,1 0,0 0,0 0,0 0,-1 0,26 0,-25 0,24 0,-24 0,25 0,0 0,-26-24,26 24,0 0,-1 0,1 0,-1 0,-24 0,25 0,-1 0,-24 0,25 0,-1 0,1 0,-25 0,24 0,1-25,-25 25,24 0,1 0,0 0,-26 0,26-25,-25 25,25 0,-26 0,1 0,0 0,0-25,0 25,-1 0,1 0,0 0,0 0,0 0,-1-25,1 25,0 0,0 0,0 0,-1 0,1 0</inkml:trace>
  <inkml:trace contextRef="#ctx0" brushRef="#br0" timeOffset="38139.8747">12427 9252,'25'0,"-25"-25,0 50,0 0,0 0,0 0,0-1,0 1,25 0,-25 0,0 0,0-1,0 1,25-25,-25 25,0 0,0 0,0-1,0 1</inkml:trace>
  <inkml:trace contextRef="#ctx0" brushRef="#br0" timeOffset="38798.8852">12651 9376,'0'25,"0"0,0 0,25-1,-25 1,24-25,-24 25,25-25,0 0,-25 25,25-25,0 0,-25-25,24 0,-24 0,0 1,0-1,0 0,-24 25,24-25,0 0,24 25,1 0,0 0,0 0,-25 25,25-25,-25 25,24 0,-24 0,0-1,0 1,0 0,25-25,-25 25,25-25,-25 25,25-25,0-25,-25 0,24 25,-24-25,0 0,0 1,0-1,-24 25,24-25,-25 0,25 0,-25 25,25-24,-25 24,25-25,-25 25,25-25,-24 25</inkml:trace>
  <inkml:trace contextRef="#ctx0" brushRef="#br0" timeOffset="39076.8215">13296 9426,'0'0,"24"0,1 0,0 0,0 0,0 0,-1 0,1 0,0 0,0 0,0 0,0 0,-1 0</inkml:trace>
  <inkml:trace contextRef="#ctx0" brushRef="#br0" timeOffset="39356.0516">13444 9302,'-24'0,"-1"0,25-25,0 50,0 0,0-1,0 1,25 0,-25 0,0 0,24-1,-24 1,0 0,0 0,0 0,25-25,-25 24,0 1</inkml:trace>
  <inkml:trace contextRef="#ctx0" brushRef="#br0" timeOffset="39918.5916">13742 9327,'0'0,"0"-25,0 50,0-1,0 1,25-25,-25 25,0 0,0 0,0-1,0 1,25 0,-25 0,25 0,-1-25,-24-25,25 25,-25-25,25 0,0 25,-25-25,25 1,-1 24,-24 24,25-24,-25 25,25-25,-25 25,0 0,25-25,-25 25,25-25,-1 0,-24-25,25 25,-25-25,0 0,25 0,-25 1,0-1,-25 0,25 0,-25 25,25-25,-24 25,24-24,-25 24,0-25,0 25,0-25</inkml:trace>
  <inkml:trace contextRef="#ctx0" brushRef="#br0" timeOffset="40290.1673">14139 9128,'25'0,"-25"-25,25 25,-1 0,-24 25,25-25,0 25,-25 0,0 0,0-1,0 1,0 0,0 0,-25 0,25-1,0 1,-25-25,25 25,0-50,25 25,0 0,0-25,0 25,-1 0,1-24,0 24,0 0,0 0</inkml:trace>
  <inkml:trace contextRef="#ctx0" brushRef="#br0" timeOffset="42106.9598">8980 10269,'0'0,"-25"-25,0 25,0 0,25-24,-25 24,50 0,0 0,0 0,0 0,-1 0,1 0,0 0,25 0,-26 0,1 0,0 0,25 0,-26 24,1-24,25 0,-25 0,24 0,-24 0,25 0,-1 0,-24 0,25 0,-1 0,1 0,0 0,-1 0,1 0,-1 0,1 0,24 0,-24-24,24 24,-24 0,24 0,1 0,-25 0,24 0,0 0,1 0,-26-25,26 25,-1 0,1 0,-1 0,0 0,1 0,-1 0,1 0,-1 0,1 0,-1-25,25 25,-24 0,-1 0,0-25,26 25,-26 0,0 0,26-25,-26 25,0 0,1 0,-1-24,1 24,-1 0,1 0,24-25,-25 25,1 0,-1 0,-24 0,24 0,0 0,1-25,-26 25,26 0,-26 0,26 0,-25 0,-1 0,1 0,-1 0,1 0,-25 0,24 0,-24-25,0 25,0 0,0 0,-1 0,1 0,0 0,-25-25</inkml:trace>
  <inkml:trace contextRef="#ctx0" brushRef="#br0" timeOffset="43395.1106">11758 10517,'0'25,"0"0,0 0,25-25,-25 24,0 1,24 0,-24 0,0 0,25-1,-25 1,25-25,-25-25,0 1,0-1,0 0,0 0,0 0,0 1,0-1,-25 0,25 0,-25 25,25-25,-24 25,24-24,-25 24,50-25,-1 25,1 0,0 25,0-25,0 0,-1 0,1 24,0-24,0 25,0-25,-25 25,24-25,-24 25,25-25,-25 25,25-1,-25 1,25 0,-25 0,0 0,0-1,-25-24,25 25,-25-25,0 25,1-25,-1 25,0-25,0 0,0 0,1 0,-1 0,0 0,0 0</inkml:trace>
  <inkml:trace contextRef="#ctx0" brushRef="#br0" timeOffset="46863.6521">6251 12229,'-25'0,"50"0,0 0,0 0,0 0,-1 0,1 0,0 0,0 0,0 0,-1 0</inkml:trace>
  <inkml:trace contextRef="#ctx0" brushRef="#br0" timeOffset="47137.1903">6350 12402,'25'0,"0"25,0-25,0 0,-1 0,1 0,0 0,0 0,0 0,-1 0</inkml:trace>
  <inkml:trace contextRef="#ctx0" brushRef="#br0" timeOffset="48570.49">8236 11534,'0'-25,"0"50,0 0,0 0,0 0,0-1,0 1,0 0,0 0,0 0,0-1,0 1,24-25,-24 25,0 0,0 0,0-1,0 1,0 0,25 0,-25 0,0-1,0 1,0 0,0 0,0-50,0 0</inkml:trace>
  <inkml:trace contextRef="#ctx0" brushRef="#br0" timeOffset="49428.0231">7764 11832,'-25'0,"1"0,48 0,1 0,0 0,0 0,0 0,-25-25,24 25,1 0,0 0,0 0</inkml:trace>
  <inkml:trace contextRef="#ctx0" brushRef="#br0" timeOffset="50023.1769">8533 11633,'0'0,"25"0,-25-24,25 24,0 0,-1 0,1 0,0 0,-25 24,25-24,-25 25,0 0,0 0,0 0,-25-1,25 1,-25 0,25 0,-25-25,25 25,-24-25,24 24,-25-24,50 0,-1 0,1 0,0 0,0 0,0 0,-1 0,1 0,0 0,0 0,0 0,-1 0,1 0,-25 25</inkml:trace>
  <inkml:trace contextRef="#ctx0" brushRef="#br0" timeOffset="50396.1449">9079 11633,'0'-24,"25"24,-25-25,0 50,0-1,0 1,0 0,0 0,0 0,0-1,0 1,24-25,-24 25,0 0,0 0,25-25,-25 24,0 1,0 0,25-25,-25 25</inkml:trace>
  <inkml:trace contextRef="#ctx0" brushRef="#br0" timeOffset="50892.7688">9401 11658,'0'0,"0"-25,0 1,-24 24,-1 0,0 0,25 24,-25-24,0 0,25 25,-25-25,25 25,-24-25,24 25,-25-25,25 25,0-1,25-24,-1 25,1-25,0 25,0-25,0 0,-25 25,25-25,-1 0,1 0,-25 25,25-25,0 0,0 0,-25 24,24-24,1 0,0 0,-25 25,25-25,-25-25,-25 25</inkml:trace>
  <inkml:trace contextRef="#ctx0" brushRef="#br0" timeOffset="52624.1002">9625 11559,'0'-25,"0"50,0 0,24-25,-24 25,0-1,0 1,25 0,-25 0,0 0,25-1,-25 1,25-25,-25 25,25-25,-1 0,-24-25,0 0,25 25,-25-24,0-1,25 25,-25 25,25-25,-25 24,25-24,-1 25,-24 0,25-25,-25 25,0-50,0 0,0 0,0 1,0-1,0 0,0 0,0 0,-25 25,25-24,0-1,-24 25,24-25,0 0,-25 0,25 1</inkml:trace>
  <inkml:trace contextRef="#ctx0" brushRef="#br0" timeOffset="53067.2008">9972 11311,'0'0,"0"-25,25 25,-1-25,-24 1,25 24,0-25,0 25,-25-25,25 50,-1-25,-24 25,25-1,-25 1,0 0,0 0,0 0,0-1,0 1,0 0,0 0,0 0,-25-25,25 24,25-24,0 0,0 0,-25-24,25 24,-1 0,1 0,0 0,0 0,0 0,0-25,-1 25,1 0,0 0,0 0</inkml:trace>
  <inkml:trace contextRef="#ctx0" brushRef="#br0" timeOffset="53822.3678">8136 12452,'0'0,"-25"-25,25 0,25 25,0-24,0 24,0 0,0 0,24 0,-24 0,0 0,24 0,1 0,-25 0,24 0,1 0,24 0,-24 0,0 0,-1 0,26 0,-26 0,26 0,-1 0,-24 0,24-25,0 25,1 0,-1 0,-24 0,24 0,1 0,-1-25,-24 25,24 0,-24 0,-1 0,26 0,-26 0,1 0,0-25,-26 25,26 0,-25 0,0 0,-1 0,1 0,0 0</inkml:trace>
  <inkml:trace contextRef="#ctx0" brushRef="#br0" timeOffset="54454.8798">9277 12526,'25'0,"-25"25,0 0,0 0,0 0,0-1,0 26,0-25,0 0,0 24,0-24,0 0,0 0,0-1,0 1,0 0,0 0,0 0,0-50,0 0,0 0,0 0,0 1,-25-1,25 0,0 0,-25 0,25 1,-24-1,24 0,-25 25,25-25,0 0,25 25,-1 0,1 0,0 0,0 0,0 0,0 0,-1 25,1-25,0 0,0 0,0 25,-1-25,1 0,0 25,0-25,0 25,-1-25,-24 24,25-24,-25 25,0 0,0 0,-25 0,25-1,-24-24,24 25,-25-25,0 25,0-25,0 25,1-25,-1 25,0-25,0 24,0-24</inkml:trace>
  <inkml:trace contextRef="#ctx0" brushRef="#br0" timeOffset="55519.2615">10865 12129,'-25'0,"0"0,50 0,0 0,-25 25,25-25,-1 0,1 0,0 0,25 0,-26 0,1 0,0 0,25 0,-26-25,1 25,0 0,0 0,0 0,-1 0,1 0,0 0,0 0,-25-24</inkml:trace>
  <inkml:trace contextRef="#ctx0" brushRef="#br0" timeOffset="55924.1641">12105 11559,'0'-25,"0"0,25 25,-25 25,0 0,0 0,0 0,0-1,25 26,-25-25,0 0,0-1,0 1,0 0,0 25,0-26,24 1,-24 0,0 0,0 0</inkml:trace>
  <inkml:trace contextRef="#ctx0" brushRef="#br0" timeOffset="56320.5222">12353 11733,'0'-25,"-25"25,0 0,1 0,-1 0,0 25,0-25,0 24,1-24,24 25,0 0,24-25,-24 25,25-25,0 0,0 25,0-25,-1 0,1 24,0-24,0 0,0 0,-1 0,1 25,0-25,0 0,0 0,0 0,-1 0,1 0,0 0,0 0</inkml:trace>
  <inkml:trace contextRef="#ctx0" brushRef="#br0" timeOffset="56660.0753">12874 11683,'-25'0,"0"0,25-25,0 50,25-25,-25 25,25-25,-25 25,25-25,-25 24,0 1,25-25,-25 25,0 0,0 0,0-1,0 1,0 0,-25 0,0-25,0 0</inkml:trace>
  <inkml:trace contextRef="#ctx0" brushRef="#br0" timeOffset="57207.8095">13048 11708,'24'-25,"-24"50,25-25,-25 25,0-1,0 1,25 0,-25 0,0 0,25-25,-25 24,25-24,-25 25,24-25,-24-25,25 25,-25-24,25 24,0 0,-25-25,25 25,-25 25,24-25,1 24,-25 1,25-25,-25 25,25-25,0 0,-1 0,-24-25,25 0,-25 1,0-1,0 0,0 0,0 0,-25 25,25-24,-24-1,-1 0,0 25,0-25,0 25,1 0,-1-25,0 25,-25 0</inkml:trace>
  <inkml:trace contextRef="#ctx0" brushRef="#br0" timeOffset="57384.0466">12775 11485,'0'-25,"25"0,-25 0,24 25</inkml:trace>
  <inkml:trace contextRef="#ctx0" brushRef="#br0" timeOffset="58122.1329">13916 11485,'0'24,"-25"-24,25 25,-25 0,25 0,-25 0,1-1,24 1,0 0,-25 0,25 0,0-1,0 1,0 0,0 0,0 0,0-1,0 1,0 0,25 0,-25 0,24-1,1 1,0-25,-25 25,25-25,0 0,-1 0,1 0,0 25,0-25,0 0,-1 0,1 0,0 0,0 0,-25-25,25 25</inkml:trace>
  <inkml:trace contextRef="#ctx0" brushRef="#br0" timeOffset="58965.1237">14660 11534,'25'0,"-25"-25,25 25,-1 0,1 0,0 0,0 0,0 0,-25 25,24-25,-24 25,25-25,-25 25,0 0,0-1,0 1,0 0,-25 0,25 0,-24-25,-1 24,0 1,0-25,25 25,-25-25,1 0,24 25,24-25,1 0,0 0,0 0,0 0,-1 0,1 0,0 0,0 0,0 0,-1 0,1 0,0 0,0-25,0 25,-1 0</inkml:trace>
  <inkml:trace contextRef="#ctx0" brushRef="#br0" timeOffset="59352.34">15280 11584,'0'25,"0"-1,0 1,0 0,25-25,-25 25,25-25,-1 25,1-25,0 0,0-25,-25 0,0 0,0 0,0 1,-25 24,25-25,-25 0,0 0,1 25,-1 0</inkml:trace>
  <inkml:trace contextRef="#ctx0" brushRef="#br0" timeOffset="61567.9279">15851 11633,'24'25,"1"-25,0 0,0 0,0 0,-1 0,1 0,0 0,0 0</inkml:trace>
  <inkml:trace contextRef="#ctx0" brushRef="#br0" timeOffset="62225.5552">16148 11460,'0'0,"0"25,0-1,0 1,25-25,-25 25,0 0,0 0,0-1,25-24,-25 25,0 0,0 0,25 0,-25-1,24-24,-24 25,25-25,0 0,-25-25,25 25,-25-24,25-1,-25 0,24 25,-24-25,25 0,0 1,0 24,-25 24,0 1,25-25,-25 25,0 0,24-25,-24 25,0-1,25-24,-25 25,25-25,-25 25,25-25,0 0,-25-25,24 25,1 0,-25-25,25 25,0-24,-25-1,0 0,0 0,0 0,0 1,-25 24,25-25,-25 0,0 0,1 25,24-25,-25 25,25-24,-25 24,0 0,25-25,-25 25</inkml:trace>
  <inkml:trace contextRef="#ctx0" brushRef="#br0" timeOffset="62612.1203">16644 11361,'0'-25,"0"0,25 25,-25-25,25 25,0 0,0 0,-1 0,1 25,0-25,-25 25,25-25,-25 25,0-1,0 1,0 0,0 0,-25 0,25-1,-25-24,25 25,-25-25,25 25,25-50,0 25,0 0,0-25,-1 25,1 0</inkml:trace>
  <inkml:trace contextRef="#ctx0" brushRef="#br0" timeOffset="62909.8667">17264 11311,'-24'-25,"48"25,-24 25,25-25,-25 25,25-25,-25 25,25-1,-25 1,0 0,25-25,-25 25,0 0,0-1,0 1,0 0,0 0,0 0,0-1,0 1,-25 0,0 0,25 0,-25-1,0 1,1 0,-1 0,0 0</inkml:trace>
  <inkml:trace contextRef="#ctx0" brushRef="#br0" timeOffset="64476.983">12328 12626,'-25'0,"25"-25,25 25,0-25,0 25,0 0,-1 0,1 0,0 0,0 0,0 0,0 0,24 0,-24 0,0 0,0 0,24 0,-24 0,25 0,-26 0,26 0,-25 0,24 0,1 0,0 0,-1 0,1 0,-1-25,1 25,0 0,-1 0,1 0,24 0,-24 0,24-25,-24 25,24 0,-24 0,24 0,1 0,-26-24,1 24,24 0,-24 0,0 0,-1 0,26-25,-26 25,1 0,-1 0,1 0,0 0,24-25,-24 25,-1 0,1 0,0 0,-1 0,1-25,-1 25,1 0,0 0,-1 0,1 0,-1 0,1-25,0 25,-26 0,26 0,0 0,-1 0,-24 0,25-24,-1 24,1 0,0 0,-26 0,26 0,0-25,-26 25,26 0,-25 0,24 0,-24 0,25 0,-1-25,-24 25,25 0,-25 0,24 0,-24 0,25 0,-26-25,26 25,0 0,-26 0,1 0,25 0,-25-25,-1 25,1 0,25 0,-25 0,0 0,-1 0,1 0,0-24,0 24,0 0,-1 0,1 0,0 0,0 0,0 0,-1-25,1 25,0 0,0 0,0 0,-1 0,1-25,0 25,0 0,0 0,-1 0,1 0,0 0,0 0,0-25,-1 25,1 0,0 0,0 0,0 0,-1 0,1 0,0 0,0 0,0 0,-25-25,24 25,1 0</inkml:trace>
  <inkml:trace contextRef="#ctx0" brushRef="#br0" timeOffset="75299.1725">14586 12874,'0'0,"0"-25,0 0,0 50,0 0,0-1,0 1,0 0,0 0,24-25,-24 25,0-1,0 1,0 0</inkml:trace>
  <inkml:trace contextRef="#ctx0" brushRef="#br0" timeOffset="75673.6961">14536 12849,'0'-25,"0"0,0 0,25 25,0 0,-1 0,1 0,0 0,0 25,0-25,-1 25,1-25,0 25,0 0,0-25,-1 24,1 1,0-25,-25 25,25 0,-25 0,0-1,0 1,0 0,-25 0,0 0,0-25,1 24,-1-24,0 25,0-25,0 0,1 0,24 25,-25-25,0 0,0 0,0 0</inkml:trace>
  <inkml:trace contextRef="#ctx0" brushRef="#br0" timeOffset="77910.7743">2654 14039,'25'25,"0"-25,-25 25,25-25,0-25,-1 25,1 0,-25-25,25 25,-25-24,25 24,-25-25,0 0,25 25,-25-25,0 0,0 1,-25 24,0 0,0 0,0 0,1 24,-1-24,0 0,25 25,-25-25,25 25,-25-25,25 25,-24 0,24-1,-25-24,25 25,0 0,0 0,25 0,-1-1,1 1,0-25,0 0,0 25,24-25,-24 0,25-25,-26 25,26 0,0-25,-1 25,-24 0,25-24,-1-1,-24 25,25-25,-25 25,24-25,-24 0,0 25,-25-24,25 24,-25-25,24 25,-24-25,0 0,-24 0,-1 25,0 0,25-24,-25 24,0 0,1 0,-1 0,0 0,0 24,0-24,1 25,-1-25,0 25,25 0,-25 0,25-1,0 1,0 0,25-25,-25 25,25 0,0-25,-25 24,24-24,1 0,0 0,-25-24,25 24,0 0,-25-25,24 0,1 25,-25 25,25 0,-25-1,0 1,0 0,25 0,-25 0,0-1,0 26,0-25,0 0,0 0,0-1,0 1,0 25,0-25,0-1,0 1,0 0,0 0,0 0,0-1,0 1,0 0,25-25,-25-25</inkml:trace>
  <inkml:trace contextRef="#ctx0" brushRef="#br0" timeOffset="79868.3164">3523 14362,'0'-50,"0"100,0-125,0 51,0-1,0 0,0 0,0 0,0 1,0-1,-25 0,25 0,0 0,0 1,0 48,25 1,-25 0,0 0,0 0,24-1,-24 1,0 0,0 0,0 0,0-1,0 1,25 0,-25 0,25 0,0-25,0 0,-25-25,24 25,-24-25,25 0,-25 0,0 1,0-1,0 0,0 0,25 25,-25-25,0 1,0-1,25 25,0 25,-1-25,-24 24,25-24,-25 25,25-25,-25 25,25-25,0 25,-1 0,1-25,0 0,0 24,0-24,0 0,-1-24,1 24,0 0,0-25,0 25,-25-25,0 0,0 0,0 1,-25 24,0 0,25-25,-25 25,0 0,1 25,-1-25,25 24,0 1,0 0,25-25,-25 25,24-25,1 0,0 0,0 0,0 0,-25-25,0 50,24-25,1 0,-25 25,25-25,0 0,0 0,-1-25,1 0,0 0,-25 0,25 1,-25-1,25 0,-25 0,0-24,0 24,0 0,0 0,0 0,0 1,0-1,0 0,0 0,-25 0,0 1,25-1,0 0,-25 25,25-25,-25 25,25-25,-24 1,24 48,0 1,24 0,-24 0,25 24,-25-24,0 0,25 0,-25 24,0-24,25 0,-25 0,0 24,0-24,25 0,-25 25,0-26,24 1,-24 0,0 0,0 0,25-1,-25 1,25 0,0 0,0-25,-1 0,-24-25,25 0,-25 0,25 25,-25-24,0-1,0 0,25 25,-25-25,0 0,0 1,0-1,25 25,-25 25,0-1,24-24,-24 25,0 0,0 0,25-25,-25 25,0-1,25-24,-25 25,25 0,0-25,-1 0,-24-25,0 0,0 1,25 24,-25-25,25 0,-25 0,0 0,25 25,0 0,-25 25,24-25,-24 25,25-25,-25 25,25 0,0-1,-25 1,25-25,-25 25,0-50,25 25,-25-25,0 1,24 24,-24-25,25 0,-25 0,25 25,-25-25,25 25,-25-24,25 24,-25 24,24-24,-24 25,0 0,0 0,25-25,-25-25,25 25,-25-25,25 25,-25-25,25 1,-1-1,1 25,0 0,-25 25,25-25,-25 24,0 1,25-25,-25 25,24-25,-24 25</inkml:trace>
  <inkml:trace contextRef="#ctx0" brushRef="#br0" timeOffset="80105.8945">4316 13940,'0'0,"25"0,0 0,0 0,0 0,-1-25,1 25,0 0,25 0,-26 0,1 0,25-24,-25 24</inkml:trace>
  <inkml:trace contextRef="#ctx0" brushRef="#br0" timeOffset="80993.0353">720 13122,'0'-25,"-25"25,25 25,0-1,0 1,0 0,0 0,0 25,0-26,0 1,0 25,0-25,0-1,25 26,-25-25,0 0,24-1,-24 26,0-25,0 0,0-1</inkml:trace>
  <inkml:trace contextRef="#ctx0" brushRef="#br0" timeOffset="81604.0321">372 13519,'0'-25,"-24"25,24-25,0 0,24 25,1 0,0 0,0-25,0 25,-1 0,1 0,0 0,0 0,0 0,-1 0,1 0,0 0,0 0,0 0,-1 0,1 0,-25 25,25-25,-25 25,0 0,0 0,0-1,0 1,0 0,25 0,0-25,-25 25,25-25,-1-25,1 0,-25 0,25 0,-25 1,0-1,0 0,0 0,25 25,0 25,-1-25,1 0,-25 25,25-25,0 0,-25 25,25-25,-1 24,-24 1,25-25,-25 25,0 0,-25-25,25 25,-24-25,-1 0,25-25,-25 25,25-25,0 0,0 0,0 1,25-1,-25 0,25 25,-1-25,1 0,0 25,0-24</inkml:trace>
  <inkml:trace contextRef="#ctx0" brushRef="#br0" timeOffset="82348.611">1439 13271,'0'24,"0"1,0 0,25 0,-25 0,0-1,0 1,0 0,25-25,-25 25,0 0,0-1,24-24,1-24,-25-1,25 25,-25-25,25 25,-25-25,0 0,25 25,-25-24,24 24,1 0,0 0,-25 24,25-24,0 0,-25 25,24-25,1 25,0 0,0-25,-25-25,0 0,0 0,0 1,0-1,0 0,-25 25,25-25,0 0,0 1,0-1,0 0,25 25,0 0,0 0,-1 0,1 0,0 0,-25 25,25-25,-25 25,0-1,0 1,0 0,0 0,0 0,25-1,-25 1,0 0,0 0,0 0,0-1,0 1,24 0,-24 0,0 0,0-1,25-24,-25 25</inkml:trace>
  <inkml:trace contextRef="#ctx0" brushRef="#br0" timeOffset="82602.4887">1985 13395,'-25'-50,"50"100,-50-125,25 50,0 1,25 24,-25-25,25 25,-1 0,1 0,-25 25,25-25,0 0,-25 24,25-24,-25 25,0 0,0 0,0 0,0-1,0 1,-25-25,25 25,-25-25</inkml:trace>
  <inkml:trace contextRef="#ctx0" brushRef="#br0" timeOffset="82923.1027">2382 13246,'0'25,"0"-1,-25-24,25 25,0 0,0 0,0 0,0-1,0 1,0 0,0 0,0 0,25-25,-25 24,24-24,-24 25,25-25,0 0,0 0,0 0,-1-25,1 25,0 0,0-24,0 24,-25-25</inkml:trace>
  <inkml:trace contextRef="#ctx0" brushRef="#br0" timeOffset="83479.2104">1117 13965,'24'0,"1"0,0 0,0 0,0 0,-1 0,1 0,25 0,-1 0,1 0,0 0,-1 0,1-25,24 25,-24 0,24 0,-24 0,24-25,-24 25,24 0,-24 0,24 0,-24-24,0 24,-1 0,1 0,-1 0,1-25,0 25,-26 0,1 0,0 0,0 0,0-25,-50 25</inkml:trace>
  <inkml:trace contextRef="#ctx0" brushRef="#br0" timeOffset="84356.4463">6549 14064,'0'-25,"0"1,-25-1,25 50,25-1,-25 1,0 0,25 0,-25 0,0-1,0 1,0 0,24 0,-24 0,0-1</inkml:trace>
  <inkml:trace contextRef="#ctx0" brushRef="#br0" timeOffset="84806.2147">6375 13891,'0'-25,"0"0,25 25,-25-25,25 25,0-25,-1 25,1 0,-25-24,25 24,0 0,0 24,-1-24,1 0,-25 25,25-25,-25 25,25-25,-25 25,0 0,0-1,0 1,-25 0,25 0,-25-25,25 25,-25-1,25 1,-24 0,24 0,0 0,-25-25,25 24,0 1,0 0,0 0,0 0,25-25,-1 0,-24 24,25-24,-25-24,25 24,0-25,0 25,-1-25,1 25,0-25,0 25,-25-25,25 25</inkml:trace>
  <inkml:trace contextRef="#ctx0" brushRef="#br0" timeOffset="85393.649">6921 14089,'25'0,"-25"25,24-25,-24 25,25-1,-25 1,25-25,-25 25,25-25,-25 25,0 0,-25-50,0 25,0-25,25 0,0 0,0 1,25 24,-25-25,25 25,-25-25,25 25,0-25,-1 25,1 0,0 0,-25 25,25-25,-25 25,0 0,0-1,0 1,0 0,0-50,0 0,0 1,25 24,-25-25,0 0,25 0,-1 25,-24 25,25-25,0 25,-25 0,25-1,0 1,-25 0,24-25</inkml:trace>
  <inkml:trace contextRef="#ctx0" brushRef="#br0" timeOffset="85636.3187">7591 14064,'0'0,"-25"0,50 0,-1 0,1 0,0-25,0 25,0 0,-1-24,1 24,0 0,0 0,0 0,-1 0,1 0,0 0</inkml:trace>
  <inkml:trace contextRef="#ctx0" brushRef="#br0" timeOffset="85840.9849">7690 14263,'0'24,"-25"-24,50 0,-25-24,25 24,-1 0,1-25,0 25,0 0,24-25,-24 25,25-25,-25 25,24-25</inkml:trace>
  <inkml:trace contextRef="#ctx0" brushRef="#br0" timeOffset="86197.3532">8360 14015,'0'24,"24"-24,-24 25,0 0,25-25,-25 25,25-25,-25 25,25-25,0 0,-1 24,1-24,0-24,0 24,0-25,-25 0,0 0,0 0,0 1,0-1,-25 0,0 0,25 0,-25 25,0-24,1 24,24-25,-25 25,0 0,0 0,0 0</inkml:trace>
  <inkml:trace contextRef="#ctx0" brushRef="#br0" timeOffset="87372.9151">7318 15280,'-25'0,"50"0,0 0,-1 0,1 0,0 0,0 0,24 0,-24 0,25 0,-25 0,24 0,-24-25,25 25,-26 0,26 0,-25 0,0 0,-1-25,1 25,0 0,0 0,0 0,-1 0,-24-25</inkml:trace>
  <inkml:trace contextRef="#ctx0" brushRef="#br0" timeOffset="87832.1672">8211 15081,'0'-25,"0"50,0 0,0 0,0 0,0-1,0 1,25-25,-25 25,0 0,0 0,0-1,0 1,0 0,0 0,24-25,-24 25,0 0,25-25</inkml:trace>
  <inkml:trace contextRef="#ctx0" brushRef="#br0" timeOffset="88232.1947">8533 15156,'0'24,"-25"-24,1 0,24 25,-25-25,0 25,0-25,0 25,1 0,-1-25,0 0,25 24,-25-24,25 25,25-25,0 25,0-25,-1 0,1 0,0 0,0 0,0 25,24-25,-24 0,0 0,0 0,-1 0,1 0,0 25,0-25,0 0,-1 0,1 0,0 25</inkml:trace>
  <inkml:trace contextRef="#ctx0" brushRef="#br0" timeOffset="88692.9175">9377 15156,'0'-25,"0"50,0-1,0 1,24 0,-24 0,0 0,0-1,0 1,0 0,0 0,0 0,0 0,0-1,-24-24,24 25,-25-25,0 0,25-25,-25 25</inkml:trace>
  <inkml:trace contextRef="#ctx0" brushRef="#br0" timeOffset="88896.4589">9104 14833,'0'-25,"24"25,-24-24,25 24,0 0,0 0</inkml:trace>
  <inkml:trace contextRef="#ctx0" brushRef="#br0" timeOffset="89483.7413">9600 15106,'0'-25,"25"25,-25 25,0 0,0 0,0-1,0 1,0 0,0 0,24 0,1-1,0-24,-25 25,25-25,0 0,-1 0,1 0,-25-25,0 1,0-1,25 25,0 0,-25 25,25-25,-1 0,1 24,0-24,-25 25,25-25,0 0,-1 0,1 0,-25-25,25 1,-25-1,0 0,0 0,0 0,-25 1,25-1,-25 0,25 0,-24 0,24 1,-25 24,25-25,-25 25</inkml:trace>
  <inkml:trace contextRef="#ctx0" brushRef="#br0" timeOffset="90495.0531">10939 14883,'0'-25,"0"0,0 0,-25 25,25-24,-24 24,24-25,-25 25,0 0,0 25,0-1,1 1,24 0,-25 0,0 0,25-1,-25 1,25 0,0 0,-25 0,25 24,0-24,0 0,0 0,0-1,0 1,25 0,-25 0,25 0,0-25,0 24,-1-24,1 25,0-25,25 0,-26 0,1 0</inkml:trace>
  <inkml:trace contextRef="#ctx0" brushRef="#br0" timeOffset="90937.7154">11187 15007,'0'-25,"25"25,-25-25,0 0,25 25,0 0,-1 0,1 0,0 0,-25 25,25-25,-25 25,0 0,0 0,0-1,0 1,0 0,-25-25,25 25,-25 0,25-1,-25-24,25 25,-24-25,24 25,0 0,-25-25,25 25,-25-25,50 0,-25-25,25 25,-1 0,1 0,-25-25,25 25,0 0,0 0,0 0,-1-25,1 25,0 0,0 0</inkml:trace>
  <inkml:trace contextRef="#ctx0" brushRef="#br0" timeOffset="91264.8396">11733 15007,'-25'0,"0"0,25 25,0-1,0 1,25 0,0 0,0-25,-25 25,25-25,-1 0,1 0,0 0,0-25,-25 0,0 0,0 0,-25 1,0-1,25 0,-25 25,1-25,-1 25,25-25,-25 25,0 0</inkml:trace>
  <inkml:trace contextRef="#ctx0" brushRef="#br0" timeOffset="91537.966">12031 15007,'24'0,"1"0,0 0,0 0,0 0,-1 0,1 0,0 0,0 0,0 0</inkml:trace>
  <inkml:trace contextRef="#ctx0" brushRef="#br0" timeOffset="92174.3147">12452 14858,'-25'0,"25"25,0 0,0-1,0 1,25-25,-25 25,25 0,-25 0,25-25,-25 24,25 1,0-25,-1 0,-24-25,25 25,0-24,0-1,0 0,-25 0,24 25,-24-25,25 1,-25-1,0 0,0 50,0 0,0-1,0 1,0 0,0 0,0 0,25-25,-25 24,25-24,-25 25,25-25,-1-25,1 25,0-24,0 24,-25-25,25 25,-25-25,24 0,-24 0,0 1,0-1,-24 25,24-25,-25 25,0-25,0 25</inkml:trace>
  <inkml:trace contextRef="#ctx0" brushRef="#br0" timeOffset="92537.0454">12948 14684,'25'0,"0"0,-25-24,25 24,0 0,-1 0,-24 24,25-24,-25 25,0 0,0 0,0 0,0-1,0 1,0 0,-25-25,25 25,0-50,25 25,0-25,0 25,0 0,-1-25,1 25,0-24</inkml:trace>
  <inkml:trace contextRef="#ctx0" brushRef="#br0" timeOffset="92791.8952">13544 14560,'25'0,"-1"0,1 0,-25 25,25-25,-25 25,25-25,-25 25,25 0,-25-1,0 1,0 0,0 0,0 0,0-1,0 1,-25 25,0-25,0-1,0 26</inkml:trace>
  <inkml:trace contextRef="#ctx0" brushRef="#br0" timeOffset="93747.0674">8087 15825,'0'-24,"24"24,1 0,0 0,0 0,0 0,0 0,-1 0,26 0,-25 0,24 0,-24 0,25 0,-1 0,1 0,0 0,24 0,-24 0,-1 0,26 0,-26 0,26 0,-26 0,26 0,-1 0,-24 0,24 0,1 0,-26 0,26 0,-1 0,-24 0,24 0,0 0,1 0,-1-25,1 25,-1 0,25 0,-24-25,-1 25,25 0,-24 0,-1-25,1 25,24 0,-25 0,1-25,24 25,-25 0,1 0,24-24,-25 24,1 0,-1 0,25-25,-24 25,-1 0,1 0,24 0,-25-25,1 25,-1 0,25-25,-24 25,-1 0,25-25,-24 25,-1 0,25 0,-24-24,-1 24,1 0,-1 0,0-25,1 25,-1 0,-24 0,24 0,1-25,-1 25,-24 0,24 0,1 0,-26-25,1 25,24 0,-24 0,-1 0,1 0,24 0,-24-25,-25 25,24 0,1 0,0 0,-26 0,26 0,-25 0,0 0,-1 0,1 0,0 0,-25-24</inkml:trace>
  <inkml:trace contextRef="#ctx0" brushRef="#br0" timeOffset="94211.8454">11286 16073,'0'-24,"0"48,0 1,0 0,0 0,25-25,-25 25,0-1,0 1,0 0,25 0,-25 0,0-1</inkml:trace>
  <inkml:trace contextRef="#ctx0" brushRef="#br0" timeOffset="94542.7559">11212 16073,'-25'0,"25"-24,25 24,0 0,0 0,-1 0,1 0,0 24,0-24,0 0,0 0,-1 25,1-25,0 0,25 25,-26-25,1 0,-25 25,25-25,0 25,0-25,-25 24,24-24,-24 25,0 0,0 0,0 0,0-1,-24 1,-1-25,25 25,-25-25,0 25,0-25,1 25,-26-25,25 0,0 25,1-25,-26 0,25 0,0 0,0 0,1 0,-1 0,0 0</inkml:trace>
  <inkml:trace contextRef="#ctx0" brushRef="#br0" timeOffset="95089.9721">15082 15230,'-25'0,"25"-25,25 25,-1 0,1 0,0 0,0-25,0 25,-1 0,26 0,-25 0,0 0,-1 0,1-24,0 24</inkml:trace>
  <inkml:trace contextRef="#ctx0" brushRef="#br0" timeOffset="95289.9561">15032 15429,'-25'24,"50"-24,0-24,24 24,-24 0,0-25,25 25,-1 0,-24-25</inkml:trace>
  <inkml:trace contextRef="#ctx0" brushRef="#br0" timeOffset="95595.2071">15727 15230,'-25'0,"0"0,25 25,0 0,25-1,0-24,-25 25,24-25,1 0,0 25,0-25,0 0,-1 0,1 0,0 0,-25-25,25 25,0 0,-25-25,0 1,0-1,0 0,0 0,-25 25,25-25,-25 1,0 24,0-25,25 0,-24 25,-1-25,0 25,0-25,0 25,1 0,-1 0</inkml:trace>
  <inkml:trace contextRef="#ctx0" brushRef="#br0" timeOffset="96076.9207">16868 15056,'0'-24,"24"24,1 0,0 0,0 0,24 0,-24-25,25 25,-1 0,1 0,0 0,-1 0,1 0,-1 0,1 0,0 0,-1 0,-24 0,25 0,-26 0,1 0,0 0,0 0</inkml:trace>
  <inkml:trace contextRef="#ctx0" brushRef="#br0" timeOffset="96335.8644">17140 15230,'0'0,"-24"25,-1 0,0-25,0 24,25 1,0 0,25-25,0 0,0 0,-1 0,1 0,0 0,25 0,-26 0,26 0,0-25,-1 25,1 0,-1 0,1-25,0 25,-1 0,-24-24,25 24,-1 0,-24-25</inkml:trace>
  <inkml:trace contextRef="#ctx0" brushRef="#br0" timeOffset="96821.9515">17636 14759,'0'0,"-24"-25,-1 25,0 0,0-25,0 25,25-25,0 50,25-25,-25 25,25-25,0 25,0 0,-1-25,-24 24,25 1,0 0,0-25,0 25,0 0,-1-1,1-24,-25 25,25 0,0-25,0 25,-1 0,1-25,0 24,0-24,0 25,-1-25,1 25,0-25,-25 25,25-25,0 25,-1-25,1 24,0-24,-25 25,25-25,-25 25,0 0,-25-25,0 25,0-1,1-24,-1 25,0-25,0 25,0-25,-24 25,24 0,0-25,0 25,1-25,-26 24,25-24,0 25,1-25,-1 25,0-25,0 25,0-25</inkml:trace>
  <inkml:trace contextRef="#ctx0" brushRef="#br0" timeOffset="97538.1002">18703 14684,'0'-24,"0"48,0 1,0 0,0 0,0 0,0-1,0 1,0 0,0 0,0 0,0-1,25 1,-25 0,25-25,-25 25,24-25,1 0,-25-25,25 25,-25-25,0 0,25 1,0 24,0 0,-25 24,24-24,-24 25,25-25,-25 25,25-25,-25 25,25-25,0 25,-1-25,-24 24,25-24,0 0,0 0,0-24,-25-1,0 0,0 0,0 0,0 1,-25-1,25 0,-25 0,25 0,-25 1,25-1,-25 0,25 0,-24 0,24 1</inkml:trace>
  <inkml:trace contextRef="#ctx0" brushRef="#br0" timeOffset="99044.4717">19447 14957,'-25'0,"25"-25,0 50,0 0,0 0,0 0,0-1,0 1,0 0,0 0,0 0,0-1,0 1,0 0,0 0,0 0,0-1,0 1,0 0,0 0,0-50,25 0,-25 0,0 1,0-1,0 0,0 0,0 0,0 1,0-1,0 0,0 0,0 0,-25 1,25-1,0 0,0 0,0 0,0 1,0-1,25 25,-25-25,25 25,0 0,0 0,-1 0,-24 25,25-25,-25 25,25-25,-25 24,25 1,-25 0,0 0,25-25,-25 25,0-1,-25-24,25 25,-25-25,25 25,-25-25,0 25,1-25,-1 0,0 0,0 0</inkml:trace>
  <inkml:trace contextRef="#ctx0" brushRef="#br0" timeOffset="100001.9337">20018 14932,'0'0,"25"-24,-1 24,-24-25,-24 25,-1 0,0 0,25 25,-25-25,0 0,25 24,-24-24,24 25,-25-25,0 25,0 0,0 0,25-1,0 1,0 0,0 0,0 0,25-25,-25 24,25-24,0 25,0-25,-1 0,1 25,0-25,0 0,0 0,-1 0,1 0</inkml:trace>
  <inkml:trace contextRef="#ctx0" brushRef="#br0" timeOffset="101835.3711">20563 14883,'25'0,"-25"-25,25 25,0 0,0 0,-1 0,1 0,0 0,0 0,0 0</inkml:trace>
  <inkml:trace contextRef="#ctx0" brushRef="#br0" timeOffset="102066.6711">20638 15007,'0'0,"0"25,25-25,-1 0,1 0,0 0,0 0,0 0,-1 0,1 0,0-25,25 25</inkml:trace>
  <inkml:trace contextRef="#ctx0" brushRef="#br0" timeOffset="102524.2014">21407 14585,'0'-25,"0"1,0-1,0 0,0 0,0 0,0 50,0 0,0 0,0 0,0-1,0 1,0 0,0 0,0 0,0-1,0 1,0 0,0 0,0 0,0-1,25 1,-25 0,0 0,0 0,24-1,-24 1,0 0,0 0,0 0,25-25,-25 24,-25-24,1 0,24-24,-25 24,0 0,0 0,0-25,1 25,-1-25,0 25,0-25,0 0,1 1,24-1</inkml:trace>
  <inkml:trace contextRef="#ctx0" brushRef="#br0" timeOffset="102850.0414">21432 14461,'24'-25,"-24"1,25-1,0 0,0 25,0-25,-1 25,1-25,25 25,-25-25,-1 25,1 0,25 0,-25-24,-1 24,26 0,-25 0,0 0,-1 0,1 0,0 0,0 0,0 0,0 0,-1 0,1 0,0 0</inkml:trace>
  <inkml:trace contextRef="#ctx0" brushRef="#br0" timeOffset="103573.4084">21754 14709,'0'0,"0"-25,25 25,-25-24,25 24,-1 0,-24 24,0 1,0 0,0 0,0 0,0-1,0 1,-24 0,24 0,0 0,-25-25,25 24,0 1,0 0,-25-25,50 0,0-25,-1 25,1 0,0 0,0 0,0 0,-1 0,1 0,0 0,0 0,0 0,0 0</inkml:trace>
  <inkml:trace contextRef="#ctx0" brushRef="#br0" timeOffset="104002.8878">22250 14759,'0'-25,"-25"25,25-25,-24 25,-1 0,25 25,-25 0,25 0,0-1,0 1,0 0,0 0,0 0,25-25,-25 24,25 1,-1-25,1 0,-25 25,25-25,0 0,0 0,-1-25,1 25,0 0,0-25,-25 1,25 24,-25-25,0 0,0 0,0 0,0 1,-25 24,25-25,-25 25,25-25,-25 25,0-25,1 25,-1 0,0 0,0 0,0 0</inkml:trace>
  <inkml:trace contextRef="#ctx0" brushRef="#br0" timeOffset="114052.8871">22895 13866,'-25'0,"25"-25,-25 25,1-25,-1 25,0 0,25-25,-25 25,0 0,1 0,-1 0,0 0,0 0,0 0,25 25,-24-25,-1 0,0 0,0 0,0 0,1 0,-1 0,0 0,0 0,0 0,1 0,-1 0,0 0,0 0,0 0,-24 0,24 0,0 0,0 0,-24 0,24 0,0 0,-25 0,26 0,-26 0,25 0,-24 0,24 0,0 25,-25-25,26 0,-26 0,25 0,-24 0,24 0,0 0,0 0,-24 0,24 0,0 0,0 25,0-25,1 0,-26 0,25 0,0 0,1 0,-26 0,25 25,0-25,-24 0,24 0,0 0,0 0,-24 0,24 0,0 0,-25 0,26 24,-1-24,0 0,-25 0,26 0,-1 0,0 0,0 0,0 0,-24 25,24-25,0 0,0 0,-24 0,24 0,0 0,-24 25,24-25,0 0,-25 0,26 0,-1 0,-25 0,25 25,1-25,-26 0,25 0,0 0,1 0,-1 0,0 0,-25 25,25-25,1 0,-1 0,0 0,0 0,0 0,1 24,-1-24,0 0,0 0,-24 0,24 0,0 25,0-25,-24 0,24 0,0 25,0-25,0 0,-24 0,24 0,25 25,-25-25,0 0,1 0,-1 0,0 25,0-25,0 0,1 24,-1-24,0 0,0 0,0 25,1-25,-1 0,0 25,0-25,0 0,0 0,25 25,-24-25,-1 0,0 0,0 0,0 0,1 0,-1 0,25-25,-25 25,0 0,25 25,-25-25,1 0,-1 0,0 25,0-25,0 0,25 24,-24-24,-1 0,25 25,-25-25,0 0,0 25,1-25,-1 0,0 25,25 0,0 0,0-1,0 1,0 0,0 0,0 0,0-1,0 1,25-25,-25 25,0 0,0 0,0-1,0 1,0 0,0 0,25 0,-25-1,24 1,-24 0,0 0,0 0,25-1,-25 1,0 0,0 0,25 0,-25-1,0 1,0 0,25 0,-25 0,0-1,25 1,-25 0,0 0,0 0,0-1,24 1,-24 0,0 0,0 0,25 0,-25-1,0 1,0 0,0 0,25-25,0 0,0 0,-1 0,1 0,0 0,0 0,0 0,-1 0,1 0,0 0,0 0,0 0,-1 0,1 0,0 0,0 0,0 0,0 0,-1 0,1 0,0 0,0 0,0 0,24 0,-24 0,0 0,24 0,-24 0,0 0,25 0,-26 0,26 0,-25 0,0 0,24 0,-24 0,25 0,-26 0,1 0,25 0,-25 0,-1 0,26 0,-25 0,24 0,-24 0,0 0,25 0,-25 0,24 0,-24 0,25 0,-26 0,26 0,-25 0,24 0,1 0,-25 0,24 0,-24 0,25 0,-1 0,-24 0,25 0,-25 0,24 0,-24 0,25 0,-26 0,26 0,-25 0,24 0,-24 0,25-25,-25 25,24 0,-24 0,0 0,25 0,-26 0,26 0,-25 0,0 0,24 0,-24 0,0 0,24 0,-24 0,0 0,25-25,-26 25,1 0,25 0,-25 0,-1 0,26 0,-25 0,24 0,-24 0,25 0,-25 0,24 0,-24 0,25 0,-26 0,1 0,25 0,-25-25,24 25,-24 0,0 0,0 0,24 0,-24 0,0 0,0 0,24 0,-24 0,0 0,0 0,0 0,-1-24,1 24,25 0,-25 0,-1 0,1 0,0 0,0 0,0-25,-1 25,1 0,0 0,0 0,0 0,-1 0,-24-25,0 0,0 0,0 0,-24 1,24-1,0 0,0 0,0 0,0 1,0-1,0 0,0 0,0 0,0 1,0-1,0 0,0 0,0 0,0 1,0-1,0 0,0 0,0 0,0 1,0-1,0 0,0 0,0 0,0 1,0-1,0 0,0 0,0 0,0 1,0-1,0 0,0 0,0 0,0 1,0-1,0 0,0 0,0 0,0 0,0 1,0-1,0 0,0 0,0 0,0 1,0-1,0 0,0 0,0 0,0 1,0-1,0 0,0 0,0 0</inkml:trace>
  <inkml:trace contextRef="#ctx0" brushRef="#br0" timeOffset="135136.5639">10989 16148,'0'25,"0"-1,0 26,0-25,0-149</inkml:trace>
  <inkml:trace contextRef="#ctx0" brushRef="#br0" timeOffset="142229.286">1538 16718,'0'0,"0"-24,0-1,0 0,0 0,0 50,0 0,0 0,0-1,0 1,0 0,0 25,0-26,0 1,0 25,25-25,-25-1,0 1,0 25,0-25,25-1,-25 1,0 0,0 0,25-25,-25-25,0 0,0 0,0 1,0-26,0 25,0-24,0-1,0 0,-25 26,25-26,0 25,-25-24,25 24,0 0,-25 0,25 0,-25 1,25-1,-24 25,24-25,0 0,0 0,24 25,1 25,0-25,0 0,-25 25,25-25,-1 25,1 0,0-1,0 1,-25 0,0 0,0 0,25-1,-25 1,0 0,0 0,0 0,-25-1,25 1,0 0,0 0,-25-25,25 25,0-1</inkml:trace>
  <inkml:trace contextRef="#ctx0" brushRef="#br0" timeOffset="143588.5434">1861 16818,'0'0,"25"0,-25 24,24 1,1 0,-25 0,25 0,0-25,0 24,-1-24,1 0,-25-24,25 24,0 0,-25 24,25-24,-1 0,1-24,0 24,0 0,-25-25,25 25,-25-25,24 0,-24 0,25 1,-25-1,0 0,0-25,0 26,0-1,0 0,0 0,0 0,0 1,0-1,-25 0,25 0,0 0,-24 25,24-24,-25 24,25-25,0 50,0-1,25 1,-25 0,0 0,0 0,0-1,24 26,-24-25,0 0,0 24,25-24,-25 0,0 0,0-1,25 1,-25 0,0 0,0 0,25-25,-25 24,25 1,-1-25,-24-25,0 1,25 24,0-25,-25 0,25 25,-25-25,0 0,25 1,-25-1,24 0,-24 0,0 0,25 1,-25-1,0 0,0 0,0 0,0 1,0-1,0 0,-25 25,25-25,0 50,0 0,0 0,0-1,0 1,0 0,25-25,-25 25,0 0,0-1,0 1,25 0,-25 0,0 0,0-1,25 1,-25 0,0 0,25-25,-25 25,0-1,24-24,-24 25,25-25,-25-25,25 25,-25-24,0-1,0 0,0 50,25-25,-25 25,25-25,-25 24,0 1,24-25,-24 25,25 0,0-25,0 0,-25-25,25 25,-25-25,24 25,-24-25,25 25,-25-24,25 24,-25-25,25 25,-25-25,0 50,25-25,-25 25,0-1,0 1,0 0,25 0,-25 0,0-1,0 1,0 0,0 0,24-25,-24 25,0-1,0 1,-24-25,24 25,-25 0</inkml:trace>
  <inkml:trace contextRef="#ctx0" brushRef="#br0" timeOffset="143772.8163">2208 16818,'0'0,"0"-25,25 25,-25-25,25 25,-1-25,1 25,0 0,0-25,0 25,24-24,-24-1,25 25,-26 0</inkml:trace>
  <inkml:trace contextRef="#ctx0" brushRef="#br0" timeOffset="144366.9575">3547 16842,'25'0,"-25"-24,0 48,-25-24,25 25,0 0,0 0,0 0,-24-25,24 24,0 1,0 0,24-25,-24 25,0 0,25-1,0-24,0 0,0-24,-1 24,-24-25,25 25,0 0,0 0,0 0,-1 0,1 0,0 0,0 0,-25-25,0 0,-25 25,25-25,-25 25,25-24,0-1,-25 25,25-25,-24 25,24-25,-25 25,25-25,-25 25,25-24,0-1,25 25</inkml:trace>
  <inkml:trace contextRef="#ctx0" brushRef="#br0" timeOffset="145040.9228">3870 16644,'0'-25,"0"0,0 1,0-1,25 25,-25-25,24 25,1 0,0 0,0 0,0 25,0-25,-1 25,-24-1,25-24,-25 25,0 0,0 0,0 0,-25-1,25 1,-24-25,48 0,1 0,0-25,0 25,0 0,-1 0,1 0</inkml:trace>
  <inkml:trace contextRef="#ctx0" brushRef="#br0" timeOffset="145311.2485">4192 17041,'0'-25,"25"25,0 0,0 0,0 0,-1 0,1 0,0 0</inkml:trace>
  <inkml:trace contextRef="#ctx0" brushRef="#br0" timeOffset="145516.1638">4267 17214,'0'25,"0"-50,25 25,-1 0,1-24,0 24</inkml:trace>
  <inkml:trace contextRef="#ctx0" brushRef="#br0" timeOffset="146306.3571">4713 16892,'0'-25,"25"25,-25-25,25 25,0 0,-1 0,1 25,0 0,-25 0,0 0,0-1,0 1,0 0,-25 0,25 0,-25-1,1 1,-1-25,25 25,25-25,-1 0,1 0,0 0,0-25,0 25,24 0,-24-25,0 25,25 0,-26-24,1 24,0-25,0 25,0-25,-1 25,1-25,0 25,0 0,-25-25,0 50,-25-25,25 25,0 0,0 0,25-25,-25 24,25-24,-1 0,1 0,0 0,0 0,-25-24,25-1,-25 0,0 0,-25 25,25-25,-25 1,0 24,0-25,1 25,-1 0,0 0</inkml:trace>
  <inkml:trace contextRef="#ctx0" brushRef="#br0" timeOffset="146980.7924">5953 16966,'0'-24,"0"-1,0 50,0-1,0 1,25 0,-25 0,0 0,25-25,-25 24,25 1,0-25,-25-25,24 25,-24-24,25 24,0 0,0 0,0 0,0 0,-25 24,0 1,24-25,-24-25,25 25,-25-24,25 24,0 0,-25-25,25 25,-1 0,1 0,0 0,-25 25,25-1,0-24,-25 25,24-25,-24 25</inkml:trace>
  <inkml:trace contextRef="#ctx0" brushRef="#br0" timeOffset="147127.7278">6127 16793,'0'-25,"25"25,-25-25,25 25</inkml:trace>
  <inkml:trace contextRef="#ctx0" brushRef="#br0" timeOffset="148864.5537">7094 16743,'0'25,"0"0,0 0,0-1,0 1,0 0,0 0,0 0,0 24,0-24,0 0,25 0,-25-1,0 1,0 0,25 0,-25 0,0-1,0-48,0-1,0 0,-25 0,25 0,0 1,0-1,-25 0,25 0,0-24,-24 24,24 0,-25 0,25 0,-25 1,25-1,0 0,0 0,-25 25,25-25,0 1,0-1,25 25,-25-25,25 25,-25-25,25 25,-1 0,-24 25,25-25,-25 25,25-25,-25 25,0-1,25 1,-25 0,0 0,0 0,0-1,-25-24,25 25,0 0,-25-25,25 25,-25-25,25 25,-24-25,48 0,1 0,-25 24,25-24,-25 25,25-25,-25 25,25-25,0 25,-1 0,1-1,0-24,-25 25,25-25,0 0,-1 25,1-25,0 0,0 0,-25-25,25 25,-1 0,-24-25,25 25,0-24,0-1,-25 0,-25 25,0 0,0 0,25 25,-24-25,24 25,0-1,0 1,0 0,24-25,1 25,0-25,0 0,0 0,-1 0,1 0,0-25,0 25,0 0,-1-25,1 25,0-25,0 25,0 0,-1-24,1 24,0 0,-25-25,25 25,0 0,-1-25,-48 25,24 25,-25-25,0 0,25 25,-25-25,0 24,25 1,-24-25,24 25,24-25,1 0,0 0,0 0,0-25,-1 25,-24-25,25 25,-25-24,25 24,-25 24,0 1,25-25,-25 25,25-25,-1 0,1 0,0 0,0-25,0 25,-25-25,25 25,-25-24,24-1,-24 0,25 0,-25 0,0 1,25-26,-25 25,0-24,0-1,25 25,-25 0,0-24,0 24,0 0,0 0,-25 25,0 25,25 0,0 0,0 0,0-1,0 1,0 0,25-25,-25 25,0 0,0-1,0 1,25 0,-25 0,25 0,-25-1,24 1,1 0,-25 0,25-25,-25 25,25-25,-25 24</inkml:trace>
  <inkml:trace contextRef="#ctx0" brushRef="#br0" timeOffset="149572.7757">9153 16867,'25'-25,"-25"50,0 0,0 0,25 0,-25-1,0 1,0 0,0 0,0 24,25-24,-25 0,0 0,0 0,24-1,-24 1,0 0,0 0,25-25,-25 25,0-50,0 0,0 0,0 0,-25-24,25 24,-24 0,24 0,-25 1,0-26,25 25,-25 0,0 1,25-1,-24 0,24 0,0 0,0 1,-25-1,25 0,0 0,0 0,0 1,25 24,-25-25,24 25,-24-25,25 25,0 0,0 0,-25 25,25-25,-25 25,24-1,-24 1,25 0,-25 0,25 0,-25-1,0 1,0 0,25 0,-25 0,0-1,0 1,0 0,0 0,0 0,0-1,0 1</inkml:trace>
  <inkml:trace contextRef="#ctx0" brushRef="#br0" timeOffset="150206.8982">9550 17066,'-25'0,"25"24,0 1,25-25,-25 25,0 0,25-25,0 25,0-25,-25-25,24 25,1 25,0-25,0 0,0 0,-1 24,1-24,0 0,-25-24,25 24,0 0,-25-25,24 25,-24-25,0 0,0 0,0 1,0-1,0 0,25 50,0-25,-25 25,25-25,-25 24,25-24,-25 25,24 0,1 0,-25 0,25-25,-25 24,25-24,0 0,-1 0,1 0,0-24,0-1</inkml:trace>
  <inkml:trace contextRef="#ctx0" brushRef="#br0" timeOffset="150442.8316">10394 16842,'-25'-99,"50"198,-50-223,0 124,0-24,0 24,25 24,0 1,0 0,25-25,-25 25,0 0,0-1,0 1,25-25,-25 25,0 0,0 0,25-1,-25 1,0 0,25 0,-25 0,0-1,24 1</inkml:trace>
  <inkml:trace contextRef="#ctx0" brushRef="#br0" timeOffset="150590.2288">10294 17016,'0'-25,"25"25,0 0,-25-25,25 25,0 0,-25-24,24 24,1 0</inkml:trace>
  <inkml:trace contextRef="#ctx0" brushRef="#br0" timeOffset="151190.0257">9625 17041,'0'-25,"-25"0,25 50,0 0,0 0,-25-25,25 24,0 1,0 0,25-25,-25 25,25-25,-1 0</inkml:trace>
  <inkml:trace contextRef="#ctx0" brushRef="#br0" timeOffset="151754.6073">11311 16867,'0'25,"0"0,0 0,0-1,25 1,-25 0,0 0,0 0,25-1,-25 1,0 0,0 0,0 0,0-1,0 1</inkml:trace>
  <inkml:trace contextRef="#ctx0" brushRef="#br0" timeOffset="152131.9111">11162 17115,'0'0,"0"-25,25 25,0 0,0 0,0-24,-1 24,1 0,0 0,0 0,0 0,0 0,-1 0,1 0,0 0,0 0,0 24,-1-24,1 0,-25 25,25-25,-25 25,25 0,-25 0,25-1,-25 1,24-25,1 25,0-25,-25-25,25 0,-25 1,0-1,0 0,0 0,0 0,-25 1,25-1,-25 25,25-25,-25 0,1 0,-1 25,0-24</inkml:trace>
  <inkml:trace contextRef="#ctx0" brushRef="#br0" timeOffset="153563.9148">12800 16917,'0'-25,"0"0,-25 25,0 0,0 0,0 0,1 25,-1-25,0 25,0-25,25 25,-25-25,25 24,0 1,0 0,25-25,0 0,0 0,0 0,-1-25,1 25,0-25,-25 1,0 48,0 1,0 0,25 0,-25 0,0-1,0 1,0 0,0 0,25 0,-25-1,0 1,0 0,0 0,-25 0,25-1,-25-24,25 25,-25-25,25 25,-25-25,1 0,-1-25,25 0,25 25,-25-24,24-1,1 25,0-25,0 0,0 25,-1-25,1 1,0-1,0 0,0 25,-1-25,1 0,0 1,0 24,0-25,-25 0,24 25,1-25,-25 0,25 25,-25-24,-25 24,0 0,1 0,-1 0,25 24,-25-24,25 25,0 0,0 0,0 0,0-1,25-24,0 25,-1-25,1 0,0 0,0 0,24 0,-24-25,0 25,0-24,0-1,-1 0,1 0,0-24,0 24,-25-25,25 25,-25-24,0 24,0 0,0-24,0 24,0 0,-25 0,25 0,-25 25,25-24,-25 24,25-25,-25 25,25-25,0 50,-24 0,24-1,0 26,0-25,0 0,0-1,0 26,0-25,0 24,0-24,24 25,-24-25,0-1,0 26,25-25,-25 0,0-1,25 1,-25 0,0 0</inkml:trace>
  <inkml:trace contextRef="#ctx0" brushRef="#br0" timeOffset="153716.9199">13345 16917,'25'0,"0"0,-25-25,25 25,-1 0,1 0,0 0,0 0,0 0</inkml:trace>
  <inkml:trace contextRef="#ctx0" brushRef="#br0" timeOffset="154175.7774">14213 16793,'25'0,"-25"25,-25-1,1 1,24 0,-25 0,25 0,0-1,0 1,0 0,0 0,0 0,25-25,-25 24,24-24,1 0,0 0,0 0,0 0,-1 0,1 0,0-24,0 24,0-25,-1 25,-24-25,25 25,0-25,-25 0,25 1,-25-1,0 0,0 0,0 0,-25 25,25-24,-25-1,0 25,25-25,-24 25,-1-25,0 25,0 0,0 0,1-25,-1 25,0 0,0 0,0 0,1 25,-1-25,25 25,-25-25,25 25,0 0,-25-25</inkml:trace>
  <inkml:trace contextRef="#ctx0" brushRef="#br0" timeOffset="154393.2783">14164 16842,'74'0,"-148"0,173 25,-74-25,0 25,-1-25,1 25,0 0,0-25,0 24,-1 1,1-25,-25 25,25-25,-25 25,25-25,-25 25,25-25,-25 24,25-24,-1 25,1-25,-25 25</inkml:trace>
  <inkml:trace contextRef="#ctx0" brushRef="#br0" timeOffset="154646.4022">14734 16594,'0'-24,"25"24,0 0,0 24,0-24,-25 25,0 0,0 0,0 0</inkml:trace>
  <inkml:trace contextRef="#ctx0" brushRef="#br0" timeOffset="154901.7307">13817 16446,'-25'0,"25"24,0 1,0 0,0 0,25 0,-25-1,0 1,24 0,-24 0,0 0</inkml:trace>
  <inkml:trace contextRef="#ctx0" brushRef="#br0" timeOffset="155562.2303">15602 16917,'-24'0,"24"-25,0 0,0 50,0 0,24 0,-24-1,0 1,0 25,25-25,-25-1,0 1,0 25,0-25,0-1,25 1,-25 0,0 0,0 0,0-50,0 0,0 0,0 0,0 1,-25-1,25 0,0 0,0-24,0 24,-25 0,25-25,0 26,-24-1,24-25,0 25,-25 1,25-1,0 0,0 0,0 0,0 1,0-1,0 0,0 0,25 25,-1 0,1 25,0 0,0 0,-25-1,0 1,0 0,0 0,0 0,0-1,0 26,0-25,-25 0,25-1,-25 1,0 0,25 0,-24 0,24-1,-25 1,25 0</inkml:trace>
  <inkml:trace contextRef="#ctx0" brushRef="#br0" timeOffset="155876.67">16049 16966,'0'25,"-25"-25,25 25,-25-25,1 25,-1-25,25 25,0-1,0 1,25 0,-1-25,1 0,0 0,0 0,0 0,-1 0,1 0,0 0,-25-25,25 25,0 0,-25-25,24 1,-24-1,0 0,0 0,-24 25,-1 0,0-25,0 25,0 0,1 0</inkml:trace>
  <inkml:trace contextRef="#ctx0" brushRef="#br0" timeOffset="156566.6298">16347 16966,'0'0,"0"25,24-25,-24 25,25 0,-25 0,25-1,-25 1,25-25,-25 25,25 0,-1 0,1-25,-25-25,0 0,0 0,25 25,-25-25,25 25,0 0,-1 25,1-25,-25 25,25-25,-25 25,0 0,25-25,-25 24,0-48,25 24,-25-25,25 25,-25-25,24 25,-24-25,25 25,0-25,0 1,0 24,-1 0,-24 24,25-24,-25 25,0 0,0 0,0 0,25-25,-25 24,0 1,25-25,0 0,-1 0</inkml:trace>
  <inkml:trace contextRef="#ctx0" brushRef="#br0" timeOffset="156803.975">17264 16917,'25'-248,"-50"496,50-521,-25 248,-25 25,25 25,0 0,0 0,0-1,0 1,0 0,0 25,0-26,0 1,0 0,0 0,25 0,-25-1,0 1,0 0,25 0,-25 0,0-1,0 1</inkml:trace>
  <inkml:trace contextRef="#ctx0" brushRef="#br0" timeOffset="156960.2086">17314 17090,'-25'-49,"50"98,-50-123,50 74,0-25,0 25,-1-25,1 25,0 0,0-24,0 24,-1-25,1 25,0-25</inkml:trace>
  <inkml:trace contextRef="#ctx0" brushRef="#br0" timeOffset="160283.4756">7020 18157,'25'0,"0"0,-1-25,1 25,0 0,0 0,0 0,0 0,-1 0,1-25,0 25,0 0,0 0,-1 0,1 0,0 0,0 0</inkml:trace>
  <inkml:trace contextRef="#ctx0" brushRef="#br0" timeOffset="160608.9627">7690 17934,'25'0,"-25"-25,24 0,-24 0,0 50,0 0,0 0,0 0,25-1,-25 1,0 0,0 0,25 0,-25-1,0 1,0 0,25 0</inkml:trace>
  <inkml:trace contextRef="#ctx0" brushRef="#br0" timeOffset="161115.7874">7913 17934,'25'0,"-50"0,75 0,-26 0,1 0,0 0,0 0,0 0,-1 25,1-25,-25 24,25 1,-25 0,0 0,0 0,-25-25,25 24,0 1,0 0,-25-25,25 25,-24 0,-1-1,25 1,-25-25,25 25,-25-25,50 0,-25-25,25 25,0 0,-1 0,1-25,0 25,0 0,0 0,0 0,-1 0,1 0,0 0,0 0,0 0,-50 0</inkml:trace>
  <inkml:trace contextRef="#ctx0" brushRef="#br0" timeOffset="162761.4618">8583 18033,'25'-25,"-25"0,0 50,0 0,0 0,0 0,0-1,0 1,0 0,0 0,0 0,24-1,-24 1,0 0</inkml:trace>
  <inkml:trace contextRef="#ctx0" brushRef="#br0" timeOffset="163209.7772">8707 18157,'0'-25,"0"50,-25-25,25 25,-25-25,0 0,25 25,0-1,25-24,-25 25,25-25,0 25,0-25,-1 0,1 0,0 0,0 0,0 0,-1 0,1 0,0 0,0 0,-25 25,25-25,-1 0</inkml:trace>
  <inkml:trace contextRef="#ctx0" brushRef="#br0" timeOffset="163687.6513">9054 18083,'0'0,"-25"0,25-25,0 0,25 25,-25 25,25-25,0 25,-1-1,1 1,0 0,0-25,-25 25,25-25,-1 25,1-1,0-24,0 25</inkml:trace>
  <inkml:trace contextRef="#ctx0" brushRef="#br0" timeOffset="163924.1513">9377 18107,'-25'0,"0"0,0 0,25-24,-25 24,0 0,1 0,-1 0,25 24,-25-24,25 25,0 0,-25 0,25 0,0-1,0 1,-25-25,25 25,0 0,0 0,0-1</inkml:trace>
  <inkml:trace contextRef="#ctx0" brushRef="#br0" timeOffset="164304.4342">9377 18132,'0'0,"24"-25,1 25,0-24,0 24,0 0,-1 0,1 0,0 0,0 0,-25 24,25-24,-25 25,0 0,0 0,0 0,-25-1,25 1,-25 0,0 0,0 0,1-25,48 0,1 0,-25-25,25 25,0 0,0 0,-25-25,24 25,1 0,0 0</inkml:trace>
  <inkml:trace contextRef="#ctx0" brushRef="#br0" timeOffset="164616.5443">9972 18182,'0'0,"-25"0,0 0,25 25,0-1,25 1,0-25,-25 25,25-25,-1 0,1 0,0 0,-25-25,25 25,-25-25,0 1,-25-1,0 0,0 25,1-25,-1 25,0-25,0 25,0 0,1 0,-1 25,0-25</inkml:trace>
  <inkml:trace contextRef="#ctx0" brushRef="#br0" timeOffset="165705.6448">10716 17884,'0'-25,"25"1,-25-1,0 0,0 0,0 50,-25 0,25 0,-25-1,25 1,-25 0,1 25,24-26,-25 26,25-25,-25 24,0 1,25-25,-25 24,25-24,-24 25,24-25,-25 24,25-24,0 0,-25 24,25-24,-25 0,25 0,0 25,-25-26,25 1,-24 0,24 0,-25 0,25-1,-25 1,25 0,0 0,-25 0,25-1,-25 1,25-50,25 25,-25-24</inkml:trace>
  <inkml:trace contextRef="#ctx0" brushRef="#br0" timeOffset="174740.8999">11014 18207,'0'-25,"24"25,-24-25,25 0,0 25,-25-25,25 25,0 0,-25 25,24-25,-24 25,25 0,-25 0,0-1,0 1,0 0,-25 0,25 0,-24-1,-1 1,0 0,0 0,0-25,1 0,24 25,-25-25,0 0,50 0,0-25,-1 25,1 0,0 0,0-25,0 25,-1 0,1 0,0 0,0 0,0 0,-25-25,24 25,1 0,0 0</inkml:trace>
  <inkml:trace contextRef="#ctx0" brushRef="#br0" timeOffset="175092.8292">11584 18281,'0'-25,"-25"25,1 0,-1 0,0 0,0 0,0 0,25 25,-24-25,24 25,0 0,24-1,1 1,0-25,0 0,0 25,-1-25,1 0,0 0,0 0,-25-25,25 25,-25-25,24 25,-24-24,-24-1,24 0,-25 0,0 0,0 25,0 0,25-24,-24 24,-1 0,0 0,0 0</inkml:trace>
  <inkml:trace contextRef="#ctx0" brushRef="#br0" timeOffset="177071.845">12353 18157,'0'-25,"0"0,-25 25,0-24,1 24,-1 0,0 0,0 24,0-24,25 25,-24-25,-1 25,25 0,-25 0,0-1,25 1,-25 0,25 0,0 0,-24-1,24 1,0 0,0 0,0 0,0-1,0 1,0 0,24 0,-24 0,25-25,0 25,0-25,0 24,-1-24</inkml:trace>
  <inkml:trace contextRef="#ctx0" brushRef="#br0" timeOffset="177683.8374">12527 18256,'0'0,"0"-25,0 1,0 48,0 1,0 0,0 0,-25 0,25-1,0 1,0 0,25 0,-25 0,25-1,-1-24,1 25,0-25,0 0,-25-25,25 25,-1 0,1-24,0 24,-25-25,0 0,25 25,-25-25,0 0,-25 25,25-24,-25 24,25 24,0 1,25-25,-25 25,0 0,0 0,0-1,0 1,0 0,0 0,25 0</inkml:trace>
  <inkml:trace contextRef="#ctx0" brushRef="#br0" timeOffset="178619.9287">12973 18455,'25'0,"-25"24,25-24,0 0,-1 0,1 0,0 0,0 0,0 0,-1 0,1 0,0 0,-25-24</inkml:trace>
  <inkml:trace contextRef="#ctx0" brushRef="#br0" timeOffset="178927.5239">13122 18355,'0'0,"-25"0,25-24,-25 24,25 24,0 1,0 0,25-25,-25 25,0 0,0-1,0 1,0 0,0 0,0 0,0 0,25-25</inkml:trace>
  <inkml:trace contextRef="#ctx0" brushRef="#br0" timeOffset="179425.2934">13569 18256,'0'0,"24"0,1 0,-25 25,25-25,-25 25,25-25,-25 25,0-1,0 1,0 0,0 0,-25 0,0-1,0-24,25 25,-24-25,-1 0,25 25,25-50,-1 25,1 0,0 0,0 0,0-25,-1 25,1 0</inkml:trace>
  <inkml:trace contextRef="#ctx0" brushRef="#br0" timeOffset="179729.2217">14015 18355,'0'0,"0"25,-25-25,25 25,0 0,0 0,25-25,0 24,0-24,-25-24,24 24,-24-25,0 0,0 0,0 0,-24 25,24-24,-25-1,0 25,0 0,0 0</inkml:trace>
  <inkml:trace contextRef="#ctx0" brushRef="#br0" timeOffset="180079.8101">14337 18157,'25'0,"-25"-25,25 25,-25-25,25 25,-25 25,25 0,-25 0,24 0,-24-1,25 1,-25 0,0 0,0 0,25-25,-25 24,0 1,-25 0,25 0,-25 0,25-1,-24-24,24 25,-25-25,0 25,0-25,0 25,1-25,-1 0</inkml:trace>
  <inkml:trace contextRef="#ctx0" brushRef="#br0" timeOffset="180839.3879">14883 18182,'0'0,"-25"-25,1 25,-1 0,0 0,0 25,0-25,25 25,-24-25,24 24,-25 1,25 0,0 0,-25 0,25-1,0 1,0 0,25 0,-25 0,0-1,25 1,-25 0,24-25,1 25,0 0,0-25,0 0,-1 25,1-25,0 0</inkml:trace>
  <inkml:trace contextRef="#ctx0" brushRef="#br0" timeOffset="182553.7143">15106 18231,'0'-24,"-24"24,24 24,0 1,0 0,-25-25,25 25,0 0,0-1,0 1,0 0,0 0,0 0,0-1,0 1,0 0,0 0</inkml:trace>
  <inkml:trace contextRef="#ctx0" brushRef="#br0" timeOffset="183201.2125">15255 18331,'-25'0,"1"24,24 1,0 0,0 0,24 0,1-1,0-24,0 0,0 0,-1 0,1 0,-25-24,0-1,0 0,0 0,-25 25,25-25,25 25,-25-24,25 24,0 0,0 0,-1 24,1-24,0 25,-25 0,0 0,25-25,-25 25,0-1,25-24,-1 0,1 0,0 0,0 0,-25-24,25 24,-25-25,-25 0,25 0,-25 25,25-25,-25 25,0-24,1 24,-1-25,0 25,0 0,25-25,-25 25</inkml:trace>
  <inkml:trace contextRef="#ctx0" brushRef="#br0" timeOffset="183631.7923">15900 18380,'-25'0,"1"0,48 0,1 0,-25 25,25-25,0 0,0 0,-1 0,1 0,0 0,0 0,0 0,-1 0,1 0,0 0,0 0,0 0</inkml:trace>
  <inkml:trace contextRef="#ctx0" brushRef="#br0" timeOffset="183885.1543">16074 18331,'-25'0,"0"0,0 0,25 24,0 1,0 0,0 0,0 0,0-1,0 1,25 0,-25 0</inkml:trace>
  <inkml:trace contextRef="#ctx0" brushRef="#br0" timeOffset="184290.266">16247 18355,'25'0,"-25"-24,25 24,0 0,0 0,-1 0,1 0,0 0,0 0,-25 24,25-24,-25 25,-25-25,25 25,-25 0,25 0,-25-25,0 24,1 1,-1-25,25 25,25-25,-1-25,1 25,0 0,0 0,0-25,-1 25,1 0</inkml:trace>
  <inkml:trace contextRef="#ctx0" brushRef="#br0" timeOffset="184605.3303">16768 18380,'0'0,"-24"0,-1 0,25 25,-25-25,25 25,0 0,0-1,25-24,0 0,-1 0,1 0,0 0,-25-24,25-1,-25 0,0 0,-25 0,0 1,0 24,1-25,-1 25,0 0,0 0</inkml:trace>
  <inkml:trace contextRef="#ctx0" brushRef="#br0" timeOffset="185036.815">17066 18182,'0'-25,"0"50,25-25,-25 25,25-25,-25 24,0 1,24 0,-24 0,25 0,-25-1,0 1,25 0,-25 0,-25 0,25-1,-25 1,1 0,-1 0,0-25,0 25,0-25,1 25,-1-25,-25 24,25-24,-24 25</inkml:trace>
  <inkml:trace contextRef="#ctx0" brushRef="#br0" timeOffset="186797.6573">17785 17909,'25'0,"0"0,0 0,-25 25,25-25,-1 0,1 0,0 0,0 0,0 0,-1 0,1 0,0 0,0 0,0 25,-1-25,1 0,0 0</inkml:trace>
  <inkml:trace contextRef="#ctx0" brushRef="#br0" timeOffset="187089.8503">17909 18157,'0'0,"-24"25,-1-25,25 25,0-1,25-24,-25 25,24-25,1 0,0 0,0 0,0 0,-1 0,1 0,0 0,0 0,0 0,24 0</inkml:trace>
  <inkml:trace contextRef="#ctx0" brushRef="#br0" timeOffset="187617.5653">18951 17934,'25'0,"0"0,0 0,-1 0,1 0,0 0,0 0,0 0,-1 0,26 0,-25 0,0 0,-1 0,26 0,-25 0,0 0,-1 0,1 0,0 0,0 0,0 0,-1-50,-24 25</inkml:trace>
  <inkml:trace contextRef="#ctx0" brushRef="#br0" timeOffset="187926.7382">19819 17537,'0'0,"0"-25,-25 0,25 0,0 1,25 24,-25 24,0 1,25 0,-25 0,0 0,0 0,0-1,0 1,0 0,0 25,0-26,-25 1,25 0,0 0,0 0,0-1,0 1</inkml:trace>
  <inkml:trace contextRef="#ctx0" brushRef="#br0" timeOffset="188280.6319">20142 17661,'0'-25,"-25"25,0-25,0 25,1-24,-1 24,0 0,0 0,25 24,-25-24,1 0,24 25,-25-25,25 25,0 0,0 0,0-1,25 1,-1 0,1-25,0 0,0 25,0-25,-1 0,1 0,0 0,0 0,0 0,-1 0,1 25,0-25,0 0,0 0,-1 0,1 0,-25 24,25-24</inkml:trace>
  <inkml:trace contextRef="#ctx0" brushRef="#br0" timeOffset="188778.6317">19943 18058,'-24'0,"-1"0,0 0,0 0,50 25,0-25,0 0,-1 0,1 0,25 24,-25-24,-1 0,26 0,0 0,-26 0,26 0,0 0,-1 0,1 0,-1 0,1 0,0 0,-1 0,1 0,-1 0,-24 0,25 0,-25 0,24 0,-24 0,0 0,0 0,0 0,-1 0</inkml:trace>
  <inkml:trace contextRef="#ctx0" brushRef="#br0" timeOffset="197049.1659">19894 18405,'0'-25,"0"0,25 25,-25-24,24 24,1-25,0 25,-25-25,25 25,0 0,-25-25,24 25,1 0,0 0,0 0,0 0,-1 0,1 0,-25 25,0 0,25-25,-25 25,0-1,0 1,-25-25,25 25,-25 0,1 0,-1-1,0-24,0 25,0-25,1 25,-1-25,0 0,25 25,-25-25,50 0,0 0,0 0,-1-25,1 25,0 0,0 0,0 0,-1-25,1 25,0 0,0 0,0 0,-1 0,1-25,0 25,0 0,0 0</inkml:trace>
  <inkml:trace contextRef="#ctx0" brushRef="#br0" timeOffset="197546.2877">20514 18331,'-25'-25,"25"50,0-1,0 1,-25 0,25 0,0 0,25-25,-25 24,25-24,-25 25,25-25,-1 0,1 0,0-25,0 25,-25-24,25 24,-25-25,24 25,-24-25,25 25,-25-25,0 0,25 25,-50-24,25 48,-25-24,25 25,0 0,0 0,0 0,0-1,0 1,0 0,0 0,0 0,0 0</inkml:trace>
  <inkml:trace contextRef="#ctx0" brushRef="#br0" timeOffset="197905.6831">20960 18479,'-24'0,"24"25,0 0,24 0,1 0,0-25,-25 25,25-25,-25-25,0 0,0 0,0 0,-25 25,25-25,-25 25,25-24,-25 24,1 0</inkml:trace>
  <inkml:trace contextRef="#ctx0" brushRef="#br0" timeOffset="202181.2432">21630 17959,'0'-25,"25"25,0 0,-1 0,1 0,0 0,0 0,0 0,-1 0,1 0</inkml:trace>
  <inkml:trace contextRef="#ctx0" brushRef="#br0" timeOffset="202395.9293">21605 18132,'0'25,"25"-25,-25-25,25 25,0 0,-1 0,1 0,0 0,0 0,0-25</inkml:trace>
  <inkml:trace contextRef="#ctx0" brushRef="#br0" timeOffset="202778.9659">22300 17909,'0'-25,"-25"25,0-25,0 25,25-24,-24 24,24 24,-25 1,25 0,0 0,0 0,0-1,25 1,-25 0,24-25,-24 25,25-25,-25 25,25-25,0 0,0 0,-1 0,1 0,-25-25,25 25,0 0,-25-25,25 0,-25 0,24 1,-24-1,0 0,-24 0,24 0,-25 25,0-24,0 24,0-25,1 25,-1 0,0 0,0 0,0 25,1-25,-1 24</inkml:trace>
  <inkml:trace contextRef="#ctx0" brushRef="#br0" timeOffset="203026.8162">22176 17909,'25'-25,"-50"50,74-25,-24 25,0 0,-25-1,25-24,-25 25,25 0,-1 0,-24 0,25-1,0 1,0 0,0-25,-25 25,24-25,1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5:51:52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8211 13122,'-25'0,"0"0,25-25,-25 25,0 0,1 0,-1 0,25-25,-25 25,0 0,25-25,0 50,25-25,-25 25,25 0,0-25,-25 24,24-24,1 0,0 0,0 0,0 0,0 0,-1 0,1 0,25 0,-25 25,24-25,-24 0,25 0,-26 0,26 0,0 0,-1 0,-24 0,25 0,24 0,-24 0,-1 0,1 0,-1 0,1 0,0 0,-1 0,1-25,-1 25,1 0,-25 0,25 0,-1 0,-24 0,25 0,-26 0,26-24,-25 24,0 0,-1 0,1 0,0 0,0 0,24 0,-24 0,0 0,0-25,0 25,-1 0,1 0,0 0,-50-25</inkml:trace>
  <inkml:trace contextRef="#ctx0" brushRef="#br0" timeOffset="2013.7299">8409 10815,'0'-25,"0"0,-25 25,25 25,0 0,-24 0,24-1,0 1,-25 0,25 0,0 0,0-1,0 1,0 0,0 0,0-50,0 0,0 0,0 1,0-1,0 0,0 0,25 0,-25-24,0 24,0 0,0 0,0-24,0 24,0 0,0 0,0 1,0-1,0 0,24 0,-24 0,0 1,25 24,0 24,-25 1,0 0,25 0,-25 0,0-1,0 1,0 0,0 0,0 0,0-1,-25 1,0 0,25 0,-25-25,1 0,24-25,24 50,1 0,-25-1,25-24,-25 25,25 0,-25 0,25-25,-1 25,1-1,0-24,0 0,0 0,-1 0,1 0,0 0,-25-24,25 24,-25-25,25 25,-25-25,0 0,0 0,-25 1,0 24,0 0,0 0,1 24,24 1,0 0,0 0,0 0,24-25,1 24,0-24,0 0,0 0,-1 0,26 0,-25 0,0-24,24 24,-24 0,0 0,0-25,-1 25,1 0,0 0,-25-25,0 0,-25 25,0 0,1 0,-1 0,25 25,-25-25,25 25,0 0,25-25,-25 24,25-24,-1 25,1-25,0 0,0 0,-25-25,0 1,0-1,0 0,0 0,0 0,25 25,-25 25,24-25,1 25,0-25,-25 25,25-25,-25 25,25-25,-1-25,-24 0,25 0,-25 0,0 1,25-1,-25 0,0 0,0 0,0 1,0-1,0 0,0 0,0 0,-25 25,25-24,-25 24,25-25,-24 25,-1 0,0 25,25-1,0 1,-25 0,25 0,0 0,0-1,0 1,0 0,25 25,0-26,-25 1,25 25,-1-25,1-1</inkml:trace>
  <inkml:trace contextRef="#ctx0" brushRef="#br0" timeOffset="2548.619">14040 10567,'0'-25,"-25"25,0-25,0 25,25-25,-24 25,-1 0,25 25,25 0,-25 0,0 0,0-1,24 1,-24 0,0 0,25 0,-25-1,0 1,25-25,-25 25</inkml:trace>
  <inkml:trace contextRef="#ctx0" brushRef="#br0" timeOffset="2735.6683">13866 10567,'-25'-25,"25"0,0 0,0 1,0-1,0 0,25 25,0 0,0 0,0 0,-1 0,1 0,0 0,0 0,0 0,-1 25,1-25,0 25,-25-1</inkml:trace>
  <inkml:trace contextRef="#ctx0" brushRef="#br0" timeOffset="3353.2709">13990 10815,'0'0,"-25"25,25-1,0-48,25 24,0-25,0 25,0-25,-1 25,1-25,0 25,0-25,0 1,-1 24,1-25,0 25,0 0,0 0,-25 25,24-25,-24 24,25 1,-25 0,25-25,-25 25,25-25,-25 25,25-25,-25 24,0-48,0-1,0 0,0 0,0 0,0 1,24 24,1 0,-25 24,25-24,0 0,-25 25,25 0,-25 0,0 0,25-25,-25-25,0 0,0 0,24 25,-24-25,25 25,-25-24,25 24,-25-25,25 25,0 0,-1 0,-24 25,25-25,-25 24</inkml:trace>
  <inkml:trace contextRef="#ctx0" brushRef="#br0" timeOffset="4630.4607">12303 11286,'-24'0,"24"-25,24 25,-24-24,25 24,0 0,-25-25,25 25,0 0,-1 0,1-25,0 25,0 0,0 0,0 0,-1 0,26 0,-25 0,0 0,24 0,-24 0,0 0,0 0,24 0,-24 0,0 0,24 0,-24 0,25 0,-25 0,-1 0,26 0,-25 0,24-25,-24 25,25 0,-1 0,-24 0,25 0,-25 0,-1 0,26-25,-25 25,25 0,-26 0,26 0,-25-25,24 25,-24 0,0 0,25 0,-26 0,1-24,25 24,-25 0,-1 0,26 0,-25 0,0 0,-1 0,1 0,0-25,0 25,0 0,-1 0,1 0,25 0,-25 0,-1 0,1 0,25-25,-25 25,-1 0,26 0,-25 0,0-25,0 25,24 0,-24 0,0 0,0 0,24 0,-24 0,0 0,24 0,-24-25,0 25,0 0,0 0,24 0,-24 0,0 0,24 0,-24 0,0-24,25 24,-26 0,1 0,0 0,0 0,0 0,-1 0,1 0,0 0,0 0,0 0,-1 0,1 0,0 0,0 0,0 0,-1 0,1 0,0 0,0 0,0 0,0-25,-1 25,1 0,25 0,-25 0,-1 0,1 0,0 0,0-25,0 25,24 0,-24 0,0 0,0 0,-1 0,26 0,-25 0,0 0,24 0,-24 0,25 0,-26 0,1 0,25 0,-25 0,-1 0,1 0,25 0,-25 0,-1 0,1-25,0 25,0 0,0 0,0 0,-1 0</inkml:trace>
  <inkml:trace contextRef="#ctx0" brushRef="#br0" timeOffset="6498.3242">17463 10889,'0'-25,"0"50,0-50</inkml:trace>
  <inkml:trace contextRef="#ctx0" brushRef="#br0" timeOffset="9062.0728">596 13915,'0'25,"-25"-25,25 25,25-25,-1 0,1 25,0-25,0 0,0 0,-1 0,1 0,0 0,0 0,25 0,-26 0,1 0,25 0,-25 0,24 0,-24 0,25 0,-1-25,-24 25,25 0,-1 0,-24 0,25 0,-1 0,1 0,-1 0,1 0,0 0,-1 0,1 0,-1 0,1 0,0 0,-1 0,-24 0,25 0,-1 0,-24 0,0 0,25 0,-26 0,1 0,0 0,0 0,0 0,-1 0</inkml:trace>
  <inkml:trace contextRef="#ctx0" brushRef="#br0" timeOffset="15750.2322">3299 14734,'0'-25,"25"25,0 0,0 0,0 0,-1 0,1 0,0 0,0 0,0 0,-1 0,1 0,0 0,-25-25,25 25,0 0,-1 0,1 0,0 0,0 0,0 0,-1 0,1 0,0 0,0 0,0 0,-1 0,1 0,0 0,-25-24,25 24,0 0,0 0,-1 0,1 0,0 0,0 0,0 0,-1 0,1 0,0 0,0 0,0 0,-1 0,1 0,0 0,0 0,0 0,-25-25,24 25,1 0,0 0,0 0,0 0,-1 0,1 0,0 0,0 0,0 0,-1 0,1 0,0 0,0 0,0 0,-1 0,1 0,0 0,0 0,0 0,24 0,-24-25,0 25,0 0,0 0,-1 0,1 0,25 0,-25 0,-1 0,1 0,0 0,0 0,0 0,-1 0,1 0,0 0,0 0,0 0,-1 0,1 0,0 0,0-25,0 25,-1 0,1 0,0 0,0 0,0 0,-1 0,1 0,0 0,0 0,0 0,-1 0,1 0,0 0,0-25,0 25,-1 0,1 0,0 0,0 0,0 0,-1 0,1-24,0 24,0 0,0 0,0 0,-1 0,1 0,0 0,0 0,0 0,-1 0,1-25,0 25,0 0,0 0,-1 0,1 0,0 0,0 0,0 0,-1 0,1 0,0 0,0 0,0-25,-1 25,1 0,0 0,0 0,0 0,-1 0,1 0,0 0,0 0,0 0,-1 0,1 0,0 0,0 0,0-25,-1 25,1 0,0 0,0 0,0 0,0 0,-1 0,1 0,0 0,0 0,0 0,-1 0,1 0,0-25,0 25,0 0,-1 0,1 0,0 0,0 0,0 0,-1 0,1 0,0 0,0 0,0 0,-1 0,-24-24,25 24,0 0,0 0,0 0,-1 0,1 0,0 0,0 0,0-25,-1 25,1 0,0 0,0 0,0 0,-1 0,1 0,0 0,0 0,-25-25,25 25,-25 25,0-50</inkml:trace>
  <inkml:trace contextRef="#ctx0" brushRef="#br0" timeOffset="17762.6514">4713 14337,'-25'0,"25"-25,-24 25,24 25,24-25,1 0,0 0,0 0,0 0,-1-25,1 25,0-25,0 25,0-24,-1 24,1-25,0 25,-25-25,25 25,-25-25,25 25,-25-25,25 25,-25-24,0-1,0 0,-25 0,0 0,0 25,0-24,0 24,1 0,24 24,-25-24,0 25,25 0,0 0,0 0,0-1,25 1,-25 0,25-25,-25 25,24-25,1 25,0-25,0 24,0-24,0 0,24 0,-24 0,25 0,-26-24,26 24,0 0,-1-25,-24 0</inkml:trace>
  <inkml:trace contextRef="#ctx0" brushRef="#br0" timeOffset="22114.5046">22622 13791,'25'-24,"-25"-1,25 0,-25 50,0 0,0-1,0 1,0 0,0 0,0 0,0-1,0 1,0 0,25 0,-25 0,0-1,0 1,24 0,1-25,0 0,-25-25,25 25,0-25,-1 1,26-1,-25 0,24 0,-24 0,25-24,-25 24,24-25,1 26,-25-1,24-25,1 25,0-24,-26 24,26-25,0 26,-26-26,1 25,25 0,-25 1,-1-1,1 0,0 25,0-25,0 0,-25 1,0 48</inkml:trace>
  <inkml:trace contextRef="#ctx0" brushRef="#br0" timeOffset="26132.492">19522 13320,'0'0,"0"-25,0 1,0-1,0 50,0-1,0 1,0 0,0 0,0 0,0-1,0 1,0 0,24 0,-24 0,0-1,25-24,-25 25,0-50,25 25,-25-24,0-1,25 25,-25-25,0 0,0 0,0 1,0-1,25 25,-1 0,1 25,-25-1,25-24,0 0,-25 25,25-25,-25 25,24-25,-24 25,25-25,0 0,0 0,0 0,-25-25,25 0,-25 0,0 1,0-1,0 0,0 0,0 0,0 1,0-1,0 0,-25 25,25-25</inkml:trace>
  <inkml:trace contextRef="#ctx0" brushRef="#br0" timeOffset="26807.2017">20092 13444,'0'-25,"0"50,0 0,0 0,0 0,0-1,0 1,0 0,0 0,0 0,0-50,0 0,0 0,0 0,0 1,0-1,0 0,0 0,0 0,0 1,0-1,0 0,25 25,-25-25,0 0,25 1,-25-1,25 25,-25-25,24 25,1 0,-25 25,25-25,-25 25,0-1,0 1,0 0,0 0,0 0,0-1,-25 1,25 0,-25-25</inkml:trace>
  <inkml:trace contextRef="#ctx0" brushRef="#br0" timeOffset="27091.1478">20415 13345,'0'-25,"0"50,0 0,-25-25,25 25,-25-1,25 1,0 0,0 0,0 0,0-1,25-24,0 0,-1 0,1 0</inkml:trace>
  <inkml:trace contextRef="#ctx0" brushRef="#br0" timeOffset="27325.9962">20663 13246,'24'0,"1"0,0 0,0-25,0 25,-1 0</inkml:trace>
  <inkml:trace contextRef="#ctx0" brushRef="#br0" timeOffset="27555.8284">20737 13469,'0'25,"0"-50,0 0,25 25,0 0,-1-25,1 25,0 0,0 0,0 0,0 0,-1-24,1 24,0 0</inkml:trace>
  <inkml:trace contextRef="#ctx0" brushRef="#br0" timeOffset="29336.9437">21407 13097,'0'-25,"25"25,-25-25,24 25,1 0,0 0,-25 25,25 0,-25 0,0-1,0 1,0 0,-25-25,25 25,-25-25,25 25,-25 0,25-1,-24-24,24 25,24-25,1 0,0 0,-25-25,25 25,0 0,-1 0,1 0,0 0,0 0,0 0</inkml:trace>
  <inkml:trace contextRef="#ctx0" brushRef="#br0" timeOffset="29755.1195">21779 13097,'0'25,"0"-1,0 1,0 0,25 0,-1-25,1 0,0 0,0 0,0 0,-1 0,1-25,0 25,-25-25,25 25,-25-25,0 1,0-1,-25 25,25-25,-25 25,0-25,1 25,-1 0,0 0,0 25</inkml:trace>
  <inkml:trace contextRef="#ctx0" brushRef="#br0" timeOffset="31573.8698">19869 12874,'0'-25,"0"0,0 0,25 25,0 0,-1 0,-24 25,0 0,25-25,-25 25,0-1,0 1,0 0,-25-25,25 25,-24-25,24 25,24-50,1 25,0 0,0 0,0 0,-1 0,1-25,0 25,0 0,0 0,-1 0</inkml:trace>
  <inkml:trace contextRef="#ctx0" brushRef="#br0" timeOffset="38069.0375">13916 17314,'-25'0,"0"0,25-25,-25 25,50 0,0 0,-25 25,25-25,24 0,1 0,-25 24,49-24,-24 0,-1 0,1 0,-25 0,24 0,1 0,0 0,-26 0,26 0,-25 0,0 0,0 0,24 0,-24 0,0 0,0 0,-1 0,-24 25,25-25,-50 0,25-25</inkml:trace>
  <inkml:trace contextRef="#ctx0" brushRef="#br0" timeOffset="39656.9375">22126 12576,'-25'0,"25"-25,0 50,0 0,-24 0,24-1,0 1,0 0,0 0,0 0,0-1,24-24,-24 25,25-25,0 0,0 0,0 0,-1 0,26-25,-25 25,24-24,1-1,-25 0,24 0,1 0,0 1,-26-1,26-25,-25 25,24 1,-24-1,0-25,25 25,-26 1,1-1,-25 0,25 25,0-25,-25 0,0 1</inkml:trace>
  <inkml:trace contextRef="#ctx0" brushRef="#br0" timeOffset="41153.1668">7094 11683,'0'-25,"-24"25,24-25,0 1,0-1,0 0,-25 25,50 0,-25 25,24-25,-24 25,25-1,-25 1,25-25,-25 25,0 0,25-25,-25 25,0-50,0 0,25 25,-25-25,25 0,-1 1,1-26,0 25,0-24,24 24,-24-25,25 1,-1-1,1 0,0 1,-1-1,26 0,-26 1,-24-1,25 1,-1-1,1 25,-25-24,24 24,-24 0,0-25,0 50,-1-24,1-1,-25 0,25 0,-25 0,-25 25,0 0</inkml:trace>
  <inkml:trace contextRef="#ctx0" brushRef="#br0" timeOffset="50934.9905">20737 17214,'0'0,"-25"0,0-24,1 24,-1 0,0 0,0 0,25-25,-25 25,1 0,-1 0,0 0,0 0,0 0,1 0,-1 0,0 0,0 0,0 0,-24 0,24 0,0 0,0 0,1 0,-26 0,25 0,0 0,1 0,-1 0,0 0,-25 25,26-25,-1 0,0 0,0 0,0 0,0 0,1 0,-26 24,25-24,0 0,1 0,-1 0,0 0,0 25,0-25,-24 0,24 0,0 0,0 0,1 0,-1 25,0-25,0 0,0 0,1 0,-1 25,0-25,0 0,0 0,1 25,-1-25,0 0,0 24,0-24,1 0,24 25,-25-25,0 0,0 25,0-25,1 0,-1 0,25 25,-25-25,0 0,25 25,-25-25,25 24,-25-24,25 25,0 0,-24-25,24 25,0 0,0 0,0-1,0 1,0 0,-25 0,25 0,0-1,0 1,0 0,0 0,0 0,0-1,0 1,0 0,0 0,0 0,0-1,0 26,0-25,0 0,0-1,0 1,0 0,25 0,-25 0,0-1,0 1,0 0,0 0,0 0,0-1,0 1,0 0,0 0,24-25,-24 25,0-1,0 1,0 0,0 0,25-25,-25 25,0 0,25-25,-25 24,25-24,0 0,0 0,-1 0,1 0,0 0,0 0,0 0,-1 0,26 0,-25 25,0-25,-1 0,1 0,25 0,-25 0,-1 0,1 0,0 25,0-25,0 0,-1 0,1 0,0 25,0-25,0 0,-1 0,1 0,0 0,0 0,0 0,-1 0,1 0,0 0,0 0,0 0,-1 0,1 0,0 0,0 0,0 0,0 0,-1 0,1 0,0 25,0-25,0 0,-1 0,26 0,-25 0,0 0,-1 0,1 0,25 0,-25 0,-1 0,1 0,0 0,25 0,-26 0,1 24,0-24,0 0,0 0,-1 0,1 0,0 0,0 0,0 0,-1 0,1 0,0 0,0 0,0 25,-1-25,1 0,0 0,0 0,0 0,0 0,-1 25,1-25,0 0,0 0,0 25,-1-25,1 0,0 0,0 0,0 25,-1-25,1 0,0 24,0-24,0 0,-1 0,-24 25,25-25,0 0,0 0,0 0,-1 0,1 25,0-25,0 0,0 0,-1 0,1 0,0 0,0 0,-25 25,0-50,-25 0,25 0,-25 25,25-24,-25-1,1 0,24 0,-25 25,25-25,-25 1,0 24,25-25,-25 25,25-25,-24 25,24-25,-25 0,25 1,-25 24,25-25,-25 0,25 0,-25 0,25 0,-24 25,24-24,0-1,-25 0,25 0,0 0,-25 1,0-1,25 0,0 0,-25 0,25 1,0-1,0 0,-24 0,24 0,0 1,-25-1,25-25,0 25,-25 1,25-1,0 0,0-25,-25 26,25-1,0 0,-25 0,25 0,-24 1,24-1,-25 0,25 0,0 0,-25 25,25-24,0-1,0 0,-25 25,25-25,0 0,0 0,0 1,0-1,-25 25,25-25,0 0,0 0,-24 25,24-24,-25 24,0 0,0 0,0 0,-24 0,24-25</inkml:trace>
  <inkml:trace contextRef="#ctx0" brushRef="#br0" timeOffset="79043.4604">19894 4812,'0'-25,"0"50,0 0,25-25,-1 25,1-25,-25 25,25-1,0 1,-25 0,25-25,-25 25,24-25,-24 25</inkml:trace>
  <inkml:trace contextRef="#ctx0" brushRef="#br0" timeOffset="79366.4194">20092 4862,'0'-25,"0"50,-25 0,25-1,-24-24,24 25,-25 0,25 0,0 0,-25-25,25 24,0 1</inkml:trace>
  <inkml:trace contextRef="#ctx0" brushRef="#br0" timeOffset="80656.4951">20043 4539,'24'0,"1"0,0 0,0 0,-25 25,25-25,-1 0,-24 25,25-25,-25 25,25-25,-25 24,25-24,-25 25,0 0,25-25,-25 25,0 0,24-25,-24 24,0 1,0 0,25-25,-25 25,0 0,0 0,0-1,0 1,0 0,0 0,0 0,0-1,0 1,0 0,-25-25,25 25,0 0,-24-25,24 24,-25-24,25 25,-25-25,25 25,-25-25,25 25,-25-25,1 0,-1 0,25 25,-25-25,0 0,0 0,1 0,24-25</inkml:trace>
  <inkml:trace contextRef="#ctx0" brushRef="#br0" timeOffset="82629.7394">19150 4440,'0'25,"0"0,24-1,-24 1,0 0,0 0,0 0,25-25,-25 24,0 1,0 0,0 0,0 0,0-1,0 1,-25-25,1 0,-1 0,25-25,-25 25,25-24</inkml:trace>
  <inkml:trace contextRef="#ctx0" brushRef="#br0" timeOffset="83117.4399">19472 4490,'25'0,"-25"24,-25-24,25 25,0 0,0 0,0 0,0-1,0 1,25 0,0-25,-1 0,-24-25,25 25,-25-25,0 1,25 24,-25-25,0 0,0 0,0 0,-25 25,0-24,1 24,-1 0,0 0,0 0,0 0</inkml:trace>
  <inkml:trace contextRef="#ctx0" brushRef="#br0" timeOffset="83440.2411">19522 4316,'0'-25,"24"25,1 0,0 0,0 0,0 0,-1 0,1 0,0 0</inkml:trace>
  <inkml:trace contextRef="#ctx0" brushRef="#br0" timeOffset="83740.1784">19621 4192,'0'0,"-25"-25,25 50,0 0,0 0,0-1,0 1,25-25,-25 25,0 0,0 0,0-1,0 1</inkml:trace>
  <inkml:trace contextRef="#ctx0" brushRef="#br0" timeOffset="84721.9981">19274 5507,'0'-25,"0"50,24-1,-24 1,25-25,-25 25,0 0,25-25,-25 25,0-1,25 1,-25 0,0 0,0 0,0-1,-25-24,0 0,0 25,1-25,-1 0,25-25,-25 25,25-24,-25 24</inkml:trace>
  <inkml:trace contextRef="#ctx0" brushRef="#br0" timeOffset="85166.5702">19522 5581,'0'0,"0"25,0 0,-25-25,25 24,0 1,0 0,25-25,-25 25,24-25,1 0,-25-25,0 0,0 0,-25 25,25-24,-24 24</inkml:trace>
  <inkml:trace contextRef="#ctx0" brushRef="#br0" timeOffset="85453.4901">19646 5507,'0'0,"24"0,1 0,-25-25,25 25,0 0,0 0,-1-25,1 25,0 0</inkml:trace>
  <inkml:trace contextRef="#ctx0" brushRef="#br0" timeOffset="87398.8398">17661 4539,'0'0,"-25"0,1 0,-1 0,0 0,25 25,-25-25,0 0,25 25,-24-25,24 25,-25-1,25 1,0 0,25-25,-25 25,24-25,1 0,0 0,0 25,0-25,-1 24,-24 1,0 0,-24 0,-1-25,0 25,0-25,25-25,25 25,0 0,0-25,-1 25,1-25,0 25,0-25,0 25,0-24,-1 24,1-25,-25 0,-25 25,25 25,-24-25,-1 0,25 25,0-1,0 1,25-25,-1 0,1 0,0 0,0 0,0-25,-1 25,1-24,0 24,0-25,0 25,-25-25,-25 25,0 0,25 25,0 0,0-1,0 1,25-25,0 0,-1 0</inkml:trace>
  <inkml:trace contextRef="#ctx0" brushRef="#br0" timeOffset="88276.314">18232 4738,'25'0,"-1"0,1 0,-25-25,25 25,0 0</inkml:trace>
  <inkml:trace contextRef="#ctx0" brushRef="#br0" timeOffset="88690.1318">18505 4614,'0'-25,"0"50,0-1,0 1,0 0,24-25,-24 25,0 0,0-1,0 1,0 0,0 0,0 0</inkml:trace>
  <inkml:trace contextRef="#ctx0" brushRef="#br0" timeOffset="89202.6236">18629 4589,'0'25,"0"-1,0 1,24 0,-24 0,0 0,0-1,0 1,0 0,0 0,0 0,0 0</inkml:trace>
  <inkml:trace contextRef="#ctx0" brushRef="#br0" timeOffset="89783.4031">18480 4614,'-25'0,"25"-25,25 25,0-25,-1 25,1 0,0-25,0 25,0 0,-1 0,1 0</inkml:trace>
  <inkml:trace contextRef="#ctx0" brushRef="#br0" timeOffset="89986.2849">18579 4887,'25'-25,"0"25,-1 0</inkml:trace>
  <inkml:trace contextRef="#ctx0" brushRef="#br0" timeOffset="90829.5054">18480 5730,'0'25,"0"-1,0 1,0 0,0 0,0 0,0 0,0-1,0 1,0 0,0 0,0 0,0-1,0 1,0 0,0 0</inkml:trace>
  <inkml:trace contextRef="#ctx0" brushRef="#br0" timeOffset="91221.2812">18678 5730,'25'0,"-25"25,0-1,0 1,0 0,0 0,0 0,0 0,0-1,0 1,0 0,0 0,0 0,0-1,0 1</inkml:trace>
  <inkml:trace contextRef="#ctx0" brushRef="#br0" timeOffset="91646.1311">18306 5779,'0'25,"0"0,0 0,0 0,0 0,0-1,0 1,0 0,0 0,0 0,25-25,-25 24,0 1</inkml:trace>
  <inkml:trace contextRef="#ctx0" brushRef="#br0" timeOffset="91869.1333">18232 5680,'0'0,"25"-25,-1 25,1 0,-25-24,25 24,0 0,0 0,-1-25,1 25,0 0,0 0</inkml:trace>
  <inkml:trace contextRef="#ctx0" brushRef="#br0" timeOffset="93939.8034">24631 3423,'-24'0,"24"25,0 0,0-1,24 1,-24 0,0 0,0 0,25-1,-25 1,0 0,25 0,-25 0,25 0,-25-1,25-24,-1 0,1-24,-25-1,0 0,0 0,0 0,25 25,-25-25,0 1,0-1,0 0,0 0,25 0,-25 1,0-1,0 0</inkml:trace>
  <inkml:trace contextRef="#ctx0" brushRef="#br0" timeOffset="99473.1003">19943 2977,'25'0,"0"0,0 0,0 0,-1 0,1 0,0 0,0 0,-25-25,25 25,-1 0,1 0,0 0,0 0,0 0,-1 0,1 0,0 0</inkml:trace>
  <inkml:trace contextRef="#ctx0" brushRef="#br0" timeOffset="101036.9753">19894 4490,'-25'0,"25"-25,-25 25,0 0,0 0,1 0,48 0,1 0,0 0,0 0,0 0,0 0,-1 0,1 0,0 0,25 0,-26 0,1 0,0-25,0 25,0 0,-1 0,1 0,-50 0,1 0,24 25,-25-25,0 0,0 0,0 0,1 0,-1 25,0-25,0 0,0 0,1 0,-1 0,0 0,0 0,0 0,0 0,50 0,0 0,0 0,0 0,0 0,-1 0,1 0,0 0,0 0,0 0,-1 0,-24-25,25 25,0 0,0 0,0 0,-1 0,1 0,0 0,0 0,0 0</inkml:trace>
  <inkml:trace contextRef="#ctx0" brushRef="#br0" timeOffset="103692.5713">10319 496,'0'0,"0"-25,-25 25,0 0,1 0,-1 0,0 0,0 0,0 25,1-25,-1 0,25 25,0 0,0 0,0-1,25-24,-1 25,1-25,-25 25,25-25,-25 25,25-25,0 0,-25 25,24-25,1 24,0 1,-25 0,0 0,0 0,-25-25,25 24,-25-24,1 0,-1 0,0 0,25 25,-25-25,0 0,1 0,-1 0,25-25,25 25,-1 0,-24-24,25 24,0-25,0 25,0 0,-1-25,1 25,0 0,0-25,0 25,0 0,-25-25,24 25,-24-24,25 24,-25-25,-25 25,1 0,-1 0,25 25,-25-25,0 24,25 1,0 0,0 0,25-25,-25 25,25-25,0 0,-1 0,1 0,0-25</inkml:trace>
  <inkml:trace contextRef="#ctx0" brushRef="#br0" timeOffset="104104.5456">10815 645,'25'0,"-50"0,0 0,1 25,-1-25,25 25,-25-25,0 24,25 1,0 0,0 0,0 0,0-1,25-24,-25 25,25-25,0 0,-1 0,1 0,0 0</inkml:trace>
  <inkml:trace contextRef="#ctx0" brushRef="#br0" timeOffset="104385.3864">11063 744,'0'25,"25"-25,0 0,0 0,-1 0,1 0</inkml:trace>
  <inkml:trace contextRef="#ctx0" brushRef="#br0" timeOffset="104652.2322">11435 620,'0'0,"0"25,0 0,0 0,0-1,-24 1,24 0,0 0,0 0,0-1,0 1,0 0</inkml:trace>
  <inkml:trace contextRef="#ctx0" brushRef="#br0" timeOffset="104853.2353">11311 546,'0'-25,"25"25,0 0,0 0,0 0,-1 0,1 0,0 0,0 25,0-25,-1 0</inkml:trace>
  <inkml:trace contextRef="#ctx0" brushRef="#br0" timeOffset="105042.1691">11460 868,'25'0,"0"0,-25-25,25 25,-1 0,-24-24,25 24,0 0,0-25,0 25</inkml:trace>
  <inkml:trace contextRef="#ctx0" brushRef="#br0" timeOffset="105624.8639">12378 620,'0'25,"0"-50,25 25,-1 0,1 0,0 0,0 0,0 0,0 0,-1 0,1 0,0 0,0 0,0 0,-1 0,1 0,0 0,0 0,0 0</inkml:trace>
  <inkml:trace contextRef="#ctx0" brushRef="#br0" timeOffset="106401.0212">13693 397,'-25'0,"0"0,0 0,0 0,1 0,-1 0,25 25,0-1,0 1,0 0,0 0,0 0,25 0,-25-1,24-24,-24 25,25 0,0-25,-25 25,25-25,0 0,-1-25,1 25,-25-25,25 25,-25-25,0 1,0-1,25 25,0 25,-1-25,1 24,0-24,0 25,0-25,-1 25,1-25,-25 25,25-25,0 0,-25-25,0 0,0 0,-25 25,0-24,0-1,1 0,-1 25,25-25</inkml:trace>
  <inkml:trace contextRef="#ctx0" brushRef="#br0" timeOffset="106828.8803">14337 546,'-24'0,"48"0,1 0,0 0,0 0,0 0,-1 0,1 0,-25-25,25 25,0 0</inkml:trace>
  <inkml:trace contextRef="#ctx0" brushRef="#br0" timeOffset="107063.9391">14387 695,'0'24,"-25"-24,50 0,-25-24,25 24,0 0,-1 0,1 0,0 0,0 0,0 0</inkml:trace>
  <inkml:trace contextRef="#ctx0" brushRef="#br0" timeOffset="107633.7414">15007 471,'0'25,"0"0,0 0,0 0,0-1,0 1,-25 0,25 0,-24-25,24 25,-25-25,0 24,0-24,25 25,-25-25,1 0,24-25,-25 25,25-24,0-1,0 0,0 0,25 25,-1-25,1 25,0 0,0 0,0 25,-1-25,1 0,0 0,0 25,0-25,-1 0,-24 25,25-25,0 0,0 0,-25-25,25 25,-25-25,0 0,0 1,0-1,-25 0,0 0,0 25,0 0</inkml:trace>
  <inkml:trace contextRef="#ctx0" brushRef="#br0" timeOffset="108446.5069">15999 397,'-24'0,"24"25,0-1,24 1,-24 0,0 0,0 0,0 0,0-1,0 1,0 0,0 0,0 0,0-1,0 1,0 0,-24-25,-1 0,25-25,-25 25,25-25,-25 25,25-24,0-1,-25 25,25-25,0 0,0 0,0 1,0-1,25 25,0 0,0 0,0 0,-1 0,1 0,0 0,0 0,0 25,-1-25,1 24,0-24,-25 25,25-25,-25 25,25-25,-1 0,1 25,0-25,0 0,0 0,-1 0,1 0,-25-25,0 0,0 0,0 1,-25 24,1-25,-1 0,0 25,25-25,-25 25,0 0,1 0</inkml:trace>
  <inkml:trace contextRef="#ctx0" brushRef="#br0" timeOffset="108973.8906">16793 471,'25'0,"-25"25,0 0,-25-25,25 25,0 0,-25-25,25 24,0 1,0 0,0 0,0 0,25-25,0 0,0 0,0 0,-25-25,24 25,-24-25,0 0,0 0,0 1,-24 24,24-25,-25 25,25-25,-25 25,0 0,0 0</inkml:trace>
  <inkml:trace contextRef="#ctx0" brushRef="#br0" timeOffset="109278.9957">16917 347,'25'0,"0"0,0 0,-1 0,1 0,0 0,0 0,0 0,-1 0,1 0,0 0,0 0,0 0,-1 0,1 0,0 0,-25-25</inkml:trace>
  <inkml:trace contextRef="#ctx0" brushRef="#br0" timeOffset="109558.8392">17190 248,'-25'0,"25"-25,0 50,0 0,0 0,0-1,0 1,0 0,0 0,0 0,0-1,0 1,0 0,0 0</inkml:trace>
  <inkml:trace contextRef="#ctx0" brushRef="#br0" timeOffset="110609.0101">11634 1339,'0'25,"0"0,0 0,0 0,0-1,0 1,0 0</inkml:trace>
  <inkml:trace contextRef="#ctx0" brushRef="#br0" timeOffset="110884.8903">11807 1290,'0'0,"0"25,0-1,0 1,25-25,-25 25,0 0,0 0,0-1,0 1,0 0,0 0,-25-25</inkml:trace>
  <inkml:trace contextRef="#ctx0" brushRef="#br0" timeOffset="111124.2979">11559 1240,'0'-25,"25"25,0-24,0 24,0 0,-1 0,1 0,0 0,0 0,0 0,-25 24</inkml:trace>
  <inkml:trace contextRef="#ctx0" brushRef="#br0" timeOffset="111315.1753">11634 1662,'0'0,"0"25,25-25,-25-25,24 25,1 0,-25-25,25 25,0 0,0-25,-1 25,1 0</inkml:trace>
  <inkml:trace contextRef="#ctx0" brushRef="#br0" timeOffset="111828.9111">12452 1488,'-25'0,"50"0,0 0,0 0,0 0,0 0,-1-25,1 25,0 0,25 0,-26 0,1 0,25 0,-25 0,-1 0,1 0,0-24</inkml:trace>
  <inkml:trace contextRef="#ctx0" brushRef="#br0" timeOffset="112102.7527">12824 1364,'0'0,"25"0,0 0,0 25,0-25,-1 0,1 0,0 25,0-25,-25 25,25-25,-25 24,24-24,-24 25,25 0,-25 0,0 0,0-1,0 1,-25 0,25 0,-24-25,24 25,-25 0</inkml:trace>
  <inkml:trace contextRef="#ctx0" brushRef="#br0" timeOffset="112728.5298">13643 1191,'0'24,"0"1,0 0,0 0,0 0,25-1,-25 1,25-25,-25 25,24-25,1 0,0 0,0 0,-25-25,0 0,0 1,25 24,-1 0,1 0,-25 24,25-24,0 0,0 0,-1 0,-24-24,0-1,-24 25,24-25,-25 25,25-25,-25 0</inkml:trace>
  <inkml:trace contextRef="#ctx0" brushRef="#br0" timeOffset="113188.5008">14263 1290,'25'0,"0"0,-1 0,1 0,0 0,0 0,0 0,-1 0,1 0,0 0,0 0,0 0,0 0,-1 0</inkml:trace>
  <inkml:trace contextRef="#ctx0" brushRef="#br0" timeOffset="113510.2416">14536 1166,'25'0,"-25"25,25-25,-1 0,1 0,0 24,0-24,-25 25,25 0,-25 0,0 0,0-1,0 1,-25-25,25 25,-25-25,0 0,25 25,-25-25</inkml:trace>
  <inkml:trace contextRef="#ctx0" brushRef="#br0" timeOffset="113969.1761">15106 1166,'0'0,"25"0,-25 25,0-1,-25-24,25 25,0 0,0 0,0 0,25-1,0-24,-25 25,25-25,0 0,-25-25,24 25,1-24,-25-1,0 0,-25 0,1 25,-1 0,0 0,0 0</inkml:trace>
  <inkml:trace contextRef="#ctx0" brushRef="#br0" timeOffset="114264.0345">15280 1116,'25'0,"0"0,-1 0,1 0,0 0,0 25,0-25,-1 0,1 0,0 0,-25-25</inkml:trace>
  <inkml:trace contextRef="#ctx0" brushRef="#br0" timeOffset="114559.9045">15503 1042,'0'25,"-25"-25,25-25,0 50,25-1,-25 1,0 0,0 0,0 0,0-1,0 1,0 0,0 0,0 0</inkml:trace>
  <inkml:trace contextRef="#ctx0" brushRef="#br0" timeOffset="115186.2573">16198 1091,'0'25,"0"0,0 0,0 0,0-1,0 1,0 0,0 0,0 0,25-1,-25 1,0 0,0 0,0 0,0-1</inkml:trace>
  <inkml:trace contextRef="#ctx0" brushRef="#br0" timeOffset="115598.7464">16049 1315,'0'-25,"0"0,25 25,0-25,-1 25,1-25,0 25,0 0,0-24,-1 24,1 0,0 0,0 0,0 0,-1 0,1 24,0-24,-25 25,25-25,-25 25,0 0,0 0,25-25,-25 24,24 1,1-25,0 0,0 0,0 0,-1 0,1-25,0 25,-25-24,0-1,0 0,0 0,-25 0,0 25,1-24,-1 24,0 0,25-25,-25 25,0 0,1 0,-1 0,25 25</inkml:trace>
  <inkml:trace contextRef="#ctx0" brushRef="#br0" timeOffset="116025.7676">17140 1091,'25'0,"-25"25,-25-25,25 25,0 0,-24-25,24 25,0-1,0 1,0 0,24-25,-24 25,25-25,0 0,0 0,0 0,-25-25,24 25,-24-25,0 0,-24 25,24-24,-25 24,25-25,-25 25,0 0,0 0,1 0,-1 0,0 0</inkml:trace>
  <inkml:trace contextRef="#ctx0" brushRef="#br0" timeOffset="116451.6233">17339 1017,'25'0,"-1"0,1 0,0 0,0 0,0 0,-1 0,1 0,0 0,-25-25,25 25,0 0,-1 0,-48 0</inkml:trace>
  <inkml:trace contextRef="#ctx0" brushRef="#br0" timeOffset="117658.6579">11832 1836,'0'24,"0"1,0 0,0 0,0 0,0-1,0 1,0 0,0 0,0 0</inkml:trace>
  <inkml:trace contextRef="#ctx0" brushRef="#br0" timeOffset="117985.4497">11931 1885,'0'-25,"25"25,-25 25,0 0,0 0,25 0,-25-1,0 1,0 0,0 0,0 0,0-1,0 1,0 0,25-25</inkml:trace>
  <inkml:trace contextRef="#ctx0" brushRef="#br0" timeOffset="118314.3469">12105 1885,'0'0,"25"25,-25 0,0 0,0-1,0 1,0 0,0 0,0 0,0-1</inkml:trace>
  <inkml:trace contextRef="#ctx0" brushRef="#br0" timeOffset="118537.2213">11783 1761,'24'-25,"1"25,-25-24,25 24,-25-25,25 25,0 0,-1 0,1 0,0 0,0 0,0 25</inkml:trace>
  <inkml:trace contextRef="#ctx0" brushRef="#br0" timeOffset="118752.0961">11857 2356,'0'0,"25"0,-25-24,25 24,-1 0,1 0,0 0,0 0,0 0,-1 0,1 0</inkml:trace>
  <inkml:trace contextRef="#ctx0" brushRef="#br0" timeOffset="119279.8867">12651 2332,'0'-25,"25"25,-1 0,1 0,0 0,0-25,0 25,-1 0,1 0,0 0,0 0,0 0,-1 0,1 0,0 0,0 0,0 0</inkml:trace>
  <inkml:trace contextRef="#ctx0" brushRef="#br0" timeOffset="119631.674">12924 2183,'0'-25,"24"25,1 0,0 0,0 25,0-25,-1 0,1 25,0-25,0 24,0 1,-1 0,1 0,-25 0,0-1,0 1,0 0,-25 0,1-25,24 25,-25-25,0 24,0-24</inkml:trace>
  <inkml:trace contextRef="#ctx0" brushRef="#br0" timeOffset="120494.9267">13668 2183,'25'0,"-25"-25,24 25,1 0,0 0,-25 25,25-25,-25 25,25-1,-25 1,24 0,-24 0,0 0,0-1,25 1,-25 0,0-50,0 0,25 25,-25-24,0-1,25 25,-25-25,25 25,-25-25,24 25,1 0,0 25,0-25,0 0,-25 25,24-25,1 0,-25-25,0 0,0 0,0 1,0-1,-25 0,25 0,0 0,0 1</inkml:trace>
  <inkml:trace contextRef="#ctx0" brushRef="#br0" timeOffset="120729.8934">14238 2232,'0'-24,"25"24,0 0,-25-25,25 25,-1 0,1 0,0 0,0 0,0 0</inkml:trace>
  <inkml:trace contextRef="#ctx0" brushRef="#br0" timeOffset="120926.7637">14412 2381,'25'0,"-25"-25,24 25,1-24,0 24,0 0,0-25,0 25</inkml:trace>
  <inkml:trace contextRef="#ctx0" brushRef="#br0" timeOffset="121476.4392">15131 1935,'0'25,"0"-1,-25-24,25 25,0 0,0 0,0 0,0-1,25-24,0 25,0-25,0 0,-1 0,1 0,0-25,0 25,0-24,-25-1,24 25,-24-25,0 0,0 0,-24 25,24-24,-25 24,25-25,-25 25,25-25,-25 25,0 0,25-25,-24 25,-1 0,25 25</inkml:trace>
  <inkml:trace contextRef="#ctx0" brushRef="#br0" timeOffset="121872.2353">15330 1811,'24'0,"1"0,0 0,0 0,-25-25,25 25,-1 0,1 0,0 0,0 0</inkml:trace>
  <inkml:trace contextRef="#ctx0" brushRef="#br0" timeOffset="122375.0044">16272 1811,'0'0,"0"-25,0 0,-25 25,25 25,0 0,0 0,0-1,0 1,0 25,0-25,0-1,0 1,0 0,0 0,0 0,0-1,0 1,0 0,0 0,0 0</inkml:trace>
  <inkml:trace contextRef="#ctx0" brushRef="#br0" timeOffset="122720.1989">16099 2084,'0'-25,"24"25,1-25,0 25,-25-25,25 25,0 0,-1-25,1 25,0 0,0-24,0 24,-1 0,1 0,0 24,0 1,-25 0,25-25,-25 25,24 0,1-1,0-24,0 0,-25-24,0-1,0 0,0 0,-25 0,25 1,-25-1,0 25,25-25,-24 25</inkml:trace>
  <inkml:trace contextRef="#ctx0" brushRef="#br0" timeOffset="122986.1341">16818 1885,'25'0,"-25"25,25-25,-1 0,1 0,0 0,0 0,0 0,-1 0,1 0,0 0,0 0</inkml:trace>
  <inkml:trace contextRef="#ctx0" brushRef="#br0" timeOffset="123623.9074">17636 1712,'0'0,"0"24,0 1,-24-25,24 25,-25-25,25 25,-25 0,25-1,-25 1,0-25,25 25,-24 0,-1 0,25-1,-25 1,0-25,0 25,1 0,-1-25,25 25,-25-25,0 0,25-25,0 0,0 0,25 0,-25 1,25 24,-25-25,25 25,-1-25,1 25,0 0,0 25,0-25,-25 25,24-1,1 1,0-25,-25 25,25-25,-25 25,25-25,-25 25,24-25,1 0,0 24,0-24,0 0,0 0,-1-24,1 24,-25-25,25 25,-25-25,0 0,0 0,0 1,0-1,0 0,-25 25,25-25,-25 0,1 1,-1-1,0 25,0-25,0 25,0 0</inkml:trace>
  <inkml:trace contextRef="#ctx0" brushRef="#br0" timeOffset="125496.9206">12179 2604,'0'-24,"0"48,0 1,25 0,-25 0,25 0,-25 0,25-1,-25 1,25-25,-25 25,0-50,24 25,-24-25,0 1,25 24,-25-25,0 0,0 0,25 0,-25 0,0 1,0-1,25 25</inkml:trace>
  <inkml:trace contextRef="#ctx0" brushRef="#br0" timeOffset="125946.6529">12006 2654,'0'-25,"0"50,0 0,0 0,0 0,0-1,0 1,-25-25,25 25,0 0,0 0,0-1</inkml:trace>
  <inkml:trace contextRef="#ctx0" brushRef="#br0" timeOffset="126115.6119">11882 2530,'0'0,"25"0,-1 0,-24-25,25 25,0 0,0 0,-25-25,25 25,-1 0,1 0</inkml:trace>
  <inkml:trace contextRef="#ctx0" brushRef="#br0" timeOffset="126276.1318">12155 2853,'24'-25,"1"25,-25-25,25 25</inkml:trace>
  <inkml:trace contextRef="#ctx0" brushRef="#br0" timeOffset="127857.3632">14288 2803,'25'0,"-1"0,1 0,0-25,0 25,24 0,-24 0,0 0,0 0,-25-25,25 25,0 0</inkml:trace>
  <inkml:trace contextRef="#ctx0" brushRef="#br0" timeOffset="128390.057">14933 2654,'0'25,"0"0,-25 0,25-1,-25 1,0 0,25 0,-24-25,24 25,-25-25,0 0,25 24,-25-24,0 0,1 0,24-24,0-1,0 0,24 25,1 0,0-25,0 25,0 0,-1 0,1 0,0 0,0 0,-25 25,25-25,-1 0,-24 25,25-25,0 0,-25 25,25-25,0 0,-25 24,24-24,1 0,0-24,-25-1,0 0,0 0,0 0,-25 25</inkml:trace>
  <inkml:trace contextRef="#ctx0" brushRef="#br0" timeOffset="128700.8751">15528 2555,'0'-25,"0"50,25-25,-25 25,0-1,0 1,25-25,-25 25,0 0,0 0,0 0,0-1,0 1,0 0</inkml:trace>
  <inkml:trace contextRef="#ctx0" brushRef="#br0" timeOffset="129064.6687">15404 2778,'0'-25,"25"25,0 0,-25-24,24 24,1-25,0 25,0-25,0 25,-1 0,1-25,0 25,0 0,0 0,-25 25,25-25,-25 25,0 0,24-25,-24 24,25-24,-25 25,25-25,0 0,-25-25,25 25,-25-24,0-1,0 0,0 0,-25 25,25-25,-25 25</inkml:trace>
  <inkml:trace contextRef="#ctx0" brushRef="#br0" timeOffset="129652.475">16396 2505,'0'0,"25"0,-25 25,0 0,-25-25,25 25,-25-1,1 1,24 0,-25-25,25 25,-25 0,0 0,25-1,-25-24,25 25,-24-25,24 25,-25-25,25-25,0 0,0 1,25-1,-1 25,1-25,0 25,0 0,0 0,-1 0,1 0,0 0,0 25,0-25,-25 25,24-25,1 0,-25 24,25-24,-25-24,25 24,-25-25,0 0,0 0,0 0,-25 0,0 25,0 0</inkml:trace>
  <inkml:trace contextRef="#ctx0" brushRef="#br0" timeOffset="130657.3471">13717 2729,'0'24,"-24"-24,24 25,0 0,0 0,24-25,-24 25,25-25,0 0,0 0,-25-25,25 25,-25-25,0 0,24 25,1 0,-25 25,25-25,0 0,-25-25,25 25,-25-25,0 1,0-1,0 0,-25 25,25-25,0 0,-25 25,25-25</inkml:trace>
  <inkml:trace contextRef="#ctx0" brushRef="#br0" timeOffset="130913.7181">14015 2704,'0'-25,"25"25,0 0,-1 0,-24-25,25 25,0 0,0 0,0 0</inkml:trace>
  <inkml:trace contextRef="#ctx0" brushRef="#br0" timeOffset="131089.6144">14139 2853,'25'0,"-25"-25,25 25,-1 0,-24-25,25 25,0 0</inkml:trace>
  <inkml:trace contextRef="#ctx0" brushRef="#br0" timeOffset="135813.1097">18058 174,'0'-25,"0"50,0-1,0 1,25-25,-25 25,0 0,25 0,-25-1,0 1,25 0,-25 0,0 0,24-1,-24 1,25 0,-25 0,0 0,25-25,-25 25,0-1,25 1,-25 0,0 0,25 0,-25-1,0 1,0 25,0-25,24-1,-24 1,0 25,0-25,0-1,0 1,0 0,25 0,-25 0,0-1,25 1,-25 0,25 0,-25 0,25-1,-25 1,24 0,-24 0,0 0,0-1,0 1,0 25,0-25,0-1,0 26,0-25,0 24,0 1,0-25,0 25,0-26,0 26,0-25,0 24,0-24,0 0,0 0,25 0,-25-1,0 1,0 0,0 0,25 0,-25-1,0 1,0 0,0 0,0 0,0-1,0 26,0-25,25 0,-25-1,0 1,0 0,0 0,0 0,0-1,0 1,0 0,0 0,25 0,-25-1,0 1,0 0,0 0,0 0,0 0,0-1,0 1,-25 0,25 0,0 0,0-1,0 1,0 0,-25-25,25 25,-25-25,0 0,1 0,-1 0,0 0,25 25,-50-25,26 0,-1 24,0-24,0 0,0 0,1 0,-1 0,25 25,-25-25,0 0,0 0,1 0,-1 0,0 0,0 0,0 25,1-25,-1 0,0 25,0-25,0 0,1 0,-26 25,25-25,0 0,0 0,1 24,-1-24,0 0,0 0,0 25,1-25,-1 0,0 0,0 0,0 0,1 0,-26 0,25 25,0-25,1 0,-1 0,0 25,0-25,0 0,1 0,-1 25,0-25,0 0,0 0,1 0,-1 0,0 0,0 24,0-24,1 0,-1 0,0 0,0 0,-24 25,24-25,0 0,0 0,0 25,0-25,1 0,-1 0,0 0,0 0,0 0,1 0,-1 0,0 0,0 0,0 0,1 0,-1 0,0 0,0 0,0 0,1 0,-1 0,0 0,0 0,0 0,1 0,-1 0,0 0,0 0,0 0,1 0,-1 0,0-25,0 25,0 0,1 0,-1 0,0 0,0 0,0 0,1 0,-1 0,0 0,0-25,0 25,0 0,1 0,-1 0,0 0,0 0,0 0,1 0,-1 0,0-24,0 24,0 0,1 0,-1 24,0-24,0 0,0 0,1 0,-1 0,0 0,0 0,0 0,1 0,-1 0,0 0,0 0,0-24,1 24,-1 0,0 0,0 0,0 0,1 0,-1 0,0 0,0 0,0 0,1 0,-1 0,0 0,0 0,25-25,-25 25,1 0,-1 0,0 0,0 0,0 0,0 0,1 0,-1 0,0-25,0 25,0 0,1 0,-1 0,0 0,0 0,0 0,1 0,-1 0,0 0,-25 0,26 0,-1 0,0 0,0 25,0-25,1 0,-1 0,0 0,-25 0,26 0,-1 0,0 0,0 0,0 0,-24 0,24 0,0 0,0 0,1 0,-1 0,0 0,0 0,0 0,-24 0,24 0,0 0,0 25,0-25,-24 0,24 0,0 0,-24 24,24-24,-25 0,25 0,-24 25,24-25,0 0,-24 0,24 0,0 0,0 25,-24-25,24 0,0 0,0 0,0 0,1 0,-1 0,-25 0,25 0,1 0,-1 0,0 0,0 0,0 0,0 0,1 25,-1-25,0 0,0 0,0 0,1 0,-1 0,0 0,0 0,0 0,1 0,-1 0,0 0,25-25,-25 25,0 0,1 0,24-25,-25 25,0 0,0 0,0-25,1 25,-1-24,0 24,0-25,0 25,1 0,24-25,-25 25,0 0,0-25,0 25,25-25,-24 25,-1-24,0-1,25 0,-25 25,0-25,1 0,-1 1,25-1,-25 0,0 25,0-25,1 0,-1 1,0-1,0 0,0 0,0 0,1 25,-1-24,0-1,0 0,0 0,1 0,-1 0,0 1,0-26,0 25,1 0,-1 1,0-26,0 25,-24-24,24 24,25-25,-25 25,0 1,0-1,1 0,24 0,-25 0,25 1,-25 24,0-25,25 0,-25 0,1 0,-1 1,25-1,-25 0,0 0,0 0,25 1,-24 24,-1-25,25 0,-25 0,0 25,0-25,25 1,-24-1,-1 25,0-25,25 0,-25 0,0 25,25-25,-25 1,1 24,24-25,-25 25,25-25,-25 0,25 0,-25 1,25-1,0 0,-25 25,25-25,-24 0,-1 1,25-1,-25 25,25-25,-25 0,25 0,-25 25,1-24,24-1,-25 25,25-25,-25 25,25-25,-25 25,25-25,-25 1,25-1,-24 25,24-25,0 0,0 0,0 1,0-1,0 0,0 0,0 0,0 1,0-1,0 0,0 0,0 0,0 1,0-1,24 25,-24-25,0 0,25 25,0-25,0 1,0-1,-1 25,1 0,0-25,0 25,0-25,-1 25,1 0,0-25,0 25,0-25,-1 25,1 0,-25-24,25 24,0 0,0 0,0 0,-1 0,1 0,0 0,-25-25,25 25,0 0,-1 0,1 0,0-25,0 25,0 0,-1 0,1-25,0 25,0 0,0 0,-25-25,24 25,1 0,0 0,0 0,-25-24,25 24,-1 0,1 0,0 0,0-25,0 25,-1 0,1 0,25-25,-25 25,-1 0,1-25,0 25,0 0,0-25,-1 25,1 0,25 0,-25 0,0-24,-1 24,26 0,-25 0,0 0,-1-25,26 25,-25 0,0 0,-1 0,1-25,0 25,0 0,0 0,24 0,-24-25,0 25,0 0,-1 0,26 0,-25 0,0-25,24 25,-24 0,25 0,-26 0,1 0,25-24,-25 24,24 0,-24 0,0 0,24 0,-24-25,25 25,-25 0,24 0,1 0,0-25,-26 25,26 0,0 0,-1 0,-24 0,25 0,-1 0,-24 0</inkml:trace>
  <inkml:trace contextRef="#ctx0" brushRef="#br0" timeOffset="139085.0706">18182 0,'0'0,"0"25,25-25,-25 25,25-25,0 0,-1 0,1 0,0 0,0 0,0 0,-1 0,-24-25,25 25,0 0,0 0,0 0,-25 25,24-25,-24 24,-24-24,-1 0,0 0,0 0,0 0,1 25,-1-25,0 0,0 0,0 0,1 0,-1 0,0 0,0 0,0 0,1 0,-1 0,0 0,0 0,0 0,25 25,-24-25,-1 0,0 0,0 0,25-25,-25 25,1 0,-1 0,0 0,0 0,0 0,1 0,-1 0,0 0,25-25,-25 25,0 0,0 0,1 0,-1 0,0 0,0 0,0 0,1 0,-1 0,0 0,0 0,0 0,1 0,-1 0,0 0,0 0,0 0,1 0,-1 0,0 0,0 0,0 0,1 0,-1 0,0-24,0 24,0 0,1 0,-1 0,0 0,0 0,0 0,1 0,-1 0,0 0,0 0,0 0,1 0,-1 0,0 0,0 0,0 0,0 0,1 0,-1 0,0 0,0 0,0 0,1 0,-1 0,0 0,0 0,0 0,1 0,-1 0,0 0,0 0,0 0,1 0,-1 0,0 0,0 0,0 0,1 0,-1 0,0 0,-25 0,26 0,-1 0,0 0,0 0,0 0,1 0,-1 24,0-24,0 0,0 0,1 0,-1 0,0 0,0 0,0 0,0 0,1 0,-1 0,0 0,0 0,0 0,1 0,-1 0,0 0,0 0,0 0,-24 0,24 0,0 0,0 0,1 0,-1 0,0 25,0-25,0 0,-24 0,24 0,0 0,0 0,1 0,-1 0,0 0,0 0,0 0,1 0,-1 0,0 0,0 0,0 0,1 0,-1 0,0 0,0 25,0-25,1 0,-1 0,0 0,0 0,0 0,0 0,1 0,-1 0,0-25,0 25,0 0,1 0,-1 0,0 0,0 0,0 0,1 0,-1 0,0 0,0 0,0 0,1 0,-1 0,0 0,0 0,0 0,1 0,-1 0,0 0,0 0,0 0,1 0,-1 0,0 0,0 0,0 0,1 0,-1 0,0 0,0 0,0 0,1 0,-1 0,0 0,0 0,0 0,0 0,1 0,-1 0,0 0,0 0,0 0,1 0,-1 0,0 0,0 0,0 0,1 0,-1 0,0 0,0 0,0 0,1 0,-1 0,0 0,0 0,0 0,1 0,-1 0</inkml:trace>
  <inkml:trace contextRef="#ctx0" brushRef="#br0" timeOffset="171360.19">10666 9178,'0'-25,"25"50,0-25,0 0,0 0,-1 0,1 0,0 0,0 25,0-25,-1 0,1 0,0 0,0 0,0 0,-1 24,1-24,0 0,0 0,-25 25,25-25,-25-25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4:43:12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19497 15255,'-25'0,"0"0,0 0,1 0,24 25,-25-25,25 24,0 1,-25-25,25 25,0 0,0 0,25-25,-25 25,0-1,25-24,-1 25,1 0,0-25,0 25,0-25,-1 0,1 0,0 0,0 0,0 0,-25-25,0 0,0 0,-25 1,0-1,0 0,0 25,1 0,24-25,-25 25,0 0,25-25,-25 25,0 0,25-25,25 25,0 0,0 0,0-24,-1 24,1 0,0-25,0 25,0 0,-1-25,1 25,0 0,-25-25,25 25,-25-25,25 1,-25-1,-25 25,25-25,-25 25,25-25,0 50,25 0,-25 0,0-1,25 1,-25 0,0 0,0 24,0-24,0 0,24 0,-24 0,0 24,0-24,0 0,0 0,25 0,-25-1,0 1,0 0,0 25,25-26,-25 1,0 0,0 0,25-25,-25 25,25-25</inkml:trace>
  <inkml:trace contextRef="#ctx0" brushRef="#br0" timeOffset="613.8593">19869 15379,'-25'0,"25"-25,0 0,25 0,0 25,0 0,-1 0,-24 25,25-25,0 0,0 25,0 0,-1-25,-24 25,0 0,0-1,0 1,-24 0,-1-25,0 25,0-25,0-25,1 0,24 0,0 1,24-1,-24 0,25 0,0 0,0 0,-25 1,25 24,-25-25,24 25,-24-25,25 0,-25 0,25 25,-25-24,25 24,-25-25,0 0,0 0,25 50,-25 0,0 0,24-25,-24 24,0 1,0 0,0 0,25 0,-25-1,0 1,0 25,0-25,25 0,-25-1,0 1,0 25,0-25,0-1,0 26,0-25,0 0,0-1,0 1,0 0,0 0,0 0,25-1,-25 1</inkml:trace>
  <inkml:trace contextRef="#ctx0" brushRef="#br0" timeOffset="880.9189">20241 15354,'0'0,"0"-25,-25 0,25 1,0-1,25 25,0 0,0 0,-1 0,1 0,-25 25,25-25,0 24,0-24,-25 25,24-25,-24 25,0 0,0 0,0 0,0-1,-24 1,-1-25,0 25,0 0,0-25,1 25,-1-25,0 0</inkml:trace>
  <inkml:trace contextRef="#ctx0" brushRef="#br0" timeOffset="2408.0751">20539 15379,'24'0,"-24"25,25-25,-25 25,0-1,25-24,-25 25,25-25,-25 25,25-25,-1 0,1 0,-25-25,0 0,0 1,-25 24,25-25,-24 0,-1 0,0 0,0 25,0-25,1 25,24-24,-25 24,50 0,-1 0,1 0,-25-25,25 25,0 0,0 0,-1-25,1 25,0-25,0 25,-25-25,0 1,-25 24,0 0,0 0,1 0,24 24,0 1,24-25,-24 25,25 0,0 0,0-1,0-24,-25 25,24-25,-24 25,25-25,0 0,-25 25,25-25,-25 25,25 0,0-1,-25 1,0 0,0 0,0 0,0-1,0 1,-25-25,25 25,-25-25,0 25,0-25,0-25,25 0,0 0,0 1,0-1,25 0,-25 0,25 0,-25 1,25 24,-25-25,25 0,0 0,-25 0,24 0,1 25,0 0,0 0,0 0,-25 25,24-25,-24 25,0 0,25 0,-25 0,25-1,-25 1,25-25,0 0,-1-25,1 1,0 24,-25-25,25 0,-25 0,25 0,-25-24,24 24,-24 0,25 0,-25-24,0 24,0 0,0 0,0 0,0 1,0-1,-25 25,25-25,-24 0,-1 0,0 1,0 24,25-25,-25 0,1 25,-1-25,0 0,0 25,25-24,0 48,0 1,0 0,25 0,-25 0,0-1,25 1,-25 0,0 0,0 24,25-24,-25 0,0 25,24-26,-24 1,0 0,25 25,-25-26,25 1,-25 0,25 0,-25 0,25-25,-25 25,24-1,1-24,-25 25,25-25,0 0,0 0,-1-25,1 25,-25-24,25 24,-25-25,25 25,-25-25,0 0,25 25,-25-25,0 0,24 25,-24-24,0-1,0 0,-24 25,24 25,0 0,0-1,0 1,24-25,-24 25,0 0,25 0,0 0,0-1,0-24</inkml:trace>
  <inkml:trace contextRef="#ctx0" brushRef="#br0" timeOffset="2597.2082">21010 15131,'0'0,"25"0,-25-25,25 0,-1 25,-24-25,25 25,0 0,0-24,0 24,-1 0</inkml:trace>
  <inkml:trace contextRef="#ctx0" brushRef="#br0" timeOffset="3258.5395">21084 15106,'-24'0,"24"-25,-25 25,25-25,-25 25,25-24</inkml:trace>
  <inkml:trace contextRef="#ctx0" brushRef="#br0" timeOffset="4659.8269">22424 15106,'0'0,"-25"0,0 0,0 0,1 0,-1 25,0-25,25 25,-25-25,0 24,1 1,24 0,0 0,24-25,1-25,0 25,-25-25,25 25,0-25,-25 1,0-1,24 25,-24-25,0 0,25 0,-25 1,0-26,0 25,0 0,0 1,0-1,0 0,0 0,0 0,-25 1,25-1,0 0,-24 0,24 0,0 50,0 0,24 0,-24 0,0-1,25 1,-25 0,0 25,0-26,0 1,25 25,-25-25,0-1,0 26,0-25,0 0,0 24,25-24,-25 0,25 0,-25-1,24 1,-24 0,25-25,0 0,0 0,0 0,-25-25,24 25,-24-25,25 25,-25-24,0-1,0 0,0 0,0 0,0 1,0-1,0 0,0 0,0 0,0 1,0-1,0 50,25-1,-25 1,25-25,-25 25,0 0,25-25,-25 25,0-1,0 1,24-25,-24 25,25-25,-25 25,25-50,0 0,-25 0,0 1,25 24,-25-25,24 0,-24 0,25 25,-25-25,0 1,25 24,0-25,0 25,-1 0,-24 25,25-25,-25 24,0 1,25-25,-25 25,0 0,0 0,25-25,-25 24,25-24,0 25,-1-25,1 0,0 0,0 0,0-25,-1 1,1-1,-25 0,0 0,0 0,0 1,-25 24,25-25,-24 25,-1 0,25-25,-25 25,0 0,0 0,1 0,24 25,0 0,0-1,0 1,0 0,0 0,24 0,-24-1,25 1,0 0,0-25,-25 25,25-25,-1 0</inkml:trace>
  <inkml:trace contextRef="#ctx0" brushRef="#br0" timeOffset="4905.2026">23540 15032,'0'0,"0"-25,-25 25,0 0,25-25,-24 25,24-25,-25 25,25 25,0 0,0 0,0-1,0 1,0 0,0 0,25 0,-25-1,0 1,24-25,1 25,0-25</inkml:trace>
  <inkml:trace contextRef="#ctx0" brushRef="#br0" timeOffset="5467.0409">23738 14734,'0'0,"0"-25,-24 25,24-25,-25 1,0-1,25 0,-25 25,25-25,-25 25,25-25,-24 25,-1-24,25 48,0 1,0 0,0 0,25 0,-25-1,0 1,24 25,-24-25,0-1,25 1,-25 0,0 25,0-26,25 1,-25 0,0 0,0 0,25-1,-25 1,0 0,0 0,25 0,-25-1,0 1,0 0,0-50,-25 25,25-25,-25 1,25-1,-25 25,25-25,0 0,-25 25,25-25,0 1,25 24,-25-25,25 25,0-25,0 25,-1 0,1-25,0 25,0-25,0 25,-1 0,1-24,0 24,0 0,0 0,-1 0,1 24,0-24,-25 25,0 0,25-25,-25 25,0 0,0-1,0 1,0 0,0 0</inkml:trace>
  <inkml:trace contextRef="#ctx0" brushRef="#br0" timeOffset="5999.5052">24160 15007,'-25'0,"1"0,-1 0,25 25,25-25,-25 24,24-24,-24 25,25-25,0 0,-25 25,25-25,-25-25,0 0,0 1,0-1,25 25,-1 0,1 25,-25-1,25-24,-25 25,0 0,0 0,0 0,0-50,0 0,25 0,-25 0,25 1,-1-1,1 0,0 25,0 0,-25 25,0 0,25-25,-25 24</inkml:trace>
  <inkml:trace contextRef="#ctx0" brushRef="#br0" timeOffset="8093.3035">21134 13915,'0'25,"0"0,-25 0,25 0,0-1,0 1,0 0,25 0,-25 0,25-1,0-24,-1 25,1-25,0 25,0-25,0 0,-25-25,24 25,-24-25,25 1,-25-1,0 0,0 0,-25 25,25-25,-24 1,-1-1,25 0,-25 25,25-25,25 25,0-25,-1 25,1 0,0 25,0-25,0 0,-1 25,1-25,0 25,0 0,-25-1,0 1,0 0,-25-25,25 25,-25-25,0 0,1 25,-1-25,25-25,0 0,0 0,25 0,-25 1,24 24,1-25,-25 0,25 0,0 25,0-25,-1 25,1-24</inkml:trace>
  <inkml:trace contextRef="#ctx0" brushRef="#br0" timeOffset="8865.4178">21804 13866,'-25'25,"0"-25,0 24,0-24,1 25,24 0,-25-25,25 25,0 0,0-1,0 1,25-25,-25 25,24-25,-24 25,25-25,-25-25,0 0,0 0,0 1,0-1,0 0,0 0,25 25,0 0,0 0,-1 25,1 0,-25 0,25-25,-25 24,25 1,-25 0,0 0,25 0,-25-1,0 1,0 0,0 0,0 0,0-1,0 1,0 0,0 0,-25-25,25 25,-25-25,25 25,-25-25,0-25,25 0,0 0,0 0,0 0,0 1,25-1,-25-25,25 25,-25 1,25-1,-25 0,25 0,-25 0,0 1,24 24,-24-25,0 0,0 0,0 0,0 1,0-1,25 50,0-1,0 1,0 0,-25 0,25-25,-25 25,24-1,-24 1,0 0,0 0,0 0,0-1</inkml:trace>
  <inkml:trace contextRef="#ctx0" brushRef="#br0" timeOffset="10043.347">22151 13940,'0'-25,"0"1</inkml:trace>
  <inkml:trace contextRef="#ctx0" brushRef="#br0" timeOffset="11316.5515">21580 13965,'0'-25,"0"50,0 0,0 0,0-1,0 1,25 0,-25 0,0 0,0-1,25-24,-25 25,0 0,0 0</inkml:trace>
  <inkml:trace contextRef="#ctx0" brushRef="#br0" timeOffset="11555.9108">21481 13667,'0'-24,"-25"-1,25 0,0 0,0 0,0 50</inkml:trace>
  <inkml:trace contextRef="#ctx0" brushRef="#br0" timeOffset="12409.1448">22225 13915,'0'25,"0"0,0 0,0 0,0-1,25-24,-25 25,0 0,0 0,25 0,-25-1,0 1,0-50,0 1,-25-1,25 0,0 0,0 0,0 1,0-1,25 0,0 0,0 25,-1-25,1 25,0 0,0 0,-25 25,25-25,-25 25,24-25,-24 25,0 0,0-1,0 1,0 0,0 0,0 0,0-1,0 1</inkml:trace>
  <inkml:trace contextRef="#ctx0" brushRef="#br0" timeOffset="14223.6148">22697 13940,'24'0,"1"0,-25-25,25 25,0 0,0-24,-1 24,1-25,-25 0,25 0,-25 0,0 1,-25 24,25-25,-25 25,1 0,-1 0,0 25,25-1,-25-24,25 25,-25-25,25 25,0 0,0 0,25-1,-25 1,25-25,0 25,0 0,-1-25,1 25,0-25,0-25,-25 0,25 25,-25-25,0 0,0 1,0-1,24 25,-24-25,0 0,25 25,-25-25,25 25,0 0,-25 25,25-25,0 25,-25 0,0 0,24-25,-24 24,0 1,0 0,-24-25,24-25,24 25,-24-25,25 1,-25-1,25 25,-25-25,25 25,-25-25,25 25,-25-25,24 25,1 0,-25-24,0 48,0 1,0 0,0 0,-25-25,25 25,0-1,0 1,0 0,0 0,25-25</inkml:trace>
  <inkml:trace contextRef="#ctx0" brushRef="#br0" timeOffset="14818.078">23466 13618,'0'-25,"-25"25,25-25,-25 25,0 0,0 25,25 0,0 0,-24-1,24 1,0 0,0 0,0 0,0-1,0 1,0 0,0 0,24-25,-24 25,25-1,0-24,-25 25,25-25,0 0,-25-25,24 25,1-24,0-1,-25 0,0 0,0 0,25 1,-25-1,0 0,0 0,0 50,0 0,25-25,-25 25,0-1,0 1,24-25,-24 25,0 0,0 0,25-25,-25 24,25-24</inkml:trace>
  <inkml:trace contextRef="#ctx0" brushRef="#br0" timeOffset="15169.5618">23738 13717,'0'-25,"0"50,25-25,0 25,0-25,-25 25,0-1,25-24,-25 25,0 0,24-25,-24 25,0 0,-24-25,24-25,0 0,0 0,0 0,0 1,24-1</inkml:trace>
  <inkml:trace contextRef="#ctx0" brushRef="#br0" timeOffset="15410.7869">23639 13395,'0'0,"0"-25,0 0,0 0,25 25</inkml:trace>
  <inkml:trace contextRef="#ctx0" brushRef="#br0" timeOffset="16352.0148">23962 13643,'0'24,"0"1,-25-25,25 25,0 0,0 0,0-1,25-24,-1 25,1-25,-25-25,25 25,0-24,0-1,-25 0,25 0,-25 0,24 1,-24-1,0 0,0 0,25 0,-25 1,0-1,0 0,0 0,0 0,-25 1,25-1,-24 0,24 0,-25 0,25 50,0 0,25 0,-25 0,0-1,0 1,0 0,0 0,0 0,0-1,0 1,0 0,0 0,0 0,0-1,0 1,0 0,0 0,24-25,-24 25,0-1,25-24,0 0,0 0,0 0,-1 0,-24-24,25 24,-25-25,25 25,-25-25,0 0,0 0,25 25,-25-24,0-1,-25 25,0 0,25 25,0-1,0 1,0 0,0 0,25 0,-25-1,25 1</inkml:trace>
  <inkml:trace contextRef="#ctx0" brushRef="#br0" timeOffset="17905.0375">24433 13593,'0'0,"0"-25,0 0,25 25,-25 25,0 0,0 0,25-25,-25 25,0-1,0 1,0 0,0 0,0 0,0-50,0 0,0 0,0 0,0 1,0-1,24 25,-24-25,0 0,25 0,-25 1,25 24,-25-25,25 25,0 25,-25-1,0 1,0 0,0 0,0 0,0-1,24-24,-24-24,0-1,25 25,-25-25,25 0,-25 0,25 25,-25-24,25 24,-25 24,0 1,0 0,0 0,0 0,24-25,-24 24,0 1,25-25,0 0,0 0,0-25,-1 25,-24-24,25-1,-25 0,0 0,0 0,-25 25,1 0,24 25,0 0,0 0,0 0,24-25,1 0,0 0,0-25,-25 0,25 25,-25-25,24 0,-24 50,25-25,-25 25,0 0,0 0,0-1,25-24,-25-24,25 24,-25-25,0 0,25 0,-25 0,24 1,-24-1,0 50,0-1,0 1,0 0,0 0,0 0,25-25,-25-25,25 25,-25-25,0 0,25 25,-25-25,0 1,25-1,-25 0,25 0,-25 0,0 1,0-26,0 25,0 0,0 1,0-1,0 0,0 0,-25 0,25 0,-25 1,25-1,-25 25,25-25,-25 25,25-25,0 50,0 0,25-25,-25 25,0-1,0 1,0 0,0 0,0 0,25 0,-25-1,0 1,0 0,0 0,25 0,-25-1,0 1,0 0,0 0,0 0</inkml:trace>
  <inkml:trace contextRef="#ctx0" brushRef="#br0" timeOffset="18067.8504">25202 13444,'0'-25,"0"1,0-1,0 0,25 25,-25-25,25 25,-25-25,24 25,-24-24,25 24,0 0,0-25,0 25,-1 0</inkml:trace>
  <inkml:trace contextRef="#ctx0" brushRef="#br0" timeOffset="19721.4492">22622 14387,'0'25,"0"-1,0 1,25-25,-25 25,0 0,25-25,-25 25,0-1,25-24,-1 0,-24-24,25-1,0 0,0 25,-25-25,0 0,25 25,-25-24,24 24,-24-25,25 25,0 25,0-25,-25 24,0 1,25-25,-25 25,0 0,24-50,1 0,-25 0,25 25,0-24,0 24,-25-25,25 25,-1 0,1 0,-25 25,25-25,-25 24,0 1</inkml:trace>
  <inkml:trace contextRef="#ctx0" brushRef="#br0" timeOffset="19914.0407">22573 14238,'24'0,"-24"-25</inkml:trace>
  <inkml:trace contextRef="#ctx0" brushRef="#br0" timeOffset="21960.1188">22548 14858,'0'-25,"0"0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5:41:52.28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2406 2555,'-24'0,"-1"0,25-25,-25 25,0 0,25 25,-25-25,1 0,-1 0,25 25,-25-25,0 24,0-24,1 25,-1-25,0 25,0 0,25 0,0 0,0-1,25-24,0 25,0-25,-1 0,1 0,0 0,0 0,0 0,-1 0,1 25,0-25,0 0,0 0,-1 0,1 0,0 0,-25 25,25-25,-25 25,0-1,-25-24,25 25,-25 0,0-25,1 25,-1-25,0 25,0-1,-24-24,24 25,0-25,0 0,25 25,-25-25,1 0,-1 0,25-25</inkml:trace>
  <inkml:trace contextRef="#ctx0" brushRef="#br0" timeOffset="302.5162">2605 2704,'0'0,"25"0,-25 25,0-1,0 1,0 0,0 0,0 24,24-24,-24 0,0 0,0 24,0-24,0 0,0 0,0 0,0-1,0 1,25 0,-25 0,0 0,0-1,0-48</inkml:trace>
  <inkml:trace contextRef="#ctx0" brushRef="#br0" timeOffset="564.6816">2654 2704,'0'0,"0"-25,0 0,-24 0,24 0,0 1,0-1,0 0,24 25,1 0,0 0,0 0,-25 25,25 0,-25-1,0 1,0 0,0 0,0 0,0 0,-25-1,0 1,25 0,-25 0,25 0,-25-1,1 1</inkml:trace>
  <inkml:trace contextRef="#ctx0" brushRef="#br0" timeOffset="1229.1426">2357 4242,'0'0,"0"-25,0 0,0 50,0 0,0-1,0 1,0 0,0 0,0 24,0-24,0 0,0 25,0-26,0 1,0 25,0-25,0-1,0 1,0 0,0 0,-25-25</inkml:trace>
  <inkml:trace contextRef="#ctx0" brushRef="#br0" timeOffset="1446.1715">2084 4242,'0'-25,"0"0,0 0,25 25,0-25,-1 25,1-24,0-1,0 25,24 0,-24-25,0 25,0-25,0 25,24 0,-24 0,0 0,0 0,-1 0</inkml:trace>
  <inkml:trace contextRef="#ctx0" brushRef="#br0" timeOffset="1966.2927">2704 4316,'0'25,"0"0,0-1,0 1,0 0,0 0,25 0,-25-1,0 1,0 25,25-25,-25-1,0 1,0 25,0-25,0-1,0 1,0 0,0 0,0 0,0 0,0-1,0 1,0 0,0-50,-25 25,25-25,0 1,0-1,0-25,0 25,0 0,0-24,0 24,0-25,0 26,0-1,0 0,0 0,0 0,0 1,25 24,-25-25,0 0,0 0,24 25,1 0,-25-25,25 25,0 0,0 0,-1 0,1 25,0-25,0 25,0 0,0 0,-25-1,0 1,0 0,0 0,0 0,0-1,-25-24,25 25,-25 0,25 0,-25 0,0-25,0 24,1-24,-1 25</inkml:trace>
  <inkml:trace contextRef="#ctx0" brushRef="#br0" timeOffset="2936.0612">1761 3597,'0'0,"0"-25,0 50,25-25,0 0,0 0,0 0,0 0,-1 0,1 0,0 0,25 0,-26 24,26-24,-25 0,24 0,1 0,-25 0,24 0,1 0,0 0,24-24,-24 24,-1 0,1 0,24 0,-24 0,-1 0,26 0,-26 0,26 0,-1 0,-24 0,24-25,1 25,-1 0,1 0,-1 0,0 0,1 0,-1-25,1 25,24 0,-25 0,1 0,-1 0,1 0,-1 0,25 0,-24-25,-1 25,0 0,26 0,-26 0,25 0,-24 0,24 0,-25 0,26 0,-26 0,25-25,-24 25,24 0,0 0,-25 0,26-24,-1 24,0 0,-25 0,26 0,-1-25,0 25,0 0,-24 0,24 0,0 0,-24 0,24 0,0 0,-25 0,26-25,-26 25,25 0,1 0,-26 0,25 0,0 0,-24 0,24 0,0-25,-24 25,24 0,0 0,-24 0,24 0,-25-25,25 25,-24 0,-1 0,25 0,-24 0,-1 0,1 0,-1-24,0 24,1 0,-1 0,1 0,-1 0,-24 0,24 0,-24 0,24-25,-24 25,-1 0,1 0,0 0,-1 0,1 0,-25 0,24 0,-24-25,0 25,0 0,-1 0,1 0</inkml:trace>
  <inkml:trace contextRef="#ctx0" brushRef="#br0" timeOffset="3966.5563">3423 2257,'0'0,"-24"0,24-25,0 1,0-1,-25 25,25-25,25 50,-25 0,0-1,0 1,0 0,24 0,-24 0,0-1,25 1,-25 25,0-25,25-1,-25 1,0 25,25-25,-25-1,25 26,-25-25,24 0,-24 24,0-24,25 25,-25-1,0-24,25 25,-25-1,0 26,0-26,25 1,-25 24,0-24,25 0,-25 24,24-24,-24-1,25 26,-25-26,25 1,-25 24,0-24,25 24,-25-24,25 24,-25-24,24 24,-24 1,0-26,25 26,-25-26,25 26,-25-26,25 26,-25-26,0 26,25-26,-25 26,0-25,24 24,-24-24,0 24,25-24,-25 24,0 0,25-24,-25 24,0-24,0 24,0-24,0 24,0-24,0 0,0-1,0 1,25 0,-25-1,0-24,0 25,0-26,0 1,0 0,25 0,-25 0,0-1,0 1,0 0,25-25,-25 25,0-50,0 0</inkml:trace>
  <inkml:trace contextRef="#ctx0" brushRef="#br0" timeOffset="4747.168">1042 2456,'25'0,"-25"24,25-24,-25 25,0 0,0 0,25 0,-25-1,0 1,0 0,0 25,24-25,-24 24,0-24,0 25,0-1,0 1,25-1,-25 1,0 0,0-1,0 26,0-26,25 1,-25-1,0 26,25-26,-25 1,0 24,25 1,-25-25,24 24,-24 0,0 26,25-26,-25 25,0-24,25 24,-25-25,25 25,-25-24,0 24,25-25,-25 1,0-1,0 1,0-26,0 1,0 0,0-1,0 1,0-1,0-24,0 25,0-25,0-1,0 1</inkml:trace>
  <inkml:trace contextRef="#ctx0" brushRef="#br0" timeOffset="8410.3154">1092 2431,'0'0,"25"0,-1 0,1 0,0 0,0 0,0 0,-1 0,1 0,0 0,0 0,24 0,-24 0,0 0,49 0,-24 0,0 0,-26 0,26 0,0 0,-1 0,51 0,-26 0,-24 0,-1 0,26 0,-26 0,26 0,-1 0,-24 0,24 0,0 0,1 0,-1 0,1 0,-1 0,0 0,1 0,-1 0,1-25,24 25,-25 0,1 0,-1 0,25 0,-24 0,-1 0,1 0,-1 0,25 0,-24 0,-1 0,1 0,-1 0,0 0,1 0,24 0,-25 0,1 0,-1 0,1 0,24 0,-25 0,1 0,24 0,-25 0,1 0,-1 0,25 0,-24 0,-1 0,1 0,-1 0,0 0,1 0,-1 0,1 0,-1 0,1 0,-1 0,0 0,1 0,-26 25,26-25,-1 0,1 0,-1 0,-24 0,24 0,0 0,1 0,-1 0,-24 0,24 0,1 0,-1 0,1 0,-1 0,0 0,1 0,-26 0,26 0,-1 0,1 0,-26 0,26 0,-1 0,-24 0,24 0,1 0,-26 0,26 0,-1 0,-24-25,24 25,0 0,1 0,-26 0,26 0,-1-25,-24 25,24 0,1 0,-26 0,1 0,24 0,-24-25,0 25,24 0,-24 0,-1 0,1 0,-1 0,-24 0,25 0,-1 0,1 0,-25-24,24 24,1 0,-25 0,24 0,-24 0,25-25,-25 25,-1 0,1 0,25 0,-25-25,0 25,-1 0,1 0,0-25,0 25,0 0,-1 0,-24-25,0 1,0 48,0 1,0 0,0 0,0 0,25-1,-25 1,0 0,25 0,-25 0,0-1,0 1,25 0,-25 0,0 24,25-24,-25 0,0 0,24 25,-24-26,0 1,0 25,0-25,25 24,-25 1,0-1,0 1,25 0,-25-1,0 1,0-1,0 1,25 24,-25-24,0 0,0-1,25 1,-25-1,0 1,0 0,24-1,-24 1,25 0,-25-1,0 1,25-1,-25 1,0 0,0-1,25 1,-25-1,0 1,0 24,0-24,0 0,0 24,0-24,0 24,0 0,0-24,0 25,0-26,0 26,0-26,0 1,0-1,0 26,0-26,25 1,-25-25,0 24,0 1,0 0,24-26,-24 1,0 25,25-25,-25-1,0 1,0 0,25 0,-25 0,0-1,0 1,25 0,-25 0,0 0,0 0,0-1,25 1,-25 0,0 0,0 0,0-1,-25-24,0 0,0 0,0 0,1 0,-1 0,0 25,0-25,0 0,1 0,-1 0,0 0,-25 0,26 0,-1 0,0 0,-25 0,26 0,-26 25,25-25,-24 0,24 0,-25 0,0 0,26 0,-26 25,0-25,1 0,-1 0,-24 0,24 0,1 0,-1 25,-24-25,24 0,0 0,-24 0,24 0,-24 0,24 0,1 0,-26 0,1 0,24 0,-24 0,-1 24,1-24,0 0,24 0,-24 0,-1 0,1 0,-1 0,1 0,24 0,-24 0,0 0,-1 0,1 0,24 25,-24-25,-1 0,1 0,24 0,-24 0,-1 0,1 0,0 0,24 0,-24 0,-1 0,1 0,-1 0,1 0,24 0,-24 0,-1 0,1 0,0 0,-1 0,1 0,-1 0,-24 25,25-25,-1 0,1 0,-1 0,1 0,0 25,-1-25,1 0,-1 0,1 0,0 0,-1 0,1 25,24-25,-24 0,-1 0,1 0,24 0,-24 0,-1 0,1 0,24 0,-24 0,0 0,-1 0,26 0,-26 0,26 0,-26 24,26-24,-26 0,26 0,-26 0,26 0,-26 0,25 0,1 0,-26 0,26 0,-1 0,1 0,-1 0,0 0,1 0,-1 0,1 0,-1 0,0 0,1 0,-1 0,1 0,-1 25,0-25,1 0,-1 0,0 0,26 0,-26 0,0 0,26 25,-26-25,25 0,-24 0,24 0,-25 0,25 0,1-25,-26 25,25 0,-24 0,24 0,-25 0,25 0,1 0,-1 0,0 0,-25 0,26 0,-1 0,25-25,-25 25,0 0,0 0,1 0,-1 0,0 0,0 0,25 25,-25-25,1 0,-1 0,0 0,0 0,0 0,0 0,1-25,-1 25,0 0,0 0,0 0,1 0,-1 0,0 0,0 0,0 0,1 0,24-24,-25 24,0 0,0 0,0 0,1 0,-1 0,25 24,-25-24,0 0,0 0,1 0,24-24,0-1,0 0,0 0,0 0,0 1,0-1,-25 0,25 0,0 0,0 1,0-1,0 0,0 0,-25 0,25 1,0-1,0 0,0 0,-25 0,25 0,0 1,0-1,0 0,-25 25,25-25,0 0,0 1,0-1,-24 25,24-25,0 0,0 0,0 1,0-1,-25 25,25-25,0 0,0 0,0 1,0-1,0 50,0-1,25-24,-25-24</inkml:trace>
  <inkml:trace contextRef="#ctx0" brushRef="#br0" timeOffset="8726.1595">1241 5531,'0'0,"-25"0,25-24,25 24,-1-25,1 0,0 0</inkml:trace>
  <inkml:trace contextRef="#ctx0" brushRef="#br0" timeOffset="10597.9864">3994 2828,'0'-25,"0"0,0 50,0 0,0 0,0-1,0 1,0 0,0 0,0 0,25-25,-25 24,25-24,-25 25,24-25,1 0,-25 25,25-25,-25-25,25 25,-25-25,0 1,0-1,25 25,-1 25,1-25,-25 24,25-24,0 25,0-25,-25-25,0 1,0-1,-25 25,25-25,0 0,-25 0,25 1,0-1,-25 25</inkml:trace>
  <inkml:trace contextRef="#ctx0" brushRef="#br0" timeOffset="10812.7152">4416 2877,'24'0,"1"0,-25-24,25 24,-25-25,25 25,0 0,-1 0,1 0</inkml:trace>
  <inkml:trace contextRef="#ctx0" brushRef="#br0" timeOffset="11010.1233">4490 3051,'0'-25,"25"25,0 0,-25-25,24 25,1 0,-25-24,25 24</inkml:trace>
  <inkml:trace contextRef="#ctx0" brushRef="#br0" timeOffset="11564.9689">5160 2729,'0'24,"0"1,0 0,0 0,0 0,0-1,-25 1,25 0,0 0,0 0,0-1,-25-24,25 25,0 0,-25-25,1 0,-1 0,25-25,-25 25,25-25,-25 1,25-1,0 0,25 25,-25-25,25 25,0 0,-1 0,1 25,0-25,-25 25,25-25,0 25,-1-1,1 1,-25 0,25-25,-25 25,25-25,-25 25,25-25,-25 24,24-24,-24-24,0-1,25 25,-25-25,0 0,0 0,0 1,0-1,0 0,0 0,0 0,0 1,-25 24,1-25,-1 25</inkml:trace>
  <inkml:trace contextRef="#ctx0" brushRef="#br0" timeOffset="16496.4417">4267 4192,'0'0,"0"-25,0 0,0 1,0-1,0 50,0-1,0 1,0 0,0 0,0 0,0-1,0 1,25 0,-25 0,0 0,24-1,-24 1,0 0,25 0,0 0,0-1,0-24,-25-24,24 24,-24-25,0 0,0 0,0 0,0 1,0-1,0 0,0 0,25 25,-25 25,25-25,0 0,0 25,-1-25,-24 25,25-25,0 24,0-24,-25 25,25-25,-1 25,1-25,-25-25,0 0,0 1,0-1,0 0,0 0,0 0,0 1,0-1,-25 25,25-25,0 0</inkml:trace>
  <inkml:trace contextRef="#ctx0" brushRef="#br0" timeOffset="16709.1084">4862 4242,'25'0,"-25"-25,25 0,-1 25,-24-25,25 25,-25-25,25 25,0 0,0 0,0 0</inkml:trace>
  <inkml:trace contextRef="#ctx0" brushRef="#br0" timeOffset="17160.1508">4986 4415,'0'25,"25"-50,0 25,0-25,-1 25,1-24,0 24,0 0,0-25,-1 25,1-25,0 25,0 0,0-25,-1 25,1 0,0 0,0 0,-25-25,0 50,0 0,0 0,0 0,0-1,25-24,-1 0,1 0,0-24,0-1,-25 0,25 0,-25 0,0 1,0-1,0 0,0 0,-25 0,0 1,25-1,-25 25,25-25,-25 25,1 0</inkml:trace>
  <inkml:trace contextRef="#ctx0" brushRef="#br0" timeOffset="18605.9748">5978 2505,'0'0,"0"-25,0 1,0-1,0 0,0 50,0 0,0-1,0 1,0 0,0 0,0 0,0-1,0 1,0 0,0 0,0 0,0 0,0-1,0 1,0 0,0 0,25 0,-25-1,0 1,25 0,-25 0,0 0,0 24,25-24,-25 0,24 0,-24 24,0-24,25 0,-25 24,25-24,-25 25,25-25,-25-1,0 26,25-25,-25 0,0 24,25-24,-25 0,0 24,0-24,24 0,-24 0,0 25,0-26,25 26,-25-25,0 0,0 24,0-24,25 0,-25 0,0 24,25-24,-25 0,0 24,25-24,-25 0,0 25,0-26,24 1,-24 25,0-25,0-1,0 26,0-25,0 0,0-1,25 26,-25-25,0 0,0-1,0 1,0 0,0 0,0 24,0-24,0 0,0 0,0 0,0 0,0-1,0 26,0-25,0 0,0-1,0 1,0 0,0 25,0-26,0 1,0 0,0 0,0 0,0-1,0 26,0-25,0 0,25-1,-25 1,0 0,0 0,0 0,0-1,0 1,25 0,-25 0,0 0,0-1,0 1,0 0,0 0,0 0,25-1,-25 1,0 0,0 0,0 0,0 0,0-1,0 1,0 0,0 0,0 0,24-1,-24 1,0 0,0 0,0 0,0-1,0 1,25-25,-25 25,0 0,0 0,0-1,0 1,0 0,0 0,0 0,0-1,0 1,0 0,0 0,0 0,0-1,0-48,0-1</inkml:trace>
  <inkml:trace contextRef="#ctx0" brushRef="#br0" timeOffset="36530.6478">2059 1265,'0'0,"-25"-25,25 0,0 1,0-1,-24 25,24-25,0 0,0 0,-25 1,25-1,0 0,0 0,0 0,0 1,-25-1,25 0,0 0,-25 25,0 0,1 0,24 25,-25-25,0 25,0 0,0-25,0 24,1 1,-1 0,0 0,25 0,-25-1,25 1,-25 0,25 0,0 0,0-1,0 1,25 0,0-25,-25 25,25-25,0 25,-1-25,1 24,0-24,-25 25,25-25,-25 25,25-25,-25 25,0 0,-25-25,25 24,-25-24,0 25,0-25,1 25,-1-25,0 25,0-25,0 0,1 0,-1 25,25-50,25 25,-1-25,1 25,0-25,25 25,-26-25,26 1,-25 24,25-25,-26 25,26-25,-25 25,0-25,24 25,-24 0,0-25,0 25,-1-24,1 24,0 0,0 0,-25-25,25 25,-25-25,-25 25,0 25,0-25,0 0,1 0,-1 25,0-25,0 0,0 24,1-24,-1 0,25 25,-25-25,25 25,0 0,0 0,25-25,0 24,-1-24,1 0,0 0,0 0,0 0,-1 0,26-24,-25 24,0 0,24-25,-24 25,0-25,0 0,24 25,-24-25,0 1,0 24,-25-25,24 25,-24-25,-24 25,-1 0,0 25,0-25,0 0,1 0,24 25,-25-25,0 0,0 24,25 1,-25-25,25 25,0 0,0 0,0-1,0 1,0 0,0 0,0 0,25-1,0 1,0-25,-25 25,25-25,-1-25,26 25</inkml:trace>
  <inkml:trace contextRef="#ctx0" brushRef="#br0" timeOffset="36805.6032">2729 1042,'0'0,"-25"-25,25 0,-25 0,25 1,-25 24,25-25,-24 0,24 50,24-25,-24 25,25-1,0 1,-25 0,25 0,-25 0,0-1,0 1,25 0,-25 0,0 0,0-1,0 1,0 0,0 0,24 24,-24-24,0 0,0 0,0 0,0-1,0 1</inkml:trace>
  <inkml:trace contextRef="#ctx0" brushRef="#br0" timeOffset="37116.005">2704 1389,'0'0,"0"-25,-25 25,25-25,25 25,0 0,-25-24,25 24,-1-25,1 25,0 0,0-25,0 25,-1 0,-24-25,25 25,0 0,0-25,0 25,0 0,-1 0,1 0,-25 25,0 0,0 0,0 0,0-1,0 1,0 0,0 0,0 0,0-1,0 1,0 0,0 0,25-25</inkml:trace>
  <inkml:trace contextRef="#ctx0" brushRef="#br0" timeOffset="37732.5606">3275 1339,'-25'0,"25"25,0 0,-25-25,25 25,0 0,0-1,25 1,0 0,-1-25,-24 25,25-25,0 0,0 0,0 0,-1-25,-24 0,0 0,0 1,0-1,0 0,-24 0,24 0,24 25,1 0,0 0,0 25,0-25,-1 0,1 25,0 0,0 0,-25-1,0 1,25-25,-25 25,0 0,-25-25,25-25,0 0,0 0,0 1,0-1,0 0,25 25,-25-25,24 25,1-25,0 25,0 0,-25 25,25-25,-25 25,24 0,-24 0,0-1,0 1,0 0,0 0,0 0,0-1,0 1,0 0,0 0,0 0,0 0</inkml:trace>
  <inkml:trace contextRef="#ctx0" brushRef="#br0" timeOffset="37997.1982">4292 1265,'0'-25,"24"50,-24 0,0 0,0-1,25-24,-25 25,0 0,0 0,0 0,0-1,0 1,0 0</inkml:trace>
  <inkml:trace contextRef="#ctx0" brushRef="#br0" timeOffset="38181.8497">4267 1166,'-25'0,"25"-25,25 25,0 0,-1-25,1 25,0 0,0 0,0 0,-1 0,1 0</inkml:trace>
  <inkml:trace contextRef="#ctx0" brushRef="#br0" timeOffset="38383.9584">4292 1563,'0'24,"24"-48,1 24,0 0,0-25,0 25,-1 0,1 0,0 0,25 0,-26 0,1 0,0 0</inkml:trace>
  <inkml:trace contextRef="#ctx0" brushRef="#br0" timeOffset="39125.7073">2183 1910,'25'0,"0"0,0 0,-1 0,1 0,0 0,0 0,0 0,24 0,-24 0,25 0,-1 0,1 0,-1 0,1 0,0 0,-1 0,26 0,-26 0,26 0,-26 0,26 0,-26 0,26 0,-1 0,1 25,-26-25,26 0,-26 0,26 0,-26 0,1 0,-1 25,1-25,0 0,-1 0,1 0,-25 0,24 0,1 0,-25 0,24 0,1-25,-25 25,0 0,24 0,-24-25,0 25,0 0,-1 0,1 0,0 0</inkml:trace>
  <inkml:trace contextRef="#ctx0" brushRef="#br0" timeOffset="42393.9272">7020 3001,'0'-24,"-25"24,0 0,25-25,-24 25,24-25,0 0,-25 25,25-25,-25 25,25-24,-25 24,0 0,25 24,-24-24,24 25,-25-25,25 25,-25-25,0 25,0 0,1-1,24 1,0 0,0 0,0 0,0-1,24-24,1 0,0 25,0-25,0 0,-1 0,1 0,25-25,-25 25,-1 0,1-24,0-1,0 0,0 0,-1 0,-24 1,0-1,0 0,-24 0,-1 0,0 25,25-24,-25 24,0-25,1 25,-1 0,0 0,0 0,0 0,1 0,-1 0,25 25</inkml:trace>
  <inkml:trace contextRef="#ctx0" brushRef="#br0" timeOffset="45089.3922">7938 2704,'0'0,"0"-25,0 0,0 0,-25 25,25-25,0 1,-25 24,25-25,0 50,0-1,0 1,-25-25,25 25,0 0,-24 0,24 0,-25-1,0 26,25-25,-25 0,25-1,-25 1,25 0,-24 0,24 0,-25-1,25 1,0 0,-25-25,25 25,-25-25,25 25,0-1,25-24,-25 25,25-25,0 0,-1 0,-24 25,25-25,0 0,0 0,0 0,-1 25,1-25,0 0,0 0,0 0,-1 0,1 0,0 0,0 0,0 0,-1 0</inkml:trace>
  <inkml:trace contextRef="#ctx0" brushRef="#br0" timeOffset="45350.1452">8037 3001,'0'-24,"0"-1,25 25,0 0,-1 0,1 0,0 0,0 25,0-25</inkml:trace>
  <inkml:trace contextRef="#ctx0" brushRef="#br0" timeOffset="45841.0459">8335 2853,'0'-25,"0"0,25 25,-1 0,-24-25,25 25,0 0,0 0,0 0,-1 25,1-25,-25 25,0 0,0-1,25-24,-25 25,0 0,0 0,0 0,-25-25,25 24,-25 1,25 0,-24 0,24 0,-25-25,0 24,0-24,0 0,50 0,0 0,-25-24,25 24,0 0,-1 0,1 0,0 0,0 0,0 0,-1 0,-24 24,25-24,0 0</inkml:trace>
  <inkml:trace contextRef="#ctx0" brushRef="#br0" timeOffset="46161.6234">8756 2828,'0'-25,"0"0,25 25,0 0,0 0,0 0,-1 0,1 0,0 0,0 25,0 0,-25 0,24-1,-24 1,0 0,0 0,0 0,0-1,0 1,0 0,0 0,-24 0,-1-25</inkml:trace>
  <inkml:trace contextRef="#ctx0" brushRef="#br0" timeOffset="46630.2175">8806 3026,'0'-25,"25"25,0 0,-1-24,1 24,0 0,0-25,0 25,-1 0,1 0,0-25,0 25,0 0,-1 0,1-25,0 25,0 0,0 0,-1 0,-24 25,0 0,-24 0,24-1,0 1,24-25,1 0,0 0,-25-25,25 25,0-24,0 24,-25-25,0 0,0 0,0 0,-25 25,0 0,0 0,0 0,0 0,25 25,-24-25</inkml:trace>
  <inkml:trace contextRef="#ctx0" brushRef="#br0" timeOffset="46946.776">9476 2704,'-25'0,"25"25,-25-25,25 24,0 1,25 0,0-25,0 0,-1 0,1 0,-25-25,25 25,-25-25,0 1,-25-1,0 25,1-25,-1 25,0 0,0 0,-24 0,24 0</inkml:trace>
  <inkml:trace contextRef="#ctx0" brushRef="#br0" timeOffset="48988.8745">7070 4167,'0'0,"0"-25,0 1,0-1,24 25,-24 25,0-1,0 1,0 0,0 0,-24 0,24-1,-25 1,25 0,-25-25,25 25,-25 0,25-1,-25-24,25 25,-24-25,-1 25,0-25,25 25,-25-25,0 0,25-25,0 0,0 0,0 1,25 24,0 0,0 0,0 0,-1 0,1 0,0 24,0-24,0 0,-1 0,-24 25,25-25,0 0,0 25,0-25,0 0,-1 0,-24 25,25-25,-25-25,0 0,0 0,0 1,0-1,0 0,-25 25,25-25,-24 25,24-25,-25 1,25-1,-25 25</inkml:trace>
  <inkml:trace contextRef="#ctx0" brushRef="#br0" timeOffset="49498.1095">7690 3969,'0'0,"0"-25,-25 25,25-25,0 50,-25-25,25 25,0 0,0-1,-25 1,25 0,0 0,0 0,0-1,-24 1,24 0,0 0,0 0,-25-1,25 1,0 0,0 0,0 0,0-1,0 1,0 0,0 0,0 0,0-1,0 1,25-25,-1 0,-24-25,25 25,0 0,0 0,0 0,-1 0,1-24,0 24,0 0,0 0,-1 0,1 0,0 0,0 0,0 0,-1 0,1 0,-25-25,25 25</inkml:trace>
  <inkml:trace contextRef="#ctx0" brushRef="#br0" timeOffset="49809.1382">7913 4242,'0'-25,"25"25,0 0,-1 0,1-25,0 25,0 0,0 0,-1 0,1 0,0 0</inkml:trace>
  <inkml:trace contextRef="#ctx0" brushRef="#br0" timeOffset="50398.3195">8632 4167,'0'-25,"0"1,0-1,0 0,-24 25,24-25,-25 25,0 0,0 0,0 0,1 0,-1 0,0 0,0 0,0 0,25 25,-24-25,-1 0,0 25,0 0,25-1,0 1,0 0,25 0,0-25,0 0,-1 0,1 0,0 0,0 0,0 0,-1-25,1 25,0 0,0-25,-25 0,0 1,0-1,0 0,0 50,0 0,0-1,0 1,0 0,0 0,0 0,0-1,25 1,-25 0,0 0,0 0,0-1,0 1,0 0,0 0,0 0,0-1,0 1,0 0,0 0,0 0</inkml:trace>
  <inkml:trace contextRef="#ctx0" brushRef="#br0" timeOffset="50771.9829">8831 4242,'0'24,"0"1,-25-25,25 25,0 0,0 0,0-1,25-24,0 25,-1-25,-24-25,0 1,0-1,0 0,-24 0,-1 0,0 25,0 0</inkml:trace>
  <inkml:trace contextRef="#ctx0" brushRef="#br0" timeOffset="51110.3333">8980 4018,'0'-24,"0"48,24-24,-24 25,25-25,0 25,0-25,0 0,-25-25,0 0,0 1,0-1,0 0,-25 25,0-25,0 25,0 0,1 0,-1 0,0 0</inkml:trace>
  <inkml:trace contextRef="#ctx0" brushRef="#br0" timeOffset="54715.0302">11162 5829,'25'0,"0"0,0 0,0 0,-1 0,1 0,0-25,25 25,-25 0,24 0,-24 0,25-25,-1 25,1 0,-1 0,1 0,0-24,-1 24,26 0,-26 0,1-25,-1 25,26 0,-26 0,1 0,0 0,-1-25,1 25,-1 0,1 0,-25 0,25 0,-1 0,1 0,-25-25,24 25,1 0,-25 0,24 0,-24-25,25 25,-26 0,1 0,25-24,-25 24,-1 0,26 0,-25-25,0 25,-1 0,1 0,0 0,0 0,0 0,-1 0,1-25,0 25,0 0,0 0,-1 0,1 0,0 0,0 0,0 0,0 0,-25-25,24 25,-24-25,25 25,-25-24,0-1,25 25,-25-25,25 0,-25 0,0 1,0-1,0 0,0 0,0 0,0 1,0-1,0 0,0 0,0 0,-25 1</inkml:trace>
  <inkml:trace contextRef="#ctx0" brushRef="#br0" timeOffset="57881.0544">11113 2480,'0'-24,"0"-1,0 0,0 50,25-25,-1 0,1 0,-25 25,25-25,-25 24,25-24,0 25,-1 0,-24 0,25 0,0-1,-25 1,0 0,0 0,0 0,0 0,-25-1,0-24,1 25,-1-25,25-25,-25 25,25-24,-25 24,25-25,0 0,25 0,-25 0,25 0,0 25,-1-24,-24-1,25 25,0-25,0 25,0 0,0 0,-1 0,1 0,0 0,-25 25,0 0,0-1,25-24,-25 25,25-25,-1 25,1-25,0 0,0 0,0 25,-1-25,1 0,0-25,-25 0,0 0,0 1,-25 24,25-25,-25 25,1-25,24 0,-25 25,0-25,25 1,0-1,0 0,0 0,0 0,25 25,-25-24,25 24,-1-25,1 25,-25-25,25 25,0-25,0 25,-1 0,1 0,-25-25,25 25,0 0,-25 25,25 0,-25 0,0 0,0-1,0 1,0 0,0 0,0 0,0-1,0 26,0-25,24 0,-24-1,0 1,25 0,0 0,-25 0,25-25</inkml:trace>
  <inkml:trace contextRef="#ctx0" brushRef="#br0" timeOffset="58625.1729">11758 2679,'0'0,"0"-25,0 0,0 0,25 25,-25-24,24 24,1 0,0-25,0 25,0-25,-1 25,1-25,0 25,25 0,-26-25,1 25,0 0,0 0,0 0,-1 0,1 0,0 0,-25 25,-25 0,0 0,1 0,-1-25,25 24,0 1,25-25,-1 0,1 0,-25-25,25 25,-25-24,25 24,-25-25,-25 25,25 25,25-1,0-24,-1 0,1-24,0 24,0 0,0 0,-25-25,24 0,1 0,-25 0,0 1,0-1,25 0,-25 0,0 0,0 1,0-1,0 0,-25 25,0-25,25 0,-24 1,-1-1,0 25,25-25,-25 25,0-25,1 0,24 1,0 48,0 1,24 0,-24 0,25 0,-25-1,25 1,-25 25,0-25,25 24,-25-24,0 25,0-26,0 26,0-25,0 24,0-24,0 0,0 25,0-25,0-1,0 1,0 0,0 0,25-25,-1 0</inkml:trace>
  <inkml:trace contextRef="#ctx0" brushRef="#br0" timeOffset="59242.3338">12452 2654,'0'-25,"-25"25,25-25,0 1,25 24,0-25,0 25,0-25,0 25,-1-25,1 25,0-25,0 25,0 0,-1 0,1 0,-25 25,0 0,0 0,0 0,-25-1,25 1,0 0,-24-25,24 25,0 0,0 0,24-25,1-25,0 25,-25-25,25 25,-25-25,25 25,-25-25,24 25,-24-25,0 50,25-25,-25 25,25-25,-25 25,0-50,25 0,-25 0,25 25,-1 0,-24 25,25-25,0 0,-25 25,25-25,-25 25,25-25,-1 25</inkml:trace>
  <inkml:trace contextRef="#ctx0" brushRef="#br0" timeOffset="71551.7396">10542 2084,'0'-25,"25"0,0 25,0 0,0 0,-1 0,1 0,0 0,0 0,0 0,-1 0,1 0,0 0,0 0,0-25,-1 25,1 0,0 0,25 0,-26 0,1 0,25-25,-25 25,-1 0,26 0,-25 0,0 0,24 0,-24 0,0 0,0 0,24 0,-24 0,0 0,0 0,24 0,-24 0,0 0,25 0,-26-24,26 24,-25 0,0 0,24-25,-24 25,25 0,-26 0,26-25,-25 25,0 0,24 0,-24 0,0-25,24 25,-24 0,25 0,-25 0,24-25,-24 25,25 0,-26 0,1 0,25-24,-25 24,24 0,-24 0,25 0,-25-25,-1 25,26 0,-25 0,24 0,-24-25,0 25,25 0,-26 0,1-25,25 25,-25 0,24 0,-24-25,25 25,-1 0,-24 0,25-24,-26 24,26 0,-25 0,24 0,-24 0,0 0,25 0,-25 0,-1-25,26 25,-25 0,0 0,24-25,-24 25,0 0,24 0,-24-25,0 25,25 0,-26 0,1-25,25 25,-25 0,-1-25,26 25,-25 0,0-24,24 24,-24 0,25-25,-26 25,26 0,-25 0,24 0,-24-25,0 25,25 0,-25 0,24 0,-24 0,0-25,24 25,-24 0,25 0,-25-25,-1 25,1 0,25 0,-25 0,-1 0,1-24,0 24,0 0,0 0,-1 0,1 0,0 0,0 0,0 0,-1 0,1 0,0-25,0 25,0 0,-1 0,1 0,0-25,0 25,0 0,-1 0,-24-25,0 50</inkml:trace>
  <inkml:trace contextRef="#ctx0" brushRef="#br0" timeOffset="73573.7504">13395 2381,'0'0,"-25"0,25-25,0 50,-25 0,25 0,0 0,0-1,25 1,0 0,0-25,-25 25,24-25,1 0,-25 25,25-25,-25-25,25 0,-25 0,0 0,0 1,0-1,0 0,0 0,0 0,0 1,-25 24,25-25,0 0,0 0,0 0,0 1,25 24,-25-25,25 25,0 0,-1 0,1 25,-25-1,0 1,0 0,0 0,0 0,25-1,-25 1,0 0,0 0,0 0,0-1,25 26,-25-25,0 0,25-1,-25 1,24 0,-24 0,25 0,0 0,0-1,-25 1,25-25</inkml:trace>
  <inkml:trace contextRef="#ctx0" brushRef="#br0" timeOffset="73743.064">13593 2729,'0'0,"-24"-25,-1 25,0-25,25 0,25 0,0 0,-1 1,1 24,0-25,0 25,0-25,-1 25,1 0,25-25,-25 25,-1-25,1 25</inkml:trace>
  <inkml:trace contextRef="#ctx0" brushRef="#br0" timeOffset="74607.0298">14213 2208,'-24'0,"24"-25,0 0,0 0,-25 25,25-25,0 1,0 48,0 1,0 25,0-25,0-1,0 1,0 50,0-26,0-24,0 0,0 0,0-1,0 1,0-50,0 1,0-1,0 0,0 0,0 0,0 1,0-1,0 0,0 0,0 0,-25 1,25-1,0 0,0 0,25 25,-25 25,25-25,-25 25,24-25,1 25,0-1,0-24,0 25,-1-25,-24 25,25-25,0 0,-25 25,25-25,0 0,-1 0,-24-25,25 0,-25 0,0 1,0-1,0 0,0 0,0 0,0 1,-25 24,25-25,0 0,0 0,-24 25,24-25,0 1,0 48,-25-24</inkml:trace>
  <inkml:trace contextRef="#ctx0" brushRef="#br0" timeOffset="75705.7381">14586 2257,'0'-25,"0"1,0-1,0 0,0 0,0 0,0 1,0 48,0 1,0 0,24 0,-24 0,25-25,-25 24,25-24,0 0,-25 25,25-25,-1 0,1 0,0-25,0 25,-25-24,25 24,-25-25,0 0,0 0,0 0,0 1,-25-1,25 50,0-1,25-24,-25 25,0 0,0 0,0 0,0-1,24 1,-24 0,0 0,0 0,0-1,0 1,0 0,0 0,0 0,0-1,0 1,0 0,0 0,0 0,0-1,-24-24,24 25,-25-25,0 0,0 0,0 0,1 0,-1-25,0 25,0-24,0-1</inkml:trace>
  <inkml:trace contextRef="#ctx0" brushRef="#br0" timeOffset="76289.9206">15280 2183,'0'0,"0"-25,0 0,0 0,-25 25,25-24,-25 24,1 0,-1 0,0 24,25 1,-25-25,25 25,-25 0,25 0,0-1,0 1,0 0,25 0,0-25,-25 25,25-25,0 0,-1 0,1 0,0-25,-25 0,25 0,-25 0,0 1,0 48,0 1,0 0,0 0,25 0,-25-1,0 1,0 0,0 25,0-26,0 1,0 0,0 0,0 0,0-1,0 1,0 0,0 0,0 0,0 0,0-1,0 1</inkml:trace>
  <inkml:trace contextRef="#ctx0" brushRef="#br0" timeOffset="77384.3757">15478 2232,'0'-24,"0"48,0 1,0 0,25 0,-25 0,0-1,0 1,0 0,25 0,-25 0,0-1,25-48,-25-1,0 0,25 25,-25-25,24 25,-24-25,0 1,25-1,-25 0,0 0,25 25,-25 25,25-25,-25 25,0 0,25-1,-25 1,0 0,25-25,-25 25,24-25,1 0,0-25,0 25,-25-25,0 0,0 1,0-1,25 25,-25 25,0-1,24-24,-24 25,25-25,-25 25,25-25,-25 25,25-25,0 0,-1 0,-24-25,25 25,-25-25,25 25,-25-25,25 25,-25-24,0-1,0 50,25-1,-25 1,0 0,24 0,-24 0,0-1,0 1,0 0,0 0,25-25,-25 25,0-50,0 0,0 0,0 0,0 1,0-1,0-25,0 25,0-24,0-1,0 25,25-24,-25 24,0-25,0 26,0-1,0 0,0 0,0 0,0 1,0-1,25 25,-25-25,0 50,25-25,-25 25,24-1,-24 1,25 0,-25 0,0 0,25-1,-25 26,0-25,0 0,25-1,-25 26,0-25,0 0,0-1,0 1,0 0</inkml:trace>
  <inkml:trace contextRef="#ctx0" brushRef="#br0" timeOffset="77536.345">16322 2307,'0'0,"0"-25,0 0,0 0,25 25,-1-24,1 24,0-25,0 25,0-25,-1 25</inkml:trace>
  <inkml:trace contextRef="#ctx0" brushRef="#br0" timeOffset="78018.677">16818 2034,'0'25,"0"0,0-1,0 1,0 0,0 0,0 0,0 24,0-24,0 0,0 0,0-1,0 1,-25 0,25 0,0 0,0-1,0-48,0-1,0 0,0 0,0 0,0 1,0-26,0 25,0 0,0-24,0 24,0-25,-25 26,25-1,0 0,0 0,-24 0,24 1,0-1,0 0,0 0,24 0,-24 50,25-25,-25 25,25-25,-25 25,25-25,-25 25,25-25,-25 24,0 1,24 0,-24 0,0 0,0-1,0 1,0 0,0 0,0 0,0-1,-24 1,24 0</inkml:trace>
  <inkml:trace contextRef="#ctx0" brushRef="#br0" timeOffset="78265.0937">17116 1836,'0'24,"0"1,0 0,0 0,0 0,0-1,0 1,0 0,0 0,0 0,0-1,0 1,0 0,0 0,0 0,0-1,0 1,24 0,-24 0</inkml:trace>
  <inkml:trace contextRef="#ctx0" brushRef="#br0" timeOffset="78706.518">17215 2257,'0'0,"0"-25,25 25,-25-24,0 48,24-24,-24 25,0 0,25-25,-25 25,0 0,25-1,-25 1,25-25,-25 25,25-25,-25-25,24 25,-24-25,25 25,-25-24,0-1,25 0,-25-25,25 26,-25-1,0-25,0 25,0 1,25-26,-25 25,0 0,0 1,0-1,0 0,0 0,0 0,0 1,0-1,0 0,0 50,24-25,-24 25,0-1,25 1,-25 0,0 0,0 0,0-1,0 1,0 0,0 25,0-26,0 1,0 25,0-25,0-1,0 1,0 0,25 0,-25 0,25-1,-25 1</inkml:trace>
  <inkml:trace contextRef="#ctx0" brushRef="#br0" timeOffset="78842.6359">17686 2084,'0'0,"0"-25,0 0,0 0,25 0,0 25,0 0,-1 0,1 0</inkml:trace>
  <inkml:trace contextRef="#ctx0" brushRef="#br0" timeOffset="81420.9281">11286 4341,'0'-25,"0"50,25-50,0 25,0 0,0 0,0 0,-1 0,1 0,0 0,0-25,0 25,-1 0,1 0,0 0,0 0,0 0,-1 0,1 0,0 0,0 0,0 0,-50 0,0 0</inkml:trace>
  <inkml:trace contextRef="#ctx0" brushRef="#br0" timeOffset="81933.1456">12130 4217,'0'0,"25"0,-25-25,24 25,-24-25,25 25,-25-25,0 1,0-1,0 0,0 0,-25 25,25-25,-24 25,24-24,-25 24,0 0,0 0,0 0,1 24,-1-24,0 25,0 0,0-25,25 25,-24 0,24-1,0 1,0 0,0 0,0 0,0-1,0 1,24-25,-24 25,25-25,0 25,0-25,0 0,-1 0,1 0,0 0,-25-25,25 25,-25-25,0 0,0 1,0 48,0 1,0 0,0 0,0 0,0-1,0 1,0 0,0 0,0 0,25-1,-25 1,0 0,0 0,0 0</inkml:trace>
  <inkml:trace contextRef="#ctx0" brushRef="#br0" timeOffset="82261.8375">12403 4366,'-25'0,"25"24,-25-24,25 25,0 0,25-25,-25 25,25-25,-1 0,1 0,0 0,0 0,0-25,-25 0,0 0,0 1,0-1,-25 25,25-25,-25 25,0-25,0 25,1 0,-1 0,0-25,0 25,0 0,1 0</inkml:trace>
  <inkml:trace contextRef="#ctx0" brushRef="#br0" timeOffset="82596.3961">12552 3721,'0'0,"-25"0,25-25,-25 25,25-25,-25 25,25 25,0 0,25 0,0-25,0 24,-1-24,1 25,0-25,0 0,-25-25,0 1,-25-1,0 25,25-25,-25 25,1 0,-1 0,25 25</inkml:trace>
  <inkml:trace contextRef="#ctx0" brushRef="#br0" timeOffset="83025.686">12849 4390,'-25'0,"25"-24,25 24,0 0,0 0,0 0,-1 0,1 0,0 0,25 0,-26-25,1 25,0 0,0 0,0 0,-1 0,1-25,0 25</inkml:trace>
  <inkml:trace contextRef="#ctx0" brushRef="#br0" timeOffset="83377.0637">13569 3969,'0'0,"-25"0,25-25,-25 25,25 25,-25-25,0 25,0-1,1 1,24 0,-25-25,25 25,-25 24,25-24,0 0,-25 0,25 0,0-1,0 26,0-25,0 0,0-1,0 1,25 0,0-25,-25 25,25 0,-1-25,1 24,0-24,0 0,0 0,0 0,-1 0</inkml:trace>
  <inkml:trace contextRef="#ctx0" brushRef="#br0" timeOffset="83688.3111">13693 4266,'24'0,"1"0,0 0,0 0,0 0,-1 0,1 0,0 0,0-24,0 24,-1 0,1 0,0 0</inkml:trace>
  <inkml:trace contextRef="#ctx0" brushRef="#br0" timeOffset="84165.5872">14114 4068,'0'0,"0"-25,25 25,0 0,0 0,-1 0,-24 25,25 0,-25 0,0-1,0 1,0 0,0 0,0 0,0-1,0 1,0 0,0 0,-25-25,1 0,24 25,-25-25,25-25,25 25,-1 0,1 0,0 0,0 0,0 0,-1 0,1 0,0 0,0 0</inkml:trace>
  <inkml:trace contextRef="#ctx0" brushRef="#br0" timeOffset="84465.0709">14511 4043,'0'-25,"25"25,0 0,0 0,-1 0,1 0,0 25,0-25,0 0,-1 25,1 0,-25 0,25-1,-25 1,0 0,0 0,0 0,0 24,0-24,0 0,0 0,0-1,0 1,0 0,0 0,-25-25,0 0,25 25</inkml:trace>
  <inkml:trace contextRef="#ctx0" brushRef="#br0" timeOffset="84829.6655">14685 4366,'0'-25,"0"0,25 0,-1 25,-24-25,25 25,0 0,0-24,0 24,-1 0,1-25,0 25,0 0,0-25,-1 25,1 0,-25 25,0 0,0-1,25-24,-25 25,0 0,0 0,0 0,25-25,0 0,-25-25,24 25,1-25,-25 0,25 0,-25 1,0-1,0 0,-25 0,0 25,1 0,-1 0,0 0</inkml:trace>
  <inkml:trace contextRef="#ctx0" brushRef="#br0" timeOffset="85317.9277">15305 3820,'-25'0,"0"0,0 0,25 25,0 0,0-1,25 1,0-25,0 0,0 0,-1 0,1 0,0-25,0 25,-25-24,0-1,0 0,-25 25</inkml:trace>
  <inkml:trace contextRef="#ctx0" brushRef="#br0" timeOffset="85612.5267">15627 3820,'0'0,"25"0,-25-25,25 25,0 0,0 0,-1 0,-24 25,25 0,0 0,-25-1,0 1,25-25,-25 25,0 0,0 24,0-24,0 0,0 0,0 24,-25-24,25 0,-25 0,0 24,1-24,-1 0,0 0,0 0,0-1,0-24,1 25</inkml:trace>
  <inkml:trace contextRef="#ctx0" brushRef="#br0" timeOffset="86140.9191">16545 4142,'-25'0,"0"0,1 0,24-24,-25 24,50 0,-1 0,1 0,0 0,0 0,0 0,-1 0,1 0,0 0,0 0</inkml:trace>
  <inkml:trace contextRef="#ctx0" brushRef="#br0" timeOffset="86381.0644">16495 4316,'0'0,"25"0,0 0,0 0,0-25,-1 25,1 0,0 0,0 0,0-25,0 25,-1 0,1 0,0 0,0 0,0 0,-1 0</inkml:trace>
  <inkml:trace contextRef="#ctx0" brushRef="#br0" timeOffset="86889.0587">17488 3795,'0'-25,"0"1,0 48,0 1,-25 0,25 0,0 0,0-1,0 1,0 0,0 0,0 24,0-24,0 0,0 0,0 0,0-1,0 1,0 0,25-25,-25 25,24-25,1 0</inkml:trace>
  <inkml:trace contextRef="#ctx0" brushRef="#br0" timeOffset="87568.6044">17810 3870,'0'0,"25"-25,-25 0,0 0,0 0,0 1,-25 24,25-25,-25 25,1 0,-1-25,0 25,0 0,25 25,0 0,0-1,0 1,0 0,0 0,0 0,25-25,-25 24,0 1,25-25,-25 25,25-25,-25 25,24-25,-24 25,25-25,0 24,0-24,-25 25,25-25,-1 25,1-25,-25 25,25 0,-25-1,0 1,-25 0,0-25,1 25,-1-25,0 0,0 0,0 0,1 0,-1-25,25 0,0 0,0 1,0-1,25 0,-1 25,-24-25,25 0,0 25,0-24,0 24,24-25,-24 25,0 0,0-25,-1 25,1 0,0 0,0-25,0 25,-1 0,1 0,-25 25,-25 0,25 0,-24-25,24 24,0 1,0 0,0 0,24-25,1 0,-25-25,25 25,-25-25,25 25,-25-25,0 1,0-1,0 0,0 0,0 0,0 1,-25 24,25-25,-25 25,0 0,1-25,-1 25</inkml:trace>
  <inkml:trace contextRef="#ctx0" brushRef="#br0" timeOffset="87885.8458">18381 3572,'0'0,"-25"0,0 0,0 0,0 0,25 25,0-1,25-24,0 25,0-25,0 0,-1 0,1 25,0-25,-25-25,25 25,-25-25,0 1,-25 24,0-25,0 0,1 25,-1 0,0 0,0-25,0 25,-24 0,24 25</inkml:trace>
  <inkml:trace contextRef="#ctx0" brushRef="#br0" timeOffset="88434.7047">18802 3795,'0'-25,"-25"25,25-24,-24 24,-1 0,0 0,0 24,0-24,25 25,-24-25,24 25,-25 0,0 0,25-1,0 1,0 0,0 0,0 0,0-1,0 1,0 0,25-25,0 25,-1 0,1-25,0 0,25 0,-26 0</inkml:trace>
  <inkml:trace contextRef="#ctx0" brushRef="#br0" timeOffset="88908.7432">19026 3894,'0'-24,"0"-1,-25 25,0 0,25 25,0-1,0 1,25-25,-25 25,25-25,-1 25,1-25,-25 25,25-25,0 0,-25 24,25-24,-1 0,1 25,0-25,-25 25,25-25,0 0,-1 0,1 0,0 0,0 0,0-25,-1 25,-24-25,25 25,-25-24,25-1,-25 0,0 0,0 0,0 1,0-1,0 0,0 0,-25 0,25 1,-25 24,25-25,-24 25,24-25,-25 25,0 0,0 0</inkml:trace>
  <inkml:trace contextRef="#ctx0" brushRef="#br0" timeOffset="91268.0523">18827 3870,'0'-25,"0"0,-25 50,0 0,1-1,24 1,0 0,0 0,0 0,0-1,0 1,0 0,24 0,1 0,0-25,0 24,0-24,0 0,-25 25,24-25,1 0,0 0,0 0,0 0</inkml:trace>
  <inkml:trace contextRef="#ctx0" brushRef="#br0" timeOffset="92324.3915">19100 3870,'0'-25,"0"0,0 50,0 0,0-1,0 1,0 0,0 0,25 0,-25-1,25-24,-25 25,24-25,-24 25,25-25,0 0,-25 25,25-25,0 0,-1-25,1 25,0-25,0 25,-25-25,25 25,-25-24,24-1,-24 0,25 25,-25-25,0 0,0 1,0-1,0 0,0 0,0 0,-25 25,25 25,0 0,0 0,0 0,0-1,0 1,25 0,0 0,0-25,-25 25,25-25,-1 0,1 24,0-24,0-24,0 24,-1 0,-24-25,25 25,-25-25,25 25,-25-25,25 0,-25 1,0-1,0 0,0 0,0 0,-25 1,25-1,-25 25,25-25,-25 0,1 0,-1 0,0 25,25-24,-25 24,0-25,1 25</inkml:trace>
  <inkml:trace contextRef="#ctx0" brushRef="#br0" timeOffset="94847.6167">13544 5606,'0'0,"-25"0,25 25,25-25,0 0,-1 0,1 0,0 0,0 0,0 0,24-25,-24 25,25 0,-1 0,1 0,-1 0,1 0,0 0,24-25,-24 25,24 0,0 0,1 0,-1 0,1 0,-1-25,25 25,-24 0,24 0,0 0,-24-25,24 25,0 0,0 0,0-24,1 24,24 0,-25-25,0 25,25 0,-25-25,1 25,24 0,-25 0,0-25,0 25,1 0,-1 0,25-25,-25 25,0 0,0 0,1-24,-1 24,0 0,0-25,1 25,-1 0,0-25,0 25,0-25,1 25,-1 0,0-25,0 25,0-24,1 24,-1 0,0-25,-24 25,24 0,-25-25,25 25,-24 0,-1-25,25 25,-24 0,-1-25,1 25,-1 0,1-24,-26 24,26 0,-1-25,-24 25,24-25,-24 25,24 0,-24-25,-1 25,1 0,-25-25,24 25,1 0,-25-24,-1 24,1 0,0-25,0 25,0 0,-25-25,24 25,-24-25,25 25,-25-25,0 1,0-1,-25 25,1-25,-1 0,25 0,-25 25,25-25,-25 1,25-1,0 0,-25 0,25 0,0 1,0-1,-24 0,-1-25,25 26,0-1,-25-25,25 25,-25-24,25-1,0 25,0-24,-25-1,25 25,0-24,-24-1,24 25,0-24,-25-1,25 1,-25-1,25 25,0-24,-25-1,25 0,-25 25,25-24,0-1,0 1,-24-1,-1 0,25 1,-25-1,25 1,0-1,-25-24,25 24,-25 0,1 1,24-1,-25 1,0-1,25 0,-25 1,0-1,1 25,24-24,-25 24,0-25,25 25,-25 1,0-26,25 25,-24-24,24 24,-25 0,0-25,25 26,-25-26,25 25,-25 0,25-24,0 24,-24 0,24 0,-25 1,25-1,0 0,-25 0,25 0,0 1,0-1,-25 0,25 0,0 0,0 1,0-1,0 0,0 0,0 0,0 0,0 1,-25-1,25 0,-25 0,25 0,0 1,-24 24,-1-25,0 25,0 0,0 0,1 0,-1-25,0 25,0 0,0 0,1 0,-1 0,0 0,0 0,0 0,1 0,-26 0,25 0,-24 0,24 25,-25-25,1 0,-1 0,25 0,-24 0,-1 0,0 0,1-25,24 25,-25 0,1 0,-1-25,0 25,1-25,-1 25,-24 0,24-24,1 24,-1-25,-24 25,24-25,0 25,-24 0,24-25,1 25,-26 0,26 0,-1-25,-24 25,24 0,-24 0,24 0,-24 0,24-24,0 24,-24 0,24 0,1 0,-26 0,26-25,-1 25,-24 0,24 0,1 0,-1-25,-24 25,24 0,0 0,1 0,-1 0,0 0,1-25,-1 25,1 0,-1 0,0 0,1 0,-1 0,25 0,-24 0,-1 0,1 0,24 0,-25 0,25 0,-24 0,-1 0,25 0,1 0,-26 0,25 0,0 0,-24 0,24 0,0 0,0 0,-24 0,24 0,0 0,0 0,0 0,1 0,-26 0,25 0,0 0,1 0,-1 0,0 0,-25 0,26 25,-1-25,0 0,-25 0,26 0,-1 0,-25 0,25 25,1-25,-1 0,0 0,-25 0,26 0,-1 0,0 0,0 25,0-25,1 0,-1 0,0 0,0 24,0-24</inkml:trace>
  <inkml:trace contextRef="#ctx0" brushRef="#br0" timeOffset="96811.9647">2158 7193,'0'-24,"-24"-1,-1 25,25-25,-25 25,0 0,0 0,1 0,-1 0,0 25,0-25,0 25,25-1,-24-24,-1 25,0 0,25 0,-25 0,0-1,25 1,-25-25,25 25,0 0,0 0,25-1,0-24,0 25,0-25,-25 25,25-25,-1 25,1-25,0 25,0-25,0 24,-1 1,1-25,-25 25,25-25,-25 25,0 0,-25-25,25 24,-25-24,1 25,-1 0,0-25,0 0,0 25,1-25,-1 0,0 0,0 0,25-25,0 0,25 25,-25-25,25 25,0 0,-1-24,1 24,0 0,0-25,0 0,-1 25,1 0,0-25,0 25,0 0,-1-25,1 1,0 24,0-25,0 25,-25-25,24 25,-48 0,24 25,-25-25,0 0,0 25,0-1,1 1,24 0,0 0,24-25,1 0,-25 25,25-25,0 0,0 0,-1-25,1 25,25 0,-25-25,-1 25,1-25,25 25,-25 0,-1-25,1 25,-25-24,25 24,0-25,-25 0,-25 0,0 25,0 0,1 0,-1 25,0-25,0 0,25 25,0 0,0-1,0 1,0 0,25 0,0 0,0-25,-1 0,1 0,0 0,0 0</inkml:trace>
  <inkml:trace contextRef="#ctx0" brushRef="#br0" timeOffset="97337.0621">2828 7317,'0'0,"0"-49,0 24,0 0,0 0,0 1,-25 24,25-25,0 0,-25 0,25 0,-24 1,24-1,0 50,24-1,-24 1,25 0,-25 0,0 0,25-1,-25 26,0-25,25 0,-25 24,0-24,0 0,0 0,0 24,0-24,0 0,0 0,0-1,0 1,0 0,0 0,0-50,0 0,-25 0,25 1,0-1,-25 25,25-25,0 0,0 0,25 25,0 0,0-24,-1 24,1 0,0-25,0 25,0 0,0 0,-1 0,1 0,0 0,0 0,-25 25,25-25,-25 24,0 1,0 0,0 0,0 0,0-1,-25 1,25 0,0 0</inkml:trace>
  <inkml:trace contextRef="#ctx0" brushRef="#br0" timeOffset="97857.4934">3299 7491,'-24'0,"-1"0,0 25,25 0,0-1,25-24,0 0,-1 0,1 0,0 0,0 0,-25-24,25 24,-1 0,-24-25,25 25,-25-25,25 25,0 0,0 25,-1-25,-24 25,25-1,-25 1,0 0,0-50,0 0,0 1,0-1,25 0,0 0,0 25,-25-25,24 25,1 0,0 0,-25 25,25-25,-25 25,0 0,0 0,0-1,0 1,0 0,0 0,0 0</inkml:trace>
  <inkml:trace contextRef="#ctx0" brushRef="#br0" timeOffset="98286.6921">1985 8136,'0'0,"-50"25,25-25,-24 0,24 0,0 0,-25 0,26 0,-1 25,0-25,0 0,0 0,1 0,24 24,-25-24,50 0,-1 0,26 0,-25 0,24 0,1-24,0 24,24 0,1-25,24 25,-25-25,25 25,1-25,-1 25,-25-25,25 25,1-24,-1 24,-25 0,26-25,-26 25,0 0,1 0,-1 0,-24 0,-1 0,1 0,0 0,-1 0,-24-25,0 25,0 0,-1 0,1 0,0 0</inkml:trace>
  <inkml:trace contextRef="#ctx0" brushRef="#br0" timeOffset="98738.6958">4416 7441,'0'-24,"0"48,0 1,0 0,0 0,0 0,0-1,0 1,0 0,0 0,0 0,0-1,0 1,24 0</inkml:trace>
  <inkml:trace contextRef="#ctx0" brushRef="#br0" timeOffset="98994.3401">4664 7466,'0'-25,"0"50,0 0,0 0,0 0,0-1,0 1,0 0,0 0,0 0,0-1,0 1,0 0,0 0,-25 0</inkml:trace>
  <inkml:trace contextRef="#ctx0" brushRef="#br0" timeOffset="99203.8461">4416 7367,'0'-25,"0"0,0 1,24 24,1-25,0 25,0-25,0 25,-1 0,1 0,0 0,0 0,0 0,-1 0,1 0,0 0,0 25,0-25</inkml:trace>
  <inkml:trace contextRef="#ctx0" brushRef="#br0" timeOffset="99438.3157">4564 7739,'0'0,"0"25,25-25,-25-25,25 25,0 0,0 0,-1-25,1 25,25 0,-25-25,-1 25,1 0,0-24,0 24,0 0,-1 0,1 0,0 0,0 0,0 0</inkml:trace>
  <inkml:trace contextRef="#ctx0" brushRef="#br0" timeOffset="104703.9299">2754 8830,'0'0,"24"0,-24-24,0-1,0 0,25 25,-25-25,0 0,0 1,0-1,0 0,0 0,-25 25,25-25,-24 25,-1 0,0 0,0 0,25 25,-25-25,1 25,-1-25,0 25,25 0,-25-1,25 1,0 0,0 0,0 0,0-1,0 1,0 0,25 0,0-25,0 25,-1-25,-24 24,25-24,0 25,0-25,-25 25,25-25,-1 25,1-25,-25 25,0 0,-25-25,1 24,-1-24,0 0,25 25,-25-25,0 0,1 0,-1 0,50 0,-25-25,24 25,1-24,0 24,0-25,0 25,-1-25,1 25,0-25,0 25,0-25,-1 0,1 25,0-24,0 24,-25-25,25 25,-25-25,25 25,-25-25,24 25,-24-25,-24 25,24 25,0 0,24 0,-24 0,0-1,0 1,0 0,25 0,-25 0,0 0,0-1,0 26,0-25,0 0,0-1,0 1,25 0,-25 0,0 0,0-50,-25 25,25-25,0 0,0 0,-25-24,25 24,0 0,0 0,0 1,0-26,0 25,0 0,0 0,0 1,0-1,0 0,0 0,0 0,0 1,0-1,25 25,-25-25,25 0,0 25,0 0,-1 25,1 0,0 0,-25-1,0 1,0 25,0-25,0-1,0 1</inkml:trace>
  <inkml:trace contextRef="#ctx0" brushRef="#br0" timeOffset="105155.7364">2679 10592,'0'24,"0"1,0 0,0 0,0 0,0-1,0 1,0 0,0 0,0 24,0-24,0 0,0 0,0 0,0-1,25-24,-25 25,0 0,0 0</inkml:trace>
  <inkml:trace contextRef="#ctx0" brushRef="#br0" timeOffset="105379.3747">2406 10616,'0'-24,"25"-1,0 25,0-25,0 25,-1 0,1-25,0 25,0 0,0-25,-1 25,1 0,0-24,0 24,24 0,-24 0,0 0,0 0</inkml:trace>
  <inkml:trace contextRef="#ctx0" brushRef="#br0" timeOffset="105893.3594">3275 10616,'0'25,"0"0,0 0,-25 0,25-1,0 1,0 0,0 0,0 0,0-1,0 1,0 0,0 25,0-26,0 1,0 0,0 0,0 0,0-1,0 1,0-50,0 1,0-1,0 0,0 0,0 0,0 1,0-26,0 25,0-24,0 24,0 0,0 0,0 0,0 1,0-1,0 0,0 0,25 25,-25-25,24 25,1 0,-25-24,25 24,0 0,0 0,-1 0,1 0,0 0,0 0,-25 24,25-24,-25 25,24-25,-24 25,0 0,0 0,-24-25,24 24,-25 1,0 0,25 0,-25-25,0 25,1-1,-1-24,25 25,-25-25</inkml:trace>
  <inkml:trace contextRef="#ctx0" brushRef="#br0" timeOffset="107757.6318">2109 9773,'0'0,"25"0,-1 0,1 0,0 0,0 0,0 0,-1 0,1 0,0 0,0 0,0 0,24 0,-24 0,25 0,-26 0,26 0,0 0,-1 0,1 0,-1 0,1 0,0 0,24 0,-24 0,24-25,1 25,-1 0,-24 0,24 0,0 0,1 0,-1 0,1 0,-1 0,0 0,1 0,-1 0,1 0,24-25,-25 25,1 0,24 0,-25 0,1 0,24 0,-25 0,26 0,-26-24,0 24,26 0,-26 0,25 0,-24 0,-1 0,25 0,-24 0,-1 0,25 0,-24 0,24 0,0 0,-24 0,24 0,0 0,0 0,-24 0,24 0,0 0,0-25,1 25,-1 0,0 0,0 0,1 0,24 0,-25 0,0 0,0-25,0 25,1 0,-1 0,25 0,-25 0,0 0,1 0,-1 0,0 0,0 0,0 0,1 0,-1 0,0-25,0 25,0 0,1 0,-1 0,-25 0,26 0,-1 0,0-25,0 25,-24 0,24 0,0 0,-25 0,26 0,-1 0,-25 0,26 0,-26 0,25-24,-24 24,24 0,-25 0,25 0,-24 0,24 0,0 0,-24 0,24 0,-25-25,26 25,-26 0,25 0,0 0,-24 0,24 0,0 0,-24 0,24 0,-25 0,26 0,-26 0,25 0,-24 0,24 0,-25 0,1 0,-1 0,0 0,26 0,-26 0,1 0,-1 0,0 0,1 0,-1 0,1 0,24 0,-25 0,1 0,-1 0,0 25,1-25,-1 0,1 0,-1 0,1 0,-1 0,-24 0,24 0,-24 0,24 0,-24 0,-1 0,26 0,-26 0,1 0,-1 0,-24 0,25 0,-1 0,1 0,-25 0,24 0,-24 0,25 0,-25 0,0 0,-1-25,1 25,0 0,0 0,-50 0,0 0</inkml:trace>
  <inkml:trace contextRef="#ctx0" brushRef="#br0" timeOffset="110659.4907">1910 8458,'0'0,"25"0,0 0,0 0,0 0,-1 0,1 0,0 0,25 0,-26 0,26 0,-25 0,24 0,-24 0,25 0,-25 0,24 0,1 0,-25 0,24 0,1 0,-1 0,1 0,0 0,-1 0,1-24,-1 24,26 0,-25 0,-1 0,26 0,-26-25,26 25,-26 0,1 0,-1 0,1 0,24 0,-24-25,0 25,-1 0,1 0,24 0,-24 0,-1-25,26 25,-25 0,-1 0,26 0,-26 0,1-25,24 25,-24 0,-1 0,1 0,0 0,-1-24,26 24,-26 0,1 0,-1 0,26 0,-26 0,1 0,25 0,-26-25,1 25,-1 0,26 0,-26 0,1 0,24-25,-24 25,0 0,24 0,-24 0,24-25,-24 25,-1 0,26 0,-26-25,26 25,-1 0,-24 0,24 0,-24-24,24 24,-24 0,24-25,-24 25,24 0,1 0,-26-25,26 25,-26 0,1 0,24-25,-24 25,24 0,-24 0,0 0,24-25,-24 25,24 0,-24 0,24 0,-24-24,-1 24,26 0,-26 0,26 0,-26-25,1 25,24 0,-24 0,-1 0,26 0,-25-25,-1 25,26 0,-26 0,1 0,24 0,-24 0,-1 0,1 0,24 0,-24 0,0-25,-1 25,26 0,-26 0,26 0,-26 0,26 0,-26 0,26 0,-26 0,26 0,-26 0,26 0,-1-25,-24 25,24 0,1 0,-1 0,-24 0,24 0,0 0,1-25,-1 25,-24 0,24 0,1 0,-1 0,1 0,-1 0,0-24,-24 24,24 0,1 0,-1 0,1 0,-1 0,0-25,1 25,-1 0,1 0,-1 0,1 0,-1 0,0 0,1 0,-1 0,1 0,-1 0,-24 0,24 0,0 0,-24-25,24 25,-24 0,25 0,-26 0,26 0,-26 0,26 0,-26 0,26 0,-26 0,1 0,24 0,-24 0,-1 0,26 0,-26 0,1 0,0 0,-1 0,26 0,-26 0,-24 0,25 0,-1 0,1 0,-25 0,24 0,-24 0,25 0,-25 0,24 0,-24-25,25 25,-26 0,26 0,-25 0,24 0,-24 0,25 0,-1 0,1 0,-25 0,24 0,1 0,0 0,-1 0,1-25,-25 25,24 0,1 0,0 0,-1 0,-24 0,25 0,-1 0,1 0,-1 0,1 0,0-24,-1 24,1 0,-1 0,1 0,0 0,-1 0,1 0,-1 0,1 0,0-25,-1 25,1 0,0 0,-1 0,1 0,-1 0,1 0,24 0,-24 0,0 0,-1 0,1 0,-25 0,24-25,1 25,-1 0,1 0,0 0,-1 0,-24 0,25 0,-1 0,1 0,-25 0,24 0,1 0,0 0,-26 0,26 0,0 0,-26 0,26 0,0 0,-26 0,26 0,0 0,-26 0,26 0,0 0,-26 0,26 0,-25 0,24 0,-24 0,25 0,0 0,-26-25,26 25,0 0,-26 0,26 0,-25 0,24 0,1 0,-25 0,24-25,1 25,-25 0,24 0,1 0,-25 0,24 0,1 0,-25 0,24-24,1 24,-25 0,24 0,1 0,-25 0,24 0,-24-25,25 25,0 0,-26 0,26 0,-25 0,24 0,-24-25,0 25,25 0,-26 0,1 0,0 0,25 0,-26 0,1-25,0 25,0 0,24 0,-24 0,0 0,0 0,24-25,-24 25,0 0,25 0,-26 0,1 0,0 0,25-24,-26 24,1 0,0 0,25 0,-25 0,-1 0,1 0,0-25,0 25,0 0,24 0,-24 0,0 0,0 0,-1 0,1 0,0 0,0-25,24 25,-24 0,0 0,0 0,0 0,-1 0,1 0,0 0,25 0,-26-25,1 25,0 0,0 0,0 0,-1 0,1 0,0 0,0 0,0 0,-1 0,1 0,0 0,0 0,0 0,0 0,-1 0,1 0,0 0,0 0,0 0,-1 0,1 0,0 0,0 0,0 0,-1 0,1-25,0 25,0 0,0 0,-1 0,1 0,0 0,0 0,0 0,-1 0,-24-24,25 24,0 0,0 0,0 0,-1 0,1 0,0 0,-25-25,25 25</inkml:trace>
  <inkml:trace contextRef="#ctx0" brushRef="#br0" timeOffset="113525.5405">1811 8533,'0'-25,"-25"25,25 25,0 0,0-1,0 1,0 0,0 0,0 0,0-1,0 1,0 25,0-25,0 24,0-24,0 25,0-26,0 26,0-25,0 25,0-1,0-24,0 25,0-1,0 1,25-1,-25 1,0 0,0-1,0 1,0 24,0-24,0-1,0 26,25-26,-25 1,0 24,0-24,0 0,25 24,-25-24,0-1,0 1,25 24,-25-24,0 0,0-1,0 1,0-1,24 1,-24 0,0-1,0 1,0-25,0 24,0 1,0-25,0 24,0 1,0-25,0 24,25-24,-25 25,0-25,0 24,0-24,0 0,25 0,-25-1,0 26,0-25,0 0,0-1,0 1,0 0,0 0,0 0,0-1,25 1,-25 0,0 0,0 0,25-25,-1 0,1 0,0 0,0-25,0 25,-1 0,1 0,0 0,0 0,0 0,-1 0,1-25,0 25,0 0,0 0,-1 0,26 0,-25 0,0 0,-1 0,1 0,0 0,0 0,24 0,-24 0,0 0,25 0,-26 0,1 0,25 0,-1 0,-24 0,25 0,0 0,-1 0,1 0,-1 0,1-25,0 25,-1 0,26 0,-26 0,26 0,-26-25,1 25,24 0,1 0,-26 0,26-24,-1 24,1 0,-1 0,0-25,1 25,-1 0,-24 0,24-25,1 25,-1 0,25 0,-24 0,-1 0,0 0,1 0,-1-25,26 25,-26 0,0 0,1 0,24 0,-25 0,1 0,24-25,-25 25,26 0,-26 0,25 0,1 0,-26-24,25 24,-24 0,24 0,-25 0,25 0,1 0,-26 0,25 0,-24-25,24 25,-25 0,26 0,-1 0,-25 0,25 0,1 0,-26 0,25 0,0 0,1 0,-1 0,0 0,0 0,1 0,-1-25,0 25,0 0,25 0,-25 0,1-25,-1 25,25 0,-25 0,0 0,25 0,-24-25,-1 25,0 0,0 0,0 0,1 0,-1 0,0 0,0 0,1 0,-1 0,0 0,0 0,-24 0,24 0,0-24,0 24,1 0,-1 0,0 0,0 0,0-25,1 25,-1 0,0 0,0 0,0-25,-24 25,24 0,0 0,1 0,-26 0,25 0,-24 0,24-25,-25 25,1 0,24 0,-25 0,1 0,-1 0,1 0,24 0,-25 0,1 0,-1 0,0 0,1 0,-1-25,1 25,-1 0,0 0,1 0,-1 0,1 0,-1-24,1 24,-1 0,0 0,-24 0,24 0,1 0,-1 0,1-25,-1 25,-24 0,24 0,0 0,-24 0,24 0,1 0,-1 0,1-25,-1 25,1 0,-1 0,0-25,1 25,-1 0,25 0,-24-25,-1 25,1 0,-1-25,25 25,-24 0,-1 0,1 0,-1 0,-24 0,24 0,0 0,1 0,-26 0,26-24,-26 24,26 0,-26 0,26 0,-25 0,24 0,-24 0,24-25,-24 25,24 0,0 0,1 0,-26 0,26-25,-1 25,1 0,-1 0,-24 0,24 0,0 0,-24 0,25 0,-26 0,26 0,-26 0,26 0,-26 0,26 0,-26 0,26 0,-26 0,26-25,-26 25,26 0,-26 0,26 0,-26 0,26 0,-26-25,26 25,-1 0,-24 0,24 0,1-24,-26 24,26 0,-26 0,26 0,-26 0,26 0,-1 0,-24 0,24 0,-24 0,24 0,-24 0,24 0,-24 0,24 0,1 0,-26 0,26 0,-26 0,26 0,-26 0,26-25,-1 25,-24 0,24 0,-24 0,-1 0,1 0,0 0,-1 0,1 0,-25 0,-1 0,1 0,0 0,0 0,0 0</inkml:trace>
  <inkml:trace contextRef="#ctx0" brushRef="#br0" timeOffset="115033.0995">4440 8458,'-24'-24,"24"-1,0 0,0 0,-25 25,25-25,0 50,0 0,25 0,-25 0,0-1,0 1,0 0,0 0,0 0,0 24,0 1,0-25,0 24,0 1,0-1,0 1,0 0,0-1,0 1,0 0,0-1,24 1,-24-1,0 1,0 0,0-1,0 1,0-1,0 1,25 0,-25-1,0 26,0-26,25 1,-25-1,0 1,0 0,0-1,0 1,0 0,0 24,0-24,0-1,25 1,-25-1,0 1,0 0,0-1,0-24,0 25,0-1,0 1,0-25,0 24,0 1,0-25,0 24,0 1,0-25,0-1,0 26,0-25,0 24,25-24,-25 0,0 25,0-25,0-1,0 26,0-25,0 0,0-1,0 26,0-25,0 0,0-1,0 1,0 0,0 0,0 0,0-1,0 1,24 0,-24 0,0 0,0-1,0 1,0 0,0 0,0 0,0-1,0 1,0 0,0 0,25-25,-25 25,0-1,0 1,0 0,-25-25,25 25,0 0,0-1,0 1</inkml:trace>
  <inkml:trace contextRef="#ctx0" brushRef="#br0" timeOffset="115876.1762">5234 8508,'-25'0,"25"-25,-24 25,24 25,0 0,0 0,0-1,0 1,0 0,0 0,0 0,0-1,24 1,-24 0,25 0,-25 0,25-25,-25 24,25-24,0 0,-1 25,1 0,0-25,-25 25,25-25,0 0,-1 0,-24 25,25-25,-25-25,25 0,-25 0,0 0,0 1,0-1,0 0,-25 25,25-25,0 0,-25 25,25-24,-24 24,24-25,0 50</inkml:trace>
  <inkml:trace contextRef="#ctx0" brushRef="#br0" timeOffset="116131.6464">5829 8756,'25'0,"-25"-25,25 25,0 0,0 0,-1-25,1 25</inkml:trace>
  <inkml:trace contextRef="#ctx0" brushRef="#br0" timeOffset="116390.3054">5829 8930,'0'24,"-24"-24,24 25,-25-25,50 0,-1 0,1 0,0-25,0 25,0 0,-1 0,1-24,0 24,0 0,0-25,-1 25,1 0,0-25</inkml:trace>
  <inkml:trace contextRef="#ctx0" brushRef="#br0" timeOffset="117263.976">4986 8582,'0'-24,"0"48,0 1,0 0,0 0,25-25,-25 25,0-1,25 1,-25 0,0 0,0 0,25-25,-25 24,0 1,24-25,-24 25,25 0,-25 0,25-25,0 0,-25-25,25 25,-25-25,24 25,-24-25,25 25,-25-25,0 1,25 24,-25-25,0 0,0 0,0 0,0 1,0-1,0 0,0 0,0 0,0 1,-25-1,25 0,0 0,-25 25,25-25</inkml:trace>
  <inkml:trace contextRef="#ctx0" brushRef="#br0" timeOffset="118247.9361">6574 8682,'0'-25,"-25"50,25-1,-25 1,25 0,0 0,0 0,0-1,0 1,0 0,0 0,0 0,25-25,-25 24,25-24,-1 25,1-25,0 0,0 0,0 0,-25-25,24 25,-24-24,25 24,-25-25,25 0,-25 0,0 0,0 1,0-1,-25 0,25 0,-25 0,1 1,-1 24,25-25,-25 25,25-25</inkml:trace>
  <inkml:trace contextRef="#ctx0" brushRef="#br0" timeOffset="118520.9667">6921 8558,'25'0,"-1"-25,1 25,0 0,0 0,0 0,-1 0,1 0,0 0,0 0,0 0,0 0,-1 0</inkml:trace>
  <inkml:trace contextRef="#ctx0" brushRef="#br0" timeOffset="118783.7503">7094 8434,'0'0,"-24"0,-1 0,25-25,-25 25,25 25,25-25,-25 24,0 1,0 0,25 25,-25-26,0 1,0 25,0-25,0 24,0-24,0 25</inkml:trace>
  <inkml:trace contextRef="#ctx0" brushRef="#br0" timeOffset="119874.7114">5209 10195,'0'-25,"25"0,-25 0,0 1,0-1,0 50,0-1,0 1,0 0,0 0,0 0,0-1,0 1,0 0,25 0,-25 0,0-1,0 1,25 0,-25 0,0 0,25-1,-25 1,24-25,1 0,0 0,-25-25,25 1,-25-1,0 0,0 0,25 0,-25 1,0-1,24 25,1 0,0 0,-25 25,25-25,-25 24,25-24,-25 25,24-25,1 25,0-25,-25 25,25-25,0 0,-1-25,-24 0,0 0,0 1,0-1,0 0,0 0,0 0,0 1,0-1,-24 0,24 0,0 0,-25 25</inkml:trace>
  <inkml:trace contextRef="#ctx0" brushRef="#br0" timeOffset="120146.7736">5904 10418,'0'-25,"-25"25,50 0,0-25,-1 25,1 0,0-24,0 24,0 0,-1 0,1-25,0 25,0 0,0 0</inkml:trace>
  <inkml:trace contextRef="#ctx0" brushRef="#br0" timeOffset="120343.8334">5953 10641,'25'0,"-25"-25,25 25,0 0,-25-24,25 24,-1 0,1-25</inkml:trace>
  <inkml:trace contextRef="#ctx0" brushRef="#br0" timeOffset="120755.276">6648 10294,'-25'0,"0"-25,1 25,-1 0,0 25,25 0,0 0,0-1,0 1,0 0,0 0,0 0,0-1,25-24,-25 25,25-25,-25 25,24-25,1 25,0-25,0 0,0 0,-1-25,1 25,0-25,0 0,-25 1,25-1,-25 0,0 0,0 0,0 1,0-1,0 0,-25 0,0 0,0 25,0-24,1 24,-1 0,0 0,25 24,-25-24,0 25</inkml:trace>
  <inkml:trace contextRef="#ctx0" brushRef="#br0" timeOffset="121153.6054">6846 10220,'25'0,"0"0,0 0,0-25,-1 25,1 0,0 0,0-25,0 25,-1 0,1 0,-25-25,0 50,-25 0</inkml:trace>
  <inkml:trace contextRef="#ctx0" brushRef="#br0" timeOffset="122746.8141">8335 8086,'0'-24,"0"-1,0 0,-25 25,25-25,0 50,0 0,25-25,-25 25,0-1,0 1,25 0,-25 0,0 0,0-1,0 1,0 0,0 0,0 0,24-1,-24 1,0 0,25 0,-25 0,0-1,0 1,25 0,-25 0,0 0,0 24,25-24,-25 0,0 0,0 24,0-24,25 25,-25-26,24 1,-24 25,0-25,0-1,25 26,-25-25,0 0,25 0,-25-1,0 1,25 25,-25-25,0-1,0 1,0 0,0 0,0 0,25-1,-25 1,0 0,0 0,0 24,0-24,0 0,0 0,0 0,0-1,0 1,0 0,0 0,0 0,0-1,0 1,24 0,-24 0,0 0,0-1,0 1,0 0,0 0,0 0,0-1,0 1,0 0,0 0,0 0,0 0,0-1,0 1,0 0,0 0,0 0,0-1,0 1,0 0,0 0,0 0,0-1,0 1,0 0,0 0,0 0,0-1,0 1,0 0,0 0,0 0,25-1,-25 1,0 0,0 0,0 0,0-1,25 1,-25 0,0 0,0 0,0-1,25 1,-25 0,0 0,0 0,0-1,0 1,0 0,0 0,0 0,0-1,0 1,0 0,25 0,-25 0,0 0,24-1,-24 1,0 0,25 0,-25 0,0-1,25 1,-25 0,0 0,0 0,0-1,0 1,0 0,0 0,0 0,25-25,-25 24</inkml:trace>
  <inkml:trace contextRef="#ctx0" brushRef="#br0" timeOffset="124681.3103">9848 8508,'0'-25,"0"50,-25 0,25 0,0-1,-25 1,25 0,-25 0,25 0,0-1,-24 26,24-25,-25 0,25-1,-25 1,25 0,-25 0,0-25,1 25,24-1,-25-24,0 0,0 25,0-25,1 0,-1-25,0 25,0-24,0-1,1 0,24 0,0 0,24 1,1 24,0 0,0 0,0 0,-1 0,1 0,0 0,0 24,0-24,-1 0,-24 25,25-25,0 25,0 0,0 0,-1-1,1 1,0-25,0 0,0-25,-1 25,-24-24,0-1,0 0,0 0,0 0,0 1,-24 24,24-25</inkml:trace>
  <inkml:trace contextRef="#ctx0" brushRef="#br0" timeOffset="126052.8936">10170 8682,'-25'0,"50"-25,-25 0,0 0,25 0,-25 1,0-1,0 0,0 0,0 0,0 1,0-1,0 0,-25 0,25 0,0 50,0 0,0 0,-25 0,25-1,0 1,0 25,-24-25,24-1,0 26,-25 0,25-26,-25 26,25 0,-25-26,25 26,-25-25,25 24,0-24,0 0,0 0,0 0,-24 0,24-1,0 1,0 0,0 0,24-25,1 0,0 0,0 0,0 0,-1 0,1 0,0 0,0 0,0 0,-1 0,1 0,0 0,0 0,0 0,0-25,-1 25,1 0,0 0,-25-25,25 25,0 0</inkml:trace>
  <inkml:trace contextRef="#ctx0" brushRef="#br0" timeOffset="126301.0347">10369 8880,'25'-25,"-1"25,1 0,0-25,0 25,0 0,-1 0,1-24,0 24</inkml:trace>
  <inkml:trace contextRef="#ctx0" brushRef="#br0" timeOffset="126772.2563">10914 8682,'-24'-25,"-1"25,0 0,0 0,0 0,1 0,-1 0,0 25,0-25,0 0,25 24,-24-24,-1 25,0 0,25 0,0 0,0-1,25-24,-25 25,25-25,-1 0,1 25,0-25,0 0,0 0,-1-25,1 25,0-25,0 25,-25-24,0-1,0 0,25 25,-25-25,0 50,0 0,0 0,24-1,-24 1,0 0,0 0,0 0,0-1,0 26,0-25,0 0,0 0,0-1,0 1,0 0,0 0</inkml:trace>
  <inkml:trace contextRef="#ctx0" brushRef="#br0" timeOffset="127088.903">11262 8830,'0'25,"-25"-25,25 25,-25-25,25 25,-25-25,25 25,0-1,0 1,25-25,0 0,-25 25,25-25,-1 0,-24-25,25 25,0-25,-25 1,25 24,-25-25,0 0,0 0,0 0,0 1,-25-1,0 25,25-25,-25 25,1 0,-1 0,0 0</inkml:trace>
  <inkml:trace contextRef="#ctx0" brushRef="#br0" timeOffset="127381.1371">11535 8409,'-25'25,"0"-25,0 0,0 0,50 0,0 0,0 0,0-25,-1 25,1 0,0-25,0 25,0-25,-25 0,0 1,0-1,-25 0,0 25,0 0,0 0,1 0,-26 0,25 0,-24 25</inkml:trace>
  <inkml:trace contextRef="#ctx0" brushRef="#br0" timeOffset="128213.1033">9625 10542,'0'-25,"0"0,0 50,0 0,0 0,24-25,-24 25,0-1,0 1,0 0,0 0,0 0,0-1,-24 1,24 0,-25-25,25 25,-25-25,0 25,0-25,1 0,-1-25,0 0,0 0,25 0,0 1,25 24,0 0,0-25,-1 25,1 0,25 0,-25 0,-1 25,1-25,0 0,0 0,0 24,-1-24,1 0,0 25,0-25,0 25,-1-25,-24 25,0-50,0 0,0 0,0 1,0-1,0 0,0 0,0 0,0 1,-24-1,24 0,-25 25,25-25,-25 25,0 0</inkml:trace>
  <inkml:trace contextRef="#ctx0" brushRef="#br0" timeOffset="128704.9799">10394 10269,'0'-25,"0"1,-25 24,25 24,0 1,0 0,0 0,0 0,0-1,-25 1,25 0,0 25,-25-26,25 26,0-25,0 24,-25-24,25 25,0-1,0-24,-25 25,25-25,0 24,-24-24,24 0,0 24,0-24,0 0,0 0,-25-25,25 25,0-1,25-24,-1 0,1-24,0 24,0 0,-25-25,25 25,0 0,24-25,1 25,-25-25,-1 25,1 0,0-25,0 25,0 0,-1 0,1 0,0 0,0 0,0 0</inkml:trace>
  <inkml:trace contextRef="#ctx0" brushRef="#br0" timeOffset="129243.2601">11212 10567,'0'-25,"0"0,0 0,0 1,-25-1,0 0,1 0,-1 25,0-25,0 25,0 0,1 0,-1 0,0 0,-25 0,26 25,-1-25,0 25,25 0,-25 0,0-25,25 24,-24 1,24 0,0 0,0 0,24-1,1-24,0 25,0-25,0 0,-1 0,1 0,0 0,0-25,0 25,-1-24,1 24,0-25,-25 0,25 25,-25-25,25 0,-25 1,0 48,0 1,24-25,-24 25,0 0,0 0,0-1,0 1,0 0,0 25,0-26,0 1,0 0,0 25,0-26,0 1,0 0,0 0,0 0,0-1,0 1,0 0</inkml:trace>
  <inkml:trace contextRef="#ctx0" brushRef="#br0" timeOffset="129601.0392">11485 10616,'0'0,"0"25,-25-25,25 25,-25-25,25 25,0 0,0-1,0 1,25-25,0 0,0 0,0 0,-1 0,-24-25,0 1,25 24,-25-25,0 0,0 0,-25 25,1-25,-1 25,0 0,25-24,-25 24,0 0,1 0</inkml:trace>
  <inkml:trace contextRef="#ctx0" brushRef="#br0" timeOffset="129956.5317">11708 10170,'-25'0,"25"25,0 0,-24-25,24 24,0 1,0 0,0 0,0 0,24-25,1 0,0 0,0 0,0-25,-1 0,-24 0,0 0,0 1,0-1,0 0,0 0,0 0,-24 25,24-24,-25 24,0 0,0 0,0 0,1 24,-1-24</inkml:trace>
  <inkml:trace contextRef="#ctx0" brushRef="#br0" timeOffset="132214.1828">12849 8037,'0'-25,"-25"25,25 25,0 0,0-1,0 1,0 0,0 0,0 0,0-1,-24 26,24-25,0 0,0 24,0-24,0 25,0-26,0 26,0-25,24 24,-24 1,0 0,0-26,0 26,25 0,-25-1,0-24,0 25,0-26,25 26,-25-25,0 25,0-1,25-24,-25 25,0-26,25 26,-25-25,0 24,24 1,-24-25,0 24,0-24,25 25,-25-25,0 24,0-24,25 25,-25-26,0 26,0-25,0 0,0 24,0-24,25 25,-25-26,0 26,0-25,0 0,0 24,0-24,0 0,0 0,0 24,0-24,25 0,-25 0,0 24,0-24,0 0,0 0,0 0,0 24,0-24,0 0,0 0,0 24,0-24,24 0,-24 24,0-24,0 25,0-25,0-1,0 26,0-25,0 24,0 1,0-25,0 24,0-24,0 25,0-25,25 0,-25-1,0 1,0 25,0-25,0-1,0 1,0 0,0 0,25 0,-25-1,0 1,0 0,25 0,-25 0,0-1,0 1,0 0,0 0,0 0,0-1,0 1,0 0,0 0,0 0,0-1,0 1,25 0,-25 0,0 0,0-1,0 1,24 0,-24 0,0-50,25 25</inkml:trace>
  <inkml:trace contextRef="#ctx0" brushRef="#br0" timeOffset="133403.6111">15528 8285,'0'0,"0"25,25-25,-25 24,25-24,-25 25,0 0,24 0,1 0,0-1,-25 1,25 25,-25-25,25-1,-25 1,0 0,0 0,0 0,0-1,0 1,0 0,-25-25,0-25,0 25,25-25,0 1,0-1,0 0,0 0,0 0,0 1,0-1,25 0,0 0,0 0,0 25,-25-24,24 24,1 0,0-25,0 25,0 0,-1 0,1 0,0 0,0 0,0 0,-25 25,24-25,-24 24,0 1,0 0,0 0,0 0,0-1,0 1,0 0,25 0,0-25,0 0,0 0,-1-25,-24 0,25 25,-25-25,25-24,-25 24,0 0,0 0,25 1,-25-1,0 0,0 0,0 0,-25 25,25-24,0-1,0 0,0 0,0 0,0 1,25 24,0 0,-25-25,24 25,1 25,0-25,-25 24,25-24,-25 25,0 0,0 0,0 0,0-1,0 1,25 0,-25 0,0 24,0-24,0 0,0 0,0 0,0-1,0 1,0 0,0 0,0 0,0-1,0 1</inkml:trace>
  <inkml:trace contextRef="#ctx0" brushRef="#br0" timeOffset="134914.5889">16223 8582,'0'0,"0"-24,0-1,24 25,-24-25,25 25,0 0,0-25,0 25,-1-25,1 25,0-24,0 24,0 0,-1-25,1 25,0 0,0 0,0-25,-25 50,-25-25,25 25,-25-25,25 24,-25-24,25 25,0 0,0 0,25-25,0 0,0 0,-1 0,1 0,0 0,0 0,0 0,0-25,-1 25,1-25,-25 0,25 25,-25-24,25-1,-25 0,25 0,-25 0,0 1,0-1,0 0,0 0,0 0,0 1,0-1,0 0,0 0,-25 0,25 1,-25-1,0 0,0 25,25-25,-24 25,24-25,0 50,0 0,0 0,0 0,0-1,0 1,0 25,0-25,0 24,24-24,-24 25,0-26,0 26,25-25,-25 24,0-24,25 25,-25-25,0-1,25 1,-25 0,0 0,25 0,-1-25,1-25,0 0,0 25,-25-25,25 0,-25 1,24-1,-24 0,25 0,-25 0,25 25,-25 25,0 0,0 0,0 0,0-1,0 1,25-25,0 0,-1 0,-24-25,25 25,-25-24,25 24,-25-25,25 25,-25 25,0-1,25 1,-25 0,24 0,-24 0,25-25,0 0,0-25,-25 0,25 25,-25-25,24 25,-24-25,25 1,0-1,0 0,0 25,-25-25,24 25,1 0,-25 25,0 0,0 0,0-1,0 1,0 0,0-50,0 0,25 1,0-1,0 0,-1 0,1 0,0 25,-25-24,25 24,-25 24,25-24,-25 25,0 0,0 0,0 0,0-1,0 1,0 0,0 0,0 0,-25-1</inkml:trace>
  <inkml:trace contextRef="#ctx0" brushRef="#br0" timeOffset="135082.9121">17016 8285,'0'0,"0"-25,0 0,25 25,0-25,0 25,0-24,-1 24,1 0,0-25,25 25,-26-25</inkml:trace>
  <inkml:trace contextRef="#ctx0" brushRef="#br0" timeOffset="136598.4823">16173 10294,'-25'0,"25"-25,25 25,-25-25,0 1,25 24,-25-25,0 0,0 0,0 0,-25 25,25-24,-25 24,0 24,1-24,-1 25,0 0,0 0,0-25,25 25,-24-25,24 24,0 1,0 0,24-25,1 25,0-25,0 0,0 0,-1-25,1 25,0 0,0 0,0-25,-1 25,1 0,-25-25,25 25,-25-24,0-1,0 50,0-1,0 1,0 0,0 0,0 0,0 24,0-24,0 0,0 0,0-1,0 1,0 0,0 0,0 0,0-1,0 1,0 0,25-25</inkml:trace>
  <inkml:trace contextRef="#ctx0" brushRef="#br0" timeOffset="136906.017">16595 10393,'-25'25,"0"-25,25 25,-25-25,25 25,0-1,0 1,0 0,25-25,0 25,0-25,-1 0,1 0,0 0,0-25,0 25,-25-25,0 0,0 1,0-1,0 0,0 0,-25 0,25 1,-25-1,0 0,0 25,1-25,-1 25,0 0,0 0,0 0</inkml:trace>
  <inkml:trace contextRef="#ctx0" brushRef="#br0" timeOffset="137215.2958">16768 9947,'0'-25,"-24"25,-1 0,25 25,0-1,25 1,-1-25,1 25,0-25,0 0,0 0,-1 25,-24-50,0 0,0 0,-24 1,-1 24,25-25,-25 25,0-25,0 25,1 0,-1 25</inkml:trace>
  <inkml:trace contextRef="#ctx0" brushRef="#br0" timeOffset="137761.7273">17066 10567,'-25'0,"50"0,0 0,0 25,-1-25,1 0,0 0,0 0,0 0,-25-25,24 25,1 0,0 0,0 0,0 0,-25 25</inkml:trace>
  <inkml:trace contextRef="#ctx0" brushRef="#br0" timeOffset="138061.8819">17810 10021,'0'0,"-25"0,1 0,-1-25,0 25,0 0,0 0,0 0,1 25,-1 0,0-25,25 25,-25 0,25-1,0 1,0 25,0-25,0 24,0-24,0 0,0 24,0-24,0 25,25-25,-25-1,25 1,-25 0,25 0,-1-25,-24 25,25-25,0 0,0 0</inkml:trace>
  <inkml:trace contextRef="#ctx0" brushRef="#br0" timeOffset="138676.9402">17885 10344,'0'24,"0"-48,24 24,-24-25,25 25,0 0,0-25,0 25,-1 0,1-25,0 25,0 0,0-25,-1 25,1-24,0 24,0-25,0 0,-1 25,-24-25,25 25,-25-25,-25 25,1 0,-1 0,0 0,0 25,0-25,1 25,24 0,-25-25,25 25,0-1,-25-24,25 25,0 0,0 0,25 0,0-25,-1-25,1 25,-25-25,25 25,0-25,0 25,-25-25,24 25,-24 25,0 0,0 0,25-25,-25 25,0-1,0 1,0 0,0 25,0-26,0 1,-25 0,25 0,0 0,0-1,0 1,-24-25,24 25</inkml:trace>
  <inkml:trace contextRef="#ctx0" brushRef="#br0" timeOffset="138972.3647">18554 10368,'0'0,"0"25,-25-25,25 25,-24-25,24 25,-25-25,25 25,-25-25,25 24,0 1,0 0,25-25,0 0,-1 0,-24-25,25 25,0-25,0 1,-25-1,25 0,-25 0,0 0,0 1,0-1,0 0,-25 25,0 0</inkml:trace>
  <inkml:trace contextRef="#ctx0" brushRef="#br0" timeOffset="139548.7711">18777 9847,'0'25,"0"0,0 0,0 0,25-25,-25-25,25 25,-25-25,25 25,-25-25,0 0,0 1,0-1,0 0,-25 25,0 0,0 0</inkml:trace>
  <inkml:trace contextRef="#ctx0" brushRef="#br0" timeOffset="139876.9314">19125 9897,'25'0,"-1"0,-24-25,25 25,-25 25,25-25,-25 25,25-25,-25 25,0-1,25 1,-25 0,0 0,0 0,0 0,0-1,0 1,0 0,0 25,0-26,0 1,-25 25,25-25,-25 24,25-24,-25 0,0 24,1-24,-1 0,0 0,0 0,0-1,1 1,-26-25,25 25</inkml:trace>
  <inkml:trace contextRef="#ctx0" brushRef="#br0" timeOffset="140305.6255">19993 10145,'0'0,"0"-25,25 25,0 0,-25-24,24 24,1 0,0 0,0-25,0 25,-1 0,1 0,0 0</inkml:trace>
  <inkml:trace contextRef="#ctx0" brushRef="#br0" timeOffset="140500.2544">19894 10393,'0'0,"25"-25,-1 25,1 0,0-24,0 24,0 0,-1-25,26 25,-25-25,24 25,-24 0,25-25,-25 25</inkml:trace>
  <inkml:trace contextRef="#ctx0" brushRef="#br0" timeOffset="140745.6324">20737 9872,'-25'-25,"0"25,1 0,24-24,-25 24,0 0,0 0,25 24,0 1,0 0,0 0,0 0,0-1,0 1,0 0,0 0,0 0,25 0,-25-1,0 1,0 0,0 0,0 0,25-1,-25 1</inkml:trace>
  <inkml:trace contextRef="#ctx0" brushRef="#br0" timeOffset="141417.8023">21035 9947,'0'-25,"0"0,0 0,-25 25,0-25,0 25,1 0,-1 0,0 0,25 25,-25-25,25 25,0 0,0 0,0-1,0 1,0 0,0 0,0 0,0 0,25-1,-25 1,25-25,-25 25,25 0,-1 0,1-25,0 24,0-24,0 25,-25 0,0 0,-25-25,0 0,25 25,-25-25,0 0,1-25,-1 25,25-25,0 0,0 0,0 1,0-1,25 25,-1-25,1 0,0 25,-25-25,50 25,-26-24,1 24,0 0,0-25,0 25,-1-25,1 25,0 0,-25-25,25 25,0 0,-1 0,-24 25,-24-25,24 25,-25-25,25 25,-25-1,25 1,0 0,0 0,0 0,0-1,25-24,0 0,-25-24,24 24,1-25,-25 0,25 25,-25-25,25 0,-25 1,0-1,0 0,0 0,0 0,-25 25,25-25,-25 1,0 24,25-25,-24 25</inkml:trace>
  <inkml:trace contextRef="#ctx0" brushRef="#br0" timeOffset="141730.2161">21531 9649,'-25'0,"0"0,0 25,25 0,0-1,25-24,0 0,-25 25,25-25,0 0,-1 0,1 0,0 0,0 0,-25-25,25 25,-1-24,-24-1,0 0,0 0,0 0,0 1,0-1,-24 0,-1 0,0 0,0 25,0 0,1 0,-1 0</inkml:trace>
  <inkml:trace contextRef="#ctx0" brushRef="#br0" timeOffset="142212.3872">22374 9897,'0'-25,"0"0,-25 25,1 0,-1 0,0 0,0 0,-24 0,24 25,0-25,0 25,0-25,1 0,-1 25,25 0,-25-25,0 24,0 1,25 0,0 0,0 0,0 0,0-1,0 1,25-25,0 25,0 0,0-25,-1 0,1 25,0-25,0 0</inkml:trace>
  <inkml:trace contextRef="#ctx0" brushRef="#br0" timeOffset="142536.8053">22622 9897,'-25'0,"1"0,-1 0,0 0,25 25,-25-25,0 25,1-1,24 1,-25-25,25 25,0 0,0 0,0 0,0-1,25-24,-25 25,0 0,24-25,-24 25,25-25,0 0</inkml:trace>
  <inkml:trace contextRef="#ctx0" brushRef="#br0" timeOffset="143049.9566">22920 9897,'0'-25,"-25"25,25 25,0 0,-25-25,25 25,0-1,0 1,0 0,25-25,-25 25,25-25,0 0,-25-25,24 25,-24-25,25 25,-25 25,25-25,0 25,0 0,0-25,-1 25,1-50,0 25,-25-25,0 0,25 25,-25-25,0 0,0 1,25 24,-25-25,0 0,0 0,0 0,-25 1,25-1,-25 25,25-25,-25 0,0 0,1 1,-1-1,0 25</inkml:trace>
  <inkml:trace contextRef="#ctx0" brushRef="#br0" timeOffset="144864.4658">21630 7367,'25'0,"0"0,-1 0,1 0,0 25,0-25,24 0,-24 0,25 0,-1 0,1 0,0 0,-1 0,26 0,-26 0,1 0,24 25,-24-25,24 0,-24 0,24 0,-24 0,0 0,24 0,-24 0,-1 0,-24 0,25 0,-26 0,1 0,25 0,-25 0,0 0,-25 24,0 1,24-25,-24 25,0 0,25 0,-25-1,0 1,0 0,0 0,0 24,0-24,0 25,0-25,0 24,0 1,0-25,0 24,0-24,0 25,0-1,0-24,0 25,0-1,0-24,0 25,0-25,0 24,0-24,0 25,0-26,0 1,25 25,-25-25,0-1,0 26,25-25,-25 0,0 24,25-24,-25 0,0 24,0-24,0 0,0 25,0-26,0 1,0 0,0 25,0-25,0-1,0 1,0 25,0-25,0-1,0 1,0 0,0 0,0 0,0-1,0 1,0 0,0 0,0 0,0-1,24 1,-24 0,0 0,0 0,0-1,0 1,0 0,25-25,-25 25,0 0,0-1,25 1,-25 0,0 0,25 0,-25-1,0 1,0 0,0 0,25 0,-25-1,0 1,0 0,0 0,24 0,-24 0,0-1,0 1,0 0,0 0,25-25,-25 25,0-1,0 1,25 25,-25-25,0-1,25 1,-25 0,0 25,25-26,-25 1,0 0,24 25,-24-26,0 1,0 0,0 0,0 0,25-1,-25 1,0 0,0 0,0 0,25-1,-25 1,0 0,0 0,0 0,25-1,-25 1,0 0,0 0,25-25,-25 25,0-1,0 1,0 0,0 0,-25-25,25-25,-25 25,0 0,0 0,1 0,-1 0,0 0,0 0,0 0,1 0,-1 0,0 0,0 0,0 0,1 0,-1 0,0 0,0 0,0 0,-24 0,24 0,-25 0,25 0,-24 0,-1 0,25 0,-24 0,-1 0,25 0,-24 0,-1 0,1 0,24 0,-25 0,1 0,-1-25,0 25,26 0,-26 0,0 0,26 0,-26 0,0 0,26 0,-26 0,0 0,1 0,24 0,-25 0</inkml:trace>
  <inkml:trace contextRef="#ctx0" brushRef="#br0" timeOffset="146728.3105">2630 12750,'0'-25,"0"0,0 0,0 0,0 1,-25 24,0 0,0 0,0 0,1 0,-1 24,0-24,0 25,0-25,1 25,24 0,-25 0,0-1,0 1,25 0,0 0,0 0,25-1,0 1,0-25,-25 25,24-25,1 25,0 0,0-25,0 24,-1-24,1 25,0-25,-25 25,25-25,0 25,-25 0,24-25,-24 24,0 1,-24-25,24 25,-25-25,0 25,0-25,0 25,1-25,-1 0,0 0,0 0,0 0,25-25,25 25,0-25,0 25,0-25,-1 25,1-25,25 25,-25-24,-1 24,1-25,0 25,0-25,0 25,-25-25,24 25,1-25,0 25,-25-24,25 24,-25-25,0 50,-25-25,0 0,25 24,-25-24,1 25,-1 0,0 0,25 0,0-1,25-24,-25 25,25-25,-1 0,1 0,0 0,0 0,0 0,-1-25,26 25,-25-24,0 24,0-25,-1 0,1 25,0-25,0 25,-25-25,25 25,-25-24,-25 24,0 0,0 24,0 1,1-25,-1 25,0 0,25 0,0-1,0 1,25 0,0-25,-25 25,24-25,1 0,0 0,0-25</inkml:trace>
  <inkml:trace contextRef="#ctx0" brushRef="#br0" timeOffset="146983.8513">3324 12700,'0'-50,"0"100,-25-100,25 26,-24 24,24-25,-25 25,25-25,0 50,25-25,-25 25,24-25,1 24,-25 1,25 0,0 0,-25 0,25 24,-1-24,-24 0,25 24,-25-24,25 0,-25 25,0-26,0 1,0 25,0-25,0-1,0 1,0 0,0 0</inkml:trace>
  <inkml:trace contextRef="#ctx0" brushRef="#br0" timeOffset="147216.2771">3374 13097,'0'0,"0"-25,25 25,-1 0,1-25,0 25,0 0,0-25,-1 25,1 0,0 0,0 0,-25 25,25 0,-25 0,0 0,24-25,-24 24,0 1,0 0,0 0,0 0</inkml:trace>
  <inkml:trace contextRef="#ctx0" brushRef="#br0" timeOffset="147770.842">3845 13171,'-25'0,"25"25,0 0,25-25,0 0,0 0,-25-25,24 25,-24-25,25 25,0 0,-25-25,25 25,-25 25,25-25,-25 25,25-25,-1 25,1-25,-25 25,25 0,-50-25,25-25,-25 25,25-25,25 25,-25-25,25 25,-25-25,25 25,0 0,-25-25,24 25,1 0,-25 25,0 0,25-25,-25 25,0 0,0 0,0-1,0 1,0 0,0 0,0 0,0-1,-25 1</inkml:trace>
  <inkml:trace contextRef="#ctx0" brushRef="#br0" timeOffset="148078.1993">4490 12973,'0'-25,"0"50,0 0,0-1,0 1,25 0,-25 0,0 0,0-1,0 1,0 0,0 0,0 0,25 0</inkml:trace>
  <inkml:trace contextRef="#ctx0" brushRef="#br0" timeOffset="148364.8364">4688 13022,'25'0,"-25"-24,25 48,-25 1,0 0,0 0,0 0,0-1,0 1,0 0,0 0,0 0,0 0,0-1,0 1</inkml:trace>
  <inkml:trace contextRef="#ctx0" brushRef="#br0" timeOffset="148652.8972">4887 13047,'0'0,"25"25,-25 0,0 0,24-1,-24 1,0 0,0 0,0 0,0 0,0-1,-24-24</inkml:trace>
  <inkml:trace contextRef="#ctx0" brushRef="#br0" timeOffset="148890.0317">4465 12874,'0'-25,"25"25,0 0,-25-25,25 25,-1 0,1-25,0 25,0 0,0 0,-1-25,1 25,0 0,0 25</inkml:trace>
  <inkml:trace contextRef="#ctx0" brushRef="#br0" timeOffset="149233.0503">4614 13419,'-25'25,"0"0,25 0,0 0,25-25,-25 24,25-24,0 0,0 0,-1 0,1-24,0 24,0 0,0-25,-1 25,1 0,0 0</inkml:trace>
  <inkml:trace contextRef="#ctx0" brushRef="#br0" timeOffset="149980.8542">2530 13643,'0'0,"-24"0,-1 0,0 0,25 24,25-24,0 0,-25 25,24-25,1 0,0 25,0-25,0 0,24 25,-24-25,25 0,-1 0,1 0,24 0,-24 25,24-25,1 0,-1 0,25-25,-24 25,24 0,0 0,-24 0,24-25,0 25,-25 0,26 0,-1-25,-25 25,26 0,-26 0,25 0,-24 0,-1 0,0 0,-24 0,24 0,1 0,-26 0,26 0,-25 0,-1 0,1 0,-25 0,24 0,-24 0,25 0,-26 0,1 0,0 0,-25-25,-25 25</inkml:trace>
  <inkml:trace contextRef="#ctx0" brushRef="#br0" timeOffset="150487.9459">5780 13221,'-25'0,"0"0,50 0,0 0,0 0,-1 0,26-25,-25 25,24 0,1 0,0 0,-1 0,-24-25,25 25,-25 0,24 0</inkml:trace>
  <inkml:trace contextRef="#ctx0" brushRef="#br0" timeOffset="150751.2216">6202 13097,'0'0,"-25"0,50 0,-1 25,1-25,0 0,0 0,0 0,-1 24,1-24,0 0,-25 25,25-25,-25 25,0 0,0 0,0 0,-25-1,0 1,0 0,1 25,-1-26,-25 1,25-25,1 25</inkml:trace>
  <inkml:trace contextRef="#ctx0" brushRef="#br0" timeOffset="152875.9809">7417 12898,'0'-24,"0"-1,0 50,0-1,0 1,0 0,0 0,0 0,0-1,0 1,0 0,0 0,-25-25,25 25,0-1,-25-24,25-24,-24 24,24-25,0 0,0 0,0 0,0 1,0-1,0 0,24 0,-24 0,25 1,-25-1,25 25,-25-25,25 25,0 0,-1 0,1 0,-25 25,25-25,-25 25,25-25,-25 24,25-24,-25 25,24 0,-24 0,0 0,0-1,0 1,0 0,0 0,25-25,-25-25,0 0,0 0,25 25,-25-24,0-1,25 25,-25-25,0 0,25 25,-25-25,24 25,-24-24,25 24,-25-25,25 25,-25 25,0-1,25-24,-25 25,0 0,0 0,0 0,25-1,-25 1,24 0,-24 0,25-25,0 25,0-25,-25 24,25-24,-1 0,-24-24,25 24,0 0,-25-25,25 25,0-25,-25 0,24 25,-24-25,0 1,0-1,0 0,0 0,-24 25,24-25,0 50,0 0,0 0,0 0,24-25,-24 24,0 1,25-25,-25 25,25 0,0-25,0 0,-25-25,0 0,0 0,0 1,0-1,25 25,-25-25,24 25,-24-25,25 25,0 0,0-25,0 25,-1 0,1 0,-25 25,25-25,0 25,-25 0,25 0,-25-1,0 1,0 0,0 0,0 0,0-50,0 0,24 0,-24 0,25 1,0-1,-25 0,25 25,0-25,-1 25,1 0,0 0,-25 25,25-25,-25 25,25-25,-25 25,0-1,24-24,-24 25,25 0,-25 0,0 0,25-25,-25 24,0 1,0-50,-25 25,25-24,0-1,25 25,-25-25,25 25,-25-25,25 0,-1 25,-24-24,25 24,0 0,-25-25,25 25,0 0,-1 0,-24 25,25-25,-25 24,0 1,25-25,-25 25,25-25,-25-25,0 0,0 1,0-1,0 0,0 0,0 0,0 1,0-1,25 25,-1 0,1 0,0 0,0 0,-25 25,25-25,-25 24,24-24,1 0,-25 25,25-25,-25 25,25-25,-25 25,0 0,25-25,-25 24,0 1,0 0,-25-25,25 25,-25-25,25-25,0 0,0 0,0 1,25-1,-25 0,25 0,0 0,-25 1,24-1,1 0</inkml:trace>
  <inkml:trace contextRef="#ctx0" brushRef="#br0" timeOffset="153242.4493">10369 12774,'0'0,"25"0,-25 25,0 0,24-25,-24 25,0 0,0-1,0 1,25 0,-25 0,0 0,25-1,-25 1,0 0,0 0,0 0</inkml:trace>
  <inkml:trace contextRef="#ctx0" brushRef="#br0" timeOffset="153445.9722">10245 12824,'0'-25,"0"50,0-75,0 26,0-1,0 0,24 0,1 25,-25-25,25 25,0-24,0 24,0 0,-1-25,1 25,0 0,0 0,0 0,-1 0,1 0,0 25,0-1,-25 1,0 0,0 0,0 24</inkml:trace>
  <inkml:trace contextRef="#ctx0" brushRef="#br0" timeOffset="155160.1054">10269 13246,'0'25,"0"-50,25 50,0-25,-25-25,25 25,0 0,0-25,-1 25,26-25,-25 25,24-25,1 0,-25 1,24 24,1-25,0 0,-26 0,26 25,-25 0,0-25,-1 25,1 0,-25 25,0 0,0 0,0 0,0-1,0-48,25 24,-25-25,0 0,0 0,0 0,25 1,-25-1,0 0,25 25,-1 0,1 0,0 0,-25 25,25-25,-25 25,0-1,25-24,-25 25,0 0,0 0,0-50,0 0,24 25,-24-25,0 1,25 24,-25-25,0 0,25 25,0-25,-25 0,25 25,-25-24,24 24,1-25,0 25,-25-25,25 25,-25 25,0 0,0-1,25 1,-25 0,0 0,0 0,0-1,0 1,25 0,-1 0,1-25,0 0,0 0,24 0,-24 0,0 0,25-25,-26 25,1-25,25 25,-25-25,-1 25,-24-24,25 24,0-25,-25 0,0 0,0 0,-25 25,0 0,1 0,24 25,-25-25,0 0,25 25,-25-25,0 25,1 0,24-1,0 1,0 0,24-25,1 25,0-25,0 0,0 0,-1-25,1 25,0 0,-25-25,25 25,-25-25,25 25,-25-24,0 48,24-24,1 25,0-25,0 0,0 0,-1 0,1 0,0-25,0 25,0-24,-1-1,-24 0,0 0,0 0,-24 25,24 25,-25-25,25 25,0 0,0 0,0-1,25-24,-25 25,0 0,0 0,24-25,-24 25,0-1,25 1,-25 0,25 0,-25 0,0 0,0-1,25 1,-25 0,0 0,0 0,0-1,0 1,0 0,0 0,0 0,0-1,0 1,-25 0,25 0,-25 0,25-1,-25-24,1 0,24-24,0-1,0 0,0 0,0 0,24 1,-24-1,25-25,-25 25,25 1,0-1,0 0,-1 0,-24 0,25 1,0-1,0 0,0 0,-1 25,-24-25,25 0,0 25,0-24,0-1,-25 0,25 25,-25-25,0 0,0 1,-25 24,25 24,0 1,0 0,0 0,0 0,0-1,25-24,-25 25,24-25,-24 25,25-25,-25 25,25-25,0 0,0 25,-1-25,26 0</inkml:trace>
  <inkml:trace contextRef="#ctx0" brushRef="#br0" timeOffset="155936.2433">13717 12923,'-24'-25,"-1"25,0 0,0 0,0 0,1 0,-1 0,25 25,-25-25,25 25,0 0,0 0,25-25,0 0,-1 24,1-24,0 0,-25-24,25 24,0-25,-25 0,0 0,0 0,0 1,0-1,0 0,-25 25,25-25,-25 0,25 1,0-1,25 0,0 25,-25-25,24 25,1 0,0 0,0-25,0 25,-1 0,1 0,0 0,-25 25,0 0,0 0,0 0,0-1,0 1,0 0,0 25,0-26,0 1,0 25,0-25,0 24,0-24,0 25,25-26,-25 1,0 25,0-25,0 0,0 24,0-24,0 0,0 0,0 24,0-24,0 0,0 0,0-1,-25-24,25 25,-25 0,0-25,1 0,-1 0,0 0,0-25,0 0,25 1,0-1,-24 0,24 0,0 0,0-24,0 24,0 0,24 0,-24 1,25 24,0-25,-25 0,25 0,0 0,-1 0,1 1,0-1,0 0,0 0,-1 0,26 1</inkml:trace>
  <inkml:trace contextRef="#ctx0" brushRef="#br0" timeOffset="157505.6991">14784 12923,'0'0,"25"0,-25-25,25 25,-25-24,24 24,-24-25,25 0,0 25,-25-25,25 0,-25 1,25-26,-1 25,-24 0,25-24,-25 24,25 0,-25-24,0 24,0 0,0-25,0 26,0-1,0 0,-25 25,25 25,-25-25,25 25,-24-1,24 1,-25 0,25 0,0 0,0-1,0 1,0 0,0 0,25 0,-1-1,1 1,0 0,0-25,0 25,-1-25,1 25,0-1,0 1,-25 0,0 0,25-25,-25 25,0-1,0 1,0 0,0 0,-25 0,0-25,0 24,0-24,1 0,24 25,-25-25,0 0,25-25,0 1,0-1,25 0,0 25,-1-25,-24 0,25 1,0 24,25-25,-26 0,1 25,0-25,0 0,0 1,-1-1,1 25,-25-25,25 25,-25-25,25 0,-25 1,-25 24,0 0,25 24,-25-24,25 25,-24-25,24 25,0 0,0 0,0-1,0 1,24 0,1-25,0 25,0-25,0 0,-1 0,1 0,0 0,25 0,-26-25,1 25,0-25,25 25,-25-25,-1 25,-24-24,25 24,0-25,0 0,-25 0,0 0,-25 25,25-24,-25 24,0 0,1 0,24 24,-25-24,0 25,25 0,-25-25,25 25,0 0,0-1,0 1,25 0,0-25,-25 25,25-25,-1 25,1-25,0 0,0 0,0 0</inkml:trace>
  <inkml:trace contextRef="#ctx0" brushRef="#br0" timeOffset="157776.959">16074 12353,'0'-99,"0"198,-25-223,25 99,0 0,0 0,0 0,-25 25,50 25,-25 0,25 0,-25 0,0 0,25 24,-25-24,0 0,0 24,24-24,-24 25,0-25,0 24,0 1,0-25,0 24,0-24,0 25,0-26,0 1,0 0,0 0,0 0,-24-1,24 1</inkml:trace>
  <inkml:trace contextRef="#ctx0" brushRef="#br0" timeOffset="158043.246">16024 12824,'-25'-124,"50"248,-50-273,50 149,-25-25,25 25,0-24,0 24,-1-25,1 25,0-25,0 25,24-25,-24 25,0-25,0 25,0 0,-1 0,1 0,0 0,-25 25,0 0,0 0,0 0,-25-25,25 24,-25 1,25 0,0 0,0 0,0-1,-24 1,24 0,0 0,0 0,24-25,-24 24</inkml:trace>
  <inkml:trace contextRef="#ctx0" brushRef="#br0" timeOffset="158674.5525">16768 12725,'0'-25,"0"50,-24-50,-1 0,0 25,0 0,0 0,0 0,1 0,24 25,0 0,24 0,1-25,-25 24,25-24,0 25,0-25,-25 25,25-25,-1 0,1 0,0 0,-25-25,25 25,-25-25,25 25,-25-24,24 24,-24-25,25 0,-25 0,0 50,25-25,-25 25,25 0,-25-1,25 1,-25 0,24-25,-24-25,0 0,25 25,0-24,-25-1,25 25,-25-25,25 25,-1 0,1 0,-25 25,25 0,-25-1,0 1,0 0,25-25,-25 25,0 0,0-1,0 1,25-25,-25 25</inkml:trace>
  <inkml:trace contextRef="#ctx0" brushRef="#br0" timeOffset="160040.6221">18058 12601,'0'25,"0"-1,0 1,0 0,0 0,0 0,0-1,-25 1,25 0,0 0,0 0,0-1,0 1,0 0,0 0,25 0,-25-1,0 1,0 0,25-25,-25-25,0 0</inkml:trace>
  <inkml:trace contextRef="#ctx0" brushRef="#br0" timeOffset="160622.8114">17835 12601,'0'0,"0"-25,25 25,0 0,-1 0,1-25,0 25,0 0,0 0,-1 0,1 0,0 0,0 0,0 0,-1 0,1 0,0 0,0 0,0 0,-1 0,1-25,0 25,0 0</inkml:trace>
  <inkml:trace contextRef="#ctx0" brushRef="#br0" timeOffset="161294.8996">17934 13246,'25'0,"0"0,-25-25,25 25,-1 0,1 0,0 0,25 0,-26 0,1 0,25 0,-25 0,-1 0,1 0,25 0,-25 0,-1 0,1 0,0 0,0 0,0-25,-1 25,1 0,0 0,-25 25</inkml:trace>
  <inkml:trace contextRef="#ctx0" brushRef="#br0" timeOffset="170589.5493">18157 12626,'0'-25,"25"25,0 0,-25 25,0-50,0 50,0-1,0 1,0 0,25-25,-25 25,0 0,0-1,0 1,0 0,0 0,0 0,0-1,0 1,0 0,0 0,0 0,0-1,0 1,0 0,0 0,0 0,0-1,0 1,0 0,0 0,0 0,0 0</inkml:trace>
  <inkml:trace contextRef="#ctx0" brushRef="#br0" timeOffset="171045.7453">18009 13146,'24'0,"-24"-24,25 24,-25 24,0 1,0 0,0 0,0 0,0 0</inkml:trace>
  <inkml:trace contextRef="#ctx0" brushRef="#br0" timeOffset="175154.8451">18182 12675,'0'-25,"0"1,0-1,0 50,0-1,0 1,-25-25,25 25,0 0,0 0,0-1,0 1,0 0,0 0,0 0,0-1,0 1,0 0,0 0,0 0,0-1,0 1,-24 0,24 0,-25-25,25-25,0 0,25 25,-25-25,0 1,0-1,0 0,0 0,0 0,0 1,0-1,0 0,0 0,0 0,0 1,0-1,0 0,0 0,0 0,-25 25,25 25,0 0,0 0,0 0,0-1,0 1,0 0,0 0,0 0,0-1,0 1,0 0,0 0,0 0,0-1,0 1,0 0,0 0,0 0,0-50,0 0,0 0,0 0,0 1,0-1,0 0,0 0,0 0,0 1,0-1,0 0,0 0,0 0,0 1,0-1,0 0,0 0,0 0,0 1,0-1,0 50,0-1,25 1,-25 0,0 0,0 0,0-1,0 1,0 0,24 0,-24 0,0-1,0 1,0 0,25 0,-25 0,0-1,0 1,0 0,0 0,0 0,0-1,0 1,25-25,-25 25</inkml:trace>
  <inkml:trace contextRef="#ctx0" brushRef="#br0" timeOffset="175614.4725">17934 13221,'0'25,"25"-25,0 0,0 25,-1-25,1 0,0 0,0 0,0 0,-1 0,26 0,-25 0,0 0,-1 0,26 0,-25 0,0 0,-1 0,1 0,0 0,0 0,0 0</inkml:trace>
  <inkml:trace contextRef="#ctx0" brushRef="#br0" timeOffset="177367.156">2828 14833,'0'-25,"0"1,-25-1,0 25,1 0,-1 0,0 0,0 25,0-25,1 24,-1-24,0 25,0 0,0-25,25 25,-24-25,24 25,0-1,0 1,0 0,0 0,24 0,-24-1,25-24,-25 25,25 0,0-25,-25 25,25 0,-1-25,-24 24,25 1,0 0,0-25,-25 25,25-25,-25 25,24-25,-24 24,0 1,0 0,-24 0,-1-25,25 25,-25-25,0 0,0 0,25 25,-24-25,-1 0,0-25,25 0,25 25,-25-25,25 25,-1-25,1 25,0-25,0 25,0-24,-1-1,1 25,0-25,0 0,0 25,-25-25,24 1,-24-1,-24 25,24 25,-25-25,25 24,-25 1,0 0,25 0,0 0,0-1,25 1,0-25,0 25,-1-25,1 0,0 0,0-25,0 25,0 0,-1-25,1 25,0 0,0-24,0-1,-1 0,-24 0,25 25,-25-25,-25 25,1 0,-1 0,0 25,25 0,0 0,0 0,0-1,25 1,-25 0,25 0,-1-25,-24 25,25-25,0 0,0 0,0-25</inkml:trace>
  <inkml:trace contextRef="#ctx0" brushRef="#br0" timeOffset="177631.118">3374 15007,'-50'-124,"50"99,50 174,-125-323,75 149,0 50,25-25,-25 25,25 0,-25 0,25-1,-25 1,25 0,-25 0,24 24,-24-24,25 0,-25 25,25-26,-25 1,0 25,0-25,0-1,0 1,0 0,0 0,0 0,0 0,0-1,0 1,-25-25,25 25</inkml:trace>
  <inkml:trace contextRef="#ctx0" brushRef="#br0" timeOffset="177898.7533">3423 15453,'-49'-74,"98"148,-98-173,74 99,-25-25,24 25,-24-25,25 25,0 0,-25-24,25 24,0 0,-1 0,-24-25,25 25,0 0,0 0,0 0,-1 25,1-25,-25 24,0 1,25 0,-25 0,25 0,-25 0,0-1,25-24,-25-24</inkml:trace>
  <inkml:trace contextRef="#ctx0" brushRef="#br0" timeOffset="178415.696">3820 15329,'-25'-49,"50"98,-50-74,50 50,0 0,0-25,0 0,-25 25,24-25,1 0,-25-25,0 0,25 25,0-25,0 25,0 0,-1 0,1 0,-25 25,0 0,25-25,-25 25,0-50,25 25,0-25,-1 25,1 0,0 0,0 0,-25 25,25-25,-1 25,-24 0,25-25</inkml:trace>
  <inkml:trace contextRef="#ctx0" brushRef="#br0" timeOffset="178767.7724">5061 15156,'0'-25,"0"0,0 0,0 50,0 0,-25-25,25 25,0-1,0 1,0 0,25 0,-25 0,0-1,0 1,24 0,-24 0,25 0,-25 0,0-1</inkml:trace>
  <inkml:trace contextRef="#ctx0" brushRef="#br0" timeOffset="179108.8239">5234 15180,'25'0,"-50"0,75 0,-50 25,25-25,-25 25,0 0,24-25,-24 25,25-1,-25 1,25 0,-25 0,0 0,0 0,0-1,0 1,0-50,0 1,0-1,0 0,0 0,25 0,-25 0,25 1,-1-1,-24-25,25 25,0 1,-25-1,25 0,0 25,-25-25,0 0,24 25</inkml:trace>
  <inkml:trace contextRef="#ctx0" brushRef="#br0" timeOffset="179356.6728">4986 14883,'0'0,"0"-25,0 0,0 0,25 25,-25-24,25 24,0-25,-1 25,1 0,0 0,0-25,0 25,-1 25,1-25</inkml:trace>
  <inkml:trace contextRef="#ctx0" brushRef="#br0" timeOffset="179675.0003">5036 15503,'0'25,"25"-25,-1 0,1 0,0 0,0 0,0 0,-1-25,1 25,0 0,0 0,0 0,-1-25,1 25,0 0,0 0,0 0,-1 0,1-25,0 25,0 0,0 0</inkml:trace>
  <inkml:trace contextRef="#ctx0" brushRef="#br0" timeOffset="182984.7436">6673 15230,'0'-25,"25"25,-1 0,1 0,0 0,0 0,0 0,-1 0,1 0,0 0,25 0,-26 0,1 0,0 0,0 0,0 0,-1-25,1 25,0 0</inkml:trace>
  <inkml:trace contextRef="#ctx0" brushRef="#br0" timeOffset="183289.1966">7094 15081,'-24'0,"48"0,1 0,0 0,0 25,0-25,0 0,-1 25,1-25,-25 25,25-25,0 24,0 1,-25 0,24 0,-24 0,0-1,0 1,0 0,-24 0,-1-25,0 25,0-25,0 25,1-25,-1 0</inkml:trace>
  <inkml:trace contextRef="#ctx0" brushRef="#br0" timeOffset="184498.653">8508 14858,'0'-25,"0"50,-24-25,24 25,0 0,-25-25,25 24,-25 1,25 0,0 0,0 0,0-1,25 1,0 0,-1-25,1 25,0-25,0 0,0-25,-1 25,1-25,0 25,-25-25,25 1,-25-1,0 0,0 0,0 0,0 1,0-1,-25 25,25-25,25 25,-25 25,25-25,-1 0,1 25,0-25,0 24,0 1,-1 0,1 0,0-25,-25 25,25-25,-25 24,25-24,-25 25,0 0,-25-25,0 25,0-25,0-25,1 25,24-25,0 0,0 1,24-1,-24 0,25 25,-25-25,25 25,0-25,0 25,-1-24,1-1,0 25,0-25,0 25,-1 0,-24 25,25-25,-25 25,25-25,-25 24,25 1,-25 0,25 0,-25 0,0-1,0 1,0 0,0 0,0 0,0-1,0 1</inkml:trace>
  <inkml:trace contextRef="#ctx0" brushRef="#br0" timeOffset="185706.8279">9079 14858,'0'-25,"-25"25,25-25,25 1,0 24,-1 0,1 0,0 0,0 24,0-24,-1 0,1 25,25-25,-50 25,25-25,0 25,-1-25,1 25,0-25,0 24,0-24,-1 0,1 0,0 0,-25-24,-25-1,0 25,1 0,-1 0,0 0,0 0,25 25,-25-25,25 24,-24-24,24 25,-25-25,25 25,0 0,0 0,25-1,-25 1,24 0,1-25,-25 25,25-25,0 0,-25-25,25 25,-25 25,24-25,-24 25,25-1,-25 1,25-25,-25 25,25 0,-25 0,0-1,0 1,0 0,0 0,0 0,-25-25,25 25,-25-25,0 0,1 0,-1-25,0 0,25 0,0 0,0 0,0 1,0-1,0 0,25 0,0 0,-1 1,1 24,-25-25,25 0,0 25,0-25,24 25,-49-25,25 25,0 0,0-24,-1 24,1 0,0 0,-25 24,25-24,0 0,-25 25,0 0,0 0,0 0,-25-25,25 24,-25-24,25 25,-25-25,25-25,25 25,-25-24,25 24,-25-25,25 0,-1 0,1 0,0 25,-25-24,25 24,0 0,-1 0,-24 24,0 1,0 0,0 0,0 0,0-1,0 1,0 0,0-50,0 0,25 1,0-1,-25 0,25 0,-25 0,25 25,-25-24,24 24,-24-25,25 25,0 0,-25 25,25-25,-25 24,0 1,25-25,-25 25,24-25,-24 25,25-25,0 0,0 0</inkml:trace>
  <inkml:trace contextRef="#ctx0" brushRef="#br0" timeOffset="186369.7776">11063 15081,'0'-25,"25"25,0 0,0 0,-1-24,26 24,-25 0,24 0,-24-25,25 25,-25 0,24 0,-24 0,25-25,-25 25,-1 0,1 0</inkml:trace>
  <inkml:trace contextRef="#ctx0" brushRef="#br0" timeOffset="186662.4318">11460 14908,'25'0,"0"0,0 0,-1 24,1-24,0 0,0 0,-25 25,25-25,-1 25,1-25,0 25,0-25,-25 25,25-25,-25 24,0 1,0 0,-25 0,25 0,-25-25,0 24,25 1,-25-25,1 25,-1-25,25 25</inkml:trace>
  <inkml:trace contextRef="#ctx0" brushRef="#br0" timeOffset="187494.4869">11882 14908,'0'0,"25"0,-25-25,24 25,-24-25,25 25,0 0,0 0,0 0,-25 25,24-25,1 0,-25 25,25-25,0 24,-25 1,25-25,-25 25,24-25,-24 25,0 0,25-25,-25 24,0 1,0 0,-25-25,1 0,24-25,-25 25,25-25,0 1,0-1,0 0,0 0,25 25,-25-25,24 1,1 24,0-25,-25 0,25 25,0-25,-1 25,1 0,0 0,-25-25,25 25,0 0,-25 25,24-25,-24 25,0 0,0 0,0-1,0 1,25 0,-25 0,25-25,-25 25,25-25,-25-25,25 25,-25-25,0 0,0 0,0 1,0-1,0 0,0 0,0 0,0 1,0-1,0 0,0 0,0 0,0 1,0-1,25 0,-25 0,24 25,-24-25,25 1,-25-1,25 25,-25-25,25 0,0 25,-25-25,24 25,-24-24,25 24,-25 24,25 1,-25 0,25 0,-25 0,0-1,25 1,-25 0,0 0,0 24,0-24,24 0,-24 0,0 0,0-1,0 26,0-25,25 0,-25 24,25-24,-25 0,0 0,0-1,0 1,0 0</inkml:trace>
  <inkml:trace contextRef="#ctx0" brushRef="#br0" timeOffset="188398.6593">12676 15032,'-25'-75,"50"150,-25-150,0 50,24 25,1-24,0 24,0-25,0 25,-1-25,1 25,0-25,0 25,0-25,-1 25,1 0,0-24,0 24,0 0,-25 24,0 1,0 0,-25-25,25 25,0 0,-25-1,25 1,0 0,0 0,0 0,25-25,0 0,-25-25,24 25,-24-25,25 25,-25-25,0 0,25 25,-25-24,25-1,-25 0,25 25,-25-25,24 0,-24 1,25 24,-25 24,0 1,25 0,-25 0,0 0,0-1,25-24,-25 25,25-25,-1-25,1 1,0-1,0 0,0 0,-1 0,1 1,0-1,0-25,-25 25,25 1,0-26,-25 25,0 0,0 1,0-1,0 0,0 0,0 0,0 50,0 0,0 0,0 0,0-1,0 1,0 0,0 0,0 0,0-1,0 1,0 0,0 0,0 0,0-1,24 1,-24 0,0 0,25 0,-25-1,25 1,0 0,0-25,-25 25,24-25,1 0,0 0,0 0,-25-25,25 25,-1-25,-24 0,25 1,0-1,-25 0,0 0,0 0,0 1,0-1,0 50,25-1,-25 1,0 0,25-25,-25 25,24-25,-24 25,25-1</inkml:trace>
  <inkml:trace contextRef="#ctx0" brushRef="#br0" timeOffset="188568.5426">13593 14660,'-24'0,"48"0,1 0,-25-25,25 25,0 0,0 0</inkml:trace>
  <inkml:trace contextRef="#ctx0" brushRef="#br0" timeOffset="189818.2982">15156 14585,'0'-25,"0"1,0 48,0 1,0 0,-25 0,25 0,0-1,0 1,0 0,0 0,0 0,0-1,0 1,25 0,-25 0,25-25,-25 25,25-25,-1 0,1 0,0-25,0 25,0-25,-1 0,1 0,-25 1,25 24,0-25,-25 0,0 0,25 25,-25-25,0 1,0-1,0 0,-25 25,0-25,0 25,0 0,25 25,0 0,25-25,-25 25,25-1,-25 1,25-25,-25 25,25 0,-25 0,24-25,-24 24,25-24,-25 25,0 0,0 0,0 0,0-1,0 1,-25-25,1 0,-1 0,0 0,25-25,0 1,0-1,0 0,0 0,25 0,-25 1,25 24,-25-25,24 0,1 25,-25-25,25 25,0 0,0-25,-1 1,1 24,0 0,0-25,0 25,-25 25,0-1,0 1,0 0,25 0,-25 0,24-1,1-24,-25-24,0-1,0 0,0 0,0 0,0 1,-25-1,25 0,-24 25,24-25</inkml:trace>
  <inkml:trace contextRef="#ctx0" brushRef="#br0" timeOffset="190132.9939">15875 14412,'-24'0,"24"24,24-24,-24 25,25-25,0 0,0 0,0 0,-1 0,-24-25,0 1,0-1,0 0,0 0,0 0,-24 0,-1 25,25-24,-25 24,25-25,-25 25,0 0,1 0,-1 0</inkml:trace>
  <inkml:trace contextRef="#ctx0" brushRef="#br0" timeOffset="190553.8989">16793 14660,'0'0,"-25"0,1 24,-1-24,25 25,-25 0,25 0,0 0,0-1,0 1,0 0,0 0,25-25,0 25,-1-25,1 0,0 0</inkml:trace>
  <inkml:trace contextRef="#ctx0" brushRef="#br0" timeOffset="190883.3825">17190 14660,'0'-25,"-25"25,0 0,1 25,-1-1,0 1,0 0,25 0,-25-25,25 25,0-1,0 1,0 0,25 0,-25 0,25-1,0-24,0 0,-1 0,1 0,0 0,0 0,0 0,-1 0,-24-24,25 24</inkml:trace>
  <inkml:trace contextRef="#ctx0" brushRef="#br0" timeOffset="191715.8062">17512 14709,'0'-25,"0"1,-24 24,24 24,0 1,0 0,0 0,0 0,0-1,0 1,24-25,1 0,0 0,0-25,0 25,-25-24,24 24,-24-25,25 25,0 0,0 0,-25 25,25-25,-25 24,25-24,-25-24,24 24,1-25,-25 0,0 0,0 0,0 1,0-1,-25 25,25-25,-24 25,24-25,-25 25,0 0,0 0</inkml:trace>
  <inkml:trace contextRef="#ctx0" brushRef="#br0" timeOffset="192288.0494">16917 15429,'0'0,"0"-25,-25 25,1 0,48 0,1 0,0 0,0 0,0 0,24 0,1 0,-1 0,1-25,24 25,-24 0,0 0,24 0,0-25,-24 25,24 0,1 0,-25 0,24 0,0-25,-24 25,0 0,24 0,-24 0,-26 0,26 0,0 0,-26-25,1 25,0 0,0 0,0 0,-50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5:55:02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23466 1488,'0'0,"0"-25,0 1,0-1,0 0,0 0,0 50,0 0,0 0,0-1,0 1,0 0,0 0,0 0,0-1,0 26,0-25,0 25,0-1,0 50,0-49,0 0,0-1,0 26,0-26,0 26,0-26,0 26,0-1,0-24,0 74,0-50,0-24,0-1,0 51,0-51,0 1,0-1,0 1,0-25,24 24,-24-24,0 0,0 0,0 0,0-1,0 1,0 0,25 0,-25 0</inkml:trace>
  <inkml:trace contextRef="#ctx0" brushRef="#br0" timeOffset="550.6855">22498 2406,'0'0,"-25"-25,1 25,-1 0,0 0,25-25,-25 25,0 0,25 25,25-25,0 0,0 0,0 0,-1 25,1-25,0 0,25 0,-1 0,50 0,-49-25,24 25,-24 0,24 0,1 0,-1 0,26 0,-26 0,25-25,-24 25,24 0,-25 0,25 0,1 25,-26-25,25 0,-24 0,-1 0,1 0,-26 25,26-25,-26 0,1 0,-25 0,24 0,-24 0,25 25,-26-25,1 0,0 0,0 0,0 0,-1 0,-24-25,0 0</inkml:trace>
  <inkml:trace contextRef="#ctx0" brushRef="#br0" timeOffset="1337.7442">23391 645,'0'-25,"0"0,0 50,-25 0,25 0,0 0,0-1,0 1,0 0,0 0,0 0,0-1,0 1,0 0,0 0,0 24,0-24,0 0,0 25,25-26,-25 26,25 0,-25-26,0 26,0 0,25-1,-25 1,0-1,0 1,25 0,-25-1,0-24,0 25,0-1,0 1</inkml:trace>
  <inkml:trace contextRef="#ctx0" brushRef="#br0" timeOffset="2069.3696">23565 2977,'0'-25,"0"50,0-1,0 1,0 0,0 0,0 0,0-1,0 26,0-25,0 0,0 24,0 1,0-1,0-24,0 25,0-1,0 1,0 24,0-24,0 0,-25-1,25 26,0-26,0 26,-25-26,25 1,0 24,0-24,-25 0,25-1,0 1,0-25,0 24,0-24,0 25,0-26,0 1,0 0,0 0,0 0,0-1</inkml:trace>
  <inkml:trace contextRef="#ctx0" brushRef="#br0" timeOffset="3219.7873">23416 1339,'-25'-24,"0"24,25-25,-24 25,24-25,0 0,24 0,1 25,0 0,0 0,0 0,24 0,-24 25,0-25,0 0,24 0,-24 25,0-25,0 0,24 25,-24-25,0 25,0-25,-1 24,1 1,0-25,0 25,0 0,-1 0,1-1,0 1,0 0,0 0,0 0,-1-1,1 26,0-25,0 0,0 24,-1-24,1 25,0-25,0 24,-25-24,25 25,-1-26,1 26,-25-25,25 24,0-24,-25 25,25-25,-1 24,-24-24,25 25,-25-26,25 26,-25-25,25 0,-25 24,0-24,25 25,-25-26,0 1,0 25,0-25,24 0,-24 24,0-24,0 0,0 0,0 24,0-24,0 0,0 0,0 24,0-24,0 0,0 0,0-1,-24 1,24 0,0 0,-25 0,0-1,25 1,0 0,-25 0,25 0,-25-1,1 1,24 0,-25 0,0 0,25-1,-25 1,0 0,1 0,-1-25,0 25,0-1,25 1,-25 0,1 0,-1 0,0-25,-25 25,26-1,-1 1,0 0,0-25,0 25,0 0,1-25,-26 24,25 1,0-25,1 0,-1 25,0-25,0 0,0 0,-24 25,24-25,0 0,0 0,1 0,-1 0,0 0,0 0,0 0,1 0,-1-25,25 0</inkml:trace>
  <inkml:trace contextRef="#ctx0" brushRef="#br0" timeOffset="4182.2241">22622 992,'0'25,"0"0,0 0,0-1,0 1,0 0,0 0,0 0,0-1,0 1,0 0,-25-25,25 25,-24-25,-1 0,0 0,0 0,25-25,-25 25,25-25,-24 25</inkml:trace>
  <inkml:trace contextRef="#ctx0" brushRef="#br0" timeOffset="4755.9369">22945 1067,'24'0,"-24"24,-24 1,24 0,0 0,-25-25,25 25,-25-1,0-24,0 0,1 25,-1-25,0 0,0-25,0 25,1 0,24-24,24 24,1 0,0 24,0-24,0 0,-1 0,1 25,0-25,0 0,0 25,-1-25,1 0,0 25,0-25,0 0,0 0,-1-25,1 0,-25 0,0 1,0-1,0 0,0 0,0 0,-25 25,25-24,-24 24,-1 0,0 0,0 0</inkml:trace>
  <inkml:trace contextRef="#ctx0" brushRef="#br0" timeOffset="6315.607">23342 2208,'-25'0,"0"0,0 0,50 24,0 1,0-25,-25 25,24 0,1 0,0-25,0 24,0 1,-1-25,1 25,0-25,-25 25,25-25,-25 25</inkml:trace>
  <inkml:trace contextRef="#ctx0" brushRef="#br0" timeOffset="6556.003">23540 2307,'-25'0,"0"0,1 0,-1 0,25 25,-25-25,25 24,0 1,0 0,0 0,0 0,0-1,0 1,0 0,0 0</inkml:trace>
  <inkml:trace contextRef="#ctx0" brushRef="#br0" timeOffset="7470.4372">23466 2034,'0'-25,"24"25,1 0,0 0,-25 25,25-25,0 0,-1 0,-24 25,25-25,0 0,-25 25,25-1,-25 1,25 0,-25 0,0 0,24-25,-24 24,0 1,25 0,-25 0,0 0,0-1,0 1,0 0,0 0,0 0,0-1,0 1,0 0,0 0,0 0,0-1,0 1,0 0,0 0,0 0,-25 0,1-25,24 24,-25-24,0 0,0 0,25 25,-25-25,1 0,-1 0,0 0,0 0,0 0,25-25,0 1,0-1</inkml:trace>
  <inkml:trace contextRef="#ctx0" brushRef="#br0" timeOffset="8286.8678">22821 1885,'0'25,"0"0,0 0,0-1,24-24,-24 25,25 0,0 0,0-25,0 0,-1 0,-24-25,25 25,-25-25,0 0,0 1,0-1,0 0,-25 0,1 0,24 1,-25 24,0 0,0 0,0 0</inkml:trace>
  <inkml:trace contextRef="#ctx0" brushRef="#br0" timeOffset="8607.708">23019 1786,'25'0,"0"0,0 0,-1 0,1 0,0 0,0 0,0 0,-1 0,1 0</inkml:trace>
  <inkml:trace contextRef="#ctx0" brushRef="#br0" timeOffset="8863.5597">23168 1687,'0'0,"-25"0,0 0,1 0,24 25,24-25,-24 24,0 1,0 0,0 0,0 0,25-1,-25 1,0 0,0 0,0 0,0-1</inkml:trace>
  <inkml:trace contextRef="#ctx0" brushRef="#br0" timeOffset="9620.8405">22945 2778,'0'0,"-25"25,0 0,25 0,-25-25,25 24,0 1,0 0,0 0,0 0,25-25,-25 24,25-24,0 0,-1 0,-24-24,25 24,-25-25,25 25,-25-25,0 0,0 0,0 1,-25-1,0 0,1 25,-1-25,0 25,25 25</inkml:trace>
  <inkml:trace contextRef="#ctx0" brushRef="#br0" timeOffset="10080.087">23069 2729,'25'0,"-25"24,24-24,1 0,0 0,0 0,0 0,-1 0,-48 0</inkml:trace>
  <inkml:trace contextRef="#ctx0" brushRef="#br0" timeOffset="11488.6129">22672 4018,'-25'0,"0"0,25-24,-25 24,50 0,0 0,0 0,0 0,-1 0,1 0,0 0,0 0,0 0,-1 0,1 0</inkml:trace>
  <inkml:trace contextRef="#ctx0" brushRef="#br0" timeOffset="12037.5008">23094 3919,'0'0,"0"25,0 0,0 0,0-1,-25 1,25 0,0 0,-25 0,25-1,-25-24,0 0,0 0,25-24,0-1,25 25,0 0,0 25,0-25,-25 24,25-24,-25 25,24-25,1 25,0-25,-25 25,25-25,0 0,-1 0,1-25,-25 0,25 0,-25 1,0-1,0 0,-25 0,25 0,-25 1,1-1,-1 25,0-25,0 25,0 0,1 0,-1 0,0 0</inkml:trace>
  <inkml:trace contextRef="#ctx0" brushRef="#br0" timeOffset="12922.0411">22821 3944,'0'-25,"24"25,-24 25,0 0,25-25,-25 25,0-1,0 1,25-25,-25 25,0 0,0 0,25-1,-25 1,0 0,0 0,25 0,-25-1,0 1,0 0,0 0,0 0,-25-25,0 0,0 0,0 0,1 0,-1 0,25-25,-25 25,25-25,-25 25,0-25</inkml:trace>
  <inkml:trace contextRef="#ctx0" brushRef="#br0" timeOffset="13130.9694">22796 3795,'25'0,"-25"-25,0 1</inkml:trace>
  <inkml:trace contextRef="#ctx0" brushRef="#br0" timeOffset="14651.2064">25152 2381,'0'25,"0"0,-25 0,25-1,-24 1,24 0,0 0,-25-25,25 25,-25-1,25 1,-25-25,0 25,1-25,24 25,-25-25,0 25,0-25,0 0,25 25,-24-25,-1 0,0 0,25-25,-25 25,25-25,0 0,25 0,0 25,0-25,-1 25,1 0,-25 25,25-25,0 0,-25 25,25-25,-1 0,1 25,0-25,0 25,0-25,-1 0,1 0,0 25,0-25,0-25,0 25,-25-25,0 0,0 0,-25 0</inkml:trace>
  <inkml:trace contextRef="#ctx0" brushRef="#br0" timeOffset="14911.2565">24681 2431,'25'0,"0"0,-1 0,1 0,0 0,0-25,0 25</inkml:trace>
  <inkml:trace contextRef="#ctx0" brushRef="#br0" timeOffset="15888.0044">23714 2431,'0'-25,"24"0,1 0,0 25,-25-24,25 24,0-25,-1 25,-24-25,25 25,0-25,-25 0,25 25,0-24,-1 24,-24-25,25 0,0 25,-25-25,25 25,0-25,0 1,-1-1,1 25,0-25,0 0,0 25,-1 0,-24-25,25 25,0 0,-25-24,25 24,0 0,-25-25,24 25,1 0,-25-25,25 25,0-25,-50 25,0 0,0 25</inkml:trace>
  <inkml:trace contextRef="#ctx0" brushRef="#br0" timeOffset="16654.6764">23986 1910,'0'25,"0"0,0-1,0 1,0 0,25-25,-25 25,25 0,0-25,-25-25,0 0,0 0,0 0,-25 1,25-1,0 0,0 0,0 0,-25 25,25-24,0-1,0 0,0 0,0 0,25 1,0 24,-25-25,25 25,0 0,-25 25,24-25,-24 24,0 1,0 0,0 0,-24-25,24 25,-25-25,25 24,-25-24,25 25,-25-25,25 25,25 0,0-25,0 0,-1 25,1-25,0 0,-25 24,25-24,0 0,-25 25</inkml:trace>
  <inkml:trace contextRef="#ctx0" brushRef="#br0" timeOffset="20488.6453">23466 1538,'-25'0,"25"25,-25-25,0 0,25-25,-25 25,50 0,0 0,0 0,-25 25,25-25,-1 0,1 0,0 0,0 0,0 0,-1 0,1 0,0 0</inkml:trace>
  <inkml:trace contextRef="#ctx0" brushRef="#br0" timeOffset="20789.4875">23466 1662,'-25'25,"0"-25,25 25,-25-25,25 24,25-24,0 0,0 0,-1 0,1 0,0 0,0 0,0 0,-1 0,1 0,0 0,0 0,0 0,-1 0,1 0,0 0,-25-24,25 24</inkml:trace>
  <inkml:trace contextRef="#ctx0" brushRef="#br0" timeOffset="22235.9892">5284 2406,'0'25,"0"0,25-25,-25 24,0 1,0 0,24 0,-24 0,25-25,-25 24,0 1,25-25,-25 25,25-25,-25 25,25-25,-25-25,24 0,-24 0,25 1,0-1,0 0,0-25,-1 1,1 24,0-25,25 1,-26-1,26 1,-25-1,0 0,24 1,-24-1,49 1,-49 24,0 0,0 0,0 0,-1 25</inkml:trace>
  <inkml:trace contextRef="#ctx0" brushRef="#br0" timeOffset="25352.8718">23441 1315,'0'-25,"25"25,-25 25,0-1,0 1,0 0,0 0,-25 0,25-1,0 1,0 0,0 0,0 0,0-1,0 1,0 0,0 0,0 0,0 0,0-1,0 1,0 0,0 0,0 0,0-1,0 1,0 0,0 0,0 0,0-1,0 1,0 0,0 0,25-25,-25 25,0-1,0 1,0 0,0 0,24-25,-24 25,0-1,25-24,-25-24,0-1,0 0,0 0,0 0,-25 25,25-24,-24 24,-1 0,0 0,0 0,0 0,25 24,-24-24,-1 0,0 0,0 0,0 25,1-25,-1 0,0 0,0 0,0 0,1 0,-1 0,0 0,0 0,0 25,0-25,1 0,-26 0,25 0,0 0,1 0,-26 0,25 0,0 0,1 0,-26 0,25 0,0-25,-24 25,24 0,-25 0,26 0,-1-25,-25 25,25 0,-24 0,24 0,-25-24,26 24,-26 0,0 0,26 0,-26-25,25 25,-25 0,1 0,24 0,-25 0,26-25,-26 25,0 0,26 0,-26 0,0 0,26 0,-26 0,25 0,-24 0,24 0,-25 0,25 0,1 0,-26 0,25 0,-24 0,24 0,0 0,0 0,0 0,1 0,24 25,0-50,24 25</inkml:trace>
  <inkml:trace contextRef="#ctx0" brushRef="#br0" timeOffset="26360.1364">23515 1240,'-25'0,"25"-25,-24 25,-1 0,0 0,0 0,0 0,1 0,-1 0,0 25,0-25,0 0,1 0,-26 0,25 0,0 0,1 0,-26 0,25 0,-25 0,26 0,-26 0,25 0,-24 0,24 0,-25 0,25 0,-24 0,-1 0,25 0,1 0,-26 0,25 0,0 0,1 0,-26 0,25 0,-24 0,24 25,-25-25,25 0,-24 0,24 0,-25 0,26 0,-26 0,25 0,-25 0,26 0,-1 0,-25 0,25 0,-24 0,24 0,0 0,-24 0,24 0,-25 0,25 0,1 0,-26 0,25 0,0 0,-24 0,24 0,0 0,0 0,1 0,-1 0,0 0,0 0,0 0,1 0,24-25,-25 25,0 0,50 0,0 0</inkml:trace>
  <inkml:trace contextRef="#ctx0" brushRef="#br0" timeOffset="26837.9675">21655 1315,'25'0,"-25"24,0 1,0 0,0 0,0 0,0-1,0 1,0 0,-25 0,25 0,0 24,0-24,0 0,0 0,0 0,0 24,0-24,0 0,0 0,0-1,0 1,0 0,0 0,25-25,-25 25,0-1,0 1,-25-25,25 25,0 0,0-50</inkml:trace>
  <inkml:trace contextRef="#ctx0" brushRef="#br0" timeOffset="27277.7431">21531 1860,'0'25,"0"0,0 0,25 0,-1-1,1-24,-25 25,25-25,-25 25,0 0,25-25,-25 25,25-25,-1 0,1 0,-25-25,25 0,-25 0,0 0,25 25,-25-24,0-1,0 0,25 0,-25 0,0 1</inkml:trace>
  <inkml:trace contextRef="#ctx0" brushRef="#br0" timeOffset="27602.5208">21729 1315,'0'-25,"0"0,25 25,0 0,0 0,-1 0,1 0,-25 25,25-25,0 0,-25 25,25-25,-25 24,24 1,-24 0,25-25</inkml:trace>
  <inkml:trace contextRef="#ctx0" brushRef="#br0" timeOffset="27799.5225">21655 1315,'0'0,"-25"0,0 0,0 0,1 24,-1-24,25 25,-25-25</inkml:trace>
  <inkml:trace contextRef="#ctx0" brushRef="#br0" timeOffset="105416.9617">18777 4663,'0'0,"-24"0,-1 0,25 25,-25-25,0 0,0 25,1-25,24 25,-25-1,0-24,0 25,0 0,1 0,-1 0,0 0,25-1,0 1,0 0,0 0,0 0,0-1,0 1,25-25,-25 25,25-25,-1 25,1-25,0 0,0 0,0 0,-1 0,1 0,0 0</inkml:trace>
  <inkml:trace contextRef="#ctx0" brushRef="#br0" timeOffset="105810.9611">19150 4762,'0'-24,"-25"24,0 0,0 0,25 24,-25-24,25 25,-24-25,24 25,-25 0,25 0,-25 0,25-1,0 1,0 0,0 0,0 0,0-1,0 1,0 0,25-25,0 0,-1 25,1-25,0 0,0 0,0-25,-1 25,1 0</inkml:trace>
  <inkml:trace contextRef="#ctx0" brushRef="#br0" timeOffset="106407.9077">19447 4713,'0'-25,"-25"25,25 25,0 0,0-1,0 1,0 0,0 0,0 0,25-25,-25 25,0-1,25-24,-25 25,25-25,-25 25,25-25,-1 0,-24 25,25-25,-25-25,25 25,0-25,-25 0,25 1,-25-1,0 0,24 0,-24 0,25 25,0 0,0 0,-25 25,25-25,-25 25,24-25,1 25,0 0,0-25,0-25,0 25,-25-25,24 25,-24-25,0 0,25 0,-25 1,0-1,0 0,0 0,0 0,0 1,0-1,-25 25,25-25,0 0,-24 0,-1 1,25-1,-25 25,25-25,-25 25,0-25,0 25,1 0,-1 0,25 25</inkml:trace>
  <inkml:trace contextRef="#ctx0" brushRef="#br0" timeOffset="108910.4131">22523 6127,'-25'0,"25"-25,0 0,0 0,-25 25,25-24,0-1,0 0,0-25,0 26,0-1,0 0,0-25,0 25,0-24,0-1,0 25,0-24,0-1,0 1,-24-1,24 0,-25 1,25-1,-25 25,25-24,-25 24,0 0,25-24,-24 24,24 0,-25 25,25-25,-25 0,25 1,-25 24,25-25,-25 25,25-25,-24 0,-1 0,25 1,0 48,0 1,0 0,25 0,-1 0,1-25,-25 24,25-24,-25 25,25 0,0-25,-1 25,1-25,0 25,0-1,0-24,-1 0,1 25,0-25,0 25,0-25,-1 25,1 0,-25-1,25-24,-25 25,0 0</inkml:trace>
  <inkml:trace contextRef="#ctx0" brushRef="#br0" timeOffset="109279.8287">22325 5035,'0'0,"-25"-24,25-1,-25 25,0 0,25 25,-25-25,25 24,0 1,-24-25,24 25,-25 0,25 0,-25-1,25 1,-25 0,0 0,25 0,-24-1,-1 1,25 0,-25-25,25 25</inkml:trace>
  <inkml:trace contextRef="#ctx0" brushRef="#br0" timeOffset="111593.8627">23118 5606,'0'-25,"-24"25,-1 0,0 0,25 25,-25-25,25 25,-25-1,25 1,-25-25,25 25,0 0,0 0,0-1,0 1,0 0,25-25,0 0,0 0,0 0,0 0</inkml:trace>
  <inkml:trace contextRef="#ctx0" brushRef="#br0" timeOffset="111895.3739">23441 5631,'-25'0,"0"0,0 0,1 0,24 24,-25-24,0 25,25 0,0 0,-25 0,25-1,0 1,0 0,25-25,-25 25,25-25,0 0,-1 0,1 0,0 0</inkml:trace>
  <inkml:trace contextRef="#ctx0" brushRef="#br0" timeOffset="112243.3693">23788 5680,'-25'0,"0"0,1 0,24 25,-25-25,25 25,-25 0,25-1,0 1,0 0,0 0,25 0,0-25,-1 0,1 0,0 0,0 0,0 0,-1 0,-24-25,25 25</inkml:trace>
  <inkml:trace contextRef="#ctx0" brushRef="#br0" timeOffset="113186.9083">23689 5705,'0'25,"0"0,0-1,0 1,25 0,-1-25,-24 25,25-25,0 0,0 0,0 0,-1 0,1 0,-25-25,25 25,0-25,-25 0,25 25,-25 25,24-25,-24 25,0 0,25-25,0 25,0-25,0 0,-25-25,25 25,-25-25,24 25,-24-25,0 0,0 1,0-1,0 0,0 0,0 0,0 1,-24 24,24-25,-25 25,0 0,25-25,-25 25</inkml:trace>
  <inkml:trace contextRef="#ctx0" brushRef="#br0" timeOffset="113814.8848">23565 6598,'0'-25,"0"0,0 50,25-25,-25 25,24-25,-24 25,0 0,25-25,-25 24,0 1,25 0,-25 0,0 0,0 24,0-24,0 0,0 25,0-26,0 1,0 25,0-25,-25 24,25-24,-25 0,25 24,0-24,-24 0,24 0,-25 0,25-1,-25 1,25 0,-25-25,25 25,-25-25,1-25</inkml:trace>
  <inkml:trace contextRef="#ctx0" brushRef="#br0" timeOffset="114235.9427">23416 7144,'-25'0,"25"-25,0 50,25 0,-25-1,25-24,-25 25,0 0,25 0,-25 0,0-1,0 1,24 0,-24 0,0 0,25-25,-25 24,0 1,25-25,0 0,0 0,-25-25,24 25,-24-24,25 24,-25-25,25 25,-25-25,25 25,-25-25,25 0,-1 1,1-1,0 0</inkml:trace>
  <inkml:trace contextRef="#ctx0" brushRef="#br0" timeOffset="114920.9379">24235 6945,'0'-24,"0"-1,-25 25,25 25,-25-25,0 24,0-24,25 25,-24 0,-1 0,25 0,-25-1,25 1,0 0,0 0,0 0,0-1,0 1,0 0,25 0,0-25,-1 0,1 0</inkml:trace>
  <inkml:trace contextRef="#ctx0" brushRef="#br0" timeOffset="115419.944">24383 7069,'0'0,"0"25,-24-25,24 25,0 0,0 0,0-1,0 1,0 0,24-25,1 0,0 0,0 0,-25-25,25 25,-1 0,-24-25,25 25,0-24,0 24,0 0,-25-25,24 25,-24-25,0 0,0 0,0 1,0-1,-24 25,24-25,-25 0,25 0,0 1,-25 24</inkml:trace>
  <inkml:trace contextRef="#ctx0" brushRef="#br0" timeOffset="116763.1584">24061 6672,'0'0,"0"-24,-25 24,0-25,50 25,0 0,0 0,0 0,-1 0,1 0,0-25,0 25,0 0,-1 0,1 0,0 0,0 0</inkml:trace>
  <inkml:trace contextRef="#ctx0" brushRef="#br0" timeOffset="117248.8756">24507 6449,'0'0,"0"-25,0 50,0 0,0 0,0 0,0-1,0 1,25-25,-25 25,0 0,25 0,0-25,-25-25,25 0,-25 0,24 0,-24 1,0-1,25 25,-25-25,25 25,-25-25</inkml:trace>
  <inkml:trace contextRef="#ctx0" brushRef="#br0" timeOffset="117643.8559">24780 6598,'0'25,"25"-25,-25-25,25 25,0 0,-25-25,24 25,1-25,0 25,0-24,0 24,-1-25,-48 0,-1 25,25 25,-25-25,0 0,25 25,-25-25,25 24,0 1,0 0,0 0,0 0,25-1,0 1,0-25,0 25,-1-25,1 0,0 0</inkml:trace>
  <inkml:trace contextRef="#ctx0" brushRef="#br0" timeOffset="118616.3251">25326 6325,'0'-25,"0"1,0-1,-25 0,0 25,1-25,-1 25,0-25,0 25,0 0,0-24,1 24,-1 0,0 0,0-25,0 25,1 0,-1 0,0 0,0 0,0 0,1-25,-1 25,0 0,0 0,-24 0,24 0,0 0,0 0,0 0,1 0,-26 0,25 0,0 25,1-25,-1 0,0 0,0 0,0 0,1 0,-1 0,0 25,0-25,0 0,1 0,-1 0,0 0,0 24,0-24,1 0,-1 0,0 0,0 25,0-25,0 0,25 25,-24-25,-1 0,0 25,0-25,0 25,1-25,-1 24,0 1,0-25,25 25,-25-25,25 25,-24-25,24 25,0-1,0 1,-25-25,25 25,0 0,0 0,0-1,25 1,-25 0,24-25,-24 25,25 0,0-1,0 1,0 0,-1-25,1 25,0-25,0 25,0-25,-1 0,1 24,0-24,0 0,0 0,0 25,-1-25,26 0,-25 0,0 25,-1-25,1 0,0 0,0 0,0 0,-1 0,26 0,-25 0,0 0,-1 0,26 0,-25 0,0 0,-1 0,26 0,-25 0,0-25,-1 25,1 0,0 0,0 0,0 0,-1-25,1 25,25 0,-25 0,-1 0,1-24,0 24,0 0,0 0,-1 0,1-25,25 25,-25 0,0 0,-1-25,1 25,0-25,0 25,0 0,-1-25,1 25,0-24,-25-1,25 25,0-25,-25 0,24 0,-24 1,0-1,0 0,0 0,0 0,0 1,-24-1,24 0,-25 0,0 0,0 1,-24-1,24 0,-25 25,1-25,-1 25,-25-25,1 25,0 0,-1 0,-24 0</inkml:trace>
  <inkml:trace contextRef="#ctx0" brushRef="#br0" timeOffset="125436.0228">6946 8533,'-25'0,"25"-25,-25 25,50 0,0 0,-1 0</inkml:trace>
  <inkml:trace contextRef="#ctx0" brushRef="#br0" timeOffset="126925.9206">5581 3944,'0'0,"25"0,0 0,0 0,0 0,-1-25,1 25,0 0,0 0,0 0,-1 0,1 0,0-25,0 25</inkml:trace>
  <inkml:trace contextRef="#ctx0" brushRef="#br0" timeOffset="127207.7371">5805 3820,'-25'0,"0"0,25 25,0 0,0-1,0 1,0 0,0 0,0 0,0-1,25 1,-25 0,0 0,0 0,0-1</inkml:trace>
  <inkml:trace contextRef="#ctx0" brushRef="#br0" timeOffset="127756.1891">5507 4018,'0'-24,"-25"24,0 0,1 0,-1 24,25 1,-25-25,25 25,0 0,-25 0,25-1,0 1,0 0,0 0,0 0,0-1,0 1,25 0,0 0,-25 0,25-25,-25 24,24-24,1 25,0-25,0 0,0 0,-1 0,1 0,0 0,0 0,-25-25,25 25,-1-24,-24-1,25 0,-25 0,0 0,0 1,-25 24,25-25,-24 0,-1 25,25-25,-25 25,0-25,0 25,1 0,-1 0,0-24,0 24,0 0,1 24,-1-24</inkml:trace>
  <inkml:trace contextRef="#ctx0" brushRef="#br0" timeOffset="129768.6529">4341 4961,'25'0,"0"0,0 0,-1 0,1 0,0 0,-25-25,25 25,0 0,-1 0,1 0,0 0,0 0,0 0,-1 0,1 0,0 0,0 0,0 0,-1 0,1 0,25 0,-25 0,-1 0,26-25,-25 25,25 0,-26 0,26 0,-25 0,24 0,-24 0,25-24,-25 24,24 0,-24 0,25 0,-1 0,-24 24,25-24,-26 0,26 0,0 0,-1 0,-24 0,25 0,-1 25,1-25,-1 0,-24 0,25 0,-1 0,1 0,0 0,24 0,-24-25,-1 25,1 0,0 0,-1 0,1 0,-1 0,1 0,0-24,-1 24,1 0,-1 0,1 0,-25 0,24 0,1 0,-25 0,24 0,-24 0,25 0,0 0,-26 0,26 0,-25 0,24 0,1 0,0 0,-26 0,26 0,-25 0,24 0,1 0,-25 0,24 0,1 0,-25 0,24 0,-24 0,25 0,-1-25,-24 25,25 0,-25 0,24 0,1 0,-25 0,24 0,1 0,0 0,-1 0,1 0,-1 0,-24 0,25 0,-1-25,1 25,0 0,-1 0,1 0,-1 0,1 0,0 0,-1 0,26 0,-26 0,1 0,-1 0,1 0,0 0,-1 0,1 0,0 0,-26 0,26 0,24 0,-24 0,0 0,-1 0,1 0,-1 0,1 0,-25 0,24 0,1 0,0 0,-1 0,1 25,-1-25,1 0,-25 0,25 0,-1 0,1 0,-25 25,24-25,1 0,-25 0,24 0,1 0,-1 0,-24 0,25 0,-1 0,-24 24,25-24,-1 0,-24 0,25 0,-1 0,-24 0,25 0,-25 25,24-25,1 0,-25 0,24 0,1 0,-25 0,24 25,1-25,0 0,-1 0,1 0,-1 0,1 0,0 0,-26 0,26 0,0 0,-1 0,1 0,-1 0,1 0,0 0,-1 0,1 0,-1 0,-24 0,25 0,0 0,-1 0,1 0,-1 0,1 0,0 0,-1 0,1 0,-25 0,24 0,1 0,-1 0,1 0,0 0,-26 0,26 0,0 0,-1 0,1 0,-25 0,24 0,1 0,0 0,-1 0,1 0,-1 0,1 0,0-25,-1 25,1 0,24 0,-24 0,-1 0,1 0,0 0,-1 0,1 0,-1 0,1 0,0 0,-1 0,1 0,0 25,-1-25,-24 0,25 0,-1 0,-24 0,25 0,-26 0,26 0,-25 0,0 0,-1 0,1 0,0 0</inkml:trace>
  <inkml:trace contextRef="#ctx0" brushRef="#br0" timeOffset="136100.9033">6896 10220,'-25'0,"25"-25,0 0,25 25,0 0,0 0,-25-25,24 25,1 0,0 0,0-25,0 25,-1 0,1-24,0 24</inkml:trace>
  <inkml:trace contextRef="#ctx0" brushRef="#br0" timeOffset="141172.5227">18306 8310,'0'-25,"0"50,0-1,0 1,0 0,0 0,0 0,0-1,25 1,-25 0,0 0,0 0,25-25,-25 24,0 1,25-25,-25 25,0-50,0 0,0 1,0-1,0 0,-25 0,25 0,0 1,0-1,0 0,-25 0,25 0,0 1,0-1,0 0,-25 0,25 0,0 1,0-1,0 0,0 0,25 25,0 0,0 0,-1 0,-24 25,25-25,-25 25,25 0,-25-1,25 1,-25 0,0 0,0 0,0-1,0 1,0 0,0 0,0 0,0-1,0 1,0 0,0 0</inkml:trace>
  <inkml:trace contextRef="#ctx0" brushRef="#br0" timeOffset="141858.6757">18653 8136,'0'25,"0"0,0-1,0 1,0 0,0 0,25 0,-25-1,0 1,0 0,25 0,0 0,0-1,-1 1,1-25,0 0,0 0,-25-25,0 1,25 24,-25 24,25-24,-25 25,24 0,1 0,0 0,0-25,-25 24,0-48,25-1,-25 0,0 0,0 0,0-24,0 24,0 0,0 0,0 1,0-26,0 25,0 0,0 1,0-1,0 0,0 0,0 0,0 1,0-1,24 25,-24-25,0 50,25-25,-25 25,25-1,-25 1,25 0,-25 0,25 0,-25-1,0 1,24 0,-24 0,0 0,0-1,25 1,-25 25,0-25,0-1,0 1,0 0,0 0</inkml:trace>
  <inkml:trace contextRef="#ctx0" brushRef="#br0" timeOffset="141994.664">19150 8310,'0'0,"0"-25,24 25,1 0,0-25,0 25,0 0,-1-25</inkml:trace>
  <inkml:trace contextRef="#ctx0" brushRef="#br0" timeOffset="143644.5036">12080 10220,'0'0,"0"-25,-25 25,1-25,24 0,-25 25,0 0,25-25,-25 25,0-24,1 24,-1-25,0 0,0 25,25-25,-25 25,1-25,-1 0,0 25,0-24,0 24,25-25,-24 25,-1 0,0-25,0 25,0 0,1 0,-1-25,0 25,0 0,0 0,-24 0,24 0,0 0,0 0,-24 0,24 0,0 0,-25 0,26 0,-1 0,-25 0,25 25,1-25,-1 0,0 0,0 0,-24 25,24-25,0 25,0-25,0 24,1 1,-1 0,0 0,0 0,0 0,1-1,-1 1,0 25,0-25,0 24,1-24,24 25,-25-1,25-24,0 25,-25-26,25 26,0-25,0 24,0-24,0 25,0-25,25 24,-25-24,0 25,0-1,25-24,-25 25,0-26,24 26,1-25,0 0,0 24,0-24,-1 0,26 0,-25 0,24-1,1 1,0 0,-1 0,1-25,24 25,-24-25,-1 0,1 0,0 0,24 0,-24 0,-1-25,26 25,-26-25,1 0,0 25,-1-25,1 1,-1-26,1 25,-25 0,24 0,-24-24,0 24,0-25,0 26,-1-26,-24 0,25 26,-25-26,0 0,0 1,-25-1,1 25,-1-24,0-1,0 25,0-24,1 24,-26 0,0-24,26 24,-26 0,0 0,26 0,-26 1,25-1,0 25,1-25</inkml:trace>
  <inkml:trace contextRef="#ctx0" brushRef="#br0" timeOffset="146436.3798">17736 10344,'25'0,"-1"0,1 0,0 0,0 0,0 0,-1 0,1 0,0 0,0 0</inkml:trace>
  <inkml:trace contextRef="#ctx0" brushRef="#br0" timeOffset="147496.1581">20936 10517,'-25'0,"0"0,0 0,0 0,0 0,1 0,-1 0,0 0,0 0,0 0,1 0,-1 25,0-25,0 0,0 0,1 0,48 0,1 0,0 0,0 0,0 0,-1 0,1 0,25 0,-25 0,-1 0,26 0,-25 0,25 0,-26 0,26 0,-25 0,24 0,-24 0,25 0,-25 0,-1 0,1 0,0 0,0 0,0 0,-1 0,-24-25,-24 25,-1 0,25-25,-25 25,0 0</inkml:trace>
  <inkml:trace contextRef="#ctx0" brushRef="#br0" timeOffset="148363.8544">22151 10393,'0'0,"-25"0,0 0,1 0,-1 0,0 0,25-25,25 25,0 0,-1 0,1 0,0 0,0 25,24-25,-24 0,0 0,0 0,24 0,-24 0,0 0,25 0,-26 0,1 0,0 0,0 0,0 0,-1 0,1 0,0 0,0 0,-25-25</inkml:trace>
  <inkml:trace contextRef="#ctx0" brushRef="#br0" timeOffset="150168.6209">22101 10468,'0'-25,"0"0,25 25,0-25,0 25,0 0,-1 0,1 0,25 0,-25 0,-1 0,26 0,0 0,-26 0,26 0,0 0,-1 0,-24 0,25 0,-1-25,1 25,-1 0,-24 0,25 0,-25 0,24 0,-24 0,0 0,0 0,0 0,-1 0,1 0,0 0,-25-24,25 24</inkml:trace>
  <inkml:trace contextRef="#ctx0" brushRef="#br0" timeOffset="154032.1503">23466 2778,'-25'0,"25"-25,-25 25,0 0,0 0,1-24,-1 24,0 0,0-25,0 25,1 0,-1 0,0 0,0-25,0 25,1 0,-26 0,25 0,0 0,0 0,-24 0,24 0,-25 0,26 0,-26 0,25 0,-24 0,24 0,-25 0,25 0,-24 0,-1 0,25 0,-24 0,-1 0,1 0,-1 25,0-25,1 0,-1 0,1 0,-1 0,-25 0,26 0,-1 0,-24 0,24 0,1 25,-1-25,0 0,1 0,-1 0,25 0,-24 0,24 0,0 0,0 0,1 0,-1 0,0 0,0 0,25 24</inkml:trace>
  <inkml:trace contextRef="#ctx0" brushRef="#br0" timeOffset="154895.2809">23813 3597,'-25'0,"0"0,0 0,1 0,-1 0,0 0,0 0,0 0,1 0,-1 0,0 0,0 0,0 0,1 0,-1 0,0 0,0 0,0 0,1 0,-1 0,-25 0,25 0,1 0,-26 24,0-24,26 0,-26 0,0 0,1 0,-26 25,26-25,-1 0,-24 0,24 25,-24-25,24 0,-24 0,24 0,-24 25,24-25,-24 0,24 25,-24-25,24 0,-25 0,26 0,-1 25,1-25,-1 0,25 0,-24 0,24 24,-25-24,25 0,1 0,-1 0,-25 0,25 25,1-25,-1 0,0 0,0 0,0 25,1-25,-1 0,0 0,25-25</inkml:trace>
  <inkml:trace contextRef="#ctx0" brushRef="#br0" timeOffset="155816.6377">21357 3200,'0'-25,"-25"25,25-25,-24 25,-1 0,0 0,25 25,-25-25,0 0,25 25,0 0,-24-25,24 24,0 1,24 0,1 0,0-25,-25 25,25-25,0 24,-1-24,-24 25,25-25,-25 25,25-25,-25 25,0 0,-25-25,0 0,1 24,-1-24,0 0,0 0,0 0,1 0,24-24,24 24,1 0,0-25,0 25,0 0,-1-25,1 25,0 0,0 0,0-25,-1 25,1 0,0 0,0-25,0 25,-25-24,0-1,-25 25,25 25,-25-25,25 24,-25-24,25 25,0 0,0 0,25-25,0 0,0 0,-1 0,1 0,0 0,0 0,0-25</inkml:trace>
  <inkml:trace contextRef="#ctx0" brushRef="#br0" timeOffset="156709.6358">21729 3373,'25'0,"0"0,0-24,-1 24,1 0,0 0,0 0,0 0,-1 0</inkml:trace>
  <inkml:trace contextRef="#ctx0" brushRef="#br0" timeOffset="156985.4736">22126 3249,'0'-24,"0"-1,0 50,0-1,0 1,0 0,0 0,0 0,0-1,0 1</inkml:trace>
  <inkml:trace contextRef="#ctx0" brushRef="#br0" timeOffset="157275.3457">22225 3175,'0'25,"25"-25,-25 25,0-1,0 1,0 0,0 0,0 0,0-1,0 1,0 0,25-25,-25-25</inkml:trace>
  <inkml:trace contextRef="#ctx0" brushRef="#br0" timeOffset="157640.2277">22275 3175,'25'0,"-25"-25,25 25,-25-25,0 50,24-25,-24 25,0 0,0 0,0-1,25 1,-25 0,0 0,0 0</inkml:trace>
  <inkml:trace contextRef="#ctx0" brushRef="#br0" timeOffset="157835.1055">22027 3101,'25'0,"0"-25,-1 25,-24-25,25 25,0-25,0 25,0 0,-1-25,1 25,0 0,0 0</inkml:trace>
  <inkml:trace contextRef="#ctx0" brushRef="#br0" timeOffset="158007.0864">22225 3522,'0'-25,"0"1,0-1</inkml:trace>
  <inkml:trace contextRef="#ctx0" brushRef="#br0" timeOffset="159609.912">18232 12601,'-25'-25,"25"50,0 0,0-1,-25 1,25 0,0 0,0 0,0-1,0 1,-25 0,25 0,0 0,0-1,0 1,0 0,0 0,0 0,0-1,0 1,0 0,0 0,0 0,0-1,25-24,-25 25,25-25</inkml:trace>
  <inkml:trace contextRef="#ctx0" brushRef="#br0" timeOffset="159960.0343">17984 12601,'0'-25,"-25"25,25-25,25 0,0 25,-1 0,1-24,0 24,0 0,0 0,-1 0,1 0,0-25,0 25,0 0,-1 0,1 0,0 0,0 0,0 0,-1 0,1 0,0 0,0 0,0 0,-1 0</inkml:trace>
  <inkml:trace contextRef="#ctx0" brushRef="#br0" timeOffset="160489.0752">17934 13295,'0'25,"25"-25,0 0,-25 25,25-25,-1 0,1 0,0 0,25 0,-26 0,1 0,25 0,-25 0,-1 0,26 0,-25 25,24-25,-24 0,25 0,-25 0,-1 0,26 0,-25 0,0-25,-1 25,1 0,0 0,0 0,0 0,-1 0,1 0</inkml:trace>
  <inkml:trace contextRef="#ctx0" brushRef="#br0" timeOffset="162675.6819">18976 12998,'0'-25,"-25"25,25-25,25 25,0 0,0 0,-1 25,26-25,-25 0,0 0,24 0,1 0,-25 0,24 0,-24 0,25 0,-26 0,26 0,-25 0,0 0,-1 0,1 0,0-25,0 25,0 0,-1 0</inkml:trace>
  <inkml:trace contextRef="#ctx0" brushRef="#br0" timeOffset="163021.3907">19398 12824,'-25'0,"25"-25,0 0,0 1,25 24,-1 0,1 0,0 24,0-24,0 0,-1 25,1-25,0 0,0 0,-25 25,25-25,-1 0,-24 25,25-25,0 0,-25 25,25-25,-25 24,25-24,-25 25,0 0,0 0,0 0,-25-25,0 24,25 1,-25 0,-24 0,24 0,0-1,-25 1</inkml:trace>
  <inkml:trace contextRef="#ctx0" brushRef="#br0" timeOffset="164384.9339">5879 14684,'0'0,"0"-24,-25 24,0-25,1 0,-1 0,0 25,0-25,0 25,-24-24,24 24,0-25,0 25,1 0,-26-25,25 25,0 0,1 0,-26-25,25 25,0 0,1 0,-1 0,0 0,0 0,0 0,1 0,-1 0,0 0,0 25,0-25,-24 25,24-25,0 25,-25-1,26 1,-26 0,0 0,26 0,-1-1,-25 1,25 0,1 0,-1 24,-25-24,25 0,1 0,-1 0,0 24,25-24,-25 0,0 24,1-24,-1 0,0 25,25-26,-25 26,0-25,25 24,-24-24,24 0,-25 25,25-25,0-1,0 26,0-25,0 0,0 24,0-24,25 0,-25 24,24-24,1 25,0-25,-25-1,25 1,24 25,-24-25,0-1,0 1,24 0,1 0,-25 0,24-25,1 24,0-24,24 0,-24 0,-1 0,26 0,-26 0,26 0,-26-24,26-1,-26 25,1-25,24 0,-24 0,0-24,-1 24,1 0,-1-24,1-1,0 25,-26-24,26 24,-25-25,0 25,-1-24,-24 24,25-25,-25 26,0-1,0-25,0 25,0-24,-25 24,25-25,-24 25,-1-24,0 24,-25-25,26 1,-26 24,0-25,1 26,-1-1,1 0,-1 0,0 0,-24 25,24-24,1-1,-26 25,26 0,-1 0,1 0,-1 0,0 0,1 0,24 0,-25 0,25 0,1 0,24 25,-25-25</inkml:trace>
  <inkml:trace contextRef="#ctx0" brushRef="#br0" timeOffset="168405.7955">23490 4043,'25'0,"0"0,0 0,0 25,-1-25,1 0,0 0,0 0,0 0,-1 25,1-25,0 0,0 0,0 0,-1 0,1 0,0 0,0-25,0 25,-1 0,1 0,0 0,0 0,0-25,0 25,-1 0,-24-25,25 25,0 0,0-24,0 24,-25-25,24 25,1 0,0-25,0 0,0 25,-1 0,-24-25,25 25,0-24,0 24,0-25,-25 0,24 25,1-25,-25 0,25 25,-25-24,25 24,-25-25,25 0,-25 0,24 25,-24-25,0 0,25 25,-25-24,0-1,0 0,25 0,-25 0,0 1,0-1,25 25,-25-25,0 0,0 0,0 1,0-1,0 0,0 0,0 0,0 1,0-1,0 0,0 0,0 0,0 1,0-1,0 0,0 0,0 0,0 1,0-1,0 0,0 0,0 0,0-24,0 24,0 0,-25 0,25 1,0-1,0 0,0 0,0 0,0 0,0 1,-25-1,25 0,0 0,0 0,0 1,-25-26,25 25,0 0,0 1,-24-1,24 0,0 0,-25-24,25 24,0 0,-25 0,25-24,-25 24,25 0,-25 0,25 0,-24 1,24-26,-25 25,0 0,25 1,-25-1,25-25,-25 25,25 1,-24-1,24-25,-25 25,25 0,-25 1,25-1,0 0,-25 0,25 0,0 1,-25-1,25 0,-24 0,24 0,-25 1,0-1,0 0,0 0,1 25,-1-25,0 1,0 24,0-25,0 25,1-25,-1 25,0-25,0 25,0-25,1 25,-1-24,0 24,0-25,0 25,1-25,-1 25,0 0,25-25,-25 25,0 0,1-25,-1 25,0 0,0 0,0 0,1 25,-1-25,0 0,0 25,0-25,1 0,24 25,-25-25,0 0,0 0,0 25,25-1,0 1</inkml:trace>
  <inkml:trace contextRef="#ctx0" brushRef="#br0" timeOffset="169900.722">24111 4539,'-25'0,"25"25,-25-25,0 25,0 0,0-1,25 1,-24-25,24 25,-25 0,25 0,-25-25,0 24,0 1,1-25,24-25,-25 25,25-24,0-1,25 25,-1 0,1 25,0-25,-25 24,25-24,0 25,-1 0,1-25,0 25,0-25,-25 25,25-25,0 0,-1 25,1-25,0 0,0 0,0 0,-1 0,-24-25,25 25,0 0,-25-25,0 0,0 0,0 0,0 1,-25 24,25-25,-25 0,1 0,24 0,-25 25,25-24,-25 24</inkml:trace>
  <inkml:trace contextRef="#ctx0" brushRef="#br0" timeOffset="170722.2609">24731 4341,'0'-25,"-25"25,25 25,-25 0,25-1,0 1,0 0,-25 0,25 0,0-1,0 1,0 0,0 0,0 0,0 24,0-24,0 0,0 0,0-1,0 1,-25-25,25 25,-24-25,24-25,-25 25,25-25,-25 25,25-24,-25 24,25-25,-25 0,25 0,0 0,25 25,0-24,0 24,0 0,-1-25,1 25,0 0,0 0,0-25,-1 25,1 0,0 0,0 0,0 0,-1 0,1 0,0 0,-25 25,0 0,25-1,-25 1,25-25,-25 25,0 0,24-25,1 0,0 0,0 0,-25-25,0 0,0 0,0 1,-25-1,25 0,-25 0,0 0,25 1,-24 24,24-25</inkml:trace>
  <inkml:trace contextRef="#ctx0" brushRef="#br0" timeOffset="171047.3059">25376 4390,'0'25,"0"0,0 0,0 0,-25-25,25 24,0 1,0 0,0 0,-25 0,25-1,0 1,-25-25,25 25,-25-25,25-25,-24 0,24 1,0-1,0 0,0 0,0 0,0 1,0-1,0 0</inkml:trace>
  <inkml:trace contextRef="#ctx0" brushRef="#br0" timeOffset="174155.8736">20563 13891,'0'-25,"0"0,0 50,0 0,0-1,-24 1,24 0,0 0,0 0,24-25,-24 24,25 1,-25 0,25-25,0 25,0-25,-1 0,1 25,0-50,0 25,0-25,-1 25,1-25,-25 0,25 25,-25-24,0-1,0 0,0 0,0 0,0 1,-25 24,25-25,-25 25,25-25,-24 25,24-25,-25 25,0-25,0 25,0 0,1 0,-1 0,0 0,0 25,0 0,1 0</inkml:trace>
  <inkml:trace contextRef="#ctx0" brushRef="#br0" timeOffset="177223.2349">21233 14015,'0'-25,"25"25,0-25,0 25,-1 0,1 0,0 0,0 0,0 0,-1 0,1 0,0 0,0 0,0 0,-1 0,1 0,0 0,0 0,0 0,-1 0,1 0,0 0,0 0</inkml:trace>
  <inkml:trace contextRef="#ctx0" brushRef="#br0" timeOffset="177591.1519">21630 13816,'0'0,"25"25,0-25,-1 0,1 25,0-25,0 0,-25 25,25-25,-1 0,1 0,0 24,0-24,0 25,-1-25,-24 25,0 0,0 0,0-1,0 1,-24-25,24 25,-25 0,25 0,-25-1,0-24,0 25,1 0,-1 0,0-25,0 25,0-25,25 24,-24-24</inkml:trace>
  <inkml:trace contextRef="#ctx0" brushRef="#br0" timeOffset="183564.9677">22523 13717,'0'0,"0"-25,25 25,-25 25,0 0,0 0,0-1,0 1,0 0,-25 0,25 0,0-1,0 1,0 0,0 0,0 0,25-25,-25 24,25-24,-1 0,1 0</inkml:trace>
  <inkml:trace contextRef="#ctx0" brushRef="#br0" timeOffset="184259.0282">22821 13866,'0'-25,"0"50,0-75,24 50,-24-25,0 1,0-1,0 0,-24 25,-1 0,0 25,25 0,0-1,-25-24,25 25,0 0,0 0,25-25,-25 25,25-1,-25 1,25-25,-25 25,24-25,-24 25,25 0,-25-1,25-24,-25 25,25-25,-25 25,-25-25,0 0,0 0,1 0,-1-25,0 25,25-25,0 1,0-1,25 25,-25-25,25 25,-25-25,24 25,1 0,-25-25,25 25,0-24,0 24,-1 0,-24-25,25 25,-25 25,0-1,25-24,-25 25,25 0,0-25,-25 25,25-25,-25-25,24 25,-24-25,0 0,0 1,-24 24,24-25,0 0,-25 0,25 0,0 1,-25-1</inkml:trace>
  <inkml:trace contextRef="#ctx0" brushRef="#br0" timeOffset="184563.9685">23218 13568,'0'25,"24"-25,1 0,0 0,0 0,-25-25,0 0,0 1,0-1,0 0,-25 25,25-25,-25 25,0-25,1 25,-1 0,0 25</inkml:trace>
  <inkml:trace contextRef="#ctx0" brushRef="#br0" timeOffset="185055.6857">22399 14486,'-25'0,"25"-25,-25 25,50 0,0 0,0 0,0 0,-1 0,1 0,25 0,-25 0,24 0,1 0,-1 0,1 0,0 0,-1 0,1 0,-1 0,1 0,0 0,-1 0,-24 0,25 0,-25 0,-1 0,26 0,-25-25,0 25,-1 0,1 0,-25-24,0-1,-25 25,1 0</inkml:trace>
  <inkml:trace contextRef="#ctx0" brushRef="#br0" timeOffset="185878.4559">23689 13891,'0'-25,"0"50,-25-25,0 0,25 24,-25-24,25 25,-24-25,24 25,-25-25,25 25,-25 0,25-1,0 1,25 0,0-25,-1 0,1 0,0 0,0 0,0 0,-1-25,1 25,0 0,0-25</inkml:trace>
  <inkml:trace contextRef="#ctx0" brushRef="#br0" timeOffset="186147.6764">24036 13866,'-25'0,"0"0,1 25,-1-25,25 24,-25-24,25 25,0 0,-25-25,25 25,0 0,0-1,0 1,0 0,0 0,25-25,0 25,0-25,-1 0,1 0,0 0,0-25,0 25</inkml:trace>
  <inkml:trace contextRef="#ctx0" brushRef="#br0" timeOffset="186627.2173">24359 13866,'0'-25,"0"50,-25-25,25 25,-25-25,25 24,-25-24,25 25,0 0,0 0,0 0,0-1,25-24,-25 25,25-25,0 0,-1 0,1 0,0 0,0 0,-25-25,25 25,-1-24,1-1,0 0,0 0,-25 50,25 0,-1 0,1-25,0 0,0-25,-25 0,0 0,0 0,0 1,-25-1,25 0,-25 0,0 0,1 1,-1-1,0 25,0-25,0 25,1 0,-1-25,0 25,0 0,-24 0,24 25,0-25</inkml:trace>
  <inkml:trace contextRef="#ctx0" brushRef="#br0" timeOffset="186878.1944">23515 14461,'-25'0,"50"-25,0 25,0 0,24-24,1 24,-25-25,24 0,1 25,0-25,-1 25,1-25,-1 25,26-25,-25 25</inkml:trace>
  <inkml:trace contextRef="#ctx0" brushRef="#br0" timeOffset="188656.3777">4540 14461,'-25'-25,"25"1,-25 24,25-25,0 0,0 0,0 0,0 50,25-25,-25 25,25 0,-1 0,-24-1,25-24,0 25,0-25,-25 25,25-25,-1 0,1 0,0-25,25 25,-26-25,26 1,-25-26,24 25,1-25,25 1,-26-1,26 1,-26-1,26 0,-1 1,-24-1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5:58:20.7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16322 3150,'0'0,"-25"-25,25 1,-25 24,25 24,0 1,0 0,0 0,0 0,0-1,0 1,0 0,0 0,0 0,0-1,0 1,0 0,0 0,0 0,0-1,0 1,0 0,25 0,-25 0,0-1,0 1,0 0,25 0,-25 0,0 0,0-1,0 1,0 0,0 0,0 0,0-1,0 1,0 0,0 0,0 0,0-1,0 1,0 0,0 0,0 0,0-1,0 1,0 0,0 0,0 0,0-1,0 1,0 0,0 0,0 0,0-1,0 1,0 0,0 0,0 0,0-1,0 1,0 0,0 0,0 0,0-1,0 1,25 0,-25 0,0 0,0-1,0 1,0 0,0 0,0 0,0 0,0-1,0 1,0 0,0 0,0 0,0-1,24 1,-24 0,0 0,0 0,0-1,0 1,0 0,0 0,0 0,0-1,0 1,0 0,0 0,0 0,25-1,-25 1,0 0,0 0,0 0,0-1,0 1,0 0,0 0,0 0,0-1,0 1,0 0,0 0,0 0,0-1,0 1,0 0,25 0,-25 0,0 0,0-1,0 1,0 0,0 0,0 0,0-1,0 1,0 0,0 0,0 0,0-1,0 1,0 0,0 25,0-26,0 1,0 0,0 0,0 24,0-24,0 0,0 0,0 0,0-1,0 26,0-25,0 0,0-1,0 1,0 0,0 0,0 0,0-1,0 26,0-25,0 0,0 0,25-1,-25 26,0-25,0 0,0-1,0 26,0-25,0 0,0-1,0 1,0 25,0-25,0-1,0 1,0 0,0 0,0 0,0 24,0-24,0 0,0 0,0-1,0 1,25 0,-25 0,0 24,0-24,0 0,0 0,0 0,0 24,0-24,0 0,0 0,0-1,0 26,0-25,0 0,0 0,0-1,0 26,0-25,0 0,-25-1,25 1,0 0,0 25,0-26,0 1,0 0,0 0,0 24,0-24,0 0,0 0,0 0,0 24,0-24,0 0,0 0,0 24,0-24,0 0,0 0,0 24,0-24,-25 0,25 0,0-1,0 1,0 0,0 25,0-25,0-1,0 1,0 0,0 0,0 0,0-1,0 1,0 0,0 25,0-26,0 1,-25 0,25 0,0 0,0 24,0-24,0 0,0 0,0 24,0-24,0 0,0 0,0-1,0 1,0 0,0 25,-25-26,25 1,0 0,0 0,0 0,0-1,0 1,0 25,0-25,0 0,0-1,0 26,0-25,0 0,0 24,0-24,0 0,0 24,0-24,0 0,0 25,0-26,0 1,0 25,0-25,0-1,0 26,0-25,0 0,0 24,0-24,0 25,0-26,0 1,0 25,0-1,0-24,0 25,0-25,0 24,0 1,0-25,0 24,0 1,0-25,0 24,0 1,0-25,0 24,0-24,0 25,0-25,0 24,0 1,0-25,0 24,0-24,0 25,0-1,0 1,0-25,0 24,0 1,0-25,0 24,0 1,-24-25,24 24,0-24,0 25,0-25,0-1,-25 26,25-25,0 24,0-24,0 25,0-25,0-1,0 1,-25 25,25-25,0-1,0 1,0 0,0 0,0 0,0-1,0 1,0 0,0 0,0 0,0-1,-25-24,0-24</inkml:trace>
  <inkml:trace contextRef="#ctx0" brushRef="#br0" timeOffset="1962.9693">7293 8086,'-25'0,"50"0,0 0,0-24,-1 24,1 0,0 0,0 0,0 0,-1 0,1 0,0 0,0-25,0 25,-1 0,1 0,25 0,-25 0,-1 0,26 0,-25 0,24-25,1 25,-25 0,24 0,1 0,0 0,-1-25,26 25,-26 0,1 0,24-25,-24 25,24 0,1 0,-26-25,26 25,-1 0,1-24,-1 24,0 0,1-25,24 25,-25 0,1 0,-1-25,26 25,-26 0,25-25,-24 25,24 0,-25-25,25 25,-24 0,24 0,-25-24,26 24,-1 0,-25 0,26 0,-1 0,-25-25,25 25,1 0,-1 0,0 0,-25 0,26 0,-1 0,0-25,0 25,1 0,-1 0,25 0,-25 0,0 0,0-25,1 25,24 0,-25 0,0 0,0 0,25 0,-24 0,-1 0,0 0,0 0,25-25,-24 25,-1 0,0 0,25 0,-25 0,0 0,1 0,-1 0,25 0,-25 0,0 0,1 0,24 0,-25 0,0 0,0 0,0 0,1-24,24 24,-25 0,0 0,0 0,25 0,-24 0,24 0,-25 0,0 0,25-25,-25 25,0 0,1 0,-1 0,25 0,-25 0,0 0,1 0,-1 0,0-25,0 25,25 0,-24 0,-1 0,0 0,25 0,-25-25,0 25,1 0,-1 0,0 0,0 0,0 0,1 0,-1-25,0 25,0 0,-24 0,24 0,0 0,0 0,1 0,-26 0,25 0,1-24,-26 24,25 0,-24 0,24 0,-25 0,25 0,-24 0,24 0,-25 0,1-25,24 25,-24 0,-1 0,25 0,-24 0,-1 0,0 0,1 0,-1-25,25 25,-24 0,-1 0,1 0,-1 0,0 0,1-25,-1 25,1 0,24 0,-25 0,1 0,-1-25,1 25,-1 0,0 0,1 0,-1 0,-24-24,24 24,-24 0,24 0,-24 0,24 0,-24-25,0 25,24 0,-24 0,-1 0,1 0,24-25,-24 25,-1 0,1 0,0 0,-1 0,1-25,-1 25,-24 0,25 0,0-25,-26 25,26 0,-25 0,24 0,-24-24,0 24,0 0,0-25,-25 50,-25-25,0 0,0 24,0 1,1-25,-1 25,0-25,0 25,0-25,1 25,-1-25,0 24,0-24,25 25,-25-25,0 25,1-25,24 25,0 0</inkml:trace>
  <inkml:trace contextRef="#ctx0" brushRef="#br0" timeOffset="2222.9277">24061 7094,'-25'0,"25"-25,0 1,0 48,25-24,-25 25,25-25,-25 25,25-25,-25 25,24-25,-24 25,25-25,0 24,0 1,0 0,-1 0,1-25,-25 25,25-25,-25 24</inkml:trace>
  <inkml:trace contextRef="#ctx0" brushRef="#br0" timeOffset="3498.0128">16198 2332,'0'-25,"0"0,0 50,0 0,0-1,0 1,25-25,-25 25,0 0,0 0,0-1,0 1,0 0,0 0,0 0,0-1,0 1,0 0,0 0,0 0,0 0,24-25,-24 24,0 1,0 0,0 0,0 0,0-1,25 1,-25 0,0 0,0 0,0-1,25 1,-25 0,0 0,0 0,0-1,0 1,0 0,0 0,0 0,0-1,0 1,0 0</inkml:trace>
  <inkml:trace contextRef="#ctx0" brushRef="#br0" timeOffset="3858.0958">16223 2332,'0'0,"0"-25,0 0,0 50,0 0,24-25,-24 24,25 1,0 0,-25 0,25-25,-25 25,25-1,-25 1,24 0,1 0,-25 0,25-1,0 1,0 0,-25 0</inkml:trace>
  <inkml:trace contextRef="#ctx0" brushRef="#br0" timeOffset="4126.4159">16198 2332,'-25'0,"25"-25,-25 25,0 0,25-25,-24 25,-1 25,0 0,0-1,0 1,25 0,-24 0,-1 24,25-24,-25 0,25 25,-25-26,25 1,-25 0,25 25,-24-25,24-1,0 1,0 0,0 0</inkml:trace>
  <inkml:trace contextRef="#ctx0" brushRef="#br1" timeOffset="37749.3605">16049 12750,'0'-25,"0"0,0 0,0 0,25 25,0 25,-25 0,24-25,-24 25,25 0,0-1,-25 1,25 0,-25 0,25-25,-25 25,24-1,-24 1,0 0,25 0,-25 0,25-1,-25 1,25 0,-25 0,25 0,-25-1,24-24,1-24,-25-1,0 0,0 0,25 0,-25 1,0-26,25 25,-25 0,25 1,-25-1,24 0,-24 0,25 0,0 1,0-1,0 0,-25 0,24 25,1-25,0 1,0-1,0 25</inkml:trace>
  <inkml:trace contextRef="#ctx0" brushRef="#br1" timeOffset="38758.5116">23416 8186,'0'-25,"0"0,-25 25,25 25,-25-25,25 25,0-1,0 1,0 0,-24 0,24 0,0-1,0 1,24-25,-24 25,25-25,-25 25,25-25,0 0,0 0,-1 0,1 0,0 0,-25-25,25 25,-25-25,25 25,-25-25,24 1,-24-1,0 0,0 0,-24 0,24 1,-25 24,25-25,-25 25,0-25,0 25,1 0,-1 0,0 0,0 0,25 25</inkml:trace>
  <inkml:trace contextRef="#ctx0" brushRef="#br1" timeOffset="39065.2149">23813 8012,'0'-25,"-25"25,0 0,25 25,-25-25,25 25,0 0,25-25,-25 24,25-24,0 0,-25 25,25-25,-1 0,1 0,0 0,0 0,0-25,-25 1,0-1,0 0,0 0,-25 25,25-25,-25 0,0 25,25-24,-25 24,1-25,-1 25,0 0,0 0,0 0,1 0</inkml:trace>
  <inkml:trace contextRef="#ctx0" brushRef="#br1" timeOffset="39946.8206">15702 14015,'-25'0,"50"0,-25 24,25-24,-1 0,1 0,0 0,0 0,0 0,-1 0,1 0,0-24,0 24,0 0,-1 0,1 0,0 0,0 0</inkml:trace>
  <inkml:trace contextRef="#ctx0" brushRef="#br1" timeOffset="40484.593">16520 13866,'0'0,"0"-25,0 0,-25 0,1 25,-1 0,25-24,-25 24,0 24,0-24,1 25,-1-25,25 25,-25-25,25 25,-25 0,25-1,0 1,0 0,0 0,25-25,0 0,0 0,-1 0,-24-25,25 25,0-25,0 0,0 25,-25-24,0 48,0 1,0 0,0 0,0 0,0-1,0 1,0 0,0 0,0 0,0-1,0 1,0 0,0 0,0 0,0-1,0 1,0 0,24-25</inkml:trace>
  <inkml:trace contextRef="#ctx0" brushRef="#br1" timeOffset="40847.5732">16818 14039,'-25'0,"0"0,25 25,-24-25,-1 0,25 25,0 0,0 0,0-1,0 1,0 0,0 0,25-25,-25 25,24-25,1 0,0 0,-25-25,25 25,-25-25,0 0,25 25,-25-25,0 1,0-1,0 0,0 0,-25 0,25 1,-25 24,25-25,-25 25,0 0,1 0,-1 0</inkml:trace>
  <inkml:trace contextRef="#ctx0" brushRef="#br1" timeOffset="41166.1846">17016 13816,'0'25,"0"0,-24-25,24 25,0-1,0 1,24-25,-24 25,25-25,0-25,0 25,0-25,-1 25,-24-24,25 24,-25-25,0 0,0 0,0 0,0 1,-25 24,1-25,-1 25,0 0,0 0,0 0</inkml:trace>
  <inkml:trace contextRef="#ctx0" brushRef="#br1" timeOffset="42305.58">6524 8682,'-25'0,"0"0,1 0,24-25,24 25,1 0,0 0,0 0,0 0,-1 0,26 0,-25 0,0 0,-1-25,1 25,0 0,0 0,0 0,-1 0,1 0,0 0,0 0</inkml:trace>
  <inkml:trace contextRef="#ctx0" brushRef="#br1" timeOffset="42599.0828">7070 8483,'-25'-25,"0"25,25-24,0 48,0 1,0 0,25 0,-25 0,25-1,-25 1,0 0,0 0,24 0,-24-1,0 1,25 0,-25 0,25-25,-25 25</inkml:trace>
  <inkml:trace contextRef="#ctx0" brushRef="#br1" timeOffset="43383.3141">7467 8483,'0'0,"0"-25,0 1,-25 24,0 0,25-25,-25 25,0 0,25 25,-24-25,24 24,-25-24,25 25,0 0,0 0,0 0,0-1,0 1,25-25,-25 25,24-25,-24 25,25-25,0 0,0 25,0-25,-1 0,1 0,0 24,0-24,-25 25,25-25,-25 25,0 0,0 0,-25-25,0 24,0-24,0 0,1 25,-1-25,0 0,0 0,0 0,25-25,-24 25,24-24,0-1,0 0,0 0,0 0,24 1,-24-1,25 25,0-25,0 0,0 25,-1-25,1 1,0 24,0-25,0 0,-1 25,1-25,0 25,-25 25,0 0,0 0,0-1,0 1,25 0,-25 0,25 0,-1-25,-24 24,25-24,0-24,-25-1,0 0,0 0,0 0,-25 1,25-1,-25 25,1-25,-1 25,0 0,0 0</inkml:trace>
  <inkml:trace contextRef="#ctx0" brushRef="#br1" timeOffset="43687.2508">7863 8359,'-24'25,"24"0,-25-25,25 25,0-1,0 1,25 0,-1-25,1 25,0-25,0 0,-25-25,25 25,-25-25,24 25,-24-25,0 1,0-1,0 0,-24 25,24-25,-25 25,25-25,-25 25,0-24,0 24,1 0,24-25</inkml:trace>
  <inkml:trace contextRef="#ctx0" brushRef="#br1" timeOffset="44681.3932">14065 2778,'-25'0,"25"-25,-25 25,25-24,25 24,0 0,-1 0,-24-25,25 25,0 0,0 0,0 0,-1 0,1 0,0 0,0 0,0 0,-1 0,1 0</inkml:trace>
  <inkml:trace contextRef="#ctx0" brushRef="#br1" timeOffset="45229.1633">14387 2555,'0'0,"25"-25,-25 0,25 25,-25-25,24 25,1 0,0 0,0 0,0 0,0 0,-1 25,1-25,-25 25,25 0,0 0,-25-1,25 1,-25 0,0 0,0 0,0 0,0-1,0 1,0 0,-25-25,25 25,-25-25,25 25,-25-25,25 24,-25-24,1 0,-1 25,0-25,0 0,25-25,-25 25,25-24,0-1,25 25,0-25,0 25,0 0,-1 0,1 0,0 0,0 0,0 0,-1 0,-24 25,25-25,0 0,0 0</inkml:trace>
  <inkml:trace contextRef="#ctx0" brushRef="#br1" timeOffset="45674.0715">14858 2480,'-24'-24,"-1"24,25-25,-25 0,0 25,25-25,25 25,0 0,0 0,-1 25,1-25,0 0,0 0,0 0,-1 0,1 0,-25 25,25-25,0 0,-25 25,25-25,-25 24,0 1,24 0,-24 0,0 0,0-1,25 1,-25 0,0 0,0 0,0 0,0-1,0 1</inkml:trace>
  <inkml:trace contextRef="#ctx0" brushRef="#br1" timeOffset="46164.0689">14834 2704,'0'0,"0"-25,24 0,1 25,0 0,0-25,0 0,-1 25,1 0,0-24,0 24,0-25,-1 25,1 0,0-25,25 25,-26 0,1-25,0 25,0 0,0 0,-25-25,24 25,1 0,-50 0,25 25,-24-25,24 25,-25-25,25 25,-25-25,25 25,0-1,0 1,25 0,0-25,-1 0,-24 25,25-25,0 0,-25-25,25 25,0-25,-1 0,1 1,-25-1,0 0,0 0,0 0,-25 25,25-24,0-1,-24 25,-1-25,0 25,25-25,-25 25,0 0,1 0</inkml:trace>
  <inkml:trace contextRef="#ctx0" brushRef="#br1" timeOffset="46491.9096">15454 2133,'0'25,"24"-25,1 25,0-25,0 0,0 0,-1-25,1 25,-25-25,25 25,-25-25,0 1,-25 24,25-25,-25 0,1 25,24-25,-25 25,0 0,0-25,0 25,1 0,-1 0,0 0,0 0,0 0,1 0,-1 0,25 25,-25-25</inkml:trace>
  <inkml:trace contextRef="#ctx0" brushRef="#br1" timeOffset="50765.0735">2605 1191,'0'-25,"-25"25,0 0,0 0,1 0,24 25,-25-25,0 0,25 24,-25-24,25 25,-25-25,25 25,0 0,0 0,0-1,25 1,0-25,-25 25,25-25,0 25,-1 0,1-25,-25 24,25-24,0 25,0 0,-25 0,0 0,-25-25,0 24,0-24,0 0,1 0,24-24,24 24,1-25,0 25,-25-25,25 25,0-25,-1 0,1 25,-25-24,25 24,-25-25,25 25,-25-25,25 25,-25-25,0 50,24-25,-24 25,25 0,-25-1,25 1,-25 0,0 0,25 0,-25-1,0 1,25 0,-25 0,0 0,0 0,0-1,24 1,-24 0,0 0,0 0,0-1,0 1,0-50,0 1,0-1,-24 0,24-25,0 26,0-1,-25 0,25-25,0 25,0 1,0-26,0 25,0 0,-25 1,25-1,0 0,-25 25,25-25,0 0,0 1,-25 24,25-25,0 0,25 25,0 0,0 0,-25 25,25-25,-25 25,24-25,-24 24,0 1,0 0,0 0,0 0,0-1,0 1,0 0,0 0</inkml:trace>
  <inkml:trace contextRef="#ctx0" brushRef="#br1" timeOffset="52439.284">3572 1166,'0'25,"0"-1,25 1,-25 0,0 0,0 0,0-1,25 1,-25 0,25-25,-25 25,24-25,1 0,0 0,0-25,-25 0,25 25,-25-25,24 25,1 0,0 0,0 0,0 0,-1 0,1 25,0-25,0 0,0 0,-25-25,-25 1,0-1,0 0,25 0</inkml:trace>
  <inkml:trace contextRef="#ctx0" brushRef="#br1" timeOffset="52673.0974">4168 1191,'24'0,"1"0,-25-25,25 25,0 0,-25-25,25 25,-1 0</inkml:trace>
  <inkml:trace contextRef="#ctx0" brushRef="#br1" timeOffset="52836.9913">4267 1339,'-25'0,"25"25,0-50,25 25,-25-24,25 24,-25-25,24 25,1-25</inkml:trace>
  <inkml:trace contextRef="#ctx0" brushRef="#br1" timeOffset="53311.7192">4639 1067,'0'24,"0"1,0 0,25-25,-25 25,0 0,0-1,-25-24,0 0,25 25,-25-25,0 0,1 0,24-25,24 25,1 0,0-24,0 24,0 0,-1 0,1 0,-25-25,25 25,0 0,0 0,-1 0,-24-25,25 25,0 0,-25-25,0 0,-25 25,0 0,1-24,-1 24,0 0,0 0,0 0,25 24</inkml:trace>
  <inkml:trace contextRef="#ctx0" brushRef="#br1" timeOffset="53644.2498">3597 1984,'25'0,"0"0,-1-24,1 24,0-25,0 25,0 0,-1-25,1 25,0 0,0-25,24 25,-24 0,25-25,-25 25,24-24,1 24,0-25</inkml:trace>
  <inkml:trace contextRef="#ctx0" brushRef="#br1" timeOffset="55576.4633">6102 843,'0'-24,"0"48,0 1,0 0,0 0,0 0,25-1,-25 1,25-25,-25 25,25-25,-25 25,25-25,-1 0,1 0,0 0,0 0,0 0,-25-25,24 25,1-25,-25 0,25 25,-25-24,0-1,0 0,0 0,-25 25,25-25,-25 1,1 24,24-25,-25 25,0-25,0 25,0 0,1 0,-1 0,0 0,0 0,0 0,25 25</inkml:trace>
  <inkml:trace contextRef="#ctx0" brushRef="#br1" timeOffset="56339.171">6623 1017,'0'-25,"0"0,0 50,-25-25,25 25,-24-25,24 25,0 0,-25-25,25 24,0 1,-25-25,25 25,0 0,0 0,-25-25,25 24</inkml:trace>
  <inkml:trace contextRef="#ctx0" brushRef="#br1" timeOffset="56920.322">6896 843,'0'25,"25"-50,0 25,-1 0,-24-24,25 24,0 0,0 0,0-25,-1 25,1 0,0-25</inkml:trace>
  <inkml:trace contextRef="#ctx0" brushRef="#br1" timeOffset="57353.8387">7219 670,'0'-25,"24"25,-24-25,25 25,0 0,-25 25,25-25,0 25,-1-25,-24 25,0-1,25 1,-25 0,0 0,0 0,0-1,-25 1,1-25,24 25,-25-25,25 25,-25-25,0 0,25-25,25 25,0 0,0-25,-1 25,1-25,0 25,0 0,0 0,-25-24,24 24,1 0,0 0,0-25</inkml:trace>
  <inkml:trace contextRef="#ctx0" brushRef="#br1" timeOffset="57643.6789">7615 571,'-24'0,"48"0,1 24,0-24,0 0,0 0,-25 25,24 0,1 0,-25 0,25-1,-25 1,0 0,0 0,0 0,0-1,-25-24,25 25</inkml:trace>
  <inkml:trace contextRef="#ctx0" brushRef="#br1" timeOffset="58033.6505">7640 819,'0'-25,"0"0,25 25,0-25,0 0,-1 25,1-24,0-1,0 25,0-25,-1 25,1-25,0 25,0 0,-25-25,25 25,-1 0,-24 25,0 0,0 0,0 0,25-25,0 0,0 0,0-25,-1 25,-24-25,25 25,-25-25,0 0,0 1,-25-1,1 25,-1 0,0 0,25-25,-25 25</inkml:trace>
  <inkml:trace contextRef="#ctx0" brushRef="#br1" timeOffset="58398.438">8111 521,'0'-25,"-24"0,-1 0,25 1,-25 24,25-25,0 50,0-1,25-24,-25 25,25-25,-1 0,-24-25,0 1</inkml:trace>
  <inkml:trace contextRef="#ctx0" brushRef="#br1" timeOffset="60252.8376">16495 7640,'0'-25,"0"0,0 0,25 25,-25 25,0 0,0 0,0-50,0 0,0 0,-25 25,25 25,-24-25,24-25</inkml:trace>
  <inkml:trace contextRef="#ctx0" brushRef="#br1" timeOffset="63145.6083">16446 7615,'0'25,"0"-50,-25 50,0 0,25-1,25-24,0 0,-25-24,25 24,-25-25,24 25,1 0,-25-25,0 0,-25 25,25-25,-24 25,-1 0,0 25,0-25,0 0,25 25,0 0,25-25,0 0,0 0,0 0,-1 0,-24-25,0 0,-24 25,-1 0,0-25,0 25,0 0,25 25,25-25,0 25,0-25,0 0,-25 25,24-25,-24-25,0 0,-24 25,24-25,-25 25,25-24,-25 24,25 24,25-24,-25 25,-25-25,25-25</inkml:trace>
  <inkml:trace contextRef="#ctx0" brushRef="#br1" timeOffset="64650.2519">9426 521,'0'-25,"0"0,-25 25,50 25,-25 0,25 0,-25 0,0-1,0 1,0 0,0 0,25 0,-25-1,0 1,0 0,0 0,25 0,-25-1</inkml:trace>
  <inkml:trace contextRef="#ctx0" brushRef="#br1" timeOffset="65371.3082">9798 620,'0'0,"0"-25,-25 1,1-1,-1 0,0 25,0 0,0 0,25 25,0 0,0-1,0 1,0 0,25-25,-25 25,25-25,-25 25,25-25,0 0,-1 24,1-24,0 0,0 0,-25 25,25-25,-1 0,-24 25,25-25,0 25,-25 0,0-1,-25-24,0 0,1 25,-1-25,0 0,0 0,0 0,25-25,-24 25,-1 0,25-24,0-1,0 0,0 0,25 0,-1 25,-24-24,25 24,0-25,0 25,0 0,-1 0,-24-25,25 25,0 0,0 0,0 0,-1 0,-24 25,25-25,0 25,0-25,-25 24,25-24,-25-24,-25 24,25-25,-25 25,0-25,0 0,1 0,-1 25,25-24,0-1</inkml:trace>
  <inkml:trace contextRef="#ctx0" brushRef="#br1" timeOffset="65667.1307">10046 446,'-25'0,"25"25,0 0,25-25,0 0,0 0,0 0,-1 0,1 0,0 0,0 0,0 0,-25-25,0 0,-25 25,25-24,-25 24,0 0,0 0,1 0,-1 0,25 24</inkml:trace>
  <inkml:trace contextRef="#ctx0" brushRef="#br1" timeOffset="66161.1471">10369 794,'0'25,"0"-1,0 1,0 0,-25 0,25 0,0-1,-25-24,25 25,-25-25,25 25,-25-25</inkml:trace>
  <inkml:trace contextRef="#ctx0" brushRef="#br1" timeOffset="66843.8467">10691 595,'-25'0,"1"0,-1 25,0-25,25 25,0 0,-25-25,25 25,0-1,0 1,0 0,25-25,-25 25,25-25,0 0,-1 0,1 0,0 0,0-25,0 25,-1 0,-24-25</inkml:trace>
  <inkml:trace contextRef="#ctx0" brushRef="#br1" timeOffset="67151.8517">10939 595,'-25'0,"25"25,-24-25,24 25,0 0,-25-25,25 25,0-1,-25-24,25 25,0 0,25-25,-25 25,25-25,-1 0</inkml:trace>
  <inkml:trace contextRef="#ctx0" brushRef="#br1" timeOffset="67671.7297">11162 571,'-24'0,"24"24,0 1,0 0,24-25,-24 25,25-25,0 0,0 0,0 0,-1 0,-24-25,25 25,-25-25,25 25,-25-25,25 50,0 0,0-25,-1 0,1 0,0 0,-25-25,25 25,-25-25,0 1,0-1,0 0,0 0,0 0,-25 25,0-25,0 25,1 0</inkml:trace>
  <inkml:trace contextRef="#ctx0" brushRef="#br1" timeOffset="73186.5611">16520 7665,'0'-25,"0"0,0 0,0 0,0 1,-25 24,25-25,0 0,-24 25,24-25,0 0,0 1,-25 24,25-25,-25 25,25-25,-25 25,25-25,-25 25,25-25,-24 25,24-24,-25 24,25-25,-25 25,25-25,-25 25,25-25,-25 25,25-25,-24 25,24-24,-25-1,0 25,25-25,-25 25,25-25,-25 25,1-25,-1 25,25-24,-25 24,0-25,0 0,1 25,24-25,-25 25,0-25,0 25,25-24,-25 24,1-25,-1 25,0-25,0 0,0 25,1-25,-1 25,0-25,0 25,25-24,-25 24,0-25,1 25,24-25,-25 25,0-25,0 0,0 25,1-24,-1-1,0 25,25-25,-25 25,0-25,1 25,24-25,-25 25,0-24,0 24,0 0,25-25,-24 25,-1 0,25-25,-25 25,0 0,0 0,25-25,-24 25,-1 0,0 0,0-25,0 25,1 0,-1 0,0 0,25-24,-25 24,0 0,1 0,-1 0,0 0,0 0,0 0,1 0,24-25,-25 25,0 0,0 0,0 0,1 0,-1 0,0 0,0 25,0-25,0 0,1 0,24 24,-25-24,0 0,0 25,0-25,25 25,-24-25,-1 0,0 0,25 25,-25-25,0 0,1 25,-1-25,25 24,-25-24,0 0,25 25,-25-25,25 25,-24-25,-1 0,25 25,-25-25,0 25,0-1,1-24,24 25,-25 0,0-25,25 25,-25 0,0-1,1 1,24 0,-25-25,25 25,0 0,-25-25,25 25,0-1,-25 1,25 0,-25 0,25 0,0-1,0 1,-24-25,24 25,0 0,0 0,-25-1,25 1,0 0,0 0,0 0,0-1,0 1,0 0,0 0,0 0,0-1,0 1,-25-25,25 25,0 0,0 0,0-1,0 1,0 0,0 0,0 0,0-1,0 1,0 0,0 0,0 0,0-1,0 1,25 0,-25 0,0 0,0-1,0 1,25-25,-25 25,0 0,0 0,24 0,-24-1,0 1,25 0,-25 0,25 0,-25-1,25 1,-25 0,0 0,25-25,-25 25,0-1,24 1,-24 0,25-25,-25 25,0 0,25-25,-25 24,0 1,25-25,-25 25,25 0,-25 0,24-25,-24 24,25 1,-25 0,25 0,-25 0,25-25,-25 24,25 1,-25 0,24-25,-24 25,25-25,-25 25,25-1,-25 1,25 0,0 0,-25 0,24-25,-24 24,25-24,-25 25,25-25,-25 25,25-25,0 25,-1 0,-24 0,25-25,-25 24,25-24,-25 25,25 0,-25 0,25-25,-25 25,24-25,-24 24,25 1,-25 0,25-25,-25 25,25 0,-25-1,25-24,-25 25,0 0,25-25,-25 25,24-25,-24 25,25-1,-25 1,25-25,-25 25,25 0,0 0,-25-1,24 1,1 0,0 0,-25 0,25-25,-25 24,25-24,-25 25,24-25,-24 25,25 0,0 0,-25-1,25-24,-25 25,25-25,-25 25,24 0,-24 0,25-25,-25 24,25-24,-25 25,25 0,0 0,-25 0,24-25,-24 25,25-25,-25 24,25 1,-25 0,25-25,-25 25,25 0,-25-1,24-24,-24 25,25-25,-25 25,25 0,-25 0,25-1,-25 1,25-25,-25 25,24 0,-24 0,25-25,-25 24,25 1,-25 0,25-25,-25 25,25 0,-25-1,24-24,-24 25,25-25,-25 25,25 0,-25 0,25-25,-25 24,25-24,-25 25,24 0,-24 0,25-25,-25 25,25-25,-25 24,25-24,-25 25,25 0,-25 0,25-25,-25 25,24-1,-24 1,25-25,-25 25,25 0,-25 0,25-25,-25 24,0 1,25 0,-25 0,0 0,24-25,-24 25,25-1,0 1,-25 0,25 0,-25 0,25-1,-25 1,24-25,-24 25,0 0,25-25,-25 25,0-1,25-24,-25 25,0 0,25-25,-25 25,25-25,-25 25,0-1,24-24,-24 25,0 0,25-25,-25 25,0 0,25-25,-25 24,25 1,-25 0,25-25,-25 25,24 0,1-1,-25 1,25-25,-25 25,25-25,-25 25,0 0,25-1,-25 1,24-25,-24 25,0 0,0 0,0-50,0 0,0 0,-24 0,-1 25</inkml:trace>
  <inkml:trace contextRef="#ctx0" brushRef="#br1" timeOffset="74062.4881">16272 14684,'-25'0,"50"0,0 0,0 0,0 0,-1-24,1 24,0 0,25 0,-26 0,26 0,-25 0,24 0,-24 0,25 0,0-25,-26 25,26 0,-25 0,0 0,24 0,-24 0,0 0,0 0,-1 0,1 0,0 0,0 0,-25-25,-25 25</inkml:trace>
  <inkml:trace contextRef="#ctx0" brushRef="#br1" timeOffset="75489.2098">2927 2232,'0'0,"-25"0,25-24,0 48,0 1,0 0,0 0,0 0,0-1,0 1,0 0,0 0,0 0,25-1,-25 1,0 0,0 0</inkml:trace>
  <inkml:trace contextRef="#ctx0" brushRef="#br1" timeOffset="76066.2921">2754 2356,'0'-24,"0"-1,24 25,-24-25,25 0,0 25,0-25,0 25,-1-24,1 24,0 0,0 0,0 0,0-25,-1 25,1 0,0 25,0-1,-25 1,0 0,25-25,-25 25,0 0,0-1,0 1,0 0,24 0,-24 0,0-1,0 1,25-25,-25 25,0 0,25-25,-25 25,25-25,-25-25,0 0,0 0,-25 0,25 1,0-1,-25 0,25 0,0 0,-25 1,25-1,25 25,-25-25,25 25,-25-25,25 25,0 0,-1 0,1 0,0 0,-25 25,25-25,-25 25,25-25,-25 25,0-1,24-24,-24 25,0 0,0 0,-24 0,24-1,-25-24,25 25,-25-25,0 25,0-25</inkml:trace>
  <inkml:trace contextRef="#ctx0" brushRef="#br1" timeOffset="76944.1906">4217 2009,'0'25,"0"0,25-25,-25 25,0-1,25 1,-25 0,25-25,-25 25,24-25,1 0,-25-25,0 0,0 0,25 25,0 0,-25 25,25-25,-1 25,1-25,0 25,0-25,0 0,-1 0,-24-25,0 0,-24 0,-1 1,25-1,-25 25,25-25,-25 0,0 0,25 1,-24 24,24-25,-25 0,50 25,-25-25,24 25</inkml:trace>
  <inkml:trace contextRef="#ctx0" brushRef="#br1" timeOffset="77202.0048">4738 1836,'0'24,"25"-24,0 25,-1-25,-24 25,25-25,0 0,0 0</inkml:trace>
  <inkml:trace contextRef="#ctx0" brushRef="#br1" timeOffset="77831.8858">4936 1910,'-24'0,"24"25,-25 0,25-1,0 1,0 0,0 0,0 0,25-1,-1-24,1 0,0 0,0 0,0 0,0 0,-25-24,24 24,-24-25,25 25,-25-25,0 0,0 0,-25 1,1-1,-1 25,0-25,0 25,0 0,0 0</inkml:trace>
  <inkml:trace contextRef="#ctx0" brushRef="#br1" timeOffset="78042.7812">5036 1712,'-25'0,"0"0,25-25,25 25,0-25,0 25,-1-25,1 0,0 0,0 25,0-24,-1 24,1-25</inkml:trace>
  <inkml:trace contextRef="#ctx0" brushRef="#br1" timeOffset="78229.6121">5234 1563,'0'0,"-25"0,25 24,-24-24,-1 0,0 0,0 0,25 25,25-25,-25 25,25-25,-25 25,25 0,-25 0,24-25,-24 24,25 1</inkml:trace>
  <inkml:trace contextRef="#ctx0" brushRef="#br1" timeOffset="79577.1507">6549 1538,'0'0,"0"25,0-1,0 1,0 0,-25 0,25 0,0 0,0-1,0 1,0 0,0 0,0 0,-25-25,25 24,-25-24,25 25,-24-25,24-25,-25 25,25-24,-25 24,25-25,0 0,0 0,25 25,0 0,-1 0,1 0,0 0,0 0,0 25,-1-25,1 0,-25 25,25-25,0 0,0 0,-25 25,24-25,1 0,-25-25,-25 25,25-25,-24 0,24 0,-25 25,25-24,-25-1,25 0</inkml:trace>
  <inkml:trace contextRef="#ctx0" brushRef="#br1" timeOffset="80626.231">7392 1439,'-25'0,"25"24,-24-24,-1 0,50 25,-1-25,1 0,0-25,0 25,0 0,-25-24,24 24,1 0,0 0,-25-25,25 25,0 0,-1-25</inkml:trace>
  <inkml:trace contextRef="#ctx0" brushRef="#br1" timeOffset="81098.0898">7913 1290,'0'-25,"-25"25,0 0,1 0,-1 0,0 25,0-25,0 25,1-25,24 24,-25-24,25 25,-25-25,25 25,0 0,0 0,25-25,0 0,-1 0,1 0,0-25,0 25,-25-25,0 50,25-25,-25 25,24-25,-24 24,25 1,-25 0,25-25,-25 25,25 0,-25-1,25 1,-25 0,0 0,0 0,0 0</inkml:trace>
  <inkml:trace contextRef="#ctx0" brushRef="#br1" timeOffset="81430.1596">8087 1463,'0'25,"-25"-25,25 25,0 0,0 0,25-25,-1 0,1 0,0 0,-25-25,25 25,0-25,-25 0,-25 0,0 25,25-24,-25 24,0 0,1-25,-1 25,0 0,0 0</inkml:trace>
  <inkml:trace contextRef="#ctx0" brushRef="#br1" timeOffset="81742.6933">8161 1240,'0'25,"25"-25,0 0,0 0,-1 0,-24-25,25 25,-25-25,0 1,-25 24,1-25,-1 25,25-25,-25 25,0 0,0 0,25-25,-25 25,1 0</inkml:trace>
  <inkml:trace contextRef="#ctx0" brushRef="#br1" timeOffset="83871.4981">16892 12030,'-24'0,"-1"0,0 0,0 25,0-25,25 25,-24 0,-1-1,0 1,25 0,-25 0,0 0,0-25,25 25,-24-25,-1 0,0 0,0-25,25 0,0 0,25 25,0 0,-25 25,25-25,-1 0,1 25,0-25,0 25,0-1,0-24,-1 25,1-25,0 0,0 25,0-25,-1 0,1 0,0 0,0 0,0 0,-25-25,-25 0,0 25,25-24,-25 24,25-25,-25 25,25-25,-24 25,24-25,-25 25,25-25,0 0,-25 25,0 0,25-24,-25 24</inkml:trace>
  <inkml:trace contextRef="#ctx0" brushRef="#br1" timeOffset="84971.0524">16297 12005,'-25'25,"0"-25,1 0,-1 0,0 0,25-25,25 25,0 0,-1-24,1 24,0 0,0 0,-25-25,25 25,-1 0,1 0,0 0,-25-25,25 25,0 0,-25 25,-25-25,0 0,0 25,0-25,1 0,-1 0,0 24,0-24,0 0,50 0,0 0</inkml:trace>
  <inkml:trace contextRef="#ctx0" brushRef="#br1" timeOffset="88354.7404">14784 3101,'25'-25,"0"25,-1-25,26 25,-25-25,0 25,74-25,-50 1,-24 24,25-25,-1 0,1 25,0-25,-26 25,26-25,-25 25,24 0,-24-24,0 24,0 0,0-25</inkml:trace>
  <inkml:trace contextRef="#ctx0" brushRef="#br1" timeOffset="94219.8651">13643 7689,'-25'0,"25"25,-25-25,25 25,0 0,25-25,0 0,0 0,0-25,-1 25,-24-25,-24 25,24-25,-25 25,25 25,-25-25,25 25,0 0,25-25,0 0,-1 0,1 0,-25-25,0 0,-25 0,1 25,-1 0,25-24,-25 24,0 0,25 24,25 1,0-25,0 0,-25-25,0 1,0-1,-25 25,25-25,-25 25,25 25</inkml:trace>
  <inkml:trace contextRef="#ctx0" brushRef="#br1" timeOffset="94951.8957">14313 7888,'0'-25,"0"0,0 0,0 50,0 0,0 0,24-25,-24 25,0-1,0 1,25 0,-25 0,0 0,0 0,25-1,-25 1,0 0,0 0,25-25</inkml:trace>
  <inkml:trace contextRef="#ctx0" brushRef="#br1" timeOffset="95353.83">14511 7962,'0'-25,"-25"25,25 25,-25-25,1 25,24 0,-25-25,25 25,-25-25,25 25,0-1,25-24,0 0,-1 0,1 0,0 0,0 0,-25-24,25 24,0 0,-1 0,1 0,0 0,0 0</inkml:trace>
  <inkml:trace contextRef="#ctx0" brushRef="#br1" timeOffset="95734.2441">14263 8334,'0'0,"0"25,25-25,0 0,-1 0,1-25,0 25,0 0,0 0,-1-24,1 24,0 0,0 0,25-25,-26 25,1 0,-25-25,25 25,0 0,0 0,-1-25,1 25,0 0,0 0,0 0</inkml:trace>
  <inkml:trace contextRef="#ctx0" brushRef="#br1" timeOffset="96255.4307">14486 8533,'25'0,"0"0,-25-25,25 25,0 0,-1 0,1 25,0-25,-25 25,0-1,0 1,0 0,-25-25,25 25,-25-25,25 25,-24-25,24 24,-25-24,0 0,25 25,0-50,25 25,0 0,-1 0,1 0,-25-24,25 24,0 0,0 0,-1 0,1 0,-25-25,25 25</inkml:trace>
  <inkml:trace contextRef="#ctx0" brushRef="#br1" timeOffset="96767.1505">14809 8508,'-25'0,"25"-25,0 50,0 0,25-25,-25 25,25-25,-25 24,24-24,-24 25,25-25,0 0,0 0,-25-25,25 1,-25-1,0 0,0 0,0 50,24 0,-24 0,0-1,0 1,0 0,0 0,0 0,0-1,0 1</inkml:trace>
  <inkml:trace contextRef="#ctx0" brushRef="#br1" timeOffset="97171.9604">15156 8533,'0'25,"0"-1,0 1,0 0,25-25,-25 25,25-25,-1 0,1 0,-25-25,25 25,-25-25,0 0,0 1,0-1,-25 25,25-25,-25 25,1 0,-1 0,0 0,0 0,0 0,1 0</inkml:trace>
  <inkml:trace contextRef="#ctx0" brushRef="#br1" timeOffset="97917.5814">14114 8186,'-25'0,"1"0,-1 0,25-25,25 25,-1 0,1 0,-25-25,25 25,0 0,0-25</inkml:trace>
  <inkml:trace contextRef="#ctx0" brushRef="#br1" timeOffset="99282.2252">13569 7714,'-25'0</inkml:trace>
  <inkml:trace contextRef="#ctx0" brushRef="#br1" timeOffset="105859.0009">7417 7937,'0'-24,"0"-1,0 0,0 0,0 50,0 0,-25-25,25 25,-25-1,25 1,-24-25,24 25,0 0,-25 0,25 0,-25-25,25 24,-25 1,25 0,-25-25,25 25,-24 0,-1-1,0 1,50-25,0 0,-1 0,1 0,0 0,0 0,-25 25,25-25,-1 0,1 25,0-25,0 25,0-25,-1 0,-24 24,25-24,0 0,0 0</inkml:trace>
  <inkml:trace contextRef="#ctx0" brushRef="#br1" timeOffset="123626.1467">16371 11956,'25'0,"0"0,0 0,0 0,-1 0,1 0,0 0,0 0,0 0,-1 0,1 0,0 0,0 0,0 0,0 0,-1 0,1 0,0 0,0 0,0 0,-1 0,1 0,0 0,0 0,0 0,-1 0,1 0,0 0,0 0,0 0,-1 0,1 0,0 0,0 25,0-25,-1 0,1 0,0 0,0-25,0 25,-1 0,1 0,0 0,0 0,0 0,-1 0,1 0,0 0,0 0,0 0,-1 0,1 0,0 0,0 0,-50 0,0 0</inkml:trace>
  <inkml:trace contextRef="#ctx0" brushRef="#br1" timeOffset="124816.0017">16322 3051,'0'0,"25"0,-1 0,1 0,0 0,-25-25,25 25,0 0,-1 0,1 0,0 0,0 0,0-25,-1 25,1 0</inkml:trace>
  <inkml:trace contextRef="#ctx0" brushRef="#br1" timeOffset="129152.6719">16396 3026,'25'0,"0"0,0 0,-1 0,1 0,-25-25,25 25,0 0,0 0,-1 0,1 0,0 0,0 0,0 0,0 0,-1 0,1 0,0 0,0 0,0 0,-1 0,1 0,0 0,0 0,0 0,-1 0,1 0,0 0,0 0,0 0,-1 0,1 0,0 0,-25-24,25 24,0 0,-1 0,1 0,0 0,0 0,0 0,-1 0,1 0,0 0,0 0,0 24,-1-24,1 0,0 0,0 0,0 0,24 0,-24 0,0 0,25 0,-26 0,1 25,25-25,-25 0,24 0,-24 0,0 0,24 0,-24 0,0 0,25 25,-26-25,26 0,-25 0,24 0,-24 0,25 0,-25 0,24 0,-24 0,0 0,24 25,-24-25,0 0,25 0,-26 0,26 0,-25 0,0 25,24-25,-24 0,0 0,25 0,-26 24,1-24,25 0,-25 0,24 0,-24 0,25 25,-26-25,26 0,-25 0,24 0,-24 0,0 25,25-25,-26 0,26 0,-25 25,24-25,-24 0,0 25,25-25,-26 0,1 0,0 24,0-24,0 0,-1 25,1-25,0 25,0-25,0 0,0 25,-1-25,1 25,0-25,0 24,0-24,-25 25,24-25,1 25,0 0,0-25,-25 25,25-25,-1 24,1-24,-25 25,25-25,0 25,0-25,-25 25,24-25,-24 25,25-25,0 24,0 1,0 0,-1-25,-24 25,25-25,-25 25,25-25,-25 25,25-25,-25 24,25-24,-1 25,-24 0,25-25,-25 25,25-25,-25 25,25-25,-25 24,25-24,-25 25,24-25,-24 25,25 0,0 0,0-1,-25 1,25 0,-1 0,-24 0,25-1,0 1,-25 0,25 0,0-25,-25 25,25-1,-25 1,24 0,1 0,0 0,-25-1,25 1,-25 0,25-25,-1 25,-24 0,25-1,0 1,-25 0,25 0,0 0,-25-1,24 1,-24 0,25 0,0 0,-25-1,25 1,0 0,-25 0,24 0,1 0,-25-1,25 1,-25 0,25 0,0 0,-25-1,24 1,1 0,-25 0,25 0,-25-1,25 1,0 0,-25 0,24 0,-24-1,25 1,-25 0,25 25,-25-26,0 1,25 0,-25 0,25 0,-25-1,24 1,-24 0,0 0,25 0,-25-1,0 1,25 0,-25 0,0 0,25-1,-25 1,0 0,0 0,0 25,25-26,-25 1,24 0,-24 0,25 0,-25-1,0 1,25 0,-25 0,0 0,0-1,25 1,-25 0,0 25,25-26,-25 1,0 0,24 0,-24 0,0-1,0 1,25 0,-25 0,0 0,0-1,0 1,25 0,-25 0,0 0,0-1,0 1,25 0,-25 0,0 0,0-1,0 1,0 0,0 0,0 0,0 0,0-1,0 1,25 0,-25 25,0-26,0 1,0 0,0 0,0 0,0-1,0 1,0 0,0 0,0 0,0-1,0 1,0 0,0 0,0 0,0-1,0 1,0 0,0 0,-25 0,25-1,0 1,0 0,0 0,0 0,-25-1,25 1,0 0,0 0,-25 24,25-24,0 0,0 0,-25 0,25-1,0 1,-24 0,24 25,0-25,-25-1,25 1,-25 0,25 0,0 0,-25-1,25 1,-25 0,25 25,-24-26,24 1,-25 0,25 0,0 0,-25-1,25 26,-25-25,25 0,-25-1,25 1,-24 0,24 0,-25 0,25 24,0-24,-25 0,25 0,-25-1,25 1,-25 0,25 0,-24 0,24-1,-25 1,25 0,-25-25,25 25,-25 0,25 0,-25-1,1 1,24 0,-25 0,25 0,-25-25,25 24,-25 1,0 0,25 0,0 0,-24-25,24 24,-25 1,0 0,0 0,25 0,-25-25,25 24,-24 1,-1-25,25 25,-25 0,0 0,0-1,1 1,-1 0,0-25,0 25,25 0,-25-25,1 24,24 1,-25-25,0 25,0 0,0-25,25 25,-25-1,1-24,24 25,-25-25,0 25,0-25,25 25,-25-25,1 25,24-1,-25-24,0 25,0 0,0-25,1 25,24 0,-25-25,0 25,0-1,0 1,1-25,24 25,-25-25,0 25,0 0,0-1,1-24,24 25,-25-25,0 25,0 0,0 0,1-25,-1 24,0-24,25 25,-25-25,0 25,1-25,24 25,-25-25,25 25,-25-25,0 24,0-24,25 25,-24-25,-1 25,0-25,25 25,-25-25,0 25,0-25,1 24,-1-24,25 25,-25-25,0 25,0-25,1 25,-1-25,25 25,-25-25,0 24,0-24,25 25,-24-25,24 25,-25-25,0 25,0-25,25 25,-25-25,25 24,-24-24,24 25,-25-25,25 25,-25-25,0 25,0 0,1-25,24 24,-25-24,0 25,0-25,25 25,-25-25,1 25,-1-25,0 25,0-25,0 24,1-24,24 25,-25-25,0 0,0 25,0-25,1 25,-1-25,0 25,0-25,0 25,0-25,1 0,24 24,-25-24,0 0,25 25,-25-25,0 0,25 25,-24-25,-1 0,0 0,25 25,-25-25,0 0,1 0,-1 25,0-25,0 0,0 0,1 24,-1-24,0 0,0 0,0 0,1 25,-1-25,0 0,0 0,0 0,1 0,-1 0,0 0,0 25,0-25,1 0,-1 0,0 0,0 0,0 25,1-25,-1 0,0 0,0 0,0 0,1 0,-1 0,0 25,0-25,0 0,0 0,1 0,-1 0,0 0,0 0,0 24,1-24,-1 0,0 0,0 0,0 25,1-25,-1 0,0 0,25 25,-25-25,0 0,1 0,24 25,-25-25,0 0,0 25,0-25,1 0,24 24,-25-24,0 0,25 25,-25-25,0 0,25 25,-24-25,-1 25,0-25,25 25,-25-25,25 24,-25-24,1 25,-1-25,25 25,-25-25,0 25,0-25,25 25,-24-25,-1 0,25 24,-25 1,0-25,25 25,-25-25,0 25,1-25,24 25,-25-25,0 0,0 24,0-24,1 0,24 25,-25-25,0 0,25 25,-25-25,0 0,1 0,-1 25,0-25,0 0,0 25,1-25,24-25,-25 25</inkml:trace>
  <inkml:trace contextRef="#ctx0" brushRef="#br1" timeOffset="131761.32">16421 7615,'25'0,"0"0,-1 0,1-25,0 25,0 0,0-25,-1 25,26-24,-25-1,25 25,-1-25,1 0,-1 0,1 1,24-1,-24 0,24 0,1-24,-26 24,26 0,-1 0,1 0,-26 1,26-1,-1 0,-24 0,24 0,-24 1,-1-1,26 0,-26 0,1 0,0 1,24-1,-24 25,-1-25,1 0,24 0,-24 0,-1 1,1-1,24 0,-24 0,0 0,-1 1,1-1,0 0,-1 25,1-25,-1 0,1 1,0 24,-1-25,1 25,-1-25,-24 0,25 25,-1-25,1 25,-25-24,24 24,1-25,-25 25,24-25,-24 25,25-25,-25 25,24-25,-24 25,0-24,25 24,-26 0,1-25,25 25,-25-25,-1 25,1-25,25 25,-25 0,-1-25,1 25,0 0,-25-24,25 24,0 0,-1 0,-24-25,25 25,0 0,0 0,0-25,-1 25,1 0,0-25,0 25,0 0,-1-25,1 25,0-24,0 24,0 0,-1 0,-24-25,25 25,0 0,0 0,-25-25,25 25,-1 0,1 0,0-25,0 25,0 0,0-25,-1 25,1 0,0-24,0 24,0 0,-1 0,-24-25,25 25,0 0,0-25,0 25,-1 0,1 0,0-25,0 25,0 0,-25-25,24 25,1 0,0 0,-25-25,25 25,0 0,-1 0,-24-24,25 24,0 0,0 0,-25-25,25 25,-1 0,-24-25,25 25,0 0,0 0,-25-25,25 25,-25 25,-25-25,25 25,-25-25,0 25,25-1,-25-24,25 25,-24 0,-1 0,25 0,-25-25,25 25,-25-25,25 24,-25 1,25 0,0-50</inkml:trace>
  <inkml:trace contextRef="#ctx0" brushRef="#br1" timeOffset="132008.247">21407 5655,'25'-24,"-1"24,1 0,0-25,0 25,0 0,-1 25,1-1,-25 1,0 0</inkml:trace>
  <inkml:trace contextRef="#ctx0" brushRef="#br1" timeOffset="132867.239">19001 5904,'0'-25,"0"0,0 50,0 0,0-1,0 1,0 0,0 0,25 0,-25-1,24 1,-24 0,0 0,0-50,-24 25,-1-25,0 0,25 1,-25 24,25-25,0 0,0 0,0 0,0 1,0-1,0 0,0 0,0 0,25 0,0 25,-25-24,25-1,-1 0,1 25,-25-25,25 25,0 0,0 0,-1 0,1 0,0 0,0 0,-25 25,0 0,0 0,0-1,0 1,0 0,0 0,-25-25,25 25,-25 0,0-1,1 1,24 0,-25-25,0 25,50-25,0 0,-1 0,1 0,0 0,0-25,0 25,-1 0,1 0,0 0,0 0,0 0,-1 0,1 0,0 0</inkml:trace>
  <inkml:trace contextRef="#ctx0" brushRef="#br1" timeOffset="133085.1151">19497 5854,'0'-25,"25"25,-1-25,1 25,0 0,-25-25,25 25,0 0,-1-24,1 24,0 0</inkml:trace>
  <inkml:trace contextRef="#ctx0" brushRef="#br1" timeOffset="133297.1921">19472 6003,'0'0,"25"-25,0 25,-1-25,1 25,0 0,0-25,0 25,-1 0,1-24,0 24,0 0,0-25,-1 25</inkml:trace>
  <inkml:trace contextRef="#ctx0" brushRef="#br1" timeOffset="134158.6088">20191 5531,'25'0,"-25"-24,0 48,0 1,0 0,0 0,0 0,-25-25,25 24,-24 1,24 0,-25-25,0 25,0 0,25-1,-25 1,1-25,-26 25,25 0,0 0,1-25,-1 25,0-25,0 0,25-25,0 0,25 25,0-25,0 25,-1-25,1 25,0 0,0-25,0 25,-1 0,1 0,0 0,0 0,0 0,-1 0,1 0,0 0,0 0,-25 25,25-25,-1 0,1 25,0-25,0 0,-25 25,25-25,-1 0,1 0,0 0,-25-25,25 25,-25-25,0 0,0 1,0-1,0 0,0 0,-25 25,25-25,-25 1,0-1,1 0,-1 25,0 0,0 0</inkml:trace>
  <inkml:trace contextRef="#ctx0" brushRef="#br1" timeOffset="135593.7373">22622 7094,'0'-25,"0"1,-25 24,25 24,-24-24,-1 0,25 25,-25-25,25 25,-25-25,0 25,1 0,-1-1,0 1,0-25,0 0,25 25,-24-25,-1 0,0 0,0 25,0-25,1 0,-1-25,25 0,0 0,0 1,25 24,-1 0,1 0,0 0,0 0,0 0,-1 0,1 0,0 0,-25 24,25-24,0 0,-1 25,1-25,0 0,0 25,0-25,-1 0,-24 25,25-25,0 0,0 25,0-25,-1 0,1 24,0-24,0 0,0 0,-1 0,1 0,-25-24,0-1,0 0,0 0,0 0,0 1,-25 24,25-25,-24 0,-1 0,0 0,0 25,25-24,-25 24,1 0,-1 0,0 0</inkml:trace>
  <inkml:trace contextRef="#ctx0" brushRef="#br1" timeOffset="137497.1651">15801 2902,'0'25,"0"0,0 0,-25-1,25 1,0 0,-25-25,25 25,0 0,-24-1,24 1,-25 0,0 0,25 0,-25-25,25 24,-25 1,0 0,1-25,24-25,0 0,0 1,0-1,24 25,-24-25,25 25,0-25,0 25,0 0,0 0,-1 25,1-25,0 25,0-25,0 0,-25 25,24-25,1 0,0 0,0 0,0-25,-1 25,1-25,0 0,-25 0,0 1,0-1,0 0,-25 25,25-25,-25 25,25-25,-24 25,24-24,-25 24,0 0</inkml:trace>
  <inkml:trace contextRef="#ctx0" brushRef="#br1" timeOffset="138724.0856">15230 12353,'-24'0,"24"-25,-25 25,25-25,25 25,-1 0,1 0,0 0,0 0,0 0,-1 0,1 0,0 0,0 0</inkml:trace>
  <inkml:trace contextRef="#ctx0" brushRef="#br1" timeOffset="139335.0639">15751 12229,'0'0,"0"-25,0 50,0 0,-24-1,24 1,0 0,-25-25,25 25,-25 0,25-1,-25-24,25 25,-25-25,25 25,-25-25,25 25,-24-25,-1 0,0 0,25-25,0 0,0 0,0 1,25 24,-25-25,25 25,-1-25,1 25,-25-25,25 25,0 0,0 0,-25 25,25-25,-1 0,-24 25,25-25,0 25,0-25,0 24,-1-24,1 0,0 0,0 0,0 0,-1 0,1 0,-25-24,25 24,0 0,-25-25,0 0,0 0,0 0,0 1,-25 24,0-25,0 0,1 25,-1 0,0-25,0 25,0-25,1 25,-1 0,0 0</inkml:trace>
  <inkml:trace contextRef="#ctx0" brushRef="#br1" timeOffset="142767.2387">16322 12080,'-25'0,"25"25</inkml:trace>
  <inkml:trace contextRef="#ctx0" brushRef="#br1" timeOffset="144414.8123">16371 12080,'0'0,"-24"0,-1 0,0 0,50 0,0 0,-25-25,24 25,1 0,0-25,0 25,0 0,-1-25,1 25,0-24,0 24,0 0,-25-25,0 50,-25-25,0 0,25 24,-25-24,0 0,1 25,-1-25,0 25,0-25,0 0,1 25,-1-25,50 0,-1 0,1 0,-25-25,25 25,0 0,0-25,-1 25,-24-25,25 25,0 0,-25-24,25 24,-50 0</inkml:trace>
  <inkml:trace contextRef="#ctx0" brushRef="#br1" timeOffset="145156.8503">15379 12353,'-25'0,"1"0,24 25,0-50,24 25,-24-25,0 0,0 0,-24 25,-1-24,0 24,25-25,-25 25,0 0,25 25,-24-25,24 24,-25-24,25 25,0 0,0 0,25-25,-1 0,-24 25,25-25</inkml:trace>
  <inkml:trace contextRef="#ctx0" brushRef="#br1" timeOffset="146012.7263">16347 11956,'0'-25,"0"0,0 50,0 0</inkml:trace>
  <inkml:trace contextRef="#ctx0" brushRef="#br1" timeOffset="149204.9082">15975 14560,'24'0,"1"0,0 0,0 0,0 0,-1 0,1 0,0 0,0 0,0 0,-1 0,1 0,0 0,25 0,-26 0,1 0,25 0,-25 0,24-24,-24 24,25 0,-26 0,1 0,0 0,0 0,0 0,0 0,-1 0,1 0,0 0,-25 24,-25-24,0 0</inkml:trace>
  <inkml:trace contextRef="#ctx0" brushRef="#br1" timeOffset="154732.2002">14933 6102,'0'25,"-25"0,25-1,-25-24,25 25,0 0,-25-25,25 25,-24 0,24-1,-25 1,25 0,-25-25,25 25,-25 0,0-1,1 1,24 0,-25-25,0 0,0 0,50 0,-25 25,25-25,-25 25,25-25,-1 24,1-24,0 0,0 25,0-25,-1 0,-24 25,25-25,0 0,0 25,0-25,-1 25,1-25,-25 24,25-24,-25-24</inkml:trace>
  <inkml:trace contextRef="#ctx0" brushRef="#br1" timeOffset="155960.6331">14635 9847,'0'-24,"25"24,-25 24,25-24,-25 25,25-25,-25 25,24-25,1 0,-25 25,25-25,0 25,0-25,-1 0,-24 24,25-24,-25-24,25 24,0-25,-25 0,0 0,0 0,0 1,0-1,0 0,0 0,0 0,-25 1,25-1,0 0,0 0,0 0,0 1,0-1,0 50</inkml:trace>
  <inkml:trace contextRef="#ctx0" brushRef="#br1" timeOffset="157238.6603">19720 10592,'-25'0,"0"-25,1 25,24-25,-25 25,25-25,25 25,-1 0,1 0,0 0,0 0,0 25,-1-25,1 0,0 0,0 0,0 0,-25-25,25 25,-1 0,1 0,0 0,-25 25,-25 0,25 0,-25-1,1 1,24 0,-25 0,0 0,25-1,-25 1,0 0,0 0,25 0,-24-1,24 1,-25 0,25 0,0 0,-25-25</inkml:trace>
  <inkml:trace contextRef="#ctx0" brushRef="#br1" timeOffset="158615.1916">18381 2803,'0'-25,"-25"25,25 25,-25-25,0 25,25 0,-25-25,1 24,24 1,-25-25,25 25,-25-25,25 25,-25-25,25 25,-25-25,25 24,-24-24,-1 25,0-25,0 0,50 0,0 0,-25 25,25-25,-1 0,-24 25,25-25,-25 25,25-25,0 24,0 1,-25 0,24-25,1 25,0 0,0-1,0 1,-1 0,1-25,-25 25,25-25,0 0</inkml:trace>
  <inkml:trace contextRef="#ctx0" brushRef="#br1" timeOffset="164635.4909">13643 7714,'-25'0,"25"-25,0 50,0 0,25-25,-25 25,0 0,25-25,-25 24,0 1,25-25,-25 25,0 0,24-25,-24 25,0-1,25 1,-25 0,25-25,-25 25,25 0,-25 0,25-25,-25 24,24-24,-24 25,0 0,25-25,-25 25,25-25,-25 25,25-1,0 1,-25 0,24-25,1 25,0-25,-25 25,25-25,0 24,-1-24,-24 25,25-25,0 0,-25 25,25-25,0 25,-1-25,1 25,0-25,0 0,0 24,-1-24,1 0,-25 25,25-25,0 0,0 25,-1-25,1 0,0 25,0-25,0 0,0 0,-1 0,1 0,0 0,-25 25,25-25,0 0,-1 0,1 0,0 0,0 0,0 0,-1-25,1 25,0 0,0 0,0 0,-1-25,1 25,0 0,0 0,0 0,-25-25,24 25,1 0,0 0,0 0,0 0,-1 0,1 0,0 0,0 0,-25-25,25 25,-1 0,1 0,0 0,-25-24,25 24,0 0,-1 0,-24-25,25 25,0 0,0-25,0 25,-1 0,1-25,0 25,0 0,0 0,0-25,-1 25,1 0,0-24,0 24,-25-25,25 25,-1 0,-24-25,25 25,-25-25,25 25,0 0,-25-25,25 25,-1 0,-24-24,25 24,0 0,-25-25,25 25,0-25,-1 0,1 25,-25-25,25 1,0-1,0 0,-25 0,24 25,-24-25,0 0,25 25,-25-24,25-1,-25 0,25 25,-25-25,25 25,-25-25,0 1,24 24,-24-25,0 0,25 25,-25-25,25 25,-25-25,0 1,25 24,-25-25,25 25,-25-25,24 0,-24 0,25 25,-25-24,-25 24,1 0</inkml:trace>
  <inkml:trace contextRef="#ctx0" brushRef="#br1" timeOffset="167252.3325">13643 7813,'0'-24,"0"-1,0 0,0 0,0 0,0 1,-25-1,25 0,0 0,0 0,0 1,0-1,0 0,0 0,0 0,0 1,0-1,0 0,-25 0,25 0,0 1,0-1,0 0,0 0,0 0,0 1,0-1,0 0,0 0,0 0,0 1,0-1,0 0,0 0,0 0,0 1,0-1,0 0,0 0,0 0,0 0,0 1,0-1,0 0,0 0,0 0,0 1,0-1,0 0,25 0,-25 0,0 1,0-1,0 0,0 0,25 0,-25 1,0-1,0 0,25 0,-25 0,0 1,0-1,25 25,-25-25,0 0,24 0,-24 1,0-1,25 0,-25 0,25 0,-25 1,0-1,25 0,-25 0,0 0,25 25,-25-24,0-1,24 25,-24-25,25 0,0 0,-25 0,25 1,-25-1,25 25,-25-25,24 0,-24 0,25 25,-25-24,25-1,0 25,-25-25,25 0,-1 0,-24 1,25 24,-25-25,25 0,0 25,-25-25,25 0,-25 1,24-1,-24 0,25 0,0 25,-25-25,25 1,0-1,-1 0,-24 0,25 0,0 25,0-24,-25-1,25 0,-1 0,1 0,0 1,-25-1,25 25,0-25,-25 0,25 0,-1 1,-24-1,25 0,0 25,-25-25,25 0,0 0,-1 1,1-1,-25 0,25 0,0 0,0 1,-25-1,24 25,-24-25,25 0,0 25,-25-25,25 1,0 24,-25-25,24 25,-24-25,25 25,0-25,0 0,-25 1,25 24,-25-25,24 25,-24-25,25 25,0-25,0 0,-25 1,25 24,-25-25,24 25,1-25,0 0,0 0,-25 1,25 24,-25-25,24 25,-24-25,25 0,0 0,-25 1,25 24,-25-25,25 25,-25-25,24 0,1 25,-25-25,25 25,-25-24,25-1,0 0,-25 0,24 25,-24-25,25 25,-25-24,25 24,-25-25,25 25,-25-25,25 25,-25-25,25 25,-1-25,1 0,-25 1,25 24,0 0,-25-25,0 0,25 25,-25-25,24 25,-24-25,25 25,-25-24,25 24,0-25,0 25,-25-25,24 25,-24-25,25 25,0-25,0 1,0 24,-25-25,24 25,-24-25,25 25,0-25,0 0,0 25,-25-24,24 24,-24-25,25 25,-25-25,0 0,25 25,0-25,0 25,-25-24,24-1,-24 0,25 25,-50 25</inkml:trace>
  <inkml:trace contextRef="#ctx0" brushRef="#br1" timeOffset="169456.9709">15007 4118,'0'-25,"0"50,0-1,0 1,0 0,-25 0,25 0,0-1,0 1,-24 0,24 0,0 0,0-1,0 1,0 0,0 0,0 0,0-1,0 1,0 0,0 0,0 0,0-1,0 1,24-25,1-25,0 25,-25-24,25 24,0 0,-1-25,1 25,0 0,-25-25,25 25,0 0,-1 0,1-25,0 25,0 0,0 0,-1 0,1 0,0 0,0 0,0 0,-25 25</inkml:trace>
  <inkml:trace contextRef="#ctx0" brushRef="#br1" timeOffset="171159.9735">15578 8235,'0'-25,"24"25,1 0,-25 25,25-25,0 0,0 0,0 0,-25 25,24-25,1 0,0 0,-25 25,25-25,0 0,-25 25,24-1,-24 1,0 0,0 0,0 0,0-1,0 1,0 0,0 0,-24-25,24 25,-25-1,25 1,-25 0,0-25,25 25,-25-25</inkml:trace>
  <inkml:trace contextRef="#ctx0" brushRef="#br1" timeOffset="173111.78">16545 7615,'0'-25,"-25"50,25 0,0 0,0-1,25-24,0 0,0 0,-25-24,24 24,-24-25,0 0,-24 25,-1 0,0 0,0 25,0-25,25 25,0-1,25 1,0-25,0 0,0 0,-1 0,-24-25,0 1,0-1,-24 25,-1 0,0 0,0 0,0 0,25 25,25-25,-25 24,25-24,0 0,0 0,-1 25,1-25,-25-25,25 25,-25-24,-25 24,25-25,-25 25,1 0,-1-25,0 25,0 0,25 25,25-25,-25 25,25-25,-25 24,25-24,-1 0,-24 25,25-25,0 0,-25-25,-25 1,0-1,1 25,-1 0,0-25,25 50,0 0,0-1,25-24,0 25,-1-25,-24 25,25-25,-25-25,0 0,-25 1,1 24,-1-25,0 25,0 0,25 25,0-1,25 1,-25 0,25-25,0 25,-25-50,0 0,0 0,0 1,-25 24,25-25,0 50,0-1</inkml:trace>
  <inkml:trace contextRef="#ctx0" brushRef="#br1" timeOffset="175538.036">16123 8136,'0'0,"0"-25,25 25,0 0,-25-25,25 25,0 0,-25-24,24 24,-24-25,25 25,-25-25,25 25,0-25,0 0,-25 0,24 25,1 0,-25-24,0-1,25 25,-25-25,0 0,25 0,-25 1,25 24,-25-25,24 25,-24-25,25 25,-25-25,0 0,0 1,25 24,-25-25,-25 0,25 0,-25 25,25-25,-24 25,24-24,-25-1,25 0,-25 25,25-25,-25 25,25-25,0 1,-25 24,25-25,-24 25,24-25,-25 25,25-25,-25 0,25 1,-25 24,25-25,-25 25,25-25,-24 25,24-25,0 0,-25 25,25-24,-25 24,25-25,-25 0,0 25,25-25,-24 25,24-25,-25 25,0 0,25-24,-25 24,0 0,25-25,-24 25,-1-25,0 25,25-25,-25 25,0 0,25-25,-24 25,24-24,-25 24,25-25,-25 25,0 0</inkml:trace>
  <inkml:trace contextRef="#ctx0" brushRef="#br1" timeOffset="179939.9894">18579 14982,'0'0,"25"0,-25-25,0 0,0 50,0 0,0 0,0 0,-25-1,25 1,0 0,0 0,-25 24,25-24,0 0,0 0,0 0,0-1,0 1,0 0,0 0,0 0,0 0,0-1,-25-48,25-1,-24 0,24 0,0 0,0 0,-25-24,25 24,0 0,0 0,0 1,0-1,0 0,0 0,0 0,0 1,25 24,-1 0,1 0,0 24,0-24,-25 25,25-25,-1 25,1 0,0 0,-25-1,25 26,0-25,-1 0,1-1,0 1,-25 0,25 0,0 0,-25 0,25-25,-25 24,24-24,-24 25,0-50,0 1,0-1,0 0,0 0,0 0,0 0,0 1,0-26,-24 25,24 0,0 1,-25-26,25 25,0 0,0 1,0-1,0 0,0 0,0 0,0 1,0-1,0 0</inkml:trace>
  <inkml:trace contextRef="#ctx0" brushRef="#br1" timeOffset="180478.6473">19050 15180,'0'0,"0"25,0 0,25 0,-25 0,25-25,0 24,0 1,-1-25,1 0,0 0,-25-25,0 1,-25-1,0 25,25-25,0 50,25-25,-25 25,0-1,25 1,-25 0,0 0,0 0,25 24,-25-24,0 0,0 0,0 24,0-24,0 0,0 0,0 24,0-24,0 0,0 0,-25 0,25-1,-25 1,25 0,-25-25,1 25,-1-25,0 0,0 0,0 0,1 0,-1 0,0 0,0-25,0 0,1 25,-1-25,0 1,25-1,-25 25,25-25,0 0,0 0,0 1,0-1</inkml:trace>
  <inkml:trace contextRef="#ctx0" brushRef="#br1" timeOffset="181016.4639">19546 15429,'0'0,"25"0,0-25,0 25,-25-25,0 0,25 25,-25-25,0 0,0 1,-25 24,25-25,-25 25,25-25,-25 25,0 0,1 0,-1 0,0 0,25 25,-25-25,25 25,-25-1,25 1,0 0,0 0,0 0,0 0,25-25,-25 24,25 1,0 0,0-25,-1 25,1-25,-25-25,25 25,-25-25,25 25,-25-25,0 1,0-1,25 25,-25-25,0 0,0 0,0 0,0 1,0-1,0 0,-25 25,25-25,0 50,0 0,0 0,0-1,0 1,0 0,0 0,0 0,25 24,-25-24,0 0,0 25,0-26,0 26,0-25,0 0,0 24,0-24,0 0,0 0,0-1,0 1,24 0,-24 0,0 0,25-25,0 0</inkml:trace>
  <inkml:trace contextRef="#ctx0" brushRef="#br1" timeOffset="182195.9079">19919 15280,'0'-25,"0"50,0-75,0 25,0 0,0 1,0-1,0 0,0 0,-25 25,25-25,0 50,0 0,0 0,0 0,0-1,0 1,0 0,0 0,0 0,0-1,0 1,0 0,25 0,-25 0,0 0,0-1,24-24,-24 25,25 0,0-25,0 0,0-25,-1 0,-24 1,0-1,0 0,0 0,0 0,0 0,0 1,0-1,0 0,0 50,25-25,-25 25,0-1,0 1,0 0,25 0,-25 0,25 0,-25-1,25-24,-1 0,1 0,-25-24,25-1,-25 0,25 0,-25 0,0 0,0 1,0-1,0 50,0-1,25-24,-25 25,0 0,24-25,-24 25,25 0,0-25,0 0,0 0,-1-25,1 0,-25 0,25 0,-25 1,0-1,25 0,-25 0,0 0,0 1,0-1,0 0,25 25,-1 25,-24 0,25-1,-25 1,0 0,25 0,-25 0,0-1,0 1,0 0,0 0,25 0,-25 0,0-1,0 1,0 0,-25-25,25 25,-25-25,0 0,1-25,24 0,0 0,0-24,0 24,0 0,24-25,-24 26,25-26,-25 0,25 1,0-1,-25 25,25-24,-1 24,-24-25,25 26,-25-1,25 0,0 0,-25 0,0 1,25-1,-25 0,24 25,-24 25,0 0,25-1,-25 1,0 0,0 0,0 0,25-1,-25 1,0 25,0-25,0-1,0 1,0 25,0-25,0-1,0 1,0 0,0 0,0 0,0-1,0 1</inkml:trace>
  <inkml:trace contextRef="#ctx0" brushRef="#br1" timeOffset="182346.994">20787 15230,'0'-99,"0"198,24-223,1 99,0 25,0-25,0 25,-25-24,25 24,-1-25,1 25,0 0,0-25,0 25</inkml:trace>
  <inkml:trace contextRef="#ctx0" brushRef="#br1" timeOffset="182982.2203">21506 14858,'0'0,"0"-25,0 0,0 1,-25 24,0 24,1 1,24 0,-25 0,25 0,0-1,0 1,0 25,0-25,0-1,0 1,0 0,0 0,0 24,0-24,0 0,0 0,0 0,0-1,0 1,0-50,0 1,0-1,0-25,0 25,0-24,0 24,0-25,0 1,0 24,0-25,0 1,0-1,0 25,0-24,0 24,0-25,25 26,-25-1,0 0,24 0,-24 0,0 1,25-1,-25 0,25 25,0 0,-25 25,25 0,-25-1,24 1,-24 0,0 25,0-26,0 1,0 0,0 0,0 0,0 24,0-24,0 0,-24 0,24-1,0 1,0 0,0 0,24-25,-24-25,25 25</inkml:trace>
  <inkml:trace contextRef="#ctx0" brushRef="#br1" timeOffset="184053.7591">21853 14585,'25'-49,"-50"98,50-74,-25 50,0 0,0 0,-25 0,25-1,0 1,0 0,0 0,-25 0,25-1,0 1,0 0,0 0,0 0,0-1,25 1,-25 0,25 0,-25 0,25-25,-25 24,25 1,-25 0,24-25,1 0,-25-25,25 25,-25-25,25 1,-25-1,25 0,-25 0,25 0,-25 1,0 48,24-24,1 0,-25-24,25 24,-25-25,25 25,-25-25,25 25,-25-25,0 0,24 25,-24-24,25 24,-25 24,0 1,0 0,-25-25,25 25,-24 0,24-1,0 1,0 0,0 0,0 0,24-25,1 0,0 0,0 0,-25-25,25 25,-1-25,1 0,-25 0,25 25,-25-24,0-1,0 0,0 0,0 0,0 1,0-1,0 0,0 0,0 0,-25 1,25-1,0 0,0 0,0 0,25 25,-25-24,25-1,0 25,-1 0,1 0,-25 25,25-25,-25 24,25 1,-25 0,0 0,0 0,0-1,25 1,-25 0,0 0,0 0,0-1,0 1,0 0,0 0,0 0,0-1,0 1,0 0,0 0</inkml:trace>
  <inkml:trace contextRef="#ctx0" brushRef="#br1" timeOffset="184197.7734">22523 14833,'0'-49,"0"98,25-98,-25 24,25 25,-1-25,1 25,0 0,-25-25,25 25,0 0,-1 0,1 0,0 0</inkml:trace>
  <inkml:trace contextRef="#ctx0" brushRef="#br1" timeOffset="186610.9036">18604 16371,'0'0,"-50"0,25 0,1 0,-1 0,-25 0,25 0,1 0,-1 0,0 0,0 0,0 0,1 0,-1 0,0 0,0 0,25-25,25 25,0 0,0 0,-1 0,1 0,0 0,0 0,24 0,-24 0,25 0,-1 0,-24 0,25-25,-1 25,1 0,24 0,-24-24,0 24,24 0,1 0,-26-25,26 25,-1 0,0-25,1 25,24-25,-25 25,1-25,24 25,-25-24,26 24,-1-25,0 25,-24-25,24 25,0-25,0 25,0-25,-24 25,24 0,0-24,1 24,-26-25,25 25,-24 0,24-25,-25 25,25-25,-24 25,-1-25,25 25,-24-24,-1 24,25-25,-24 25,-1-25,1 25,-1-25,1 25,-1 0,0-25,1 25,-26 0,26-24,-26 24,26 0,-26-25,1 25,0 0,-26 0,26-25,-25 25,25 0,-26 0,1-25,0 25,0 0,0 0,-25-25,24 25,1-24,-25-1,0 0,0 0,0 0,0 1,0-1,25 0,-25 0,0 0,0 1,0-1,0 0,0 0,0 0,25-24,-25 24,0-25,0 1,0 24,0-25,25 1,-25-1,0 0,0 1,24-1,-24 1,0-1,0 0,0 1,0-1,0 1,0 24,0-25,0 1,0-1,0 0,0 1,0-1,0 0,0 26,0-26,0 0,0 26,-24-1,24-25,0 25,0 1,-25-1,25 0,0 0,-25 25,25-25,0 1,-25 24,25-25,-25 25,1-25,-1 25,0 0,0 0,0 0,25 25,-24-25,-1 0,0 0,0 0,0 25,0-25,1 0,-1 0,0 0,-25 0,26 24,-1-24,-25 0,1 0,24 25,-25-25,1 0,-1 25,0-25,1 25,-1-25,1 0,-1 25,0-25,1 0,-1 24,1-24,-1 0,0 25,1-25,-1 0,-24 25,24-25,0 0,-24 25,24-25,1 0,-26 25,26-25,-1 0,1 0,-26 24,26-24,-1 0,0 0,-24 25,24-25,1 0,-1 25,0-25,1 25,-1-25,1 25,-1-25,0 24,1-24,-1 25,1-25,-26 0,26 25,-1-25,0 25,1-25,24 0,-25 25,1-25,-1 0,1 24,-1-24,25 0,-25 25,1-25,24 0,-25 25,26-25,-26 25,0-25,26 0,-26 25,0-25,26 0,-26 25,0-25,1 0,24 24,-25-24,26 0,-26 0,25 25,0-25,1 0,-1 0,0 0,0 25,0-25,1 0,-1 0,0 0,0 0,0 0,0 25,1-25,-26 0,25 0,0 0,1 0,-26 0,25 25,0-25,1 0,-1 0,0 0,0 0,0 0,1 0,-1 24,0-24,0 0,0 0,1 0,-1 25,0-25,0 0,0 0,1 25,-1-25,0 0,0 0,0 25,1-25,-1 0,0 0,0 0,25 25,0-1,0 1,0 0,0 0,0 0,0-1,0 1,25 0,-25 0,0 0,0-1,25 1,-25 0,0 25,25-26,-25 1,0 0,0 25,24-26,-24 1,0 25,0-25,0-1,0 26,0-25,25 0,-25 0,0 24,0-24,0 0,25 0,-25-1,0 26,0-25,25 0,-25-1,0 26,0-25,0 0,25-1,-25 1,0 0,0 0,0 0,24-1,-24 1,0 0,0 0,0 0,0-1,0 1,25 0,-25 0,0 0,0-1,0 1,0 0,0 0,0 0,25-25,-25 24,0 1,0 0,0 0,0 0,0 0</inkml:trace>
  <inkml:trace contextRef="#ctx0" brushRef="#br1" timeOffset="189971.7132">13593 7689,'0'-24,"-24"24,-1 0,25 24,-25-24,25 25,0 0,0 0,25-25,0 0,-1 0,1 0,0-25,-25 0,0 0,-25 25,0 0,1 0,24 25,-25-25,25 25,0 0,25-25,-1 25,1-25,0 0,-25-25,25 25,0 0,-25-25,-25 0,0 25,0 0,0 0,1 0,-1 0,25 25,-25-25,50 25,0-25,-1 0,1 0,0 0,0 0,0 0,-1 0,-24-25,0 0,-24 25,-1 0,0 0,0 0,0 0,1 0,-1 0</inkml:trace>
  <inkml:trace contextRef="#ctx0" brushRef="#br1" timeOffset="191245.8013">11435 9178,'-24'0,"24"-25,24 25,-24-25,25 25,0-25,0 25,0-24,24-1,-24 0,0 25,0-25,-1 0,26 0,-25 1,24 24,-24-25,25 0,-25 0,-1 0,26 25,-25-24,0-1,-1 25,1-25,0 0,0 25,0-25,-1 1,1 24,0 0,-25-25,25 25</inkml:trace>
  <inkml:trace contextRef="#ctx0" brushRef="#br1" timeOffset="191616.7097">12055 8632,'-24'0,"24"-25,0 0,24 25,1 0,0 0,0 0,0 0,-1 0,1-24,0 24,0 0,0 0,-1 0,1 0,0 0,0 0,0 0,-1 0,-24 24,25-24,-25 25,25 0,-25 0,0 0,0-1,-25 1,25 0,0 0,-25 0,1 24,-1-24</inkml:trace>
  <inkml:trace contextRef="#ctx0" brushRef="#br1" timeOffset="192837.8639">11361 9723,'0'-24,"0"-1,0 50,0-1,0 1,25 0,-25 0,25 0,-1-1,1-24,-25 25,25-25,0 0,-25-25,0 1,0-1,25 25,-1 0,-24 25,25-25,0 0,0 0,-25 24,25-24,-1 0,-24-24,0-1,0 0,-24 25,24-25,-25 25,25-25,-25 1,25-1,-25 25,25-25,0 0,25 0,0 25,-25-24,25 24,-1 0,1 0,0-25,0 25,0 0,-1 0,1 0,-25 25,25-1,-25 1,0 0,0 0,25 0,-25-1,0 1,0 0,25-25,-25 25,0 0,24-1,-24 1,25 0,-25 0,25 0,-25-1,0 1,-25-50,0 1,25-1,-24 25,24-25,-25 0,25 0,0 1,-25-1,25 0,0 0,-25 0,25 1,0-1,-25 25,25-25,0 0,0 0,0 1,25 24,-25-25,25 25,0-25,0 25,-1 0,1 0,-25 25,25-25,-25 25,0-1,0 1,0 0,0 0,0 0,-25-1,25 1,0 0,-25-25,25 25,-24 0,24-1</inkml:trace>
  <inkml:trace contextRef="#ctx0" brushRef="#br1" timeOffset="193111.8995">12179 9525,'0'25,"0"0,-24-25,24 24,-25 1,25 0,0 0,-25-25,25 25,0-1,0 1,25 0,0-25,-1 0,1-25,0 25,-25-25,25 25</inkml:trace>
  <inkml:trace contextRef="#ctx0" brushRef="#br1" timeOffset="193358.9196">12303 9575,'25'0,"0"0,-25-25,25 25,0 0,-25-25,24 25,1-25,0 25,-25-25,25 25</inkml:trace>
  <inkml:trace contextRef="#ctx0" brushRef="#br1" timeOffset="193554.4361">12403 9773,'0'-25,"0"0,24 25,-24-24,25 24,-25-25,25 25,-25-25,25 25,0-25</inkml:trace>
  <inkml:trace contextRef="#ctx0" brushRef="#br1" timeOffset="193937.1868">12676 9327,'0'24,"0"1,24 0,-24 0,0 0,25-1,-25 1,0 0,25 0,-25 0,0-1,25 1,0 0,-25 0,24 0,-24-1,25-24,-50 0,1 0,24-24,-25 24,0 0,0 0,0 0,1-25,-1 25,0 0,0 0,0-25,1 25</inkml:trace>
  <inkml:trace contextRef="#ctx0" brushRef="#br1" timeOffset="194155.1318">12626 9351,'0'0,"0"-24,25 24,-25-25,25 25,-1-25,1 25,-25-25,25 25,0-25,0 1,-1 24,1-25,0 25,0-25,0 25</inkml:trace>
  <inkml:trace contextRef="#ctx0" brushRef="#br1" timeOffset="194763.8056">12824 9475,'25'0,"-25"-24,25 24,-25-25,25 25,0-25,-1 25,1 0,-25 25,25-25,-25 25,0-1,0 1,0 0,0 0,0 0,-25-1,25 1,0 0,0-50,25 0,0 1,-25-1,25 0,-25 0,24 25,-24-25,25 25,0-24,0 24,0 24,-25 1,24 0,1 0,0-25,0 0,0 0,-25-25,24 25,1-25,0 25,-25-25,25 25,-25-24,0-1,0 0,-25 25,25-25,-25 25,0 0,25-25,-24 25,-1 0,0 0,0 0,0 0,1 25,-1-25,0 0,0 0</inkml:trace>
  <inkml:trace contextRef="#ctx0" brushRef="#br1" timeOffset="196264.486">12626 7169,'0'0,"0"-25,0 0,-25 25,25 25,-25 0,25-1,-24 1,24 0,0 0,0 0,0-1,0 1,0 0,0 0,0 0,24-1,1 1,0-25,0 0,0 0,-1 0,1 0,0 0,0 0,0 0,-1-25,1 25,0-24,0-1,-25 0,0 0,0 0,0 1,0-1,0 0,-25 0,0 0,0 1,1-1,-1 25,0-25,0 25,0 0,1-25,-26 25,25 0,0 0,1 0,-1 25,0-25,25 25,0 0,0-1,25 1,0 0,-1-25,-24 25,25-25,0 25,0-25,0 0,-1 0,1 0,0 24,0-24,0 0,-1 0,1 0,0 0,0 25,0-25,-1 0,1 0,0 0,0 0,-25 25,25-25,-1 0,-24 25,25 0</inkml:trace>
  <inkml:trace contextRef="#ctx0" brushRef="#br1" timeOffset="197536.6485">9749 5011,'-25'0,"0"-25,0 25,0 0,25 25,-24-25,-1 24,25 1,-25-25,25 25,0 0,-25 0,25-1,0 1,0 0,25 0,-25 0,25-1,0-24,-25 25,24-25,1 25,0-25,0 0,0 0,-1 0,1 0,0-25,0 25,-25-25,0 1,25 24,-25-25,0 0,0 0,0 0,-25 1,25-1,-25 0,0 0,0 0,1 1,-1-1,0 25,0-25,0 0,1 25,-1 0,25-25,-25 25,25 25,0 0,0 0,0 0,25-1,0 1,-25 0,24 0,-24 0,25-25,-25 24,0 1,25-25,0 25,0 0,-1-25,-24 25,25-25,0 0,0 24,0-24,-1 0,1 25,0-25</inkml:trace>
  <inkml:trace contextRef="#ctx0" brushRef="#br1" timeOffset="197767.541">10170 5060,'0'-25,"0"1,25 24,-25-25,25 25,0 0,-1-25,1 25,0 0</inkml:trace>
  <inkml:trace contextRef="#ctx0" brushRef="#br1" timeOffset="197970.425">10319 5184,'0'25,"0"-50,25 25,-25-25,25 25,0-24,-1 24,1-25,0 0</inkml:trace>
  <inkml:trace contextRef="#ctx0" brushRef="#br1" timeOffset="198409.34">10766 4738,'0'-25,"24"25,1 0,0-25,0 25,0-25,-1 25,1 0,-25-25,25 25,0-24,0 24,-1-25,1 25,0 0,0-25</inkml:trace>
  <inkml:trace contextRef="#ctx0" brushRef="#br1" timeOffset="198841.2302">11187 4341,'0'-25,"0"0,25 25,-25 25,25-25,-25 25,0 0,25-25,-25 24,0 1,0 0,24 0,-24 0,0-1,0 1,25 0,-25 0,0 0,0-1,25 1,-25 0,0 0</inkml:trace>
  <inkml:trace contextRef="#ctx0" brushRef="#br1" timeOffset="199160.1273">11435 4316,'-24'25,"24"0,0-1,-25-24,25 25,0 0,0 0,0 0,-25-25,25 24,0 1,0 0,25-25,0 0,-1 0,1 0,0-25,0 25,0 0,-1-25,1 25,0 0,0 0</inkml:trace>
  <inkml:trace contextRef="#ctx0" brushRef="#br1" timeOffset="199465.0043">11237 5035,'0'0,"-25"0,50 0,-25-24,25 24,-1 0,1-25,0 25,0-25,0 25,0-25,-1 25,1-25,25 25,-25-24,-1 24,26-25,-25 0,0 25,-1 0,1-25,0 25,0 0,0-25,-1 25,-24 25</inkml:trace>
  <inkml:trace contextRef="#ctx0" brushRef="#br1" timeOffset="199859.7782">11286 5358,'0'-25,"25"0,0 0,0 25,-25-24,25 24,0 0,-1 0,1 0,0 0,-25 24,25-24,-25 25,0 0,25-25,-25 25,0 0,0-1,0 1,0 0,0 0,0 0,0-1,0-48,24 24,1-25,0 25,0-25,-25 0,25 25,-1-25,1 1,0 24,-25-25</inkml:trace>
  <inkml:trace contextRef="#ctx0" brushRef="#br1" timeOffset="200306.8295">11758 5159,'-25'0,"50"0,-75 0,50 25,0 0,0 0,0 0,25-25,-25 24,25-24,0 25,-1-25,1 0,0 0,0-25,-25 1,0-1,0 0,0 0,0 50,25-25,-25 25,0 0,0-1,24-24,-24 25,0 0,0 0,25-25,-25 25,0-1,25-24</inkml:trace>
  <inkml:trace contextRef="#ctx0" brushRef="#br1" timeOffset="200604.7938">12105 5159,'0'25,"0"-50,0 75,0-25,0 0,0-1,0 1,0 0,25-25,-25 25,25-25,-25 25,24-25,1 0,0 0,-25-25,25 25,-25-25,25 25,-25-25,24 0,-24 1,0-1,0 0,0 0,0 0,-24 25,-1-24,0-1,0 25,0-25,1 25,-1 0,0 0,0 0</inkml:trace>
  <inkml:trace contextRef="#ctx0" brushRef="#br1" timeOffset="202608.5313">12080 3572,'0'-25,"0"0,-25 25,1-25,-1 25,25-24,-25 24,0 0,0 0,1 0,-1 0,0 0,25 24,-25-24,0 0,1 0,-1 0,-25 25,25-25,1 0,-1 25,-25-25,25 25,-24-25,24 0,-25 25,1-25,-1 24,0 1,1-25,-1 25,1 0,-26-25,26 25,-1 0,-24-1,-1 1,26-25,-26 25,26 0,-26 0,26-1,-26 1,26 0,-1 0,-25 0,26-1,-26 1,26 0,-1 0,-24 0,24-1,-24 1,24 0,-24 0,24 0,-24-1,24 1,-24 0,24 0,1 0,-1-1,0 1,1-25,-1 25,0 0,26-25,-26 25,0-1,26-24,-26 25,25 0,-24-25,24 25,-25 0,25-25,1 24,-1-24,0 25,0-25,0 25,1 0,-1-25,25 25,0-1,0 1,25 0,-25 0,24-25,-24 25,25 0,-25-1,25 1,-25 0,25 0,0 0,-25-1,24 26,1-25,-25 24,25-24,0 25,0-1,-1-24,1 25,0-1,0 1,0 0,-1-26,1 26,0 0,0-26,0 26,-1 0,1-26,0 26,0-25,0 25,-1-26,1 1,0 25,0-25,0-1,0 1,-1 0,1 25,0-26,0 1,0 0,-1 0,-24 0,25-1,0-24,-25 25,25 0,0 0,-25 0,24-25,-24 24,25-24,-25 25,25-25,-25 25,25-25,0 0,-25 25,24-25,1 0,0 0,0 0,0 0,-1 0,1 0,0-25,0 25,0-25,24 25,-24-25,0 25,0-24,24 24,-24-25,25 25,-26-25,26 25,-25-25,25 25,-26-25,26 25,-25-24,24 24,1-25,-25 25,24-25,1 0,0 25,-1-25,1 1,-1-1,1 25,-25-25,24 0,1 25,0-25,-1 1,1 24,-25-25,24 25,1-25,0 25,-26-25,26 25,0-25,-26 25,26-24,0 24,-26-25,26 25,0-25,-26 25,26-25,-25 25,24-25,-24 0,25 25,-25-24,-1 24,26-25,-25 25,0-25,24 25,-24-25,0 25,0-25,24 25,-24-24,0 24,0-25,-1 25,1 0,0-25,0 25,0-25,0 25,-1 0,1-25,0 25,0 0,-25-24,25 24,-1 0,1-25,0 25,0-25,0 25,-25-25,24 25,1-25,-25 1,25-1,-25 0,0 0,0 0,-25 25,25-24,0-1,-25 25,25-25,0 0,0 0,-24 25,24-24,-25-1,25 0,0-25,-25 26,25-1,-25-25,0 25,25-24,-24 24,-1-25,0 25,25-24,-25-1,0 25,1-24,-1 24,25 0,-25-24,0 24,25 0,-25 0,0 0,25 1,-24-1,-1 0,25-25,-25 26,0-1,25 0,-25 0,1 0,24 1,-25-1,25-25,-25 25,0 1,25-1,-25 0,25 0,-24 25,24-25,0 1,-25-1,25 0,-25 0,0 0,25 1,-25 24,25-25,-24 25,24-25,0 0,-25 25,25-25,-25 25,25-25,0 1,-25-1</inkml:trace>
  <inkml:trace contextRef="#ctx0" brushRef="#br1" timeOffset="214086.9791">3027 11385,'0'0,"0"-24,0-1,-25 25,25 25,-25-1,0 1,25 0,-25 0,25 0,0-1,-25 26,25-25,0 0,0-1,0 1,0 0,0 0,0 24,0-24,0 0,25 0,0 0,0-25,0 0,0 0,-1-25,1 25,0-25,0 0,0 0,-1 1,1-1,-25 0,0 0,25 25,-25-25,0 1,0-1,0 0,0 0,-25 25,25-25,-25 1,1-1,24 0,-25 25,25-25,-25 25,25-25,-25 25,25-24,-25 24,1 24,-1-24,25 25</inkml:trace>
  <inkml:trace contextRef="#ctx0" brushRef="#br1" timeOffset="214835.1631">3572 11485,'-25'0,"25"-25,-24 25,24-25,-25 25,0 0,25 25,-25-25,25 25,-25-1,1 1,24 0,0 0,0 0,0-1,0 1,0 0,0 0,0 0,0-1,24-24,-24 25,25 0,0 0,0-25,0 0,-1 0,1 0,0 0,0 0,-25-25,25 25,-1-25,1 0,-25 1,25-1,-25 0,0 0,0 0,0 1,0-1,-25 25,25-25,-25 25,25-25,-24 25,-1 0,0 0,25-25,-25 25,0 0,1 0,-1 0,25-24,-25 24,0 0,25 24,25 1,0 0,0 0,-1 0,1-25,-25 24,25-24,0 25,0-25,-1 0,-24 25,25-25,0 0,-25 25,25-25,0 0,-25 25,24-25</inkml:trace>
  <inkml:trace contextRef="#ctx0" brushRef="#br1" timeOffset="215299.3572">4019 11311,'0'-25,"0"0,0 1,-25 24,25-25,-25 25,25 25,0-1,0 1,0 0,0 0,0 0,0 24,0-24,0 25,0-26,0 26,0-25,25 24,-25 1,0 0,0-1,0 1,0-1,0-24,0 25,0-25,0 24,0-24,0 25,0-26,0 1,0 0,0 0,-25-25</inkml:trace>
  <inkml:trace contextRef="#ctx0" brushRef="#br1" timeOffset="215843.3058">2307 11112,'0'25,"25"-25,-25 25,25-25,-25 25,0 0,25 0,-25-1,0 1,24 0,-24 0,0 0,0 24,0-24,25 25,-25-26,0 26,0 0,0-1,0 1,0-1,0-24,0 25,0-1,0 1,0 0,0-26,25 26,-25-25,0 24,0-24,25 0,-25 0,0 0,25 0,-25-1,24 1,1 0</inkml:trace>
  <inkml:trace contextRef="#ctx0" brushRef="#br1" timeOffset="216616.006">4440 11460,'0'0,"0"-25,-24 25,24 25,-25 0,25-1,-25 1,25 0,0 0,-25 0,25-1,0 1,-25 0,25 0,-24 0,24-1,0 1,-25 0,25 0,0 0,-25-25,25 24,0 1,0-50,25 25,-25-24,25 24,-1 0,1 0,0 0,0 0,0 0,-1 24,1-24,0 25,0-25,0 25,-1-25,1 0,-25 25,25-25,0 25,0-25,-25 24,24-24,-24 25,25-25,0 25,0 0,0-25,-25 25,24-25</inkml:trace>
  <inkml:trace contextRef="#ctx0" brushRef="#br1" timeOffset="218218.078">5061 11460,'0'0,"0"-25,-25 25,25-25,-25 25,25-25,0 50,25 0,-25 0,25 0,-25-1,0 1,0 0,0 0,24 0,-24-1,0 1,0 0,0 0,25 0,-25-1,0 1,0 0,0 0,0 0,0-1,25 1,-25 0,0 0,0 0,0-1,25-24,-25-24,0-1</inkml:trace>
  <inkml:trace contextRef="#ctx0" brushRef="#br1" timeOffset="221100.5909">16917 7739,'0'0,"0"25,0 0,-25-1,25 1,0 0,0 0,0 0,-24-1,24 1,0 0,0 0,0 0,0 0,0-1,24 1,-24 0,25 0,0 0,0-25,0 0,-1 0,1 0,0 0,0-25,0 0,-25 0,24 0,-24 1,0-1,0 0,0 0,0 0,0 0,-24 1,-1 24,25-25,-25 0,0 0,0 0,1 25,24-24,-25 24,0 0,0 0,0 0</inkml:trace>
  <inkml:trace contextRef="#ctx0" brushRef="#br1" timeOffset="226934.9154">13519 7640,'-25'0,"25"-25,25 25,-25 25,0 0,0-1,0 1,0 0,0 0,0 0,0-1,0 1,0 0,0 0,0 0,0-1,0 1,0 0,-25 25,25-25,0-1,0 1,0 25,0-25,0-1,0 26,0-25,0 0,0 24,0-24,0 0,0 0,0 24,25-24,-25 0,0 0,0-1,0 1,25 0,-25 0,0 0,0-1,0 1,0 0,0 0,0 0,0-1,0 1,0 0,0 0,0 0,0-1,0 1,0 0,0 0</inkml:trace>
  <inkml:trace contextRef="#ctx0" brushRef="#br1" timeOffset="227994.3779">16396 7764,'0'-25,"0"0,25 25,-25 25,0 0,25-25,-25 25,0-1,0 1,0 0,0 0,0 0,25-1,-25 1,0 0,0 0,0 0,0 0,0-1,0 1,24 0,-24 0,0 0,0-1,0 1,0 0,0 0,0 0,25-1,-25 1,0 0,0 0,0 0,0-1,25 1,-25 0,0 0,0 0,0-1,0 1,0 0,0 0,0 0,25-1,-25 1,0 0,0 0,0 0,0-1</inkml:trace>
  <inkml:trace contextRef="#ctx0" brushRef="#br1" timeOffset="231418.5848">3051 13047,'0'-25,"0"50,0 0,0 0,0 0,0-1,0 1,0 0,0 0,0 0,0 0,0-1,0 26,25-25,-25 0,0-1,25 1,-25 0,25 0,-25 0,0-1,25-24</inkml:trace>
  <inkml:trace contextRef="#ctx0" brushRef="#br1" timeOffset="231770.0436">3275 13171,'0'0,"-25"0,25 25,-25-25,0 0,25 25,-25-25,25 25,-24 0,24-1,0 1,0 0,0 0,0 0,24-25,1 0,0 24,0-24,0 0,-1 0,1 0,0 0,0 0,0 0,-1 0,1-24,0 24,25 0,-26 0,1 0,0-25,0 25,0 0</inkml:trace>
  <inkml:trace contextRef="#ctx0" brushRef="#br1" timeOffset="232120.1028">2878 13791,'0'0,"0"25,-25-25,0 25,0-25,50 25,0-25,0 0,-1 0,1 0,0 0,25 0,-25 0,24 0,1 0,-1 0,-24 0,25-25,-1 25,1 0,-25-25,24 25,-24 0,0-25,25 25,-26 0,1 0,0 0,0-24,0 48,-25 1</inkml:trace>
  <inkml:trace contextRef="#ctx0" brushRef="#br1" timeOffset="232609.1328">3175 14188,'0'0,"0"-25,0 1,25 24,0 0,-25-25,25 25,0 0,-1 25,1-25,0 0,-25 24,25-24,-25 25,25 0,-25 0,0 0,0-1,-25 1,25 0,0 0,-25 0,25 0,-25-25,25 24,-25 1,1-25,24 25,-25 0,0-25,25 25,25-25,0 0,-25-25,24 25,1 0,0-25,0 25,0-25,-1 25,1-25,0 25,0-24,0 24,-1-25,1 25,0 0,-25-25</inkml:trace>
  <inkml:trace contextRef="#ctx0" brushRef="#br1" timeOffset="233113.6755">3622 14213,'0'0,"0"-25,0 50,0 0,0 0,25-25,-25 24,24 1,1-25,0 0,-25 25,25-50,-25 0,25 25,-25-24,0-1,0 0,0 50,0 0,0-1,0 1,24 0,-24 0,0 0,0 0,0-1,25 1,-25 0,0 0</inkml:trace>
  <inkml:trace contextRef="#ctx0" brushRef="#br1" timeOffset="233402.7252">3944 14362,'25'0,"-50"0,50 25,-25 0,0-1,25-24,0 0,-25-24,25 24,-25-25,0 0,0 0,0 0,-25 25,25-25,0 1,-25 24,25-25,-25 25,0 0,0 0,25-25,-24 25,-1 0</inkml:trace>
  <inkml:trace contextRef="#ctx0" brushRef="#br1" timeOffset="233857.7291">4118 13122,'0'0,"25"-25,-25 0,0 0,0 0,-25 25,25 25,0 0,0 0,0 0,0-1,0 1,0 25,25-25,-25 24,0 1,0 0,0-1,25 1,-25-1,0 1,24 0,-24 24,0-24,0-1,25 26,-25-26,0 1,0 24,0-24,0 24,0-24,0-1,0 26,-25-25,25-1,0 1,0-1,-24 1,24-25,-25 24,25 1,0-25,-25 0,25 24,0-24,-25 0,25 0,0-1,-25 1,25 0</inkml:trace>
  <inkml:trace contextRef="#ctx0" brushRef="#br1" timeOffset="234476.0579">2332 13196,'0'0,"25"0,-25-25,0 50,0 0,0 0,0 0,0 24,0-24,0 0,0 24,0 1,0-25,0 24,25 1,-25 0,0-1,24 1,-24-1,0 26,25-26,-25 1,25 0,-25-1,25 1,-25-1,0 1,25 0,-25-1,0 1,24 0,-24-1,0-24,0 0,25 24,-25-24,0 0,25 0</inkml:trace>
  <inkml:trace contextRef="#ctx0" brushRef="#br1" timeOffset="235276.9951">4788 13444,'24'0,"-24"-25,0 50,-24-25,24 25,0 0,-25 0,0-1,25 1,-25 0,25 0,-25 24,1-24,24 0,-25-25,25 25,-25 0,25-1,-25-24,25 25,25-25,0 0,-25 25,25-25,-1 0,1 0,0 25,0-25,0 0,-1 25,1-25,0 24,0-24,0 25,-1-25,1 25,0-25,-25 25,25-25,0 0,-25 25,25-25,-25 24,24-24,-24 25,25-25</inkml:trace>
  <inkml:trace contextRef="#ctx0" brushRef="#br1" timeOffset="235622.8475">5358 13419,'25'0,"-25"-24,0-1,0 50,0-1,0 1,0 0,25 0,-25 0,0-1,0 1,0 25,25-25,-25-1,0 26,0-25,0 0,0 24,24-24,-24 0,0 24,0-24,0 0,0 0,0 0,0-1,0 1,0 0,0 0,0 0</inkml:trace>
  <inkml:trace contextRef="#ctx0" brushRef="#br1" timeOffset="236466.548">2109 12576,'0'-25,"0"0,0 1,0-1,0 50,0-1,25-24,-25 25,0 0,0 0,24 0,-24-1,25-24,-25 25,0 0,25 0,-25 0,25-1,-25 1,0-50,0 1,-25-1,25 0,0 0,-25 25,25-25,0-24,-25 24,25 0,0 0,0-24,-24 24,24 0,0 0,0 1,0-26,0 25,24 0,-24 1,25 24,0-25,-25 0,25 25,0 0,-1 0,1-25,0 25</inkml:trace>
  <inkml:trace contextRef="#ctx0" brushRef="#br1" timeOffset="237066.5121">2258 12626,'-25'0,"25"-25,0 0,25 0,-1 25,1-25,0 25,0-24,0 24,-1 0,1 0,-25-25,25 25,0 0,0 25,-25-1,0 1,0 0,0 0,0 0,0-1,0 1,0 0,24 0,1-25,0 0,0-25,-25 0,0 0,0 1,0-1,0 0,0 0,25 25,-25 25,24-25,1 25,0 0,0-1,0-24,-25 25,24-25,1 25,-25 0,25-25,-25 25,-25-25,25-25,-25 25,25-25,0 0,0 0,0 1,0-1,0 0,25 25,-25-25,25 0,0 1,0 24,-25-25</inkml:trace>
  <inkml:trace contextRef="#ctx0" brushRef="#br1" timeOffset="237528.6007">3572 12402,'-25'-24,"1"24,-1-25,0 25,0 0,0 25,25-1,-24-24,-1 25,25 0,0 0,0 0,25-1,-25 1,24 0,1 0,0 0,0-25,0 24,-1-24,1 25,0-25,0 25,0-25,-1 25,-24 0,-24-25,24 24,-25-24,0 0,25 25,-25-25,0 0,25 25,-24-25,-1 0,0 0,25-25</inkml:trace>
  <inkml:trace contextRef="#ctx0" brushRef="#br1" timeOffset="237777.4724">3746 12378,'0'-50,"0"100,0-75,25 25,-25 25,24-1,-24 1,25 0,-25 0,25 0,-25-1,0 1,25 25,-25-25,25-1,-25 1,0 0,24 0,-24 0,0-1,0 1</inkml:trace>
  <inkml:trace contextRef="#ctx0" brushRef="#br1" timeOffset="238925.6958">3820 12650,'25'0,"-50"0,50-24,0 24,0 0,-25-25,24 25,1-25,0 25,0 0,-25-25,25 25,0 0,-25 25,24-25,-24 25,0 0,0-1,0 1,0 0,0 0,0 0,25-25,0 0,-25-25,25 25,-25-25,25 0,-25 0,0 1,24 24,-24 24,0 1,0 0,0 0,25-25,-25 25,0-1,0 1,25-25,0 0,-25-25,25 1,-25-1,24 0,-24 0,25 0,-25 1,0-26,0 25,0 0,25 1,-25-1,0 0,0 0,0 0,0 1,0-1,0 50,0-1,25-24,-25 25,0 0,0 0,0 0,25-25,-25 24,0 1,0 0,0 0,0 0,0-1,0 1,0 0,0 0,24-25,-24-25,25 25,-25-25,25 25,-25-25,25 25,0 0,-25-24,24 24,1 0,0 0,-25 24,25-24,-25 25,25-25,-25 25,0 0,0 0,0-1,0 1,0 0,-25-25,25-25,0 0,0 1,0-1,0 0,0 0,0 0,0 1,25 24,-25-25,24 25,-24-25,25 25,-25 25,25 0,-25-1,0 1,25-25,-25 25,0 0,25 0,-1-25,1-25,-25 0,0 0</inkml:trace>
  <inkml:trace contextRef="#ctx0" brushRef="#br1" timeOffset="239573.4007">4887 12328,'-75'-199,"150"398,-150-348,75 174,0 0,25-25,-25 25,0-1,0 1,0 0,25 0,-25 0,0 24,0-24,25 0,-25 0,25-1,-25 1,0 0,24 0,-24 0,0-1,25 1,-25 0,25-25,0 0,0 0,0 0,-25-25,24 25,-24-25,25 1,-25-1,25 0,-25 0,0 0,25 25,-25-24,0 48,0 1,25 0,-25 0,0 0,0-1,0 1,24 0,-24 0,0 0,0-1,25-24,0 0,-25-24,25-1,0 0,-25 0,24 0,-24 1,25 24,-25-25,0 0,0 50,25 0,-25-1,0 1,0 0,0 0,0 0,0-1,0 1,0 0,0 25,0-26,0 1,0 0,0 0,0 0,-25-1,25 1</inkml:trace>
  <inkml:trace contextRef="#ctx0" brushRef="#br1" timeOffset="239727.8225">4961 12601,'0'-75,"0"51,0 123,25-223,0 99,-25 0,25 25</inkml:trace>
  <inkml:trace contextRef="#ctx0" brushRef="#br1" timeOffset="244256.478">4143 15652,'0'0,"0"-25,25 25,-25-25,0 0,0 1,0-1,0 50,0-1,0 1,0 0,0 0,0 0,0-1,0 26,0-25,0 0,0 24,0-24,0 0,24 0,-24 24,0-24,0 0,0 0,0-1,0 1</inkml:trace>
  <inkml:trace contextRef="#ctx0" brushRef="#br1" timeOffset="244615.7268">4391 15726,'25'-25,"-50"50,50-74,-25 73,-25-24,25 25,-25 0,25 0,-25-25,25 25,-25-25,25 24,-24 1,-1-25,25 25,-25-25,25 25,0 0,25-25,-25 24,25-24,-1 0,1 0,0 25,0-25,0 0,-1 0,26 0,-25 0,0 0,-1 0,1 0,0 0,0 0,0 0,-1 0,1 0</inkml:trace>
  <inkml:trace contextRef="#ctx0" brushRef="#br1" timeOffset="245105.7837">5284 15503,'0'0,"0"-25,0 0,-25 25,0 0,25 25,-25-25,25 25,-24 0,-1 0,25-1,0 1,-25 0,0 0,25 0,0-1,-25 1,25 0,-24 0,24 0,0-1,-25-24,25 25,0 0,25 0,-25 0,24-25,-24 24,25-24,0 25,0-25,0 0,-1 0,1 25,0-25,0 0,0 0,-1 0,1 0,0 0,0 0,0 0,-1 0,1 0,0 0,0 0,0 0,-1 0</inkml:trace>
  <inkml:trace contextRef="#ctx0" brushRef="#br1" timeOffset="245562.1715">5606 15577,'0'0,"25"0,0 0,-25-24,25 24,-25-25,24 25,1 0,0 0,0 0,-25 25,25-25,-1 0,-24 24,25-24,-25 25,0 0,0 0,0 0,0-1,0 1,-25 0,25 0,-24-25,24 25,-25-1,0-24,25 25,-25 0,0 0,1 0,24-1,24-24,1 0,0 0,-25-24,25 24,0 0,-1-25,1 25,0 0,0-25,0 0,-1 25,1 0,-25-25,25 25,0-24,0 24</inkml:trace>
  <inkml:trace contextRef="#ctx0" brushRef="#br1" timeOffset="246056.5674">6202 15553,'0'0,"-25"-25,0 25,25-25,0 50,0 0,0-1,0 1,0 0,0 0,0 0,25-25,-25 24,0 1,0 0,25-25,-25 25,24 0,1-1,0-24,0 0,0 0,-25-24,24-1,-24 0,25 25,-25-25,0 0,25 25,-25-24,0 48,0 1,0 0,25-25,-25 25,0 0,0-1,0 1,0 0,0 0,0 0,0-1,0 1,0 0,25-25</inkml:trace>
  <inkml:trace contextRef="#ctx0" brushRef="#br1" timeOffset="246382.0088">6673 15850,'49'-25,"-98"50,123-25,-74 25,25-25,-25 25,25-25,0 0,-25-25,24 0,-24 0,0 1,0-1,0 0,0 0,-24 0,-1 1,0 24,0 0,0 0,1 0,-1 0</inkml:trace>
  <inkml:trace contextRef="#ctx0" brushRef="#br1" timeOffset="248045.6186">3622 15776,'0'-25,"0"0,0 0,0 1,0-1,0 0,0 0,0 0,0 50,0 0,0 0,0 0,0-1,0 1,-25 0,25 0,0 0,-25-1,25 1,-25 0,25 0,-24 0,24-1,0 1,0 0,0 0,24-25,-24 25,25-25,0 24,0-24,0 25,-1-25,1 25,0-25,0 25,0-25,-1 0,1 25,0-25,0 0,-25 24,25-24,-1 25,1-25,0 0,0 0,-25 25,25-25,0 0</inkml:trace>
  <inkml:trace contextRef="#ctx0" brushRef="#br1" timeOffset="248504.2081">2927 15652,'0'0,"-25"0,1 0,24-25,-25 50,25 0,-25-1,25 1,0 0,0 0,0 0,0-1,0 1,25 0,-25 0,25-25,-1 25,1-25,-25 24,25-24,0 0,0 25,0-25,-1 0,1 0,0-25,0 25,0-24,-25-1,0 0,0 0,0 0,0 1,-25-1,0 0,0 0,-24 0,24 1,0 24,0-25,0 25,0-25</inkml:trace>
  <inkml:trace contextRef="#ctx0" brushRef="#br1" timeOffset="250879.6278">2010 15379,'0'0,"-25"0,0 25,0-25,0 0,25 25,25-25,0 24,0-24,0 0,-1 0,1 0,0 25,0-25,0 0,-1 0,26 0,-25 0,24-25,1 25,0 0,-1 0,1 0,-1-24,26 24,-26 0,1-25,24 25,-24 0,24-25,1 25,-25 0,24-25,0 25,1-25,-1 25,1 0,-1-25,0 25,1 0,-26-24,26 24,-1-25,1 25,-26 0,26-25,-1 25,-24-25,24 25,1 0,-26-25,26 25,-1-24,0 24,1-25,-1 25,1 0,-1-25,0 25,1 0,-1-25,-24 25,24 0,1-25,-26 25,1 0,24-24,-24 24,24 0,-24 0,0-25,24 25,-24 0,24-25,-24 25,24 0,-24-25,-1 25,26 0,-26-25,26 25,-26-24,26 24,-26 0,1-25,24 25,-24-25,24 25,-24-25,0 25,24-25,-24 25,-1-24,1 24,24 0,-24-25,0 25,-1-25,1 25,24 0,-24-25,-1 25,1-25,0 25,24-24,-24 24,-1 0,1-25,-25 25,24-25,1 25,-1 0,-24-25,25 25,-25 0,24 0,-24-25,0 25,0 0,0 0,-1-24,1 24,-25 24,-25 1,25 0,0 0,-24 0,24-1,0 1,0 0,0 0,0 0,0 24,0-24,0 0,0 24,0-24,0 25,0-25,0 24,0-24,0 25,0-26,0 26,0 0,0-26,0 26,0-25,24 25,-24-1,0 1,0-25,25 24,-25 1,0-1,0 26,0-26,0 1,0 0,25-1,-25 1,0-1,0-24,0 25,0-1,0 1,0-25,25 24,-25-24,0 25,0-25,0 24,0-24,0 0,0 0,0 0,0-1,0 1,0 0,-25 0,25 0,0-1,-25-24,25 25,-25-25,25 25,-24-25,-1 0,0 0,0 0,0 0,0-25,1 25,-1 0,-25 0,25 25,1-25,-26 0,0 0,1 0,-1 25,1-25,-1 0,0 0,-24 25,24-25,-24 0,0 24,-1-24,1 25,-1-25,1 25,-25-25,24 25,-24-25,25 25,-26-25,26 24,-25 1,0-25,-1 25,1-25,25 25,-26-25,1 25,0-1,25-24,-26 25,1-25,25 25,-25 0,24-25,1 25,-1-25,1 0,-1 24,1-24,0 0,-1 25,1-25,24 0,-24 0,-1 0,26 25,-26-25,26 0,-26 0,26 0,-1 0,-24 0,24 25,0-25,1 0,-1 0,1 0,-1 0,0 0,1 0,24 0,-25 0,26 0,-26 0,25 0,0 0,-24 0,24 0,0 0,-24 0,24 0,0 0,-25 0,26 25,-26-25,25 0,-24 24,24-24,-25 0,25 0,-24 25,24-25,-25 0,25 0,1 25,-26-25,25 0,0 0,1 0,-1 0,0 0,0 0,0 0,1 0,-1 0,0 0,0 0,0-25,1 25,-1 0,0 0,0 0,-24 0,24 0,0 0,0 0,0 25,1-25,-1 0,0 0,0 0,0 0,1 0,-1 0,0 0,0 0,25-25,-25 25,25-25,-24 25,24-24,0-1,-25 25,25-25,0 0,0 0,0 1,0-1,0 0,0 0,0 0,0 1,0-1,0 0,0 0,0 0,0 1,0-1,0 0,-25-25,25 26,0-1,0 0,0 0,0-24,-25 24,25 0,0-25,0 26,-25-1,25-25,0 25,0-24,0 24,-25-25,25 25,0 1,0-26,-24 25,24 0,0 1,0-1,-25 0,25 0,0 0,0 1,0-1,0 0,0 0,-25 0,25 1,0-1,0 0,0 0,0 0,-25 1,25-1,0 0,0 0,0 0,0 1,0-1,0 0,0 0,0 0,0 1,0-1,0 0,25 25,0 0,0 0,-1 0,1 0,0 0,0 0,25 0,-1-25,1 25,24 0,1-25,24 25,0-24,0 24,25-50</inkml:trace>
  <inkml:trace contextRef="#ctx0" brushRef="#br1" timeOffset="263348.4204">7665 11410,'-25'-25,"25"1,-25 24,25-25,-24 25,24 25,0-1,0 1,0 0,24 0,-24 0,0 24,25-24,-25 25,0-1,25 1,-25-25,25 24,-25-24,25 0,-25 24,24-24,-24 0,25 0</inkml:trace>
  <inkml:trace contextRef="#ctx0" brushRef="#br1" timeOffset="263641.4068">7764 11609,'-25'-25,"50"50,-74-50,49 50,0-1,0 1,0 0,24 0,-24 0,25-1,-25 1,25-25,-25 25,25-25,0 25,-1-25,1 0,0 0,0 0,0-25,-1 25,26-25,-25 25,0-25,-1 1,1 24</inkml:trace>
  <inkml:trace contextRef="#ctx0" brushRef="#br1" timeOffset="263910.3227">7591 12254,'0'0,"-25"24,0-24,0 25,0-25,1 0,24-25,24 25,1 0,0 0,0-24,0 24,-1-25,26 25,-25-25,24 25,-24-25,25 0,-25 25,-1-25,26 25,-25-24,0 24,-1 0,1-25</inkml:trace>
  <inkml:trace contextRef="#ctx0" brushRef="#br1" timeOffset="264674.7561">7715 12502,'0'0,"24"-25,1 25,-25-25,25 25,0 0,0 0,-1 0,1 0,-25 25,25-25,-25 25,0-1,0 1,0 0,0 0,0 0,0-1,0 1,-25-25,25 25,0 0,0 0,-25-25,25 24,0 1,-24 0,48-50,1 25,-25-25,25 1,-25-1,25 0,0 0,-1 0,1 1,-25-1,25 0,0 0,0 0,-25 1,24-1,-24 0,25 0,-25 0,0 1,-25 24,25 24,-24 1,24 0,0 0,0 0,0-1,0 1,24 0,1 0,-25 0,25-25,0 0,0 0,0-25,-25 0,24 25,-24-25,0 0,25 25,-25-24,0-1,0 0,0 0,0 0,0 50,-25-25,25 25,0 0,0 0,0-1,0 1,0 0,25 0,-25 0,0-1,25-24,-25 25,25 0,-25 0,25-25,-25 25,0-1,24-24,-24 25,25-25</inkml:trace>
  <inkml:trace contextRef="#ctx0" brushRef="#br1" timeOffset="264939.7049">8508 12601,'-24'99,"48"-198,-48 223,48-124,1 0,0 0,0 0,-25-25,25 25,-25-25,24 0,-24 1,0-1,0 0,0 0,0 0,0 1,0-1,-24 0,-1 25,0 0,0 0,0 0</inkml:trace>
  <inkml:trace contextRef="#ctx0" brushRef="#br1" timeOffset="265181.7476">8732 11857,'0'-25,"0"50,0-75,0 25,0 0,24 25,-24-24,25 24,-25-25,25 25,0-25,0 25,-1-25,1 25,0-25,0 25</inkml:trace>
  <inkml:trace contextRef="#ctx0" brushRef="#br1" timeOffset="265383.6399">8806 12080,'0'25,"0"-50,25 25,-25-25,25 25,-25-25,24 25,1-25,-25 1,25-1,0 0,0 0,-1 0,1 1,0-1,0 0,0 0,-1 0</inkml:trace>
  <inkml:trace contextRef="#ctx0" brushRef="#br1" timeOffset="265605.9736">9277 11485,'-74'49,"148"-98,-148 123,74-49,0 0,0-1,0 1,0 0,0 0,25 0,-25-1,0 1,24 0,-24 25,25-26,-25 1,0 0,0 0,25 0,-25-1,0 1,0 0</inkml:trace>
  <inkml:trace contextRef="#ctx0" brushRef="#br1" timeOffset="266794.702">13866 7565,'-25'0,"1"25,-1-25,0 25,0 0,0 0,25-1,0 1,0 0,25-25,0 0,-25-25,25 25,0 0,-25-25,24 25,-24-24,0-1,0 0,-24 25,-1 0,0 0,0 0,25 25,-25-25,1 0,24 25,24-25,1 0,0 0,-25-25,25 25,0 0,-25-25,-25 25,0 0,0 0,25 25,-25-25</inkml:trace>
  <inkml:trace contextRef="#ctx0" brushRef="#br1" timeOffset="267220.9755">12948 7987,'0'-25,"25"25,0 0,-25 25,25-25,0 0,-25-25,24 25,1 0,0 0</inkml:trace>
  <inkml:trace contextRef="#ctx0" brushRef="#br1" timeOffset="267525.0321">13271 7838,'0'-25,"0"50,0-74,0 24,0 50,0-1,0 1,0 0,0 0,0 0,0-1,25 1,-25 0,0 0,0 0,0 0,24-1,-24 1,0 0,0 0,25-25,-25 25</inkml:trace>
  <inkml:trace contextRef="#ctx0" brushRef="#br1" timeOffset="271758.2026">7243 11757,'-24'0,"24"-24,24 24,1 0,0 0,-25-25,25 25,0 0,-1-25,1 25,0 0</inkml:trace>
  <inkml:trace contextRef="#ctx0" brushRef="#br1" timeOffset="274073.445">7938 11361,'-25'0,"25"-25,-25 25,25 25,0-1,-25-24,25 25,0 0,-24-25,24 25,0 0,-25-25,25 24,0 1,-25-25,25 25,0 0,-25-25,25 25,-25-25,25 24,-24 1,-1-25,25 25</inkml:trace>
  <inkml:trace contextRef="#ctx0" brushRef="#br1" timeOffset="280640.0715">10170 13742,'-25'-25,"25"0,-24 0,24 1,-25-1,25 0,-25 25,25 25,-25 0,25-1,0 1,-25 0,25 0,0 0,-24-1,24 1,0 25,0-25,0-1,0 1,0 0,0 0,0 0,0-50,0 0,24 0,-24 0,0 1,0-1,0 0,0 0,0 0,-24 1,24-1,0 0,-25 0,25 0,0 1,0-1,0 0,0 0,0 0,0 1,0-1,25 25,-25-25,0 0,24 25,1-25,0 25,0 25,0-25,-25 25,24 0,-24 0,0-1,0 1,0 0,0 0,0 0,0-1,0 1,0 0,-24 0,24 0,-25-1,25 1,-25-25,25 25,-25-25,0 0,1 0,24-25,24 25,-24 25,25-25,0 0,0 25,0 0,-1-25,1 24,0 1,0-25,0 25,-1-25,1 25,0-25,0-25,0 0,-25 0,25 1,-25-1,24 0,-24-25,0 26,25-1,-25 0,0 0,0 0,0 1,0-1,0 0,0 0,0 0,-25 25,25-24,0-1,-24 25,-1 25,25-1,0 1,0 0,-25-25,25 25,0 0,0-1,0 1,0 0,25 0,-25 0,0-1,25 1,-25 0,24 0,-24 0,25-1,-25 1,25 0,-25 0,25 0,-25-50,25 0,-25 0,0 0,0 1,0-1,0 0,0 0,0 0,0 1,0-1,0 0,0 0,0 0,0 1,0-1,24 0,-24 0,25 0,-25 1,25 24,-25-25,0 0,0 50,0 0,0-1,0 1,0 0,0 0,0 0,0 24,0-24,0 0,25 0,-25-1,0 26,25-25,-25 0,0-1,0 1,0 0,0 0</inkml:trace>
  <inkml:trace contextRef="#ctx0" brushRef="#br1" timeOffset="281099.8598">9897 14362,'-24'0,"48"0,-73 0,24 0,0 0,0-25,1 25,-1 0,0 0,25-25,-25 25,50 0,0 0,24 0,-24 0,0 0,0 0,24 0,1 0,-25 0,24 0,1-25,24 25,-24 0,0 0,24-24,1 24,-26 0,26-25,-26 25,1 0,24 0,-24-25,-1 25,1 0,-25 0,24-25,-24 25,25 0,-25 0,-1 0,-24-25,25 25,0 0,0 0,-50 0</inkml:trace>
  <inkml:trace contextRef="#ctx0" brushRef="#br1" timeOffset="282118.3398">10170 15056,'0'-24,"0"-1,25 25,-25 25,0-1,0 1,0 0,0 0,0 0,0-1,0 1,0 0,0 0,0 0,0-1,0 1,0 0,0 0,25-25</inkml:trace>
  <inkml:trace contextRef="#ctx0" brushRef="#br1" timeOffset="282358.3093">10369 15156,'25'0,"-50"0,74 0,-24 0,0 0,0 0,0 0,-1 0,1 0,0-25,0 25,0 0,-1 0,1 0,0 0,0-25,0 25,-1 0,1 0,0 0</inkml:trace>
  <inkml:trace contextRef="#ctx0" brushRef="#br1" timeOffset="282637.0449">10617 15056,'-50'-24,"100"48,-100-24,75 0,-25 25,0 0,0 0,0 0,0-1,25 1,-25 0,0 0,0 0,0-1,0 1,0 0,0 0,0 0,0 0</inkml:trace>
  <inkml:trace contextRef="#ctx0" brushRef="#br1" timeOffset="282956.8969">11162 14908,'0'0,"0"-25,25 0,-25 0,0 50,0 0,0 0,0-1,0 1,0 0,0 0,0 0,0-1,0 1,0 0,0 0,25 0,-25-1,0 1,25-25</inkml:trace>
  <inkml:trace contextRef="#ctx0" brushRef="#br1" timeOffset="283244.7314">11411 14957,'-50'0,"100"0,-125 0,50 0,25 25,-25-25,25 25,0 0,0-1,0 1,0 0,25 0,0-25,0 0,-25 25,25-25,0 0,-1 0,1 0,25 0,-25 0,-1 0,1-25</inkml:trace>
  <inkml:trace contextRef="#ctx0" brushRef="#br1" timeOffset="283675.6567">11162 15577,'-24'0,"-1"0,0 0,0 0,0 0,1 0,48 0,1 0,0 0,0 0,24 0,-24 0,25-24,-1 24,1 0,25-25,-1 25,-24 0,24-25,25 25,-24-25,24 25,-25-25,25 25,-24-24,24 24,-25 0,26-25,-26 25,1 0,-1-25,-24 25,24 0,-24-25,-1 25,1 0,-1 0,-24 0,0 0,0 0,0 0,-1 0</inkml:trace>
  <inkml:trace contextRef="#ctx0" brushRef="#br1" timeOffset="284260.4819">11311 15925,'0'-25,"25"25,-25-25,0 0,-25 25,0 25,1-25,24 25,-25-25,25 25,-25-25,25 24,-25 1,25 0,0 0,0 0,0-1,25-24,-25 25,25-25,0 25,-1-25,-24 25,25-25,0 0,0 0,0 0,0 0,-1 0,1 0,0 0,-25 25,-25-25,0 0,1 24,-1-24,0 0,0 25,0-25,-24 0,24 0,0 0,0 25,0-25,1 0,-1 0</inkml:trace>
  <inkml:trace contextRef="#ctx0" brushRef="#br1" timeOffset="284592.3795">11783 15900,'0'-25,"0"50,0-75,-25 50,0 0,25 25,-25-25,0 25,1-25,24 25,-25-1,0 1,0 0,25 0,0 0,-25-1,25 1,0 0,0 0,0 0,0-1,25 1,0-25,0 0,0 0,-1 0</inkml:trace>
  <inkml:trace contextRef="#ctx0" brushRef="#br1" timeOffset="284994.3526">12055 15925,'0'-25,"-24"25,-1 0,0 25,0-25,25 24,-25-24,25 25,0 0,0 0,0 0,0-1,25 1,0 0,0-25,0 0,-25 25,24-25,1 0,0 0,0 0,-25 25,0-1,-25 1,0-25,25 25,-25-25,1 0,-1 0</inkml:trace>
  <inkml:trace contextRef="#ctx0" brushRef="#br1" timeOffset="285233.2954">12130 16049,'0'0,"25"0,-1 0,1 0,-25-25,25 25,0 0,0 0,-1-25,1 25,0 0,0-25,0 25,-1-25,1 25,0 0</inkml:trace>
  <inkml:trace contextRef="#ctx0" brushRef="#br1" timeOffset="285527.1477">12353 15974,'-99'0,"198"0,-173 25,74 0,0 0,24-1,-24 1,0 0,0 0,25-25,-25 25,0-1,25 1</inkml:trace>
  <inkml:trace contextRef="#ctx0" brushRef="#br1" timeOffset="286619.7144">12601 15949,'0'-24,"-25"24,50 0,-25-25,25 25,0 0,0 25,-1-25,-24 24,0 1,25-25,-25 25,0 0,0 0,0-1,-25 1,25 0,-24-25,48 0,-24-25,25 25,0 0,-25-25,25 25,0 0,-1-24,1 24,0-25,0 25</inkml:trace>
  <inkml:trace contextRef="#ctx0" brushRef="#br1" timeOffset="286916.5475">12899 15701,'0'-24,"0"48,25-48,-25 48,24-24,1 25,0 0,0-25,-25 25,25 0,-1-1,1 1,0 0,-25 0,25 0,-25-1,0 1,0 0,0 0,0 0,0-1,0 1,0 0,-25 0,0 0,0-1,25 1,-24-25,-1 0,0 25</inkml:trace>
  <inkml:trace contextRef="#ctx0" brushRef="#br1" timeOffset="287381.0162">13519 15677,'0'0,"0"-25,-25 0,0 25,0 25,1-25,-1 25,0-25,25 24,-25 1,25 0,-25 0,25 0,0-1,0 1,0 0,25-25,-25 25,25 0,0-1,0-24,-25 25,24-25,1 0,0 25,0-25,0 0,0 0,-1 0,-24 25,0 0,-24-25,24 24,-25-24,0 25,0-25,0 25,0-25</inkml:trace>
  <inkml:trace contextRef="#ctx0" brushRef="#br1" timeOffset="287608.9917">13618 15900,'25'-25,"-50"50,75-50,-50 0,25 25,-1-25,1 25,0 0,0-24,0 24,-1 0,1 0,0 0,-25-25,25 25,0 0,-1 0</inkml:trace>
  <inkml:trace contextRef="#ctx0" brushRef="#br1" timeOffset="287840.8598">13916 15751,'-124'74,"248"-148,-248 173,124-74,0 0,0 0,0-1,25 1,-25 0,0 0,0 0,0-1,24-24</inkml:trace>
  <inkml:trace contextRef="#ctx0" brushRef="#br1" timeOffset="288080.7242">14065 15726,'-25'50,"50"-100,-50 125,25-51,0 1,0 0,0 0,0 0,25-1,-25 1,0 0,24-25</inkml:trace>
  <inkml:trace contextRef="#ctx0" brushRef="#br1" timeOffset="288377.248">14288 15825,'0'50,"0"-100,0 125,25-75,-25 25,24-25,1 0,-25-25,25 25,0-25,-25 0,0 0,0 1,0-1,-25 25,25-25,-25 25,0-25,1 25,-1 0,0 0,0 0</inkml:trace>
  <inkml:trace contextRef="#ctx0" brushRef="#br1" timeOffset="288644.4421">14486 15503,'50'0,"-100"0,125 25,-50 0,-25-1,0 1,24 0,-24 0,0 0,0-1,0 1,0 0,0 0,0 24,-24-24,24 0,-25 25,25-26,-25 1,0 0,0 25,0-26,1 1,-26 0,25 0,0 0</inkml:trace>
  <inkml:trace contextRef="#ctx0" brushRef="#br1" timeOffset="289063.5039">13221 15726,'0'-25,"0"1,0-1,0 50,0-1,0 1,-25 0,25 0,0 0,-24-1,24 1,0 0,-25 0,25 24,0-24,0 0,0 0,0 0,25 24,-25-24,24 0,1 0,0-1,0 1,0 0,24-25,-24 25,0-25,0 0,-1 0</inkml:trace>
  <inkml:trace contextRef="#ctx0" brushRef="#br1" timeOffset="289663.3793">13122 15280,'0'0,"-25"0,25-25,25 25,0 0,0 0,-1 0,1 0,25 0,-25 0,-1-25,26 25,0 0,-26 0,26-25,0 25,-1 0,1-25,0 25,-1 0,1 0,-1-24,1 24,0 0,-1 0,1 0,-1-25,26 25,-26 0,1 0,0 0,-26-25,26 25,0 0,-26 0,1-25,0 25,0 0,0 0</inkml:trace>
  <inkml:trace contextRef="#ctx0" brushRef="#br1" timeOffset="291985.1666">12179 17140,'0'0,"25"0,-25-25,0 0,-25 25,25 25,-24-25,24 25,-25 0,25 0,0-1,-25-24,25 25,0 0,25-25,-25 25,25-25,-25 25,24-25,1 0,0 0,0 0,0 0,-1 24,1-24,0 0,0 25,0-25,-25 25,0 0,-25-25,25 25,-25-25,25 24,-25-24,0 0,25 25,-24-25,-1 25,0-25,0 0,0 25,25-50</inkml:trace>
  <inkml:trace contextRef="#ctx0" brushRef="#br1" timeOffset="292337.9643">12328 16867,'50'-49,"-100"98,125-98,-51 49,-24 24,25-24,-25 25,25-25,-25 25,0 0,0 0,0-1,0 1,0 0,0 0,0 0,0-1,0 1,0-50,25 25,-25-24,25 24,0-25,-1 0,1 25,-25-25,25 25,0 0</inkml:trace>
  <inkml:trace contextRef="#ctx0" brushRef="#br1" timeOffset="292713.7577">12676 17314,'0'-25,"24"25,1 0,0-25,0 25,0 0,-1 0,1 0,0-25,0 25,0 0,-1 0,1 0,0-25,0 25</inkml:trace>
  <inkml:trace contextRef="#ctx0" brushRef="#br1" timeOffset="293009.8877">12800 17115,'-25'0,"50"0,-75 0,50 25,25-25,-25 25,0 0,25-1,-1 1,-24 0,0 0,25-25,-25 25,0-1,25 1,-25 0,25 0</inkml:trace>
  <inkml:trace contextRef="#ctx0" brushRef="#br1" timeOffset="293371.0797">13221 16966,'0'-24,"0"-1,0 50,25-25,-25 24,0 1,25 0,-25 0,0 0,25-25,-25 24,0 1,0 0,24-25,-24 25</inkml:trace>
  <inkml:trace contextRef="#ctx0" brushRef="#br1" timeOffset="293706.8865">13320 16917,'149'25,"-298"-50,298 74,-124-49,-25 25,25-25,-25 25,0 0,0 0,0-1,-25 1,0 0,0 0,1 0,-1-1,50-24,-25-24,24 24,1-25,0 0,0 25,25-25,-26 25,1-25,0 1,0 24,0-25,-1 25,1-25</inkml:trace>
  <inkml:trace contextRef="#ctx0" brushRef="#br1" timeOffset="294029.8061">13841 16892,'-24'74,"48"-148,-48 173,24-74,24 0,-24 0,25-25,0 24,0 1,0-25,-25 25,24-25,-24 25,-24 0,-1-25,25 24,-25-24,0 25,0-25,1 25,-1-25</inkml:trace>
  <inkml:trace contextRef="#ctx0" brushRef="#br1" timeOffset="294401.7018">14288 17041,'25'0,"-1"0,1 0,0-25,0 25,0 0,-1 0,1 0,0-25,0 25,0 0,0 0,-1 0,1 0,0 0</inkml:trace>
  <inkml:trace contextRef="#ctx0" brushRef="#br1" timeOffset="294658.608">14437 16917,'-75'0,"150"0,-150 25,100-25,-25 24,0 1,0 0,25-25,-25 25,0 0,25-25,-25 24,0 1,0 0,24-25,-24 25,0 0</inkml:trace>
  <inkml:trace contextRef="#ctx0" brushRef="#br1" timeOffset="295337.5682">14685 16917,'25'0,"-50"0,50-25,-1 25,1 0,0 0,0 0,0 0,-25 25,0 0,0-1,0 1,0 0,0 0,-25 0,25-1,0 1,-25-25,25 25,25-25,-25-25,25 25,-1-25,1 1,0-1,0 25,0-25,-1 25,-24-25,25 25,0 0,-25-25,25 25,0 0,-25-24,24 24,1 0,0 0,-50 0,25 24,-25 1,25 0,0 0,25-25,0 0,0 0,-25-25,25 25,-25-25,24 25,-24-25,0 1,0-1,0 0,-24 0,-1 0,0 25,0 0,0-24,1 24,-1 0,0 0,0 0,0 0</inkml:trace>
  <inkml:trace contextRef="#ctx0" brushRef="#br1" timeOffset="296896.803">15602 16545,'0'-25,"25"25,0 0,-25 25,25-25,0 0,0 25,-1-25,-24 24,25-24,0 25,-25 0,25 0,-25 0,25-1,-25 1,0 0,0 0,0 24,0 1,-25-25,0 24,0-24,0 25,-24-25</inkml:trace>
  <inkml:trace contextRef="#ctx0" brushRef="#br1" timeOffset="297510.1916">11683 16966,'0'25,"0"0,0 0,-24 0,24-1,-25 1,25 0,0 0,0 0,0 24,0-24,0 0,0 0,0 24,0-24,25 0,-25 0,24-1,1 1,0 0,0 0,24-25,-24 0,0 25,0-25,0 0,-1 0,1 0,0 0,0 0</inkml:trace>
  <inkml:trace contextRef="#ctx0" brushRef="#br1" timeOffset="298044.192">11286 17239,'-24'0,"-1"0,25 25,-25-25,0 25,0-25,25 25,0-1,-24-24,24 25,0 0,24 0,-24 0,25-25,-25 24,25-24,-25 25,25 0,0-25,-25 25,24-25,1 25,0 0,0-25,0 24,0-24,-1 0,-24 25,25-25,-25 25,0 0,-25-25,25 25,-24-25,-1 0,0 0,0 24,0-24,0 0,1 0,-1 0,0 0,0 0,0 0,25-24</inkml:trace>
  <inkml:trace contextRef="#ctx0" brushRef="#br1" timeOffset="298841.0297">16148 16694,'0'-25,"0"0,25 25,0 0,-25-25,25 25,-1 0,-24-25,25 25,0 0,0 0,0 0,-1 0,1 0,0-24,0 24,0 0,-1 0,1 0,0 0</inkml:trace>
  <inkml:trace contextRef="#ctx0" brushRef="#br1" timeOffset="299087.8871">16297 16545,'-74'0,"148"0,-148 25,74-1,24 1,-24 0,0 0,0 0,0-1,25 1,-25 0,0 0,0 0,25-1,-25 1,25 0</inkml:trace>
  <inkml:trace contextRef="#ctx0" brushRef="#br1" timeOffset="299366.7275">16471 16470,'0'-24,"0"48,0-24,24 0,-24 25,0 0,25 0,-25 0,25-1,-25 1,0 0,0 0,25 0,-25-1,0 1,0 0,25-25</inkml:trace>
  <inkml:trace contextRef="#ctx0" brushRef="#br1" timeOffset="299710.6816">16744 16495,'-25'-25,"50"50,-75-50,25 50,0 0,0 0,25 0,-24-1,24 1,0 0,0 0,-25 0,25-1,0 1,0 0,25-25,-1 25,1-25,0 0,0 0,0 0,0 0,-1 0,1 0,0 0,0 0,0 0,-1 0,1 0,0 0,0 0</inkml:trace>
  <inkml:trace contextRef="#ctx0" brushRef="#br1" timeOffset="301612.8102">12775 17983,'25'-24,"-25"-1,-25 25,25-25,-25 25,0 0,0 0,25 25,0 0,-24-25,24 24,0 1,24 0,-24 0,25 0,0-25,-25 24,25-24,0 0,-25 25,24-25,1 25,0-25,0 0,0 25,-1-25,-48 0,24 25,-25-25,25 24,-25-24,0 0,0 25,1-25,-1 0,0 0</inkml:trace>
  <inkml:trace contextRef="#ctx0" brushRef="#br1" timeOffset="302102.8595">12948 17711,'0'-50,"25"25,-50 100,75-175,-25 100,0-24,-1 24,1 24,0-24,-25 25,25-25,-25 25,0 0,0 0,-25-25,25 24,-25-24,25 25,0 0,25-25,0 0,0 0,-1 0,-24 25,25-25,0 0,-25 25,25-25,-25 24,0 1,-25-25,25 25,-25-25,0 0,25 25,-24-25,-1 25,0-25</inkml:trace>
  <inkml:trace contextRef="#ctx0" brushRef="#br1" timeOffset="302592.5611">13271 18182,'25'0,"-1"0,1 0,0 0,0-25,0 25,-1 0,1 0,0 0,0-25,0 25,0 0,-1-25,1 25,0 0,0 0</inkml:trace>
  <inkml:trace contextRef="#ctx0" brushRef="#br1" timeOffset="302852.9626">13519 18008,'-25'0,"50"0,-75 25,50 0,25 0,-25-1,0 1,25 0,-25 0,0 0,25-25,-25 24,0 1,25 0,-1 0,1-25,25 0</inkml:trace>
  <inkml:trace contextRef="#ctx0" brushRef="#br1" timeOffset="303185.8608">13891 17983,'25'0,"-25"-24,0 48,0 1,25-25,-25 25,0 0,0 0,0-1,24-24,-24 25,0 0,0 0,25-25,-25 25,0-1,25-24,-25 25</inkml:trace>
  <inkml:trace contextRef="#ctx0" brushRef="#br1" timeOffset="303510.1193">14015 17959,'174'49,"-348"-98,372 123,-198-49,0 0,0-1,0 1,0 0,-24-25,24 25,0 0,-25-25,25 24,0-48,25 24,-1-25,1 25,0 0,-25-25,25 25,0-25,-1 25,1-25,0 1</inkml:trace>
  <inkml:trace contextRef="#ctx0" brushRef="#br1" timeOffset="303856.921">14586 17859,'-75'75,"150"-150,-150 175,100-76,0 1,0 0,-1-25,-24 25,25-25,0 0,0 25,0-25,-1 0,-24 24,-24 1,-1-25,25 25,-25-25,0 0,0 25,1-25,-1 0,0 0,0 0,25-25</inkml:trace>
  <inkml:trace contextRef="#ctx0" brushRef="#br1" timeOffset="304236.746">14536 17636,'74'-49,"-148"98,148-123,-49 74,0 0,0 0,0 0,-1 0,1 25,-25-1,25-24,-25 25,0 0,0 0,0 0,0-1,-25-24,25 25,0 0,-25-25,25 25,25-50,0 25,-25-25,25 25,0-25,-1 25</inkml:trace>
  <inkml:trace contextRef="#ctx0" brushRef="#br1" timeOffset="304598.0478">15057 17959,'25'-25,"-1"25,1 0,0 0,0 0,0 0,-1 0,1 0,-25-25,25 25,0 0,0 0,-1 0,1 0,0-25,0 25,0 0,-1 0,1 0</inkml:trace>
  <inkml:trace contextRef="#ctx0" brushRef="#br1" timeOffset="304816.6074">15379 17835,'-173'99,"346"-198,-322 223,149-100,25-24,-25 25,25 0,-25 0,25-25,-25 25,25-25</inkml:trace>
  <inkml:trace contextRef="#ctx0" brushRef="#br1" timeOffset="305199.4074">15578 17785,'124'0,"-248"0,273 25,-149 0,0-1,0 1,0 0,0 0,-25 0,25-1,25-24,-25-24,24 24,1 0,-25-25,25 25,0 0,0-25,-1 25,1-25,0 25,0-25,0 25,-1 0</inkml:trace>
  <inkml:trace contextRef="#ctx0" brushRef="#br1" timeOffset="305486.4065">16074 17810,'0'74,"0"-148,0 173,25-99,-1 0,1 0,-25-25,25 25,-25-25,0 1,0-1,0 0,0 0,-25 0,0 25,25-24,-24 24,-1 24</inkml:trace>
  <inkml:trace contextRef="#ctx0" brushRef="#br1" timeOffset="306105.3664">16570 17661,'25'0,"-25"-25,-25 25,0 0,25 25,-25-25,25 25,-25-25,25 25,-24-25,24 24,-25 1,25 0,0 0,0 0,25-25,-25 24,24-24,1 0,-25 25,25-25,0 0,0 0,-1 25,1-25,0 0,0 0,0 0,0-25,-1 25,1 0,0 0,0 0,-25 25,-25-25,25 25,-25-25,0 25,1-25,-1 24,0-24,0 0,0 25,0-25,1 0,-1 25,0-25,0 0</inkml:trace>
  <inkml:trace contextRef="#ctx0" brushRef="#br1" timeOffset="306397.3092">16942 17735,'-25'0,"50"0,-25 0,25 0,-25-24,25 24,-1 0,1 0,0 0,0 0,0 0,-1 0,-24-25,25 25,0 0,0 0,0 0,-1 0</inkml:trace>
  <inkml:trace contextRef="#ctx0" brushRef="#br1" timeOffset="306664.2501">17066 17636,'-50'0,"100"0,-100 25,50 0,25-25,-25 25,0-1,25 1,-25 0,25 0,-25 0,25-1,-25 1,24-25</inkml:trace>
  <inkml:trace contextRef="#ctx0" brushRef="#br1" timeOffset="306934.0951">17339 17537,'25'0,"-50"0,50 25,-1-25,-24 25,0-1,0 1,25 0,-25 0,0 0,0-1,0 1,0 0,0 0,25-50</inkml:trace>
  <inkml:trace contextRef="#ctx0" brushRef="#br1" timeOffset="307255.6861">17587 17587,'0'24,"0"-48,-25 73,0-24,0-25,25 25,-24 0,-1-1,25 1,0 0,25-25,-1 0,1 0,0 0,0-25,0 25,-1 0,1 0,0-25</inkml:trace>
  <inkml:trace contextRef="#ctx0" brushRef="#br1" timeOffset="307503.8626">18058 17562,'0'0,"25"0,0 0,0-25,-1 25,1 0,0 0,0-25,0 25</inkml:trace>
  <inkml:trace contextRef="#ctx0" brushRef="#br1" timeOffset="307691.7765">18133 17636,'-75'75,"150"-150,-125 150,75-75,0-25,-1 25</inkml:trace>
  <inkml:trace contextRef="#ctx0" brushRef="#br1" timeOffset="308014.1507">18529 17512,'50'124,"-100"-248,125 248,-50-124,-1 0,-24-25,25 25,0-24,-25-1,25 25,-25-25,0 0,0 0,0 0,0 1,0-1,-25 0,0 25,0 0,1 0,-1 0,0 0,0 0,0 0,1 25,-1-25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6:03:45.03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3771 2729,'0'-25,"0"0,0 0,0 0,-25 25,0 0,0 0,25 25,-25-25,25 25,-24 0,24 0,0-1,0 1,0 0,0 0,24 0,1-1,0 1,0-25,0 25,-1-25,1 25,0 0,0-25,0 24,-1 1,1 0,-25 0,-25 0,1-25,-1 24,0-24,0 25,0-25,1 0,-1 25,0-25,0 0,0 0,1 0,-1 0,0 0,0-25</inkml:trace>
  <inkml:trace contextRef="#ctx0" brushRef="#br0" timeOffset="843.3808">3895 2282,'0'0,"0"-25,0 0,0 1,0-1,24 0,1 25,0 0,0 0,-25 25,0 0,25-1,-25 1,0 0,0 0,0 0,0-1,0 1,-25 0,25 0,0 0,0-1,0 1,0 0,25-25,0 0,-1 0,1 25,0-25,0 0,-25 25,0-1,0 1,0 0,0 0,-25-25,25 25,-25 0,25-1</inkml:trace>
  <inkml:trace contextRef="#ctx0" brushRef="#br0" timeOffset="1235.1772">4292 2927,'-25'0,"0"0,50 0,0 0,-1 0,1 0,0 0,0 0,0-25,-1 25,1 0,0 0,0 0,0 0,-1-25,1 25</inkml:trace>
  <inkml:trace contextRef="#ctx0" brushRef="#br0" timeOffset="1510.7631">4440 2828,'-24'0,"-1"0,25-25,-25 25,50 25,-25 0,0-1,25 1,-25 0,0 0,24 0,-24-1,0 1,0 0,25 0,-25 0,0-1,25 1</inkml:trace>
  <inkml:trace contextRef="#ctx0" brushRef="#br0" timeOffset="1791.819">4837 2729,'0'24,"0"1,0 0,0 0,0 0,25-1,-25 1,0 0,25 0,-25 0,0-1,25 1,-25 0,0 0</inkml:trace>
  <inkml:trace contextRef="#ctx0" brushRef="#br0" timeOffset="2144.9569">4986 2803,'25'0,"0"0,0 0,-1 25,1-25,-25 25,25-25,-25 24,0 1,0 0,0 0,0 0,0-1,0 1,-25-25,25 25,0 0,-25-25,25 25,-24-25,24 24,-25-24,25 25,0-50,25 25,-1 0,1-24,0 24,-25-25,25 25,0-25,-1 25,1-25</inkml:trace>
  <inkml:trace contextRef="#ctx0" brushRef="#br0" timeOffset="2500.7727">5532 2828,'0'25,"-25"-25,25 24,0 1,25 0,-25 0,25-25,-1 0,-24 25,25-25,0 0,-25 24,0 1,-25-25,0 0,1 0,-1 0,0 25,0-25,0 0,1 0,-1-25</inkml:trace>
  <inkml:trace contextRef="#ctx0" brushRef="#br0" timeOffset="2849.86">5383 2307,'0'-25,"0"0,0 0,25 25,0 0,-1 0,1 0,-25 25,25-25,0 25,-25 0,25-25,-1 25,1-1,-25 1,25 0,-25 0,0 0,0-1,0 1,0 0,25-25,-25-25,25 25,-25-25,24 25,1 0,-25-24,25 24</inkml:trace>
  <inkml:trace contextRef="#ctx0" brushRef="#br0" timeOffset="3349.5762">6003 2927,'25'0,"0"0,-1 0,1-25,0 25,0 0,0 0,24-25,-24 25,0 0,0 0,0 0,-1-24,1 24,0 0,0 0,0 0,-1 0</inkml:trace>
  <inkml:trace contextRef="#ctx0" brushRef="#br0" timeOffset="3621.4799">6276 2778,'-25'0,"25"-25,-25 25,25 25,0 0,0 0,-24 0,24-1,0 26,0-25,0 0,0-1,0 1,0 0,0 0,24 0,-24-1,0 1,0 0,25 0</inkml:trace>
  <inkml:trace contextRef="#ctx0" brushRef="#br0" timeOffset="4542.5629">6921 2704,'0'-25,"25"25,-1 0,1 0,0 0,0 25,0-25,-25 25,24-25,-24 24,0 1,0 0,0 0,0 0,-24-1,24 1,-25 0,0 0,25 0,-25-25,0 24,1 1,-1 0,50-50,-1 25,1-25,0 25,0-24,0-1,-1 25,26-25,-25 0,0 0,24 25,-24-24,0-1,0 25,0-25,-1 25,1-25,0 25,0-25,-50 25,25 25,-25-25,0 25,25 0,-24-25,24 25,0-1,0 1,24-25,1 25,0-25,0 0,0 0,-1 0,1 0,0 0,-25-25,25 25,-25-25,0 1,0-1,-25 25,0-25,0 0,1 25,-1 0,0-25,0 25,0 0,25-24,-24 24</inkml:trace>
  <inkml:trace contextRef="#ctx0" brushRef="#br0" timeOffset="4895.0428">7814 2679,'-25'0,"25"25,25 0,-25-1,25-24,-25 25,24-25,-24 25,25-25,-25 25,25-25,-25 25,25-25,-25 24,0 1,0 0,-25 0,0 0,0-25,1 24,-1-24,0 0,0 25,0-25,1 25,-1-25,0 0</inkml:trace>
  <inkml:trace contextRef="#ctx0" brushRef="#br0" timeOffset="5178.991">8087 2778,'24'0,"1"0,0 0,0-25,0 25,0 0,-1 0,1-24,0 24,0 0,0 0,-1 0,1 0,0 0,0 0,0 0,-1 0</inkml:trace>
  <inkml:trace contextRef="#ctx0" brushRef="#br0" timeOffset="5441.9919">8360 2679,'0'0,"0"25,-25-25,0 0,0-25,0 25,25 25,0 0,25-1,-25 1,25 0,-25 0,0 0,25-1,-25 1,0 25,25-25,-25-1,0 1,0 0,24 0</inkml:trace>
  <inkml:trace contextRef="#ctx0" brushRef="#br0" timeOffset="5687.1916">8608 2604,'0'25,"24"-25,-24 25,0 0,25 0,-25 0,0-1,0 1,0 0,25 0,-25 0,0-1,0 1,0 0,0 0</inkml:trace>
  <inkml:trace contextRef="#ctx0" brushRef="#br0" timeOffset="6006.4702">8955 2778,'0'-25,"-25"25,0 0,0 0,1 0,-1 0,25 25,-25-25,0 25,25 0,-25-25,25 25,0-1,25-24,0 0,0 0,0 0,-1 0,1 0,0-24,0 24,0 0,-1 0</inkml:trace>
  <inkml:trace contextRef="#ctx0" brushRef="#br0" timeOffset="6253.1479">9377 2704,'0'25,"0"-50,24 25,1 0,-25-25,25 25,0 0,0 0,-1 0,-24-25,25 25</inkml:trace>
  <inkml:trace contextRef="#ctx0" brushRef="#br0" timeOffset="6439.1651">9302 2952,'-25'25,"0"-25,25-25,25 25,0-25,0 25,0-25,0 0,-1 25,1-24,25-1</inkml:trace>
  <inkml:trace contextRef="#ctx0" brushRef="#br0" timeOffset="6711.3835">9873 2679,'0'0,"24"-25,1 25,0 0,0 0,-25-25,25 25,-25 25,0 0,0 0,0 0,24-25,-24 24,25-24,-25 25,25-25,0 0,0 0,-1 0,1-25,0 1,-25-1,25 25,-25-25,0 0,0 0,-25 0,0 1,0-1,1 0,-1 0,0 0,-25 1,26 24,-26-25,0 25</inkml:trace>
  <inkml:trace contextRef="#ctx0" brushRef="#br0" timeOffset="7656.4054">3002 2084,'0'-25,"0"0,0 0,0 0,25 50,-25 0,0 0,0 0,0-1,24 1,-24 25,0-1,25-24,-25 25,0 24,25-24,-25-1,25 26,-25-26,0 26,25-1,-25 1,0-1,24 1,-24-1,25 25,-25 0,0-24,25 24,-25 0,25 0,-25 26,0-26,25 25,-25 0,0 0,24 0,-24 0,25-25,-25 25,25 0,0-25,-25 25,25-24,-25 24,24-25,-24 0,25 0,-25 0,25 1,-25-1,0-25,25 26,-25-26,0 0,25 1,-25-1,0-24,0 24,24-24,-24-1,0 1,0-25,0 0,25-1,-25 1,0 0</inkml:trace>
  <inkml:trace contextRef="#ctx0" brushRef="#br0" timeOffset="9554.6585">1662 3944,'-25'0,"1"0,48 0,1 0,0 0,0 0,0 0,24 0,-24 0,25 0,-25 0,24 0,1 0,24 0,-24 0,24 0,1 0,-1 0,0 0,26 0,-1 0,0 0,0-25,0 25,1 0,24 0,0 0,0 0,0 0,25 0,-25 0,24 0,1-25,0 25,0 0,25 0,-26-24,1 24,25-25,0 25,-1 0,1-25,-1 25,26-25,-26 25,26-25,-25 25,24-24,0 24,1-25,24 25,-24 0,24-25,-25 25,25-25,-24 25,24-25,-24 25,-1-25,0 1,26 24,-26-25,1 25,24-25,-25 0,1 25,-1-25,1 25,-1-24,-24-1,-1 25,1-25,0 25,-26-25,1 25,0-25,-25 25,0 0,0-24,0 24,0-25,-25 25,1 0,-1-25,-25 25,25 0,-24 0,-26-25,26 25,-26 0,1 0,-25 0,25 0,-50-25,24 25,1 0,-50 0,25-24,-24 24,-1 0</inkml:trace>
  <inkml:trace contextRef="#ctx0" brushRef="#br0" timeOffset="10740.9561">2382 4738,'-25'0,"25"-25,-25 25,0 0,25-25,-25 25,1 0,-1 0,25 25,-25-25,0 25,0-1,25 1,0 0,0 0,0 0,0 0,0-1,25-24,-25 25,25 0,0-25,0 0,-1 25,1-25,0 0,0 25,0-25,-1 0,1 0,-25 24,25-24,-25 25,0 0,-25-25,0 25,25 0,-24-25,-1 24,0-24,0 25,0-25,1 0,-1 0</inkml:trace>
  <inkml:trace contextRef="#ctx0" brushRef="#br0" timeOffset="11216.0713">2506 4390,'0'0,"0"-24,0-1,24 25,-24 25,25-25,0 0,-25 24,25 1,0 0,-25 0,0 0,0-1,0 1,0 0,0 0,0 0,-25-1,25 1,0 0,0-50,25 25,-1 0,1 0,0 0,0 0,0 0,-25 25,24-25,-24 25,0 0,0-1,0 1,0 0,-24 0,24 0,-25 0,25-1,-25 1,0 0,0 0,25 0,-24-25</inkml:trace>
  <inkml:trace contextRef="#ctx0" brushRef="#br0" timeOffset="12572.2266">2481 5804,'0'0,"0"-25,-25 1,0 24,0 0,25 24,-24 1,24 0,-25-25,25 25,0 0,0 0,25-25,-25 24,24 1,-24 0,25-25,0 0,-25 25,25-25,-25 25,25-25,-1 0,-24 24,25-24,0 0,-25 25,25-25,-25 25,0 0,-25-25,0 25,0-25,25 24,-24 1,-1-25,0 0,0 25,0-25,1 0,24-25</inkml:trace>
  <inkml:trace contextRef="#ctx0" brushRef="#br0" timeOffset="12886.0419">2605 5581,'0'-25,"25"25,-1 0,-24 25,25-25,0 0,-25 25,25-25,-25 25,25-25,-25 24,24-24,-24 25,25 0,-25 0,0 0,0-1,0 1,0 0,0 0,25-25,0 0,0-25,-1 25,1-25,0 25,0-25,0 25</inkml:trace>
  <inkml:trace contextRef="#ctx0" brushRef="#br0" timeOffset="13404.018">2754 6697,'0'0,"0"-25,0 1,-25 24,0 0,25 24,-25-24,25 25,-25-25,1 25,24 0,-25-25,25 25,0-1,0 1,0 0,0 0,25-25,-25 25,24 0,-24-1,25-24,0 25,-25 0,25-25,0 0,-25 25,0 0,-25-25,0 24,0-24,0 25,1-25,-1 0,0 0,0 0,0 0,1-25</inkml:trace>
  <inkml:trace contextRef="#ctx0" brushRef="#br0" timeOffset="13652.0678">2902 6474,'25'0,"-25"-25,0 0,0 50,0 0,0 0,25 0,-25-1,0 1,0 0,25 0</inkml:trace>
  <inkml:trace contextRef="#ctx0" brushRef="#br0" timeOffset="14126.2949">2878 7913,'0'-25,"0"0,-25 25,25-25,-25 25,0 0,0 0,25 25,-24-25,-1 0,25 25,-25 0,25-1,0 1,0 0,0 0,25 0,0 0,-25-1,24-24,-24 25,25-25,0 25,0 0,0 0,-1-1,-24 1,0 0,0 0,-24-25,24 25,-25-25,25 24,-25-24,0 25,0-25,1 0,-1 0,0 0</inkml:trace>
  <inkml:trace contextRef="#ctx0" brushRef="#br0" timeOffset="14407.1865">3051 7888,'0'0,"0"25,0-1,0 1,0 0,0 0,25-25,0 0,0-25,0 25,-1-25,1 0,0 25,-25-24,25-1,0 25,-25-25,0 0,0 0,0 1,0-1,-25 0,25 0,-25 25,0-25,0 25,25-24,-24 24</inkml:trace>
  <inkml:trace contextRef="#ctx0" brushRef="#br0" timeOffset="14961.0307">3721 6747,'-25'0,"0"0,25-25,-24 25,-1 0,25 25,0 0,0-1,0 1,0 0,0 25,0-25,25 24,-25 1,0-1,0 26,24-1,-24 1,25-1,-25 0,25 1,-25-1,25 25,-25-24,25 24,-25-25,24 26,-24-1,25 0,-25 0,25-24,-25 24,0 0,0-24,0-1,0 0,0 1,0-1,0-24,0 0,0 24,0-49,0 24,0 1,-25-25,25 0,0-1</inkml:trace>
  <inkml:trace contextRef="#ctx0" brushRef="#br0" timeOffset="15989.6598">3671 3621,'-24'0,"-1"0,0 0,0 0,25-24,25 24,0-25,0 25,-1-25,1 0,25 0,-1 1,-24-1,25 25,-1-25,1 0,0 0,-1 1,1 24,-25-25,24 0,-24 25,0-25,0 25,0-25,-1 25,1 0</inkml:trace>
  <inkml:trace contextRef="#ctx0" brushRef="#br0" timeOffset="16491.5053">3969 4266,'0'25,"0"0,0 0,0 0,0-1,0 1,0 0,0 25,0-1,0-24,0 25,25-1,-25-24,0 25,0-26,0 26,25-25,-25 0,0 0,0-1,25 1,-25 0,24-25,-24 25</inkml:trace>
  <inkml:trace contextRef="#ctx0" brushRef="#br0" timeOffset="17369.3064">7045 3398,'-25'0,"50"0,0 0,-1 0,1 0,25 0,-25 0,24 0,1-25,0 25,24 0,-24 0,-1 0,26-24,-26 24,1 0,-1 0,1-25,0 25,-1 0,1 0,-25 0,24-25,-24 25,0 0,0 0,-1 0,1 0,-50 0</inkml:trace>
  <inkml:trace contextRef="#ctx0" brushRef="#br0" timeOffset="18317.2007">6400 4490,'-25'-25,"25"0,-25 25,25-25,25 25,-25-25,25 25,0 0,0 0,-1 0,1 0,0 25,0-25,-25 25,25-25,-25 25,0 0,0-1,0 1,0 0,0 0,-25 0,25-1,-25 1,25 0,-25 0,0 0,25-1,-24-24,-1 25,25 0,-25-25,0 25,0-25,25 25,-24-25,48-25,1 25,0-25,0 25,24-25,-24 0,25 1,-1-1,1 0,-25 0,24 0,1 25,-25-24,24-1,-24 0,0 25,0-25,0 25,-1-25,1 25,0 0,-25-24,25 24,-50 0,25 24,-25-24,25 25,-25-25,25 25,0 0,0 0,25-25,-25 24,25-24,0 0,0 0,-1 0,1-24,0 24,0-25,0 25,-25-25,25 0,-1 0,-24 1,0-1,0 0,0 0,-24 0,-1 25,0-24,0 24,-25 0,26 0,-26 0,0 24,1 1</inkml:trace>
  <inkml:trace contextRef="#ctx0" brushRef="#br0" timeOffset="18984.0622">3870 5655,'0'-24,"-25"24,25-25,0 50,0-1,0 1,0 0,0 0,0 0,25-1,-25 1,0 0,25 0,-25 0,0 0,24-1,-24 1,0 0,0 0,25-25,-25 25</inkml:trace>
  <inkml:trace contextRef="#ctx0" brushRef="#br0" timeOffset="19352.0394">4068 5705,'0'0,"0"-25,25 25,-25-25,25 25,0 0,0 0,-1 0,1 0,-25 25,25-25,0 25,0-25,-25 25,0 0,0-1,0 1,0 0,0 0,0 0,0 0,0-1,0 1,-25 0,25 0,-25 0,25-1,25-24,0-24,-1 24,1 0,-25-25,50 25,-25-25,-1 25,1-25,0 0,0 25,0-24,-1 24,1 0,0-25,0 25,-25-25</inkml:trace>
  <inkml:trace contextRef="#ctx0" brushRef="#br0" timeOffset="20090.0913">5036 3572,'-25'0,"25"25,-25-25,50-25,0 25,0 0,-1 0,1-25,25 25,-25 0,24-25,-24 25,25 0,-26-25,26 25,-25 0,24-24,-24 24,0 0,25 0,-26-25,1 25,0 0,0 0,0 0,-25-25,24 25</inkml:trace>
  <inkml:trace contextRef="#ctx0" brushRef="#br0" timeOffset="20890.3304">8657 3200,'0'0,"0"-25,25 25,-25-25,25 25,0 0,-1 0,1-25,0 25,25 0,-26 0,1 0,0-24,0 24,0 0,24-25,-24 25,0 0,0 0,-1 0,1 0,0 0</inkml:trace>
  <inkml:trace contextRef="#ctx0" brushRef="#br0" timeOffset="21512.9804">6375 5457,'0'0,"0"-25,25 25,-25 25,0 0,0 0,25-1,-25 1,0 0,0 0,25 24,-25-24,0 0,0 0,24 0,-24 24,0-24,0 0,0 0,0 0,25-1</inkml:trace>
  <inkml:trace contextRef="#ctx0" brushRef="#br0" timeOffset="21931.5587">6698 5606,'24'0,"-24"-25,0 0,0 50,-24-25,24 25,-25-25,25 25,-25-1,0 1,25 0,-25 0,1 0,24-1,0 1,-25-25,25 25,0 0,25-25,-1 0,1 0,0 25,0-25,0 0,-1 0,1 0,0 0,25 0,-26 0,1 0,0 0,25 0,-26 0,1 0,0 0,0 0,0 0,-1 0,1 0,0 0,-25-25,25 25,0 0</inkml:trace>
  <inkml:trace contextRef="#ctx0" brushRef="#br0" timeOffset="26118.2491">4887 5556,'25'-25,"-1"25,1-24,25 24,-25-25,24 0,-24 0,25 0,-1 1,1-1,0 0,-1 0,1 0,-1 1,1-1,0 0,24 0,-24-24,-1 24,1 0,-25 0,24 0,1 1,-1-1,1 0,-25 0,24 0,-24 1,25-1,-25 25,0-25,-1 25,1-25,0 0,0 25,0 0,-1-25,1 25,0-24,0 24,-25-25,25 25,-50 0</inkml:trace>
  <inkml:trace contextRef="#ctx0" brushRef="#br0" timeOffset="26435.1911">5978 4837,'0'-25,"25"25,0 0,0 0,-1 0,1 0,0 0,0 0,0 0,0 0,-1 25,1-25,-25 25,25-25,0 25,-25-1,0 1,0 0,0 0,0 0,-25-1,25 1,-25 25,0-25,1-1</inkml:trace>
  <inkml:trace contextRef="#ctx0" brushRef="#br0" timeOffset="27565.751">3795 6697,'-24'0,"24"-25,0 1,0-1,24 25,-24-25,25 25,0 0,-25-25,25 25,0 0,-1 0,1 0,0 25,-25 0,25-25,-25 25,0-1,0 1,0 0,0 0,0 0,-25-1,25 1,-25 0,25 0,-25 0,1 0,24-1,-25-24,25 25,0-50,25 25,-1 0,-24-24,25 24,0 0,-25-25,25 25,0 0,-25-25,25 25,-1 0,1-25,0 25,0 0,0 0,-1 0</inkml:trace>
  <inkml:trace contextRef="#ctx0" brushRef="#br0" timeOffset="28117.7873">4267 6623,'0'-25,"0"0,0 50,0 0,0 0,0-1,0 1,0 0,0 0,0 0,25-1,-25 1,24 0,1 0,0-25,0 0,0-25,-1 25,1-25,0 0,-25 1,25 24,-25-25,0 0,0 0,0 50,0 0,0 0,0-1,0 1,0 0,0 0,0 0,0 0,0-1,0 1,0 0,0 0,0 0,25-25</inkml:trace>
  <inkml:trace contextRef="#ctx0" brushRef="#br0" timeOffset="28427.9718">4713 6821,'0'25,"0"0,25-25,-25 25,25-25,0 0,-1 0,1 0,0 0,0 0,-25-25,25 25,-25-25,0 0,-25 25,25-25,-25 25,0 0,25-24,-25 24,1 0,-1 0,0 0,25-25,-25 25,0 0,1 0</inkml:trace>
  <inkml:trace contextRef="#ctx0" brushRef="#br0" timeOffset="30636.3372">5234 6697,'25'0,"0"0,0 0,-1-25,1 25,0 0,0 0,0 0,-1-24,1 24,0 0,0 0,0 0,-1-25,1 25,0 0,-50 0</inkml:trace>
  <inkml:trace contextRef="#ctx0" brushRef="#br0" timeOffset="30925.3693">5705 6524,'0'-25,"0"50,25-1,-25 1,0 0,25 0,-25 0,0-1,0 1,0 0,25 0,-25 0,0-1,0 1,25 0,-25 0,0 0</inkml:trace>
  <inkml:trace contextRef="#ctx0" brushRef="#br0" timeOffset="31237.2644">6053 6573,'0'-25,"-25"25,0 25,0 0,25 0,-25-25,25 25,-24-25,24 24,0 1,0 0,0 0,0 0,0-1,24 1,1-25,0 0,0 0,0 0,-1-25,1 25,0 0,0-24,0 24,0 0,-1-25</inkml:trace>
  <inkml:trace contextRef="#ctx0" brushRef="#br0" timeOffset="31708.0947">4143 7342,'0'-25,"25"25,-1-24,1 24,0 0,0 0,0-25,24 25,-24 0,25-25,-26 25,26 0,0 0,-1 0,-24 0,25 0,-1 0,1 0,-1 0,1 0,0 0,-1 0,-24-25,25 25,-1 0,-24 0,25 0,-25 0,-1-25,1 25,0 0,0 0,0 0</inkml:trace>
  <inkml:trace contextRef="#ctx0" brushRef="#br0" timeOffset="31995.9382">4837 7491,'0'25,"0"0,0-1,25 1,-25 0,0 0,0 0,25-1,-25 1,0 0,0 0,0 0,0-1</inkml:trace>
  <inkml:trace contextRef="#ctx0" brushRef="#br0" timeOffset="32270.941">4961 7516,'25'-25,"0"25,0-25,0 25,-1 0,1 0,0-25,0 25,0 0,-1 0,1 0,0 25,0-25,-25 25,25-25,-25 25,0 0,0-1,0 1,0 0,-25 0,25 0,0-1,-25 1,25 0,25-25,0-25,-1 25,-24-25,25 1,0-1,0 25,24-25,-24 0,0 0</inkml:trace>
  <inkml:trace contextRef="#ctx0" brushRef="#br0" timeOffset="32693.904">4267 8161,'25'0,"-25"-25,24 25,-24 25,0 0,0-1,25-24,-25 25,0 0,0 0,0 0,25-1,-25 1,0 0,0 0,0 0,0-1,0 1,25 0,-25 0</inkml:trace>
  <inkml:trace contextRef="#ctx0" brushRef="#br0" timeOffset="33024.8229">4614 8186,'0'0,"0"24,-25-24,0 25,1 0,-1-25,25 25,-25-25,25 25,0-1,-25-24,25 25,-25 0,25 0,0 0,0-1,0 1,25 0,0 0,0-25,0 0,-1 25,1-25,25 0,-25-25,-1 25,1 0,25 0,-25-25,-1 25,1 0,0-25,0 25,0-25,-1 25,1 0,0 0</inkml:trace>
  <inkml:trace contextRef="#ctx0" brushRef="#br0" timeOffset="34379.2005">6772 6722,'0'0,"0"-25,-25 25,25 25,25-25,0 25,0 0,-1-25,1 24,0 1,0-25,0 25,-1 0,26-25,-25 25,0 0,24-25,1 24,0 1,-1-25,-24 25,25-25,-1 25,-24-25,0 25,24-25,-24 24,0-24,0 0,0 25,-1-25,1 25,-25 0,-25-25,1 25,-1-1,0 1,0-25,0 25,1-25,-1 25,0-25,0 25,-24-1,24-24,0 25,0 0,-24-25,24 25,0 0,0-25,0 24,0-24,1 25,-1-25,0 25,0-25,25 25</inkml:trace>
  <inkml:trace contextRef="#ctx0" brushRef="#br0" timeOffset="35463.8201">7938 6772,'0'-25,"-25"25,25-25,0 50,0 0,0-1,0 1,0 0,0 0,0 0,25-25,-25 25,0-1,0 1,25 0,-25 0,24-25,-24 25,0-1,25-24,0 25,0 0,0-25,-1 0,1 0,-25 25,25-25,0 0,0 0,-25-25,25 25,-1 0,1 0,-25-25,25 25,0-25,0 25,-25-24,24 24,1-25,-25 0,25 25,-25-25,25 0,-25 1,0-1,0 0,0 0,-25 0,0 0,0 1,1-1,-1 25,0-25,0 25,0-25,1 25,-1 0,0-25,0 25,0 0,0 0,1-24,-1 24,0 0,0 0,0 0,1 0,-1 24</inkml:trace>
  <inkml:trace contextRef="#ctx0" brushRef="#br0" timeOffset="38154.9768">13494 6449,'0'-25,"0"50,0 0,0 0,0 0,0-1,0 1,0 0,0 0,0 0,0 24,0-24,0 0,0 0,0-1,0 1,0 0,0 0,0 0,0 0,0-1,0 1,25-25</inkml:trace>
  <inkml:trace contextRef="#ctx0" brushRef="#br0" timeOffset="38500.7959">13792 6648,'0'24,"-25"-24,0 25,0 0,1 0,24 0,-25-25,25 24,0 1,-25-25,25 25,0 0,-25 0,25 0,25-25,0 0,0 24,-1-24,1 0,0 0,0 0,0 0,24 0,-24 0,0 0,0 0,-1 0</inkml:trace>
  <inkml:trace contextRef="#ctx0" brushRef="#br0" timeOffset="38927.8278">14486 6524,'0'0,"-25"24,1 1,-1 0,0 0,25 0,-25-25,0 24,25 1,-24 0,-1 0,0 0,25-1,-25-24,25 25,-25-25,1 25,24 0,0 0,24-25,1 0,0 25,0-25,0 0,24 0,-24 0,0 0,0 24,-1-24,1 0,0 0,0 0,0 0,0 0,-1 0,1 0,0 0,0 0,0 0,-1 0,1 0</inkml:trace>
  <inkml:trace contextRef="#ctx0" brushRef="#br0" timeOffset="39346.5968">14858 6573,'0'-25,"25"25,-25-24,25 24,0 0,0 0,-1 0,1 24,0-24,0 0,-25 25,25-25,-25 25,0 0,0 0,0-1,0 1,0 0,-25 0,25 0,-25-1,0 1,0-25,25 25,-24-25,24 25,-25-25,25 25,0-50,25 25,-1 0,1-25,0 25,0-25,0 25,-1 0,1-25,0 25,0-24,0 24,-1 0,1-25,0 25,0 0,0-25</inkml:trace>
  <inkml:trace contextRef="#ctx0" brushRef="#br0" timeOffset="39806.1695">15429 6524,'0'-25,"-25"25,0 25,0-25,25 24,-24 1,24 0,0 0,0 0,0-1,0 1,24-25,-24 25,25-25,0 25,0-25,0 0,-1 0,1 0,0-25,0 25,0-25,-1 0,-24 1,25-1,-25 0,0 50,0 0,0-1,0 1,0 0,0 0,0 0,0-1,0 1,0 0,0 0,0 0,25-25,-25 25</inkml:trace>
  <inkml:trace contextRef="#ctx0" brushRef="#br0" timeOffset="40096.1375">15925 6697,'0'25,"0"0,0 0,0-1,25-24,-25 25,25-25,-1 0,1 0,0 0,0 0,-25-25,25 25,-1-24,-24-1,0 0,0 0,-24 0,24 1,-25 24,0-25,0 0,0 25,1-25,-26 25,25 0,0 0</inkml:trace>
  <inkml:trace contextRef="#ctx0" brushRef="#br0" timeOffset="41278.9903">16371 6052,'0'0,"0"-24,0-1,-24 25,-1 0,25-25,-25 25,0 0,0 0,1 0,-1 25,-25-25,25 0,-24 0,-1 0,25 0,-24 0,-1 25,1-25,-1 0,0 0,1 0,-1 0,0 0,-24 24,24-24,1 0,-26 0,26 0,-26 0,26 0,-26 25,26-25,-26 0,1 0,0 0,-1 25,26-25,-26 0,1 0,-1 25,1-25,-1 0,26 0,-26 0,1 25,24-25,1 0,-26 0,26 0,-1 0,1 0,-1 0,25 0,-24 0,-1 0,0 0,1 0,24 0,-25 0,1 24,-1-24,0 0,1 0,24 25,-25-25,26 0,-1 0,0 0,25 25,-25-25,25 25,0 0,0-1,25 1,-25 0,25 0,-25 0,0-1,25 1,-25 25,24-25,-24 24,25 1,-25-25,25 24,-25 1,25-1,-25 1,0 0,0-1,0 1,0 0,25-1,-25 1,0-1,0 1,0 0,0-1,0 1,0-25,0 24,0 1,0-25,0 24,0-24,0 0,0 0,0-1,0 1,0 0,0-50,24 25,1-25,0 25,0-24,0 24,-1 0,1-25,0 25,25 0,-25 0,-1 0,26 0,-25 0,24-25,1 25,0 0,24 0,-24 0,24-25,0 25,1 0,-1 0,1 0,-1 0,25-25,-24 25,-1 0,25 0,1 0,-1 0,-25-24,25 24,1 0,-1 0,0-25,0 25,0 0,-24 0,24-25,-24 25,-1 0,0 0,1 0,-1-25,1 25,-26 0,1 0,-1 0,1 0,0 0,-26 0,26-25,-25 25,24 0,-24 0,0-24,0 24,0 0,0-25,-1 25,-24-25,0 0,0 0,-24 25,24-24,-25 24,25-25,0 0,-25 25,25-25,-25 0,25 1,0-1,-25 0,25 0,0 0,0-24,0 24,0-25,-25 1,25-1,0 0,0 1,-24-1,24 1,0-1,0 0,-25 1,25-1,0 1,-25-1,25 25,-25-24,25 24,-25 0,25 0,-24 0,24 1,-25-1,0 0,0 25,25-25,-25 25,1-25,-1 25,0 0,0 0,0 0</inkml:trace>
  <inkml:trace contextRef="#ctx0" brushRef="#br0" timeOffset="42175.8922">9128 6672,'0'-24,"-24"24,24 24,24-24,1 0,0 25,0-25,0 25,24-25,-24 25,25-25,-1 25,1-25,0 24,-1-24,26 25,-26-25,26 25,24-25,-25 25,25 0,-24-25,24 25,0-25,-24 24,24 1,0-25,-24 25,24-25,-25 25,25 0,-24-25,24 24,-25-24,26 0,-26 25,1-25,-1 0,-24 0,24 0,-24 0,24 0,-24 0,-26 0,26 25,-25-25,0 0,-1 0,1 0,0 0,0 0,-25-25,-25 25,0-25,0 25,1-24,-1-1,0 25</inkml:trace>
  <inkml:trace contextRef="#ctx0" brushRef="#br0" timeOffset="42609.3663">11634 6722,'0'0,"-25"0,50 0,0 25,-1-25,-24 25,50-25,-25 0,0 24,-1-24,26 25,-25-25,0 25,24-25,-24 25,0-25,24 0,-24 25,0-25,0 25,0-25,-1 24,1-24,-25 25,0 0,-25-25,1 0,24 25,-25-25,0 25,0-1,0-24,-24 25,24 0,-25 0,26 0,-26 24,0-24,26 0,-26 0,0 24,26-24,-26 0,25 0,0-1,1 1,-1 0,0 0,0 0,0-1,25 1,0-50</inkml:trace>
  <inkml:trace contextRef="#ctx0" brushRef="#br0" timeOffset="42826.2598">11584 6796,'0'0,"-25"-24,1 24,24-25,-25 0,25 50,0 0,0-1,0 1,0 0,0 25,0-25,0 24,0 1,0-1,0 1,0 0,0-1,-25 1,25 24</inkml:trace>
  <inkml:trace contextRef="#ctx0" brushRef="#br0" timeOffset="93390.1786">2828 9426,'25'-25,"0"25,-1 0,1 0,0 0,0 0,0 0,0 0,-1 0,1 0,25 0,-25 0,-1 0,26 0,-25 0,24 0,1 0,-25 0,24 0,1 0,0 0,-1 0,1 0,-1 0,1 0,0 0,-1 0,26-25,-26 25,1 0,24 0,-24 0,0 0,-1 0,26-25,-26 25,1 0,-25 0,24 0,1 0,-25 0,24 0,-24 0,0 0,0 0,-1 0,1 0,0 0,-25-24,-25 24</inkml:trace>
  <inkml:trace contextRef="#ctx0" brushRef="#br0" timeOffset="95915.8119">3027 10641,'0'-25,"-25"25,0 0,0 0,0 0,0 0,1 25,-1 0,0 0,0-25,0 25,1-1,24 1,-25 0,0 25,25-26,0 1,-25 0,25 0,0 24,0-24,0 0,0 25,0-26,25 1,-25 0,25-25,-25 25,25-25,-25 25,24-25,1 0,0 0,-25-25,25 25,0-25,-1 0,1 0,-25 1,25 24,-25-25,0 0,25 0,-25 0,0 1,0-1,-25 25,25 25,0-1,25 1,-25 0,0 0,25 0,-25-1,0 1,0 0,0 0,0 0,0 0,0-1,0 1,0 0,0 0,0 0,0-1,0 1</inkml:trace>
  <inkml:trace contextRef="#ctx0" brushRef="#br0" timeOffset="96249.5759">3572 10889,'0'0,"-25"0,25 25,-24-25,-1 25,0 0,0-1,25 1,0 0,0 0,0 0,25-1,-25 1,25-25,-25 25,25-25,-1 0,-24 25,25-25,0 0,-25 25,25-25,-25 25,-25-25,25 24,-25-24,0 25,1-25</inkml:trace>
  <inkml:trace contextRef="#ctx0" brushRef="#br0" timeOffset="96499.7567">3473 10914,'0'-25,"-25"25,0 0,1 0,-1 0,0 25,0-25,0 25,1-25,-1 25,25-1,-25-24,25 25,0 0,-25-25,25 25,0 0,0-1,0 1,25 0,-25 0,25 0,0 0,-1-1,1 1,-25 0,25 0,0-25,0 25,-1-1,1-24,0 0,-25 25</inkml:trace>
  <inkml:trace contextRef="#ctx0" brushRef="#br0" timeOffset="96772.6827">3771 10889,'0'-25,"0"50,0 0,24-25,-24 25,25 0,-25-1,25-24,-25 25,0 25,25-25,-25-1,25 1,-25 0,0 0,24 25,-24-26,0 1,0 0,0 0,0 0,0-1,0 1</inkml:trace>
  <inkml:trace contextRef="#ctx0" brushRef="#br0" timeOffset="97360.5164">4267 10840,'0'0,"25"0,-25-25,0 50,0-1,0 1,0 0,0 0,24 0,-24-1,0 1,0 25,0-25,25-1,-25 1,0 0,0 0,0 0,0 0,25-1,-25 1,0 0,0 0,25-50,-25 0,0 0,0 1,0-1,0-25,0 25,0 0,0 1,0-1,25 0,-1 0,-24 0,25 25,-25-24,25 24,-25-25,0 50,25-25,-25 24,0 1,0 0,25 0,-25 0,0-1,24 1,-24 0,0 0,0 0,25-25,-25 25,0-1,25 1,0 0</inkml:trace>
  <inkml:trace contextRef="#ctx0" brushRef="#br0" timeOffset="97602.3891">4986 10939,'0'0,"25"0,-25 25,25-25,-25 24,25 1,-25 0,24 0,-24 0,25-1,-25 1,0 0,0 0,0 0,0 0,0-1</inkml:trace>
  <inkml:trace contextRef="#ctx0" brushRef="#br0" timeOffset="97834.7441">4936 10914,'-24'0,"-1"0,25 25,-25-25,0 25,0-1,25 1,0 0,0 0,-24 0,24-1,0 1,0 0,0 0,0 0,24 0,-24-1,25 1,-25 0,25 0,0-25,-25 25,25-25,-1 0,1 0</inkml:trace>
  <inkml:trace contextRef="#ctx0" brushRef="#br0" timeOffset="98067.7764">5284 10964,'25'0,"-25"24,24 1,-24 0,0 0,25 0,-25-1,0 1,0 0,0 0,25 0,-25 0,0-1,0 1,0 25,0-25,0-1,0 1</inkml:trace>
  <inkml:trace contextRef="#ctx0" brushRef="#br0" timeOffset="98319.6549">5631 11063,'25'0,"0"0,-1 0,1 0,0 0,0 0,0 0,-1 0,1 0,0 0,0 0,0 0</inkml:trace>
  <inkml:trace contextRef="#ctx0" brushRef="#br0" timeOffset="98503.5521">5780 11336,'0'0,"-25"0,25 25,0-1,25-24,0 0,-1-24,1 24,0-25,0 25,0-25,-1 25,1-25,0 25</inkml:trace>
  <inkml:trace contextRef="#ctx0" brushRef="#br0" timeOffset="99055.5514">9079 9996,'0'-25,"0"1,0-1,0 50,0-1,0 1,0 0,-25 25,25-25,0 24,0-24,0 25,0-26,0 26,0-25,0 24,25-24,-25 25,0-25,0-1,0 1,25-25,-25 25</inkml:trace>
  <inkml:trace contextRef="#ctx0" brushRef="#br0" timeOffset="99402.839">9451 10145,'25'0,"-25"-25,0 1,-25 24,0-25,0 25,1 0,-1 25,0-1,0 1,25 0,-25 0,0-25,25 25,0-1,-24 1,24 0,0 0,0 0,0-1,0 1,24-25,1 0,0 0,0 0,0 0,0 0,-1-25,1 25,25 0,-25 0,-1-24,1 24,0 0,25 0,-26 0,1 0,25 0</inkml:trace>
  <inkml:trace contextRef="#ctx0" brushRef="#br0" timeOffset="100084.5267">8285 10740,'0'0,"-25"0,-24 0,24 0,-25 25,25-25,1 0,-26 0,25 0,0 0,1 0,-1 25,0-25,0 0,25 25,25-25,0 0,0 0,-1 0,1 25,0-25,25 0,-26 0,26 0,0 0,-1 0,1 0,24 0,1 0,-1 0,1 0,-1 0,25 0,0-25,25 25,-24 0,24 0,0 0,0 0,0-25,0 25,0 0,0 0,0-25,25 25,0 0,-25 0,24 0,1-25,0 25,0 0,0 0,0 0,-1 0,1-24,25 24,-25 0,-1 0,26 0,-25 0,0 0,0 0,-1 0,1 0,0-25,0 25,0 0,0 0,-25 0,24 0,-24 0,0 0,0 0,-24 0,24 0,-25 0,0 0,0 0,1 0,-1 0,-25 0,1 0,-1 0,0 0,-24 0,0 0,-1 0,-24 0,0 0,0 0</inkml:trace>
  <inkml:trace contextRef="#ctx0" brushRef="#br0" timeOffset="100863.4694">8707 11485,'0'-25,"0"0,0 0,-25 0,0 1,0 24,1 0,-1 0,0 0,0 24,0-24,25 25,-24-25,24 25,-25 0,25 0,0-1,0 1,0 0,0 0,25 0,-1-1,1-24,-25 25,25-25,0 25,0-25,-1 25,1-25,0 25,0-25,0 0,-25 24,24-24,1 0,-25 25,0 0,-25-25,25 25,-24-25,-1 0,0 0,0 25,-24-25,24 0,-25 0,25 0,-24 0,24 0,0 0,-24 0,24 0,0 0,0 0,0 0,25-25,-24 25</inkml:trace>
  <inkml:trace contextRef="#ctx0" brushRef="#br0" timeOffset="101181.2772">9377 11361,'0'-25,"-25"25,0 0,0-25,0 25,0 0,25 25,-24-25,-26 0,25 25,0-1,1-24,-1 25,25 0,-25 0,0 0,25-1,-25 1,25 0,0 25,0-26,0 1,0 0,0 0,25 24,-25-24,25 0,0 0,0 0,24-1,-24-24,0 25,0-25,24 25,-24-25</inkml:trace>
  <inkml:trace contextRef="#ctx0" brushRef="#br0" timeOffset="101462.232">9773 11336,'0'-25,"0"50,0 0,0-1,0 1,0 0,0 0,0 0,0-1,0 26,0-25,0 0,0-1,0 1,0 25,0-25,0-1,0 1,25 0,-25 0</inkml:trace>
  <inkml:trace contextRef="#ctx0" brushRef="#br0" timeOffset="101692.6121">9873 11658,'0'0,"24"0,1 0,-25-25,25 25,0 0,0 0,-1-24,1 24,0 0,0-25,0 25,-1 0,26-25,0 25,-26-25,1 25</inkml:trace>
  <inkml:trace contextRef="#ctx0" brushRef="#br0" timeOffset="101925.4784">10220 11534,'-25'0,"0"0,25-25,0 50,0 0,0 0,25-25,-25 25,0-1,0 1,25 0,-25 0,0 0,0-1,0 1,0 0</inkml:trace>
  <inkml:trace contextRef="#ctx0" brushRef="#br0" timeOffset="102169.0879">10642 11385,'0'25,"-25"0,25 0,0 0,0-1,0 1,0 0,0 0,0 0,0-1,0 1,0 0,0 0</inkml:trace>
  <inkml:trace contextRef="#ctx0" brushRef="#br0" timeOffset="102395.6533">10369 11410,'0'-25,"0"1,25 24,-25-25,24 25,1 0,0-25,0 25,0-25,-1 25,1-25,0 25,0 0,0-24,-1 24,1 0,0 0,0-25,0 25,-1 0,1 0,-25 25</inkml:trace>
  <inkml:trace contextRef="#ctx0" brushRef="#br0" timeOffset="102637.7662">10840 11633,'0'25,"25"-25,-25 25,0 0,0 0,0-1,0 1,0 0,0 0,0 0,0-1,0 1,0 0</inkml:trace>
  <inkml:trace contextRef="#ctx0" brushRef="#br0" timeOffset="103015.9543">11138 11435,'0'-25,"0"50,0 0,0 0,-25-25,25 24,0 1,0 0,0 0,0 0,0-1,25 1,-25 0,24 0,-24 0,25-25,-25 24,25-24,0 0,-25 25,25-25,-1 0,-24 25,0 0,0 0,-24-25,24 24,-25-24,25 25,-25 0,0 0,0-25,25 25,-24-25,-1 24,0-24,0 25</inkml:trace>
  <inkml:trace contextRef="#ctx0" brushRef="#br0" timeOffset="103276.859">11336 11212,'0'0,"25"0,0 0,0 0,-25 25,24-25,1 0,0 24,0 1,0-25,-1 25,1 0,-25 0,25-1,-25 1,25 0,-25 0,0 0,0-1,0 1,0 0,0 25,-25-26,25 26,-25 0,0-26</inkml:trace>
  <inkml:trace contextRef="#ctx0" brushRef="#br0" timeOffset="103845.9203">12626 11212,'-25'0,"0"0,1 0,-1 0,0 0,0 0,0 25,0-1,1-24,-26 25,25 0,0 0,1 0,-1-1,0 1,0 0,25 25,-25-26,25 1,0 0,0 0,0 24,25-24,-25 0,25 0,0 0,24-1,-24 1,0-25,25 25,-1 0,-24-25,25 0</inkml:trace>
  <inkml:trace contextRef="#ctx0" brushRef="#br0" timeOffset="104126.5758">13196 11162,'0'25,"0"0,0 0,0-1,0 1,0 0,0 0,0 0,0-1,0 26,25-25,-25 0,0-1,0 26,0-25,0 0,0-1,0 1,0 0,0 0,0 0</inkml:trace>
  <inkml:trace contextRef="#ctx0" brushRef="#br0" timeOffset="104530.6949">13296 11460,'24'0,"-24"25,25-25,0 0,0 0,0 0,-1-25,1 25,0 0,0-25,0 25,0 0,-1 0,26-25,-25 25,0-25,-1 25,1 0,0-24,0 24,0-25,-1 25,1 0,-25-25,-25 50,1-25,-1 0,0 0,0 25,0-25,1 0,-1 0,25 24,-25-24,0 0,0 25,1-25,24 25,0 0,0 0,0-1,0 1,0 0,0 0,0 0,24-25,-24 24,25 1,-25 0</inkml:trace>
  <inkml:trace contextRef="#ctx0" brushRef="#br0" timeOffset="104789.3242">14089 11237,'0'0,"0"24,0 1,0 0,0 0,0 0,0-1,0 1,0 0,0 0,0 0,0-1,0 1,0 0,0 0,0 0,0-1</inkml:trace>
  <inkml:trace contextRef="#ctx0" brushRef="#br0" timeOffset="104977.2473">13841 11336,'0'0,"-24"0,24-25,0 0,0 0,24 25,1-24,0 24,0-25,0 25,-1 0,1-25,0 25,0 0,0 0,-1 0,1 0,0-25,0 25</inkml:trace>
  <inkml:trace contextRef="#ctx0" brushRef="#br0" timeOffset="105370.1337">14337 11658,'0'-25,"25"1,-25-1,25 0,0 25,0 0,-25 25,0 0,0-1,0 1,0 0,0 0,0 0,0-1,-25 1,25 0,-25 0,25 0,0-1,-25-24,50 0,0-24,0-1,-1 25,1-25,0 0,0 0,0 1,0-1,-1 0,1-25</inkml:trace>
  <inkml:trace contextRef="#ctx0" brushRef="#br0" timeOffset="105673.0875">14883 11286,'0'-25,"-25"25,1 0,24 25,-25-25,0 0,25 25,-25-25,0 0,25 25,0 0,0-1,0 1,0 0,25-25,-25 25,25 0,0-25,-25 24,25-24,-1 25,1 0,0-25,-25 25,25-25,0 0,-25 25,24-25,-24 24,25-24,-25 25,0 0,-25-25,1 0,24 25,-25-25,-25 0,25 25,1-25,-26 0,0 24</inkml:trace>
  <inkml:trace contextRef="#ctx0" brushRef="#br0" timeOffset="106244.0321">13643 11286,'0'-25,"-25"25,25 25,0 0,0 0,0 0,0-1,0 1,0 25,0-25,0-1,0 1,0 0,25 0,-25 0</inkml:trace>
  <inkml:trace contextRef="#ctx0" brushRef="#br0" timeOffset="106830.5561">15429 11088,'0'0,"0"-25,25 50,-1-1,-24 1,25-25,-25 25,25 0,-25 0,25 0,0-1,-25 1,24 25,1-25,-25-1,25 1,-25 25,25-25,-25 24,0-24,0 25,0-26,0 26,-25-25,0 24,25 1,-25-25,-24 24,24-24,-25 25,26-25,-26 24</inkml:trace>
  <inkml:trace contextRef="#ctx0" brushRef="#br0" timeOffset="108397.7187">18356 9203,'0'0,"-25"0,50 24,0-24,-1 0,1 0,0 0,25 0,-26 25,26-25,0 0,24 0,-24-25,24 25,25 0,-24 0,24 0,0-24,0 24,25 0,0 0,-24 0,24 0,0-25,0 25,25 0,-25 0,24 0,1 0,0 0,0-25,0 25,0 0,-1 0,26 0,-25 0,0 0,-1 0,1 0,0 0,-25 0,25 0,-25 0,25 0,-25 0,0 0,0 0,-25 0,25 0,-25 0,-24 0,24 0,-25 0,1 0,-26 0,1 0,0 0,-1 0,-24-25,0 25,-25-25,-25 25</inkml:trace>
  <inkml:trace contextRef="#ctx0" brushRef="#br0" timeOffset="110067.6525">21704 6722,'0'0,"25"0,-25-25,0 0,0 1,0 48,0 1,0 0,-25-25,25 50,0-26,0 1,0 25,0-25,-24 24,24 1,0 0,0 24,0-24,0 24,0 0,0 1,0-1,0 1,-25-1,25 25,0-24,0 24,0 0,0 0,0-24,0 24,0 0,25 0,-25 25,0-24,0-1,0 0,24 0,-24 1,0 24,25-25,-25 0,25 0,-25 0,0 1,25-1,-25 0,25 0,-25 1,0-1,24 0,-24 0,0 0,25 1,-25 24,0-25,25 0,-25 0,0-24,0 24,25 0,-25 0,0 1,0-26,25 25,-25 0,0 1,24-26,-24 25,0 0,0-24,25-1,-25 26,0-26,0 0,0 1,25-1,-25 1,0-26,0 26,25-26,-25 1,0-1,25 1,-25 0,0-26,25 26,-25-25,0 0,24 0,-24-1,0 1,25 0,-25-50,0 0,0 1</inkml:trace>
  <inkml:trace contextRef="#ctx0" brushRef="#br0" timeOffset="111125.0011">23565 9203,'0'-25,"25"25,-25-25,24 25,1 0,-25 25,25-25,0 0,0 0,-1 0,1 0,25 0,-25 25,24-25,-24 0,25 0,-1 0,1 0,0 0,-1 0,26 0,-26 0,1 0,-1 0,1 0,0 0,-1 0,1 0,-1 0,-24 0,25 0,-25 0,24 0,-24 0,0-25,0 25,-1 0,1 0,0 0,0 0,-25-25,-25 25</inkml:trace>
  <inkml:trace contextRef="#ctx0" brushRef="#br0" timeOffset="115057.0508">21779 9203,'25'0,"-25"-25,24 25,-24-25,25 0,-25 0,0 1,0-1,0 0,0 0,-25 0,25 0,-24 1,24-1,-25 0,0 0,0 0,0 25,1-24,-1 24,0-25,0 25,0-25,1 25,-1 0,25-25,-25 25,0 0,0 0,25-25,-24 25,-1 0,0 0,0 0,0-24,1 24,-1 0,0 0,0 0,0 0,1 0,-1 0,0 0,0 0,0 0,1 0,-1 0,0 0,0 0,0 0,1 0,24 24,-25-24,0 0,0 0,0 0,0 25,1-25,-1 0,0 25,0-25,0 0,1 25,-1-25,0 25,0-25,25 24,-25-24,1 0,-1 25,0-25,25 25,-25-25,0 25,1-25,24 25,-25-25,0 24,0-24,0 25,1 0,-1-25,25 25,-25 0,0 0,0-1,25 1,-24-25,24 25,-25 0,25 0,-25-25,25 24,0 1,-25 0,25 0,0 0,0-1,0 1,-25 0,25 0,0 0,0-1,0 1,0 0,0 0,0 0,0-1,0 1,0 0,0 0,0 0,0-1,0 1,25-25,-25 25,0 0,25 0,-25-1,25-24,-25 25,0 0,25-25,-25 25,24-25,-24 25,25-25,-25 24,25 1,0 0,0 0,-25 0,24-25,1 25,-25-1,25-24,-25 25,25-25,0 0,-25 25,24 0,1 0,0-25,0 24,0-24,-25 25,24-25,1 0,-25 25,25-25,0 0,0 25,-1-25,-24 25,25-25,25 0,-25 24,-1-24,1 25,0-25,0 0,0 25,24-25,-24 25,0-25,0 0,0 0,-1 25,1-25,25 0,-25 0,-1 0,1 0,0 0,0 0,24 0,-24 0,0 0,0 0,0 0,-1 0,1 0,0 0,0 0,0 0,24 0,-24 0,0 0,0 0,-1-25,1 25,0 0,0 0,24-25,-24 25,0 0,0-25,0 25,-1 0,1-25,25 25,-25 0,0-24,-1 24,1-25,0 25,0 0,0-25,-1 25,1-25,0 25,0 0,-25-25,25 25,-1 0,1-24,0 24,0 0,0-25,-1 25,1 0,0-25,0 25,0-25,-1 25,1 0,-25-25,25 25,0 0,0-24,-1 24,1 0,0 0,0-25,0 25,-1-25,1 25,0 0,0 0,-25-25,25 25,-1-25,1 25,0-25,0 25,0-24,0 24,-25-25,24 25,1 0,-25-25,25 25,0 0,-25-25,25 25,-1-25,1 25,0-24,0 24,-25-25,25 25,-1 0,1-25,0 25,-25-25,25 25,0-25,-1 1,1 24,-25-25,25 25,0-25,0 0,-1 25,-24-25,25 25,0-24,0 24,-25-25,25 25,-25-25,24 25,-24-25,25 25,0 0,-25-25,25 25,0-24,-1 24,-24-25,25 25,0-25,-25 0,25 25,-25-25,25 25,-25-24,24 24,-24-25,25 25,-25-25,25 25,0 0,-25-25,25 25,0 0,-1 0,-24-25,25 25,0 0,-50 0,0 0,25-24</inkml:trace>
  <inkml:trace contextRef="#ctx0" brushRef="#br0" timeOffset="117350.9031">21952 9054,'-24'0,"24"25,-25-25,25 24,-25-24,25 25,-25-25,25 25,-25-25,25 25,-24-25,24 25,-25-25,0 24,0-24,25 25,-25-25,1 0,24 25,-25-25,0 0,25 25,-25-25,0 25,1-25,-1 0,0 24,0-24,0 25,1-25,-1 0,0 0,25 25,-25-25,0 0,1 0,-1 0,0 25,0-25,0 0,1 0,-1 0,0 0,0 0,0 0,1 0,-1 0,25 25,-25-25,0 0,0 0,1 0,-1 0,25-25,-25 25,0 0,0 0,0 0,1 0,24-25,-25 25,0 0,0 0,25-25,-25 25,1 0,-1 0,25-25,-25 25,0 0,0 0,25-24,-24 24,-1 0,0-25,0 25,0 0,1-25,-1 25,0 0,25-25,-25 25,0 0,1-25,-1 25,25-24,-25 24,0 0,0-25,1 25,-1-25,0 25,0 0,25-25,-25 25,1-25,-1 25,0-24,0 24,25-25,-25 25,25-25,-24 25,24-25,-25 25,25-25,-25 25,25-25,-25 1,25-1,-25 25,25-25,0 0,0 0,0 1,0-1,-25 0,25 0,0 0,0 1,0-1,0 0,0 0,0 0,0 1,0-1,0 0,25 0,-25 0,0 1,0-1,25 0,-25 0,25 0,-25 1,0-1,25 0,-25 0,25 0,-25-24,24 24,1 0,-25 0,25 1,0-1,0 0,-25 0,24 0,1 0,-25 1,25 24,0-25,0 0,-1 0,-24 0,25 25,0-24,0-1,0 0,-1 0,1 0,0 25,0-24,0 24,-1-25,1 25,0-25,0 25,0-25,-1 25,1-25,0 25,0 0,0-24,-1 24,26 0,-25-25,0 25,-1 0,1 0,0 0,0-25,0 25,0 0,-1 0,26 0,-25 0,0 0,24 0,-24 0,25 0,-26 0,26 0,-25 25,24-25,-24 0,25 0,-25 0,24 0,1 25,-25-25,24 0,-24 24,25-24,-26 25,26-25,-25 25,24-25,-24 0,25 25,-25-25,24 25,-24-25,0 24,25-24,-26 25,1-25,25 25,-25 0,-1-25,26 25,-25-1,0-24,-1 25,26 0,-25-25,0 25,-1 0,1-25,0 24,0 1,0-25,-1 25,1-25,-25 25,25 0,0 0,0-25,-1 24,1 1,0-25,0 25,24 0,-24-25,0 25,0-1,0-24,-1 25,1-25,0 25,25 0,-25-25,-1 25,1-1,0-24,0 25,0 0,-1 0,1-25,0 25,0-1,0-24,-1 25,26 0,-25 0,0-25,-1 25,1-1,0-24,0 25,-25 0,25-25,-1 25,1 0,0-25,-25 24,25 1,0 0,-25 0,24-25,1 25,-25-1,25 1,0 0,0 0,-1-25,-24 25,25-1,0 1,0 0,0 0,-1 0,1 0,-25-1,25-24,-25 25,0 0,25-25,-25 25,0 0,0-1,0 1,25-25,-25 25,0 0,0 0,25-25,-25 24,0-48,0-1</inkml:trace>
  <inkml:trace contextRef="#ctx0" brushRef="#br0" timeOffset="120902.1867">20960 7441,'0'0,"0"-24,-24 24,-1 0,25-25,25 25,-1 0,1 0,0 0,25 0,-26 0,1 0,25-25,-25 25,24 0,1 0,-1 0,26 0,-26 0,1 0,0 0,24 0,-24 0,-1 0,26 0,-26 0,1 0,24 0,-24 0,24 0,-24 0,24 0,-24 0,24 0,-24 0,0 25,24-25,-24 0,24 0,-24 0,-1 0,26 0,-26 25,1-25,24 0,-24 0,0 24,-1-24,1 0,-1 0,1 25,-25-25,24 0,1 0,0 25,-26-25,26 0,0 25,-26-25,26 0,0 25,-26-25,26 0,0 24,-26-24,1 25,25-25,-25 25,-1-25,26 25,-25-25,0 25,0-1,-1-24,1 25,0-25,0 25,0 0,-1-25,-24 25,25-1,0-24,-25 25,25 0,0 0,-1 0,1-1,-25 1,25-25,0 25,-25 0,25 0,-1 0,1-1,-25 1,25 0,0 0,-25 0,25-1,-1 1,-24 0,25 0,0 0,-25-1,25 1,-25 0,25 0,-25 24,24-24,-24 0,0 25,25-26,-25 1,0 0,25 0,-25 0,0 24,0-24,0 0,0 0,0-1,0 1,0 0,0 0,0 0,0-1,0 1,0 0,0 0,0 0,0 0,0-1,0 1,0 0,-25 0,25 0,0-1,-25 1,25 0,0 0,0 0,-24-1,-1 1,25 0,-25 25,25-26,-25 1,25 0,-25 0,25 0,-24-1,-1 1,0 0,25 0,-25 0,0-25,25 24,-24 1,-1 0,0-25,0 25,0 0,1-25,24 24,-50 1,25-25,0 25,1 0,-1-25,0 25,0-1,-24-24,24 25,0-25,0 25,-25-25,26 0,-1 25,0-25,0 0,0 0,1 25,-26-25,25 0,0 0,1 25,-1-25,0 0,-25 0,26 0,-1 24,0-24,-25 0,26 0,-1 0,-25 0,25 0,1 0,-1 0,-25 0,25 0,1 0,-1 0,0 0,0 0,0 0,-24 0,24 0,0 0,0 0,0 0,1 0,-1 0,-25 0,25 0,1 0,-1 0,-25 0,25 0,1 0,-1 0,-25 0,25 0,1 0,-1 0,-25 0,25 0,1 0,-26 0,25 25,0-25,-24 0,24 0,0 0,-24 0,24 0,0 0,-25 0,26 25,-1-25,0 0,-25 0,25 0,1 0,-1 25,0-25,0 0,0 0,1 0,-1 25,0-25,0 0,0 0,1 24,-1-24,0 0,0 0,0 25,1-25,-1 0,0 0,0 0,0 0,1 0,-1 0,0 0,25 25,-25-25,0 0,1 0,-1 0,0 0,25 25,0-50</inkml:trace>
  <inkml:trace contextRef="#ctx0" brushRef="#br0" timeOffset="121891.971">21903 9004,'0'0,"0"-25,25 25,-1-25,1 25,0 0,25-24,-25 24,24 0,26-25,-26 0,26 25,-1-25,-24 25,24-25,0 1,1 24,-26-25,26 0,-26 25,26-25,-26 0,26 1,-25-1,24 0,-24 25,24-25,-24 0,24 1,-24-1,-1 25,26-25,-26 0,1 25,-1-25,1 25,0-24,-1 24,1-25,-1 25,-24-25,25 25,-25-25,24 25,-24 0,25-25,-25 25,-1 0,1-24,0 24,25 0,-26 0,1-25,0 25,0 0,0 0,-1-25,1 25,0 0,0 0,0-25,-1 25,1 0,0 0,-25-25,25 25</inkml:trace>
  <inkml:trace contextRef="#ctx0" brushRef="#br0" timeOffset="122186.5298">24334 8086,'0'0,"0"-24,0-1,25 25,-1 0,1 0,0 0,0 0,0 25,-1-25,1 0,-25 24,25-24,-25 25,25-25,-25 25,25-25,-25 25,24 0,-24-1,0 1,0 0,0 0,0 0,0-1,-24 1,24 25,-25-25,0-1</inkml:trace>
  <inkml:trace contextRef="#ctx0" brushRef="#br0" timeOffset="123408.5083">23466 8682,'0'-25,"0"50,-25-1,25 1,0 0,0 0,0 0,0-1,0 26,0-25,0 0,0-1,0 1,0 0,0 0,0 0,0 0,0-1,0 1,0 0,0-50,0 0,0 1,0-1,0 0,0 0,0 0,0 0,0-24,0 24,0 0,0-24,0 24,0 0,0 0,25 0,-25 1,0-1,24 25,1-25,0 25,0 0,0 0,-1 25,1-25,0 25,0-25,-25 24,0 1,0 0,0 0,0 0,-25-1,25 1,-25-25,0 25,1-25,-1 25,0-25,50 0,0 0,-1 0,1 0,0 0,0 0,0 25,-1-25,1 0,-25 24,25-24,0 0,-25 25,25-25,-25 25,24-25,1 0,0 0,-25-25</inkml:trace>
  <inkml:trace contextRef="#ctx0" brushRef="#br0" timeOffset="123743.4282">24135 8781,'0'-25,"-24"25,48 0,1 0,0-25,0 25,0 0,-1 0</inkml:trace>
  <inkml:trace contextRef="#ctx0" brushRef="#br0" timeOffset="123916.3507">23986 8930,'-24'24,"24"1,0-50,24 25,1 0,0-24,0 24,0-25,0 25,-1-25,26 25,-25-25,24 0</inkml:trace>
  <inkml:trace contextRef="#ctx0" brushRef="#br0" timeOffset="124147.2241">24607 8682,'0'0,"-25"0,25 24,-25-24,25 25,-25-25,25 25,-25-25,25 25,-24 0,24-1,0 1,0 0,0 0,0 0,0-1,-25-24,0 0,25-24</inkml:trace>
  <inkml:trace contextRef="#ctx0" brushRef="#br0" timeOffset="125119.6181">20092 9054,'0'25,"-25"-1,25 1,0 0,0 0,0 0,0-1,25-24,-25 25,25-25,0 0,0 0,-1-25,1 25,-25-24,25 24,-25-25,0 0,0 0,-25 25,0 0,1 0,-1 0,0 0,0 0,25 25,0 0,25-25,0 0,0-25,-25 0,0 0,-25 25,0 0</inkml:trace>
  <inkml:trace contextRef="#ctx0" brushRef="#br0" timeOffset="125824.4206">19050 8706,'0'0,"-24"0,-1 25,0 0,0 0,0 0,25-1,-24 1,24 0,0 0,0 0,0-1,0 1,24-25,-24 25,25-25,-25 25,25-25,0 0,0 0,-1 0,1 0,0 0,0 0,0 0,-1-25,1 0,0 25,-25-25,0 1,0-1,0 0,0 0,-25 0,25 1,-25 24,1-25,-1 0,0 25,0-25,0 25,1 0,-26 0,25 0,0 0,1 0,-1 0,0 0,25 25,0 0,25-25,-25 25,25-25,-25 24,24-24,-24 25,25-25,0 0,0 25,0-25,-1 0,1 25,0-25,0 0,0 0,-1 25,1-25,0 0,0 0,0 24,-1-24,1 0,0 25</inkml:trace>
  <inkml:trace contextRef="#ctx0" brushRef="#br0" timeOffset="127028.8669">14015 12179,'0'0,"-25"0,0 0,1 0,24-25,24 25,1 0,0 0,0 0,0 0,-1 0,26 0,-25 0,24 0,1 0,-25 0,24 0,1-25,0 25,-1 0,-24 0,25 0,-25 0,-1 0,26 0,-25 0,0 0,-1 0,1 0,0 0,0 0,-50 0,0 0,0 0</inkml:trace>
  <inkml:trace contextRef="#ctx0" brushRef="#br0" timeOffset="127800.9959">10418 12427,'0'0,"0"-25,25 25,0 0,0 0,0 0,24 0,-24 0,0 0,24 0,1-24,-25 24,24 0,1 0,0 0,-1 0,1-25,-1 25,-24 0,25 0,-25 0,24 0,-24 0,0-25,0 25,-1 0,1 0,0 0,-50 0,0 0,1 0</inkml:trace>
  <inkml:trace contextRef="#ctx0" brushRef="#br0" timeOffset="129284.5474">19125 8533,'0'0,"0"-25,0 0,-25 0,0 1,25-1,-25 0,1 25,24-25,-25 0,0 25,0-24,0 24,1-25,-1 25,0 0,0 0,25-25,-25 25,0 0,1 0,-1 0,0 0,0 25,0-25,1 0,-1 0,0 0,0 25,0-25,1 0,-1 0,0 24,0 1,0-25,25 25,-24 0,-1 0,0-1,25 1,-25 25,0-25,25-1,-24 26,24-25,-25 0,25 24,-25-24,25 25,0-26,0 1,0 25,0-25,0-1,0 26,0-25,0 0,0 0,25-1,-25 1,25 0,-1 0,-24 0,25-1,0 1,0 0,0 0,-1-25,1 25,25-1,-25-24,-1 25,26 0,0-25,-26 25,26-25,-25 25,24-25,-24 0,0 24,25-24,-25 0,-1 0,26 0,-25 0,24-24,-24 24,0 0,0 0,24-25,-24 25,0-25,0 25,0-25,-1 25,1-25,-25 1,25 24,0-25,0 0,-1 0,-24 0,25 1,-25-1,25 0,-25 0,25 0,-25 1,25-1,-25 0,0 0,0 0,0 0,0 1,0-1,0 0,0 0,0 0,0 1,0-1,0 0,0 0,0 0,0 1,0-1,-25 0,25 0,0 0,-25 25,25-24,-25-1,25 0,-25 0,1 0,24 1,-25-1,0 25,0-25,0 0,1 25,-1-25,0 25,0 0,25-24,-25 24,1 0,-26-25,25 25,0 0,1 0,-26 0,25 0,-24 0,-1 0,25 0,-25 25</inkml:trace>
  <inkml:trace contextRef="#ctx0" brushRef="#br0" timeOffset="130130.8254">9600 9550,'0'0,"-25"0,25-25,-25 25,0 0,25 25</inkml:trace>
  <inkml:trace contextRef="#ctx0" brushRef="#br0" timeOffset="130871.6453">9501 9599,'-25'0,"0"0,0 0,0 0,1 0,-1 0,0 0,0 0,0 0,0 0,1 0,-1 0,0 0,0 25,0-25,1 0,-1 25,0-25,0 25,-24-25,24 25,0-1,-25 1,26 0,-1 0,0-25,-25 25,26-1,-1 1,0 0,0 0,0 0,1 24,-1-24,0 0,0 0,0 0,25-1,-24 1,24 0,-25 0,25 24,0-24,0 0,0 0,0 0,0-1,0 26,0-25,0 0,0-1,25 1,-25 0,24 0,1 0,-25-1,25 1,0 0,0-25,-1 25,1 0,0-25,25 24,-26-24,26 25,-25-25,24 25,-24-25,25 0,-1 0,1 0,24 0,-24 0,0 0,24 0,1-25,-26 25,26-25,-1 25,0-24,1-1,-26 0,26 0,-1 0,-24 1,-1-1,1-25,0 25,-26 1,26-1,-25-25,0 25,-1-24,-24-1,25 25,-25-24,0-1,0 1,0-1,-25 0,25 25,-24-24,-1-1,0 25,0-24,0 24,1 0,-26 0,0 1,1-1,-1 0,1 0,-1 25,0-25,1 25,-26 0,26-24,-26 24,26 0,-1 0,1 24,-1-24,0 0,25 0,1 0,-1 25,0-25</inkml:trace>
  <inkml:trace contextRef="#ctx0" brushRef="#br0" timeOffset="131296.5618">12502 8682,'0'0,"0"-25,0 0,0 50,0 0,0-1,0 1,0 0,25 0,-25 0,0 24,0-24,0 25,25-26,-25 1,0 25,0-25,24 0,-24-1,0 1,25-25,-25 25</inkml:trace>
  <inkml:trace contextRef="#ctx0" brushRef="#br0" timeOffset="131595.5654">12824 8781,'0'0,"0"-25,0 0,-24 0,-1 25,0 0,25 25,-25-25,0 25,1-25,24 25,-25-25,25 25,-25-1,25 1,-25 0,25 0,0 0,0-1,0 1,0 0,0 0,25 0,0-25,0 25,-1-25,1 0,0 0,0 0,0 0,24-25,-24 25,0 0,0 0,24-25,-24 25,0 0,0 0</inkml:trace>
  <inkml:trace contextRef="#ctx0" brushRef="#br0" timeOffset="131842.7008">13345 9079,'0'24,"0"1,-25 0,25 0,0 0,-24-1,24 1</inkml:trace>
  <inkml:trace contextRef="#ctx0" brushRef="#br0" timeOffset="132087.6663">13618 8582,'25'-24,"-25"48,0 1,0 0,0 0,0 0,25-1,-25 1,0 0,0 0,25 0,-25-1,24 1,-24 0,0 0</inkml:trace>
  <inkml:trace contextRef="#ctx0" brushRef="#br0" timeOffset="132260.7325">13370 8657,'0'0,"0"-25,0 0,0 0,25 25,0-24,-25-1,24 25,1-25,0 25,0-25,0 25,0-25,24 25,-24 0,0 0,0-24,-1 24,1 0,0 0</inkml:trace>
  <inkml:trace contextRef="#ctx0" brushRef="#br0" timeOffset="132471.5936">13990 8706,'0'0,"0"25,0 0,0 0,-25 0,25-1,0 1,0 0,0 0,0 0,0-1,0 1,0 0,0 0,0 0,0 0</inkml:trace>
  <inkml:trace contextRef="#ctx0" brushRef="#br0" timeOffset="133552.1502">14561 8582,'-25'0,"25"-24,-25 24,0-25,0 25,25-25,-24 25,-1-25,0 25,25-25,-25 25,0-24,1 24,24-25,-25 25,25-25,-25 0,25 0,0 1,0-1,25 25,0 0,-25-25,24 25,1 0,0 0,0-25,0 25,-1 0,1 0,0 0,0 0,-25 25,25-25,-25 25,0 0,0-1,0 1,0 0,-25 0,25 0,-25-1,25 1,-25 0,25 0,-25 0,25-1,-24 1,-1 0,25 0,-25 0,25-1,0 1,-25-25,25 25,0 0,0 0,0-1,25-24,0 0,0 0,-1 0,1 0,0-24,0 24,0 0,0-25,-1 0,1 25,0-25,0 25,0-25,-25 50,-25-25,0 25,0 0,25 0,0-1,0 1,0 0,25-25,-25 25,25-25,0 0,-1 0</inkml:trace>
  <inkml:trace contextRef="#ctx0" brushRef="#br0" timeOffset="133830.8963">15082 8285,'0'-25,"0"50,0 0,24-25,-24 24,0 1,0 0,0 0,25 0,-25-1,0 1,0 0,0 0,25-25,-25 25,0-1</inkml:trace>
  <inkml:trace contextRef="#ctx0" brushRef="#br0" timeOffset="134022.8591">14858 8310,'0'0,"0"-25,0 0,25 25,0-25,0 25,0 0,-25-25,24 25,1 0,0 0,0 0,24 0,-24 0,0 0,0 0,24 0,-24 0</inkml:trace>
  <inkml:trace contextRef="#ctx0" brushRef="#br0" timeOffset="134306.7587">15354 8483,'25'0,"0"0,-25 25,0 0,0 0,25-25,-25 24,0 1,0 0,0 0,-25 0,25-1,0 1,0 0,0-50,25 0,0 1,-1-1</inkml:trace>
  <inkml:trace contextRef="#ctx0" brushRef="#br0" timeOffset="135129.2317">15875 7888,'0'0,"-24"0,-1-25,0 25,0-25,0 25,1 0,-1 0,0 0,0 0,0 0,0 0,-24 0,24 0,-25 0,1 0,24 0,-25 0,1 0,-1 0,-24 0,24 0,1 25,-26-25,26 0,-26 0,26 25,-26-25,26 0,-26 0,26 25,-26-25,1 0,-1 24,1-24,-1 25,1-25,0 25,-26 0,26 0,0-25,-26 25,26-1,0-24,-1 25,1-25,-1 25,1-25,-1 25,1 0,0-1,-1-24,1 25,24 0,-24 0,-1 0,1 24,24-24,-24 0,24 24,1-24,-1 0,0 25,-24-26,24 26,26 0,-26-26,0 26,26-25,-26 24,25-24,0 25,1-25,24 24,-25-24,25 25,-25-25,25-1,0 1,0 0,0 25,25-26,-25 1,0 0,25 0,-1 24,-24-24,25 0,0 0,0 0,0 24,-1-24,26 0,-25 0,24-1,1 1,0 0,-1-25,26 25,-26-25,26 0,24 25,0-25,-24 0,49-25,-25 25,25 0,0-25,25 0,0 25,-1-25,1 1,0 24,0-25,0 0,-1 0,-23 0,23 1,1-1,-25 0,0-25,0 26,0-26,0 0,-25 1,1-1,-1 1,-25-1,1 0,-1-24,-24 24,-1-24,-24 24,25 1,-50-26,25 26,-25-1,0 0,0-24,-25 24,0 26,0-26,-24 0,-1 1,0 24,1-25,-26 26,1-1,0 0,-1 25,-24-25,24 25,1 0,-25 0,24 25,-24-25,25 25,-1 0,1-1,24 1,-24 0,24 25,1-26,-1 26</inkml:trace>
  <inkml:trace contextRef="#ctx0" brushRef="#br0" timeOffset="136012.204">15379 9302,'0'0,"-25"0,50 0,0 0,0 0,0 0,24-25,-24 25,25 0,-1 0,1-25,0 25,-1 0,26-25,-1 25,-24 0,24 0,0-24,1 24,-1 0,1 0,-1 0,0 0,1-25,-1 25,1 0,-1 0,1 0,-1 0,0-25,-24 25,0 0,-1 0,1-25,-1 25,1 0,0-25,-26 25,26 0,-25 0,24 0,-24 0,0-24,0 24,0 0,-1 0,1 0,0-25,0 25,0 0,0 0,-1-25,1 25,0 0,-25-25,25 25,0 0,-1 0,1 0,0 0,-25-25,25 25,0 0,-1 0,1 0,0 0,0 0,0 0,-1 0,-24-25,25 25,0 0,0 0,0 0,-1 0,1 0,-25-24,25 24,0 0,0 0,-1 0</inkml:trace>
  <inkml:trace contextRef="#ctx0" brushRef="#br0" timeOffset="136377.4124">18083 8806,'25'0,"0"0,-1 0,1 0,0 24,0-24,0 0,-1 0,1 0,-25 25,25-25,0 0,0 25,-1-25,1 0,0 25,0-25,-25 25,25-25,-1 24,-24 1,25 0,-25 0,0 0,0 0,0-1,-25 1,1 0,-1 0,0 0,0-25,0 24,1 1,-26 0,25 0</inkml:trace>
  <inkml:trace contextRef="#ctx0" brushRef="#br0" timeOffset="137498.5725">16297 9947,'25'0,"-25"-25,25 25,-25-25,24 25,-24 25,25 0,-25-1,0 1,25 0,-25 0,25-25,-25 25,25 0,-1-1,1-24,-25-24,25 24,-25-25,25 25,0 0,-1 0,1 0,0 0,0 0,0 0,-25-25,0 0,0 0,0 0,-25 25,25-24,0-1,0 0,0 0,25 25,0-25,-1 1,1 24,0 0,0 0,0 0,-1 0,1 0,-25 24,25-24,-25 25,0 0,0 0,0 0,0-1,0 1,25 0,-25 0,0 0,25 0,-25-1,24 1,-24 0,0 0,25-25,-25 25,25-1,-25 1,0-50,-25 25,0-24,25-1,-24 25,24-25,-25 0,0 0,25 1,-25-1,25 0,-25-25,25 25,0 1,-24-1,24 0,0 0,0 0,0 1,24 24,-24-25,25 25,0 0,0 0,-25 25,25-25,-1 0,1 24,0 1,0 0,-25 0,25 0,-25-1,0 1,0 0,-25 0,25 0,-25 0,0-25,25 24,-25-24,1 0</inkml:trace>
  <inkml:trace contextRef="#ctx0" brushRef="#br0" timeOffset="137771.2096">17314 9798,'0'0,"25"0,-25 25,-25-25,0 24,0 1,1 0,24 0,-25 0,25-1,0 1,0 0,0 0,25-25,-1 0,1 0,0 0,0 0,0 0,-1 0,26 0,-25-25,24 25,-24-25,25 25,-25-25,-1 25,26-24</inkml:trace>
  <inkml:trace contextRef="#ctx0" brushRef="#br0" timeOffset="138285.1557">17661 9624,'0'0,"-25"0,1-25,-1 25,0-24,0 24,0-25,1 0,-26 0,0 25,26-25,-26 1,0 24,1-25,-1 0,1 25,-26-25,26 25,-1-25,-24 25,-1 0,26 0,-26 0,25 0,1 25,-26-25,26 25,-1 0,1 0,24-1,-25 1,1 0,24 0,-25 24,1-24,24 25,-25-1,25-24,1 25,-1-1,0 1,25-25,-25 24,25 1,0 0,0-1,0 1,25 0,0-1,0-24,-1 25,26-1,-25-24,24 25,1-26,24 1,-24 0,24-25,1 25,-26-25,26 0,-1 0,26 0,-26-25,0 0,1 25,-1-25,1 1,-26-1,26 0,-26 0,1-24,-1 24,1-25,0 25,-1-24,-24 24,25-25,-26 1,1 24,0-25,0 1,0 24,-25-25,0 25,0-24,0 24,-25 0,0 0,0-24,0 49,1-25,-1 0,0 0,-25 25,26-24,-26 24,0 0,26 0,-26 0,25 0</inkml:trace>
  <inkml:trace contextRef="#ctx0" brushRef="#br0" timeOffset="139697.8401">18579 13171,'0'0,"0"-25,0 1,0-1,0 0,-25 0,25 0,-25 25,25 25,-24 0,24 0,-25 0,25-1,-25 26,25 0,-25-1,25 26,-25-1,25-24,-24 49,24-25,0 1,0 24,0 0,0-24,0 24,0 0,0 0,0 1,0-26,24 25,-24 0,0-24,25 24,-25-25,25 1,-25-1,0 1,0-1,0-24,0 24,25-24,-25-1,0 1,0-25</inkml:trace>
  <inkml:trace contextRef="#ctx0" brushRef="#br0" timeOffset="140157.6754">15826 14858,'0'0,"-75"0,1 25,24-25,-24 0,24 0,25-25,-24 25,24 0,0 0,25-25,25 50,0-25,24 0,1 0,0 0,24-25,1 25,-1 0,25-25,0 25,25-24,0-1,25 25,-25-25,25 0,25 0,-25 25,24-24,26-1,-26 0,26 25,-1-25,1 0,-1 25,0-24,1-1,-1 25,26-25,-26 25,0-25,1 25,-1-25,1 25,-26 0,26-24,-26 24,1 0,0 0,-25-25,24 25,-24 0,-25 0,25-25,-25 25,0 0,-25 0,0-25,1 25,-1 0,-25 0,1-25,-1 25,-24 0</inkml:trace>
  <inkml:trace contextRef="#ctx0" brushRef="#br0" timeOffset="141166.2571">18356 15304,'0'25,"0"0,0 0,0 0,0 0,0-1,-25 26,25-25,0 0,0-1,0 26,0-25,0 24,0 1,0 0,-25-1,25 1,0-1,0 1,0 0,0 24,-25-24,25 24,0-24,0 24,0 1,-24-26,24 26,0-1,0-24,0 24,0-24,0 24,0-24,0-1,0 1,0-25,0 24,24 1,-24-25,0-1,25 1,-25 0,0 0,0 0,25-25,-25 24,25-24</inkml:trace>
  <inkml:trace contextRef="#ctx0" brushRef="#br0" timeOffset="143546.0339">18356 14660,'-25'0,"25"-25,0 0,0 0,0 0,-25 25,25-24,0-1,0 0,-25 0,25 0,0 1,-24-1,24 0,0 0,-25 0,25 0,-25 1,25-1,-25 0,25 0,-25 0,25 1,-24-1,-1 0,0 0,0 0,0 25,25-24,-24 24,-1-25,0 25,0 0,0 0,25-25,-24 25,-1 0,0 0,0 0,25 25,-25-25,1 0,-1 0,0 0,0 0,0 0,0 25,1-25,-1 0,0 0,25 24,-25-24,0 0,25 25,-24-25,-1 0,25 25,-25-25,0 0,25 25,-25-25,25 25,0-1,-24-24,24 25,-25 0,25 0,-25-25,25 25,0-1,-25-24,25 25,0 0,-25-25,25 25,0 0,0 0,0-1,0 1,0 0,0 0,0 0,0-1,0 1,0 0,0 0,0 0,0-1,25 1,-25 0,0 0,0 0,25-25,-25 24,0 1,0 0,25 0,-25 0,0-1,0 1,25-25,-25 25,0 0,0 0,24-25,-24 24,25 1,-25 0,25 0,-25 0,25-25,-25 24,0 1,25-25,-25 25,24-25,1 25,-25 0,25-25,-25 24,25-24,-25 25,25-25,-1 25,1-25,-25 25,25-25,-25 25,25-25,-25 25,25-25,0 0,-25 24,24-24,1 25,0-25,-25 25,25-25,0 0,-25 25,24-25,-24 25,25-25,0 24,0-24,-25 25,25-25,-25 25,24-25,1 25,0 0,0-1,-25 1,25-25,-25 25,24 0,-24 0,25-25,-25 24,25-24,-25 25,25 0,-25 0,0 0,0-1,0 1,25-25,-25 25,0 0,0 0,0-1,24 1,-24 0,0 0,25-25,-25 25,0-1,25 1,-25 0,0 0,0 0,-25-25,25 24,0 1,-25 0,25 0,0-50,0 0,0 0,0 1,-24-1,24 0,0 0</inkml:trace>
  <inkml:trace contextRef="#ctx0" brushRef="#br0" timeOffset="145334.505">18430 14511,'0'25,"-25"-25,25 24,-24-24,24 25,-25-25,25 25,-25 0,0 0,0-1,25 1,-24-25,24 25,-25-25,25 25,-25-25,25 25,-25-25,25 24,-25-24,1 25,-1-25,25 25,-25-25,0 25,0-25,1 0,24 25,-25-25,0 0,0 0,25 24,-25-24,1 0,-1 0,0 25,0-25,0 0,1 0,-1 0,0 0,0 0,0 0,0 0,1 0,-1 0,0 0,0 0,0 0,1 0,-1 0,0 0,0-25,0 25,25-24,-24 24,24-25,-25 25,0-25,0 0,0 25,25-25,-24 25,24-24,-25 24,25-25,0 0,-25 25,25-25,0 0,-25 1,25-1,0 0,0 0,-25 0,25 1,-24-1,24 0,0 0,-25 0,25 1,0-1,-25 0,25 0,0 0,0 0,0 1,0-1,0 0,0 0,25 0,-25 1,0-1,0 0,0 0,0 0,25 1,-25-1,0 0,24 0,-24 0,25 25,-25-24,0-1,25 25,-25-25,0 0,25 0,-25 1,25-1,-25 0,24 0,1 0,-25 1,25 24,0-25,0 0,-1 0,1 25,-25-25,25 25,0-24,0 24,-1-25,1 25,0 0,0-25,0 25,-1 0,1 0,0-25,0 25,0 0,0 0,-1 0,1-25,0 25,0 0,0 0,-1 0,1-24,0 24,0 0,0 0,-1-25,1 25,0 0,0-25,0 25,-1-25,1 25,0-25,0 25,0-24,-1 24,1-25,0 25,0-25,0 25,-1-25,1 0,0 25,-25-25,25 25,-25-24,0-1,0 0,0 0,0 0,0 1,0-1,0 0,0 0,-25 25,25-25,0 1,-25 48,25 1,0 0,0 0,0 0</inkml:trace>
  <inkml:trace contextRef="#ctx0" brushRef="#br0" timeOffset="146785.1164">18629 13122,'-25'0,"25"-25,-25 25,25-25,25 25,0-25,-1 25,1-25,0 25,0 0,0-24,24 24,-24 0,25-25,-1 25,1 0,0 0,-1 0,1 0,-1-25,1 25,0 0,24 0,-24 0,-1 0,26 0,-26 25,1-25,-1 0,1 0,24 0,-24 0,0 0,-1 25,1-25,24 0,-24 24,0-24,-1 0,1 25,-1-25,1 25,24-25,-24 0,0 25,-1-25,1 25,-1-25,-24 24,25-24,-1 25,1-25,0 25,-25 0,24 0,1 0,-25-25,24 24,-24 1,0 0,24 0,-24 0,0-1,0 1,0 0,24 0,-24 0,0 24,0-24,-1 0,1 0,0-1,-25 26,25-25,0 24,-1-24,26 25,-25-25,0 24,-25 1,24-25,1 24,0 1,0-1,-25-24,25 25,-25-1,0-24,24 25,-24 0,0-26,0 26,25-25,-25 24,0-24,0 25,0-25,0 24,0 1,0-25,0 24,0-24,0 25,0-1,-25-24,25 25,0-1,0-24,-24 25,24-1,0-24,0 25,0-26,-25 1,25 25,0-25,0 0,-25 24,25-24,-25 25,25-26,-25 1,25 25,-24-25,-1 24,25-24,-25 0,0 0,25 24,-25-24,1 0,24 0,-25-1,0 1,25 0,-25 0,0-25,1 25,-1-1,0 1,0 0,0 0,1 0,-26-25,25 24,0 1,-24 0,24 0,0-25,-24 25,24-1,0-24,-25 25,26-25,-26 25,25 0,-25-25,26 25,-26-25,25 25,-24-25,24 24,-25-24,25 25,1-25,-26 0,25 25,-24-25,24 0,-25 0,25 25,-24-25,24 0,-25 0,26 0,-26 0,25 0,-24 0,-1 0,25 0,-24 0,-1 0,25 0,-25 25,1-25,-1 0,25 0,-24 0,-1 0,1 0,-1 24,0-24,26 0,-26 0,0 0,1 0,-1 0,1 0,24-24,-25 24,1 0,-1 0,25 0,-24 0,24 0,-25 0,0 0,26 0,-26 0,0 0,26 0,-26-25,0 25,26 0,-26-25,25 25,-24 0,24-25,-25 25,25-25,1 25,-1-24,0 24,0-25,0 25,25-25,-24 25,-1 0,25-25,-25 25,0-25,0 25,25-25,-24 25,24-24,-25 24,25-25,0 0</inkml:trace>
  <inkml:trace contextRef="#ctx0" brushRef="#br0" timeOffset="147415.2261">18281 16148,'-24'0,"-1"0</inkml:trace>
  <inkml:trace contextRef="#ctx0" brushRef="#br0" timeOffset="153120.0583">17339 14660,'0'24,"-25"-24,0 0,25 25,0-50,-25 1,1 24,-1 0,25 24,0 1,0 0,25-25,-25 25,24-25,-24-25,25 25,-25-25,0 0,0 1,0-1,0 0,-25 25,1 0,-1 0,0 0,0 0,0 0,25 25,0 0,-24-25</inkml:trace>
  <inkml:trace contextRef="#ctx0" brushRef="#br0" timeOffset="153948.1745">16272 14238,'-25'0,"1"0,-1 0,25 25,-25-25,0 24,0-24,25 25,-24 0,24 0,-25 0,25 0,-25-1,25 1,0 0,0 0,0 0,0-1,0 1,0 0,25-25,-25 25,25 0,-1-1,1-24,0 0,0 0,0 0,-1-24,1 24,-25-25,25 0,0 0,-25 0,25 1,-25-1,0 0,0 0,0 0,0 1,-25-1,0 0,25 0,-25 25,25-25,-25 25,25-25,-24 25,24-24,-25 24,0-25,0 25,0 0,1 0,-1 0,25 25,-25-25,0 24,0 1,1-25,24 25,-25 0,0 0,25 0,0-1,0 1,0 0,25-25,0 0,-1-25,1 25,0 0,0-25,0 25,-1 0,1 0,0 0,0 0,-25 25,25-25,-1 0,1 0,0 0,0 25,0-25,-1 0,1 25,0-25,0 0,0 25,-1-25,1 0,0 24,0-24,0 25,-1-25,1 25,-50-25,1 0</inkml:trace>
  <inkml:trace contextRef="#ctx0" brushRef="#br0" timeOffset="155561.8965">13965 10840,'0'0,"-24"0,-1-25,0 25,0 25,25-1,0 1,-25 0,1 0,24 0,0-1,-25 1,25 0,0 0,-25 0,25-1,0 26,-25-25,25 0,-25 24,25-24,-24 0,24 0,0 24,0-24,0 0,-25 25,25-26,0 1,0 0,0 25,0-26,0 1,25 0,-25 25,24-26,-24 1,25 0,0 25,-25-26,25 1,0 0,-25 0,24 24,1-24,0 0,0-25,0 25,-1 0,1-25,0 24,0-24,0 25,-1-25,1 0,0 0,0 25,0-25,-1 0,1 0,0 0,0 0,0 0,-1 0,1 0,0-25,0 25,0 0,-1-25,1 25,0-24,0-1,0 0,-25 0,25 25,-1-25,-24 1,25-1,-25 0,0 0,25 0,-25 1,0-1,0 0,0 0,0 0,0 1,0-1,0 0,0-25,0 26,-25-1,25 0,0 0,-25 0,25 1,0-1,-24 0,24 0,-25-24,0 24,25 0,-25 0,25-24,-25 24,0 0,25-25,-24 25,-1-24,0 24,25 0,-25 0,0 1,1 24,-1-25,0 0,0 0,0 25,-24 0,24 0,0-25,0 25,-24 0,24 25,-25-25,26 0,-26 25,25-25,0 25,-24-25,24 25,0-1</inkml:trace>
  <inkml:trace contextRef="#ctx0" brushRef="#br0" timeOffset="156680.7371">10642 11212,'0'-25,"-25"0,25 0,-25 25,25-25,-25 25,0 0,1 0,-1 0,25 25,-25-25,0 25,0 0,25 0,-24 0,24-1,-25 1,25 0,0 0,-25 24,25-24,0 0,0 0,-25 0,25-1,0 26,0-25,0 0,0 24,-25-24,25 25,0-26,0 1,0 25,0-25,0-1,0 26,25-25,-25 0,0-1,0 1,25 0,-25 0,25-25,-25 25,25-1,-1-24,-24 25,25-25,0 0,-25 25,25-25,0 0,-1 0,1 0,25 0,-25 0,-1-25,1 25,25-25,-25 25,-1-24,26-1,-25 0,0 25,-1-25,1 0,0 1,0-1,-25 0,25 0,-1 0,-24 1,0-1,25 0,-25 0,0 0,0-24,25 24,-25 0,0-24,0 24,-25 0,25-25,0 26,-25-26,25 25,-24 0,-1-24,25 24,-25 0,0 0,0-24,1 24,-1 0,0 25,-25-25,26 0,-1 25,-25-24,25 24,-24 0,24 0,-25 0,1 0,-1 24,1 1,-1 0</inkml:trace>
  <inkml:trace contextRef="#ctx0" brushRef="#br0" timeOffset="160095.0252">9773 9699,'0'-25,"0"0,-24 0,24 0,0 1,-25 24,50 0,-25 24,0 1,24 0,1 0,-25 0,25-1,-25 1,25-25,0 25,-25 0,24-25,-24 25,25-1,0-24,-25 25,25-25,0 0,-25 25,24-25,1 0,-25-25,25 25,0-25,0 1,-1-1,1-25,0 25,0-24,24-26,1 26,-25-26,49 1,-24 0,0-1,24 26,-24-26,24 26,-24-1,-1 25,26-25,-26 26,-24-1</inkml:trace>
  <inkml:trace contextRef="#ctx0" brushRef="#br0" timeOffset="163061.1032">16247 11237,'0'-25,"0"50,0-1,0 1,0 0,0 0,0 0,0 24,0-24,0 0,0 24,0-24,0 0,0 0,0 0,0-1,0 1,0 0,0 0,0 0,-24-25,-1-25</inkml:trace>
  <inkml:trace contextRef="#ctx0" brushRef="#br0" timeOffset="163268.1627">16049 11311,'-50'-74,"100"148,-100-173,26 99,24-25,0 0,24 0,1 0,0 1,0-1,0 25,-1-25,1 25,0 0,0-25,0 25,-1-25,1 25,0 0,0 0,0 0,-1 0,1 0,0 0</inkml:trace>
  <inkml:trace contextRef="#ctx0" brushRef="#br0" timeOffset="163710.6315">16868 11286,'0'-25,"0"1,0-1,-25 25,0 0,0 0,0 25,1-25,24 24,-25-24,0 25,25 0,-25-25,0 25,25 0,-25-1,25 1,-24 0,24 0,0 0,-25-1,25 1,0 0,0 0,25 0,-1-1,1 1,0-25,0 0,0 0,0 0,-1 0,1 0,0 0,0 0,0-25,-1 25,26-24,-25 24,0-25,-1 25,1-25,0 0,0 25,0 0</inkml:trace>
  <inkml:trace contextRef="#ctx0" brushRef="#br0" timeOffset="164117.463">16247 11981,'0'0,"0"24,-24-24,-1 25,0-25,25 25,-25-25,25 25,25-25,0 0,0 0,-1 0,1 0,0 0,25 0,-26 0,26 0,0-25,-1 25,1 0,-1-25,1 25,0-25,-1 25,1 0,0-24,-1 24,1 0,-25 0,24-25,-24 25,25 0,-26 0,1 0,0 0,0-25,0 25,-1 0,-24 25,-24-25,-1 0</inkml:trace>
  <inkml:trace contextRef="#ctx0" brushRef="#br0" timeOffset="165373.2697">13618 11485</inkml:trace>
  <inkml:trace contextRef="#ctx0" brushRef="#br0" timeOffset="166674.6342">7715 13072,'0'-25,"0"0,0 1,0-1,0 50,0-1,0 1,0 25,0-25,0-1,0 1,0 25,-25 0,25-26,0 26,0 0,0-26,0 26,0-25,0 0,0-1,0 1,0 0,0 0</inkml:trace>
  <inkml:trace contextRef="#ctx0" brushRef="#br0" timeOffset="166989.8108">7987 13196,'0'0,"0"-25,-24 25,24 25,-25-25,0 25,0 0,0-25,25 25,-24-1,24 1,-25 0,25 0,0 0,-25-1,25 1,0 0,0 0,25 0,-25-1,25-24,-1 25,1-25,0 0,0 0,0-25,-1 25,1 0,0 0,0-24,0 24,-1 0,1 0,0-25,0 25,0 0</inkml:trace>
  <inkml:trace contextRef="#ctx0" brushRef="#br0" timeOffset="167397.4512">7367 13891,'-24'24,"-1"-24,0 0,25-24,-25 24,50 0,0 0,0 0,-1 0,26 0,-25 0,24 0,1 0,0 0,24 0,-24 0,-1-25,1 25,-1 0,26 0,-26 0,1-25,-25 25,24 0,1 0,-25 0,0 0,24 0,-24-25,0 25,0 0,0 0,-25 25</inkml:trace>
  <inkml:trace contextRef="#ctx0" brushRef="#br0" timeOffset="167722.4092">7615 14163,'0'-24,"-24"24,24 24,0 1,-25 0,25 0,0 0,-25-1,25 1,0 0,0 0,0 0,0 0,0-1,0 1,25 0,-25 0,0 0</inkml:trace>
  <inkml:trace contextRef="#ctx0" brushRef="#br0" timeOffset="167906.3607">7343 14188,'0'0,"0"-25,24 1,1 24,-25-25,25 25,0 0,-25-25,25 25,-1 0,1 0,0 0,0-25,0 25,-1 0,1 0</inkml:trace>
  <inkml:trace contextRef="#ctx0" brushRef="#br0" timeOffset="168148.779">7863 14362,'0'0,"0"25,0 0,0-1,0 1,0 0,0 0,0 0,0-1,0 1,0 0,0 0</inkml:trace>
  <inkml:trace contextRef="#ctx0" brushRef="#br0" timeOffset="168421.7896">8111 14238,'0'25,"0"-1,0 1,0 0,25-25,-25 25,0 0,0 0,0-1,0 1,-25-25</inkml:trace>
  <inkml:trace contextRef="#ctx0" brushRef="#br0" timeOffset="168609.68">7863 14213,'25'0,"-25"-25,25 25,-25-25,25 25,0-24,-1 24,-24-25,25 25,0 0,0-25,0 25,-1-25,1 25,0 0,0 0,0 0</inkml:trace>
  <inkml:trace contextRef="#ctx0" brushRef="#br0" timeOffset="168944.4463">8335 14387,'0'0,"25"0,-1 0,1 0,0 0,-25 25,25-25,-25 24,0 1,0 0,0 0,0 0,-25-1,25 1,-25 0,25 0,0 0,25-25,0-25,0 25,-1-25,-24 0,25 25,0-25,0 1</inkml:trace>
  <inkml:trace contextRef="#ctx0" brushRef="#br0" timeOffset="172469.0198">6400 15354,'0'0,"-25"0,25-25,-25 25,1 0,24-25,-25 25,50 0,-1 0,1 0,0 0,25 0,-26 0,1 0,25 0,-1 0,-24 0,25 0,-1 0,26 0,-26-24,26 24,-1 0,-24 0,49-25,-24 25,-1 0,25 0,0-25,1 25,-1-25,0 25,25-25,0 25,-25-24,25 24,0-25,25 25,-25-25,0 0,25 25,-25-25,25 25,-25-24,25 24,-25-25,0 25,25-25,-25 0,24 25,-24-25,1 25,23-24,-24-1,0 25,0-25,0 25,0-25,-24 25,24-25,-25 25,0-24,0 24,1 0,-26-25,25 25,-24 0,-1 0,0-25,1 25,-26 0,26 0,-26-25,26 25,-25 0,-1 0,-24-25,25 25,-1 0,-24 0,0 0,0 0,-25-24,24 24,-24-25,-24 25</inkml:trace>
  <inkml:trace contextRef="#ctx0" brushRef="#br0" timeOffset="173884.4959">7913 15652,'0'0,"0"-25,0 0,-25 25,0 0,1 0,-1 25,0 0,25 0,-25-1,25 1,-25 0,25 0,0 0,0-1,25-24,-25 25,25 0,-25 0,25-25,0 25,-1-25,1 24,0-24,0 0,-25 25,25-25,-1 0,-24 25,25-25,0 25,-25 0,-25-25,25 24,-25-24,1 25,-1-25,0 0,0 25,0-25,1 25,-1-25,0 0,0 0,0 0,1 25,-1-25,0 0,0 0,25-25,-25 25,25-25</inkml:trace>
  <inkml:trace contextRef="#ctx0" brushRef="#br0" timeOffset="174165.5674">8484 15602,'0'0,"24"0,-24-25,0 1,-24 24,-1 0,0 0,0 24,0-24,1 25,-1 0,-25 0,25 0,1-1,-1 1,0 25,0-25,25 24,-25-24,25 0,0 24,0-24,0 25,0-25,0-1,0 26,25-25,-25 0,25-1,0 1,0-25,-1 25,-24 0,25-25,0 0,25 0,-26 0,1 0,0 0</inkml:trace>
  <inkml:trace contextRef="#ctx0" brushRef="#br0" timeOffset="175365.7079">9004 15677,'0'-25,"0"0,-24 25,-1 0,0-25,0 25,25 25,-25-25,1 0,-1 25,0 0,0-1,25 1,0 0,0 0,0 0,0-1,0 1,25 0,-25 0,25-25,0 25,-1-25,-24 24,25-24,0 0,0 25,0-25,-25 25,0 0,-25-25,25 25,-25-25,0 24,0-24,1 0,-1 0,0 0,0 0</inkml:trace>
  <inkml:trace contextRef="#ctx0" brushRef="#br0" timeOffset="175594.8363">9203 15801,'0'24,"0"-48,25 24,-1 0,1 0,0-25,0 25,0-25,0 25,24 0,-24-25,0 25,0 0,-1 0,1-25,0 25,0 0,-25-24</inkml:trace>
  <inkml:trace contextRef="#ctx0" brushRef="#br0" timeOffset="175809.9242">9550 15627,'0'0,"-25"0,1 0,-1 0,25 25,-25-25,0 0,25 25,-25-25,25 24,0 1,0 0,0 0,25 0,-25-1,25 1,0-25,-25 25,25-25,-1 0,1 0</inkml:trace>
  <inkml:trace contextRef="#ctx0" brushRef="#br0" timeOffset="176027.9329">9848 15478,'0'0,"0"-25,0 50,0 0,0 0,0 0,0-1,0 1,0 0,0 0,25 0,-25-1,24 1,-24 0,0 0,25-25,-25 25</inkml:trace>
  <inkml:trace contextRef="#ctx0" brushRef="#br0" timeOffset="176236.8089">9724 15900,'0'0,"0"25,25-50,-1 25,1-25,0 0,0 25,0 0,-25-25,24 25,1 0,0 0,0-24,0 24,-1 0,1 0</inkml:trace>
  <inkml:trace contextRef="#ctx0" brushRef="#br0" timeOffset="176442.6428">10096 16098,'0'25,"0"-50,-25 50,25 0,-25 0,25-1,0 1,-25-25,25 25,0 0,0 0,0-1,0 1,0 0</inkml:trace>
  <inkml:trace contextRef="#ctx0" brushRef="#br0" timeOffset="176655.6037">9873 16173,'0'-25,"0"50,0-75,0 25,24 0,1 25,-25-24,25 24,0 0,-25-25,25 25,-1 0,1 0,0 0,-25-25,25 25,0 0,-1 0,1 0,0 0</inkml:trace>
  <inkml:trace contextRef="#ctx0" brushRef="#br0" timeOffset="176883.6329">10394 16222,'0'0,"24"0,-24 25,0 0,0 0,0-1,0 1,0 0,0 0,0 0,0 0,0-1,0 1</inkml:trace>
  <inkml:trace contextRef="#ctx0" brushRef="#br0" timeOffset="177220.777">10443 15379,'0'0,"0"-25,0 0,25 25,-25-25,25 25,0 0,-25 25,24-25,1 25,0 0,0-25,0 25,-25 0,24-1,1 1,0 0,-25 0,25 0,0-1,-25 26,0-25,24 24,-24-24,0 25,0-1,0-24,0 25,-24-25,24 24,-25 1,25-25,-25-1,0 26,0-25,1 0,-1-1</inkml:trace>
  <inkml:trace contextRef="#ctx0" brushRef="#br0" timeOffset="177755.3987">11237 15379,'0'-25,"-25"25,0 0,0 0,25 25,-24-25,-1 25,0 0,0-1,0 1,1 0,24 25,-25-26,0 26,25-25,-25 24,25-24,0 25,0-1,25-24,-25 0,25 25,0-26,-1 1,1-25,0 25,0-25,24 25,-24-25,25 0,-25-25,-1 25,26-25</inkml:trace>
  <inkml:trace contextRef="#ctx0" brushRef="#br0" timeOffset="178209.444">11882 15379,'0'-25,"0"0,-25 0,25 1,-25 24,0 0,25-25,-24 25,-1 0,0 0,0 0,0 25,25-1,-24-24,24 25,0 0,0 0,0 0,24 0,-24-1,25 1,0-25,-25 25,25 0,0-25,-1 25,1-1,0-24,0 25,0-25,-25 25,24-25,-24 25,0 0,0-1,-24-24,24 25,-25-25,25 25,-25-25,0 0,0 25,1-25,-1 0,0 0</inkml:trace>
  <inkml:trace contextRef="#ctx0" brushRef="#br0" timeOffset="178410.4803">12031 15503,'24'0,"1"0,0-25,0 25,0 0,-25-25,24 25,1 0,0 0,0-24,0 24,-1 0,1 0,0 0,0-25,0 25</inkml:trace>
  <inkml:trace contextRef="#ctx0" brushRef="#br0" timeOffset="178614.5278">12427 15329,'-24'0,"48"0,-73 0,24 25,0-25,0 0,1 0,-1 25,0-25,0 25,0 0,25-1,0 1,25-25,-25 25,25 0,0-25,-25 25,25-25,-25 24,24-24,1 25,0-25</inkml:trace>
  <inkml:trace contextRef="#ctx0" brushRef="#br0" timeOffset="178843.3939">12651 15081,'0'-25,"0"50,0-74,0 73,0 1,0 0,0 0,0 0,0-1,0 1,25-25,-25 25,0 0,24 0,-24-1,0 1,0 0,0 0,0 0,0 0,25-25,-25 24</inkml:trace>
  <inkml:trace contextRef="#ctx0" brushRef="#br0" timeOffset="179067.8199">12477 15726,'-25'0,"50"0,-50-25,50 25,-25-24,25-1,0 25,0-25,-1 25,1-25,0 0,0 25,-25-24,25 24,-1-25,1 25,0-25,0 25</inkml:trace>
  <inkml:trace contextRef="#ctx0" brushRef="#br0" timeOffset="179275.8081">12725 15726,'25'124,"-50"-248,50 273,0-124,-25 0,0-1,0 1,0 0,25-25,-25 25,0 0,0-1,0 1,0 0,0 0,-25-25,25 25,-25-25</inkml:trace>
  <inkml:trace contextRef="#ctx0" brushRef="#br0" timeOffset="179494.6498">12601 15900,'0'-25,"0"0,25 0,0 1,0 24,-25-25,24 25,-24-25,25 25,0-25,0 0,0 25,-25-24,24 24,1 0,0 0,0 0,0 0</inkml:trace>
  <inkml:trace contextRef="#ctx0" brushRef="#br0" timeOffset="179849.1654">12973 16024,'0'0,"25"25,0-50,0 25,-1 0,1-25,0 25,0-25,0 25,-25 25,0 0,0 0,0-1,0 1,0 0,-25-25,25 25,-25 0,25-1,25-48,0-1,-25 0,24 0,1 0,0 1,0-1,0 0,-1-25,1 26,-25-26,25 25,0-24,0-1,-25 0</inkml:trace>
  <inkml:trace contextRef="#ctx0" brushRef="#br0" timeOffset="180180.0972">13345 14784,'-25'0,"50"0,0 0,0 0,-25 24,25-24,-1 0,1 25,0-25,0 25,0-25,0 25,24 0,-24-25,0 24,24 1,-24 0,25 0,-25 24,24-24,-24 0,0 25,24-1,-24-24,25 25,-25-1,-1 1,1 0,0 24,0-24,-25 24,0-24,0 24,0 0,0 1,-25-1,0 1,-24-1,-1 0,0 1,-24 24,-25-24,0-1,-1 0,1 26,-25-26,0 0,0-24</inkml:trace>
  <inkml:trace contextRef="#ctx0" brushRef="#br0" timeOffset="181469.0476">8484 13072,'0'0,"-25"-25,25 0,-25 25,25-24,-25-1,0 0,25 0,-24 25,-1-25,0 1,0-1,25 0,-49 0,24 0,0 1,0 24,-25-25,26 25,-26-25,0 25,1-25,24 25,-25 0,-24-25,24 25,1 0,-1 25,1-25,-26 0,26 25,-26 0,26-25,-26 25,26 24,-26-24,1 0,24 24,-24 1,-1 0,1-1,24 1,-24-1,-1 26,1-25,24 24,1 0,-1 1,1-26,-1 26,25-1,0 1,1-26,24 26,-25-26,25 26,0-1,25-24,-25 24,24 0,1-24,0 25,25-1,-26-24,26-1,-25 26,24-26,1 1,24-1,-24-24,24 25,1-25,-1-1,1 1,-1 0,0 0,1-25,24 25,0-25,-24 0,24-25,0 25,0-25,1 0,-1 0,0 1,0-1,1-25,-1 25,-25-24,25-1,1 25,-26-24,25-1,-24 1,-1-1,-24 0,24 1,-24-1,-1-24,1 24,-1-24,-24 24,0-24,0-1,0 1,-25 24,0-24,0-1,-25 1,0 0,0-1,-24 1,-1-1,0 26,1-1,-26-24,1 24,0 25,-26-24,26-1,-25 25,0-24,-1 24,1 0,0 0,0 25,-1-25,1 25,0 0,0 0,-25 0,25 25,24 0,-24-25,0 50,24-26,1 1,-1 25,26-25</inkml:trace>
  <inkml:trace contextRef="#ctx0" brushRef="#br0" timeOffset="181871.9989">9773 12874,'25'0,"-25"-25,0 0,0 50,0 0,0-1,0 1,0 0,0 0,0 0,0-1,-25 26,25-25,0 24,0 1,0-25,0 25,0-1,0-24,0 25,0-1,25-24,-25 0,25 0,-25-1,0 1,25-25</inkml:trace>
  <inkml:trace contextRef="#ctx0" brushRef="#br0" timeOffset="182175.0202">10121 13196,'0'-25,"0"50,-25-75,0 50,0-24,0 24,1 0,-1 0,0 24,0-24,0 25,1-25,-1 25,0 0,0 0,0 0,1-1,24 1,0 0,0 0,0 0,0-1,0 1,0 0,24 0,1-25,0 25,0-25,0 0,-1 0,26 0,-25 0,0 0,24-25,-24 25,25-25,-26 25,1-25,25 25,-25-25,-1 1,1 24,0-25,0 0</inkml:trace>
  <inkml:trace contextRef="#ctx0" brushRef="#br0" timeOffset="182434.9175">10319 12551,'0'0,"-25"-25,25 1,0-1,-25 0,25 0,-24 0,-1 1,25 48,0 1,0 25,0-25,0 24,0 1,0 24,0 1,0 24,-25-25</inkml:trace>
  <inkml:trace contextRef="#ctx0" brushRef="#br0" timeOffset="192572.6718">16892 10988,'0'-24,"0"-1,0 0,-24 0,24 0,0 1,0-1,0 0,0 0,-25 25,25-25,-25 1,25-1,0 0,-25 0,0 25,1-25,-1 1,0 24,-25-25,25 25,1 0,-26 0,25 0,-24 0,-1 0,25 25,-24-25,-1 24,25-24,-24 25,24 0,-25-25,25 25,-24 0,24-1,-25 1,26 25,-1-25,0-1,0 26,0 0,1-26,-1 26,0 0,25-1,-25-24,25 25,-25-1,25 1,0-25,0 24,0 1,0 0,0-26,25 26,0-25,-25 24,25 1,24-25,-24 24,25-24,-1 25,1-25,0-1,-1 26,26-25,-26-25,26 25,-1-1,0-24,1 25,-1-25,-24 0,24-25,1 25,-1-24,1-1,-26 0,26 0,-1 0,-24 1,24-26,-24 25,-1-24,1-1,-1 25,1-24,-25-1,24 0,-24 1,0-1,0 1,0-1,-25 0,25 1,-25-26,0 26,-25-1,25 25,-25-24,-25-1,25 25,-24-24,-26 24,26 0,-26 25,-24-25,25 0,-25 25,24 0,-24 0,0 0,0 0,-1 25,1 0,0-25,0 25,24 0,-24 24,0-24,24 25,-24-26,25 26</inkml:trace>
  <inkml:trace contextRef="#ctx0" brushRef="#br0" timeOffset="193449.1224">12948 14784,'0'0,"0"-25,0 0,0 0,0 0,0 1,0-1,0 0,25 25,-25-25,0 0,25 1,-25 48,0 1,0 0,25 0,-25 0,0 24,25-24,-25 0,0 24,0-24,0 25,24-25,-24-1,0 26,25-25,-25 0,0-1,25 1,-25 0,25 0,-25 0,25-25,-1 0,1 0,0-25,0 25,24-50,1 25,0-24,24-26,1 26,24-26,0-24,0 0,25 0,0 0,0-1,25-24,-25 25,25 0,-25 0,0-1,0 26,25 0,-50-1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5:06:55.26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21779 6995,'0'-25,"0"0,0 1,0-1,0 0,25 25,-25-25,0 0,0 0,0 1,0-1,0 0,0 50,0 0,0-1,0 1,24-25,-24 25,0 0,25-25,-25 25,0 0,0-1,25 1,-25 0,0 0,0 0,0-1,25 1,-25 25,0-25,0-1,0 26,0-25,0 24,0 1,25-25,-25 24,0-24,0 25,0-1,0-24,0 25,0-25,0 24,0 1,0-1,0-24,0 25,0-1,0 1,0-25,0 25,0-26,0 26,0-25,0 24,0-24,24 25,-24-25,0-1,0 1,0 25,0-25,25-1,-25 26,0-25,0 0,0 24,0-24,0 0,25 24,-25-24,0 0,0 0,0 24,0-24,0 0,0 25,0-26,0 1,0 0,-25 0,25 0,0 24,0-24,0 0,0 0,0 0,0 24,0-24,0 0,0 24,0-24,0 0,0 25,0-26,0 1,0 0,0 25,25-26,-25 1,0 0,0 0,0 0,0-1,0 1,0 0,25 0,-25 0,0-1,0 1,0 0,0 0,0 0,0-1,0 1,0 0,0 0,0 0,0 0,0-1,0 1,0 0,0 0,0 0,0-1,0 1,0 0,0 0,0 0,0-1,0-48,-25 24,25-25</inkml:trace>
  <inkml:trace contextRef="#ctx0" brushRef="#br0" timeOffset="1733.6194">20390 8334,'-25'0,"0"0,25-24,25 24,0 24,0-24,-1 0,1 0,0 0,0 0,0 0,-1 0,1 0,25 0,-25 0,-1 0,26 0,0 0,-26 0,26 0,0 0,-1 0,1 0,0-24,24 24,-24 0,24 0,-24 0,24 0,0-25,1 25,-26 0,26 0,-1 0,1 0,-26-25,26 25,-26 0,26 0,-26 0,1 0,24-25,-24 25,24 0,-24 0,24 0,-24 0,0 0,-1 0,26 0,-26 0,1-25,-1 25,-24 0,25 0,-1 0,1 0,-25 0,25 0,-1 0,-24 0,25 0,-26 0,26 0,-25 0,24 0,-24 0,0 0,0 0,24 0,-24 0,0 0,0 0,0 0,-1 0,1-24,0 24,0 0,0 0,-1 0,1 0,0 0,0 0</inkml:trace>
  <inkml:trace contextRef="#ctx0" brushRef="#br0" timeOffset="3837.9002">21853 6772,'0'-25,"25"25,0 0,0 0,-1 0,1 0,0 0,0 0,0 0,0 25,-1-25,1 0,0 0,0 0,0 24,-1-24,1 0,0 0,0 0,0 25,-1-25,1 0,0 0,0 25,0-25,-1 0,1 25,0-25,0 0,0 25,-1-25,1 0,0 25,0-25,0 0,-1 24,1-24,0 25,0-25,0 0,-1 25,1 0,0-25,0 25,0-25,-25 24,24-24,1 25,0 0,0 0,0 0,0-1,-1 1,1 0,0 0,-25 0,25-25,-25 24,25 1,-25 0,24 0,-24 0,25-25,-25 24,25 1,-25 0,25 0,0 0,-25-1,0 1,24 0,-24 0,25 0,-25-1,0 1,25 0,-25 0,0 0,0-1,25-24,-25 25,0 0,0 0,0 0,0-1,25 1,-25 0,0 0,0 0,0 0,0-1,0 1,0 0,0 0,0 0,0-1,0 1,0 0,0 0,0 0,0-1,0 1,0 0,0 0,0 0,0-1,0 1,0 0,-25 0,25 0,-25-1,25 1,0 0,-25 0,25 0,0-1,-25 1,25 0,-24 0,24 0,0-1,-25 1,25 0,0 0,-25 0,25-1,0 1,-25 0,25 0,0 0,-25 0,25-1,-24 1,24 0,-25 0,25 0,-25-1,0 1,25 0,0 0,-25 0,25-1,-24-24,24 25,-25 0,25 0,0 0,-25-1,25 1,-25-25,25 25,-25 0,25 0,-25-25,25 24,-24 1,24 0,-25-25,0 25,25 0,-25-25,25 24,-25-24,1 25,24 0,-25-25,0 25,0 0,0-25,25 24,-24-24,-1 25,0 0,0-25,0 25,1 0,-1-25,0 0,25 24,-25-24,0 0,1 0,24 25,-25-25,0 0,0 0,0 25,1-25,-1 0,0 0,0 0,0 0,1 0,-1 25,0-25,0 0,0 0,1 0,-1 0,0 0,0 0,0 0,0-25,1 25,-1 0,0 0,0 0,0 0,1 0,-1 0,0 0,25-25</inkml:trace>
  <inkml:trace contextRef="#ctx0" brushRef="#br0" timeOffset="5092.8718">21779 7590,'0'25,"0"0,0 0,0-1,25-24,-25 25,0 0,0 0,24-25,-24 25,25-1,-25 1,25-25,0 0,-25-25,0 1,25-1,-25 0,24 0,-24 0,25 1,-25-1,25 25,-25-25,25 0,-25 0,25 1,0-1,-25 0,0 0,24 25,-24-25,0 1,25 24</inkml:trace>
  <inkml:trace contextRef="#ctx0" brushRef="#br0" timeOffset="6333.0971">21853 9153,'0'-25,"0"50,0 0,25-25,-25 25,25-1,-25 1,25-25,-25 25,24 0,1-25,-25 25,25-25,0 0,0 0,-25-25,0 0,25 25,-25-25,24 0,-24 1,0-1,25 0,-25 0,25 0,-25 1,0-1,0 0,0 0,25 25</inkml:trace>
  <inkml:trace contextRef="#ctx0" brushRef="#br0" timeOffset="7561.0824">21977 8359,'25'0,"0"-25,0 25,0-24,-1 24,1-25,0 25,0 0,0-25,-1 25,1-25,0 25,0 0,0-25,-1 25,1-24,25 24,-25-25,-1 25,26-25,-25 0,24 25,-24-25,0 25,25-24,-26-1,26 25,-25-25,0 25,24-25,-24 0,0 25,0-25,-1 25,26-24,-25 24,0-25,0 0,-1 25,1-25,0 25,-25-25,25 25,0-24,-1 24,1-25,0 25,0-25,0 25,-1 0,-24-25,25 25,0 0,-25-25,25 25,-50 0</inkml:trace>
  <inkml:trace contextRef="#ctx0" brushRef="#br0" timeOffset="8411.1247">23366 8954,'0'0,"0"-24,25 24,0 0,-25 24,25-24,-25 25,0 0,25-25,-25 25,0 0,24 0,-24-1,25 1,-25 0,0 0,25-25,-25 25</inkml:trace>
  <inkml:trace contextRef="#ctx0" brushRef="#br0" timeOffset="8661.6918">23490 8930,'0'-25,"0"0,-24 25,-1 0,0 0,25 25,-25-25,0 0,1 25,-1-25,0 24,0-24,0 25,1 0,-1-25,0 25,0 0,-24-25,24 25,0-25,0 24,0-24</inkml:trace>
  <inkml:trace contextRef="#ctx0" brushRef="#br0" timeOffset="10256.542">21208 6648,'0'-25,"0"50,0-1,-24 1,24 0,-25 0,25 0,-25-25,25 24,-25-24,25 25,-25 0,1 0,-1 0,0-25,0 25,0-25,1 0,24 24,-25-48,25-1,25 25,-25-25,24 25,1 0,0 0,0 0,0 0,-1 25,1-25,0 0,0 0,-25 25,25-25,-1 0,-24 24,25-24,0 0,-25 25,25-25,0 0,-1 0,1 0,-25-25,25 25,-25-24,25 24,-25-25,0 0,0 0,0 0,-25 25,25-25,-25 25,25-24,-25 24,1 0</inkml:trace>
  <inkml:trace contextRef="#ctx0" brushRef="#br0" timeOffset="10806.3648">20489 6747,'0'25,"0"-1,25-24,-25 25,0 0,0 0,0 0,25-25,-25 25,0-1,0 1,0 0,0 0,0 0,0-1,0 1,-25-25,0 0,0 0,0 0,1 0,-1-25,0 25,0-24,0 24,1-25,-1 25,25-25,-25 0</inkml:trace>
  <inkml:trace contextRef="#ctx0" brushRef="#br0" timeOffset="11011.7831">20489 6573,'0'-25,"0"1</inkml:trace>
  <inkml:trace contextRef="#ctx0" brushRef="#br0" timeOffset="12037.0651">19571 6846,'-25'0,"1"0,24 25,-25-25,25 25,0 0,0-1,0 1,0 0,0 0,25 0,-25-1,24-24,-24 25,25-25,-25-25,0 1,0-1,25 25,0 0,0 0,-1 0,-24 25,25-25,0 0,0 0,-25-25,-25 0,25 0,-25 0,25 1,-25 24,25-25,-24 0,24 0,0 0</inkml:trace>
  <inkml:trace contextRef="#ctx0" brushRef="#br0" timeOffset="12284.6083">19869 6846,'0'0,"25"0,0 0,-1 0</inkml:trace>
  <inkml:trace contextRef="#ctx0" brushRef="#br0" timeOffset="12469.7814">19869 7069,'-25'0,"50"0,0-24,0 24,-1 0,1 0</inkml:trace>
  <inkml:trace contextRef="#ctx0" brushRef="#br0" timeOffset="13420.8586">21357 8037,'0'25,"-25"-25,25 24,0 1,0 0,0 0,25-25,-25 25,25-25,0 0,0 0,-1-25,1 25,-25-25,0 0,0 0,0 1,0-1,-25 0,25 0,-24 25,24-25,-25 25,0-25,0 25,25 25</inkml:trace>
  <inkml:trace contextRef="#ctx0" brushRef="#br0" timeOffset="15173.547">20415 10071,'0'0,"0"25,0-1,0 1,0 0,0 0,0 0,0-1,0 1,0 0,0 0,24-25,1 0,0 0,-25-25,25 0,-25 0,0 1,0 48,25-24,-25 25,24-25,-24 25,25 0,0 0,0-25,0-25,-25 0,0 0,0 0,0 1,0-1,0 0,-25 25,25-25</inkml:trace>
  <inkml:trace contextRef="#ctx0" brushRef="#br0" timeOffset="15417.6926">20787 10244,'0'-24,"24"24,1 0,0 0,-25-25,25 25</inkml:trace>
  <inkml:trace contextRef="#ctx0" brushRef="#br0" timeOffset="15640.2141">20787 10368,'24'0,"-24"-24,25 24,0 0,0 0,0-25,0 25,-1 0,1 0,0 0,-25-25</inkml:trace>
  <inkml:trace contextRef="#ctx0" brushRef="#br0" timeOffset="15902.4389">21060 10269,'24'0,"-24"-25,25 25,0-24,0 24,0 0,-1 0,-24-25,25 25</inkml:trace>
  <inkml:trace contextRef="#ctx0" brushRef="#br0" timeOffset="16333.7008">21357 10096,'0'-25,"25"25,-25 25,0-1,0 1,0 0,0 0,0 0,0-1,0 1,0 0,0 0,0 0,0-1,0 1,0 0,0 0,-25-25,0 0,1 0,-1 0,0 0</inkml:trace>
  <inkml:trace contextRef="#ctx0" brushRef="#br0" timeOffset="16853.5434">21630 10269,'25'0,"-25"25,0 0,0 0,0-1,-25-24,25 25,-25 0,0 0,1-25,-1 0,0 0,0 0,25-25,0 0,25 25,0 0,0 0,-1 0,-24 25,25-25,0 0,-25 25,25-25,0 0,-1 25,1-25,0 0,0 0,-25-25,0 0,0 0,0 0,0 1,0-1,-25 25</inkml:trace>
  <inkml:trace contextRef="#ctx0" brushRef="#br0" timeOffset="17101.8659">21332 9798,'-24'0</inkml:trace>
  <inkml:trace contextRef="#ctx0" brushRef="#br0" timeOffset="75864.8637">20415 7367,'0'25,"0"0,0-1,0 1,-25-25,25 25,0 0,0 0,0-1,0 1,0 0,0 0,-25-25</inkml:trace>
  <inkml:trace contextRef="#ctx0" brushRef="#br0" timeOffset="76099.4084">20167 7367,'24'0,"1"0,-25-25,25 25,0 0,0-25,-1 25,1 0,0-24,0 24,0 0,-1 0,1 0,-25 24,25-24</inkml:trace>
  <inkml:trace contextRef="#ctx0" brushRef="#br0" timeOffset="76290.4384">20340 7615,'0'25,"-25"-25,50 0,0 0,0 0,-25-25,25 25,-1 0,1 0,-25-25,25 25,0 0,0 0</inkml:trace>
  <inkml:trace contextRef="#ctx0" brushRef="#br0" timeOffset="76942.089">20762 9178,'0'25,"0"-1,0 1,-25-25,25 25,0 0,0 0,0-1,0 1,0 0</inkml:trace>
  <inkml:trace contextRef="#ctx0" brushRef="#br0" timeOffset="77203.5548">20886 9227,'0'25,"0"0,0 0,0 0,0-1,0 1,0 0,0 0,0 0,0-1,0 1,0 0</inkml:trace>
  <inkml:trace contextRef="#ctx0" brushRef="#br0" timeOffset="77770.2161">20737 9128,'0'-25,"25"25,0 0,-1 0,1-24,0 24,0 0,0 0,0 0,-25-25,24 25,1 0,0 0,0 0,0 0</inkml:trace>
  <inkml:trace contextRef="#ctx0" brushRef="#br0" timeOffset="77968.9444">20787 9475,'0'0,"0"25,0 0,0 0,24-25,1-25,0 25,0 0,0-25,0 25,-1 0,1 0,0-25</inkml:trace>
  <inkml:trace contextRef="#ctx0" brushRef="#br0" timeOffset="78881.4614">23838 8657,'0'-25,"24"25,-24-25,0 50,0 0,0 0,0-1,0 1,0 0,0 0,0 0,0-1,0 1,0 0,0 0,0-50</inkml:trace>
  <inkml:trace contextRef="#ctx0" brushRef="#br0" timeOffset="79576.9347">24061 8632,'-25'0,"25"25,0 0,25-25,-25 24,0 1,0 0,0 0,0 0,0-1,0 1,0 0</inkml:trace>
  <inkml:trace contextRef="#ctx0" brushRef="#br0" timeOffset="79887.38">24185 8607,'0'25,"0"0,0 0,0-1,0 1,0 0,0 0,0 0,0-1,0 1,0 0</inkml:trace>
  <inkml:trace contextRef="#ctx0" brushRef="#br0" timeOffset="80175.6791">23788 8533,'0'0,"0"-25,25 25,0 0,-25-25,24 25,1 0,0 0,0-25,0 25,-1 0,1 0,0 0,0 0,0 0,0 0,-1 0,1 0,0 0,0 0,0 0,-1 25</inkml:trace>
  <inkml:trace contextRef="#ctx0" brushRef="#br0" timeOffset="80631.8981">23912 8954,'-25'25,"50"-25,-25 25,25-25,0 0,-1 0,1 0,0 0,0 0,0 0,0 0,-1 0,1 0,0 0,0 0,0-25,-1 25,1 0,0 0,0 0,0 0,-1 0,1 0,0 0,0 0,0 0,-1 0,1 0</inkml:trace>
  <inkml:trace contextRef="#ctx0" brushRef="#br0" timeOffset="83084.8872">19224 7541,'0'-25,"0"0,-25 25,0 0,25-25,-24 25,-1 0,0 0,0 0,0 0,25 25,-24 0,24 0,0-1,24-24,-24 25,25 0,0 0,0 0,0-25,-25 24,24 1,1-25,-25 25,0 0,0 0,-25-25,1 0,-1 24,0-24,0 0,0 0,1 0,24-24,-25 24,25-25,25 25,-25-25,24 25,-24-25,25 25,0 0,0-25,0 25,-1 0,1-24,0 24,0 0,0-25,-1 25,1 0,0-25,0 25,0 0,-25-25,-25 25,0 0,0 0,0 0,25 25,-24-25,-1 0,25 25,-25-25,25 25,0-1,25 1,0-25,-25 25,24-25,1 0,0 0,0 0,0 0,-1-25,1 25,0-25,0 25,0-24,-1-1,-24 0,25 0,-50 25,1 0,-1 0,0 0,0 0,25 25,-25-25,1 0,-1 25,0-25,25 25,0-1,0 1,0 0,0 0,0 0,0-1,25-24,0 25,-1-25,1 0,0 0,0 0</inkml:trace>
  <inkml:trace contextRef="#ctx0" brushRef="#br0" timeOffset="83298.4969">19695 7615,'0'0,"25"0,-25-25,25 25,0 0,-1 0,1-25</inkml:trace>
  <inkml:trace contextRef="#ctx0" brushRef="#br0" timeOffset="84694.4604">19497 9475,'0'0,"-25"0,0-24,0 24,1 0,-1 0,0 0,0 0,0 24,1-24,24 25,-25-25,25 25,0 0,0 0,0-1,25 1,-25 0,24 0,1-25,-25 25,25-25,-25 24,25-24,0 25,-1-25,1 25,0-25,-25 25,25-25,0 25,-25-1,-25-24,0 0,0 0,0 0,1 0,-1 0,0 0,25-24,-25 24,25-25,25 0,0 25,0 0,-1-25,1 25,0-25,0 25,0 0,-1 0,1-24,0 24,0 0,0-25,-1 25,-24-25,-24 25,-1 0,0 0,25 25,-25-25,25 25,-25-25,25 24,0 1,25-25,-25 25,25-25,0 0,0 0,-1 0,1 0,0 0,0-25,0 25,-1-25,1 25,-25-24,0-1,-25 25,1 0,-1 0,25 25,-25-25,25 24,-25 1,25 0,0 0,0 0,0-1,25-24,-25 25,25-25,-25 25,25-25,-1 0</inkml:trace>
  <inkml:trace contextRef="#ctx0" brushRef="#br0" timeOffset="84967.5919">19968 9674,'25'0,"0"0,0-25,-1 25,1 0,0 0,0 0,0 0,-25-25,24 25,1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5:21:18.7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2183 8558,'0'-25,"-25"25,25 25,0-1,0 1,0 0,-24 0,24 0,0-1,0 1,0 25,0-25,0 24,0-24,0 0,0 24,0-24,0 0,0 0,0 0,0 0,0-1</inkml:trace>
  <inkml:trace contextRef="#ctx0" brushRef="#br0" timeOffset="445.5573">2034 8657,'0'0,"-24"0,24 25,-25-25,0 0,0 0,0 24,1-24,-1 25,0 0,0 0,25 0,0-1,-25 1,25 0,0 0,0 0,0 24,0-24,0 0,0 0,25 0,-25-1,25 1,-25 0,25 0,0 0,-1-1,1 1,0-25,0 25,24-25,-24 0,0 0,0 0,24 0,-24 0,0-25,0 25,0-25,24 1,-24-1,0 0,-25 0,25-24,-1 24,-24-25,0 25,0-24,0 24,0-25,0 25,0-24,-24 24,-1 0,25 0,-25 1,0-1,-24 25,24-25,0 25,0-25,0 25,1 0,-26-25,25 25,0 0,1 0,-1 25,0-25,25 25,0 0</inkml:trace>
  <inkml:trace contextRef="#ctx0" brushRef="#br0" timeOffset="1590.9979">3076 8682,'-25'0,"1"0,24-25,0 50,24-1,-24 1,0 0,25 0,-25 0,0-1,25 1,-25 0,0 0,0 0,0-1,0 1,0-50,-25 1,25-1,0 0,-25 0,25 0,0 1,0-1,0 0,0 0,0 0,0 1,25 24,-25-25,25 25,0 0,0 0,-1 25,1-25,0 0,-25 24,25-24,0 25,-1 0,1-25,0 25,0 0,0-1,-1-24,-24 25,25-25,0 0,-25-25,0 1,0-1,0 0,0 0,0 0,0 1,0-1,0 0,0 0,0 0,25 25,-25-24,25 24,-25-25,24 25,-24 25</inkml:trace>
  <inkml:trace contextRef="#ctx0" brushRef="#br0" timeOffset="1896.1571">3721 8756,'0'0,"0"25,25 0,-25-1,25-24,-25 25,24-25,1 0,0-25,-25 1,0-1,0 0,-25 25,25-25,-25 25,25-25,-24 1,-1 24,0 0</inkml:trace>
  <inkml:trace contextRef="#ctx0" brushRef="#br0" timeOffset="2591.0963">4292 8706,'24'0,"-24"25,0 0,0-50,-24 0,24 1,0-1,0 0,-25 25,25-25,0 0,0 1,-25-1,25 0,0 0,0 0,25 1,0 24,-1 0,1 0,0 0,-25 24,25-24,-25 25,25 0,-25 0,24-25,-24 25,0-1,25 26,-25-25,0 0,25 24,-25 1,0-25,0 24,25-24,-25 25,0-26,25 1,-25 0,0 25,24-25,-24-1,25-24,-25 25,25 0,0-25,-25 25,0-50,-25 25,25-25,-25 0,0 1,1-1,-1 0,25 0,-25 0,0 25,0-25,25 1,-24-1,24 0,-25 25,25-25,0 0,25 25,-1-24,1-1,0 0,25 0,-26 0,26 1,-25 24</inkml:trace>
  <inkml:trace contextRef="#ctx0" brushRef="#br0" timeOffset="3307.2914">5358 8632,'-25'0,"1"25,-1-25,0 0,0 25,0-25,25 24,-24-24,24 25,24 0,1-25,0 25,0-25,0 0,-1-25,1 25,0-25,0 0,-25 1,0-1,0 0,0 0,-25 25,25-25,-25 25,0-24,25-1,-24 25,-1 0,25-25,-25 25,0 0,50-25,0 25,0 0,-1 0,26-25,-25 25,0 0,-1-24,26 24,-25 0,0-25,-1 25,1 0,0-25,0 25,-25-25,25 25,-25-25,-25 25,0 0,25-24,-25 24,25 24,-25-24,25 25,0 0,0 0,0 0,0-1,0 1,25 25,-25-25,0-1,25 26,-25-25,25 0,-25 24,0 1,25-25,-25 24,0-24,24 25,-24-26,0 1,0 0,25 0,-25 0,0 0,0-1,25 1,-25 0,0-50,0 0</inkml:trace>
  <inkml:trace contextRef="#ctx0" brushRef="#br0" timeOffset="4170.1038">5705 8731,'0'0,"0"-25,0 1,-24 24,48 0,1 0,0 0,0 0,0 0,-1 0,1 24,0-24,0 0,-25 25,25-25,-25 25,24 0,-24 0,0-1,-24 1,-1 0,0 0,0 0,0-25,1 24,-1 1,0-25,0 0,0 0,25-25,0 1,25 24,-25-25,25 25,0-25,0 0,-1 25,1-25,0 1,25-1,-26 25,1-25,0 0,0 25,0-25,-1 25,1-24,0 24,-25-25,25 25,0-25,-50 25,25 25,-25-25,0 25,0-1,1 1,-1 0,25 0,0 0,0-1,0 1,25 0,-1-25,1 0,0 0,0-25,-25 0,25 25,-25-24,25 24,-25-25,24 25,-24-25,0 0,25 25,0 0,0 0,0 25,-1-25,-24 25,25-25,-25 25,25-25,-25 24,25-24,-25 25,0-50,0 1,25 24,-25-25,24 0,-24 0,25 25,-25-25,25 25,0 0,-25 25,25-25,-1 25,1 0,-25 0,25-25,-25 24,25 1,-25 0</inkml:trace>
  <inkml:trace contextRef="#ctx0" brushRef="#br0" timeOffset="5642.4886">7343 8731,'0'0,"0"-25,0 1,-25-1,25 0,-25 0,25 0,-25 1,25-1,-25 0,25 0,-24 0,24-24,-25 49,25-25,0 0,-25 0,25 1,0-1,0 50,0-1,0 1,0 0,0 0,0 0,0-1,25 1,-25 25,0-25,0-1,25 26,-25-25,0 0,24-1,-24 1,25 0,-25 0,25 0,0-1,0 1,-1 0,1-25,0 0,0 0,0 0,-1 0,-24-25,0 0,0 1,25 24,-25 24,25-24,-25 25,25-25,-25 25,25-25,-1 0,1 0,-25-25,25 25,-25-25,25 1,-25-1,25 0,-25 0,24 25,1 0,0 0,-25 25,25-25,-25 25,25-25,-25 25,24-1,-24 1,25-25,-25 25,25 0,0-25,-25-25,0 0,0 0,0 1,-25-1,25 0,-25 0,25 0,-25 25,25-24,-24 24,24-25,24 25,-24-25,25 25,0 0,0 0,0-25,-1 25,1 0,0 0,-25 25,25-25,0 0,-1 0,-24 25,25-25,-25 25,25-25,-25 24,0 1,25-25,-25 25,0 0,25 0,-25-1,0 1,25 0,-25 0,0 0,0-1,24 1,-24 0,0 0,0 0,0 0,0-1,0 1,0 0,-24 0,24-50,-25 25,25-25,0 0,0 1,-25-1,25 0,0-25,0 25,0 1,0-26,0 25,0 0,0-24,0 24,-25 0,25 0,0 1,0-1,-25 0,25 0,0 0,0 1,0-1,25 25,0 0,0 0,0 25,-25-1,24-24,-24 25,25-25,-25 25,0 0,0 0,0-1,0 1,0 0,0 0,0 0,0-1,-25 1</inkml:trace>
  <inkml:trace contextRef="#ctx0" brushRef="#br0" timeOffset="6317.1206">9104 8582,'-25'0,"0"0,25-24,0 48,0 1,0 0,0 0,0 0,0-1,0 1,0 0,0 25,0-26,0 1,0 0,0 25,25-26,-25 1,0 0,25 0,-25 0,0 0,0-50,0 0,-25 0,25 0,-25-24,25 24,0 0,-25-25,25 26,0-1,-25-25,25 25,0-24,0 24,0 0,0 0,0 1,0-1,0 0,0 0,0 0,25 25,-25-24,25 24,-25-25,25 25,0 0,-1 0,1 25,-25-1,25-24,-25 25,0 0,0 0,0 0,0-1,0 1,0 0,0 0,0 0,-25-1,25 1,0 0,0 0,-25 0,25-1,0 1</inkml:trace>
  <inkml:trace contextRef="#ctx0" brushRef="#br0" timeOffset="7284.2951">9377 8830,'0'25,"0"0,0 0,0 0,24-1,1-24,0 0,0 0,-25-24,25 24,-1-25,1 0,-25 0,0 0,0 1,0-1,0-25,0 25,0 1,0-26,0 25,0 0,0 1,-25-1,25 0,-24 0,24 0,-25 25,25-24,0-1,0 50,0-1,0 1,0 0,0 0,0 0,0-1,0 1,25 0,-25 0,0 0,0-1,0 1,24 0,-24 0,0 0,25-1,-25 1,0 0,25-25,-25 25,0 0,25-25,-25 24,25-24,-1 0,1-24,0 24,-25-25,25 0,-25 0,25 25,-25-25,24 1,-24-1,0 50,0-1,0 1,0 0,0 0,0 0,0-1,0 1,25-25,0 0,0 0,0 0,-1 0,1-25,0 25,0-24,0-1,-1 0,1 0,-25 0,25 25,-25-24,0-1,0 0,0 0,-25 25,0 0,1 25,-1 0,25 0,0-1,0 1,0 0,25-25,-25 25,24-25,1 25,0-25,-25 24,25-24,0 25,-1-25,1 0,-25 25,25-25,-25 25,-25 0,0 0,1-25,-1 24,0-24,0 0,25 25,-25-25,1 0</inkml:trace>
  <inkml:trace contextRef="#ctx0" brushRef="#br0" timeOffset="7906.8441">10493 8830,'25'0,"-25"25,0 0,24 0,-24 0,25-1,-25 1,25-25,0-25,-25 1,25 24,-25-25,24 25,1 0,-25 25,25-25,-25 24,25-24,-25 25,25-25,-25 25,0-50,0 0,24 25,-24-24,25 24,-25-25,25 25,0 0,0 0,-1 0,-24 25,25-25,-25 24,0 1,25-25,-25 25,0 0,-25-25</inkml:trace>
  <inkml:trace contextRef="#ctx0" brushRef="#br0" timeOffset="8818.0908">11758 8830,'0'0,"-25"0,25-24,0 48,0 1,0 0,0 0,0 0,0-1,0 1,0 0,25 0,-25 0,0 0,0-1,0 1,25-25,-25 25,-25-50,0 0,0 1,25-1,0-25,-25 25,25 0,0 1,0-26,-24 25,24-24,0 24,0 0,0 0,0 0,0 1,0-1,24 0,-24 0,25 25,0 0,0 0,-25 25,25-25,-25 25,24-25,-24 25,0-1,25-24,-25 25,0 0,0 0,0 0,0-1,0 1,0 0,0 0,-25-25,25 25,-24-25,-1 0,25-25,-25 25,25-25,0 50,25-25,0 0,-25 25,24-25,-24 24,25-24,0 25,0 0,0-25,-25 25,24-25,1 0,0 0,0 0,0 0,-25-25,24 25</inkml:trace>
  <inkml:trace contextRef="#ctx0" brushRef="#br0" timeOffset="9382.5188">12130 8880,'0'0,"25"-25,-25 0,24 25,-24-24,0-1,0 0,0 0,0 0,0 1,-24 24,24-25,-25 25,25-25,-25 25,25 25,0 0,0-1,0 1,0 0,0 0,0 0,0-1,25 1,-25 0,0 25,0-26,25 1,-25 0,0 0,24 0,-24 0,0-1,25 1,-25 0,0 0,0-50,0 0,0 0,0 1,0-1,0 0,0 0,0 0,0 0,0 1,0-1,0 0,25 25,-25-25,25 25,-25-25,25 25,-25-24,24 24,1-25,0 0,0 0,-25 0,-25 25,0 25,25 0,-25 0,25 0,0-1,0 1,0 0,0 0,0 0,25-1,-25 1,25 0,-25 0,25-25,-25 25,25-25,-25 25,24-25,1 0,0 0,0 0</inkml:trace>
  <inkml:trace contextRef="#ctx0" brushRef="#br0" timeOffset="9653.1322">12676 8880,'0'0,"0"-25,-25 25,25 25,0 0,0 0,25-25,-1 24,1-24,-25 25,25-25,-25 25,25-25,-25 25,25-25,-25 25,0 0,-25-25,0 24,0-24,0 25,1-25,-1 0,0 0,0 25,0-25,1 0</inkml:trace>
  <inkml:trace contextRef="#ctx0" brushRef="#br0" timeOffset="9905.8624">12948 8855,'0'0,"25"0,0-25,0 25,0-24,-1 24,1 0,0-25,0 25,0 0,-1-25,1 25,0 0,0 0,0 0,-1-25,1 25</inkml:trace>
  <inkml:trace contextRef="#ctx0" brushRef="#br0" timeOffset="10141.5428">13097 9029,'0'0,"0"25,25-25,0 0,0 0,-1-25,1 25,0 0,0 0,0-25,-1 25,1 0,0 0,0 0,0 0,-1 0,1 0,0 0</inkml:trace>
  <inkml:trace contextRef="#ctx0" brushRef="#br0" timeOffset="10896.76">14040 8682,'-25'0,"0"0,0 0,1 24,-1-24,25 25,-25-25,25 25,-25-25,25 25,-25 0,25-1,0 1,-24-25,24 25,0 0,0 0,0-1,24 1,1 0,0 0,0-25,-25 25,25-25,-1 25,1-25,0 0,0 0,0 0,-1 0,1 0,0 0,0 0,-25-25,25 25,-1 0,1-25,0 0,0 25,-25-25,0 0,25 25,-25-24,0-1,0 0,0 0,0 0,-25 1,0-1,0 0,25 0,-25 25,25-25,-24 1,-1 24,25-25,-25 25,0-25,0 25,1 0,-1 0,0 0,0 0</inkml:trace>
  <inkml:trace contextRef="#ctx0" brushRef="#br0" timeOffset="12045.7955">7392 9624,'0'-25,"0"50,0 0,0 0,0 0,0-1,0 1,0 0,0 0,0 0,0 24,0-24,0 0,0 0,0-1,0 1,0 0,0 0,0-50,0 0,0 0,0 1,0-1,0 0,0 0,0 0,-25 1,25-1,0 0,0-25,0 26,0-1,0 0,0 0,0 0,0 1,0-1,0 0,0 0,25 0,-25 1,25 24,-25-25,25 25,0 0,-25 25,24-25,-24 24,25-24,-25 25,25 0,-25 0,0 0,0-1,0 1,0 0,0 0,0 0,-25-1,25 1,-25 0,25 0,-24 0</inkml:trace>
  <inkml:trace contextRef="#ctx0" brushRef="#br0" timeOffset="12296.7693">7715 9773,'24'0,"1"0,0 0,-25-25,25 25,0 0,-1 0,1 0,0 0,0 0</inkml:trace>
  <inkml:trace contextRef="#ctx0" brushRef="#br0" timeOffset="12526.2399">7739 9996,'-24'0,"24"25,0-50,24 25,1 0,0-25,0 25,0 0,-1 0,1-24,0 24,0 0,0-25,-1 25,1 0,25-25,-25 25</inkml:trace>
  <inkml:trace contextRef="#ctx0" brushRef="#br0" timeOffset="12846.7736">8384 9773,'-24'0,"24"25,-25-25,0 0,25 25,-25-25,25 24,0 1,0 0,25-25,-25 25,25-25,0 0,-1 0,-24 25,25-25,0 0,0-25,0 25,-1-25,-24 0,25 25,-25-25,0 1,0-1,-25 25,25-25,-24 25,24-25,-25 0,0 25,0 0,25-24,-25 24,1-25,-1 25</inkml:trace>
  <inkml:trace contextRef="#ctx0" brushRef="#br0" timeOffset="14090.8542">8856 9376,'0'-25,"0"1,0-1,-25 0,0 25,25-25,-25 25,0 0,1 0,-26 0,25 0,0 0,-24 0,24 0,0 0,-24 0,24 0,0 0,-25 0,26 0,-1 0,-25 0,25 0,1 0,-1 0,0 0,-25 0,25 0,1 0,-1 0,-25 0,25 0,-24 0,24 0,-25 0,26 0,-26 0,25 0,-24 0,24 0,-25 0,25 0,-24 0,24 0,0 0,0 0,-24 0,24 25,0-25,0 0,1 0,-1 0,0 25,0-25,0 0,1 0,-1 0,0 0,0 0,0 0,0 0,1 25,-1-25,0 0,0 0,0 0,1 0,-1 0,25 24,0 1,0 0,0 0,0 0,25-1,-25 1,0 0,0 0,0 0,0 24,0-24,24 25,-24-26,0 26,0-25,0 0,0 24,0-24,25 0,-25 0,0 24,0-24,0 0,0 0,25-25,-25 25,0-1,0 1,25 0,-25 0,25-25,-1 0,1 0,0 0,0 0,0 0,0 0,-1 25,1-25,0 0,0 0,0 24,-1-24,1 0,0 0,25 25,-26-25,1 0,25 0,-1 0,-24 0,25 0,-1 0,-24 0,25 0,-1 0,-24 0,25 0,-1 0,1 0,0 25,-1-25,-24 0,25 0,-1 0,1 0,-25 0,24 0,1 0,0 0,-1 0,-24 0,25 0,-1-25,-24 25,25 0,-26 0,26 0,-25 0,0 0,24 0,-24-25,0 25,0 0,-1 0,1 0,0 0,0-24,0 24,-1 0,-24-25,25 25,0 0,-25-25,0 0,0 0,0 1,0-1,-25 25,25-25,0 0,-25 0,1 0,24 1,0-1,-25 0,25 0,-25 0,25-24,-25 24,0 0,25 0,-24 1,-1-26,25 25,-25 0,0 1,25-1,-25 0,25 0,0 0,-24 25,24-24,0-1,0 0</inkml:trace>
  <inkml:trace contextRef="#ctx0" brushRef="#br0" timeOffset="14758.3677">10046 9624,'-25'0,"25"25,-24-25,24 25,0 0,-25-25,25 24,0 1,0 0,0 0,0 0,25-1,-25 1,24 0,-24 0,25-25,-25 25,0-50,-25 25,1-25,24 0,-25 25,25-25,-25 1,25-1,0 0,0 0,0-24,0 24,0 0,0-25,0 26,0-1,0-25,0 25,25 1,-25-1,25 0,-1 0,-24 0,25 1,0-1,0 25,0-25,-1 25,1-25,0 25,0 0,0 0,-1 0,1 0</inkml:trace>
  <inkml:trace contextRef="#ctx0" brushRef="#br0" timeOffset="15394.7854">9897 9823,'0'-25,"25"0,0 0,0 25,0-25,-1 25,1-24,0 24,0-25,24 25,-24-25,0 25,0 0,0-25,-1 25,1 0,0 0,0 0,-25 25,0 0,0 0,0-1,-25-24,25 25,0 0,0 0,0 0,25-25,0 0,0 0,-1 0,1 0,-25-25,25 25,-25-25,25 25,-25-25,0 0,0 1,0-1,25 25,-25 25,24-25,1 0,-25 24,25-24,0 25,0-25,-25 25,24-25,1 25,-25 0,0-1,-25-24,1 0,-1 0,0-24,25-1,0 0,25 0,-25 0,25 1,-25-1,24 0,1 25,0-25,0 0,0 25,-1-24</inkml:trace>
  <inkml:trace contextRef="#ctx0" brushRef="#br0" timeOffset="15968.2486">11683 9599,'0'0,"0"-24,-24 24,24-25,-25 25,25 25,-25-25,25 24,0 1,0 0,25 0,0-25,-25 25,24-1,1-24,0 25,0 0,0-25,-1 25,1-25,-25 25,25-25,0 24,-25 1,-25-25,0 0,0 0,1 0,-1 0,0 0,0 0,0 0,1 0,-1 0,0 0,25-25,-25 25,0-24,25-1</inkml:trace>
  <inkml:trace contextRef="#ctx0" brushRef="#br0" timeOffset="16233.8994">12006 9475,'0'0,"0"-24,0-1,-25 25,50 0,-25 25,25-1,-25 1,24 0,-24 0,0 0,0-1,25 1,-25 0,0 25,0-26,0 1,0 0,0 0,0 0,0-1,0 1</inkml:trace>
  <inkml:trace contextRef="#ctx0" brushRef="#br0" timeOffset="18441.046">11956 9823,'0'0,"0"-25,0 0,0 0,25 0,0 25,-25-24,25 24,-1-25,1 25,0 0,0-25,0 25,-1 0,1 0,0 0,0-25,0 25,-25 25,-25-25,25 25,0 0,0-1,0 1,25-25,-1 25,1-25,-25-25,25 25,-25-25,25 25,-25-24,0-1,0 0,0 0,0 50,25 0,-1-25,-24 25,25-25,0 0,-25 24,25-24,0 0,0 0,-1 0,1-24,0-1,0 25,-25-25,25 0,-25 0,0 1,0-1,0 0,0 0,0 0,0 1,-25 24,25-25,-25 25,50 25,-25-1,25-24,-25 25,0 0,0 0,24-25,-24 25,0-1,25 1,-25 0,0 0,0 0,0-1,0-48,25 24,-25-25,25 25,0 0,-25-25,24 25,1 0,0 0,0 0,0 0,-25 25,24-25,-24 25,0-1,0 1,0 0,0 0,0 0,0-1,-24-24,24 25,-25-25,25-25,0 1,0-1,0 0,25 0,-25 0,24 1,-24-1,25 25,0-25,-25 0,25 25,-25-25,25 25,-1-24,1 48,0-24,-25 25,0 0,0 0,25 0,-25-1,0 1,0 0,25-25,-25 25,24-25,1 0,0-25,0 0,-25 0,25 1,-25-1,24 0,-24 0,25-24,-25 24,0 0,0-25,0 26,0-1,0 0,0 0,0 0,0 1,-25-1,25 0,-24 25,24-25,-25 25,0-25,0 25,25 25,0 0,0 0,25 0,-25-1,25 1,-25 0,0 0,25 0,-25-1,0 1,0 0,24 0,-24 0,0-1,0 1,0 0,0 0,0 0,0-1,0 1,25-25,-25-25,25 25,0-24,0-1,-25 0,24 25,-24-25,25 25,-25-25,25 25,-25-24,25 24,-25-25,25 25,-25 25,0-1,0 1,0 0,25-25,-25 25,0 0,0-1,24-24,-24 25,25-25,-25 25,25-25,0-25,0 25,-25-25,24 25,1-24,0-1,0 0,0 0,-1 0,-24 1,25-1,0-25,0 25,-25 1,25-1,-25 0,0 0,0 0,0 1,0-1,-25 0,0 25,0-25,0 25,1 0,-1 0,25 25,0 0,0 0,0-1,0 1,0 0,0 0,0 0,0-1,0 1,0 0,0 0,0 0,0-1,0 1,0 0,0 0,0 0,0-1,25-24,-1 0,-24-24,25 24,-25-25,25 25,-25-25,25 25,-25-25,25 0,-1 25,-24-24,25 24,0-25,-25 0,25 25,0 0,-25-25,24 25,1-25,-25 50,0 0,0 0,0 0,0-1,0 1,0 0,0 0,0 0,25-25,0-25,0 25,-1-25,-24 0,25 25,0 0,-25 25,0 0,25 0,-25-1,0 1,25 0,-25 0,0 0,24-1,-24 1,0 0,0 0,0 0,25-1,-25 1</inkml:trace>
  <inkml:trace contextRef="#ctx0" brushRef="#br0" timeOffset="18604.4009">13891 9674,'0'0,"0"-25,0 0,0 0,25 25,-25-24,25 24,-1-25,1 25,0-25,0 0,0 25</inkml:trace>
  <inkml:trace contextRef="#ctx0" brushRef="#br0" timeOffset="19278.7497">14834 9451,'24'0,"-24"-25,0 0,0 50,0 0,0-1,0 1,25 0,-25 0,0 0,0-1,0 1,0 0,0 0,25 0,-25-1,0 1,0 0,-25-25,0 0,25-25,-24 0,24 1,0-1,0 0,0 0,0 0,0 1,24-1,-24 0,25 0,-25 0,25 25,0-24,0 24,-1 0,1 0,0 0,0 24,0-24,-1 25,1-25,-25 25,25-25,-25 25,25-25,-25 25,0-50,0 0,0 0,0 0,25 1,-25-1,0 0,0 0,0 0,0 1,24 24,-24-25,25 0</inkml:trace>
  <inkml:trace contextRef="#ctx0" brushRef="#br0" timeOffset="19503.2831">15379 9525,'25'0,"-25"-25,25 25,-25-25,25 25,-1-24,1 24,0 0,0-25,0 25,-1-25,1 25,0 0,0 0</inkml:trace>
  <inkml:trace contextRef="#ctx0" brushRef="#br0" timeOffset="19708.7475">15528 9624,'0'0,"-25"0,25 25,-25-25,50-25,0 25,0 0,0-25,-1 25,1 0,0-24,0 24,25 0</inkml:trace>
  <inkml:trace contextRef="#ctx0" brushRef="#br0" timeOffset="20030.8287">16099 9401,'-25'0,"25"25,-25-25,0 25,25-1,0 1,0 0,25-25,0 0,-25 25,25-25,-1 0,1-25,0 25,-25-25,25 25,-25-25,0 1,25 24,-25-25,0 0,0 0,0 0,-25 1,25-1,-25 0,0 0,0 25,1 0,24-25,-25 25,0 0,0 0</inkml:trace>
  <inkml:trace contextRef="#ctx0" brushRef="#br0" timeOffset="22252.258">16793 9029,'25'0,"-25"-25,-25 25,0-25,1 25,-1 0,0 0,0 0,0 0,-24 25,24-25,0 0,0 0,0 0,1 0,-26 25,25-25,0 0,1 0,-1 0,0 0,-25 25,26-25,-1 0,0 0,-25 0,26 25,-1-25,-25 0,25 0,-24 0,-1 0,25 24,-24-24,-1 0,1 0,-1 0,25 0,-25 25,1-25,-1 0,25 0,-24 0,-1 0,25 0,1 0,-26 0,25 0,0 0,1 0,-1 0,0 0,0 25,0-25,1 0,-1 0,0 0,0 25,0-25,1 0,-1 0,25 25,-25-25,0 0,0 0,1 0,24 24,-25-48,0 24,0 0,0 0,1 24,-1-24,0 0,25 25,-25-25,25 25,-25-25,25 25,-24-25,-1 0,25 25,0-1,0 1,0 0,0 0,0 0,0-1,0 1,25 0,-25 0,0 0,0-1,0 1,24 0,-24 0,0 0,0-1,25-24,-25 25,0 0,0 0,25 0,-25-1,25 1,-25 0,0 0,25 0,-25-1,0 1,24-25,-24 25,25-25,0-25,0 25,0 0,-1 0,1 0,0-25,0 25,0 0,-1 0,1 0,0 0,0 0,0 0,-1 0,1 0,0 0,0 0,0 0,-1 0,1 0,0 0,0 0,24 0,-24 0,0 0,0 0,0 0,-1 0,1 0,0 0,0 0,0 0,-1 0,1 0,0 0,0 0,0 0,0 0,-1-24,1 24,0 0,0 0,0 0,-1 0,1 0,0 0,0-25,0 25,-1 0,1 0,0 0,0 0,0 0,-1 0,1 0,0 0,0 0,0-25,-1 25,1 0,0 0,0 0,0 0,-1 0,1 0,0-25,0 25,0 0,-1 0,1 0,-25-25,25 25,0 0,0 0,-25-24,24 24,1 0,-25-25,25 25,-25-25,0 0,0 0,0 1,0-1,0 0,0 0,0 0,0 1,0-1,-25 0,25 0,0 0,0 1,0-1,0 0,0 0,0 0,0 1,0-1,0 0,0 0,0 0,0 1,0-1,0 0,0 0,0 0,0 1,0-1,0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6:09:53.5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15602 10120,'-24'0,"-1"0,50 0,-1 0,1 0,-25 25,25-25,0 0,-25 25,25-25,0 25,-1-25,-24 25,25-25,-25 24,25-24,-25 25,25-25,-25 25,0 0,0 0,0-1,0 1,-25-25,25 25,-25-25,25 25,-25-25,1 25,-1-25,0 24,0-24,0 25,0-25,1 25,-1-25,0 25,0-25,0 25,1-25,-1 0,0 24,-25-24</inkml:trace>
  <inkml:trace contextRef="#ctx0" brushRef="#br0" timeOffset="931.4836">11237 11162,'0'0,"-25"-25,0 25,0 0,50 0,0 25,0-25,0 25,-1-25,1 0,25 0,-25 25,0-25,24 0,1 0,-1 0,1 0,0 0,-1 25,1-25,24 0,-24 0,-1 0,26 0,-26 0,26 0,-26 0,26 0,-1-25,-24 25,24 0,1 0,-26 0,26 0,-1 0,1 0,-1 0,-24 0,24 0,0 0,1 0,-26 0,26-25,-1 25,-24 0,-1 0,26 0,-25 0,-1 0,1 0,-1 0,-24 0,25 0,-1 0,-24 0,25 0,-25 0,-1 0,1 0,0 0,0 0,0 0,-1 0,1 0,0 0,-50 0,0 0,1 0,-1 0</inkml:trace>
  <inkml:trace contextRef="#ctx0" brushRef="#br0" timeOffset="23059.9586">14908 11832,'-25'0,"25"-25,-25 25,25-25,-24 25,24-25,0 1,24 24,1 0,0 0,0 24,0-24,-1 0,1 0,0 0,25 0,-26 0,1 25,25-25,-1 0,1 0,-25 25,24-25,26 0,-26 0,1 25,0-25,24 0,-24 0,24 0,1 0,-1 0,0 25,-24-25,24 0,1 0,24 0,-25 0,1 0,-1 0,1 0,24 0,-25 0,26 0,-26 0,0 0,26 24,-26-24,25 0,-24 0,24 0,-25 0,25 0,-24-24,24 24,-24 0,24 0,-25 0,25 0,-24 0,-1 0,25 0,-24 0,-1 0,1 0,24 0,-25 0,1 0,-1 0,1 0,-1 0,0 0,1 0,-1 0,1-25,-1 25,0 0,1 0,-1 0,-24 0,24-25,1 25,-26 0,26 0,-26 0,26-25,-26 25,26 0,-26 0,1 0,0 0,-1-25,1 25,-1 0,-24 0,25 0,-25 0,24 0,-24 0,25-24,-26 24,1 0,0 0,0 0,0 0,0 0,-1 0,-48 0,24-25</inkml:trace>
  <inkml:trace contextRef="#ctx0" brushRef="#br0" timeOffset="92222.6629">17711 10344,'0'0</inkml:trace>
  <inkml:trace contextRef="#ctx0" brushRef="#br0" timeOffset="93262.6159">15082 11658,'0'-25,"-25"25,25-24,0 48,0 1,0 0,0 0,0 0,0-1,0 1,0 0,0 0,-25 0,25-1,0 1,0 0,0 0,0 0,0-1,0 1,0 0,-25 0,0-25</inkml:trace>
  <inkml:trace contextRef="#ctx0" brushRef="#br0" timeOffset="93741.5154">15082 11733,'24'0,"-24"-25,25 25,0 0,-25 25,25-25,-25 24,25-24,-25 25,24-25,-24 25,25 0,0 0,-25-1,25-24,-25 25,25-25,-25 25,24-25,-24-25,0 0,0 1,25 24,0 0,0-25,-25 0,-25 25,25-25,0 0</inkml:trace>
  <inkml:trace contextRef="#ctx0" brushRef="#br0" timeOffset="93980.183">15602 11757,'25'0,"0"0,0 0,0 0,0 0,-1-24,1 24,0 0,0 0,0 0,-25-25</inkml:trace>
  <inkml:trace contextRef="#ctx0" brushRef="#br0" timeOffset="94215.2886">15875 11683,'-24'0,"24"25,-25-25,0 0,0 0,0 0,25 25,0-1,25 1,-25 0,25 0,-25 0,25-25,-25 24,25 1,-25 0</inkml:trace>
  <inkml:trace contextRef="#ctx0" brushRef="#br0" timeOffset="94426.2334">16074 11708,'0'0,"-25"0,0 0,25 25,25-1,-25 1,25 0,-25 0,25 0,-25-1,24-24</inkml:trace>
  <inkml:trace contextRef="#ctx0" brushRef="#br0" timeOffset="94972.8189">16570 11534,'0'25,"0"0,25-25,-25 25,24-1,1 1,-25 0,0 0,0 0,0-1,25 1,-25 0,0 0,0 0,0-1,-25 1,0-25,1 0,-1 0</inkml:trace>
  <inkml:trace contextRef="#ctx0" brushRef="#br0" timeOffset="95450.7358">16719 11584,'25'0,"-25"25,24-25,-24 24,25-24,-25 25,0 0,25-25,-25 25,25 0,-25-1,25-24,-25 25,24-25,-24 25,25-25,0 0,-25-25,25 0,-25 1,25 24,-25-25,24 25,1 0,-25 25,25-25,-25 24,25 1,0-25,-25-25,0 1,0-1,0 0,0 0,-25 0,25 1</inkml:trace>
  <inkml:trace contextRef="#ctx0" brushRef="#br0" timeOffset="95683.7641">17289 11708,'25'0,"0"0,-25-25,25 25,-1 0,1-25,0 25,0 0,0 0,-1 0,1 0,0 0,0 0</inkml:trace>
  <inkml:trace contextRef="#ctx0" brushRef="#br0" timeOffset="95924.0187">17512 11609,'-24'0,"-1"0,0 0,25 24,0 1,0 0,25 0,-25 0,0-1,25-24,-25 25,0 0,0 0,24-25,-24 25</inkml:trace>
  <inkml:trace contextRef="#ctx0" brushRef="#br0" timeOffset="96375.9387">17686 11584,'0'0,"0"-25,25 25,0 0,0 25,-1-25,-24 25,0-1,0 1,0 0,0 0,0 0,-24-1,48-24,1-24,0 24,0 0,0 0,-1 0,-24 24,0 1,0 0,0 0,0 0,-24-25,-1 24,25 1,-25-25,0 25</inkml:trace>
  <inkml:trace contextRef="#ctx0" brushRef="#br0" timeOffset="98336.9201">18381 11584,'0'-25,"0"50,0 0,0-1,0 1,0 0,0 0,0 0,0-1,0 1,0 0,0 0,0 0,0-1,0 1</inkml:trace>
  <inkml:trace contextRef="#ctx0" brushRef="#br0" timeOffset="98619.8948">18554 11683,'0'25,"0"0,0-1,0 1,0 0,0 0,25-25,0 0,0 25,-1-25,1-25,0 25,0 0,-25-25,25 0,-25 0,0 1,0-1,-25 0,0 25,25-25,-25 25,0 0</inkml:trace>
  <inkml:trace contextRef="#ctx0" brushRef="#br0" timeOffset="98855.8982">18777 11733,'0'-25,"25"25,0 0,0-25,0 25,0 0,-1 0,1 0,0 0,25 0,-26-25,1 25,0 0,0 0,0 0,-1 0</inkml:trace>
  <inkml:trace contextRef="#ctx0" brushRef="#br0" timeOffset="99066.4467">19100 11609,'0'0,"-25"0,0 24,1-24,-1 0,0 0,25 25,-25-25,25 25,0 0,0 0,0-1,25-24,-25 25,25 0,0 0,-25 0,24-1</inkml:trace>
  <inkml:trace contextRef="#ctx0" brushRef="#br0" timeOffset="99342.6739">19298 11633,'25'0,"-25"25,25-25,-25 25,25 0,-25 0,0-1,25-24,-25 25,0 0,0 0,0 0,-25-1,0-24,0 0,0 0,1-24</inkml:trace>
  <inkml:trace contextRef="#ctx0" brushRef="#br0" timeOffset="99798.3577">19546 11658,'0'0,"0"25,0 0,0 0,0-1,0 1,0 0,0 0,25-25,0 0,-25-25,25 25,-25-25,25 25,-25-25,24 25,1-24,-25-1,25 25,0-25,0 25,-25 25,24-25,-24 25,25-25,-25 24,25-24,-25 25,25-25,0 0,-25-25,0 1,0-1,0 0,0 0,0 0,-25 1,0-1,0 0,0 25,1-25,-1 25,0 0,0 0</inkml:trace>
  <inkml:trace contextRef="#ctx0" brushRef="#br0" timeOffset="100843.7971">15404 12229,'25'0,"0"0,-1 0,1 0,0 0,0 0,0 0,-1 0,26 0,-25 0,25 0,-26 0,26 0,0 0,-1 0,1 0,-1 0,26 0,-1 0,1 0,-1 0,0 0,1 0,-1 0,1 0,24 0,-25-25,1 25,24 0,-25 0,1 0,24 0,-25 0,26-25,-26 25,25 0,0 0,-24 0,24-25,0 25,-24 0,24 0,0-25,0 25,-24 0,24 0,0-24,0 24,-24 0,24-25,-24 25,24 0,-25 0,25-25,-24 25,24 0,-25 0,26 0,-26-25,0 25,1 0,-1 0,1 0,-1 0,1 0,-1-25,-24 25,24 0,-24 0,-1 0,1 0,-1 0,1 0,0 0,-1 25,-24-25,25 0,-26 0,26 0,-25 0,0 0,-1 0,1 0,0 0,0 0,-25-25,25 25,-50 0,25-24,-25 24,0 0,0 0,1 0,-1 0,0 0</inkml:trace>
  <inkml:trace contextRef="#ctx0" brushRef="#br0" timeOffset="104609.9359">21382 10914,'0'-25,"0"50,0 0,0 0,-25-1,25 1,0 0,0 0,0 0,25-1,-25 1,25 0,-25 0,25 0,-25 0,24-25,-24 24,0 1,-24-25,24-25,-25 25,0-24,0-1,0 0,25 0,0 0,0 0,0 1,0-1,0 0,0 0,0 0,25 25,-25-24,25-1,0 0,0 25,-25-25,24 25,1 0,0 0,0 0,0 0,-25 25,24-25,1 25,0-25,-25 25,25-25,-25 24,25 1,-1-25,-24 25,0 0,25-25,-25-25,0 0,25 0,-25 1,0-1,25 25,-25-25,25 0,-25 0,24 25,1 0,-25-24,25 24,0 0,0 0,-25 24,24-24,1 25,0 0,0-25,-25 25,25-25,0 25,-1-25,1 0,-25-25,25 25,-25-25,0 0,-25 0,25 1,-25 24,25-25,-24 25,24-25,-25 25,25-25,-25 25,0-25,0 25,0 0,1 0</inkml:trace>
  <inkml:trace contextRef="#ctx0" brushRef="#br0" timeOffset="105232.9234">20712 11633,'0'0,"-25"0,1 0,-1-24,0 24,50 0,0 0,-1 0,1 0,25 0,-25 0,24 0,1 0,0 0,-1-25,1 25,24 0,-24 0,24 0,1-25,-1 25,0 0,26 0,-26-25,0 25,26 0,-26 0,25-25,1 25,-26 0,25 0,0-24,1 24,-1 0,-25 0,25 0,-24 0,24-25,-25 25,1 0,-25 0,24 0,-24 0,-1 0,1-25,-1 25,-24 0,25 0,-25 0,-1 0,1 0,-50 0,1 0</inkml:trace>
  <inkml:trace contextRef="#ctx0" brushRef="#br0" timeOffset="106775.6523">21308 11782,'0'-25,"0"50,-25-25,25 25,0 0,0 0,0-1,0 1,0 0,-25 0,25 0,0-1,0 1,0 0,0 0,0 0,25-25</inkml:trace>
  <inkml:trace contextRef="#ctx0" brushRef="#br0" timeOffset="106996.4677">21382 11981,'0'-25,"25"25,0 0,-1 0,1 0,0 0,0-25,0 25,-1 0,1 0,0 0,0 0,0 0</inkml:trace>
  <inkml:trace contextRef="#ctx0" brushRef="#br0" timeOffset="107216.6616">21655 11857,'0'0,"-25"0,25 24,-25-24,0 0,1 0,24 25,0 0,0 0,0 0,0-1,24 1,-24 0,25-25,-25 25,25 0</inkml:trace>
  <inkml:trace contextRef="#ctx0" brushRef="#br0" timeOffset="107686.6724">21779 11931,'0'0,"0"-25,25 50,-1 0,1-25,-25 25,25-25,-25 24,25-24,0 25,-1-25,1 0,0 0,-25 25,25-25,0 0,0 0,-1 0,1 0,-25-25,-25 0,25 1,-24-1,-1 0,0 0,0 25,25-25,-25 1</inkml:trace>
  <inkml:trace contextRef="#ctx0" brushRef="#br0" timeOffset="107946.6327">22077 11733,'0'0,"24"0,1 0,0 0,-25 24,25-24,-25 25,25-25,-25 25,0 0,0 0,0-1,24-24,1 0</inkml:trace>
  <inkml:trace contextRef="#ctx0" brushRef="#br0" timeOffset="108678.2866">22498 11658,'0'0,"-25"0,1 0,-1 0,0 0,0 0,0-25,1 25,-1 0,0 0,0 0,0 0,1 0,-26 0,25 0,0 0,1 0,-26 0,25-24,0 24,-24 0,24 0,0 0,-25 0,1 0,24 0,-25 24,26-24,-26 0,0 0,26 0,-26 0,0 0,26 0,-26 0,25 0,-24 0,24 0,-25 0,25 0,1 0,-1 0,0 0,0 0,0 0,1 0,-1 0,0 0,0 0,0 0,1 0,-1 25,0-25,0 0,0 0,25 25,-25-25,25 25,-24-25,24 25,0-1,0 1,0 0,0 0,0 0,0-1,0 1,0 0,0 0,0 0,0-1,0 1,0 0,24 25,-24-26,0 1,25 0,-25 0,25 0,-25 24,25-24,0 0,-25 0,25 0,-1-1,-24 1,25 0,-25 0,25-25,-25 25,25-1,-25 1,-25-25,0 0,0 0,1-25,-1 25,0 0,0-24,-25 24,26-25,-1 25,0-25,-25 25,26-25,-1 25,0-25,0 25,0 0,1-24,-1 24,0 0</inkml:trace>
  <inkml:trace contextRef="#ctx0" brushRef="#br0" timeOffset="109415.8455">22771 11708,'0'0,"-25"0,0-25,1 25,-1 0,25 25,0 0,0-1,0 1,0 25,0-25,0-1,0 1,0 0,0 0,0 0,25 24,-25-24,0 0,24 0,-24-1,25 26,-25-25,0 0,25 0,-25-1,0 1,0 0,25 0,-25 0,0-1,0 1,-25-25,0 0,0 25,1-25,-1 0,0 0,0 0,0-25,1 25,-1 0,0-25,-25 25,26-24,-1 24,0-25,0 0,0 25,25-25,-24 0,-1 1,25-1,0 0</inkml:trace>
  <inkml:trace contextRef="#ctx0" brushRef="#br0" timeOffset="109699.7599">22945 11559,'0'-25,"24"25,1 0,-25-25,25 25,0 0,0 0,0 0,-1-24,1 24,0 0,25 0,-26 0,26-25,-25 25,24 0,-24 0,25-25,-1 25,-24 0,25 0,-25-25,24 25,-24 0,0 0,0-25,-1 25,1 0</inkml:trace>
  <inkml:trace contextRef="#ctx0" brushRef="#br0" timeOffset="112241.0706">23094 11906,'0'-25,"0"1,-25 24,0-25,0 25,0 0,0 0,1 0,-1 25,0-25,0 24,0 1,1 0,24 0,0 0,0-1,24-24,-24 25,25-25,0 0,0 0,0 0,-25-25,24 25,1 0,-25-24,25 24,-25-25,0 0,0 0,0 50,0 0,0 0,0-1,0 1,25 0,-25 0,0 0,25-1,-25 1,0 0,0 0,25 0,-25 0,0-1,24 1</inkml:trace>
  <inkml:trace contextRef="#ctx0" brushRef="#br0" timeOffset="112473.0124">23218 12080,'24'-25,"1"25,0 0,0 0,0 0,-1 0,1-25,0 25,0 0,0 0,-1 0,1 0,0-25</inkml:trace>
  <inkml:trace contextRef="#ctx0" brushRef="#br0" timeOffset="112693.9443">23490 11931,'-24'0,"24"25,-25-25,0 0,0 0,25 25,0-1,-25-24,25 25,0 0,0 0,25 0,-25-1,25-24,-25 25,0 0,25-25,-25 25,0 0,25-25</inkml:trace>
  <inkml:trace contextRef="#ctx0" brushRef="#br0" timeOffset="113142.8229">23590 12005,'0'-24,"24"48,-24 1,25-25,-25 25,25-25,-25 25,25-25,0 0,-25 25,24-25,-24 24,25-24,0 0,-25-24,0-1,0 0,0 0,25 25,0 0,-1 0,1 0,-25 25,25-25,0 0,0 25,-25-50,0 0,-25 25,25-25,-25 1,0-1,25 0,-25 25,25-25,-24 0,-1 1</inkml:trace>
  <inkml:trace contextRef="#ctx0" brushRef="#br0" timeOffset="113463.3472">23862 11683,'25'-25,"0"25,-25 25,25-25,0 0,-1 25,-24 0,25-25,-25 24,0 1,25-25,-25 25,0 0,0 0,0-1,-25-24,25 25,0-50,25 25,-25-24,25 24,0-25,0 25,-25-25,24 25,1-25,0 25,0-25,0 25,-1-24,1 24</inkml:trace>
  <inkml:trace contextRef="#ctx0" brushRef="#br0" timeOffset="114958.7692">24507 11460,'0'0,"-24"-25,24 50,0 0,-25-25,25 24,0 1,0 0,0 0,0 0,0-1,0 1,0 0,0 25,0-26,0 26,0 0,25-26,-25 26,24-25,-24 24,0 1,25-25,-25 24,25-24,-25 0,0 0,0 25,0-26,25 1,-25 0,0 0,0 0,0-1,-25-24,0 0,0 0,1 0,-1 0,0 0,-25-24,26 24,-1-25,0 25,0-25,0 25,1-25,-1 25,0-25,0 1</inkml:trace>
  <inkml:trace contextRef="#ctx0" brushRef="#br0" timeOffset="115301.7372">24532 11534,'25'0,"-25"-25,25 1,0 24,-25-25,24 25,1-25,0 25,0-25,0 25,-1 0,26 0,-25-25,0 25,-1 0,26-24,-25 24,24 0,-24-25,25 25,-25 0,-1-25,1 25,25 0,-25 0,0-25,-1 25,1 0,0 0,0-25,0 25,-1 0,1 0</inkml:trace>
  <inkml:trace contextRef="#ctx0" brushRef="#br0" timeOffset="117651.2515">24681 11807,'-25'0,"25"-25,0 50,25 0,-25 0,0-1,0 1,0 0,0 0,0 0,25-25,-25 24,0 1,25-25,-25-25,24 25,-24-24,25-1,-25 0,0 0,0 0,0 1,25 48,0 1,0 0,-1 0,1-25,0 0,-25-25,25 25,-25-25,25 25,-25-25,24 25,-24-24,25 24,-25-25,0 0,0 0,-25 0,1 25,24-24,-25 24,0 0,0 0,0 0,1 24</inkml:trace>
  <inkml:trace contextRef="#ctx0" brushRef="#br0" timeOffset="117890.4393">25103 11832,'24'0,"1"-25,0 25,0-25,0 25,0 0,-1 0,1 0,0 0,0 0</inkml:trace>
  <inkml:trace contextRef="#ctx0" brushRef="#br0" timeOffset="118103.939">25376 11733,'-25'0,"0"0,25 24,0 1,0 0,0 0,0 0,25-25,0 0,-25 24</inkml:trace>
  <inkml:trace contextRef="#ctx0" brushRef="#br0" timeOffset="124345.7624">16421 16024,'25'0,"0"0,-1 0,-24-25,25 25,0 0,0 0,0 0,-1 0,1 0,0 0,0 0,0 0,0 0,-1 0,1 0,25 0,-25 0,24 0,1 0,-25 0,24 0,1 0,-1 0,1 0,24 0,-24 0,0 0,24 0,0 0,-24 25,24-25,1 0,-1 0,-24 0,24 0,1 0,-1-25,1 25,-1 0,0 0,1 0,-1 0,1 0,-1 0,0 0,1 0,-1 0,1 0,-1 0,-24 0,24 0,-24 0,-1 0,1 0,0 0,-1 0,1 0,-25 0,-1 0,1 0,0 25,0-25</inkml:trace>
  <inkml:trace contextRef="#ctx0" brushRef="#br0" timeOffset="124902.9367">20960 16247,'25'0,"0"0,0 0,24 0,-24 0,25-25,-1 25,-24 0,25 0,-1 0,1 0,24 0,-24 0,0 0,24 25,-24-25,24 0,-24 0,24 0,-24 0,24 0,-24 0,24 0,-24 0,-1 0,1 0,24 0,-24 0,0 0,-26 0,26 0,0 0,-26 0,1 0,0 0,0 0,0 0,-1 0,-48 0,-1 0,0 0</inkml:trace>
  <inkml:trace contextRef="#ctx0" brushRef="#br0" timeOffset="127500.6339">19894 15429,'0'-25,"-25"25,25-25,-25 0,0 25,25-25,-25 25,25-25,-24 25,-1-24,0 24,0-25,0 0,1 25,-1 0,25-25,-25 25,0-25,0 25,1 0,-1-24,0 24,0 0,0 0,1-25,-1 25,0 0,0-25,-24 25,24 0,0-25,0 25,-24 0,24 0,-25-25,25 25,-24 0,24-24,0 24,-24 0,24 0,-25 0,25-25,-24 25,24 0,-25 0,1 0,24 0,-25 0,1 0,24 0,-25 0,1 0,-1 0,25 0,-24-25,24 25,-25 0,1 0,24 0,-25 0,25 0,-24 0,24 0,-25 0,26 0,-26 0,25-25,-24 25,-1 0,25 0,-25 0,26 0,-26 0,0 0,26 0,-26 0,25 0,-24 0,-1 0,25 0,-24 0,24 25,-25-25,25 0,-24 0,24 0,-25 25,26-25,-26 0,25 0,-24 0,24 25,-25-25,25 0,-24 24,24-24,-25 25,25-25,1 25,-26-25,25 25,0-25,1 25,-26-25,25 24,0 1,1-25,-1 25,0 0,-25-25,26 25,-1-1,0-24,0 25,0 0,1-25,-1 25,0 0,0 0,0-1,1 1,-1 0,0-25,0 25,0 0,1-1,-1 1,0 0,25 0,-25 0,25-1,0 1,0 0,0 0,0 0,0-1,0 1,25-25,-25 25,25 0,-25 0,0-1,25-24,-25 25,24 0,-24 0,25-25,0 25,-25-1,25-24,0 25,-1 0,1-25,0 25,0 0,0-25,-1 24,1-24,25 25,-25 0,-1-25,26 25,-25-25,24 25,1-25,-25 24,24-24,1 0,0 25,-1-25,1 0,0 25,-1-25,1 0,-1 0,1 25,0-25,-1 0,1 0,-25 0,24 0,1 0,-1 0,1 0,0 0,-1 0,26 0,-26 0,1 0,-1 0,1-25,0 25,24 0,-24 0,-1 0,1-25,0 25,24 0,-24 0,-1-25,1 25,-1 0,1 0,24-24,-24 24,0 0,-1-25,1 25,-1 0,1-25,24 25,-24-25,-25 25,25-25,-1 25,1-24,-1 24,1-25,0 25,-1-25,1 0,-1 25,1-25,0 1,-26-1,26 25,0-25,-26 0,26 0,-25 25,24-24,-24-1,0 0,0 25,0-25,-1 0,-24 1,25 24,-25-25,25 0,-25 0,0 0,0 1,0-1,0 0,0 0,0 0,0 1,-25-1,25 0,-25 0,25 0,-24 1,-1-1,0-25,25 25,-25 0,0 1,1-1,-1 0,-25 0,25 0,1 1,-1-1,-25 0,25 0,1 25,-26-25,25 1,0-1,-24 25,24-25,-25 25,26-25,-26 25,25-25,-24 25,24-24,0 24,-25 0,26 0,-1-25,0 25,-25 0</inkml:trace>
  <inkml:trace contextRef="#ctx0" brushRef="#br0" timeOffset="470835.2593">4887 595,'0'-24,"0"48,25 1,-25 0,0 0,0 0,0-1,0 1,0 0,0 25,0-26,0 1,0 25,0-25,0-1,0 1,-25-25,25 25,-25-25,25-25,0 0,0 1,0-1,0 0,0 0,0 0,0 1,0-1,0 0,0 0,0 0,0 1,0-1,0 0,25 0,-25 0,25 25,-25-24,24 24,-24 24,25-24,-25 25,25-25,-25 25,25-25,-25 25,25 0,-25-1,0 1,0 0,25-25,-25 50,0-26,0 1,0 0,0 0,0 0,24-1,-24 1,0-50,0 1,0-1,0 0,0 0,0 0,0 1,0-1,0 0,25 0,-25 0,0 1,0-1,25 25,-25-25,0 0,0 0,25 25,0 0,-25 25,24 0,-24 0,25 0,-25-1,0 1,0 0,0 0,25 0,-25-1,0 1,0 0,0 0,0 0,0-1,0 1,25 0</inkml:trace>
  <inkml:trace contextRef="#ctx0" brushRef="#br0" timeOffset="471063.7279">5507 819,'25'0,"0"0,-1 0,1 0,0 0,0 0,-25-25,25 25,-1 0,1 0,0-25</inkml:trace>
  <inkml:trace contextRef="#ctx0" brushRef="#br0" timeOffset="471260.6855">5631 1042,'-25'25,"50"-25,0 0,0-25,-1 25,1 0,0 0,0 0,-25-25,25 25</inkml:trace>
  <inkml:trace contextRef="#ctx0" brushRef="#br0" timeOffset="471931.996">7789 273,'0'-25,"-25"25,0 0,1 25,-1 0,25-1,0 1,0 0,0 0,0 0,25-1,-1 1,1-25,-25 25,25-25,0 0,-25 25,25-25,-1 0,1 0,0 25,0-25,-25 25,25-25,-25 24,-25 1,0-25,0 25,0 0,1-25,-1 25,0-25,0 0,0 0,1 0,-1 0,0 0,0 0</inkml:trace>
  <inkml:trace contextRef="#ctx0" brushRef="#br0" timeOffset="472556.8745">7863 273,'25'0,"0"0,0 0,0 25,-1-25,1 0,-25 24,25-24,0 25,0 0,-25 0,24-25,-24 25,0-1,25-24,-25 25,25-25,-25 25,25-25,-25-25,-25 0,25 1,0-1,0 0,0 0,25 25,0 0,0 0,-1 0,-24-25,25 25,0 0,0 0,0 0,-25 25,24-25,1 0,0 25,0-25,-25 25,25-25,-25 25,24-25,-24 24,25-24,-25 25,25-25,0 0,0-25,-25 1,0-1,0 0,0 0,0 0,0 1,0-1,0 0,-25 25,0 0,0 0,0 0,1 0,-1 25</inkml:trace>
  <inkml:trace contextRef="#ctx0" brushRef="#br0" timeOffset="473136.9453">7343 819,'-25'0,"0"0,50 0,0 0,-1 0,1 0,0 0,25 0,-26 0,26 0,0 0,-1-25,1 25,24 0,-24 0,-1 0,26 0,-1-25,1 25,-1 0,1 0,-1 0,25 0,-24-25,24 25,-25 0,25 0,-24 0,24 0,0 0,-24-25,24 25,0 0,-24 0,24 0,0 0,-25 0,26-24,-26 24,25 0,-24 0,-1-25,25 25,-24 0,-26 0,26 0,-26 0,26 0,-50 0,24 0,-24 0,0 0,0-25,-1 25,-48 0</inkml:trace>
  <inkml:trace contextRef="#ctx0" brushRef="#br0" timeOffset="473906.4092">7591 1141,'0'-25,"0"50,-25-25,25 25,-25 0,25-1,-25 1,25 0,0 0,0 0,0-1,0 1,0 0,0 0,0 0,0-1,0 1,0 0,0 0,0 0,25-25</inkml:trace>
  <inkml:trace contextRef="#ctx0" brushRef="#br0" timeOffset="474139.2553">7690 1389,'25'0,"-1"0,1 0,0 0,-25-25,25 25,0 0,-1 0,1 0,-25-25,25 25,0 0,0 0,-1 0,1 0,0 0,0 0</inkml:trace>
  <inkml:trace contextRef="#ctx0" brushRef="#br0" timeOffset="474355.1516">7963 1315,'-25'0,"0"0,0 0,25 24,-25-24,25 25,0 0,0 0,25 0,-25-1,0 1,25 0,-25 0,0 0,0-1,25-24</inkml:trace>
  <inkml:trace contextRef="#ctx0" brushRef="#br0" timeOffset="474850.7121">8087 1339,'0'-24,"24"24,-24 24,25-24,0 25,0-25,-25 25,25-25,-25 25,25 0,-25-1,0 1,24-25,-24-25,0 1,25 24,-25-25,25 25,-25-25,25 25,0 25,-1-25,-24 25,25-25,-25 24,25-24,-25 25,25-25,-25 25,25-25,-25-25,0 0,0 1,0-1,0 0,0 0,-25 0,0 1,25-1</inkml:trace>
  <inkml:trace contextRef="#ctx0" brushRef="#br0" timeOffset="475138.5691">8459 1116,'25'0,"-1"0,-24-25,25 25,0 0,0 0,-25 25,25-25,-1 25,-24 0,0 0,0-1,0 1,0 0,-24-25,24 25,0 0,0-50</inkml:trace>
  <inkml:trace contextRef="#ctx0" brushRef="#br0" timeOffset="475794.2807">9054 992,'-25'0,"0"0,1 0,-1 0,0 0,0 0,0-25,-24 25,24 0,-25 0,1 0,24 0,-25 0,1 0,-1 0,25 0,-24 0,-1 0,1 0,24 0,-25 0,25 0,1 0,-26 0,25 0,0 0,0 0,1 0,-26 0,25 0,0 0,-24 0,24 0,0 25,-24-25,24 0,-25 0,25 0,-24 0,24 25,-25-25,26 0,-26 0,25 0,-24 0,24 0,0 0,0 0,0 0,1 0,-1 0,0 0,25-25,-25 25,0 0,1 0,-1 0,25-25,-25 25,25 25,-25 0,25 0,0 0,0-1,0 1,0 0,0 0,0 24,25-24,-25 0,0 25,25-26,-25 26,25 0,-25-1,24 1,-24-1,25 1,0 0,-25 24,25-24,0-1,-25 26,24-26,1 1,-25 0,25-1,0-24,-25 25,25-26,-25 26,24-25,1 0,-25-1,-25-48,1-1,-1 0,0 0,0 0,0-24,1 24,-26 0,25 0,-24-24,24 24,-25 0,25 25,0-25,1 1,-1 24,0-25,0 25,0 0,25-25</inkml:trace>
  <inkml:trace contextRef="#ctx0" brushRef="#br0" timeOffset="476421.076">9228 1141,'0'-25,"0"50,24-25,-24 25,0 0,0-1,0 1,25 0,-25 0,0 0,0-1,0 26,0-25,0 24,0-24,0 25,0-1,0-24,0 25,0 0,0-1,0-24,0 25,0-26,0 1,0 0,0 0,0 0,-25-50,1 25,24-25,-25 0,0 0,0 1</inkml:trace>
  <inkml:trace contextRef="#ctx0" brushRef="#br0" timeOffset="476681.1415">9252 1067,'0'0,"25"-25,0 25,0 0,-25-25,25 25,24-25,-24 25,0-25,25 1,-26 24,26-25,-25 25,24-25,1 0,0 25,-1-25,1 1,-1 24,1-25,0 25,-1 0,1-25,-1 25,1 0,0 0,-26 0,1 0,0-25,0 25,0 0,0 0,-1 25</inkml:trace>
  <inkml:trace contextRef="#ctx0" brushRef="#br0" timeOffset="477215.0872">9947 1364,'0'0,"25"0,0-25,-1 1,1-1,0 0,-25 0,0 0,0 1,-25 24,0-25,1 25,-1 0,0 25,0-25,0 0,1 24,-1-24,0 25,0-25,0 25,1 0,-1 0,0-1,25 1,0 0,0 0,25 0,0-25,-1 0,1 0,0 0,0-25,0 25,-1 0,1-25,0 25,0-25,0 25,-25-25,24 25,-24-24,0-1,0 50,0-1,0 1,0 25,0-25,0-1,0 26,0-25,0 24,0 1,0-25,25 25,-25-1,0-24,0 0,0 24,0-24,0 0,0 0,0 0</inkml:trace>
  <inkml:trace contextRef="#ctx0" brushRef="#br0" timeOffset="477439.9346">10269 1463,'25'0,"0"0,0 0,0 0,0-24,-1 24,1 0,0-25,0 25</inkml:trace>
  <inkml:trace contextRef="#ctx0" brushRef="#br0" timeOffset="477648.1719">10468 1364,'-25'0,"0"0,1 0,24 25,0 0,0 0,0-1,0 1,0 0,0 0,0 0,0-1,0 1,0 0,0 0,0 0,24-25</inkml:trace>
  <inkml:trace contextRef="#ctx0" brushRef="#br0" timeOffset="478065.153">10567 1414,'0'0,"25"0,-25 25,25-1,-25 1,25 0,-25 0,24-25,-24 25,25-25,-25 24,25-24,-25-24,25 24,-25-25,0 0,25 25,-1 0,1 0,0 0,0 0,-25 25,25-25,-1 0,-24-25,0 0,0 0,-24 1,-1-1,25 0,-25 25</inkml:trace>
  <inkml:trace contextRef="#ctx0" brushRef="#br0" timeOffset="478397.1712">10790 1116,'25'0,"0"0,0 0,0 0,-25 25,24-25,1 0,-25 25,25-25,-25 25,0-1,0 1,0 0,0 0,0 0,0-1,0 1,-25-25,25 25,0-50,25 25,0-25,0 1,-1 24,1-25,0 25,0-25,0 0</inkml:trace>
  <inkml:trace contextRef="#ctx0" brushRef="#br0" timeOffset="479020.0839">11609 868,'0'-25,"0"1,0 48,0 1,0 0,0 0,0 0,0-1,0 1,0 0,0 0,0 24,25-24,-25 25,0-25,25 24,-25-24,24 25,-24-26,25 26,-25 0,25-26,-25 26,0-25,25 24,-25-24,0 25,25-25,-25 0,24-1,-24 1,0 0,0 0,25 0,-25-1,-25-24,1-24,-1 24,0 0,0-25,0 25,-24-25,-1 25,25-25,-24 25,-1-25,1 25,-1-24,25 24,-25-25,26 0,-1 25,0-25,0 0</inkml:trace>
  <inkml:trace contextRef="#ctx0" brushRef="#br0" timeOffset="479378.32">11857 744,'-25'0,"25"-25,0 1,25 24,0 0,0 0,-1 0,1 0,0-25,0 25,24 0,-24-25,25 25,-1 0,1-25,24 25,-24-25,0 25,-1-24,26 24,-26-25,1 25,0-25,-1 25,-24-25,25 25,-26-25,1 25,25 0,-25-25,-1 25,1 0</inkml:trace>
  <inkml:trace contextRef="#ctx0" brushRef="#br0" timeOffset="479940.3081">12031 1067,'0'0,"0"24,0 1,0 0,0 0,0 0,0-1,0 1,0 0,0 0,0 0,0-1,0 1,0 25,0-25,0-1,0 1,0 0,0 0,24-25,1-25</inkml:trace>
  <inkml:trace contextRef="#ctx0" brushRef="#br0" timeOffset="480418.3344">12204 1290,'25'-25,"-50"50,50-75,-25 25,-25 25,25 25,0 0,25 0,0 0,0-1,-1-24,-24 25,25-25,0 0,0 0,-25-25,0 1,0-1,0 0,0 0,25 25,-1 0,1 0,0 0,0 0,-25 25,25-25,0 0,-1 25,1-25,-25 25,25-25,0 24,0-24,-25-24,0-1,0 0,-25 25,25-25,-25 0,0 1,25-1,-25 25,25-25,-24 25,-1-25,0 25,25-25</inkml:trace>
  <inkml:trace contextRef="#ctx0" brushRef="#br0" timeOffset="480677.3795">12899 1166,'25'0,"-1"0,1 0,0 0,0 0,0 0,-1 0,1 0,-25-25,25 25,0 0,0 0,-1 0</inkml:trace>
  <inkml:trace contextRef="#ctx0" brushRef="#br0" timeOffset="480888.3686">13122 1091,'0'0,"-25"0,0 0,1 0,24 25,-25 0,25 0,0 0,0-1,0 1,25 0,-25 0,24-25,-24 25,25-25</inkml:trace>
  <inkml:trace contextRef="#ctx0" brushRef="#br0" timeOffset="481324.4554">13345 1116,'0'25,"0"0,25 0,-25-1,25-24,0 25,-1-25,1 0,0-25,0 25,0 0,0 25,-1-25,1 0,0 0,0 0,-25-25,0 1,0-1,0 0,0 0,-25 0,0 1,25-1,-25 25,25-25,-24 0</inkml:trace>
  <inkml:trace contextRef="#ctx0" brushRef="#br0" timeOffset="481627.4483">13593 843,'25'25,"0"-25,0 0,0 25,-1 0,-24 0,0-1,0 1,0 0,25-25,-25 25,0 0,25-25,0 0,0-25,-1 0,1 25,0-25,0 0,24 25,-24-24,0-1</inkml:trace>
  <inkml:trace contextRef="#ctx0" brushRef="#br0" timeOffset="482876.0586">13817 1860,'24'0,"-24"25,-24 0,24 0,-25 0,25-1,0 1,0 0,0 0,0 0,0-1,25 1,-1 0,1 0,0-25,0 0,0 0,-25-25,24 0,-24 0,0 1,0-1,0 0,0 0,0 50,25 0,0-25,-25 25,25-1,0 1,-1-25,-24 25,25-25,0 25,0-25,-25 25,25-25,-25-25,0 0,0 0,0 0,0 1,0-1,0 0,0 0,-25 0,25 1,0-1,-25 0,25 0,0 0,0 1,0-1</inkml:trace>
  <inkml:trace contextRef="#ctx0" brushRef="#br0" timeOffset="483043.9623">14437 1836,'0'-25,"24"25,-24-25,25 25,-25-25,25 25,-25-25,25 25,0-24</inkml:trace>
  <inkml:trace contextRef="#ctx0" brushRef="#br0" timeOffset="483549.1469">14461 2158,'0'0,"0"-25,0 0,25 25,-25-24,25 24,-25-25,25 25,0-25,0 25,-1-25,1 25,0-25,0 25,0-24,-1 24,1 0,0-25,0 25,0-25,-1 25,1-25,0 25,-25-25,25 25,0 0,-25-24,0 48,0 1,0 0,-25-25,25 25,0 0,0-1,25 1,-1-25,1 0,0 0,0 0,0 0,24 0,-24 0,0-25,0 25,-1-24,1-1,0 0,0 0,-25 0,25 1,-25-1,0 0,0 0,0 0,0 1,0-1,0 0,-25 25,25-25,-25 0,0 25,0-25,1 25,-1 0,0-24,0 24,0 0,-24 24,24-24,0 0,0 25,1-25,-1 25,-25 0</inkml:trace>
  <inkml:trace contextRef="#ctx0" brushRef="#br0" timeOffset="484496.948">8260 1786,'0'-25,"0"0,0 1,25-1,0 0,-25 0,25 0,0 0,-1 1,1-1,0 0,25-25,-26 26,26-1,-25-25,24 25,-24 1,25-26,-25 25,24-24,1 24,-25 0,24-25,-24 26,25-1,-26 0,1 0,0 0,0 1,0-1,-1 25,1-25</inkml:trace>
  <inkml:trace contextRef="#ctx0" brushRef="#br0" timeOffset="485141.4922">10716 1687,'-25'0,"25"25,-25-25,50 0,-25-25,25 25,0-25,-25 0,49 0,-24 0,0 1,25-1,-1 0,-24-25,25 26,-1-1,1-25,-1 25,1-24,-25 24,24-25,1 26,0-26,-1 25,-24-24,25 24,-25 0,-1 0,26 0,-25 25,-25-24,25 24,-1 0,-24-25</inkml:trace>
  <inkml:trace contextRef="#ctx0" brushRef="#br0" timeOffset="485813.4344">13767 1389,'-25'0,"25"25,-25-25,25-25,25 0,0 0,0 1,0-1,-1 0,1 0,25 0,-25 1,24-1,-24 0,25 0,-1 0,-24 1,25-26,-26 25,26 0,-25 1,24-1,-24 0,0 25,0-25,0 0,-1 25,1 0,-50 0,1 25,-1-25</inkml:trace>
  <inkml:trace contextRef="#ctx0" brushRef="#br0" timeOffset="486778.7389">12055 1811,'0'-25,"25"25,0-25,0 25,0 0,-1-25,26 25,-25-24,24 24,1 0,0-25,-1 25,1-25,0 25,-1 0,-24-25,25 25,-26-25,26 25,-25 0,0-25,-1 25,1 0,0-24,0 24</inkml:trace>
  <inkml:trace contextRef="#ctx0" brushRef="#br0" timeOffset="487126.6829">12452 2108,'0'-24,"0"48,0 1,0 0,0 0,0 0,0-1,0 1,0 0,0 0,25 0,-25-1,25 1,-25 0,25-25</inkml:trace>
  <inkml:trace contextRef="#ctx0" brushRef="#br0" timeOffset="487471.4868">12700 2183,'0'-25,"0"50,0 0,25-25,-25 24,25 1,-25 0,25-25,-25 25,25-25,-1 0,-24 25,25-25,0 0,-25-25,25 25,-25-25,0 0,25 25,-25-25,0 1,0-1,0 0,-25 0,25 0,-25 25,25-24,-25 24,0-25,1 25,24-25,-25 25,0 0,0 0,0 0,1 0,-1 0,0 0</inkml:trace>
  <inkml:trace contextRef="#ctx0" brushRef="#br0" timeOffset="488792.9034">9897 2232,'0'0,"0"-24,25 24,-25-25,25 25,0 0,0-25,-1 25,1-25,0 25,0 0,0-25,-1 25,26-24,-25-1,24 25,1-25,-25 25,25-25,-26 25,26-25</inkml:trace>
  <inkml:trace contextRef="#ctx0" brushRef="#br0" timeOffset="489451.3046">10964 2480,'0'-24,"0"-1,-25 25,25-25,-25 0,1 25,-1-25,0 25,0-24,0 24,1 0,-1 0,0 0,0 0,25 24,-25-24,25 25,0 0,0 0,25 0,0-25,0 0,0 0,-1 0,26 0,-25-25,0 25,-1 0,1-25,0 25,0 0,0-25,-1 25,-24-25,0 50,0 0,0 0,0 0,0-1,0 1,0 0,0 0,0 0,25-25,-25 24,0 1,25-25</inkml:trace>
  <inkml:trace contextRef="#ctx0" brushRef="#br0" timeOffset="489876.3067">11336 2356,'0'-24,"0"-1,25 25,0 0,0 0,-1 0,1 0,0 0,0 0,-25 25,25-25,-1 0,-24 24,25-24,0 0,-25 25,25-25,0 0,-25 25,24-25,1 25,0-25,0 0,-25 25,25-25,-1 0,1 0</inkml:trace>
  <inkml:trace contextRef="#ctx0" brushRef="#br0" timeOffset="490714.066">10716 2530,'0'-25,"-25"25,0 0,25-25,-24 25,24-24,0-1,0 0,24 25,1 0,-25-25,25 25,0 0,0 0,-1-25,1 25,0 0,0 0,0 25,-1-25,1 0,0 25,0-25,0 0,-1 25,1 0,-25-1,0 1,0 0,0 0,-25 0,1-1,-1 1,0-25,0 25,0-25,1 0,48 0,1 0,0 0,0 0,0 0,-1 0,1 0,0-25,0 25,0 0,-1 0,1 0,0 0,0 0,0 0,-25 25,24-25,-24 25,0 0,0 0,-24-25,24 24,-25-24,0 25,0 0,0-25,1 25,-1-25,0 25,0-25,0 0</inkml:trace>
  <inkml:trace contextRef="#ctx0" brushRef="#br0" timeOffset="491163.9171">11659 2232,'24'0,"1"0,-25-24,0 48,0 1,-25-25,25 25,0 0,-24 0,24-1,-25 1,25 0,-25 25,25-26,-25 1,0 0,25 0,-24 0,24-1,-25 1,25 0,0 0,-25-25,25 25,0 0</inkml:trace>
  <inkml:trace contextRef="#ctx0" brushRef="#br0" timeOffset="491970.6626">9848 2530,'25'0,"-1"0,1 25,0-25,0 0,0 25,-1-25,1 24,0-24,0 0,0 25,-1-25,1 0,-25 25,25-25,0 0,0 0,-1 25</inkml:trace>
  <inkml:trace contextRef="#ctx0" brushRef="#br0" timeOffset="492147.6071">10195 2604,'0'0,"-25"0,0 0,25 25,-24-25,-1 0,0 25,0-25,25 25,-25 0,25 0,0-1,-24-24,24 25,0 0</inkml:trace>
  <inkml:trace contextRef="#ctx0" brushRef="#br0" timeOffset="492397.0266">9451 2580,'0'-25,"25"25,0 25,-1-1,-24 1,25 0,0 0,-25 0,25 0,-25 24,0-24,25 25,-25-26,0 26</inkml:trace>
  <inkml:trace contextRef="#ctx0" brushRef="#br0" timeOffset="493560.8985">16173 1488,'25'-25,"0"25,-1 0,1-24,0 24,0-25,0 25,-1 0,1 0,0 25,0-25,0 24,-25 1,0 0,0 0,0 0,0-1,0 1,0 0,0 0,0 0,-25-25,25 25,-25-1,0-24,25 25,-25-25,25 25,-24-25,24 25,24-25,-24 25,25-25,0 24,0-24,0 25,-1 0,1-25,-25 25,25-25,-25 25,0-1,0 1,0 0,-25 0,25 0,-25-1,25 1,-24-25,-1 25,0 0,0 0,-24-25,24 24,0-24,25 25,-25-25,0 0,1 0</inkml:trace>
  <inkml:trace contextRef="#ctx0" brushRef="#br0" timeOffset="493848.8255">16868 1811,'0'0,"0"25,-25-25,0 24,0 1,0-25,25 25,-24-25,24 25,24-25,1 0,0 0,0 0,0-25,-1 25,1-25,0 25,0-25,-25 1,25-1,-25 0,0 0,0 0,0 1,0-26,0 25,0 0,-25 0,0 1,25-1,-25 0,0 25,1-25,-1 25,0 0</inkml:trace>
  <inkml:trace contextRef="#ctx0" brushRef="#br0" timeOffset="494242.9383">17636 595,'0'0,"-24"0,-1 0,25 25,0 0,0 0,25 0,-25-1,24 1,-24 0,25-25,-25 25,25 0,0-1,-25 1,25 0,-25 0,25 0,-25-1,0 1,0 0,24 0,-24 0,0-1,0 1,-24-25,-1 0,0 0,0 0,0 0</inkml:trace>
  <inkml:trace contextRef="#ctx0" brushRef="#br0" timeOffset="494790.2617">17835 695,'0'0,"25"0,0 0,-25 24,24-24,-24 25,25-25,-25 25,25-25,-25 25,0 0,25-25,-25 24,25-24,-25 25,24-25,-24 25,25-25,-25 25,25-25,0 0,-25 25,25-25,-25-25,0 0,0 0,-25 0,25 1,0-1,0 0,0 0,25 25,-1 0,1 0,-25-25,25 25,0 25,0-25,-1 0,1 25,0-25,0 0,-25 25,25-25,-25 25,24-25,-24 24,25-24,0 0,0 0,-25-24,25-1,-25 0,0 0,24 25,-24-25,0 1,0-1,0 0,0 0,-24 25,24-25,-25 25,0-24,0 24,0 0,1 0,-1 24</inkml:trace>
  <inkml:trace contextRef="#ctx0" brushRef="#br0" timeOffset="495094.8162">17810 1240,'0'0,"0"-25,25 25,0 0,0 0,-1 0,1 0,25 0,-25 0,24 0,1-24,-1 24,1 0,0 0,24-25,-24 25,-1 0,26 0,-26-25,1 25,-25 0,24 0,-24 0,0 0,0 0</inkml:trace>
  <inkml:trace contextRef="#ctx0" brushRef="#br0" timeOffset="495610.5386">18157 1563,'25'-25,"0"25,0-25,0 25,-1 0,1 0,0 0,0 0,0 0,-25 25,24-25,1 0,-25 25,0-1,0 1,0 0,0 0,0 0,-25 0,25-1,-24-24,24 25,-25 0,0-25,25 25,25-25,0 0,-1 0,1 0,0 0,0 0,0 0,-25 25,24-25,-24 24,0 1,-24-25,24 25,-25-25,0 25,0 0,0-25,1 24,-1-24,0 25,-25-25,26 25,-1-25,0 0,0 0,0 0,1 0,24-25</inkml:trace>
  <inkml:trace contextRef="#ctx0" brushRef="#br0" timeOffset="495905.4911">18629 1563,'0'0,"0"24,0 1,0 0,0 0,0 0,-25 0,25-1,0 1,0 0,0 0,25 0,-1-25,1 0,0 0,0 0,0 0,-1-25,1 25,-25-25,25 0,0 25,-25-25,0 1,25-1,-25 0,0 0,0 0,0 0,0 1,-25-1,0 0,0 25,0-25,1 25</inkml:trace>
  <inkml:trace contextRef="#ctx0" brushRef="#br0" timeOffset="496230.2789">19274 1166,'0'25,"24"-25,1 0,0 0,0-25,0 25,-1 0,26 0,-25-25,0 25</inkml:trace>
  <inkml:trace contextRef="#ctx0" brushRef="#br0" timeOffset="496416.2788">19348 1364,'0'0,"-25"0,25 25,25-50,0 25,0 0,-1-25,1 25,0 0,0 0,24-24,-24 24,0 0,0-25,24 25</inkml:trace>
  <inkml:trace contextRef="#ctx0" brushRef="#br0" timeOffset="496807.4374">20191 819,'0'-25,"0"0,0 50,0 0,0-1,0 1,0 0,0 0,0 0,0-1,0 1,0 0,-24 0,24 0,0-1,-25 1,25 0,0 0,0 0,0-1,0 1,0 0</inkml:trace>
  <inkml:trace contextRef="#ctx0" brushRef="#br0" timeOffset="497238.2962">20539 744,'0'0,"24"-25,-24 1,0 48,0 1,0 0,0 0,0 0,0-1,0 1,-24 25,24-25,0-1,-25 1,25 0,0 0,0 0,0-1,0 1,0 0,0 0,0 0,25-25,-1 0,1 0,0 0,-25-25,25 25,-25-25,25 25,-25-25,0 0,-25 25,0 0,0 0,0 25</inkml:trace>
  <inkml:trace contextRef="#ctx0" brushRef="#br0" timeOffset="497732.251">20985 992,'0'25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5:16:22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2555 13791,'0'0,"0"-24,0-1,0 0,0 0,0 0,-25 25,1 0,-1 0,0 25,0 0,0-25,25 25,-24-25,24 25,-25-25,25 24,0 1,0 0,25-25,-25 25,24-25,1 0,0 25,0-25,0 0,-1 24,1-24,-25 25,25-25,-25 25,0 0,0 0,-25-1,0-24,1 25,-1 0,0-25,0 0,0 0,1 0,-1 0,25-25,25 25,-25-25,24 25,1 0,-25-24,25 24,0 0,-25-25,25 25,-1 0,1 0,-25-25,25 25,0 0,-25-25,25 25,-1 0,-24-25,25 25,0-24,0 24,-50 0,25 24,-25-24,0 25,1-25,24 25,-25-25,25 25,0 0,25-1,-1-24,1 0,0 0,0 0,0 0,-1 0,1 0,0-24,0 24,0 0,-1 0,1-25,0 25,0 0,0-25,0 25,-1 0,-24-25,-24 0,-1 25,0 0,0 25,0-25,0 0,25 25,-24-25,24 25,0 0,0-1,24-24,-24 25,25-25,0 0,-25 25,25-25,0-25,0 25</inkml:trace>
  <inkml:trace contextRef="#ctx0" brushRef="#br0" timeOffset="267.3268">3175 13742,'0'0,"0"-25,0 0,0 0,0 1,0-1,-24 25,24-25,0 0,0 50,0 0,24 0,-24-1,0 1,0 0,25-25,-25 25,0 0,0-1,25 1,-25 0,0 0,0 0,25-25,-25 24,0 1,0 0,25-25</inkml:trace>
  <inkml:trace contextRef="#ctx0" brushRef="#br0" timeOffset="572.1433">3151 13940,'0'-25,"24"1,1 24,0-25,0 25,-25-25,25 25,-1 0,1-25,0 25,0 0,-25-25,25 25,-1 0,-24 25,0 0,25 0,-25 0,0-1,0 1,0 0,0 0,0 0,0-1,25-24,-25 25,0 0</inkml:trace>
  <inkml:trace contextRef="#ctx0" brushRef="#br0" timeOffset="1155.0596">3721 13940,'-25'-25,"0"25,1 0,-1 0,25 25,-25-25,0 0,25 25,0 0,25 0,0-25,-25 24,25-24,-1 25,1-25,-25-25,0 1,0-1,0 0,25 25,-25-25,25 25,0 0,-1 0,1 0,0 0,-25 25,25-25,-25 25,0 0,0-1,0 1,0 0,-25-25,25-25,0 0,0 1,25 24,0-25,-25 0,24 25,1-25,0 25,-25 25,25-25,-25 25,0 0,0-1,25 1,-25 0</inkml:trace>
  <inkml:trace contextRef="#ctx0" brushRef="#br0" timeOffset="1460.8259">4465 13791,'25'0,"-25"25,0 0,0 0,0 0,0-1,0 1,0 0,0 0,0 0,0-1,0 1,0 0</inkml:trace>
  <inkml:trace contextRef="#ctx0" brushRef="#br0" timeOffset="1683.3694">4341 13767,'25'-25,"0"25,0 0,-25-25,24 25,1 0,-25-25,25 25,0 0,0 0,-1-25,1 25,-25 25</inkml:trace>
  <inkml:trace contextRef="#ctx0" brushRef="#br0" timeOffset="1881.4813">4490 14139,'0'24,"25"-24,0-24,-1-1,1 25,0-25,0 0,0 25,-1 0,-24-25</inkml:trace>
  <inkml:trace contextRef="#ctx0" brushRef="#br0" timeOffset="2800.9106">2754 14287,'-25'0,"25"25,25-25,-1 0,1 25,0-25,0 0,0 0,-1 0,1 0,25 0,-25 0,0 25,-1-25,1 0,0 0,25 0,-26 0,1 0,25 0,-25 0,24 0,1 0,-25 0,24 0,-24 0,25 0,-1 0,-24 0,25-25,-1 25,1 0,-1 0,-24 0,25 0,-1 0,1-25,25 25,-26 0,1 0,-1 0,1 0,0 0,-1-25,1 25,-1 0,1 0,-25 0,24 0,1 0,0 0,-1 0,-24 0,25 0,-26 0,26 0,-25 0,0 0,24 0,-24 0,0 0,0 0,0 0,-1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6:11:09.81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16818 1240,'-25'0,"0"0,25 25,-24 0,24 0,0-1,0 1,0 0,0 0,0 0,0-1,0 1,0 0,0 0,0 0,0-1,0 1,0 0,0 0,24 0,-24 0,0-1,0 1,0 0,0 0,0 0,0-1,-24 1,24 0,-25-25,25 25,-25-25,0 0,0 25,0-25,25-25,-24 25,-1 0,25-25</inkml:trace>
  <inkml:trace contextRef="#ctx0" brushRef="#br0" timeOffset="610.4768">16719 1339,'25'0,"-25"-24,24 24,1 0,0 0,0 0,0 0,-1 0,1 0,0 0,-25 24,25-24,0 25,-1 0,-24 0,25-25,-25 25,0-1,0 1,0 0,0 0,25 0,-25-1,0 1,0 0,0 0,25-25,-25 25,25-25,-1 0,-24-25,0 0,25 25,-25-25,0 0,0 1,0-1,0 0,0 0,0 0,0 1,0-1,25 25,0 0,0 0,-1 25,1-25,0 0,0 24,0-24,-1 25,1-25,-25 25,25-25,0 25,0-25,-25 25,24-25,1 0,-25-25,0 0,0 0,0 0,-25 25,25-24,-24 24,24-25,-25 0,0 0,0 25,0 0,1 0</inkml:trace>
  <inkml:trace contextRef="#ctx0" brushRef="#br0" timeOffset="1370.3183">14461 2332,'0'0,"-49"0,24 24,-25-24,1 0,24 0,0 0,0 0,1 0,-1 0,0 0,25 25,25-25,0 25,-1-25,1 0,0 0,0 0,0 0,24 0,-24 0,25 25,-1-25,1 0,24 0,-24 0,24 0,1 0,-1-25,1 25,-1 0,25 0,0-25,1 25,-1 0,0-25,25 25,-25-24,1 24,24 0,0-25,-25 25,25-25,0 25,0-25,-25 25,25-25,0 25,0 0,0-24,25 24,-25-25,0 25,0-25,0 25,25-25,-25 25,0 0,0-25,0 25,0 0,0-24,0 24,0 0,0 0,-25 0,25-25,0 25,-24 0,-1 0,0 0,0-25,1 25,-1 0,0 0,-25 0,1 0,-1 0,1-25,-1 25,0 0,-24 0,0 0,-1 0,1 0,-1 0,-24 0,0 0,0 0,0 0,0 0</inkml:trace>
  <inkml:trace contextRef="#ctx0" brushRef="#br0" timeOffset="66105.3535">8583 6747,'0'-25,"0"0,-25 25,0 25,25 0,-25-25,25 25,-24-1,24 1,-25 0,25 0,0 25,0-26,0 1,0 25,0-25,0-1,0 1,0 0,25 0,-25 0,24-25,-24 24,25-24,0 0,0 0,0 0,-1 0,1-24,0-1,0 0,0 0,-25 0,24 1,1-1,-25 0,0-25,0 26,0-1,0-25,0 25,0 0,-25 1,1-1,-1 0,0 25,0-25,0 25,1 0,24 25,-25-25,0 25,25 0,0-1</inkml:trace>
  <inkml:trace contextRef="#ctx0" brushRef="#br0" timeOffset="66424.6413">8707 6573,'0'-25,"0"1,-25 24,25 24,0 1,0 0,0 0,0 24,0-24,0 0,0 25,0-26,0 26,0-25,0 25,0-1,0-24,25 25,-25-26,0 1,25 25,-25-25,0-1,24 1,1 0,-25 0,25-25</inkml:trace>
  <inkml:trace contextRef="#ctx0" brushRef="#br0" timeOffset="66662.5649">9128 6970,'25'0,"0"0,0-25,0 25,-1 0,1-24,0 24,0 0,0 0</inkml:trace>
  <inkml:trace contextRef="#ctx0" brushRef="#br0" timeOffset="66881.4779">9302 7169,'0'24,"-25"-24,50 0,0 0,0 0,0-24,-1 24,1 0,-25-25,25 25,0 0,0 0</inkml:trace>
  <inkml:trace contextRef="#ctx0" brushRef="#br0" timeOffset="69178.5563">10418 6846,'0'25,"25"-25,0 0,0 0,0 0,-1 0,1 0,0 0,0 0,0 0,-1 0,1 0,0-25,0 25,0 0,-1 0,1 0,0 0,0 0,0 0,-25-25</inkml:trace>
  <inkml:trace contextRef="#ctx0" brushRef="#br0" timeOffset="70180.3224">11311 6846,'0'0,"0"-25,25 0,-25 1,0-1,25 0,-25 0,0 0,0-24,0 24,0 0,0 0,0 1,0-1,0 0,0 0,0 0,-25 1,25-1,-25 25,25-25,0 0,-25 25,1-25,-1 25,25 25,-25-25,25 25,0 0,0 0,0-1,0 26,0-25,0 0,0-1,0 26,0-25,0 0,0 24,25-24,-25 0,0 0,25-1,-25 1,24 0,-24 0,25 0,0 0,0-1,0-24,0 0,-1 0,1 0,0-24,-25-1,25 0,-25 0,0 0,0 0,0 1,0-1,-25 25,25-25,0 50,0 0,25-25,-25 24,25-24,-1 25,1-25,-25 25,25-25,0 0,-25 25,25-25,-1 0,-24-25,0 0,25 25,0 0,0 0,0 0,-25 25,24-25,-24 25,25-25,0 0,-25-25,25 0,-25 0,25 1,-1 24,1 0,0 0,-25 24,25-24,-25 25,25 0,-25 0,24-25,-24 25,25-25,-25 25</inkml:trace>
  <inkml:trace contextRef="#ctx0" brushRef="#br0" timeOffset="70481.2261">11088 6672,'0'0,"0"-24,-25 24,25-25,0 0,25 25,0 0,0 0,-25-25,24 25,1 0,0-25,0 25,0 0,-1-24,26 24,-25 0,0 0,0 0,-1-25,1 25,0 0,0 0,0 0</inkml:trace>
  <inkml:trace contextRef="#ctx0" brushRef="#br0" timeOffset="71428.2128">11956 6325,'0'0,"25"0,0 0,0 0,-1 0,1 0,0 0,0 0,0-25,-1 25,1 0</inkml:trace>
  <inkml:trace contextRef="#ctx0" brushRef="#br0" timeOffset="71715.11">12328 6152,'0'-25,"0"0,0 0,-25 25,25 25,0 0,0 0,25-1,-25 1,0 0,0 0,0 0,0-1,0 26,0-25,25 0</inkml:trace>
  <inkml:trace contextRef="#ctx0" brushRef="#br0" timeOffset="72500.598">12700 6796,'0'-24,"0"48,0 1,0 0,0 0,0 0,25-25,0 25,0-25,-25 24,25-24,-1-24,1-1,-25 0,0 0,0 0,25 25,0 0,0 25,-1-25,1 0,0 25,0-25,-25-25,0 0,-25 0,25 1,-25 24,25-25,-25 25,25-25,-24 0,-1 25</inkml:trace>
  <inkml:trace contextRef="#ctx0" brushRef="#br0" timeOffset="72867.4298">12427 6672,'0'0,"-24"0,24 25,0 0,-25-25,25 25,0 0,0-1,0 1,0 0,0 0,25 0,-1 0,-24-1,25-24,-25 25,25-25,0 25,-25 0,25-25,0 0,-1 25,1-25</inkml:trace>
  <inkml:trace contextRef="#ctx0" brushRef="#br0" timeOffset="73172.2154">13172 6672,'0'0,"24"0,1-24,-25-1,25 25,0 0,-25 25,25-25,-25 24,24-24,-24 25,25 0,-25 0,0 0,0-1,0 1,0 0,0 0,0 0</inkml:trace>
  <inkml:trace contextRef="#ctx0" brushRef="#br0" timeOffset="73557.8457">12899 7094,'0'25,"0"-50,25 25,-1 0,1 0,0 0,0 0,0 0,-1 0,1-25,0 25</inkml:trace>
  <inkml:trace contextRef="#ctx0" brushRef="#br0" timeOffset="73897.7315">13072 7218,'25'0,"-25"25,0 0,0 0,0-1,25 1,-25 0,0 0,0 0,0-1,0 1,25 0,-25 0,0 0</inkml:trace>
  <inkml:trace contextRef="#ctx0" brushRef="#br0" timeOffset="74797.1766">13742 6921,'25'0,"0"0,0 0,-1 0,1 0,0 0,0-25,0 25,-1 0,1 0,0 0,0 0,0 0,-1-25,1 25,0 0,0 0,0 0,-1 0</inkml:trace>
  <inkml:trace contextRef="#ctx0" brushRef="#br0" timeOffset="75578.1024">14437 6796,'0'0,"24"-24,-24-1,25-25,-25 25,0 1,0-1,0 0,0 0,0 0,0 1,0-1,0-25,0 25,-25 25,25-24,-24-1,24 0,-25 25,25-25,-25 25,25-25,-25 25,0 0,25 25,0 0,0 0,0 0,0-1,0 1,0 0,0 0,0 24,0-24,25 0,-25 0,25 24,-25-24,25 0,-25 0,0 0,25 24,-25-24,24-25,-24 25,25 0,-25 0,25-25,0 24,0-24,0 0,-25-24,24 24,-24-25,25 0,-25 0,25 25,-25-25,0 0,0 1,0-1,-25 25,25-25,0 50,0 0,0-1,0 1,25-25,-25 25,25-25,-25 25,25 0,-1-25,1 0,-25-25,0 0,25 25,0-25,0 25,-1 25,-24 0,25-25,-25 25,0 0,25-25,-25 24</inkml:trace>
  <inkml:trace contextRef="#ctx0" brushRef="#br0" timeOffset="75750.0064">14958 6846,'0'-25,"24"25,-24-25,25 25,-25-24,0 48,25-24,0 0,-25 25,0 0,25-25,-25 25,0 0</inkml:trace>
  <inkml:trace contextRef="#ctx0" brushRef="#br0" timeOffset="76032.1086">14263 6648,'-25'-25,"25"0,25 25,0 0,0-25,-1 25,1 0,0 0,0-25,0 25,-1 0,1 0,0 0,0 0,0 0,0 0,-1 0</inkml:trace>
  <inkml:trace contextRef="#ctx0" brushRef="#br0" timeOffset="76251.1294">14809 6449,'0'-25,"0"1,25 24,-1 0,1-25,0 25,0 0</inkml:trace>
  <inkml:trace contextRef="#ctx0" brushRef="#br0" timeOffset="76521.9929">15305 6201,'0'-25,"-25"25,0 0,0-24,25 48,0 1,0 0,0 0,25 0,-25-1,0 1,25 0,-25 0,0 0,0 24,0-24,0 0,0 0,25-1</inkml:trace>
  <inkml:trace contextRef="#ctx0" brushRef="#br0" timeOffset="78378.0245">15652 6573,'0'-25,"0"1,0 48,0 1,0 0,0 0,0 0,0-1,25 1,-25 0,25-25,-25 25,25-25,-1 25,1-25,0 0,0 0,-25-25,0 0,0 0,0 0,25 25,-1 0,1 0,0 25,0-25,0 0,-1 0,1 25,0-25,0 0,0-25,-25 0,0 1,0-1,-25 25,25-25,-25 0,25 0,-25 1,0-1,1 0,-1 0,25 0</inkml:trace>
  <inkml:trace contextRef="#ctx0" brushRef="#br0" timeOffset="79905.9475">15602 7069,'-24'0,"48"0,1 0,0 0,0-24,0 24,0 0,-1 0,1 0,0-25,25 25,-26 0,26 0,-25-25,24 25,-24 0,0-25,25 25,-26 0,1 0,0 0,0-25,0 25,-1 0,1 0,0 0,0 0,-25-24,25 24,-50 0,25 24</inkml:trace>
  <inkml:trace contextRef="#ctx0" brushRef="#br0" timeOffset="80952.9676">16049 7218,'0'25,"25"-25,-25 25,0 0,0-1,0 1,0 0,0 0,-25-25,25 25,-25-25,25 24,-25-24,1 0,48 0,1 0,0 0,0 0,0 0,-1-24,1 24,0 0,0 0,0-25,-1 25,1 0,0 0,0 0,0-25,-1 25,1 0,0 0,-25-25</inkml:trace>
  <inkml:trace contextRef="#ctx0" brushRef="#br0" timeOffset="81365.9951">15900 7218,'-25'0,"50"-25,0 25,0 0,0 0,-1 0,1 0,-25-24,25 24,0 0</inkml:trace>
  <inkml:trace contextRef="#ctx0" brushRef="#br0" timeOffset="81873.3787">16644 6325,'0'-25,"25"1,0-1,-25 50,25-25,0 24,-25 1,24-25,-24 25,25 0,0 0,-25-1,25 1,-25 0,25 0,-25 0,24-1,-24 1,0 0,0 0,0 24,0-24,0 25,0-25,0 24,0-24,0 25,0-25,0 24,-24-24,24 25,-25-26</inkml:trace>
  <inkml:trace contextRef="#ctx0" brushRef="#br0" timeOffset="82328.6774">15627 6598,'0'25,"0"0,-25-1,25 1,-24 0,24 0,-25 0,25-1,0 26,-25-25,25 25,-25-26,25 26,0 0,0-26,0 26,0 0,0-26,0 26,0-25,25 0,0-1,0 1</inkml:trace>
  <inkml:trace contextRef="#ctx0" brushRef="#br0" timeOffset="91463.8943">16272 7417,'25'0,"0"0,0 0,-25 24,24-24,-24 25,0 0,25-25,-25 25,0 0,0-1,0 1,0 0,0 0,0 0,-25-1,1 1,24 0,-25-25,0 0,25 25,-25-25,0 0,1 0,-1 0,0 0,0 0,0 0,1-25,-1 25,0-25,0 25</inkml:trace>
  <inkml:trace contextRef="#ctx0" brushRef="#br0" timeOffset="92467.6643">17314 6871,'0'25,"-25"-25,50-25,0 25,0 0,-1 0,1-25,0 25,0 0,0 0,-1-25,1 25,0 0,0 0,0 0,-1 0,-24-25,25 25,-25 25</inkml:trace>
  <inkml:trace contextRef="#ctx0" brushRef="#br0" timeOffset="93440.2559">17860 6772,'0'0,"25"-25,-25 0,0 0,24 0,-24 1,25-1,-25 0,0 0,0 0,25 1,-25-1,0 0,0 0,0 0,0 1,0-1,0 0,0 0,-25 25,25-25,0 50,-25-25,25 25,-24 0,24 0,0-1,0 1,-25 0,25 0,0 0,0-1,0 1,0 0,0 0,25 0,-25-1,0 1,24 0,-24 0,0 0,0-1,25-24,-25 25,25-25,0 0,-25 25,25-25,-25-25,24 25,1-25,-25 1,25-1,-25 0,25 0,-25 0,0 1,0-1,0 50,0-1,25-24,-25 25,24-25,-24 25,25 0,0-25,-25 25,0-1,25-24,-25-24,25 24,-25-25,24 0,-24 0,25 25,-25-25,25 25,-25-24,25 24,0-25,-25 50,0-1,24-24,-24 25,0 0,25-25,0-25,0 0,0 1,-1 24,1-25,0 25,0 0,0 0,-25 25,24-25,-24 24,25-24</inkml:trace>
  <inkml:trace contextRef="#ctx0" brushRef="#br0" timeOffset="93709.1546">17736 6598,'-25'0,"25"-25,25 25,-25-25,25 25,-1 0,1-24,0 24,0 0,0-25,-1 25,1 0,0 0,0 0,0-25</inkml:trace>
  <inkml:trace contextRef="#ctx0" brushRef="#br0" timeOffset="93925.1106">18157 6375,'-24'0,"24"-25,0 0,24 25,1-25,0 25,0 0,0 0,-1 0,1 0</inkml:trace>
  <inkml:trace contextRef="#ctx0" brushRef="#br0" timeOffset="94191.019">18653 6052,'0'0,"-24"0,-1 0,25-24,-25 24,0 0,25-25,0 50,0-1,25-24,-25 25,25 0,-25 0,25 0,-25-1,24 1,-24 25,0-25,25-1,-25 1,0 25</inkml:trace>
  <inkml:trace contextRef="#ctx0" brushRef="#br0" timeOffset="94751.9823">19150 6400,'0'-25,"-25"0,25 0,0 50,0 0,25-25,-1 25,-24-1,25-24,-25 25,25-25,-25 25,0 0,25-25,-25 25,25-50,-1 0,1 25,-25-25,25 25,0 0,0 0,-1 0,-24 25,25-25,0 0,-25-25,0 0,0 1,0-1,0 0,0 0,0 0,0 1,0-1,0 0,-25 0</inkml:trace>
  <inkml:trace contextRef="#ctx0" brushRef="#br0" timeOffset="95077.982">19075 6672,'0'0,"0"25,25-25,0 0,0 0,-1 0,1-25,0 25,0 0,0 0,24-24,-24 24,0-25,0 25,-1 0,1 0,25-25,-25 25,-1 0,1 0</inkml:trace>
  <inkml:trace contextRef="#ctx0" brushRef="#br0" timeOffset="95340.4118">19447 6846,'0'0,"0"25,0 0,0 0,25-1,-25 1,0 0,0 0,0 0,0-1,0 1,0 0,0 0,25 0</inkml:trace>
  <inkml:trace contextRef="#ctx0" brushRef="#br0" timeOffset="95596.5711">19695 6921,'0'24,"0"1,-25-25,25 25,0 0,-24 0,24-1,0 1,24-25,1 0,0 0,0 0,0-25,-1 1,-24-1,0 0,25 0,-25 0,0-24,0 24,0 0,-25 25</inkml:trace>
  <inkml:trace contextRef="#ctx0" brushRef="#br0" timeOffset="95874.5183">19919 6251,'0'0,"0"-25,24 25,-24-25,0 0,0 1,0-1,25 25,-25 25,25-1,0 1,-25 0,25 0,-25 0,0-1,24 26,-24-25,0 24,0-24,0 25,0-1,0 1,0-25,-24 24,-1 1,0-25,25 24,-25-24</inkml:trace>
  <inkml:trace contextRef="#ctx0" brushRef="#br0" timeOffset="96201.712">18951 6226,'-25'-25,"1"25,-1 0,25-25,-25 25,0 0,25 25,-25 0,25 0,0 0,0-1,0 26,0-25,0 24,0-24,25 25,-25-1,25 1,0-25,0 24,-1 1,1-25,0 24,0 1,0-25,-1 25,26-26,-25 1,0 0</inkml:trace>
  <inkml:trace contextRef="#ctx0" brushRef="#br0" timeOffset="97963.8937">11411 5184,'-25'0,"0"0,0 0,50 25,0-25,0 0,-1 0,26 0,-25 0,24 25,-24-25,25 0,-1 0,1 0,0 0,-1 0,-24 0,25 0,-1 0,-24 0,25 0,-26 0,26 0,-25 0,0 0,-1 0,1 0,0 0,0 0,0 0,-1 0,1 0,-50 0</inkml:trace>
  <inkml:trace contextRef="#ctx0" brushRef="#br0" timeOffset="98548.0567">9600 5358,'0'-25,"0"0,0 0,0 1,25 24,-1 0,1 0,0-25,0 25,0 0,-1 0,26 0,0 0,-26 0,26-25,0 25,-1 0,-24 0,25 0,-1 0,1-25,-1 25,-24 0,25 0,-25 0,0-25,24 25,-24 0,0 0,0 0,-1-24,1 24,0 0</inkml:trace>
  <inkml:trace contextRef="#ctx0" brushRef="#br0" timeOffset="100540.1616">19993 8880,'25'0,"0"0,-1 0,-24 25,25-25,-25 25,0-1,25-24,-25 25,0 0,25-25,-25 25,25-25,-1 25,1-25,0 0,0-25,0 25,-1 0,26-25,-25 25,24-25,1 0,0 1,-1-1,-24 0,25 0,-1-24,1 24,-25 0,24 0,-24 0,0 1,25-1,-26 25,-24-25,25 25,-25-25,25 25</inkml:trace>
  <inkml:trace contextRef="#ctx0" brushRef="#br0" timeOffset="101474.9201">20911 8334,'0'0,"0"-24,0-1,0 0,-25 25,25-25,-25 25,0 0,0 0,1 0,-1 0,0 0,0 0,0 0,1 0,-26 0,25 0,0 0,-24 0,24 0,-25 0,26 0,-26 0,0 0,1 25,24-25,-25 0,1 0,-1 0,1 0,-1 0,0 0,1 0,-1 0,0 0,1 25,-1-25,1 0,-26 0,26 0,-1 0,-24 0,24 0,-24 0,24 0,-24 0,24 0,-24 0,24 0,0 0,-24 0,24 0,1 0,-1 25,-24-25,24 0,0 0,-24 0,24 0,1 0,-26 0,26 0,-1 0,-24 24,24-24,1 0,-26 0,26 0,-1 0,0 25,1-25,-26 0,26 0,-1 0,0 0,-24 25,24-25,1 0,-1 0,1 0,-26 0,26 25,-1-25,0 0,1 0,-26 25,26-25,-1 0,1 0,-1 0,0 24,25-24,-24 0,-1 0,25 0,-24 25,24-25,-25 0,26 0,-26 0,25 0,-24 25,24-25,0 0,-25 0,26 0,-1 25,0-25,-25 0,26 0,-1 0,0 0,-25 25,26-25,-1 0,0 0,0 0,-24 0,24 0,0 0,0 24,-25-24,26 0,-1 0,0 0,0 0,-24 0,24 0,0 0,0 0,-24 0,24 25,0-25,-25 0,26 0,-26 0,25 0,-24 0,-1 0,25 0,-24 0,24 0,-25 25,1-25,24 0,-25 0,1 0,24 0,-25 0,1 0,-1 0,0 0,1 0,-1 25,25-25,-24 0,-1 0,0 0,1 0,-1 0,1 0,-1 0,0 0,26 0,-26 0,0 0,1 0,-1 0,1 0,-1 0,0 0,26 25,-26-25,0 0,25 0</inkml:trace>
  <inkml:trace contextRef="#ctx0" brushRef="#br0" timeOffset="103952.0941">14412 8310,'0'0,"-25"0,0 0,0 24,1-24,-1 0,0 25,0-25,0 25,1-25,-1 25,25 0,-25-25,0 24,0 1,25 0,-24 0,24 0,-25-25,25 24,-25 1,25 25,-25-25,25-1,0 1,-25 0,25 25,0-26,0 1,-24 25,24-1,0-24,0 25,0 0,0-26,0 26,0 0,0-1,0 1,0-1,0 1,0 24,0-24,-25 0,25 24,0-24,0-1,0 26,0-26,0 1,0-1,25 26,-25-25,0-1,0 1,24-1,-24 1,0 0,0-1,25 1,-25-25,0 24,0-24,25 25,-25-26,0 1,25 25,-25-25,25-1,-25 1,24 0,-24 0,25-25,0 25,0-25,0 24,-1 1,26-25,-25 25,0-25,-1 25,26-25,-25 25,24-25,1 0,-25 24,25-24,-1 0,26 0,-26 25,1-25,24 0,1 25,-26-25,26 0,-1 25,0-25,1 25,-1-25,25 0,-24 24,-1-24,26 0,-26 25,25-25,-24 0,24 25,0-25,-25 0,26 0,-1 0,0 25,0-25,1 0,-1 0,0 0,0 0,0 0,1 0,-1 0,0 0,0 0,0-25,1 25,-1 0,0 0,0 0,-24 0,24-25,0 25,0 0,-24 0,24 0,-25-25,26 25,-26 0,25-24,-24 24,24 0,-25-25,1 25,-1-25,25 25,-24 0,-1-25,-24 0,24 25,1-24,-1 24,-24-25,24 25,-24-25,-1 0,1 25,0 0,-1-25,1 25,-25-24,-1 24,26-25,-25 25,-25-25,25 25,-1-25,1 0,-25 1,25-1,-25 0,0 0,0 0,0 1,0-26,0 25,0-24,0 24,0-25,0 1,0 24,0-25,0 1,0-1,0 0,-25 1,25-1,0 0,-25 1,25-1,-24 1,24-1,0-24,-25 24,25 0,-25-24,25 24,-25-24,25 0,-25 24,1-24,24 24,-25-24,25 24,-25 0,25 1,-25-1,25 0,-25 1,1 24,24-25,-25 26,25-1,-25 0,0 0,25 0,-25 1,1-1,-1 0,0 25,25-25,-25 25,0-25,25 50</inkml:trace>
  <inkml:trace contextRef="#ctx0" brushRef="#br0" timeOffset="104761.1699">20588 6325,'0'25,"0"0,0 0,0-1,0 1,0 0,0 0,0 0,0-1,0 1,0 0,0 0,25 0,-25-1,0 1,25-25,-25 25,25-25,-1-25,1 25,0-25,0 25,24-24,-24-26,25 25,24-24,-24-1,24 0,1 1,-1-1,1-24,-1 24,0-24,26 24,-26-24,25 24,-24-24,24 24,-25 0,1 1,-1-1,-24 25,24-24,-24 24</inkml:trace>
  <inkml:trace contextRef="#ctx0" brushRef="#br0" timeOffset="110700.9547">21828 4440,'0'-25,"0"0,0 50,0 0,0 0,0 0,0-1,0 1,0 0,0 0,0 0,25-1,-25 1,25-25,-25 25,25-25,0 0,-1-25,1 25,25-25,0 25,-1-24,26-26,-26 25,50-24,-24-1,-1 0,1 1,-1-1,0 1,1-1,-1 0,-24 1,-1 24,1-25,0 26,-1-26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5:00:15.5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3051 7913,'0'-25,"-24"25,-1 0,0 0,0 0,0 0,0 0,1 0,-1 0,0 0,25 25,-25-25,25 24,0 1,0 0,0 0,25-25,-25 25,25-25,0 25,-1-25,1 24,0-24,-25 25,25-25,0 0,-25 25,25-25,-1 0,-24 25,25-25,-25 25,0-1,-25-24,1 25,-1-25,-25 25,25-25,0 0,1 0,24 25,-25-25,0 0,0 0,25-25,25 25,-25-25,25 25,0-25,-1 25,1 0,0-24,0 24</inkml:trace>
  <inkml:trace contextRef="#ctx0" brushRef="#br0" timeOffset="562.1078">3200 8062,'0'0,"25"-25,0 25,0-25,-25 0,24 25,-24 25,0 0,0 0,0-1,0 1,25 0,-25 0,0 0,0-1,0 1,0 0,0 0,25 0,-25-1,0 1,0 0,0 0,0 0,0-1,25 1,-25 0,0-50,0 0,0 1,0-1,0 0,0 0,0 0,0-24,0 24,0 0,0-24,0 24,0 0,0 0,0 0,-25 1,25-1,0 0,0 0,0 0,0 0,0 1,0-1,25 25,0 0,-1 0,1 0,0 25,0-25,-25 24,0 1,25-25,-25 25,0 0,0 0,-25-25,25 25,0-1,-25-24,0 25,25 0,-25-25,25 25,-24 0,-1-25</inkml:trace>
  <inkml:trace contextRef="#ctx0" brushRef="#br0" timeOffset="1186.367">3225 9128,'0'-25,"0"50,0 0,-25 0,25 0,0-1,0 1,-25 0,25 0,0 0,0-1,0 26,0-25,0 0,0-1,0 1,0 0,-24-25,24 25,0 0,0-1</inkml:trace>
  <inkml:trace contextRef="#ctx0" brushRef="#br0" timeOffset="1423.43">2952 9153,'0'0,"25"-25,0 25,0-25,-1 25,1 0,0-24,0 24,0-25,-1 25,1 0,0-25,0 25,0 0,-1 0,1 0,0 0,0 0</inkml:trace>
  <inkml:trace contextRef="#ctx0" brushRef="#br0" timeOffset="2052.4605">3498 9401,'0'0,"0"25,0 0,0-1,0 1,0 0,0 0,0 0,0-1,0 1,0 0,0 0,0 0,0-1,0 1,0 0,0 0,0-50,0 0,0 0,0 1,0-1,0 0,0 0,0 0,0 1,0-1,0 0,0 0,0 0,0 1,0-1,0 0,25 0,-25 0,0 1,24 24,-24-25,25 25,0-25,0 25,0 0,-1 0,1 0,0 0,0 0,-25 25,25-25,-1 0,-24 25,0-1,25-24,-25 25,0 0,0 0,-25-25,25 25,-24-25,24 24,-25 1,0 0,0-25,25 25,-25-25,1 0,24 25,-25-25</inkml:trace>
  <inkml:trace contextRef="#ctx0" brushRef="#br0" timeOffset="6497.2764">2704 8682,'0'0,"-25"0,0 0,25-25,25 25,-25 25,25-25,0 0,0 0,-1 0,1 0,0 24,0-24,0 0,-1 0,1 0,0 0,-25-24,25 24,0 0,0 0,-1 0,1 0,0 0,0 0,0 0,-1 0,1 0,0 0,0 0,0 0,-1 0,1 0,0 0,0 0,0 0,-1 0,1 0,-25 24,25-24,0 0,0 0,-1 0,1 0,0 0,0 0,0 0,-1 0,1 25,0-25,0 0,0 0,-1 0,1 0,0 0,0 0,0 0,-1 0,1 0,0-25,0 25,0 0,0 0,-1 0,1 0,0 0,0 0,0 0,-1 0,1 0,0 25,0-25,0 0,-1 0,1 0,0 0,0 0,0 0,-1 0,1 0,0 0,0 0,0 0,-1 0,1 0,0 0,0 0,0 0,-1-25,1 25,0 0,0 0,0 0,-1 0,1 0,25 0,-25 0,-1 0,1 0,25 0,-25 0,0 0,-1 0,26 0,-25 0,0 0,24 0,-24 0,25 0,-26 0,26-24,-25 24,0 0,24 0,-24 0,25 0,-26 0,1 0,25 0,-25 0,-1 0,26 0,-25 0,0 0,24 0,-24 0,0 0,24 0,-24 0,25 0,-25 0,-1 0,26 0,-25 0,0 0,24 0,-24 0,0 0,25 0,-26 0,1 0,0 0,25 0,-26 0,1 0,0 0,0 0,0 0,-1 0,1 0,0 0,0 0,0 0,-1 0,1 0,0-25,0 25,0 0,-1 0,1 0,0 0,0 0,0 0,-1 0,1 0,0 0,0 0,0 0,-1-25,1 25,25 0,-25 0,0 0,-1 0,1 0,0 0,0 0,0 0,24 0,-24 0,0 0,0 0,-1-25,26 25,-25 0,0 0,24 0,-24 0,0 0,24-25,-24 25,0 0,25 0,-26 0,26 0,-25 0,24 0,-24 0,25 0,-25 0,24 0,-24 0,0 0,25 0,-26-24,26 24,-25 0,24 0,-24 0,25 0,-25 0,-1 0,26 0,-25 0,24 0,-24 0,25 0,-25 0,24 0,-24 0,25 0,-26 0,26 0,-25 0,24 0,-24 0,25 0,-25 0,24 0,-24 0,25 0,-26 0,26 0,-25 0,0 0,24 0,-24 0,25 0,-25 0,24 0,-24 0,25 0,-26 0,26 0,-25 0,24 0,-24 0,25 0,-25 0,24 0,-24 0,0 0,24 0,-24-25,0 25,25 0,-26 0,1 0,0 0,0 0,0 0,-1 0,26 0,-25 0,0 0,0 0,-1 0,1 0,0 0,0 0,0 0,-1 0,1 0,0 0,25 0,-26 0,1 0,0 0,0 0,0 0,-1 0,1 0,0 0,0 0,0 0,-1 0,1-25,0 25,25 0,-26 0,1 0,0 0,0 0,24 0,-24 0,0 0,25 0,-26 0,1 0,0 0,25 0,-25 0,-1 0,1 0,0 0,0 0,0 0,-1 0,1 0,0 0,0 0,0 0,-1 0,1 0,0 0,0 0,0 0,-1 0,1 0,0 0,0 0,0 0,-1 0,1 0,0 0,0 0,0 0</inkml:trace>
  <inkml:trace contextRef="#ctx0" brushRef="#br0" timeOffset="8776.382">2307 7590,'0'0,"25"0,0 0,0 0,-1 0,1 0,0 0,0 0,0 0,-1 0,1 0,0 0,0 0,0 0,-1 0,1 0,0 0,0 0,0 0,-1 0,1 0,0 0,0 0,0 0,-1 0,1 0,0 0,25 0,-25 0,-1 0,1 0,25 0,-25 0,-1 0,26 0,-25-25,0 25,24 0,-24 0,25 0,-26 0,26 0,-25 0,0 0,24 0,-24 0,25 0,-26 0,1 0,25 0,-25 0,24 0,-24 0,25 0,-26 0,26 0,-25 0,25 0,-26 0,26 0,-25 0,24 0,-24 0,25 0,-25 0,24 0,-24 0,0 0,24 0,-24 0,0 0,25 0,-26 0,1 0,25 0,-25 0,24 0,-24 0,25 0,-26 0,1 0,25 0,-25 0,24 0,-24 0,25 0,-25 0,24 0,1 0,-25 0,24-24,-24 24,25 0,-26 0,26 0,-25 0,24 0,-24 0,25 0,-25 0,24 0,-24 0,25 0,-1 0,-24 0,25 0,-26 0,26 0,-25 0,24 0,1 0,-25 0,24 0,-24 0,25 0,-25 0,24 0,-24 0,0 0,25 0,-1 0,-24 0,25 0,-26 0,1 0,25 0,-25 0,24 0,-24 0,25 0,-26 0,26 0,-25 0,24 0,-24 0,25 0,-25 0,-1 0,26 0,-25 0,0 0,24 0,-24 0,25 0,-25 0,-1 0,26 0,-25 0,24 0,-24 0,25 0,-25 0,24 0,-24 0,0 0,24 0,-24 0,0 0,25 0,-26 0,1 0,0 0,0 0,24 0,-24 0,0 0,0 0,0 0,-1 0,26 0,-25 0,0 0,-1 0,1 0,0 0,0 0,25 0,-26 0,1 0,0 0,0 0,0 0,24 0,-24 0,0 0,0 0,-1 0,1 0,25 0,-25 0,-1 0,1 0,0 0,0 0,24 0,-24 0,0 0,0 0,0 0,-1 0,26 0,-25 0,0 0,-1 0,1 0,0 0,25 0,-26 0,1 0,0 0,0 0,24 0,-24 0,0 0,0 0,0 0,0 0,24 0,-24 0,0 0,0 0,-1 0,26 0,-25 0,0 0,-1 0,26 0,-25 0,0 0,-1 0,26 0,-25 0,0 0,-1 0,26 0,-25 0,0 0,24 0,-24 0,0 0,24 0,-24 0,25 0,-25 0,-1 0,26 0,-25 0,25 0,-26 0,1 0,25 0,-25 0,24 0,-24 0,0 0,24 0,-24 0,25 0,-25 0,24 0,-24 0,25 0,-26 0,26 0,-25 0,24 0,-24 0,25 24,-25-24,24 0,-24 0,0 0,24 0,-24 0,0 0,25 0,-25 0,-1 0,26 0,-25 0,0 0,-1 0,26 25,-25-25,0 0,24 0,-24 0,0 0,0 0,-1 0,1 0,25 0,-25 0,-1 0,1 0,0 0,0 0,0 0,-1 0,1 0,0 0,0 0,0 0,-1 0,-24 25</inkml:trace>
  <inkml:trace contextRef="#ctx0" brushRef="#br0" timeOffset="11182.5626">2258 10021,'24'0,"1"0,0 0,0 0,0 0,-1 0,1 0,0 0,0 0,0 25,-1-25,1 0,0 0,0 0,0 0,-1 0,1 0,0 0,0 0,0 0,-1 0,1 0,0 0,0 0,0 0,-1 0,1 0,0 0,0 0,0 0,0 0,-1 0,1 0,0 0,0 0,0 0,-1 0,1 0,0 0,0 0,0 0,-1 0,1 0,0 0,0 0,0 0,-1 0,1 0,0 0,0 0,0 0,-1 0,1 0,25 0,-25 0,-1-25,1 25,25 0,-25 0,24 0,-24 0,25 0,-26 0,26 0,-25 0,25 0,-26 0,1 0,25 0,-1 0,-24 0,25 0,-25 0,24 0,-24 0,25 0,-26 0,26 0,0 0,-26 0,26-25,0 25,-1 0,-24 0,25 0,-1 0,1 0,-1 0,1 0,0 0,-1 0,1 0,-25 0,24 0,1 0,0 0,-26 0,26 0,0 0,-1 0,1 0,-25 0,24 0,1-25,-1 25,1 0,0 0,-26 0,26 0,0 0,-1 0,1 0,-25 0,24 0,1 0,-25 0,24 0,1 0,0 0,-26 0,26-24,0 24,-26 0,26 0,0 0,-26 0,26 0,0 0,-26 0,26 0,0 0,-26 0,26 0,-25 0,24 0,1 0,-25 0,24 0,1 0,-25 0,25-25,-1 25,1 0,-25 0,24 0,1 0,-1 0,1 0,0 0,-1 0,-24 0,25 0,-1 0,1-25,-1 25,1 0,0 0,-1 0,1 0,-1 0,-24 0,25 0,0 0,-1 0,1 0,-1 0,1 0,0 0,-1 0,1 0,-1 0,1 0,0 0,-1-25,26 25,-26 0,1 0,-1 0,1 0,0 0,-1 0,1 0,-1 0,1 0,0 0,-1 0,-24 0,25 0,-1 0,1 0,-25 0,24 0,1 0,-25 0,24 0,1 0,-25 0,24 0,-24-25,25 25,-25 0,24 0,-24 0,25 0,-26 0,26 0,-25 0,24 0,1 0,-25-24,25 24,-26 0,26 0,-25 0,24 0,1 0,-25 0,0-25,24 25,-24 0,25 0,-26 0,26 0,-25 0,24 0,-24-25,25 25,-25 0,24 0,1 0,-25 0,24 0,-24-25,0 25,24 0,-24 0,0 0,25 0,-25 0,-1 0,26 0,-25-25,0 25,-1 0,26 0,-25 0,0 0,-1 0,1 0,25 0,-25 0,-1-24,1 24,0 0,0 0,0 0,24 0,-24 0,0 0,0 0,-1 0,1 0,0 0,0 0,0 0,-1 0,1 0,0 0,0 0,0 0,-1 0,1 0,0 0</inkml:trace>
  <inkml:trace contextRef="#ctx0" brushRef="#br0" timeOffset="13015.1829">4168 7640,'0'25,"0"-1,0 1,0 0,0 0,0 0,-25-1,25 1,0 0,0 0,0 0,0-1,0 1,0 0,0 0,0 0,0 0,0-1,0 1,0 0,0 0,0 0,0-1,25 1,-25 0,0 0,24 0,-24-1,0 1,0 0,0 0,0 0,25-1,-25 1,0 0,0 0,0 0,0-1,0 1,0 0,0 0,0 0,25-25,-25 24,0 1,0 0,0 0,0 0,0-1,0 1,0 0,25-25,-25 25,0 0,0-1,0 1,25-25,-25 25,0 0,0 0,0 0,0-1,0 1,0 0,0 0,0 0,0-1,0 1,0 0,0 0,0 0,0-1,0 1,24 0,-24 0,0 0,0-1,0 1,0 0,0 0,25 0,-25-1,0 1,0 0,0 0,0 0,0-1,0 1,0 0,0 0,0 0,0-1,0 1,0 0,0 0,0 0,0-1,0 1,0 0,0 0,0 0,0 0,0-1,0 1,0 0,0 0,0 0,0-1,-25-24,25 25,0 0,0 0,0 0,0-1,0 1,0-50,0 1,0-1</inkml:trace>
  <inkml:trace contextRef="#ctx0" brushRef="#br0" timeOffset="14070.2287">4316 8037,'0'25,"25"-25,-25 24,0 1,0 0,0 0,0 0,25-1,-25 1,0 0,25 0,-25 0,0-50,25 25,-25-25,24 0,-24 0,25 25,-25-24,25 24,-25-25,25 25,0 0,-1 0,1 25,0-1,-25 1,25-25,0 0,-25-25,24 25,-24-24,0-1,0 0,0 0,0 0,0 1,0-1</inkml:trace>
  <inkml:trace contextRef="#ctx0" brushRef="#br0" timeOffset="14334.7437">4887 8086,'0'-24,"25"24,-1 0,1 0,0 0,0 0,0 0</inkml:trace>
  <inkml:trace contextRef="#ctx0" brushRef="#br0" timeOffset="14553.906">4912 8210,'-25'25,"25"-50,25 25,-1 0,1 0,0 0,0-24,0 24,0 0,-1 0</inkml:trace>
  <inkml:trace contextRef="#ctx0" brushRef="#br0" timeOffset="15182.9123">5433 8012,'24'0,"-24"25,0 0,0-1,0 1,0 0,-24 0,24 0,-25-25,25 24,-25-24,0 25,0-25,1 0,-1 0,0-25,25 1,0-1,0 0,25 25,-25-25,25 25,-1 0,-24-25,25 25,0 0,0 0,0 0,-1 0,1 25,0 0,0-25,-25 25,25-25,-25 25,24-25,-24 24,25-24,0 0,0 0,0 0,-1 0,1-24,0 24,-25-25,25 25,-25-25,0 0,0 0,0 1,0-1,-25 25,25-25,-25 25,25-25,-25 25,1 0,24-25,-25 25</inkml:trace>
  <inkml:trace contextRef="#ctx0" brushRef="#br0" timeOffset="18177.7417">6623 7615,'0'25,"0"0,0-1,0 1,25 0,-25 0,0 0,0-1,25 1,-25 0,0 0,0 0,0-1,25 1,-25 0,0 0,0 0,0 0,0-1,24-24,-24 25,0 0,0 0,0 0,25-1,-25 1,0 0,0 0,0 0,25-1,-25 1,25 0,-25 0,0 0,0-1,25 1,-25 0,0 0,0 0,24-1,-24 1,0 0,0 0,0 0,0-1,25 1,-25 0,0 0,0 0,0-1,0 1,0 0,0 0,25-25,-25 25,0-1,0 1,0 0,0 0,0 0,0 0,25-1,-25 1,0 0,0 0,0 0,0-1,0 1,0 0,0 0,0 0,0-1,0 1,25 0,-25 0,0 0,0-1,0 1,0 0,0 0,0 0,0-1,0 1,24-25,-24 25,0 0,0 0,0-1,0 1,25 0,-25 0,0 0,0-1,0 1,0 0,25-25,-25 25,0 0,0-1,0 1,0 0,0 0,25-25,-25 25,0 0,0-1,0-48,-25 24</inkml:trace>
  <inkml:trace contextRef="#ctx0" brushRef="#br0" timeOffset="19252.2021">4688 9103,'0'-24,"25"24,-25 24,0 1,25 0,-25 0,0 0,25-1,-25 1,0 0,25 0,-25 0,0-1,0 1,24 0,-24 0,0-50,25 25,-25-25,0 0,25 25,-25-24,25-1,-25 0,25 25,-1 25,1 0,0-1,0 1,0-25,-25 25,0-50,0 0,0 1,0-1,0 0,0 0,0 0,0 1,0-1,0 0,0 0,25 25,-25-25</inkml:trace>
  <inkml:trace contextRef="#ctx0" brushRef="#br0" timeOffset="19525.3338">5209 9203,'0'-25,"25"25,0 0,0-25,0 25,-1 0,1 0,0 0,0 0</inkml:trace>
  <inkml:trace contextRef="#ctx0" brushRef="#br0" timeOffset="19767.5973">5259 9327,'0'0,"0"24,-25-24,50 0,0 0,0-24,-1 24,1 0,0 0,0-25,0 25,-1 0,1 0</inkml:trace>
  <inkml:trace contextRef="#ctx0" brushRef="#br0" timeOffset="21657.546">6003 9054,'-25'0,"25"25,-25-25,25 24,0 1,-24-25,24 25,0 0,-25 0,25-1,0 1,0 0,25-25,-25 25,24 0,1-1,0-24,-25 25,25-25,0 0,-1 0,1 0,0 0,0 0,-25-25,25 25,0-24,-1 24,-24-25,25 25,-25-25,0 0,25 25,-25-25,0 1,0-1,-25 25,25-25,-25 0,25 0,-24 25,24-24,-25 24,0-25,0 25,0 0,0 0,1 0</inkml:trace>
  <inkml:trace contextRef="#ctx0" brushRef="#br0" timeOffset="56310.306">7491 7888,'-24'0,"-1"0,25 25,-25-1,25 1,0 0,0 0,0 0,0 0,0-1,0 1,0 0,25-25,-25 25,25-25,-25 25,24-25,1 0,0 0,0 0,0-25,-1 25,-24-25,25 25,0-25,-25 0,25 25,-25-24,0-1,0 0,0 0,0 0,-25 0,25 1,-25 24,25-25,-25 25,1 0,-1 0,0 0,0 0,0 0,1 0,24 25,-25-25,25 24</inkml:trace>
  <inkml:trace contextRef="#ctx0" brushRef="#br0" timeOffset="57170.8039">7987 7739,'0'-25,"0"0,0 50,0 0,0 0,-24-25,24 25,0-1,0 1,0 0,0 0,0 24,0-24,0 0,0 0,0 0,-25 0,25-1,0 1,0 0,0 25,0-26,0 1,0 0,0 0,0 0,0-1,0 1,0 0,0 0,0-50,25 25,-1 0,1-25,0 25,0 0,0 0,-1-25,1 25,0 0,0 0,0-24,0 24,-1 0,1 0,0 0,0 0,0 0</inkml:trace>
  <inkml:trace contextRef="#ctx0" brushRef="#br0" timeOffset="58817.1792">8211 8037,'25'0,"-1"-25,1 25,0 0,0 0,0 0,-25-25</inkml:trace>
  <inkml:trace contextRef="#ctx0" brushRef="#br0" timeOffset="59456.0745">8657 7913,'0'-25,"-25"25,1 0,24 25,-25-25,0 0,0 0,25-25,25 25,-25-25,25 25,0 0,-1 0,1 0,0 0,0 25,0-25,-25 25,24-1,-24 1,0 0,0 0,0 0,0 0,0-1,-24-24,24 25,-25-25,0 0,25 25,-25-25,0 0,1 0,-1 0,0 0,25-25,25 25,0 0,-1-25,1 25,0 0,0 0,0 0,-1 0,1 0,0 0,0 0,0 0,-1 0</inkml:trace>
  <inkml:trace contextRef="#ctx0" brushRef="#br0" timeOffset="59918.4335">9029 7863,'-25'0,"1"0,24-25,24 0,1 25,0 0,0 0,0 0,-1 0,1 0,0 0,-25 25,25-25,-25 25,0 0,0 0,0-1,0 1,0 0,0 0,0 0,-25 0,25-1,0 1,0 0,0 0,0 0</inkml:trace>
  <inkml:trace contextRef="#ctx0" brushRef="#br0" timeOffset="60473.0896">8955 8062,'25'-25,"-1"25,1-25,0 25,0-25,0 25,-1 0,-24-25,25 25,0 0,0 0,0-25,-1 25,1 0,0-24,0 24,0 0,-25-25,25 25,-1 0,1 0,-25 25,0-1,-25 1,25 0,-24-25,24 25,0 0,-25-25,25 25,0-1,0 1,25-25,-1 0,1 0,-25-25,25 25,-25-24,25 24,-25-25,25 25,-25-25,24 0,-24 0,0 0,0 1,-24 24,-1 0,25-25,-25 25,0 0,0 0,1 0</inkml:trace>
  <inkml:trace contextRef="#ctx0" brushRef="#br0" timeOffset="60807.675">9550 7689,'0'25,"0"0,0 0,25-25,0 0,0 0,-1 0,1 0,0 0,-25-25,0 0,0 0,0 1,-25 24,25-25,-25 25,1 0,-1 0,0 0,0 0</inkml:trace>
  <inkml:trace contextRef="#ctx0" brushRef="#br0" timeOffset="63329.344">7591 9054,'0'-25,"0"50,0 0,0-1,0 1,0 0,0 0,0 0,0-1,0 1,0 0,0 0,0 0,0-1,0 1,0 0,0 0,0 0,0-1,0 1,24-25,-24 25</inkml:trace>
  <inkml:trace contextRef="#ctx0" brushRef="#br0" timeOffset="64062.6322">7839 9054,'0'-25,"0"50,0 0,0-1,0 1,0 0,-25 0,25 0,0-1,0 1,0 0,0 0,0 0,0-1,0 1,0 0,25 0,-25 0,24-1,1 1,0-25,0 0,0-25,-1 25,-24-24,0-1,0 0,-24 25,-1-25,0 25,0 0,0 0</inkml:trace>
  <inkml:trace contextRef="#ctx0" brushRef="#br0" timeOffset="67520.6139">8062 9153,'0'0,"0"25,0-50,-25 25</inkml:trace>
  <inkml:trace contextRef="#ctx0" brushRef="#br0" timeOffset="68029.7147">8285 9004,'-25'0,"25"25,0 0,-24-25,24 25,0-1,0 1,0 0,0 0,0 0,0-1,0 1,0 0,0 0,0 0,0-1,0 1,24 0,1 0,0-25,0 25,0-25,-1-25,1 25,-25-25,25 25,0-25,0 0,-25 1,0-1,0 0,-25 25,0-25,0 25,0 0,1 0,24 25,-25-25,0 0,0 0,0 25,1-25,24 25,0-1</inkml:trace>
  <inkml:trace contextRef="#ctx0" brushRef="#br0" timeOffset="68532.2665">8608 9103,'-25'0,"25"-24,25 24,-1 0,-24-25,25 25,0 0,0 0,0 0,-1 0,1 0,-25 25,25-1,-25 1,0 0,0 0,0 0,0-1,0 1,0 0,0 0,0 0,0-1,0 1,0 0,0 0,0 0</inkml:trace>
  <inkml:trace contextRef="#ctx0" brushRef="#br0" timeOffset="68725.3627">8707 9277,'0'0,"25"0,-25-25,24 25,1 0,0-25,0 25,0-24,-1 24,1 0,0-25,0 25</inkml:trace>
  <inkml:trace contextRef="#ctx0" brushRef="#br0" timeOffset="69641.4962">9302 8905,'0'-25,"0"0,0 50,-25-25,25 25,-25 0,25-1,-24 1,24 0,0 0,0 25,-25-26,25 1,0 0,0 0,0 0,0-1,0 26,0-25,0 0,0-1,0 1,0 0,0 0,0 0,0-1,0 1,25-25,-1 0,1 0,-25-25,25 25,0 0,0 0,0 0,-1 0,1-24,0 24,0 0,0 0,-1-25,1 25,0 0,0-25,0 25,-1 0,1 0,0-25,0 25,0 0,-25 25</inkml:trace>
  <inkml:trace contextRef="#ctx0" brushRef="#br0" timeOffset="70069.432">9773 9079,'-24'0,"-1"24,25 1,0 0,0 0,0 0,0-1,25-24,-25 25,24-25,1 0,0 0,0 0,0 0,-25-25,24 25,-24-24,25 24,-25-25,0 0,0 0,0 0,-25 1,1 24,24-25,-25 25,0 0,0 0,0 0,1 0,-1 0</inkml:trace>
  <inkml:trace contextRef="#ctx0" brushRef="#br0" timeOffset="70418.8286">10021 8880,'0'25,"-24"-25,24 25,0-1,24 1,1-25,0 0,0 0,0 0,-1 0,1 0,0 0,-25-25,25 25,-25-24,0-1,0 0,-25 25,0-25,0 25,25-25,-24 25,-1 0,0 0,0-24</inkml:trace>
  <inkml:trace contextRef="#ctx0" brushRef="#br0" timeOffset="72051.6658">12105 7516,'0'-25,"0"50,0 0,0-1,0 1,0 0,0 0,0 0,0-1,0 1,25 0,-25 0,0 0,0-1,0 1,0 25,25-25,-25-1,0 1,0 0,0 0,0 0,0 0,24-1,-24 1,0 0,0 0,25 0,-25-1,0 1,0 0,25 0,-25 0,0-1,25 1,-25 0,0 0,0 24,0-24,25 0,-25 0,0 0,0-1,0 26,0-25,24 0,-24-1,0 1,0 0,0 0,0 0,0-1,0 1,25-25,-25 25,0 0,0 0,0-1,0 1,0 0,0 0,0 0,25-25,-25 25,0-1,0 1,0 0,0 0,0 0,0-1,0 1,0 0,0 0,0 0,25-1,-25 1,0 0,0 0,0 0,0-1,0 1,0 0,0 0,0 0,0-1,0 1,0 0,0 0,0 0,25-25,-25 24,0 1,0 0,0 0,0 0,-25-25,0 0,0 0,0 0,1 0,-1 0,0 0,0-25,0 25,-24 0,24-25</inkml:trace>
  <inkml:trace contextRef="#ctx0" brushRef="#br0" timeOffset="72611.0263">11956 8483,'25'0,"-25"-25,25 25,0 0</inkml:trace>
  <inkml:trace contextRef="#ctx0" brushRef="#br0" timeOffset="73786.1756">12080 7565,'25'0,"-25"-24,25 24,0 0,-1 0,1 0,0 0,0 0,0 0,-1 0,1 0,0 0,0 0,0 0,-1 0,1 0,0 0,0 0,0 0,24 0,-24 0,0 0,25 0,-26 0,26 0,-25 0,24 0,-24 0,25 0,-25 0,24 0,-24 0,25 0,-26-25,26 25,-25 0,24 0,1 0,-25 0,24 0,1 0,0 0,-26 0,26 0,0 0,-1 0,1 0,-25 0,24 0,1 0,0 0,-1 0,-24 0,25 0,-1 0,1 0,-1 0,1-25,0 25,-1 0,1 0,-1 0,1 0,0 0,-1 0,1 0,0 0,-1 0,-24 0,25-25,-1 25,1 0,-1 0,1 0,0 0,-1 0,1 0,-1 0,1 0,-25-25,24 25,1 0,-25 0,24 0,-24 0,0 0,0 0,0-24,-1 24,1 0,0 0,0 0,0 0,-25-25</inkml:trace>
  <inkml:trace contextRef="#ctx0" brushRef="#br0" timeOffset="75151.1902">12775 7962,'0'-25,"0"1,25 24,-1 24,1-24,-25 25,25-25,0 25,0-25,-25 25,24 0,1-25,-25 25,25-1,0 1,-25 0,25-25,-25 25,0 0,0-1,-25-24,25 25,-25-25,0 0,0 0,1 0,-1 0,0 0,0 0,0-25,25 1,0-1,0 0,0 0,25 0,0 25,-25-24,25 24,0-25,-1 25,1 0,0-25,0 25,0 0,-1-25,1 25,0 0,0 0,-25-25,0 50,0 0,0 0,0 0,0-1,0 1,0 0,25-25,-25 25,24-25,-24 25,25-25,0 0,-25 24,25-24,0 0,-1 0,-24-24,0-1,0 0,0 0,0 0,-24 25,24-24,-25-1,0 0,25 0,-25 25,25-25,-25 25,25-25,0 1,0-1,25 0,0 25,0-25,0 25,-1 0,-24-25,25 25,0 0,0 0,0 0,-25 25,24-25,-24 25,25 0,-25 0,25-25,-25 24,25 1,-25 0,25 0,-25 0,25 0,-25-1,0 1,0 0,0 0,0 0,0-1,0 1,0 0,-25-25,0 0,0 0</inkml:trace>
  <inkml:trace contextRef="#ctx0" brushRef="#br0" timeOffset="76810.0575">13420 8186,'0'-25,"0"50,-25-50,25 0,0 0,25 25,-1 0,1-25,0 25,0 0,-25-24,25 24,0 0,-1 0,1-25,0 25,0-25,0 25,-1 0,1-25,-25 50,-25-25,1 25,24 0,-25-25,25 24,0 1,0 0,25-25,-1 0,1 0,0 0,-25-25,0 0,0 1,0 48,25-24,-25 25,25-25,-1 0,1 0,0 0,0 0,-25-25,25 25,-25-24,24-1,-24 0,0 0,0 0,25 25,-25-25,0 1,0-1,0 0,0 0,0 0,-25 25,25-24,-24-1,24 0,-25 25,25-25,-25 25,25-25,0 50,0 0,0 0,0 0,0-1,0 1,0 0,0 0,0 0,25-1,-25 1,0 25,0-25,25 0,-25-1,24 1,-24 0,25-25,-25 25,25-25,-25 25,25-25,0 0,-1 0,1 0,-25-25,25 25,-25-25,25 0,-25 0,25 1,-25-1,0 0,0 50,0 0,0-1,24-24,-24 25,0 0,25-25,-25 25,25-25,0 25,0-25,-25-25,24 25,1-25,-25 0,25 25,-25-25,25 1,-25-1,0 50,25-1,-25 1,24-25,-24 25,25-25,0 0,0 0,0 0,-25-25,25 25,-25-25,0 1,0-1,0 0,0 0,-25 0,0 25,0 0,0 0,0 0,25 25,0 0,25-25,0 0,0 0,0 0,-25-25,25 25,-1 0,-24-25,25 25,0 0,-25-25,25 25,0 0,-1 0,1 0,-25 25,25-25,-25 25,0 0,0 0,0 0,-25-25,25-25,0 0,0 0,25 25,0-25,0 25,-25-25,24 25,1 0,0 0,0 0,-25 25,25-25,-25 25,0 0,0 0,-25-25,25 25,-25-25</inkml:trace>
  <inkml:trace contextRef="#ctx0" brushRef="#br0" timeOffset="77114.2647">13916 7838,'0'-25,"25"25,-1 0,1-24,0 24,0 0,0 0,-1-25,1 25,0 0,0 0,0 0,-1 0,1 0,0 0,0-25,0 25</inkml:trace>
  <inkml:trace contextRef="#ctx0" brushRef="#br0" timeOffset="81508.9281">12849 9079,'0'-25,"-25"25,25 25,0-1,-24-24,24 25,0 0,0 0,0 0,0-1,0 1,24 0,1-25,0 25,0-25,0 0,-1-25,1 25,0-25,-25 0,0 1,0-1,0 0,-25 25,25-25,-25 25,25-25,-24 25,-1-24,0 24,0 0</inkml:trace>
  <inkml:trace contextRef="#ctx0" brushRef="#br0" timeOffset="81884.1263">13072 8880,'-24'0,"24"25,0 0,0-1,24-24,1 25,0-25,0 0,0 0,-1 0,1 0,0 0,0 0,-25-25,0 1,0-1,-25 25,0-25,0 25,1 0,-1 0,0 0,0 0</inkml:trace>
  <inkml:trace contextRef="#ctx0" brushRef="#br0" timeOffset="82298.6121">13345 9203,'-25'0,"25"24,25-24,0 0,0 0,0 0,-1 0,1 0,0-24,25 24,-25 0,-1 0,1-25,0 25,0 0,0 0</inkml:trace>
  <inkml:trace contextRef="#ctx0" brushRef="#br0" timeOffset="82859.3248">13891 9103,'0'-24,"0"-1,0 0,0 50,25-25,-25 25,25-1,-1 1,1 0,-25 0,0 0,0-1,0 1,-25-25,1 25,-1-25,0 0,0 0,0 25,1-25,-1 0,0 0,25-25,25 25,0 0,-1 0,1 0,0 0,0 0,0 0,-1 0,1 0,0 25,0-25,0 0,-1 0,1 0,-25 25,25-25</inkml:trace>
  <inkml:trace contextRef="#ctx0" brushRef="#br0" timeOffset="83160.7459">14189 9054,'24'0,"1"0,0 25,0-25,0 0,-1 24,1-24,-25 25,25 0,-25 0,0 0,0-1,0 1,0 0,0 0,0 0</inkml:trace>
  <inkml:trace contextRef="#ctx0" brushRef="#br0" timeOffset="83636.2444">14189 9252,'0'-25,"24"25,1 0,0 0,0 0,0-24,-1 24,1 0,0-25,0 25,0 0,-1 0,1-25,0 25,0 0,0-25,0 25,-1 0,1 0,0 0,0 0,-25 25,-25 0,25 0,0-1,0 1,25-25,0 0,-25-25,24 25,-24-24,0-1,0 0,0 0,-24 25,24-25,-25 25,25-24,-25 24,25-25,-25 25,0-25,1 25,24-25,-25 25</inkml:trace>
  <inkml:trace contextRef="#ctx0" brushRef="#br0" timeOffset="83947.0961">14759 8905,'0'25,"0"-1,25-24,0 0,0 0,-1 0,1 0,0 0,0-24,-25-1,0 0,-25 25,25-25,-25 25,25-25,-25 25,1 0,24-24,-25 24,0 0,0 0,0 0</inkml:trace>
  <inkml:trace contextRef="#ctx0" brushRef="#br0" timeOffset="84602.6822">15280 9128,'25'0,"-25"-25,25 25,-1 0,1 0,0 0,-25-24,25 24,0 0,-1 0,1 0</inkml:trace>
  <inkml:trace contextRef="#ctx0" brushRef="#br0" timeOffset="84805.2616">15379 9227,'0'25,"0"-50,25 25,0 0,0-24,-1 24,1 0,0 0,0 0,0-25,-1 25</inkml:trace>
  <inkml:trace contextRef="#ctx0" brushRef="#br0" timeOffset="85325.3967">15925 8979,'0'-25,"0"1,25 24,-25-25,25 25,-1 0,1 0,0 0,0 0,-25 25,25-25,-1 24,-24 1,25 0,-25 0,0 0,0 0,0-1,0 1,0 0,-25 0,1 0,-1-25,0 0,0 0,0 0,1 0,48-25,1 25,0 0,0 0,0 0,-1 0,1 0,0 0,0-25,0 25,-1 0,1 0,0 0,0 0</inkml:trace>
  <inkml:trace contextRef="#ctx0" brushRef="#br0" timeOffset="85609.5596">16396 8930,'0'0,"0"-25,25 25,0 0,0 0,-1 0,1 0,0 0,-25 25,25-25,-25 24,25 1,-25 0,0 0,0 0,0 0,0-1,0 1,0 0,-25-25,25 25,0 0,0-1,0 1,-25-25</inkml:trace>
  <inkml:trace contextRef="#ctx0" brushRef="#br0" timeOffset="86034.6071">16421 9079,'0'0,"25"0,0 0,-1 0,1-25,0 25,0 0,0 0,-25-25,24 25,1 0,0 0,0-25,0 25,0 0,-1 0,-24 25,0 0,0 0,0-1,0 1,0 0,25-25,0 0,0 0,0 0,-1-25,1 25,-25-25,25 1,-25-1,0 0,0 0,-25 25,25-25,-25 25,1 0,24-25,-25 25,0 0,0 0,0 0,1 0</inkml:trace>
  <inkml:trace contextRef="#ctx0" brushRef="#br0" timeOffset="86339.5924">16967 8781,'0'0,"-25"0,0 25,0-25,25 24,0 1,25-25,-25 25,25-25,0 0,0 0,-1 0,1 0,0 0,-25-25,0 0,0 1,0-1,-25 0,0 0,25 0</inkml:trace>
  <inkml:trace contextRef="#ctx0" brushRef="#br0" timeOffset="87270.4739">17785 8930,'-24'0,"24"-25,-25 25,0 0,25 25,-25-25,0 0,25 24,-25-24,25 25,-24-25,24 25,-25-25,25 25,-25 0,0 0,0-1,25 1,0 0,-24-25,24 25,0 0,0-1,0 1,24 0,1 0,0-25,0 0,0 0,-1 0,1 0,0 0,0 0,0 0,0 0,-1-25,1 25,0 0,0-25</inkml:trace>
  <inkml:trace contextRef="#ctx0" brushRef="#br0" timeOffset="87992.0786">18033 8979,'0'-25,"25"25,-50 0,25 25,-24-25,24 25,-25 0,0 0,25 0,-25-25,25 24,0 1,-25-25,25 25,0 0,0 0,25-25,0 0,0 0,0 24,-1-24,1 0,0 0,-25-24,25 24,0 0</inkml:trace>
  <inkml:trace contextRef="#ctx0" brushRef="#br0" timeOffset="88569.2361">18381 8979,'0'-25,"-25"25,0 0,25 25,0 0,0 0,0 0,25-25,-25 25,25-25,-25 24,24-24,1 0,0 0,-25-24,25 24,0 0,-1 0,-24 24,25-24,-25 25,25-25,0 0,0 0,-1 0,1-25,0 25,-25-24,25-1,-25 0,0 0,0 0,0 0,0 1,0-1,-25 25,25-25,0 0,-25 25,25-25,-25 25,25-24,-24 24,24-25,-25 25,25-25,-25 25,0 0</inkml:trace>
  <inkml:trace contextRef="#ctx0" brushRef="#br0" timeOffset="92362.1553">15652 7367,'25'0,"0"0,0 0,-1 0,1 0,0 0,0 0,0 0,-1 0,1 0,0 0,0 0,24 0,-24 0,25 0,-1 0,-24 0,25 0,-1 0,1 0,0 25,-1-25,1 0,-1 0,1 0,0 0,-1 0,1 0,-25 0,24 0,1 25,0-25,-1 0,1 0,-25 0,24 0,1 0,-25 0,24 0,-24 0,0-25,24 25,-24 0,0 0,25 0,-26 0,1 0,0 0,0 0,0 0,-1 0,1 0,0 0,25 0,-26 0,1 0,0 0,0 0,0 0,0 0,24 0,-24 0,0 0,0 0,-1 0,26 0,-25 0,0 0,-1 0,1 0,0 0,0 0,0 0,-1 0,1 0,0 0,0 0,-25-25,25 25,-1 0,1 0,0 0,0-25,0 25,-1 0,1 0,0 0,0 0,0 0,-1 0,1 0,0 0,0 0,0 0,-1 0,-24-25,25 25,0 0,0 0,0 0,-1 0,1 0,0 0,0-24,0 24,-25 24,0 1,0 0,0 0,0 0,0-1,0 1,0 0,0 0,0 0,0-1,0 1,-25 0,25 0,0 0,0-1,0 1,0 25,0-25,0-1,0 1,0 0,0 0,0 0,0-1,0 1,25 0,-25 0,0 0,0 0,0 24,0-24,25 0,-25 0,0-1,0 1,0 0,24 25,-24-26,0 1,0 0,0 0,0 24,0-24,0 0,0 0,0 0,0-1,0 1,0 25,0-25,25-1,-25 1,0 0,0 0,0 0,0-1,0 1,25-25,-25 25,0 0,0 0,0-1,25 1,-25 0,0 0,0 0,0 0,0-1,0 1,25-25,-25 25,0 0,0 0,0-1,0 1,24-25,-24 25,0 0,0 0,25-1,-25 1,0 0,0 0,0 0,0-1,25-24,-25 25,0 0,25 0,-25 0,0-1,0 1,0 0,-25-25,0 0,0 0,1 0,-1 0,0 0,0 0,0 0,1 0,-1 0,0 25,0-25,0 0,0 0,1 0,-1 0,0 0,0 0,0 0,1 0,-26 0,25 0,0 0,1 0,-1 0,0 0,0 0,0 0,-24 0,24 0,0 0,0 0,1 0,-26 0,25 0,0 0,-24 0,24 0,0 0,0 0,-24 0,24 0,0 0,0 0,1 0,-1 0,0 0,-25 0,26 0,-1 0,0 0,0 0,0 0,-24 0,24 0,0 0,0 0,0 0,1 0,-1-25,0 25,0 0,0 0,1 0,-1 0,0 0,0 0,0 0,1 0,-1 0,0 0,0 0,0 0,1 0,-1 0,0 0,0 0,0 0,1 0,-1 0,0 0,0 0,0 0,1 0,-1 0,0 0,0 0,0 0,1 0,-1 0,0 0,0 0,0 0,0 0,1 0,-1 0,0 0,0 0,0 0,1 0,-1 0,0 0,0 0,0 0,1 0,-1 0,0 0,0 0,0 0,1 0,-1 0,0 0,0 0,0 0,1 0,-1 0,0 0,25-25,-25 25,0 0,1 0,-1 0,0 0,0 0,0 0,1 0,-1 0,0 0,0 0,0 0,1 0,-1 0,0 0,0 0,0 0,0 0,1 0,-1 0,0 0,0 0,0 0,1 0,-1 0,0 0,0 0,0 0,1 0,-1 0,0 0,0 0,0 0,1 0,-1 0,0 25,0-25,0 0,1 0,-1 0,0 0,0 0,0 0,1 0,-1 0,0 0,0 0,0 0,1 0,-1 0,0 0,0 0,0 0,1 0,-1 0,0 0,0 0,0 0,1 0,-1 25,0-25,0 0,0 0,0 0,1 0,-1 0,0 0,0 0,0 0,1 25,-1-25,0 0,0 0,0 0,1 0,-1 0,0 0,0 0,0 0,1 0,-1 0,0 0,0 0,0 24,1-24,-1 0,0 0,0 0,0 0,1 25,-1-25,0 0,0 0,0 0,1 0,-1 0,25 25,-25-25,0 0,0 0,1 0,-1 0,0 0,0 25,0-25,0 0,1 0,-1 0,0 0,0 0,0 0,1 0,-1 0,0 0,0 0,0 0,1 0,-1 0,0 0,0 0,0 0,1 0,-1 0,25-25,-25 25,0 0,0 0,1 0,-1-25,0 25,0 0,0 0,1 0,24-25,-25 25,0 0,0 0,0 0,1 0,-1 0,0 0,0 0,0 0,1 0,-1 0,0 0,0 0,0 0,0 0,1 0,24-24,-25 24</inkml:trace>
  <inkml:trace contextRef="#ctx0" brushRef="#br0" timeOffset="94664.5134">2183 7640,'0'-25,"-25"25,25 25,0 0,0-1,0 1,0 0,0 0,0 0,0-1,0 1,0 0,25 0,-25 0,0-1,0 1,0 0,25 0,-25 0,0 0,0-1,0 1,0 0,0 0,0 0,0-1,0 1,0 0,25 0,-25 0,0-1,0 1,0 0,0 0,0 0,0-1,0 1,0 0,0 0,0 0,0-1,0 1,25 0,-25 0,0 0,0-1,0 1,0 0,0 0,0 0,24-1,-24 1,0 0,0 0,0 0,0-1,0 1,0 0,0 0,0 0,0 0,0-1,25-24,-25 25,0 0,0 0,0 0,0-1,0 1,0 0,0 0,0 0,0-1,0 1,0 0,0 0,0 0,0-1,25 1,-25 0,0 0,25 0,-25-1,0 1,0 0,0 0,25-25,-25 25,0-1,0 1,0 0,0-50</inkml:trace>
  <inkml:trace contextRef="#ctx0" brushRef="#br0" timeOffset="116205.7161">15677 17140,'25'-25,"-25"0,25 1,-25-1,0 50,0-1,0 1,0 0,0 0,0 0,24-1,-24 1,0 0,25 0,-25 0,0-1,25-24,-25 25,25-25,-25 25,25-25,-1 0,1 0,-25-25,0 0,0 1,0-1,0 0,25 25,0 0,0 0,-1 0,1 25,0-25,-25 25,25-25,0 24,-1 1,1 0,-25-50,0 0,0 1,-25 24,25-25,0 0,0 0,-24 0,24 1,0-1,-25 0,25 0,0 0,0 1,0-1,25 25,-25-25,24 25,-24-25,25 25,0-25,0 25,0 0,-1-24,1 24,0 24,0-24,-25 25,0 0,0 0,0 0,-25-1,25 1,0 0,0 0,0 0,-25-25,25 24,0 1,0 0,0 0,0 0,25 24,-25-24,0 0,0 0,0-1,0 26,0-25,25 0,-25 0,0-1,0 1,0 0,0 0,0 0,0-1,0 1,0 0,0-50,0 0,-25 1</inkml:trace>
  <inkml:trace contextRef="#ctx0" brushRef="#br0" timeOffset="116464.6897">16247 17289,'0'0,"0"-25,0 0,0 0,0 1,-24 24,24-25,0 0,0 0,24 25,1 0,0 25,0-25,-25 25,25-25,-25 25,24-1,-24 1,0 0,0 0,0 0,0-1,0 1,-24-25,24 25,-25-25,25 25,-25-25,0 0</inkml:trace>
  <inkml:trace contextRef="#ctx0" brushRef="#br0" timeOffset="116756.0147">16545 17165,'0'0,"25"0,0 0,-25 25,-25-1,0 1,25 0,-25-25,25 25,0 0,-25-25,25 24,0 1,-24-25,24 25,0 0,0 0,0-1,24 1,1-25,0 0,0 0,0 0,-1-25</inkml:trace>
  <inkml:trace contextRef="#ctx0" brushRef="#br0" timeOffset="117010.0999">17016 17140,'-24'0,"-1"0,50-25,-1 25,1 0,0 0,-25-25,25 25,0 0,-1 0,1 0,0-24,0 24,0 0</inkml:trace>
  <inkml:trace contextRef="#ctx0" brushRef="#br0" timeOffset="117204.7951">17066 17239,'0'0,"-25"0,25 25,0 0,25-25,0 0,0 0,-25-25,24 25,1 0,-25-25,25 25,0 0,-25-25,25 25</inkml:trace>
  <inkml:trace contextRef="#ctx0" brushRef="#br0" timeOffset="117745.7737">17885 16867,'24'-25,"-48"50,-1 0,0 0,25 0,-25-1,25 1,-25 0,25 0,-24 0,24-1,0 1,0 0,0 0,24 0,-24-1,25-24,-25 25,25-25,0 0,0 0,-1 0,1 0,0-25,-25 1,25 24,-25-25,0 0,-25 0,0 25,0 0,25-25,-24 25,-1 0,25 25</inkml:trace>
  <inkml:trace contextRef="#ctx0" brushRef="#br0" timeOffset="117964.6845">18157 17041,'-24'0,"-1"0,25-25</inkml:trace>
  <inkml:trace contextRef="#ctx0" brushRef="#br0" timeOffset="118282.9627">18381 16991,'-25'0,"0"25,0-25,0 25,1-25,24 25,0-1,24-24,-24 25,25-25,-25 25,25-25,0 25,0-25,-25 25,0-1,0 1,-25-25,0 0,0 0,0-25,1 25,-1-24</inkml:trace>
  <inkml:trace contextRef="#ctx0" brushRef="#br0" timeOffset="118916.6142">18331 16991,'25'-25,"0"25,-1 0,1 0,0 0,0-24,0 24,-1 0,1-25,0 25,0 0,-25 25,-25-1,25 1,0 0,-25 0,25 0,0-1,0 1,0 0,0 0,0 0,0-1,25-24,-25 25,25 0,0-25,-1 25,1-25,0 0,0-25,0 25,-25-25,24 25,-24-25,0 1,0-1,0 0,-24 0,-1 25,0 0,0-25,0 25,1 0,-1 0,0 0,0 0,0 0,1 0,-1 0</inkml:trace>
  <inkml:trace contextRef="#ctx0" brushRef="#br0" timeOffset="121064.118">19150 16743,'0'0,"0"-25,-25 25,25-24,-25 24,0 0,0 0,1 0,-1 0,0 0,0 0,0 0,25-25,-24 25,-1 0,0 0,0 0,0 0,0 0,1 0,-1 0,0 0,0 0,0 0,1 0,-1 25,0-25,-25 0,26 0,-1 0,0 0,0 0,0 0,1 0,-26 0,25 0,0 0,1 0,-1 24,0-24,0 0,0 0,-24 0,24 0,0 0,-24 0,24 0,-25 0,1 0,24 0,-25 0,1 0,-1 0,25 0,-25 0,1 0,24 0,-25 0,26 0,-26 0,0 0,26 0,-26 0,25 0,-24 25,-1-25,25 0,-24 0,-1 0,25 0,-24 0,-1 0,25 0,-24 0,24 0,-25 0,25 0,-24 0,24 0,-25 0,25 0,1 0,-26 0,25 0,-24 0,24 0,-25 0,25 0,-24 0,24 0,-25 0,26 0,-26 0,0 0,26 25,-26-25,0 0,1 0,24 0,-25 0,1 0,-1 0,1 0,24 0,-25 0,0 25,1-25,-1 0,1 0,24 0,-25 0,25 0,1 0,-26 0,25 0,0 25,-24-25,24 0,0 0,0 0,-24 0,24 0,0 0,25 24,-25-24,1 0,-1 0,0 0,25 25,-25-25,0 0,25 25,0 0,0 0,0-1,0 1,0 0,0 0,0 0,0-1,0 1,0 0,0 0,0 0,0-1,0 1,0 0,0 0,0 0,0 24,0-24,0 0,0 0,25-1,-25 26,0-25,0 0,25 0,-25-1,0 26,25-25,-25 0,0-1,25 1,-25 0,0 0,24 0,-24-1,0 1,25 0,-25 0,0 0,25-1,-25 1,0 0,25 0,-25 0,25-25,-25 24,24-24,1 0,0 0,0-24,0 24,-1 0,1 0,0 0,0 0,0 0,-1-25,1 25,25 0,-25 0,-1 0,26 0,-25-25,24 25,-24 0,25 0,0-25,-26 25,26 0,0 0,-26-25,26 25,0 0,-26 0,26-24,0 24,-26 0,26 0,0-25,-26 25,26 0,-25 0,24-25,1 25,0 0,-26-25,26 25,0 0,-1-25,1 25,24 0,-24-24,0 24,-1 0,1-25,-1 25,1 0,0 0,-1-25,1 25,-1 0,1 0,0-25,-1 25,1 0,-1 0,1 0,-25-25,24 25,1 0,0 0,-25-24,24 24,1 0,-25 0,24 0,1-25,-25 25,24 0,-24 0,25-25,-26 25,1 0,25 0,-25 0,-1 0,26-25,-25 25,0 0,-1 0,26 0,-25 0,0 0,-1-25,1 25,0 0,0 0,0 0,-1 0,1 0,0 0,0 0,0 0,-1-24,1 24,0 0,0 0,0 0,0 0,-1 0,-24-25,25 25,0 0,0 0,0 0,-1 0,1 0,-25-25,25 25,0 0,0 0,-1 0,1 0,0-25,0 25,0 0,-25-25,0 0,0 1,0-1,0 0,-25 0,25 0,0 1,0-1,0 0,0 0,0 0,0 1,0-1,0 0,0 0,0 0,-25 1,25-1,0 0,0 0,0 0,0 1,-25 24,25-25,0 0,0 0,0 0,-25 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5T10:28:17.3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1811 2431,'0'-25,"0"0,0 0,0 50,0 0,0 0,0 0,0-1,0 26,25-25,-25 24,0-24,0 0,0 0,0 25,0-26,0 1,0 0,0 0,25-25,-25 25,0-50,-25 0,0 0,25 0,0 1,-25-26,25 25,0 0,0-24,0 24,0-25,0 25,0 1,0-26,0 25,25 0,-25 1,0-1,0 0,25 25,-25-25,0 0,0 1,25 24,0 0,-25 24,24 1,1-25,-25 25,25 0,-25 0,25-1,-25 1,25 0,-25 0,24 0,-24-1,0 1,0 0,25 0,-25 0,0-1,0 1,0 0,0-50,0 0,0 1,0-26,0 25,0 0,0 1,25-26,-25 25,0 0,25-24,-25 24,25 0,-25 0,24 1,-24-1,25 0,0 25,0 25,-25 0,25-25,-25 24,0 1,24 25,-24-25,0 24,25-24,-25 25,0-26,0 26,0-25,25 24,-25-24,0 0,0 0,25 25,-25-26,25 1,-25 0,24-25,1 25,0-25,0 0</inkml:trace>
  <inkml:trace contextRef="#ctx0" brushRef="#br0" timeOffset="644.3729">2654 2654,'0'0,"25"-25,-25 0,25 1,-25-1,0 0,25 0,-25 0,-25 25,0 0,0 0,1 25,-1 0,0-25,25 25,-25-25,25 25,0-1,-25-24,25 25,0 0,0 0,0 0,25-25,0 0,0 0,0 0,-1 0,-24-25,25 25,-25-25,0 0,25 0,-25 1,0 48,0 1,25-25,-25 25,25-25,-25 25,24 0,1 0,0-25,0 0,0 0,-1 0,1-25,0 25,0-25,0 0,0 0,-25 0,24 1,-24-1,25 0,-25 0,0 0,0 1,0-1,0 0,-25 25,1 0,-1 0,0 0,25 25,-25 0,25-1,0 1,0 0,0 0,0 24,25-24,-25 25,0-25,25 24,-25-24,0 25,25-25,-25 24,0-24,24 0,-24 0,0 24,25-24,-25 0,0 0,0-1,0-48,-25 24,25-25,-24 0,24 0</inkml:trace>
  <inkml:trace contextRef="#ctx0" brushRef="#br0" timeOffset="1172.1769">2853 2679,'0'-25,"-25"0,25 0,0 1,0-1,25 25,0-25,-1 25,1 0,0 0,0 0,0 0,0 0,-1 0,1 0,0 0,0 0,0 0,-1 25,1-25,0 25,0-25,-25 24,25-24,-25 25,24 0,-24 0,0 0,-24 0,-1-1,0 1,0-25,0 25,1-25,-1 0,25-25,-25 25,25-25,0 1,0-1,0 0,0 0,25 25,0-25,-1 0,-24 1,25 24,0-25,0 25,0-25,-1 0,1 25,-25-25,25 25,0 0,0 0,-25 25,0 0,0 0,24 0,-24-1,0 26,0-25,25 0,-25 0,0 24,25-24,-25 25,0-26,25 26,-25-25,0 24,25-24,-25 25,24-25,-24 24,25-24,-25 0,0 0,25-1,-25 1,0 0,0-50,-25 0,25 1</inkml:trace>
  <inkml:trace contextRef="#ctx0" brushRef="#br0" timeOffset="1436.0776">3324 2679,'-25'-25,"25"0,0 0,0 1,0-1,25 25,0 0,0 0,0-25,-1 25,1 0,0 0,0 25,0-25,-1 25,1-25,-25 24,25 1,-25 0,0 0,0 0,0 0,0-1,0 1,-25 0,25 0,-25 0,1-1,24 1,-25-25,25 25</inkml:trace>
  <inkml:trace contextRef="#ctx0" brushRef="#br0" timeOffset="2298.8845">3547 2679,'25'0,"0"0,-25 25,0 0,25-25,-25 24,0 1,25 0,-25 0,0 0,0-1,24-24,-24 25,0 0,0 0,25-25,-25 25,0-50,25 25,-25-25,0 0,0 0,0 1,0-1,0 0,0 0,25 25,0 0,-1 0,-24 25,25-25,-25 25,25-25,-25 25,0-1,25-24,-25 25,0 0,25-25,-1 0,-24-25,0 0,0 1,25-1,-25 0,0 0,0 0,0 1,25 24,-25-25,0 50,25-1,0 1,-25 0,25 0,-1 0,-24-1,25 1,-25 0,25-25,-25 25,25-25,0 0,-1 0,1-25,0 25,-25-25,25 0,-25 1,25-1,-1 0,-24 0,25 25,-25-25,0 1,0-1,0 0,-25 25,25 25,-24 0,24-1,0 1,-25 0,25 0,0 0,0-1,0 26,0-25,0 24,0-24,0 25,0-1,25-24,-25 25,24-25,-24 24,0-24,25 0,-25 24,0-24,25 0,-25 0,0 0</inkml:trace>
  <inkml:trace contextRef="#ctx0" brushRef="#br0" timeOffset="2457.5131">3895 2555,'0'0,"-25"0,25-25,0 0,0 0,25 25</inkml:trace>
  <inkml:trace contextRef="#ctx0" brushRef="#br0" timeOffset="2875.7179">4912 2431,'0'0,"0"-25,0 0,0 50,24-25,-24 25,0 0,0-1,0 1,25 0,-25 25,25-26,-25 1,0 0,25 25,-25-25,25-1,-25 1,25 0,-25 25,0-26,0 1,0 0,0 0</inkml:trace>
  <inkml:trace contextRef="#ctx0" brushRef="#br0" timeOffset="4118.8749">5135 2406,'0'0,"0"-25,0 0,25 25,-25-24,0 48,25-24,-25 25,24 0,-24 0,0 0,0-1,25 1,-25 0,25 0,-25 0,0-1,25 1,-25 0,25 0,-25 0,0 0,24-1,-24 1,25 0,-25 0,25-25,-25-25,0 0,0 0,0 1,0-1,0 0,25 25,-25-25,0 50,25-25,-25 25,24 0,-24-1,25 1,0 0,0 0,0-25,-25 25,24-25,1 0,0 0,0-25,0 25,-1-25,1 0,-25 0,25 25,-25-24,25-1,-25 0,25 0,-25 0,0 0,-25 25,0 25,0-25,25 25,-25-25,1 25,24 0,-25-25,25 25,0-1,0 1,0 0,0 0,0 0,0-1,25-24,-25 25,24-25,1 0,-25 25,25-25,0 0,0-25,-1 25,1-25,0 25,0-24,0 24,-1-25,1 25,0-25,-25 0,25 25,0-25,-1 1,1-1,0 0,0 0,-25 50,-25-25,25 25,0 0,-25-25,25 24,0 1,0 0,0 0,0 0,0-1,0 1,0 0,25-25,0 0,0 0,0 0,-1 0,1-25,0 0,-25 1,0-1,0 0,0 0,0 0,-25 25,25-24,-25 24,1 0,-1 0,25-25,0 0,0 50,-25-25,0 0</inkml:trace>
  <inkml:trace contextRef="#ctx0" brushRef="#br0" timeOffset="4535.8507">6301 2679,'25'0,"-25"-25,24 25,1 0,0 0,0 0,0 0,-1 0,-24 25,25-25,0 25,0-25,-25 25,0-1,0 1,0 0,0 0,0 0,0-1,-25-24,0 0,25-24,-25 24,25-25,0 0,0 0,0 0,0 1,0-1,0 0,25 0,-25 0,0 0,25 1,-25-1,25 0</inkml:trace>
  <inkml:trace contextRef="#ctx0" brushRef="#br0" timeOffset="5310.718">6747 2729,'0'0,"0"-25,25 50,0-25,0 24,-1 1,1-25,-25 25,25 0,0-25,-25 25,0-1,25-24,-25 25,0 0,0 0,-25-25,0 0,0 0,25-25,-25 25,25-25,0 0,0 1,0-1,0 0,25 25,0 0,0-25,0 25,-1 0,1 0,0 0,0 0,0 0,-1 0,-24 25,25-25,-25 25,0 0,0-1,0 1,0 0,0 0,0 0,-25-25,25 24,-24-24,-1 0,25-24,0-1,0 0,25 25,-25-25,24 0,1 25,-25-24,25 24,0-25,0 25,0-25,-1 25,1 0,0 0,0 0,0 0,-1 25,1-25,-25 25,25-25,-25 24,25 1,-25 0,0 0,0 0,0-1,-25 1,25 0,-25 0,0-25,1 25,-1-25,0 24</inkml:trace>
  <inkml:trace contextRef="#ctx0" brushRef="#br0" timeOffset="5784.5404">4788 2406,'-25'0,"50"-25,-1 25,-24-25,25 25,0 0,0-24,0 24,-1-25,1 25,0 0,25-25,-25 25,-1 0,26 0</inkml:trace>
  <inkml:trace contextRef="#ctx0" brushRef="#br0" timeOffset="6969.2047">1886 3448,'0'-25,"24"25,1 0,0 25,0-25,0 0,-1 0,1 0,0 0,0 0,0 0,-1 0,1 0,0 0,0 0,24 0,-24 25,0-25,25 0,-26 0,26 0,-25 0,24 0,1 0,-25 0,24 0,1 0,0 0,-1 0,1 0,-1 0,1 24,0-24,-1 0,1 0,24 0,-24 0,0 0,24 0,-24 0,24 0,-24 0,-1 0,26 0,-26 0,1 0,24 0,-24 0,24 0,-24 0,24 25,-24-25,0 0,24 0,-24 0,-1 0,1 0,24 0,-24 0,-1 0,1 25,0-25,-1 0,1 0,-1 0,1 0,24 0,-24 25,0-25,-1 0,1 0,0 0,-26 0,26 0,0 0,-1 0,1 0,-1 0,1 0,0 0,-1 0,1 25,-1-25,-24 0,25 0,-1 0,1 0,0 0,24 0,-24-25,-1 25,1 0,0 0,-1 0,1 0,24 0,-24 0,-1 0,26-25,-26 25,26 0,-26 0,1 0,24 0,-24-25,24 25,-24 0,0 0,24 0,-24 0,-1 0,26 0,-26 0,1 0,24 0,-24 0,0 0,-1 0,1 25,-1-25,1 0,0 0,-1 0,1 0,-1 0,1 0,-25 0,24 0,-24 0,25 0,-25 0,0 0,-1 0,1 0,0 0,0 0,0 0</inkml:trace>
  <inkml:trace contextRef="#ctx0" brushRef="#br0" timeOffset="7210.7113">8632 2753,'0'0,"25"0,0 0,-25-24,0 48</inkml:trace>
  <inkml:trace contextRef="#ctx0" brushRef="#br0" timeOffset="7417.8464">8682 3448,'0'0,"0"25,0-1,0-48</inkml:trace>
  <inkml:trace contextRef="#ctx0" brushRef="#br0" timeOffset="18065.3371">6871 4316,'0'-25,"0"0,0 1,0-1,0 0,0 0,0 50,25-25,-25 25,25 0,-25-1,0 1,0 0,25 0,-25 0,0-1,24 26,-24-25,0 24,25 1,-25-25,0 24,25 1,-25 0,0 24,0-24,25-1,-25 1,0 0,0 24,0-24,25 24,-25 0,0-24,0 24,24 1,-24-1,0 1,0-26,0 26,0-1,25 1,-25-1,0-24,0 24,0 0,0 1,25-26,-25 26,0-1,25-24,-25 24,0 1,25-1,-25-24,0 24,0 1,25-1,-25 0,24 1,-24-26,25 26,-25-1,0 1,0-26,25 26,-25-26,0 26,0-1,0-24,25 24,-25-24,0 24,0 1,25-1,-25-24,0 24,0 0,0-24,0 24,0 1,0-1,0 1,0-26,0 26,0-1,0 0,0-24,0 25,0-1,24-24,-24 24,0 0,0-24,0 24,0 1,25-1,-25-24,0 24,25-24,-25 24,0-24,0 24,25-24,-25 0,0-1,25 26,-25-26,0 1,0 24,24-24,-24-1,0 1,0 0,25-26,-25 26,0 0,0-26,0 26,0-25,0 0,25-1,-25 1,0 0,0 0,0 0,0-1,-25-48</inkml:trace>
  <inkml:trace contextRef="#ctx0" brushRef="#br0" timeOffset="21426.6648">8310 5556,'0'-25,"0"1,25-1,-25 0,0 0,0 0,0 1,0-1,0 0,0-25,0 26,0-1,0 0,0-25,-25 26,0-1,25 0,-25 0,25 0,-24 1,-1-1,0 0,25 0,-25 25,-25-25,26 25,-26 0,25 0,-24 0,-1 0,0 0,1 0,-1 25,-24 0,-1 0,1 0,0-1,-1 26,1-25,-1 24,1 1,-1-25,1 24,0 1,-1 0,26-26,-26 26,26 0,-1-26,0 1,1 25,-1-25,25-1,1-24,-1 25,0 0,0-25,25 25,0-50,0 0,0 0,25 1,-25-1,0 0,0 0,0 0,0 1,0-1,-25 25,0-25,1 25,-1-25,0 25,0 0,-24 0,24 0,-25 25,0-25,1 25,-1 0,-24-1,24 1,-24 0,-1 0,1 0,0 24,-1-24,26 25,-26-26,1 26,24-25,-24 25,24-1,1-24,-1 25,0-26,1 26,-1 0,25-26,0 26,1-25,-1 24,0-24,25 25,0-25,0 24,0-24,0 25,0-26,0 26,0-25,25 0,-25 24,25-24,-1 0,1 24,-25-24,25 25,-25 0,25-26,-25 26,0 0,0-1,0 1,0 24,0-24,0-1,0 1,0 24,-25-24,25 0,0-1,0 26,0-26,0 1,0-1,0 1,0 0,25-1,-25 1,25-25,-1 24,26-24,-25 25,25-25,-26-1,26 1,0 0,-1 0,1 0,24-25,-24 24,24-24,1 25,-26 0,26-25,-1 25,-24-25,24 25,-24-1,-1-24,-24 25,25 0,-26 0,1 0,0-1,0 1,-25 25,25-25,0 24,-25-24,24 25,1-26,-25 26,25 0,25-26,-26 26,26-25,0 25,-1-26,1 1,-1 0,26 0,-26 0,26-1,-26 1,26 0,-1 0,1 0,-26-1,26 1,-1-25,1 25,-1 0,0 0,1-25,-1 24,-24 1,-1 0,1 0,0 0,-1-1,-24 1,0 0,24 25,-24-26,0 1,0 25,0-25,-1-1,-24 26,25-25,0 24,0-24,25 25,-26 0,1-26,0 26,25-25,-1 24,-24 1,49-25,-24 24,0-24,-1 0,26 25,-1-26,0 1,1 0,-1 0,1-25,-1 25,0-25,1 24,-25-24,24 0,-24 0,-1 0,1 0,-1 0,1 0,-25 0,0-24,-1 24,1 0,-25-25,25 25,-25-25,0 0,0 0,0 1,0-1,0 0,0 0,0 0,0 1,0-1,0 0,0 0,0-24,0 24,-25 0,0-25,25 26,-24-26,-1 25,0-25,0 26,0-26,1 0,-1 1,0-1,0 1,-24-1,24 0,0 1,0-26,0 26,-24-26,24 26,0-26,0 26,0-26,-24 26,24-26,0 1,0 24,1-24,-1-1,-25 26,25-26,1 1,-1 24,-25-24,25 0,-24 24,24 0,-25-24,1 24,24-24,-25 24,1 1,-1-26,-24 26,24-1,1 0,-1 1,0-1,1-24,-1 24,0 1,26-1,-26 0,25 1,0-1,1-24,24 24,-25 1,25-26,0 26,0-26,0 25,25 1,-1-26,1 26,0-1,0-24,24 24,-24 1,25-1,-25 0,24 1,-24 24,25-25,-25 26,24-1,-24-25,0 25,0 1,-1-1,1 0,0 25,-25-25,0 0,0 1,0-1,0 0,-25 25,25-25,-25 0,25 0,-24 1,24-1,0 0,0 0,0 0,0 1,0-1,0 0,0 0,0 0,0-24,0 24,0 0,0 0,0-24,0 24,0-25,0 26,0-1,0 0,-25 0,25 0,-25 1,25-1,-25 0,0 0,1 0,-1 1,0 24,0 0,0-25,1 25,-26 0,25 0,-25 0,26 0,-26 0,0 0,26 0,-1 0,-25 0,25 0,1 25,-1-25</inkml:trace>
  <inkml:trace contextRef="#ctx0" brushRef="#br0" timeOffset="22473.5041">6921 3969,'-25'0,"25"-25,0 50,25 0,-25-1,25-24,-25 25,24 0,1 0,0 0,0-1,-25 1,25-25,-1 25,-24 0,25 0,0-25,-25 24,25 1,0-25,-25 25,25-25,-1 25,1 0</inkml:trace>
  <inkml:trace contextRef="#ctx0" brushRef="#br0" timeOffset="22720.3927">7045 4068,'-25'0,"0"-25,0 25,1-25,-1 25,25 25,-25-25,0 0,25 25,-25-25,1 25,-1 0,25-1,-25 1,0 0,25 0,-25 0,1-1,24 26,-25-25,0 0,25 24,0-24,0 0,0 24</inkml:trace>
  <inkml:trace contextRef="#ctx0" brushRef="#br0" timeOffset="23708.237">10989 7218,'0'-25,"25"25,-25 25,24-25,1 0,-25 25,25-25,0 0,0 25,-1-25,1 0,0 25,25-25,-26 24,1-24,25 25,-25-25,24 25,-24-25,25 0,-25 25,24-25,-24 0,25 25,-26-25,1 24,0-24,0 0,0 0,-1 25,1-25,0 0,0 0,-25 25,0 0,-25-25,25 25,-25-25,25 24,-25-24,1 25,-1-25,25 25,-25 0,0 0,0-25,1 24,-26 1,25 0,0 0,-24 0,24-1,0 1,-24-25,24 25,0 0,0 0,0-25,0 24,1-24,-1 25,0-25</inkml:trace>
  <inkml:trace contextRef="#ctx0" brushRef="#br0" timeOffset="25186.356">11882 8359,'0'-25,"0"50,0 0,0 0,0 0,0-1,-25 1,25 0,-25 0,0 0,1-1,-1-24,0 25,0-25,0 0,1-25,-1 25,0-24,0-1,25 0,0 0,0 0,0 1,0-1,25 0,0 25,0-25,-1 25,1-25,0 25,25 0,-26 0,1-24,0 24,0 0,0 0,-1-25,1 25,25 0,-25 0,-1 0,26 0,-25 0,0-25,-1 25,26 0,-25 0,0 0,-1 0,1 0,0 0,0 0,0 0,-1 0,-48 0,-1 0</inkml:trace>
  <inkml:trace contextRef="#ctx0" brushRef="#br0" timeOffset="26122.7753">7541 3870,'0'0,"0"-25,25 25,-25 25,25-25,-1 24,1 1,-25 0,25 0,-25 0,0-1,25 1,-25 0,0 0,0 0,0-1,0 1,0 0,0 0,0 0,-25-1,25 1,-25 0,0 0,1-25,-1 0</inkml:trace>
  <inkml:trace contextRef="#ctx0" brushRef="#br0" timeOffset="26696.5864">7789 3994,'0'0,"25"0,-25-25,25 25,-25 25,0-1,24-24,-24 25,0 0,25-25,-25 25,0 0,25-25,0 24,-25 1,25-25,-1 0,-24-25,25 25,-25-24,0-1,25 0,-25 0,25 25,0 0,-1 0,-24 25,25-25,0 0,0 0,-25 25,25-25,0 0,-25-25,0 0,0 0,0 1,0-1,-25 25,25-25,0 0,-25 25,25-25,-25 25,25-24,-25 24,25-25,-25 25,1 0</inkml:trace>
  <inkml:trace contextRef="#ctx0" brushRef="#br0" timeOffset="28226.4055">1637 4564,'0'25,"-24"-25,24 25,-25-25,25 24,0 1,0 0,0 0,0 0,0-1,0 1,25 0,-1 0,-24 0,25-25,0 25,0-1,0-24,-25 25,24-25,1 25,0 0,0-25,-25 25,0-1,-25-24,25 25,-25-25,0 25,1-25,-1 0,0 25,0-25,0 0,1 0,24 25,-25-25,0 0,0 0,0 0</inkml:trace>
  <inkml:trace contextRef="#ctx0" brushRef="#br0" timeOffset="28467.2887">1935 4887,'25'0,"-25"-25,25 25,0 0,-25-25,24 25,1 0,0 0,-25-25,25 25,0 0</inkml:trace>
  <inkml:trace contextRef="#ctx0" brushRef="#br0" timeOffset="29066.2526">2456 4465,'0'-25,"0"50,0 0,0-1,25-24,-25 25,25 0,-25 25,0-26,24 1,-24 0,25 25,-25-26,0 1,25 0,-25 0,0 0,25 0,-25-1,0 1,0 0,0 0,0-50,-25 25,25-25,0 0,-25 25,25-24,0-1,-25 0,25-25,0 25,0 1,0-26,-24 25,24-24,0 24,0 0,0-25,-25 26,25-1,0-25,0 25,0 1,-25-1,25 0,0 0,0 0,0 1,0-1,25 0,0 25,-1 0,1 0,0 25,0-25,0 0,-1 25,1-25,0 24,-25 1,25-25,0 25,-25 0,24 0,-24-1,25 1,-25 0,0 25,0-26,0 1,0 0,-25 0,25 0,-24-1,24 1,-25 0,25 0,-25 0,0-25,25 24</inkml:trace>
  <inkml:trace contextRef="#ctx0" brushRef="#br0" timeOffset="30468.8447">2853 4192,'0'0,"0"-25,0 0,0 1,0 48,25 1,-25 0,0 0,24 0,-24-1,0 1,0 0,25 0,-25 24,0-24,0 0,0 25,25-26,-25 26,25-25,-25 0,0-1,0 26,25-25,0 0,-25-1,24-24,-24 25,25-25,0 0,0 0,0 0,-1-25,1 25,-25-24,25 24,0-25,-25 0,25 25,-1-25,-24 0,25 1,-25-1,25 0,-25 0,0 0,0 1,0-1,0 0,-25 25,0-25,1 25,-1 25,25 0,0 0,-25-1,25 1,0 0,0 0,0 0,0-1,25 1,0 0,-25 0,24-25,-24-25,25 0,-25 0,25 1,-25-1,25 0,-25 0,25 25,-25-25,24 1,1-1,0 25,0 0,-25 25,0-1,25-24,-25 25,0 0,0 0,0 0,0-1,0 1,0 0,0-50,0 0,0 1,24-1,-24 0,25 0,-25 0,25 25,-25-24,25 24,-25-25,25 25,-25 25,0-1,0 1,0 0,0 0,0 0,24-25,-24-25,25 0,-25 0,25 0,-25 1,25 24,-25-25,25 25,-25 25,24-25,-24 24,0 1,25-25,-25 25,25 0,0-25,-25 25,25-25,-1-25,1 25,0-25,0 25,-25-25,25 0,0 1,-1-1,-24 0,25 25,-25-25,0 0,0 1,-25-1,1 25,-1 25,0-1,25 1,0 0,0 0,0 0,0-1,0 1,0 0,0 0,0 0,0-1</inkml:trace>
  <inkml:trace contextRef="#ctx0" brushRef="#br0" timeOffset="31367.645">9674 6598,'0'-25,"25"0,0 25,-25-24,25 24,-1-25,1 25,0-25,25 0,-1 25,1-25,-1 1,1-1,0 0,24 0,0 0,1 1,-1-1,1 0,-1 0,1 0,-1-24,0 24,26 0,-26 0,0 1,1-1,-26 0,26 0,-26 25,26-25,-25 1,-1 24,-24-25,25 0,-26 25,26 0,-25-25,0 25,-1-25,1 25,-50 0,1 0,24 25,-25-25</inkml:trace>
  <inkml:trace contextRef="#ctx0" brushRef="#br0" timeOffset="31710.5578">11311 5730,'0'-25,"25"25,0-25,0 25,0 0,-1 0,1 0,0 0,0 0,0 0,-1 0,1 0,0 0,0 25,0-25,-1 0,1 25,0-25,-25 25,25-25,-25 24,25-24,-25 25,0 0,0 0,0 0,0 0,-25-1,0 1,0-25,0 25,1 0,-1 0,0-1,-25-24,26 25,-1 0,-25 0,25-25,1 25,-1-1</inkml:trace>
  <inkml:trace contextRef="#ctx0" brushRef="#br0" timeOffset="32544.4924">12279 5011,'0'0,"24"0,-24-25,0 50,0-1,0 1,0 0,0 0,25 24,-25-24,0 0,0 25,0-26,0 26,0-25,0 0,0 24,0-24,0 0,0 0,0-1,0 1,0-50,0 1</inkml:trace>
  <inkml:trace contextRef="#ctx0" brushRef="#br0" timeOffset="32725.3858">12303 5011,'0'-25,"0"0,0 0,0 0,25 25,-25-24,25 24,-25-25,25 25,0-25,-1 0,1 25,0-25,0 25,0-25,0 25,-1 0,1 0,0 0,0 0</inkml:trace>
  <inkml:trace contextRef="#ctx0" brushRef="#br0" timeOffset="33198.4364">12328 5259,'25'-25,"0"25,0-25,-1 25,1-25,25 25,-25-25,0 25,-1-24,1 24,0-25,0 25,0-25,-1 25,1 0,0-25,0 25,0 0,-1 0,-24-25,25 25,-25 25,-25-25,1 25,-1-25,25 25,0 0,-25-25,25 24,0 1,0 0,0 0,0 0,25-1,-25 1,25-25,-25 25,24 0,-24 0,0-1,-24-24,-1 0,0 0</inkml:trace>
  <inkml:trace contextRef="#ctx0" brushRef="#br0" timeOffset="33461.1229">12601 5085,'0'0,"-25"0,1 0,-1 0,0 0,0 25,0-25,25 25,-25-25,25 24,0 1,-24-25,24 25,0 0,0 0,0-1,0 1,0 0,0 0,0 0,24-1,-24 1,25 0,-25 0,25 0,0-1,-25 1,25-25,0 25,-1-25,1 25</inkml:trace>
  <inkml:trace contextRef="#ctx0" brushRef="#br0" timeOffset="33753.2267">12924 5110,'24'0,"-24"-25,0 0,25 25,0 0,-25 25,25-25,0 0,-1 25,1 0,0-1,-25 1,0 0,0 0,0 0,0-1,0 1,0 0,-25 25,25-26,-25 1,1 0,24 0,-25 0,0-1</inkml:trace>
  <inkml:trace contextRef="#ctx0" brushRef="#br0" timeOffset="34428.1802">13395 5184,'25'0,"-1"0,1-25,0 25,0 0,0 0,0 0,-25-24</inkml:trace>
  <inkml:trace contextRef="#ctx0" brushRef="#br0" timeOffset="34623.1789">13345 5457,'0'0,"25"0,0 0,0-25,-1 25,1-25</inkml:trace>
  <inkml:trace contextRef="#ctx0" brushRef="#br0" timeOffset="34967.2213">13891 4911,'0'-24,"0"-1,0 0,0 0,0 0,0 50,0 0,0 0,0 0,0-1,0 1,0 25,0-25,0-1,0 26,0-25,0 24,0-24,0 25,0-25,0-1,0 26,0-25,0 0,0-1,0 1,0 0</inkml:trace>
  <inkml:trace contextRef="#ctx0" brushRef="#br0" timeOffset="35195.1838">13990 5259,'0'-25,"25"25,0-25,0 25,-1 0,1-25,0 25,0 0,0-25,-1 25,1 0,0-24,0 24,0 0,-1 0,-24-25</inkml:trace>
  <inkml:trace contextRef="#ctx0" brushRef="#br0" timeOffset="35428.0489">14362 5011,'-25'0,"1"0,-1 0,0 0,0 0,0 0,1 0,24 24,-25-24,25 25,0 0,0 0,0 0,0-1,0 1,0 0,25 0,-25 0,0-1,0 1,0 0,0 0,24-25,-24 25,25-25</inkml:trace>
  <inkml:trace contextRef="#ctx0" brushRef="#br0" timeOffset="35888.7832">14610 4812,'0'-25,"0"0,-24 25,-1 0,25 25,-25-25,25 25,-25 0,25 0,0 0,-25-1,25 1,0 0,0 0,0 0,0-1,0 1,0 0,25 0,-25 0,25-25,-25 24,25 1,0 0,-1-25,1 0,-25-25,25 25,0-25,-25 1,0-1,0 0,0 0,0 0,0 50,0 0,0 0,0 0,0-1,0 1,0 0,0 0,0 0,25-25</inkml:trace>
  <inkml:trace contextRef="#ctx0" brushRef="#br0" timeOffset="36151.8055">15032 4887,'0'24,"25"1,-25 0,25 0,-25 0,24-1,-24 1,0 0,0 0,0 0,0-1,0 1,-24-25,-1 0</inkml:trace>
  <inkml:trace contextRef="#ctx0" brushRef="#br0" timeOffset="36365.8064">15007 4936,'-25'0,"1"0,-1 0,0 25,0-25,25 25,-25-25,1 25,24-1,0 1,0 0,0 0,0 0,0-1,0 1,0 0,24 0,1-25,-25 25,25-25,0 0</inkml:trace>
  <inkml:trace contextRef="#ctx0" brushRef="#br0" timeOffset="36631.1821">15354 4887,'0'-25,"0"50,25-1,-25 1,0 0,0 0,0 0,0-1,0 1,0 0,0 0,0 0,0-1,0 1,0 0,0 0</inkml:trace>
  <inkml:trace contextRef="#ctx0" brushRef="#br0" timeOffset="36977.0306">15578 4738,'0'-25,"24"25,-24-25,0 0,25 50,-25 0,0 0,0-1,0 1,0 0,0 0,0 25,0-26,0 1,0 0,0 0,0 0,0-1,0 1,0 0,0 0,0 0</inkml:trace>
  <inkml:trace contextRef="#ctx0" brushRef="#br0" timeOffset="37281.8533">15627 5011,'0'-25,"0"0,25 25,-25-25,25 25,0 0,-25-25,25 25,-1-24,-24-1,25 25,0-25,0 25,-25-25,25 0,-1 0,-24 1,0-1,0 50,0-1,0 1,-24 0,24 0,0 0,0 0,0-1,0 1,0 0,0 0,0 0</inkml:trace>
  <inkml:trace contextRef="#ctx0" brushRef="#br0" timeOffset="37544.962">16123 4787,'0'0,"0"25,25-25,-25 25,0 0,25-25,-25 25,25-1,-25 1,0 0,0 0,0 0,0-1,0 1,0 0,0 0,-25-25,25 25,-25-25,0 0,1 0,-1 24</inkml:trace>
  <inkml:trace contextRef="#ctx0" brushRef="#br0" timeOffset="37799.9302">16074 4589,'-25'0,"0"0,0 0,25 25,0-1,-24 1,24 0,0 0,0 0,0-1,0 1,0 0,0 0,0 25,0-26,0 1,0 0,0 0,0 0,0-1,0 1</inkml:trace>
  <inkml:trace contextRef="#ctx0" brushRef="#br0" timeOffset="38942.7962">21531 3597,'0'-25,"-25"0,0 50,0-25,25 25,-24-25,24 24,-25-24,25 25,-25 0,25 0,-25 0,25 24,-25-24,25 25,-24-25,24 24,-25 1,25-1,0 26,-25-26,25 26,0-1,-25 1,25-1,-25 0,25 1,0 24,0-25,-24 26,24-26,0 1,-25 24,25 0,0-25,0 26,0-1,0 0,0 0,0 0,0 1,0-1,0 0,0 0,0 1,0 24,-25-25,25 0,-25 25,25-25,-25 1,1-1,-1 0,0 0,0 0,0 1,1-1,-1 0,0 0,0 0,-25 1,26-1,-1 0,-25 0,25 1,1-1,-26-25,25 25,0 1,-24-1,24-25,-25 1,26-1,-1 1,-25-1,25 0,-24 1,24-26,0 26,-24-26,24 1,0 0,0-26,0 26,1-25,-1 24,0-24,0 0,0-25,1 25,-1-25</inkml:trace>
  <inkml:trace contextRef="#ctx0" brushRef="#br0" timeOffset="39584.5002">17116 7193,'0'0,"-25"-24,0 24,0-25,0 0,25 0,0 0,25 1,0 24,0 0,24-25,-24 25,25 0,-1-25,1 25,0 0,24-25,0 25,1 0,24-25,0 25,1-24,24 24,-25 0,25-25,25 25,-1-25,1 25,0 0,0 0,25-25,-26 25,26 0,0 0,-26 0,26-25,0 25,-25 0,24 0,26-25,-26 25,1 0,0 0,-1-24,26 24,-26 0,26-25,-26 25,26-25,-1 25,-24 0,24-25,-24 25,0-25,-1 25,1 0,-1 0,1-24,-25 24,0 0,-25 0,25-25,-25 25,-25 0,25 0,-25 0,0 0,-24 0,24 0,-25 0,1 0,-1 25,-24-25,24 0,-24 0,-1 0,-24 0,25 0,-25 24,-1-24,1 0,0 0,0 0,-50 0,0 0</inkml:trace>
  <inkml:trace contextRef="#ctx0" brushRef="#br0" timeOffset="40253.4603">20489 8359,'0'25,"0"0,0 0,0-1,-25 1,25 0,0 25,-25-26,25 26,-24 0,24-1,-25 1,0-1,25 1,-25 24,0 1,1-25,24 24,-25 0,0 1,25-1,-25 1,0-1,25 0,-24-24,24 24,-25-24,25 0,-25-1,25 1,0-1,0-24,-25 25,25-25,0 0</inkml:trace>
  <inkml:trace contextRef="#ctx0" brushRef="#br0" timeOffset="41245.1909">19199 2133,'0'-25,"0"1,0 48,0 1,0 0,0 0,0 0,0-1,0 1,0 25,0-25,0 24,-25 1,25-25,0 24,0-24,0 25,0-26,0 1,0 0,25 0,-25 0,0-50</inkml:trace>
  <inkml:trace contextRef="#ctx0" brushRef="#br0" timeOffset="41435.1789">19125 2009,'0'-25,"0"1,0-1,25 25,-1 0,1-25,0 25,0 0,-25-25,25 25,-1 0,1 0,0 0,0 0,0 0,-1 0,1 0,0 0</inkml:trace>
  <inkml:trace contextRef="#ctx0" brushRef="#br0" timeOffset="41649.668">19224 2356,'0'25,"-25"-25,50 0,0 0,0 0,-1 0,1 0,0-25,0 25,0 0,-1 0,1 0,0-24,0 24</inkml:trace>
  <inkml:trace contextRef="#ctx0" brushRef="#br0" timeOffset="41849.5532">19646 2307,'0'25,"0"-50,24 25,1 0,0-25,0 25,0 0,-1-25,1 25,0 0</inkml:trace>
  <inkml:trace contextRef="#ctx0" brushRef="#br0" timeOffset="42163.397">20067 1811,'0'0,"-24"-25,-1 25,25-25,-25 25,0 0,0 0,25 25,0 0,0 0,0-1,0 1,0 0,0 0,0 24,25-24,-25 25,0-25,25 24,-25 1,0-1,0-24,25 25,-25-25,0 24,0-24,0 0,25 0,-25-1,0 1,0 0,0 0,0-50,0 0,0 0</inkml:trace>
  <inkml:trace contextRef="#ctx0" brushRef="#br0" timeOffset="42434.7648">20018 1984,'0'0,"0"-49,0 24,-25-25,25 26,-25-1,25 0,0 0,0 0,0 1,-25-1,25 0,0 0,0 0,0 0,0 1,25 24,-25-25,25 25,0 0,0-25,-1 25,1 0,0 0,0 0,0 25,-1-25,-24 25,25-25,-25 24,25 1,-25 0,0 0,0 0,0 24,0-24,0 0,0 25,0-26,-25 26,25-25,-25 24,25-24,-24 0,24 0,-25 0,0-25,25 24</inkml:trace>
  <inkml:trace contextRef="#ctx0" brushRef="#br0" timeOffset="43740.8864">20415 1538,'0'0,"0"-25,24 25,-24 25,0 0,0-1,0 1,0 25,0-25,0 0,0 24,0-24,-24 25,24-1,0-24,0 25,0-26,0 26,0-25,0 24,0-24,0 0,0 25,0-26,24 1,-24 0,0 0,0 0,25-25,0 0,0 0,0-25,-1 25,1-25,0 0,0 0,0 1,-1-26,1 25,0 0,0-24,0 24,-1 0,-24 0,25 1,-25-1,0 0,0 0,0 0,-25 1,1 24,-1 0,0 0,0 24,0-24,1 25,24 0,0 0,0 0,0-1,0 1,24-25,-24 25,25-25,0 25,0-25,0 0,-25-25,24 25,1 0,-25-25,25 25,-25-25,25 25,0 0,-25 25,25-25,-25 25,0 0,24-25,-24 25,0-1,25 1,-25 0,0 0,25-25,-25-25,0 0,25 25,-25-25,25 25,-25-24,0-1,24 25,-24-25,25 25,-25-25,25 25,0 0,-25 25,25-25,-25 25,0 0,0-1,0 1,24-50,1 1,-25-1,25 25,-25-25,25 25,-25-25,25 25,-25-25,24 25,-24-24,0 48,0 1,25-25,-25 25,0 0,0 0,0-1,0 1,0 0,25 0,-25 0,25-25,0 24,-1-24,1-24,0 24,0-25,0 0,-1 25,1-25,0 0,0-24,0 24,-1 0,-24 0,25-24,0 24,-25 0,0 0,0 1,0-1,0 0,0 0,-25 25,0 0,1 25,-1-25,25 25,-25-25,25 25,-25-1,0 1,25 0,0 0,-24 0,24 24,0-24,0 0,0 0,0 24,0-24,-25 25</inkml:trace>
  <inkml:trace contextRef="#ctx0" brushRef="#br0" timeOffset="47849.6925">21655 2927,'0'-25,"0"0,0 1,0-1,0 50,0-1,0 1,0 0,0 0,0 0,0-1,25-24,-25 25,0 0,0 0,0 0,0-1,0 1,0 0,0 0,0 0,0-1,-25-24,0 0,0 0,0-24,1 24,24-25,-25 25,25-25</inkml:trace>
  <inkml:trace contextRef="#ctx0" brushRef="#br0" timeOffset="48279.6065">21804 2927,'24'0,"1"0,-25 25,25-25,-25 25,25-1,-25 1,0 0,25 0,-25 0,24-25,-24 24,25 1,-25 0,25-25,-25-25,0 0,0 1,0-1,0 0,0 0,0 0,0 1,0-1,0 0</inkml:trace>
  <inkml:trace contextRef="#ctx0" brushRef="#br0" timeOffset="48566.4963">21729 2580,'0'0,"0"-25</inkml:trace>
  <inkml:trace contextRef="#ctx0" brushRef="#br0" timeOffset="49846.735">24557 6871,'0'0,"0"-25,0 0,0 50,0 0,0 0,0 0,0-1,-25-24,25 25,0 0,0 0,0 0,0-1,25 1,0 0,0 0,-1-25,1 0,0 0,0 0,0 0,-1-25,1 25,0-25,0 0,-25 1,25-1,-25 0,0 0,0 0,0 1,0-1,-25 25,25-25,0 50,0 0,0-1,25 1,-25 0,24 0,-24 0,0-1,25-24,-25 25,25 0,0-25,-25 25,25-25,-1 25,1-25,-25 24,25-24</inkml:trace>
  <inkml:trace contextRef="#ctx0" brushRef="#br0" timeOffset="51201.3881">21655 2902,'0'-25,"0"50,0 0,0 0,0 0,0-1,0 1,0 0,0 0,25 0,-25-1,0 1,24-25,-24 25,25-25,0 25,0-25</inkml:trace>
  <inkml:trace contextRef="#ctx0" brushRef="#br0" timeOffset="51476.3718">21853 2654</inkml:trace>
  <inkml:trace contextRef="#ctx0" brushRef="#br0" timeOffset="55626.6415">16992 4167,'24'0,"-24"-25,0 1,25 24,0 0,0 0,0 0,-1 0,-24 24,25-24,0 0,0 25,24-25,-24 25,0-25,25 25,-1-25,1 25,-25-25,24 24,26 1,-26-25,1 25,24 0,-24 0,24-1,-24 1,24 0,-24 0,0-25,24 25,-24-1,24 26,-24-25,-1 0,26-1,-26 1,26 0,-26 0,26 0,-26-1,26 1,-26 25,1-50,0 25,-1 0,1-1,-25 1,24-25,-24 25,0 0,0-25,-1 25,1-25,0 24,0-24,0 25,-1-25,1 25,0-25,0 0,-25 25,25-25,-1 0,-24 25,25-25,-25-25,-25 0</inkml:trace>
  <inkml:trace contextRef="#ctx0" brushRef="#br0" timeOffset="56132.3449">19174 4614,'0'-25,"25"25,0 0,0 0,-25 25,25-25,-1 0,-24 24,25-24,0 25,-25 0,25-25,0 25,-1 0,1-1,0 1,0-25,0 25,-1 0,-24 0,25-25,0 25,-25-1,25-24,0 25,-1 0,-24 0,25-25,-25 25,25-25,-25 24,25 1,-25 0,25-25,-25 25,0 0,0-1,-25-24,0 25,0-25,0 25,1-25,-1 25,0-25,0 25,0-1,-24-24,24 25,-25 0,1-25,24 25,-25 0,1-1,-1 1,1 0,-1 0,0 0,1-1,-1-24,1 25</inkml:trace>
  <inkml:trace contextRef="#ctx0" brushRef="#br0" timeOffset="57301.3182">12824 2902,'0'0,"0"25,0 0,0 0,0-1,0 1,0 0,0 0,0 0,0 24,0-24,0 0,0 24,0-24,0 0,0 0,25 0,-25-1,0 1,25 0,-25 0,0-50,0 0,0 0,0 1,0-1,0 0,0-25,0 26,0-1,0-25,0 25,0 1,0-26,0 25,0 0,0 1,0-1,0 0,0 0,0 0,0 1,0-1,0 0,25 25,0 0,-1 0,1 25,0 0,0-25,-25 24,25 1,-25 0,24-25,-24 25,25 0,-25-1,0 1,0 0,25 0,-25 0,0-1,0 1,0 0,0 0,0-50,0 0,0 0,0 1,0-1,0 0,25 0,-25 0,0 1,25-1,-25 0,24 0,-24 0,25 1,0-1,0 0,0 25,-25-25,24 25,1 0,0 0,-25 25,0 0,25-25,-25 25,0-1,0 1,0 0,0 0,0 0,0 24,0-24,0 0,0 0,0 24,0-24,0 0,0 0,0-1,25-24,-1 25,1-25</inkml:trace>
  <inkml:trace contextRef="#ctx0" brushRef="#br0" timeOffset="57921.2948">13717 3150,'75'-49,"-75"24,-75 99,175-148,-100 49,0 0,0 0,-25 25,25-24,-25 24,0 0,0 0,1 0,-1 24,0-24,0 0,0 25,1-25,24 25,0 0,0 0,0-1,24 1,1 0,0 0,0-25,0 25,-1-25,1 0,0-25,0 25,-25-25,0 0,25 25,-25-25,0 1,0-1,0 0,0 50,24-25,-24 25,25-25,-25 24,25 1,0-25,0 0,-1 25,1-25,0 0,0 0,0 0,-1-25,1 25,0-25,0 25,-25-24,25-1,-1 25,-24-25,25 0,-25 0,0 1,0-1,0 0,0 0,-25 25,1 0,24-25,-25 25,0 0,25 25,0 0,0 0,-25-25,25 25,0-1,0 1,0 0,0 0,0 0,0 24,0-24,0 0,0 0,0-1,0 1,0 0,0 0,0 0,25-1,-25 1,0 0,0 0,0 0</inkml:trace>
  <inkml:trace contextRef="#ctx0" brushRef="#br0" timeOffset="58452.3222">14040 3026,'0'0,"0"-25,25 25,-1 0,1 0,0 0,0 0,0 0,-1 25,1-25,0 0,-25 25,25-25,-25 25,25-25,-25 25,24-25,-24 24,0 1,0 0,0 0,0 0,0-1,0 1,-24-25,24 25,-25-25,0 0,25 25,-25-25,25-25,0 0,0 0,0 1,0-1,25 0,0 0,-25 0,25 1,-1 24,1-25,-25 0,25 0,0 25,-25-25,25 25,-1-24,1 24,-25-25,25 25,-25 25,0-1,0 1,0 0,0 0,0 0,0-1,0 1,0 0,0 25,0-26,0 1,0 25,0-25,0-1,25 1,-25 25,0-25,0-1,0 1,0 0,0 0</inkml:trace>
  <inkml:trace contextRef="#ctx0" brushRef="#br0" timeOffset="58721.2496">14412 3051,'0'-25,"25"0,-1 25,1 0,0 0,0 0,0 0,0 0,-1 0,1 0,0 0,0 0,0 25,-1-25,1 25,0-25,-25 25,0 0,0-1,0 1,-25 0,25 0,-25-25,1 25,-1-1,0 1,0-25,0 25</inkml:trace>
  <inkml:trace contextRef="#ctx0" brushRef="#br0" timeOffset="59658.5008">14858 2952,'0'0,"25"0,-25 25,0-1,0 1,0 0,0 0,0 0,0-1,0 1,0 0,0 0,25-50,0 25,-25-25,25 0,-25 1,24-1,1 0,-25 0,25 25,-25 25,25-25,-25 25,0 0,0-1,0 1,25-25,-25 25,24-25,1 0,-25-25,25 25,0-25,-25 1,25 24,-25-25,24 0,-24 0,25 25,-25-25,0 1,25 24,-25-25,0 0,25 25,-25 25,25-25,-25 25,0-1,24-24,-24 25,0 0,0 0,25-25,-25 25,0-1,25-24,-25 25,25-25,0 0,-1 0,1 0,0 0,0 0,0-25,-1 25,1-24,25 24,-25-25,0 0,-1 25,1-25,0 0,0 1,0-1,-25 0,0 0,0 0,0 1,0 48,-25-24,0 25,0 0,25 0,-25-25,25 25,-24-1,24 1,-25 0,25 25,0-26,-25 1,25 25,0-25,-25-1,25 26,0-25,0 0,0-1,0 26,0-25,0 0,0-1,0 1,0 0,0 0,-25 0</inkml:trace>
  <inkml:trace contextRef="#ctx0" brushRef="#br0" timeOffset="59904.9993">15057 2381,'0'-25,"0"1,0-1,0 0,0 0,0 0,25 25,-25 25,24-25,-24 25</inkml:trace>
  <inkml:trace contextRef="#ctx0" brushRef="#br0" timeOffset="69032.1233">1067 12750,'0'0,"25"-25,0 25,-25-25,24 0</inkml:trace>
  <inkml:trace contextRef="#ctx0" brushRef="#br0" timeOffset="69886.8867">2357 11435,'0'-25,"0"0,0 1,-25-1,25 0,-25 0,25 0,-25 25,1 0,-1 25,0-25,25 25,-25 0,0 0,1-1,24 1,-25 0,25 0,-25 0,25-1,0 1,0 0,0 0,0 0,25-1,0 1,-25 0,24 0,1 0,-25-1,25 1,0-25,0 25,-25 0,24 0,-24-1,25-24,-25 25,25 0,0 0,-25 0,0-1,-25-24,0 0,0 0,1 0,-26 25,25-25,0 0,-24 0,24 0,0 0,-24 0,24-25,0 25,0 0,0 0,25-24</inkml:trace>
  <inkml:trace contextRef="#ctx0" brushRef="#br0" timeOffset="70192.8464">2654 11559,'0'0,"0"-25,25 25,-25-25,0 1,0-1,25 25,-25 25,25-1,-25 1,25 0,-25 0,0 0,24-1,-24 1,0 0,25 25,-25-26,0 1,0 0,0 25,0-26,0 1,0 0,0 0,0 0,0-1</inkml:trace>
  <inkml:trace contextRef="#ctx0" brushRef="#br0" timeOffset="71233.7694">2630 11881,'0'0,"0"-24,0-1,24 25,-24-25,25 25,0 0,-25-25,25 25,0 0,-1-25,1 25,0 0,0-24,0 24,-1 0,1-25,0 25,0 0,0-25,0 25,-1 0,1 0,-25-25,25 25,-50 0,25 25,-25-25,25 25,-24-25,24 25,-25-25,25 24,0 1,0 0,0 0,0 0,25-25,-25 24,24-24,1 0,-25-24,25 24,-25-25,0 0,0 0,0 0,0 1,25 48,0 1,-1-25,-24 25,25-25,0 0,-25 25,25-25,0 0,-1 0,-24-25,25 25,0-25,0 25,-25-25,25 1,-25-1,24 0,-24 0,0 0,0 1,0-1,0 0,0 0,0 0,0 1,0-1,0 0,0 0,-24 0,24 1,0-1,0 0,0 0,0 50,0 0,0 0,24-1,-24 1,0 0,0 0,0 0,0-1,0 1,0 0,0 0,25 0,-25-1,0 1,0 0,0 0,0 0,25-1,-25 1,0 0,25 0,-25 0,25-1,-1 1,1-25,-25 25,25-25,0 0,0-25,-1 25,1 0,-25-25,25 25,0-24,-25-1,25 0,-25 0,24 0,-24 1,25-1,-25 0,0 0,0 0,0 1,0-1,-25 25,25-25,-24 25,24-25,-25 25,0 25,25 0,0 0,0-1,0 1,0 0,0 0,0 0,0-1,25 1,-25 0,25 0,-1 0,-24-1,25-24</inkml:trace>
  <inkml:trace contextRef="#ctx0" brushRef="#br0" timeOffset="71418.7121">3374 11509,'-25'0,"50"0,-25-24,25 24,-1 0,1 0,0 0,25 0,-26 0,26 0</inkml:trace>
  <inkml:trace contextRef="#ctx0" brushRef="#br0" timeOffset="72965.0481">5036 11311,'0'0,"0"-25,0 0,0 1,0-1,0 0,0 50,0 0,0-1,0 1,0 0,25 0,-25 0,0 24,0-24,0 0,0 0,24-1,-24 1,0 0,0 0,0 0,25-1,-25 1,25-25,-25-25,25 25,-25-24,25-1,-25 0,24 0,-24 0,25 1,0-1,0 0,0 50,-1 0,1-1,-25 1,25 0,-25 0,25 0,0-25,-25 24,24-24,1 0,-25 25,25-25,0 0,-25-25,25 25,-1-24,1-1,-25 0,0 0,0 0,-25 1,1-1,-1 25,0 0,0 0,0 25,1-25,24 24,0 1,0 0,24 0,1 0,0-1,0-24,0 0,-25 25,24-25,1 0,-25-25,25 25,-25-24,0-1,0 0,0 0,0 0,0 1,0-1,25 25,0 25,-1-1,1-24,0 25,0-25,0 25,-1-25,1 0,0-25,0 25,-25-25,25 1,-1-1,-24 0,25 0,-25 0,0 1,0-1,0 0,0 0,0 0,0 1,0-1,-25 0,25 0,-24 0,24 0,-25 25,25-24,0 48,0 1,0 0,25 0,-25 0,0 0,24-1,-24 26,0-25,0 0,25-1,-25 1,0 0,0 0,0 0,0-1,0 1,0 0,0 0</inkml:trace>
  <inkml:trace contextRef="#ctx0" brushRef="#br0" timeOffset="73112.9671">5978 11460,'0'0,"25"0,-25-25,25 25,-25-25,25 25,-1 0,1 0,0 0,0-25,0 25,0 0</inkml:trace>
  <inkml:trace contextRef="#ctx0" brushRef="#br0" timeOffset="75497.7354">7516 11088,'0'-25,"0"0,0 0,0 50,0 0,0 0,0-1,0 1,0 0,0 0,0 25,0-26,0 1,0 0,0 0,0 0,0-1,0 1,0 0,0 0</inkml:trace>
  <inkml:trace contextRef="#ctx0" brushRef="#br0" timeOffset="76095.2619">7739 11137,'0'-25,"0"1,0-1,0 50,0-1,25 1,-25 0,0 0,0 0,0 0,0-1,25 1,-25 0,0 0,25 0,-25-1,0 1,25-25,-25 25,24 0,1-25,-25-25,25 0,-25 0,25 25,-25-24,25 24,-1 0,1 0,0 24,0-24,0 25,-1 0,1-25,0 0,-25 25,25-25,0 0,0 0,-25-25,24 25,1-25,-25 0,0 1,0-1,0 0,0 0,-25 25,1 0,-1 0,25 25,0 0,0 0,0-1,0 1,0 0,0 0,25 0,-25-1</inkml:trace>
  <inkml:trace contextRef="#ctx0" brushRef="#br0" timeOffset="76292.1494">7491 11112,'0'0,"0"-24,0-1,25 25,0 0,0 0,0 0,24 0,-24 0,25 0,-26 25,26-25,0 0</inkml:trace>
  <inkml:trace contextRef="#ctx0" brushRef="#br0" timeOffset="77643.7077">9004 11237,'25'24,"0"-24,-25 25,25-25,-25 25,0 0,25 0,-25-1,0 1,0 0,24-25,-24 25,0 0,0-1,0 1,0 0,0 0,25-25,-25-25,0 0,0 0,0 1,0-1,0 0,0 0,0 0,0 1,0-1,25 25,-25-25,25 0,0 25,-1 0,1 0,0 25,0-25,-25 25,25-25,-25 25,25-25,-25 24,0 1,0 0,0 0,0 0,0-1,0-48,0-1,0 0,0 0,0 0,24 1,-24-1,25 0,0 25,-25-25,25 25,0-25,-1 25,-24-24,25 24,0 0,-25 24,25-24,0 25,-25 0,24 0,-24 0,0-1,25-24,-25 25,25 0,0 0,0 0,-1-25,1 24,25-24,-25 0,-1 0,1 0,0 0,0 0,0 0,-25-24,24 24,1 0,-25-25,0 0,0 0,0 0,-25 25,25-24,-24 24,-1 0,0-25,0 25,0 0,1 0,-1 0,25 25,0-1,0 1,0 0,25-25,-25 25,24-25,1 25,0-25,0 0,0 0,-1 0,1 0,-25-25,0 0,0 0,25 50,0-25,0 0,-1 25,1-25,0 0,0 0,0 25,-1-25,1 0,0 0,0-25,0 25,-25-25,25 25,-25-25,0 0,0 1,0-1,0 0,0 0,-25 0,25 1,-25 24,25-25,-25 25,25-25,-25 25,25-25,0 0,0 50,0 0,0 0,0 0,25-1,-25 1,0 0,0 0,25 0,-25-1,0 1,0 0,0 0,0 24,0-24,0 0,0 0,0 0,0-1,0 1,0 0,0 0,0 0</inkml:trace>
  <inkml:trace contextRef="#ctx0" brushRef="#br0" timeOffset="78259.7364">10269 11286,'0'0,"-24"-25,24 1,0-1,0 0,24 25,1-25,0 25,0 0,0 0,0 0,-1 0,1 0,0 0,0 25,0-25,-1 0,1 25,0-25,0 25,0-25,-25 24,24-24,-24 25,0 0,25-25,-25 25,0 0,0-1,-25 1,1-25,24 25,-25-25,0 0,0 25,0-25,1 0,-1 0,0-25,25 0,25 0,0 1,-1-1,1 0,0 25,0-25,0 0,-1 25,1 0,-25-24,25 24,0-25,-25 0,0 50,0 0,25-25,-25 24,0 1,0 0,0 0,24 0,-24-1,0 1,0 0,25 0,-25 0,0-1,0 1,0 0,0 0,25 24,-25-24,0 0,0 0,0 0,0-1,0 1,0 0,0 0,0 0</inkml:trace>
  <inkml:trace contextRef="#ctx0" brushRef="#br0" timeOffset="78552.657">10766 11286,'0'0,"24"0,1-25,0 25,0-24,0 24,-1 0,-24-25,25 25,0 0,0 0,0 0,-1 25,1-25,0 24,-25 1,25-25,-25 25,0 0,0 0,0-1,-25 1,0-25,25 25,-25-25,1 25,-1-25,0 0</inkml:trace>
  <inkml:trace contextRef="#ctx0" brushRef="#br0" timeOffset="79420.4757">11262 11385,'24'0,"1"0,0-24,0 24,0-25,0 25,-1 0,-24-25,25 25,0-25,-25 0,25 25,-25-24,-25 24,25-25,-25 25,0 0,1 0,-1 25,0-25,0 0,25 24,-25-24,0 0,25 25,0 0,0 0,0 0,25-25,0 24,0-24,0 0,0 25,-1-25,1 0,0 0,0 0,0 0,-1 0,1 0,0 0,25 0,-26-25,1 25,0 0,0 0,0-24,-1 24,1 0,0-25,0 25,0 0,-25-25,-25 25,0 25,0-25,0 0,1 0,-1 25,0-1,0-24,0 0,25 25,-24-25,24 25,-25-25,25 25,25-25,-1 0,1 0,0 0,0 0,0-25,-1 25,1-25,0 25,0-25,0 1,-1-1,1 0,0 0,-25 0,25-24,-25 24,25 0,-25 0,0 0,0 1,0-26,0 25,0 0,-25 1,25-1,0 0,-25 25,25-25,0 0,-25 25,25-24,0 48,0 1,0 0,0 0,25 0,-25-1,0 1,0 0,0 0,0 24,0-24,0 0,0 0,0 25,0-26,0 1,0 0,0 0,0 0,0-1,0 1,0 0</inkml:trace>
  <inkml:trace contextRef="#ctx0" brushRef="#br0" timeOffset="80492.4866">13320 11336,'0'-25,"0"0,25 0,0 1,-25-1,25 0,0-25,-25 25,24-24,1 24,-25-25,25 1,0 24,-25-25,25 1,-25 24,0-25,0 26,0-1,0 0,0 0,0 0,0 1,0-1,0 0,0 0,-25 25,0 0,25 25,-25 0,25 0,0-1,-25 1,25 0,-24 0,24 0,0 24,0-24,-25 25,25-26,0 26,0-25,0 24,0-24,25 25,-25-25,24-1,1 1,-25 0,25 0,0 0,0 0,0-25,-1 0,1 0,0 0,0 0,0 0,-1 0,-24-25,25 25,-25-25,25 25,-25-25,0 0,25 25,0 25,-1 0,1 0,0-25,-25 25,25-25,0 24,-1-24,1 0,0 0,0 0,-25-24,0-1,0 0,0 0,0 0,-25 0,25 1,-25-1,25 0,-25 0,1 25,-1-25,0 1,0 24,25-25,-25 25,1 0,-1-25,0 25,0 0,25 25,0 0</inkml:trace>
  <inkml:trace contextRef="#ctx0" brushRef="#br0" timeOffset="81780.0241">14362 10889,'0'0,"0"-25,0 1,-25 24,25-25,-24 0,-1 25,0 0,0 25,25 0,-25-25,25 24,-24-24,24 25,0 0,0 0,0 0,0-1,0 1,0 0,0 0,0 0,0-1,0 1,0 0,0 0,24-25,1 25,-25 0,25-25,-25 24,25-24,0 0,-25 25,24-25,1-25,0 25,0-24,0 24,-1-25,1 0,0 0,-25 0,25 25,-25-25,0 1,25-1,-25 0,0 0,25 25,-25-25,0 1,0 48,0 1,0 0,0 0,0 0,0-1,0 1,24 0,-24 0,0 0,25 0,-25-1,25-24,0-24,0-1,-1 0,-24 0,25 25,-25-25,0 0,25 25,-25-24,0-1,25 25,-25-25,0 50,0 0,0-1,0 1,0 0,25 0,-1-25,1 0,0 0,0 0,0 0,-1-25,1 0,0 25,0-25,0 1,-1 24,-24-25,25 0,0 0,-25 0,25 1,0-1,-25 0,24 0,-24 0,0 1,0-1,0 0,-24 25,24 25,-25 0,25-1,0 1,0 0,0 0,25-25,-25 25,0-1,24-24,-24 25,25-25,-25 25,25-25,-25 25,25-25,0 25,-1-25,-24 24,25 1,0-25,-25 25,25 0,-25 0,25-25,-25 25,0-1,-25-24,0 0,0 0,0 0,1 0,-1 0,0 0,0 0,0 0</inkml:trace>
  <inkml:trace contextRef="#ctx0" brushRef="#br0" timeOffset="89938.2517">16570 10815,'0'-25,"25"25,-1 0,1-25,0 25,0 0,0 0,0 0,24 0,-24 0,0 0,0 0,-1-25,26 25,-25 0,0 0,-1 0,1 0,0 0,0 0,0 0,-50 0,0 25,0-25,25 25,-25-25,25 25,-24-25,24 25,-25-25,25 24,-25 1,25 0,-25 0,0 0,25-1,0 1,0 0,0 0,25-25,0 0,-25 25,25-25,0 0,-1 0,-24-25,25 25,0 0,0 0,0-25,-1 25</inkml:trace>
  <inkml:trace contextRef="#ctx0" brushRef="#br0" timeOffset="90229.5064">17215 10443,'0'0,"0"-25,0 0,0 50,0 0,0 0,0-1,0 1,0 0,0 0,0 0</inkml:trace>
  <inkml:trace contextRef="#ctx0" brushRef="#br0" timeOffset="90617.0153">17661 10716,'0'-25,"0"50,0-1,0 1,0 0,0 0,25 0,-25-1,25-24,0 25,0 0,-1 0,-24 0,0-1,-24-24,-1 0,0 0,0 0,0 0,0 0,1 0,-1 0</inkml:trace>
  <inkml:trace contextRef="#ctx0" brushRef="#br0" timeOffset="90920.8617">17488 10666,'-25'0,"0"0,0 0,0 25,1-25,24 25,-25-1,25 1,0 0,0 0,0 0,0-1,0 1,0 0,0 0,0 0,0-1,25 1,-25 0,24-25,-24 25,0 0,25-25,0 24,0-24</inkml:trace>
  <inkml:trace contextRef="#ctx0" brushRef="#br0" timeOffset="91305.7459">17959 10740,'25'0,"-25"-24,25 24,-1 0,1 0,0 0,0 0,-25 24,0 1,25-25,-25 25,0 0,0 0,0-1,0 1,0 0,0 0,0 0,0-1,0 1,0 0,-25 0,25 0,-25-25,25 24,-25-24</inkml:trace>
  <inkml:trace contextRef="#ctx0" brushRef="#br0" timeOffset="92916.5555">19050 10964,'0'24,"0"1,25-25,0 0,0 0,0-25,-1 25,1-24,0-1,0 25,-25-25,25 0,-25 0,24 1,-24-1,25 0,-25 0,0 0,0 1,-25 24,1 0,24-25,-25 25,0 0,0 25,0-25,25 24,-24-24,-1 25,0 0,25 0,0 0,0-1,0 1,0 0,0 0,0 0,25-1,0 1,-25 0,24-25,1 0,0 0</inkml:trace>
  <inkml:trace contextRef="#ctx0" brushRef="#br0" timeOffset="93318.1992">19422 10815,'0'0,"0"-25,25 0,0 25,0 0,-25 25,25-25,-1 0,-24 25,25-25,0 25,0-1,-25 1,25-25,-1 25,-24 0,0 0,0-1,0 1,0 0,0-50,0 0,0 1,0-1,0 0,0 0,0 0,25 1,-25-1,25 25,0 0,-25-25,25 25,-1 0,1 0,0 0,-25 25,0 0,0-1,0 1,0 0,0 0,0 0,0-1,0 1,0 0</inkml:trace>
  <inkml:trace contextRef="#ctx0" brushRef="#br0" timeOffset="93808.0799">20241 10691,'0'0,"-25"0,0 0,25-25,-24 25,-1 0,0 0,0 0,0 0,25 25,0 0,-24-1,24 1,0 0,0 0,0 0,0-1,0 1,0 0,24 0,1 0,0-1,0 1,0 0,-1-25,1 0,0 0,0 0,0-25,-1 25,1-25,-25 1,25 24,-25-25,25 0,-25 0,0 0,0 1,25-1,-25 0,0 0,0 0,0 1,-25 24,25 24,0 1,0 0,0 0,0 0,25-1,-25 1,0 0,0 0,0 0,24-1,-24 1,25 0</inkml:trace>
  <inkml:trace contextRef="#ctx0" brushRef="#br0" timeOffset="94133.8936">20712 10765,'25'0,"-25"25,25 0,-25 0,25-25,-25 24,24 1,-24 0,25-25,-25 25,0 0,0-1,0 1,-25-25,25-25,0 1,0-1,0 0,0 0,25 0,-25 1,25-1,0 0,-25 0,25 25,0-25,-25 1,24 24,-24-25,25 25</inkml:trace>
  <inkml:trace contextRef="#ctx0" brushRef="#br0" timeOffset="94328.7861">20712 10468,'25'0,"-25"-25,25 25,0 0</inkml:trace>
  <inkml:trace contextRef="#ctx0" brushRef="#br0" timeOffset="95655.4494">21332 10641,'0'25,"-24"-25,-1 0,0 25,0-25,0 25,1-1,-1-24,25 25,-25 0,25 0,-25-25,25 25,0-1,0 1,0 0,0 0,25-25,0 25,0-25,-1 0,1-25,0 25,0-25,0 0,-1 25,1-49,0 24,0 0,0 0,-1 0,1-24,0 24,0 0,-25-24,25 24,-25 0,24-25,-24 26,0-1,0 0,0 0,0 0,0 1,0-1,0 0,0 0,-24 25,24 25,0 0,-25 0,25-1,0 1,-25 0,25 0,-25 0,25-1,0 1,-25 0,25 0,0 0,0-1,0 1,-24 0,24 0,0 0,0-1,0 1,0 0,0 0,24-25,-24 25,25-25,0 0,0 0,0 0,-25-25,24 25,1 0,0-25,0 25,0 0,-1-25,1 25,0-25,0 25,0-24,-25-1,-25 0,0 25,0 0,0 0,1 0,24 25,-25-25,25 25,0-1,0 1,0 0,25 0,-1-25,-24 25,25-25,0 0,0 24,0-24,-1 0,26 0,-25 0,0 0,-1-24,26 24,-25 0,0 0,0-25,24 25,-24 0,0-25,0 25,-1-25,1 25,-25-25,-25 1,1 24,-1 0,0 24,0-24,0 0,1 0,-1 25,0-25,0 25,0-25,0 25,1-25,24 25,0-1,0 1,24-25,1 0,0 0,0 0,0 0,0-25,-1 25,1-24,0-1,0 0,24 25,-24-50,0 26,0-1,0 0,-1 0,-24 0,25-24,-25 24,0 0,25 0,-25 1,0-1,0 0,0 0,0 0,-25 1,25-1,0 50,0-1,-25-24,25 25,0 0,-24 0,24 0,0-1,0 1,-25 0,25 0,0 0,0-1,0 1,0 0,0 0,0 0,0-1,0 1,0 0,0 0,0 0,0-1,0 1</inkml:trace>
  <inkml:trace contextRef="#ctx0" brushRef="#br0" timeOffset="96238.2971">23044 10368,'0'0,"0"-24,0-1,0 0,0 50,0 0,0-1,0 1,0 0,0 0,0 0,-25-1,25 1,0 0,0 25,-25-26,25 1,0 0,0 0,-25 0,25-1,0 1,0 0,0 0,0 0</inkml:trace>
  <inkml:trace contextRef="#ctx0" brushRef="#br0" timeOffset="96860.1989">23267 10468,'0'0,"25"-25,-25 0,0 0,25 25,-25-25,0 1,0 48,-25-24,25 25,0 0,-25 0,25 0,0-1,0 1,0 0,-25 0,25 0,0-1,0 1,0 0,0 0,25 0,-25-1,25-24,-25 25,25-25,0 0,-1 0,1-25,0 1,-25-1,25 25,-25-25,0 0,25 0,-25 1,0-1,0 0,0 0,0 0,0 50,0 0,0 0,0 0,24-1,-24 1,0 0,0 0,25 0,0-1,0 1,0-25,-1 0,1 25,0-25,0 0,24-25,-24 25,-25-25,25 25,0-24,0-1,-1 0,1 0,-25 0,0 1,0-1,0 0,0 0,-25 25,25-25,-24 25,-1 0,0 0,0 0,25 25,-25-25,25 25,0 0,0 0,0-1,0 1,0 0,0 0,25 0,-25-1,25 1,0 0,-25 0,25 0</inkml:trace>
  <inkml:trace contextRef="#ctx0" brushRef="#br0" timeOffset="97289.6927">22845 10269,'0'-25,"0"1,25 24,0 0,0 0,0 0,-1-25,1 25,0 0,25 0,-25 0,24 0,-24 0,25 0,-1 0,-24 0,25 0,-1 0,1 25,-1-25,1 0,-25 0</inkml:trace>
  <inkml:trace contextRef="#ctx0" brushRef="#br0" timeOffset="99388.5981">2034 12700,'0'-25,"-24"25,24-25,0 1,0-1,24 25,-24-25,25 25,0 0,0 0,0 0,-1 0,1 0,-25 25,25-25,-25 25,25-25,0 24,-25 1,24 0,-24 0,0 0,25-1,-25 1,0 0,0 0,0 0,0-1,0 1,0 0,0 0,0 0,-25-25,25-25,0 0,0 0,0 0,0 1,0-1,25 0,-25 0,25 25,0-25,-25 1,25 24,-1-25,1 0,0 25,-25-25,25 25,0-25,-1 25,1 0,0 0,-25 25,0 0,25-25,-25 25,0 0,0-1,25 1,-25 0,24 0,-24 0,0-1,25-24,-25 25,25-25,0 0,0 25,-1-25,1 0,0-25,0 25,0-25,-1 1,1-1,-25 0,25 0,-25 0,0 1,0-1,0 0,0 0,0 0,-25 25,25-24,-25 24,1 0,-1 0,0 0,25 24,0 1,-25-25,25 25,0 0,0 0,0-1,0 1,0 0,0 0,0 0,25-1,0 1,0-25,-1 25,1-25,0 0,0 0,0-25,0 25,-1-25,1 25,-25-24,25 24,-25-25,25 25,-25-25,25 25,-25-25,24 25,-24-25,0 1,25 24,-25-25,0 0,0 0,0 0,0 50,0 0,0 0,25 0,-25-1,25-24,-25 25,0 0,25-25,-25 25,24-25,-24 25,25-25,0 0,0 0,-25-25,25 25,-1-25,-24 0,25 25,-25-25,25 25,0 0,0 0,-1 0,-24 25,25-25,-25 25,25-25,0 0,0 25,-1-25,1-25,0 0,-25 0,0 1,25 24,-25-25,0 0,0 0,0 0,0 1,0-1,-25 0,25 0,-25 0,25 1,0-1,-25 25,25-25,-24 25</inkml:trace>
  <inkml:trace contextRef="#ctx0" brushRef="#br0" timeOffset="100464.8719">4738 12675,'0'25,"0"0,0 0,0-1,0 1,0 0,0 0,0 0,0-1,25-24,-25 25,25-25,-1 25,1-25,0 0,0 0,0 0,-1-25,1 25,-25-25,25 25,-25-24,25 24,-25-25,0 0,0 0,0 0,0 1,-25-1,25 0,-25 25,25-25,-25 25,25-25,-24 25,-1 0,0-24,0 24,0 0,25 24</inkml:trace>
  <inkml:trace contextRef="#ctx0" brushRef="#br0" timeOffset="100841.0131">4986 12626,'0'-25,"25"25,0 0,0-25,-1 25,1 0,0 0,0 25,0-25,-1 0,-24 25,25-25,0 24,0-24,0 25,-1 0,-24 0,25-25,-25 25,25-1,-25 1,0 0,-25-25,0 25,1-25,-1 0,0 0,0 0,0-25,1 25,24-25,-25 25,25-25,0 1,0-1,0 0,25 25,-25-25,24 0,1 25,-25-24,25 24,0 0,0-25,-1 25,1-25,0 25,0 0,0 0</inkml:trace>
  <inkml:trace contextRef="#ctx0" brushRef="#br0" timeOffset="101915.0401">6077 12700,'0'-25,"0"0,0 1,-24 24,-1 0,25 24,-25-24,0 0,25 25,-25-25,25 25,-24-25,24 25,0 0,-25-1,25 1,0 0,0 0,25-25,-1 0,1 0,-25-25,25 25,-25-25,25 25,-25-25,25 25,-25-24,0-1,24 25,-24-25,0 50,25 0,-25-1,0 1,0 0,25 0,-25 0,0-1,0 1,0 0,25 0,-25 0,25-1,-25 1,0 0,0 0,0 0,0-1,0 1,0 0,-25-25,0 0,0 0,0 0,25-25,-24 25,-1-25,25 1,0-1,0 0,0 0,0 0,0 1,0-1,0 0,25 25,-25-25,24 0,1 25,-25-24,25 24,-25-25,25 0,0 25,0-25,-1 0,1 25,-25-24,25 24,-25-25,0 50</inkml:trace>
  <inkml:trace contextRef="#ctx0" brushRef="#br0" timeOffset="103064.8085">6450 12601,'0'-25,"0"0,0 50,24 0,-24 0,25-25,-25 24,0 1,0 0,0 0,0 0,0-1,25-24,-25 25,0-50,0 1,0-1,25 25,-25-25,25 0,-25 0,24 25,-24-24,25 24,0-25,0 25,0 0,-1 0,1 25,0-1,0 1,-25 0,0 0,0 0,0-1,0 1,-25-25,25-25,0 1,0-1,0 0,0 0,25 25,-25-25,25 1,-1 24,-24-25,25 25,0-25,0 25,0-25,-1 25,1 0,0 25,0-25,-25 25,25-25</inkml:trace>
  <inkml:trace contextRef="#ctx0" brushRef="#br0" timeOffset="103836.9071">7715 12626,'-25'0,"25"24,0 1,0 0,0 0,25-25,-25 25,24-25,-24 24,25-24,0 25,0-25,-25-25,0 1,0-1,-25 0,0 0,0 0,1 1,-1-1,25 0,-25 0,0 25,25-25,-25 1,25-1,25 25,0 0,0 0,24 0,-24 0,0 0,25 0,-26 0,1 0,0 0,0 0,0 0,-1 0,1-25,0 25,0 0,-25-25,25 25,-25-25,0 1,0-1,-25 25,0-25,0 25,0 0,25 25,0 0,0-1,0 1,0 0,0 0,0 24,0-24,0 25,0-25,0 24,0 1,0-25,0 24,25 1,-25-1,0-24,25 25,-25-1,0-24,0 25,0-1,0-24,0 0,0 0,0 0,0 0,-25-1,25 1,-25-25,25 25,-24-25,-1 0,0 0,0 0,0 0,1-25,-1 25,25-25,-25 1,25-1,0 0,0 0,0 0,0 0,0 1,0-1,0 0,25 0,0 0,-1 1,1 24,0-25,0 25,0-25,-1 25,26-25</inkml:trace>
  <inkml:trace contextRef="#ctx0" brushRef="#br0" timeOffset="104279.8527">9302 12526,'25'0,"-25"-24,0-1,25 25,-25 25,0-1,0 1,0 0,0 0,0 0,0-1,0 1,0 0,25 25,-25-26,0 1,24 0,-24 0,0 0,0-1,0 1,0 0</inkml:trace>
  <inkml:trace contextRef="#ctx0" brushRef="#br0" timeOffset="104492.7734">9327 12526,'25'-24,"0"-1,-1 25,-24-25,25 25,0-25,0 25,0 0,-1-25,1 25,0 0,0 0,0 0,-1 0,1 0,0 0</inkml:trace>
  <inkml:trace contextRef="#ctx0" brushRef="#br0" timeOffset="104748.7361">9476 12725,'0'0,"-25"0,0 25,0-25,25 24,25-24,0 0,0 0,0 25,-1-25,1 0,0 0,0 0,0 0,-1 0,1 0,0 0,0 0,0 0</inkml:trace>
  <inkml:trace contextRef="#ctx0" brushRef="#br0" timeOffset="105034.6377">10170 12799,'25'0,"-25"25,25-25,0 0,-1 0,1 0,0 0,0 0,0 0,0 0,-1 0,1-25</inkml:trace>
  <inkml:trace contextRef="#ctx0" brushRef="#br0" timeOffset="105884.936">11262 12254,'0'24,"0"1,0 0,0 0,0 0,0-1,0 1,0 0,0 0,0 0,0 24,0-24,0 0,0 24,0-24,0 0,0 0,0 0,0-1,0 1,0 0,0 0,0 0,0-50,-25 0,25 0,0 0,0 1,0-1,0 0,0 0,0-24,0 24,0 0,-25 0,25-24,0 24,0 0,0-25,0 26,0-1,25 0,-25 0,0 0,25 1,-25-1,24 0,1 0,0 0,0 25,-25-25,25 25,0 0,-1 0,1 0,0 0,-25 25,25-25,0 25,-25 0,0 0,0 0,0-1,0 1,0 0,0 0,-25 0,25-1,-25 1,0-25,25 25,-25 0,1 0,-1-1,25 1,-25-25,0 25,0 0</inkml:trace>
  <inkml:trace contextRef="#ctx0" brushRef="#br0" timeOffset="107755.6109">11807 12229,'0'0,"0"-25,0 0,0 0,0 0,-24 25,24 25,0 0,-25 0,0 0,25 0,0-1,-25 1,25 0,0 0,0 0,0-1,0 26,0-25,0 0,0-1,0 1,0 0,0 0,25 0,-25-1,25-24,-25 25,25-25,-25 25,24-25,1 25,0-25,0 0,0 0,-1 0,1 0,0-25,0 25,-25-25,25 25,-1-25,1 25,-25-24,25-1,-25 0,25 25,-25-25,0 0,0 1,25-1,-25 0,0 0,-25 0,0 1,0 24,25-25,-25 25,25 25,-24-25,24 24,-25-24,25 25,0 0,0 0,0 0,0-1,0 1,0 0,25 0,-25 0,24-25,-24 24,25-24,-25-24,0-1,25 25,-25-25,0 0,25 0,-25 1,0-1,25 25,-25-25,24 25,-24-25,25 25,-25-25,25 25,0 0,0-24,-1 24,1 0,0 0,0 24,0-24,-1 25,1 0,0 0,-25 0,0-1,0 1,0 0,0 0,0 0,0-1,0-48,0-1,0 0,0 0,25 25,-25-25,0 1,25-1,0 0,-1 0,-24 0,25 25,-25-24,25 24,-25-25,25 25,0 0,-25 25,24-25,1 24,-25 1,25 0,-25 0,0 0,0-1,0 1,0 0,0 0,0 0,0-1,0-48,0-1,25 0,-25 0,25 25,-25-25,0 1,24-1,1 0,-25 0,25 25,-25-25,25 25,0 0,-25-24,24 24,1 0,-25 24,25-24,-25 25,0 0,25-25,-25 25,0 0,0-1,0 1,25 0,-25 0,0 0,24-25,1 0,0 0,0 0,0 0,-1 0,1 0,0-25,0 25,0-25,-1 0,1 25,-25-25,25 25,-25-24,25 24,-25-25,0 0,25 25,-25-25,0 0,0 1,-25 24,0-25,0 25,0 0,25 25,-24-25,24 24,0 1,0 0,0 0,0 0,0-1,0 1,0 0,0 0,0 0,0-1,24 1,1-25,-25 25,25-25,0 0,0 0,-1 0,1 0,0 0,0 0</inkml:trace>
  <inkml:trace contextRef="#ctx0" brushRef="#br0" timeOffset="109028.818">15057 12452,'25'0,"-25"-25,0 0,0 1,0-1,-25 0,0 25,0 0,0 0,1 0,-1 25,0-25,0 25,0-25,25 24,-24-24,24 25,0 0,0 0,0 0,0-1,24-24,-24 25,25-25,0 25,0-25,0 0,-1 0,-24-25,25 25,0-25,-25 1,25 24,-25-25,25 25,-25-25,0 0,0 0,0 1,0-1,24 25,1 25,0-25,0 24,0-24,-1 25,1-25,0 0,0 0,0 0,-1 0,1 0,0 0,0 0,0-25,-1 25,1-24,-25-1,25 25,0-25,-25 0,25 25,-25-25,0 1,0-1,0 0,0 50,0 0,0-1,0 1,24-25,1 25,-25 0,25 0,0-1,-25 1,0 0,25-25,-25 25,0 0,25-25,-25 24,0 1,-25-25,0 25,0-25,0 0,0 0,1 25,-26-25,25 0,0 0,-24 0,24 0</inkml:trace>
  <inkml:trace contextRef="#ctx0" brushRef="#br0" timeOffset="110002.7155">16446 12179,'25'0,"-25"-25,0 50,0 0,24-25,-24 25,0 0,25-1,-25 1,0 0,0 0,0 0,0-1,0 1,0 0,0 0,0 0,0-1,-25-24,1 0,24-24,0-1,0 0,0 0,0 0,0 1,0-1,0 0,24 0,1 0,-25 1,25-1,0 0,0 0,-1 25,1 0,0 0,0 0,-25 25,25-25,-25 25,25 0,-25-1,24 1,-24 0,0 0,0 0,0-1,0 1,0 0,0 0,-24-25,24-25,0 0,0 0,0 1,0-1,24 0,-24 0,25 0,-25 1,25 24,-25-25,25 0,0 0,-1 25,1-25,0 25,0 0,-25 25,0 0,0 0,0 0,0-1,0 1,0 0,0 0,0 0,0-1,25 1,-25 0,24-25,1 25,0-25,0 25</inkml:trace>
  <inkml:trace contextRef="#ctx0" brushRef="#br0" timeOffset="111845.4097">17314 12452,'74'-124,"-148"248,148-273,-98 124,-1 25,0 0,25-24,-25 24,0 0,1 0,-1 0,0 24,0 1,25 0,0 0,0 0,0-1,25 1,-25 0,25-25,-25 25,25-25,-25 25,24-25,1 0,-25-25,25 25,-25-25,0 0,25 25,-25-25,0 1,0-1,0 0,25 25,-25-25,0 0,24 25,-24-24,25 24,0 0,0 0,0 24,-1-24,-24 25,25-25,-25 25,25-25,-25 25,0 0,0-1,25-24,-25 25,0 0,0 0,0 0,0-50,0 0,0 0,25 0,-1 1,-24-1,25 0,-25 0,25 25,-25-25,25 1,0 24,-25-25,25 25,-1 0,1 25,0-1,-25 1,0 0,25-25,-25 25,0 0,25-1,-25 1,0 0,24-25,1 0,-25-25,25 25,-25-25,25 25,-25-24,25-1,-1 25,-24-25,25 0,0 50,-25 0,0 0,25-1,-25 1,0 0,25-25,-25 25,24-25,1-25,0 25,0-25,0 0,-1 1,1-1,-25 0,25 25,-25-25,25 25,-25 25,0 0,0 0,0-1,0 1,0 0,25-25,-25 25,0 0,0-1,0 1,0 0,0 0,0 0,0-1,-25 1,25 0,0 0,0 0,-25-1,25 1,0 0,-25 0,25 0,0-1,-25 1,1 0,24 0,-25-25,25 25,-25-1,0-24,25 25,-25-25,1 0,-1 0,25 25,-25-25,0 0,0 0,25-25,-24 25,24-25,-25 25,25-24,0-1,25 0,-25 0,24 0,1-24,0 24,0 0,0 0,-1-24,26 24,-25 0,0 0,-1 1,1-1,0 0,0 25,0-25,-1 0,1 25,0-24,0-1,0 25,-25-25</inkml:trace>
  <inkml:trace contextRef="#ctx0" brushRef="#br0" timeOffset="115342.396">19373 12551,'0'-25,"0"1,0-1,25 25,-25-25,24 25,-24-25,25 0,-25 1,25-1,-25 0,25 0,0 0,-25 1,24-1,1 0,-25-25,25 25,-25 1,25-26,-25 0,25 26,-25-26,24 0,-24 26,0-26,0 25,0 0,0 1,0-1,0 0,0 0,0 0,0 1,-24 48,24 1,-25 0,25 0,0 0,0-1,0 1,-25 0,25 0,-25 0,25 24,-25-24,25 0,0 0,0 24,0-24,0 0,0 0,0-1,0 1,0 0,25 0,0-25,0 25,0-25,-1 0,1 0,0-25,0 25,0 0,-25-25,24 0,1 0,-25 1,0-1,0 0,0 0,0 50,0 0,0 0,25-1,-25 1,0 0,0 0,0 0,0 0,0-1,0 1,0 0,0 0,0-50,25 0,-25 0,25 25,-25-24,25-1,-25 0,24 25,-24-25,25 0,-25 0,25 25,-25-24,25 24,-25-25,25 25,-25-25,24 25,1 0,0 25,0 0,-25-1,25-24,-25 25,24-25,-24 25,0 0,0 0,0 0,0-1,0 1,0 0,-24-25,24 25,-25-25,0 0,25-25,0 0,0 0,0 1,0-1,25 25,-25-25,0 0,25 25,-1-25,1 0,0 25,0-24,0 24,-25-25,24 25,1 0,-25-25,25 25,0 0,0 25,-1-25,-24 25,0-1,25 1,-25 0,0 0,0 0,0 0,0-1,0 1,0 0,0 0,0 0,25-25,0-25,0 0,-1 0,-24 0,25 1,0-1,0 0,-25 0,25 25,-25-25,0 0,24 1,-24-1,0 50,0-1,0 1,0 0,0 0,25-25,-25 25,25-25,-25 25,25-25,0 0,-25 24,24-24,1 0,0 0,0-24,0 24,0-25,-1 25,1 0,-25-25,25 0,0 0,-25 0,0 1,0-1,0 0,-25 25,0-25,0 25,1 0,-1 0,25 25,-25-25,25 25,-25-25,25 25,0-1,0 1,0 0,0 0,0 0,25-25,-25 25,25-25,0 24,-1-24,1 0,0 0,0 0,0 0,-1-24,1 24,0-25,0 0,0 0,-1 25,1-25,-25 0,25 1,-25-1,25 0,-25 0,0 0,0 1,0 48,0 1,0 0,0 0,0 0,0-1,25 1,-25 0,0 0,0 0,0 0,0-1,0 1,-25-25,0 0,25 25,-25-25,-24 0,24 0,-25 0</inkml:trace>
  <inkml:trace contextRef="#ctx0" brushRef="#br0" timeOffset="115809.3522">19422 11832,'0'0,"25"0,0 0,0 0,0 0,-1 0,1 0,0 0,0 0,0 0,-1 0,1 0,-25 25,25-25</inkml:trace>
  <inkml:trace contextRef="#ctx0" brushRef="#br0" timeOffset="116063.3402">20216 11857,'0'0,"0"-25,0 0,25 25,-25 25,25-25</inkml:trace>
  <inkml:trace contextRef="#ctx0" brushRef="#br0" timeOffset="117615.6506">22920 12129,'0'0,"25"0,-1-24,1 24,0-25,0 25,-25-25,25 25,0-25,-1 0,-24 1,0 48,-24-24,-1 0,0 0,0 25,0-25,0 25,25 0,-24-25,-1 25,25-1,-25 1,25 0,0 0,0 0,0 0,25-25,0 0,-1 0,1 0,0 0,0 0,0-25,0 25,-25-25,24 0,-24 0,25 0,-25 1,0-1,0 0,0 0,0 50,25-25,-25 25,25 0,0-1,-1-24,-24 25,25-25,0 0,-25 25,25-25,0 0,-1 0,1 0,0 0,0-25,0 0,-1 25,-24-24,25 24,-25-25,25 0,0 0,-25 0,0 1,0-1,0 0,-25 0,25 50,0 0,0 0,0-1,0 1,0 0,0 0,0 0,25-25,-25 24,0 1,25-25,-25 25,0 0,0 0,0 0,24-25,-24 24,0 1,-24-25,-1 25,0-25,0 0,0 0,1 0,-1 0,0 0,0 0,0 0,1 0</inkml:trace>
  <inkml:trace contextRef="#ctx0" brushRef="#br0" timeOffset="119217.3171">2258 13543,'0'-24,"24"24,-24-25,0 0,0 50,0 0,0-1,0 1,0 0,-24 0,24 0,0-1,0 1,0 0,0 0,0 0,0-1,0 1,0 0,0 0,0 0,0-1,0 1,0 0,0 0,24-25</inkml:trace>
  <inkml:trace contextRef="#ctx0" brushRef="#br0" timeOffset="119800.179">2456 13692,'0'0,"0"-25,0 1,25 24,-25-25,0 0,25 0,-25 50,0 0,0 0,24-1,-24 1,0 0,0 0,0 0,0-1,25 1,-25 0,0 0,0 0,25-25,-25 24,25-24,-25-24,0-1,25 25,-25-25,0 0,24 25,1 0,-25 25,25-25,0 25,0-25,-25 25,24-25,1 0,0 24,0-24,0 0,-1-24,1-1,-25 0,0 0,0 0,0 1,-25 24,25-25,-24 25,-1 0,0 0,25 25,0-1,0 1,0 0,25-25,-25 25,25 0,-25-1,24-24</inkml:trace>
  <inkml:trace contextRef="#ctx0" brushRef="#br0" timeOffset="120010.057">2134 13618,'0'-25,"0"0,24 25,-24-25,25 25,0 0,0-24,24 24,-24 0,25 0,-25-25,24 25,-24 0,25 0,-1 0,-24 25</inkml:trace>
  <inkml:trace contextRef="#ctx0" brushRef="#br0" timeOffset="121076.8496">4019 14015,'0'0,"0"-25,0 0,-25 0,0 25,25-25,-25 25,0 0,1 0,-1 0,0 0,0 0,0 25,1-25,-1 25,0 0,25 0,0-1,0 1,0 0,25 0,0-25,-1 0,1-25,0 25,0 0,-25-25,25 0,-1 25,-24-24,25-1,-25 0,25 0,-25 0,0 1,0-1,0 0,25 0,-25 0,0 1,0-1,0 0,0 0,0 0,0 1,0 48,25 1,-25 0,0 0,0 0,0-1,25 1,-25 0,0 0,24 0,-24-1,0 1,25 0,-25 0,25 0,0-25,-25 24,25-24,-25 25,24-25,1 0,0 0,0 0,-25-25,25 25,-25-24,0-1,0 0,0 0,0 0,0 1,0-1,0 0,-25 25,25-25,25 50,-25 0,24-25,1 25,0-25,0 24,0-24,-1 0,1 0,0 0,25 0,-26 0,1-24,0 24,25-25,-26 0,1 0,-25 0,25 1,0 24,-25-25,0 0,0 0,0 0,0 1,0-1,0 0,0 0,-25 25,25-25,-25 25,0-24,1 24,24-25,-25 25,0 0,25 25,0-1,-25 1,25 0,0 0,0 0,0-1,0 1,0 0,0 0,0 24,25-24,-25 0,0 25,0-26,25 26,-25-25,0 24,0-24,25 0,-25 25,0-26,24 1,-24 25,0-25,0-1,0 1,25-25,-25 25</inkml:trace>
  <inkml:trace contextRef="#ctx0" brushRef="#br0" timeOffset="121369.6999">4862 13767,'0'0,"0"-25,0 0,0 0,0 0,0 1,0-1,25 25,-25 25,25-1,-25 1,24 0,-24 0,0 0,25-1,-25 1,0 0,25 0,-25 0,0 24,25-24,-25 0,0 0,0-1,0 1,0 0,0 25,0-26,0 1,0 0</inkml:trace>
  <inkml:trace contextRef="#ctx0" brushRef="#br0" timeOffset="122038.6483">4738 13965,'0'0,"25"0,0 0,-1-25,1 25,0 0,0-25,0 25,-1 0,1 0,0-24,0 24,0 0,0-25,-1 25,1 0,0-25,0 25,0 0,-1-25,1 25,0 0,0-25,0 25,-25-24,-25 24,0 0,0 0,0 0,1 24,-1-24,25 25,-25 0,25 0,0 0,0-1,0 1,0 0,25-25,0 25,-1-25,-24 25,25-25,0 0,0 0,0-25,-1 25,-24-25,25 0,-25 0,25 25,-25-24,25-1,0 25,-1 0,1 0,0 25,0-25,0 24,-1 1,-24 0,0 0,0 0,0-1,-24-24,-1 0,0-24,25-1,0 0,0 0,0 0,0 1,25-1,0 0,-1 25,1 0,-25-25,25 25</inkml:trace>
  <inkml:trace contextRef="#ctx0" brushRef="#br0" timeOffset="122795.3658">5929 14015,'0'0,"0"-25,24 0,-24 0,0 0,0 1,0-1,0 0,-24 0,-1 25,0 25,0-25,25 25,-25-25,25 25,0-1,0 1,0 0,25 0,0-25,-25 25,25-25,0 0,-1 0,1 0,0 0,0 0,-25-25,25 25,-1-25,1 0,0 25,-25-25,25 25,-25-24,25 24,0 0,-25 24,0 1,0 0,24-25,-24 25,0 0,0-50,0 0,25 25,-25-25,25 0,0 1,0-1,-1 0,1 0,0 25,-25-25,25 25,0 0,-25 25,0 0,0 0,0 0,0-1,0 1,0 0,0 0,24-25</inkml:trace>
  <inkml:trace contextRef="#ctx0" brushRef="#br0" timeOffset="123435.2281">6822 13767,'0'-25,"0"50,-25-1,25 1,-25-25,25 25,0 0,0 0,0-1,0 1,0 0,0 0,25-25,-25 25,25-25,-1 0,1 0,0 0,0 0,-25-25,25 25,-1 0,-24-25,25 25,0 0,0-25,0 25,-25-25,24 1,1 24,0-25,0 0,0 0,-25 0,0 1,-25 24,0 0,0 0,25 24,-25-24,25 25,-24 0,24 0,0 0,0-1,0 1,0 0,0 0,24 0,-24-1,25-24,-25 25</inkml:trace>
  <inkml:trace contextRef="#ctx0" brushRef="#br0" timeOffset="124557.6298">8409 13469,'0'-25,"25"25,-25 25,0 0,0 0,0-1,0 1,0 0,0 0,0 0,25-1,-25 1,0 0,25 0,-25 0,0-1,0 1,0-50,0 1,0-1,24 0,1 0,0 25,-25-25,25 25,0 0,-1 0,1 0,0 0,0 0,0 25,-1-25,1 25,0-25,-25 25,25-25,0 25,-25-1,0 1,24-25,-24 25,0 0,0 0,-24-25,24 24,-25-24,25 25,-25-25,0 25,0-25,1 0,24 25,-25-25,0 0,0 0,25-25,0 0,0 0,25 25,0-24,0 24,-1-25,1 25,0-25,0 25,24-25,-24 25,0-25,25 25,-26-24,1 24,25-25,-25 25,-1-25,1 25,-25-25,25 0,0 25,-25-24,0-1,0 0,-25 25,0-25,0 25,1 0,24 25,-25-25,25 25,-25-25,25 25,-25-25,25 24,0 1,0 0,0 0,25 0,-25-1,25 1,-25 0,25-25,-1 25,1 0,0-25,0 24,0-24</inkml:trace>
  <inkml:trace contextRef="#ctx0" brushRef="#br0" timeOffset="124820.5269">9476 13519,'0'0,"0"-25,0 0,0 0,0 0,0 1,-25 24,25 24,0 1,-25 0,25 0,0 0,0-1,0 26,0-25,0 24,0-24,0 0,0 25,0-26,0 1,0 0,0 0,25 0,-25-1,0 1,0 0</inkml:trace>
  <inkml:trace contextRef="#ctx0" brushRef="#br0" timeOffset="125443.2278">9352 13791,'25'-24,"-1"24,1-25,0 25,0 0,0-25,-1 25,1 0,0 0,0-25,0 25,-1 0,1 0,0-25,0 25,0 0,-1 0,1 0,0 0,-25 25,0 0,0 0,0 0,-25-1,0 1,25 0,0 0,0 0,25-1,0-24,-25-24,25 24,0 0,-25-25,24 0,-24 0,25 25,-25-25,25 25,-25 25,25 0,-25 0,25-25,-25 25,24-25,1 0,-25-25,0 0,25 25,-25-25,0 0,0 1,0-1,0 0,0 0,0 0,0 1,-25 24</inkml:trace>
  <inkml:trace contextRef="#ctx0" brushRef="#br0" timeOffset="126595.0419">10294 13891,'25'0,"-25"-25,25 25,0-25,0 25,-25-25,24 25,1 0,-25-25,25 25,-25-24,-25 24,0 0,1 0,-1 0,0 0,25 24,-25-24,25 25,-25-25,25 25,0 0,0 0,25-25,-25 24,25-24,0 25,0 0,-1-25,1 0,0 25,0-25,0 0,-1 0,1 0,0 0,0 0,0 0,-1-25,1 25,0-25,0 25,-25-25,25 25,-25-24,24-1,1 0,0 0,-25 0,0 1,0-1,-25 25,0-25,1 25,-1 0,25 25,-25-25,25 25,-25-1,0 1,25 0,0 0,0 0,0-1,0 1,0 0,25-25,0 25,-25 0,25-25,-25 24,25-24,-25 25,24-25,1 0,0 0,0-25,0 25,-1-24,1-1,0 25,-25-25,25 0,0 25,-25-25,24 1,-24-1,25 0,-25 0,25 25,-25-25,25 25,-25 25,0 0,25-25,-25 25,0 0,0-1,0 1,0 0,0 0,0 0,0-50,24 25,-24-25,25 25,-25-25,0 0,25 25,-25-24,25 24,-25-25,25 0,-1 0,1 25,0 0,-25 25,25-25,-25 25,0 0,0-1,0 1,0 0,0 0,0 0,0-1</inkml:trace>
  <inkml:trace contextRef="#ctx0" brushRef="#br0" timeOffset="127268.8384">12552 13717,'0'-25,"24"0,-24 1,0 48,0 1,-24 0,-1 0,25 0,0-1,-25 26,25-25,0 0,0-1,-25 1,25 0,0 0,0 0,0-1,0 1,25-25</inkml:trace>
  <inkml:trace contextRef="#ctx0" brushRef="#br0" timeOffset="127825.4548">12700 13767,'0'0,"25"-25,-25 50,0-1,0 1,0 0,0 0,25 0,-25-1,25 1,-25 0,25-25,-25 25,24-25,1 0,0 0,-25-25,25 0,-25 0,0 1,0 48,0 1,25-25,-25 25,24-25,1 25,0 0,0-25,-25 24,25-24,-1 0,-24 25,25-25,0 0,0 0,0-25,-1 25,1-24,0 24,-25-25,25 0,-25 0,0 0,0 1,0-1,-25 25,0 0,0 0,25 25,-24-25,24 24,0 1,0 0,0 0,0 0,24-1,-24 1,0 0,25-25</inkml:trace>
  <inkml:trace contextRef="#ctx0" brushRef="#br0" timeOffset="128006.3509">12651 13717,'0'-25,"0"0,25 25,-1 0,1 0,0-24,0 24,0 0,24 0,-24 24,0-24,0 0</inkml:trace>
  <inkml:trace contextRef="#ctx0" brushRef="#br0" timeOffset="128633.2006">13817 13767,'0'0,"24"0,1 0,0 0,-25 24,25-24,-25 25,25-25,-25 25,24-25,-24 25,25 0,-25-1,0 1,0 0,0 0,0 0,0-1,0 1,-25-25,1 0,24-25,0 1,0-1,0 0,0 0,0 0,24 1,1-1,-25 0,25 0,0 25,-25-25,25 25,-1 0,-24-24,25 24,0 0,-25-25,25 25,0 0,-1 0,-24 25,25-25,-25 24,25 1,-25 0,0 0,0 0,0-1,0 1,0 0,0 0,0 0,25-1,-25 1,0 0</inkml:trace>
  <inkml:trace contextRef="#ctx0" brushRef="#br0" timeOffset="129273.6837">14511 13866,'0'0,"0"-25,0 0,-25 0,25 50,0 0,0 0,0 0,0-1,25 1,-25 0,25-25,-25 25,25-25,0 25,-1-25,1 0,0 0,-25-25,25 0,0 0,-25 0,0 1,0-1,0 0,0 0,0 0,0 50,0 0,0 0,24 0,-24-1,0 1,0 0,25 0,-25 0,0-1,0 1,0 0,25 0</inkml:trace>
  <inkml:trace contextRef="#ctx0" brushRef="#br0" timeOffset="131008.1225">14933 13866,'0'-25,"25"25,-1 0,-24-25,25 50,0-25,-25 25,25-25,-25 25,25-25,-25 24,24 1,-24 0,0 0,0 0,0-1,0 1,-24-25,24-25,0 1,0-1,0 0,0 0,0 0,24 1,-24-1,25 25,-25-25,25 25,0-25,0 25,-25 25,24-25,-24 25,25-25,-25 25,0-1,0 1,0 0,0 0,0 0,0-1,25-48,-25-1,25 25,0-25,-25 0,24 0,1 1,-25-1,25 25,-25-25,25 25,-25-25,0 50,0 0,0 0,0-1,0 1,0 0,0 0,25-25,-25 25,24-25,-24 24,25-24,0 0,0 0,0 0,-1-24,1 24,-25-25,25 0,0 0,0 0,0 1,-25-1,24 0,-24 0,25 0,-25 1,0-1,0 0,0 0,0 0,0 1,0-1,0 0,-25 25,25-25,0 50,0 0,0 0,0-1,0 1,0 0,0 0,0 0,25-1,-25 1,0 0,0 0,0 0,0-1,0 1,0 0,0 0,25-25,-25 25,25-25,-25-25,25 25,-25-25,0 0,24 0,1 25,-25-24,25 24,0 0,0 0,-25 24,24-24,-24 25,25 0,-25 0,0 0,0-1,0 1,0 0,-25-25,25 25,-24-25,24 25,-25-25,25-25,0 0,25 25,-25-25,24 25,-24-25,25 25,-25-24,25 24,0 0,-25-25,25 25,-1 0,-24-25,25 25,0 0,-25-25,25 25,0-25,-1 25,-24-24,0-1,-24 25,-1 0,25 25,-25-25,25 24,0 1,0 0,0 0,0 0,0-1,25 1,-25 0,25-25,-1 0,1 0,-25-25,25 25,-25-25,25 25,-25-24,25-1,-25 0,24 25,-24-25,25 25,-25-25,25 25,0 0,0 0,-25 25,0 0,0 0,0 0,0-1,0 1,0 0,0 0,0 0,0-1,0 1,24-25,1 0,0-25,0 25,0 0,-1-24</inkml:trace>
  <inkml:trace contextRef="#ctx0" brushRef="#br0" timeOffset="131920.7421">17364 13816,'0'-25,"-25"25,0 25,0-25,25 25,0 0,0 0,0-1,0 1,25-25,-25 25,25-25,0 0,-25 25,24-25,1 0,0 0,0 0,0 0,-25-25,24 0,-24 0,0 1,0-1,-24 0,-1 0,25 0,-25 25,25-24,-25-1,25 50,25-1,0 1,0-25,-1 25,1-25,0 0,0 0,0 0,-1 0,1 0,-25-25,25 25,-25-25,0 1,0-1,-25 25,25-25,0 50,0 0,0-1,0 1,0 0,0 0,0 0,0 24,0-24,0 0,0 0,0 24,0-24,0 0,0 24,0-24,0 0,25 25,-25-26,0 1,0 0,0 25,0-25,0-1,0 1,-25 0,0-25,1 0,-1 0,25-25,-25 0,25 1,0-1,0 0,0 0,0 0,0 0,25 1,-25-1,25-25,-1 25,1 1,0-1,25 0,-25 25,-1-25,1 0,0 25,0 0,0-24</inkml:trace>
  <inkml:trace contextRef="#ctx0" brushRef="#br0" timeOffset="133927.5731">18653 13767,'0'-25,"25"25,-25-25,0 0,25 25,0-25,0 25,-1 0,1 0,0 0,0-24,0 24,0 0,-1 0,1 0,0 0,0 0,0 0,-1 0,1 0,0 0,0 0,0 0,-25 24,-25-24,0 0,25 25,-25-25,0 0,-24 25,24 0,0-25,0 25,1-25,-1 24,25 1,-25-25,25 25,-25-25,25 25,0 0,0-1,25-24,0 25,0-25,-1 25,26-25,-25 0,0 0,24 25,-24-25,25 0,-26 0,1 0,25-25,-25 25,-1 0,1-25,0 25,0-25,0 25,-25-24,24-1,1 25,-25-25,0 0,0 0,0 1,0-1,-25 25,25 25,-24-25,24 24,0 1,0 0,0 0,0 0,0-1,24 1,1-25,0 25,-25 0,25-25,0 25,-1-25,-24 24,25-24,0 0,0 0,-25-24,25 24,-25-25,24 25,-24-25,25 25,-25-25,25 25,-25-25,0 1,25 24,-25-25,25 25,-1 0,1 0,0 0,0 0,0 0,0 0,-1 25,1-25,0 0,0 0,-25-25,0 50,25-25,-25 24,24 1,-24 0,0 0,0 0,0-1,0 1,-24-25,-1 0,0 25,0-25,0 0,1-25,-1 25,0 0,25-25,0 1,0-1,0 0,25 0,0 25,-1-25,1 1,0 24,0-25,0 0,-1 25,1-25,0 25,0-25,0 25,-1 0,-24-24,25 24,0 0,0 0,0 0</inkml:trace>
  <inkml:trace contextRef="#ctx0" brushRef="#br0" timeOffset="134279.6028">20340 13767,'0'0,"0"24,0 1,0 0,0 0,0 0,0-1,25-24,-25 25,25 0,0-25,-1 25,1-25,0-25,0 0,0 0,-25 1,0-1,0 0,0 0,-25 25,0-25,25 1,-25 24,0 0,25-25,-24 25,-1 0,0 0,0 25</inkml:trace>
  <inkml:trace contextRef="#ctx0" brushRef="#br0" timeOffset="135247.7516">21159 13816,'0'0,"0"-25,25 25,-25-24,0 48,-25-24,25 25,-25-25,0 25,25 0,0 0,0-1,25 1,0-25,-25 25,25-25,-25 25,24-25,1 25,0-25,-25 24,25-24,0 0,-25 25,0 0,-25-25,0 0,0 0,0 0,1 25,-1-25,0 0,0 0,0 0,1 0,-1 0,0 0,0 0,0 0</inkml:trace>
  <inkml:trace contextRef="#ctx0" brushRef="#br0" timeOffset="136809.5352">22126 13791,'0'0,"25"0,-25-24,0-1,0 0,-25 25,0 0,25-25,-24 25,-1 0,0 0,0 0,0 25,0-25,-24 0,49 25,-25-25,0 0,0 25,25-1,-24-24,24 25,0 0,0 0,24 0,1-1,0-24,0 25,0-25,-1 0,1 0,0 0,0 0,-25-25,25 25,-25-24,25 24,-25-25,24 25,-24-25,0 0,0 0,0 1,0-1,25 25,-25 25,25-1,-25 1,25-25,-25 25,0 0,25 0,-25-1,0 1,0 0,0 0,0 0,0-50,0 0,0 0,0 0,0 1,24-1,1 25,-25-25,25 0,0 25,-25-25,25 25,-1-24,1 24,0 0,0 0,0 24,-25 1,0 0,0 0,0 0,-25-25,25 24,-25-24,25 25,0 0,0-50,25 25,0 0,-25-25,24 25,-24-24,25 24,0-25,0 0,0 0,-1 25,-24-25,25 25,-25-24,25 24,-25 24,25-24,0 25,-25 0,24-25,-24 25,25-25,0 25,0-25,-25 24,25-24,-1 0,1 25,0-25,0 0,0 0,-1 0,1 0,0 0,0 0,-25-25,-25 1,0 24,0 0,1 0,-1 0,0 0,0 0,0 24,1-24,-1 0,0 0,0 0,25 25,-25-25,25 25,0 0,0 0,25-25,0 24,0-24,0 0,-1 0,1-24,0 24,0-25,0 0,-1 0,-24 0,25 1,-25-1,25 0,-25 0,25 0,-25 1,0-1,0 0,0 0,0 0,0 1,0-1,0 0,0 0,-25 0,25 1,-25-1,25 0,0 0,-25 0,25 1,0 48,0 1,0 0,0 0,0 0,0-1,0 1,0 0,0 0,0 0,0-1,0 1,0 25,0-25,0-1,0 1,0 0,25 25,-25-26,0 1,0 0,0 0,0 0,0-1,0 1,0 0</inkml:trace>
  <inkml:trace contextRef="#ctx0" brushRef="#br0" timeOffset="138205.807">2357 14585,'0'0,"0"-25,25 25,-25-24,0 48,0 1,0 0,24 0,-24 0,0-1,0 1,0 0,0 0,0 0,0-1,0 1,0 25,0-25,0-1,0 1,0 0,0 0,0 0,0-1,0-48,0-1,-24 0,24 0,0 0,0 1,0-1,0 0,0 0,0 0,0-24,0 24,0 0,0 0,0 1,0-26,0 25,0 0,24 1,-24-1,0 0,25 25,-25-25,25 0,0 1,0 24,-25-25,24 25,1 0,0 0,0 25,0-1,-25 1,0 0,0 0,0 0,0-1,-25 1,25 0,-25 0,0 0,25-1,-25 1,1 0,-1 0,0 0,25-1,-25 1,25 0,-25-25,25 25</inkml:trace>
  <inkml:trace contextRef="#ctx0" brushRef="#br0" timeOffset="139299.1003">2853 14784,'0'24,"-25"-24,25 25,-25-25,25 25,0 0,25 0,0-25,-25 24,25-24,-1 0,-24 25,25-25,0 0,0-25,-25 1,0-1,0 0,0 0,0 0,0 1,0-1,0 0,0 0,0 0,0 1,0-1,0 0,0 0,0 0,0 1,0-1,25 0,-25 0,0 0,0 1,25 24,-25-25,0 50,0-1,-25 1,25 0,0 0,0 0,0-1,-25 1,25 0,0 0,0 0,0-1,0 1,0 0,25 0,-25 0,25-1,-25 1,24 0,1-25,-25 25,25-25,0 25,0-25,-1 0,1 0,0-25,0 25,-25-25,25 25,-25-25,24 0,-24 1,0-1,0 0,0 0,-24 25,-1 0,0 25,0-25,25 25,0 0,0-1,0 1,0 0,0 0,25-25,0 25,0-1,-1-24,1 0,0 0,0 0,0-24,-1 24,1 0,0-25,-25 0,25 25,0-25,-1 0,-24 1,25 24,-25-25,25 0,-25 0,0 0,0 1,0-1,-25 25,25 25,0-1,0 1,25-25,-25 25,25 0,0 0,-1-1,1-24,-25 25,25-25,-25 25,25-25,-25 25,25-25,-1 25,-24-1,0 1,-24-25,-1 25,0-25,0 0,0 25,1-25,-1 0,0 0,0 0,0 0,1 25,-1-25</inkml:trace>
  <inkml:trace contextRef="#ctx0" brushRef="#br0" timeOffset="140947.2999">5011 14709,'25'0,"-25"-25,0 50,0 0,0 0,0 0,0-1,0 1,25 0,-1 0,1-25,0 0,0 0,0 0,-1 0,1 0,0 0,0-25,0 0,-1 0,-24 1,0-1,0 0,0 0,0 0,0 1,0-1,0 0,-24 0,24 0,-25 1,25-1,0 0,0 0,25 25,-1 0,1 0,0 0,0 0,0 0,-1 0,1 0,0 0,-25 25,25-25,-25 25,0 0,0-1,0 1,0 0,0 0,0 0,0-1,0 1,0 0,0 25,0-26,0 1,25 0,-25 0,24 24,-24-24,25 0,-25 25,0-26,25 1,-25 0,0 0,0 0,0-1,0 1,0 0,-25-25,0 0,1 0,-1 0,0 0,0 0,0-25,1 0,-1 1,0-1,25 0,0 0,-25 0,25-24,0 24,0 0,0 0,25 1,-25-1,25 0,0 25,-1-25,1 0,25 25,-25-24,-1 24,1-25,25 25,-25 0,24 0,-24-25,25 25,-26 0</inkml:trace>
  <inkml:trace contextRef="#ctx0" brushRef="#br0" timeOffset="141287.1775">6673 14585,'25'0,"-25"-25,0 50,0 0,0 0,0 0,0-1,0 1,0 0,0 0,0 0,0 24,0-24,0 0,0 0,0-1,24-24,-24 25,0 0,0 0,0 0</inkml:trace>
  <inkml:trace contextRef="#ctx0" brushRef="#br0" timeOffset="141496.0598">6549 14684,'0'0,"0"-24,25 24,-25-25,24 25,1-25,0 25,0-25,0 25,-1-25,1 25,0 0,0-24,0 24,-1 0,1 0,0 0,0 0,0 0,-1 0,1 0,0 0,0 24</inkml:trace>
  <inkml:trace contextRef="#ctx0" brushRef="#br0" timeOffset="141718.9363">6722 14833,'0'-25,"25"25,0 0,0 0,24-24,-24 24,0 0,0 0,0 0,-1 0,26 0,-25 0,0 0,-1 0</inkml:trace>
  <inkml:trace contextRef="#ctx0" brushRef="#br0" timeOffset="142090.8939">7566 14759,'0'-25,"0"0,-25 25,0 0,0 0,25 25,-24-25,24 25,-25-25,25 25,0-1,0 1,25 0,-25 0,24-25,1 25,0-1,0-24,-25 25,25-25,-1 25,-24 0,25-25,-50 0,1 0,-1 0,0 0,0 0,0 0,1 0</inkml:trace>
  <inkml:trace contextRef="#ctx0" brushRef="#br0" timeOffset="142378.8719">7491 14684,'0'-24,"-24"24,-1-25,0 25,0 0,0-25,1 25,24 25,-25-25,25 25,0-1,-25-24,25 25,0 0,0 0,0 0,0-1,0 1,25 0,-25 0,25 0,-25-1,24 1,-24 0,25 0,0 0,0-25,-25 24,25-24</inkml:trace>
  <inkml:trace contextRef="#ctx0" brushRef="#br0" timeOffset="142661.6869">7987 14709,'0'0,"25"0,0 0,0 0,0 0,-1 0,-24 25,25-25,-25 25,25-25,-25 25,25-1,-25 1,0 0,0 0,0 0,0-1,-25 1,25 0,-25 0,0 0,25-1,-24 1</inkml:trace>
  <inkml:trace contextRef="#ctx0" brushRef="#br0" timeOffset="144254.2924">9426 14560,'0'-24,"0"48,0 1,0 0,0 0,0 0,0-1,0 1,0 0,0 0,25 0,-25-1,25 1,-25 0,25-25,-25 25,24-25,1 0,-25 25,25-25,-25-25,25 25,-25-25,0 0,0 0,0 1,0-1,25 50,-1-25,1 24,0-24,0 25,0-25,-25 25,24-25,-24 25,25-25,0 0,0 0,-25-25,0 0,0 0,-25 1,0-1,25 0,-25 25,25-25,-24 0,-1 25,25-24,-25 24,25-25,-25 25,50 0,-25 25,25-25,0 0,-1 0,1 0,0 0,25 24,-26-24,26 0,-25 0,0-24,24 24,-24 0,25 0,-26-25,1 25,0-25,0 25,-25-25,25 25,-25-25,24 25,-24-24,0-1,0 0,-24 25,-1 0,0-25,0 25,25 25,-25-25,25 25,0 0,0-1,0 1,0 0,0 0,25 0,-25-1,0 1,25-25,-25 25,0 0,25 0,-25-1,0 1,25 0,-25 0,0 0,24-50,1 25,-25-25,25 25,-25-25,25 25,0 0,0 0,-25-25,24 25,1 0,0 0,0 0,0 0,-1-24,1 24,0 0,0 0,0 0,-1 0,-24-25,0 50,0-1,0 1,0 0,0 0,25 0,-25-1,25-24,-25 25,0 0,25-25,-25 25,25 0,-1-1</inkml:trace>
  <inkml:trace contextRef="#ctx0" brushRef="#br0" timeOffset="144435.2896">10691 14610,'0'0,"0"-25,25 25,-25-25,25 25,-25 25,25-25</inkml:trace>
  <inkml:trace contextRef="#ctx0" brushRef="#br0" timeOffset="144782.1901">11038 14709,'0'0,"25"0,-25-25,25 25,-25-24,25 24,0 0</inkml:trace>
  <inkml:trace contextRef="#ctx0" brushRef="#br0" timeOffset="145194.9075">10890 14759,'0'25,"24"-25,-24 24,25 1,-25 0,0 0,0 0,0-1,0 1,0 0,25-25,-25 25</inkml:trace>
  <inkml:trace contextRef="#ctx0" brushRef="#br0" timeOffset="145952.745">11262 14833,'0'0,"24"0,-24-25,0 1,-24 24,24 24,-25-24,0 25,0 0,0 0,1 0,24-1,0 1,-25-25,25 25,0 0,25 0,-1-25,1 24,0-24,0-24,0 24,-1 0,1-25,0 25,0-25,0 0,24 0,-24 1,0-1,0 0,0-25,-1 26,1-1,-25 0,25 0,-25 0,0 1,0-1,0 0,0 0,0 0,0 50,0 0,0 0,0 0,0-1,0 1,0 0,0 0,0 0,-25-1,25 1,0 0,0 0,0 0,0-1,0-48,25 24,-25-25,25 0,0 25,-1-25,1 25,-25-25,25 25,0 0,0 0,-1 0,-24 25,25 0,-25 0,0 0,0-1,0 1,0 0,0 0,0 0,-25-25,25 24,0 1,-24-25,24 25,-25-25,0 0</inkml:trace>
  <inkml:trace contextRef="#ctx0" brushRef="#br0" timeOffset="147929.6745">13246 14982,'0'-25,"25"25,-25-25,0 1,0-1,0 0,-25 25,0 0,0 0,1 0,-1 25,0-25,25 25,-25-1,25 1,0 0,0 0,0 0,0-1,0 1,0 0,25 0,0-25,-25 25,25-25,-1 0,1 0,0 0,-25-25,25 25,0-25,-25 0,0 0,0 1,0-1,0 0,0 0,24 25,-24-25,0 1,0-1,25 25,-25 25,25-25,0 0,-25 24,25-24,-25 25,24-25,-24 25,25 0,-25 0,25-1,-25 1,0 0,25 0,-25-50,25 0,-25 0,25 1,-25-1,24 0,1 0,0 0,-25 1,25 24,0 0,-25-25,0 50,0-1,0 1,24 0,-24 0,0 0,25-25,-25 24,25 1,0-25,0 0,-1 0,1 0,0 0,0 0,0-25,-1 25,1 0,-25-24,25 24,-25-25,25 0,-25 0,0 0,0 1,-25 24,0 0,0 0,1 0,-1 24,25 1,0 0,0 0,0 0,0-1,0 1,25 0,-1 0,-24 0,25-25,0 24</inkml:trace>
  <inkml:trace contextRef="#ctx0" brushRef="#br0" timeOffset="148937.4839">14734 15007,'25'0,"0"0,0-25,0 25,-1 0,1-25,0 25,0-25,0 25,-25-24,24 24,1-25,-25 0,25 0,-25 0,0 1,0-1,-25 25,0-25,1 25,-1 25,0-25,0 0,25 25,-25-25,25 24,-24 1,24 0,0 0,0 0,0-1,0 1,0 0,24 0,1 0,-25-1,25-24,0 25,0-25,-1 0,1 0,0 0,0 0,-25-25,25 25,-25-24,0-1,24 25,-24-25,0 0,0 0,0 1,0-1,25 0,-25 0,25 25,0 0,0 0,-25 25,24-25,1 25,0 0,-25-1,25-24,-25 25,0 0,25-25,-25 25,0 0,0-1,0 1,-25-25,25-25,0 1,0-1,0 0,0 0,25 0,-25 1,24-1,1 25,0-25,0 25,0 0,-1 0,1 25,-25 0,0-1,0 1,0 0,0 0,0 0,0-1,0 1,0 0</inkml:trace>
  <inkml:trace contextRef="#ctx0" brushRef="#br0" timeOffset="149460.8913">15826 14858,'-25'0,"25"-25,-25 25,0 0,1-25,-1 25,0 0,0 0,0 25,0 0,25 0,0 0,0-1,0 1,0 0,0 0,25 0,0-1,0 1,0 0,0-25,-25 25,24-25,1 0,0 0,0 0,0 0,-1-25,-24 0,25 25,-25-25,25 25,-25-24,25-1,-25 0,0 0,0 0,0 1,0-1,25 50,-25-1,24 1,-24 0,0 0,25 0,-25-1,0 1,0 0,0 0,25 0,-25-1,25 1</inkml:trace>
  <inkml:trace contextRef="#ctx0" brushRef="#br0" timeOffset="149786.8241">16223 14957,'24'0,"-48"0,73 0,-49-25,0 50,25-25,0 25,0 0,-25 0,24-25,-24 24,0 1,0 0,0 0,0 0,-24-25,24-25,-25 0,25 0,0 0,0 1,25-1,-25 0,24 0,1 0,0 1,0-1,-25 0,25 25,-25-25</inkml:trace>
  <inkml:trace contextRef="#ctx0" brushRef="#br0" timeOffset="149980.7313">16322 14734,'0'0,"0"-25,25 25,-1 0,-24-25,25 25</inkml:trace>
  <inkml:trace contextRef="#ctx0" brushRef="#br0" timeOffset="150817.7739">16744 14932,'0'0,"0"25,0 0,-25 0,0 0,0-1,0 1,25 0,0 0,0 0,0-1,25-24,0 0,0-24,0 24,-1 0,1-25,0 0,0 25,0-25,-1 0,1 1,0-26,0 25,-25 0,25 1,-1-1,-24 0,0 0,0 0,25 25,-25-24,0-1,0 0,0 0,0 0,0 1,-25 48,25 1,-24 0,24 0,0 0,0-1,0 1,-25 0,25 0,0 0,0-1,0 1,0 0,0 0,0 0,0-1,0 1,25-25,-25 25,24-25,1 25,0-25,0 0,-25-25,25 25,-1 0,1-25,0 25,0-25,0 25,-1-24,1-1,0 25,-25-25,25 25,-25-25,25 0,-25 1,0-1,-25 0,0 25,0 0,0 0,25 25,0 0,0-1,0 1,0 0,0 0,0 0,0-1,0 1,25-25,-25 25,0 0,25-25,-25 25,25-25,-25 24</inkml:trace>
  <inkml:trace contextRef="#ctx0" brushRef="#br0" timeOffset="151873.1126">18306 14932,'25'0,"-25"-24,0-1,0 0,-25 25,25-25,-25 25,1 0,-1 0,0 0,0 0,0 0,25 25,-24-25,24 25,0 0,24-25,1 24,0-24,0 0,0 0,24-24,-24 24,0 0,0-25,-1 0,1 25,0-25,0 0,0 1,-1-1,-24 0,25 0,-25 0,25 1,-25-1,0 0,0 0,0 0,0 1,0-1,-25 25,25-25,-25 25,25 25,0 0,-24-1,24 1,0 0,0 0,0 0,0 24,0-24,0 0,0 24,0-24,24 25</inkml:trace>
  <inkml:trace contextRef="#ctx0" brushRef="#br0" timeOffset="152898.7547">19150 14536,'0'0,"24"0,-24-25,0 50,0-1,0 1,0 0,0 0,0 0,0-1,0 1,0 0,0 0,0 0,0-1,0 1,25-25,-25-25,25 25,-25-24,25-1,-25 0,25 25,-1-25,1 25,0 0,0 25,0 0,-25 0,0-1,0 1,0 0,0 0,0 0,0-1,-25-24,25 25,0 0,-25-25,25-25,25 25,-25-25,25 25,-25-24,24-1,1 25,-25-25,25 25,0 0,-25-25,25 25,-1 0,-24-25,25 25,0 0,0 0,-25 25,0 0,0 0,0 0,0-1,0 1,0 0,25 0,-1-25,1 0,0-25,0 25,0-25,-25 0,24 1,-24-1,25 0,-25 0,0 0,-25 50,25 0,0 0,-24 0,24-1,0 1,0 0,0 0,0 0,0-1,0 26,0-25,0 0,0-1,0 1,0 0,0 0,0 0,0-1,0 1,0 0,0 0,-25-25,0 0,0 0,25-25,-25 25,1 0,24-25,-25 25,25-25,-25 25,25-24,0-1,0 0,0 0,0 0,0 1,0-1,25 25,-25-25,25 0,-1 25,1 0,-25-25,25 25,0 0,-25-24</inkml:trace>
  <inkml:trace contextRef="#ctx0" brushRef="#br0" timeOffset="153710.9469">20663 14709,'0'-25,"24"25,1 0,0 0,0 0,0 0,-1 0,1 0,0 0,0 0,0 0,0 0,-1 0,1 0,0 0,0 0,0 0,-1 0,1 0,0 0,0 0,-25-24,-25 24,0 0,0 0,1 0,24 24,-25-24,0 0,0 25,0-25,25 25,-24-25,-1 0,25 25,-25-25,0 25,25-1,-25-24,0 25,25 0,-24-25,24 25,-25-25,25 25,0-1,0 1,0 0,25-25,-25 25,24-25,1 0,0 0,0 25,0-25,0 0,-1 0,1 0,0 0,25 0,-26 0,1 0,0 0,0 0,0 0</inkml:trace>
  <inkml:trace contextRef="#ctx0" brushRef="#br0" timeOffset="154141.9776">21655 14808,'0'-24,"0"-1,0 0,-25 25,0 0,25 25,0 0,0-1,0 1,25 0,0 0,-25 0,25-25,-25 24,24-24,-24 25,0 0,25-25,-25 25,25 0,-25-1,0 1,0 0,-25-25,0 0,1 0,-1 0,0 0,0 0</inkml:trace>
  <inkml:trace contextRef="#ctx0" brushRef="#br0" timeOffset="154441.8072">21531 14734,'-25'0,"0"0,0 0,25-25,-24 25,-1 25,0-25,0 0,25 25,-25-25,25 25,-24-25,24 24,0 1,0 0,0 0,0 0,0-1,0 1,0 25,0-25,0-1,0 1,24 0,-24 0,25 0,0-1,-25 1,25 0,0-25,-25 25,24 0,1-25</inkml:trace>
  <inkml:trace contextRef="#ctx0" brushRef="#br0" timeOffset="154794.7088">22027 14858,'0'0,"0"-25,25 25,-25-25,25 25,-1 0,1 0,0 25,-25 0,25-25,-25 25,0 0,25-1,-25 1,0 0,0 0,0 0,0-1,0 1,0 0,-25-25,25 25,0 0,0-1,-25-24,25 25,0 0,-25-25,25 25,-25-25,1 25</inkml:trace>
  <inkml:trace contextRef="#ctx0" brushRef="#br0" timeOffset="157294.93">23242 14511,'25'0,"-25"-25,0 50,-25 0,25-1,-24 1,24 0,0 0,0 0,0 24,0-24,0 0,-25 0,25 24,0-24,0 0,0 0,0-1,0 1,0 0,0 0,0 0,-25-50,25 0,0 0,0 0,0 1,0-1,0-25,0 25,0 1,0-1,0 0,0 0,25 0,-25 1,0-1,25-25,-25 25,24 1,-24-1,0 0,25 0,-25 0,25 1,0-1,0 0,-1 0,1 25,0 0,0 0,0 0,-1 25,-24 0,25-25,-25 25,25-1,-25 1,0 0,0 0,0 0,0-1,0 1,-25-25,25 25,-25 0,25 0,-24-25,-1 24,25 1,-25-25,0 25,0 0,1-25,-1 25,0-25</inkml:trace>
  <inkml:trace contextRef="#ctx0" brushRef="#br0" timeOffset="157976.9951">23689 14759,'0'-25,"0"50,25-50,-25 0,0 0,-25 25,0-24,0 24,0 0,1 0,-1 0,0 0,0 24,25 1,0 0,0 0,25 0,0-1,0-24,-1 0,-24 25,25-25,0 0,-25-25,25 25,-25-24,0-1,0 0,0 0,0 50,25-25,-25 25,24-25,-24 25,25-25,0 24,0-24,0 25,-1-25,1 0,0-25,0 25,0-24,-1 24,-24-25,25 0,0 0,0 25,-25-49,25 24,0 0,-25 0,24 0,-24 1,25-1,-25 0,0 0,0 0,0 1,0-1,0 0,0 0,0 0,0 50,0 0,0 0,0 0,-25-1,25 1,0 25,0-25,0-1,0 1,-24 0,24 0,0 0,0 24,0-24,0 0,0 0,0-1,0 1,0 0,0 0,0 0</inkml:trace>
  <inkml:trace contextRef="#ctx0" brushRef="#br0" timeOffset="158497.0313">24359 14486,'0'-25,"0"50,0-75,24 50,-24-24,0 48,0 1,0 0,0 0,0 0,0-1,0 1,-24 0,24 0,0 0,0-1,0 1,-25 0,25 0,0 0,0-1,25-48,-25-1,24 25,-24-25,25 0,0 0,0 1,0-1,-1 25,1 0,0 0,-25-25,25 25,0 0,-25 25,24 0,-24-1,0 1,0 0,0 0,0 0,0-1,0 1,-24 0,24 0,-25 0,25-1,-25 1,0 0,0-25,1 0</inkml:trace>
  <inkml:trace contextRef="#ctx0" brushRef="#br0" timeOffset="158851.2723">24111 14585,'24'0,"1"0,0 0,0 0,0 0,-1 0,1 0,0 0,0 0,0 0,-1 0,1 0,0 25,0-25,0 0,-1 0,1 0,0 25,0-25,-25 25</inkml:trace>
  <inkml:trace contextRef="#ctx0" brushRef="#br0" timeOffset="160806.9253">2679 15627,'0'-25,"0"0,0 50,0 0,0 0,0 0,0-1,0 1,0 0,0 0,0 0,0-1,0 1,0 0,0 0,0 0,25-25,-25-25,25 25,-25-25,0 0,0 0,25 1,-25-1,0 0,24 25,-24-25,25 25,-25-25,25 25,0 0,0 0,-1 25,-24 0,25-25,-25 25,0 0,25-25,-25 24,0 1,0 0,-25-25,25-25,0 0,0 1,0-1,0 0,25 0,0 0,0 25,-25-24,25 24,-1 0,1 0,0 24,0 1,0 0,-25 0,0 0,0-1,0 1,0 0,0 0,-25-25,25 25</inkml:trace>
  <inkml:trace contextRef="#ctx0" brushRef="#br0" timeOffset="160990.8583">2754 15503,'24'-25,"1"25,0 0,0 0</inkml:trace>
  <inkml:trace contextRef="#ctx0" brushRef="#br0" timeOffset="161545.7831">3895 15627,'0'0,"0"-25,24 25,-24-25,-24 25,-1 0,0 25,0-25,0 25,1 0,-1-25,25 25,-25-25,25 24,-25-24,25 25,0 0,0 0,0 0,25-25,0 24,0 1,-1-25,1 0,0 0,-25 25,25-25,0 0,-1 0,1 25,0-25,0 0,-25 25,25-25,0 0,-25 24,0 1,-25-25,0 0,0 25,0-25,0 0,1 0,-1 25,0-25,0 0,0 0</inkml:trace>
  <inkml:trace contextRef="#ctx0" brushRef="#br0" timeOffset="161752.6658">4118 15825,'25'0,"0"0,-1 0,1 0,0 0,0 0,0 0,-1 0,1 0,0 0,0 0</inkml:trace>
  <inkml:trace contextRef="#ctx0" brushRef="#br0" timeOffset="162112.5833">4589 15602,'0'-25,"0"50,0 0,0 0,25 0,-25-1,0 1,25 0,-25 0,0 0,0-1,25 1,-25 0,0 0,0 0,24-1,-24 1,0 0,0 0,0 0,0-1,0-48,0-1,0 0,0 0</inkml:trace>
  <inkml:trace contextRef="#ctx0" brushRef="#br0" timeOffset="162372.4925">4664 15751,'-50'-298,"100"596,-75-620,50 322,-1-25,1 25,0 0,0 0,0 0,-1 0,1 0,-25 25,25-25,0 0,-25 24,25-24,-25 25,24-25,-24 25,0 0,0 0,0-1,0 1,0 0,0 0,-24 0,24-1,-25 1,0-25,25 25,-25 0,0 0</inkml:trace>
  <inkml:trace contextRef="#ctx0" brushRef="#br0" timeOffset="164418.2682">5061 15478,'0'-25,"0"50,0 0,0 0,0 0,0-1,0 1,0 0,0 0,0 0,0-1,0 1,0 0,0 0,0 0,0-1,0 1,0 0,24-25,-24 25,25 0,0-1,0-24,0 0,-1 0,1 0,0 0,0-24,0 24,-1 0,1-25,-25 0,25 25,0-25,0 0,-1 1,-24-1,25 0,-25 0,0 0,0 1,0-1,-25 25,1 0,-1 0,0 0,0 0,25 25,-25-25,25 24,0 1,-24-25,24 25,0 0,0 0,24-1,1-24,0 25,0-25,0 0,-1 0,1-25,-25 1,0-1,0 0,0 0,25 25,-25-25,25 25,-25 25,25-25,-1 25,1-25,-25 25,25-25,-25 25,25-25,-25 24,0 1,25 0,-25 0,0 0,0-1,0-48,0-1,0 0,0 0,0 0,24 1,-24-1,25 25,0-25,0 0,0 25,-25-25,24 25,1 0,0 0,0 0,-25 25,25-25,-25 25,24-25,-24 25,0 0,0-1,0 1,0 0,0 0,0 0,0-1,0-48,0-1,0 0,0 0,0 0,25 1,-25-1,25 25,-25-25,25 25,-25-25,25 25,-1 0,1 0,-25 25,25 0,-25 0,0-1,0 1,0 0,0 0,0 0,25-1,-25 1,25 0,0-25,-1 0,1 0,0 0,0 0,0-25,-1 0,1 25,0 0,0-24,0 24,-25-25,24 25,1-25,-25 0,25 0,-25 1,0-1,0 0,0 0,-25 25,0 0,25 25,-24 0,24 0,0-1,0 1,0 0,0 0,0 0,0-1,24 1,-24 0,25-25,0 0,-25 25,25-25,0 0,-1 0,1 0,0 0,0 0,0 0,-50 0</inkml:trace>
  <inkml:trace contextRef="#ctx0" brushRef="#br0" timeOffset="165281.2658">7715 15900,'0'-25,"24"25,-24-25,0 50,0 0,0 0,0-1,0 1,0 0,-24 0,-1 0,25-1,-25 1,0-25,25 25,-25 0,1-25,24 25,-25-25,25 24,-25-24</inkml:trace>
  <inkml:trace contextRef="#ctx0" brushRef="#br0" timeOffset="166743.3921">8657 15528,'0'-25,"25"25,-25 25,0 0,0-1,0 1,0 0,0 0,0 24,25-24,-25 0,0 0,0 0,0-1,0 1,0 0,0 0,0-50,0 0,0 0,0 1,0-1,0 0,0 0,0 0,0 1,0-1,0 0,0 0,25 25,-1 0,1 0,-25 25,25-25,0 0,-25 25,25-25,-25 25,24-1,-24 1,25-25,-25 25,0 0,0 0,0-1,0 1,0-50,0 1,0-1,0 0,0 0,0 0,0 1,25-1,-25 0,25 25,0-25,-1 0,1 25,0 0,0 0,0 0,-1 0,-24 25,25 0,-25 0,0 0,0-1,0 1,0 0,0 0,0 0,25-1,-25 1,0 0,25 0,0 0,-1-25,1 0,0 0,0 0,0 0,0 0,-1-25,1 25,0-25,-25 0,25 25,0-25,-25 1,0-1,0 0,-25 0,0 25,0 0,0 25,1-25,24 25,-25 0,25-1,0 1,25-25,-25 25,24-25,1 25,0-25,0 0,0-25,-25 0,0 0,0 1,0 48,0 1,24-25,-24 25,25 0,-25 0,25-25,-25 24,25-24,0 0,-1 0</inkml:trace>
  <inkml:trace contextRef="#ctx0" brushRef="#br0" timeOffset="167003.4126">9798 15677,'25'-224,"-50"448,50-472,-25 272,0 1,0 0,-25 0,25 0,0-1,0 1,0 25,0-25,0-1,0 26,0-25,0 0,0-1,0 26,0-25,0 0,0-1,25-24,-25 25</inkml:trace>
  <inkml:trace contextRef="#ctx0" brushRef="#br0" timeOffset="167575.8449">9997 15602,'0'-99,"0"198,0-173,0 99,0-1,0 1,0 0,24 0,-24 0,0-1,0 1,25 0,-25 0,0 0,0-1,0 1,0 0,25-25,-25-25,0 0,25 25,-25-24,25 24,-25-25,24 0,1 25,0 0,-25 25,25 0,-25-1,25 1,-25 0,24-25,-24 25,25 0,0-25,0 0,0 0,-25-25,25 25,-25-25,24 0,-24 0,0 1,0-1,0 0,-24 50,24 0,-25-25,25 24,0 1,0 0,25 0,-25 0,24-1,-24 1,25-25,-25 25</inkml:trace>
  <inkml:trace contextRef="#ctx0" brushRef="#br0" timeOffset="167782.8029">9699 15627,'25'0,"0"-25,-1 25,1 0,0 0,0 0,0-25,-1 25,1 0,0 0,25 0,-26 0,1 0</inkml:trace>
  <inkml:trace contextRef="#ctx0" brushRef="#br0" timeOffset="168452.3579">10617 15652,'0'25,"25"-25,-25 24,24-24,-24 25,25 0,0 0,-25 0,25-25,-25 24,0 1,0 0,25 0,-25 0,0-1,0 1,0 0,-25-25,0 0,25-25,-25 0,25 1,0-1,0 0,0 0,0 0,0 1,0-1,25 0,0 0,0 0,-1 25,1 0,0 0,0 0,0 25,-1 0,-24 0,25 0,0-1,-25 1,0 0,0 0,0 0,0-1,-25-24,0 0,25-24,0-1,0 0,25 0,0 0,-25 1,25 24,-25-25,25 25,-25-25,24 25,-24-25,25 25,0 0,-25-25,25 25,0 0,-25 25,24-25,-24 25,0 0,0 0,0-1,0 1,0 0,0 0,0 0,0-1,0 1,0 0</inkml:trace>
  <inkml:trace contextRef="#ctx0" brushRef="#br0" timeOffset="169077.907">11386 15925,'25'-50,"-50"100,25-125,-25 75,0 0,25 25,0 0,-25-25,25 25,0-1,0 1,25-25,-25 25,25-25,0 0,0 0,-25-25,24 0,-24 1,0 48,25-24,-25 25,25-25,-25 25,25-25,0 25,-1-25,1 0,0 0,-25-25,25 25,0-25,-25 0,24 1,1-1,-25 0,0 0,25 0,-25-24,0 24,0 0,0 0,25 1,-25-1,0 0,0 0,0 0,0 1,0-1,0 0,-25 0,25 0,0 50,0 0,0 0,-25 0,25-1,0 1,0 25,0-25,0-1,0 1,0 25,0-25,0-1,0 1,0 25,0-25,0-1,0 1,0 0,0 0,0 0,25-1,-25 1</inkml:trace>
  <inkml:trace contextRef="#ctx0" brushRef="#br0" timeOffset="169339.7573">11708 16049,'-25'-124,"50"248,-25-273,25 149,-25-25,25 25,0 0,-1 0,-24-25,25 25,0 0,0 0,0 0,-1 0,1 0,0 0,-25 25,0 0,0 0,0-1,0 1,0 0,0 0,0 0,-25-1</inkml:trace>
  <inkml:trace contextRef="#ctx0" brushRef="#br0" timeOffset="169491.67">12006 15701,'0'0,"0"25</inkml:trace>
  <inkml:trace contextRef="#ctx0" brushRef="#br0" timeOffset="170463.4758">12502 15751,'0'-25,"-25"25,0 0,0 0,1 0,-1 25,0 0,0-25,0 25,1-25,24 24,-25-24,25 25,-25-25,25 25,0 0,0 0,0-1,0 1,25 0,0 0,-1-25,-24 25,25-25,0 0,0 0,0 0,-1 0,1 0,0 0,0 0,-25-25,25 25,0-25,-25 0,0 0,0 1,0 48,0 1,0 0,24-25,-24-25,25 25,-25-25,0 1,25 24,-25 24,25-24,0 0,-25 25,24-25,-24 25,25-25,0 25,0-25,0 0,-25-25,24 25,1-25,0 0,0 1,-25-1,25 0,-25 0,0 0,24 1,-24-1,0 0,0 0,0 0,0 1,0-1,0 0,0 0,0 0,0 1,0-1,0 0,-24 0,24 0,-25 25,25-24,0 48,-25 1,25 0,0 0,0 0,-25-1,25 1,0 25,0-25,0-1,0 26,-25-25,25 24,0-24,0 0,0 0,0 24,0-24,25 0,-25 0,25 0,-25-1,25-24,0 0</inkml:trace>
  <inkml:trace contextRef="#ctx0" brushRef="#br0" timeOffset="171179.853">13172 15627,'0'-99,"0"198,-25-223,25 149,0 0,0-1,0 1,0 0,0 0,0 0,0-1,0 1,0 0,0 0,0 0,0 24,0-24,0 0,0 0,0-1,0 1,25-25,-25 25,24-25,-24-25,25 25,0-25,0 25,-25-24,25 24,-25-25,24 25,-24-25,25 25,-25-25,0 50,0 0,25-25,-25 25,0-1,0 1,0 0,0 0,25 0,0-25,-1 0,1 0,0 0,-25-25,25 25,0-25,0 25,-25-25,24 25,1-25,0 25,-25-24,25-1,0 0,-1 25,-24-25,25 25,-25-25,25 25,-25-24,25 24,-25 24,25-24,-25 25,0 0,0 0,0 0,0-1,0 1,0 0,0 0,0 0,-25-1,25 1,0 0,-25 0,25 0,0-1,-25-24,25 25,-25-25,25 25,-24-25</inkml:trace>
  <inkml:trace contextRef="#ctx0" brushRef="#br0" timeOffset="172742.615">6202 17214,'0'0,"0"-24,0-1,0 0,0 0,24 0,-24 1,0-1,0 0,0 0,0 50,0 0,0 0,0-1,-24 1,24 0,0 25,0-26,0 1,0 0,0 25,0-26,-25 1,25 0,0 0,0 0,0-1,0 1,0 0,-25-50,25 0,0-24,-25 24,25 0,0 0,0-24,0 24,-25-25,25 26,0-1,0 0,0 0,0 0,0 1,0-1,0 0,0 0,25 25,0 0,-25 25,25-25,0 0,-25 25,24-25,1 25,-25-1,25-24,0 25,0 0,-25 0,24 0,1-1,0 1,0 0,0 0,-25 0,24-1,1 1,-25 0,25-25,0 25,-25 0,25-25,-1 0,-24-25,0 0,25 25,-25-25,0 0,0 1,0-1,0 0,0 0,0 0,0 1,0-1,-25 0,25 0,0 0,0 1,0-1,0 0</inkml:trace>
  <inkml:trace contextRef="#ctx0" brushRef="#br0" timeOffset="173009.2124">6871 17165,'0'0,"25"0,0 0,0 0,-1 0,1 0,0 0,0 0,0 0,-1 0,1 0,0 0</inkml:trace>
  <inkml:trace contextRef="#ctx0" brushRef="#br0" timeOffset="173257.576">6995 17413,'0'0,"-25"0,25 25,25-25,0 0,0 0,0 0,-1-25,1 25,0 0,0 0,0 0,0 0,-1 0,1 0,0 0,-25-25,25 25</inkml:trace>
  <inkml:trace contextRef="#ctx0" brushRef="#br0" timeOffset="174284.608">8111 17115,'0'-25,"25"25,0 0,0 0,0 0,0 0,-1 0,1 0,0 0,25 0,-26 0,1 0,0 0,0-24,24 24,-24 0,0 0,0 0,0 0,-1 0,1 0,-25-25,0 50,-25-25,25 24,-24 1,-1-25,25 25,-25 0,0-25,25 25,-25-1,25 1,-24 0,-1 0,25 0,-25-1,25 1,-25-25,25 25,-25 0,1 0,24-1,-25 1,25 0,0-50,25 25,-1 0,1 0,0 0,0 0,0 0,-1 0,1 0,0 0,0 0,0 0,-1 0,1 0,0 0,0 25,0-25,-1 25,1-25,-25 25</inkml:trace>
  <inkml:trace contextRef="#ctx0" brushRef="#br0" timeOffset="174532.4657">8905 17388,'0'-25,"25"25,0 0,-25-25,25 25,-1 0,1 0,0 0,-25 25,25-25,0 0,-1 0,1 0</inkml:trace>
  <inkml:trace contextRef="#ctx0" brushRef="#br0" timeOffset="175099.1988">9451 17140,'0'0,"0"-25,0 50,0 0,-25 0,25-1,0 1,0 0,0 0,0 0,0-1,0 1,0 0,0 0,0 0,0-1,0 1,0 0,0 0,0 0,0-50,0 0,0 0,0 0,0 1,0-1,0 0,0-25,25 26,-25-1,0 0,0-25,0 26,0-1,0 0,0 0,0 0,0 1,0-1,0 0,0 0,25 25,-25-25,0 1,25 24,-25-25,24 25,1 0,0 0,0 25,0-25,-1 24,1-24,-25 25,25-25,-25 25,0 0,0 0,0-1,0 1,0 0,-25 0,25 0,-25-25,25 24,-24-24,-1 25,0 0,0-25,0 0,1 25</inkml:trace>
  <inkml:trace contextRef="#ctx0" brushRef="#br0" timeOffset="177203.5024">10344 16818,'25'0,"-25"-25,25 0,-25 0,-25 25,25-25,-25 25,0-24,0 24,0 0,1-25,-1 25,0 0,0 0,0 0,-24-25,24 25,0 0,-24 0,24 0,-25-25,25 25,-24 0,-1 0,1 0,24-25,-25 25,1 0,-1 0,0 0,1 0,-1-24,1 24,-1 0,0 0,1 0,-1 0,0-25,1 25,-1 0,1 0,24 0,-25 0,1 0,-1 0,25 0,-24 0,24-25,-25 25,1 0,24 0,-25 0,1 0,24 0,-25 0,1 0,-1 0,0 0,1 0,-1 0,0 0,26 0,-26 0,0 0,1 0,24 0,-25 0,1 0,24 0,-25 0,26 0,-26 0,0 0,1 0,-1 0,1 0,-1 0,0 0,1 0,-1 0,25 0,-24 0,-1-25,25 25,-24 0,24 0,-25 0,1 0,24 0,-25 0,25 0,-24 0,-1 25,1-25,24 0,-25 0,1 0,24 0,-25 0,1 0,24 0,0 25,-25-25,26 0,-26 0,25 0,0 0,1 0,-1 0,0 0,0 0,-25 0,26 0,-1 0,0 0,0 0,0 0,1 0,-1 0,0 0,-25 0,26 0,-1 0,0 0,0 0,0 0,1 0,24 25,0-1,0 1,0 0,0 0,0 0,-25-1,25 1,0 0,0 0,0 0,0-1,-25 26,25-25,0 0,0 24,0-24,-25 0,25 24,0-24,0 25,0-25,-25 24,25-24,0 25,0-26,0 26,0-25,0 24,0-24,0 0,0 25,0-25,0-1,0 1,0 0,25 0,-25 0,0-1,25 1,-25 0,25-25,0 0,-1 0,1 0,0 0,0 0,0 0,-1 25,1-25,0 0,0 0,0 0,-1 0,1 0,0 0,0 0,24 0,-24 25,0-25,25 0,-25 0,-1 0,26 0,-25 0,24 24,-24-24,25 0,-1 0,-24 0,25 0,-1 0,1 0,-25 0,24 0,1 25,0-25,-1 0,-24 0,25 0,-1 0,1 0,-1 0,1 0,0 0,-25 25,24-25,1 0,-1 0,1 0,0 0,-1 0,1 0,-1 0,1 0,0 0,-1 25,1-25,-25 0,24 0,1 0,-25 0,24 0,-24 0,25 25,-1-25,-24 0,25 0,-1 0,1 0,0 0,-26 0,26 0,0 0,-1 0,1 0,-1 0,-24 0,25 0,-1 0,-24 0,25 0,-25 0,24 0,1 0,-25 0,24 0,-24 0,0 0,24 0,-24 0,0 0,25 0,-26 0,26-25,-25 25,0 0,24 0,-24 0,0 0,25 0,-26 0,26 0,-25 0,0 0,-1 0,26 0,-25 0,0 0,-1 0,1 0,0 0,0 0,0 0,-1 0,1 0,0 0,0 0,0 0,-1 0,1 0,0 0,0 0,0 0,-1-25,1 25,0-25,-25 0,0 1,25 24,-25-25,0 0,25 0,-25 0,0 1,0-1,24 0,-24 0,0 0,0 1,0-1,0 0,0 0,0 0,0 0,0 1,0-26,0 25,0 0,0 1,0-26,0 25,0 0,0-24,0 24,0 0,0 0,0 1,0-1,0 0,25 0,-25 0,0 1,0-1,0 0,0 0,0 0,0 1,0-1,0 0,0 0,0 0,-25 25,25-24,0-1,0 0</inkml:trace>
  <inkml:trace contextRef="#ctx0" brushRef="#br0" timeOffset="179115.9803">12229 16470,'0'0,"0"25,-25-25,25 25,0 0,-25 0,25-1,0 1,0 0,0 0,0 0,0-1,25-24,-25 25,25 0,0 0,0-25,-1 0,1 0,-25-25,0 0,0 0,0 1,0-1,0 50,25-25,-25 24,25-24,-25 25,25-25,-25 25,24-25,1 25,0-25,0 0,0 0,-25-25,0 0,0 0,0 1,0-1,0 0,-25 25,25-25,-25 0,25 1,0-1,-25 25,25-25,25 25,0 0,0 0,24 0,-24 0,0 0,0-25,24 25,-24 0,0-25,0 25,0-24,-1-1,-24 0,0 0,0 0,0 0,-24 25,24-24,-25 24,0 0,0 0,0 0,25 24,-24 1,24 0,0 0,0 0,0 0,0-1,0 1,0 0,0 0,24 0,-24-1,0 1,0 0,0 0,25-25,-25 25,25-25,-25-25,25 25,-25-25,25 25,-1 0,-24-25,25 25,0 0,-25 25,25-25,-25 25,25 0,-25-1,0 1,24-25,1 25,0-25,0 25,0-25,-1 0,1-25,0 25,-25-25,25 25,-25-25,25 25,-25-24,24-1,-24 0,0 0,-24 25,-1 0,0 0,0 0,25 25,0 0,0 0,0-1,25-24,0 0,0 25,-1-25,1 0,0-25,0 25,0 0,-25-24,24-1,1 25,0 0,-25 25,25-1,-25 1,25-25,-25 25,0-50,0 0,0 1,24-1,-24 0,25 25,-25-25,25 25,-25-25,25 25,0-24,0 24</inkml:trace>
  <inkml:trace contextRef="#ctx0" brushRef="#br0" timeOffset="179473.7751">13767 16694,'0'0,"25"0,0-25,-1 25,-24-25,25 25,0-25,-25 0,25 25,-25-24,0-1,-25 25,0 0,0 25,1-25,24 24,-25-24,0 25,25 0,-25 0,25 0,0-1,0 1,0 0,0 0,0 0,25-1,0 1,0-25,-25 25,24-25</inkml:trace>
  <inkml:trace contextRef="#ctx0" brushRef="#br0" timeOffset="180205.049">15057 16247,'-25'0,"25"25,-25-25,25 25,0-1,0 1,0 0,0 0,0 0,0 0,0-1,0 1,0 0,0 0,0 0,0-1,0 1,0-50,-25 25,25-24,0-1,-24 25,24-25,-25 0,25 0,0 1,-25-1,25 0,0 0,0 0,-25 25,25-25,0 1,0-1,25 25,0 0,0 0,-1 25,1-25,0 0,-25 24,25-24,0 25,-1 0,1-25,0 25,-25 0,25-25,0 25,-25-1,24-24,1 25,0 0,0 0,0-25,-1 0,-24-25,25 25,-25-25,0 0,0 1,0-1,0 0,0 0,0 0,0 0,0 1,0-1,0 0</inkml:trace>
  <inkml:trace contextRef="#ctx0" brushRef="#br0" timeOffset="180522.8945">15652 16421,'25'0,"-25"25,25-25,0 0,-1 0,1 0,0 0,0 0,0 0,-1 0,1 0,0 0,0 0,0 0,-1 0,1 0,0 0,0 0,0 0,-1 0,1 0</inkml:trace>
  <inkml:trace contextRef="#ctx0" brushRef="#br0" timeOffset="180835.4989">16049 16297,'-25'0,"25"-25,0 0,25 50,0-25,0 0,-1 25,1-25,0 24,0-24,-25 25,25-25,-25 25,24-25,-24 25,25-25,-25 25,0 0,0-1,0 1,0 0,0 0,-25-25,25 25,-24-25,-1 24,0-24,0 0,0 0,1 25,-26-25</inkml:trace>
  <inkml:trace contextRef="#ctx0" brushRef="#br0" timeOffset="182689.6821">17240 16272,'0'25,"24"-25,1 0,0 0,0 0,-25-25,25 25,-1 0,-24-25,25 25,0-25,0 25,-25-25,25 25,-25-24,24-1,-24 0,0 0,0 0,-24 25,-1 0,0 0,0 0,25 25,-25-25,1 25,-1 0,0 0,25-1,0 1,0 0,0 0,0 0,0-1,0 1,25-25,-25 25,25-25,-1 25,1-25,0 0,0 0,0 0,-1 0,1-25,0 0,0 25,-25-25,25 1,-25-1,0 0,24 25,-24-25,0 0,0 1,25 24,-25-25,25 25,0 0,0 0,0 0,-1 25,1-25,-25 24,25-24,-25 25,25-25,-25 25,25-25,-25 25,24 0,-24-1,0 1,0 0,-24-25,-1 0,25-25,0 0,-25 25,25-24,0-1,0 0,0 0,25 0,0 1,-1 24,-24-25,25 25,0 0,0 0,-25-25,25 25,-1 0,1 0,-25 25,25-25,0 0,-25 25,25-1,-25 1,0 0,0 0,0 0,0-1,-25-24,25 25,0 0,-25 0,25 0</inkml:trace>
  <inkml:trace contextRef="#ctx0" brushRef="#br0" timeOffset="183992.886">18455 16073,'0'-24,"-25"48,0-24,1 0,24 25,-25 0,0 0,25 0,-25-25,25 24,0 1,0 0,0 0,0 0,0-1,25-24,-25 25,25-25,0 25,-1-25,1 0,0 0,0 0,0-25,-1 25,1-25,0 25,-25-24,25-1,0 25,-25-25,24 0,-24 0,0 1,0-1,0 50,0-1,0 1,25-25,-25 25,0 0,0 0,0-1,0 1,0 0,25 0,-25 0,25-25,-25 25,25-25,-1 0,1-25,0 25,0 0,0 0,-25-25,25 25,-1-25,1 25,-25-25,25 0,-25 1,25 24,-25-25,0 0,25 25,-25-25,24 25,1 0,-25 25,25-25,-25 25,25-25,-25 25,0-1,25-24,-25 25,0 0,0 0,0 0,-25-25,0 0,0 0,25-25,0 0,0 0,0 0,0 1,25-1,-25 0,25 25,-25-25,25 0,-1 1,-24-1</inkml:trace>
  <inkml:trace contextRef="#ctx0" brushRef="#br0" timeOffset="184191.7764">18976 15925,'0'-25,"0"0,0 0,25 25,-25-25,25 25</inkml:trace>
  <inkml:trace contextRef="#ctx0" brushRef="#br0" timeOffset="185007.1758">19472 16098,'-25'0,"0"0,1 0,24 25,-25-25,25 25,-25 0,25-1,0 1,0 0,0 0,0 0,25-25,0 24,-1-24,1 0,0-24,0 24,0-25,-1 25,1-25,0 0,0 0,-25 1,25-1,-1 0,-24 0,25 0,-25-24,25 24,-25 0,0 0,0 1,0-1,0 0,0 0,0 0,0 1,-25 24,25-25,0 50,-25-25,25 24,-24-24,24 25,-25 0,25 0,0 0,0-1,-25 26,25-25,0 0,0-1,0 1,0 0,0 0,0 0,0-1,0 1,0 0,25 0,-25 0,25-25,-1 24,1-24,0 0,0 0,-25-24,25 24,-1 0,1-25,0 25,-25-25,25 25,-25-25,25 0,-25 1,0-1,0 50,-25-25,25 24,0 1,0 0,0 0,0 0,0-1,0 1,25-25,-25 25,25-25</inkml:trace>
  <inkml:trace contextRef="#ctx0" brushRef="#br0" timeOffset="186351.8499">20067 16197,'0'0,"0"-24,25 24,-25 24,25-24,0 25,0-25,-25 25,24-25,1 25,-25 0,0-1,25 1,-25 0,-25 0,0-25,1 25,24-50,-25 25,25-25,0 0,0 0,25 1,-1-1,1 0,0 0,0 25,0-25,-1 25,1 0,-25 25,25-25,-25 25,0 0,0 0,0-1,-25 1,25-50,0 1,25 24,-25-25,25 25,-25-25,25 25,-1 0,-24-25,25 25,0 0,-25 25,0 0,0 0,0-1,-25 1,25 0,-25 0,25 0,0 0,25-25,0 0,-25-25,25 25,0-25,-1 25,-24-25,25 25,0-25,-25 0,25 25,0-24,-1-1,1 25,-25-25,0 0,25 25,-25 25,-25-25,0 25,1 0,24-1,-25-24,25 25,-25-25,25 25,0 0,25-50,0 25,-25-25,24 25,-24-25,25 25,-25-24,25 24,0-25,0 0,-1 25,-24-25,25 25,-25 25,0 0,0 0,0-1,0 1,0 0,0 0,0 0,25-25,-25-25,25 25,0-25,-25 0,25 0,-1 1,1-1,0 0,0 0,0 0,-25 1,24-1,1 0,-25 0,25 0,-25 1,25-1,-25 0,0 0,0 0,0 1,0 48,-25-24,25 25,0 0,-25 0,25 0,0-1,-25 1,25 0,0 0,0 0,-24-1,24 1,0 0,0 0,0 0,0-1,0 1,0 0</inkml:trace>
  <inkml:trace contextRef="#ctx0" brushRef="#br0" timeOffset="186497.7735">21010 16222,'0'-74,"0"148,25-148,0 74,-1 0,1 0,0 0,0 0</inkml:trace>
  <inkml:trace contextRef="#ctx0" brushRef="#br0" timeOffset="187252.7327">21580 16123,'-24'0,"24"25,0 0,0-1,24-24,-24 25,25 0,0-25,0 0,-25-25,25 25,-25-25,0 1,0-1,0 0,0 0,0 0,0 1,-25 24,25-25,0 50,0-1,25-24,-25 25,24-25,1 25,0 0,0-25,0 0,-1 0,1 0,0 0,0-25,0 25,-25-25,0 0,0 1,-25 24,0 0,25 24,0 1,-25-25,25 25,0 0,0 0,-25-25,25 24,0 1,0 0,0 0,-24 24,24-24,0 0,0 0,0 0,0 24,-25-24,25 0,0 0,0 0,-25-1,25 1,0 0,-25-25,25 25,-25-25,25 25,-24-25,-1 0,0 0,25-25,-25 25,25-25,-25 0,25 0,0 1,0-1,0 0,25 0,0 0,-25 1,25-26,0 25,-1 0,1 0,0 1,0 24,-25-25,25 0,-1 25,1 0,-25-25,25 25,0 0,0 0</inkml:trace>
  <inkml:trace contextRef="#ctx0" brushRef="#br0" timeOffset="187649.7416">22424 16148,'0'-25,"-25"25,25 25,-25-25,25 25,0-1,-25-24,25 25,0 0,0 0,0 0,25-25,-25 24,25-24,0 25,0-25,-25-25,24 25,1-24,0-1,0 0,-25 0,0 0,0 1,-25 24,25-25,-25 25</inkml:trace>
  <inkml:trace contextRef="#ctx0" brushRef="#br0" timeOffset="187999.8683">22647 16197,'50'-24,"-100"48,124-48,-49 24,0 0,0 24,0 1,-25 0,0 0,0 0,0-1,0 1,0-50,0 1,0-1,0 0,24 0,1 0,0 25,-25-24,25 24,0 0,-1 0,1 0,0 24</inkml:trace>
  <inkml:trace contextRef="#ctx0" brushRef="#br0" timeOffset="189335.4723">23267 16222,'0'-25,"-25"25,1 25,-1-25,0 25,0-25,0 25,1-25,24 25,-25-25,25 24,0 1,25-25,-1 0,1 0,0 0,0-25,0 25,-25-24,24 24,-24-25,25 25,-25-25,0 50,0 0,0-1,0 1,0 0,0 0,0 0,0 0,0-1,-25 1,25 0,0 0,0 0,-24-1,24 1,0 0,-25 0,25 0,-25-1,0 1,0-25,1 0,-1 0,0-25,25 1,-25-1,25 0,0 0,25 0,-25 1,25-1,0 0,-25 0,24 0,1 1,0-1,25 0,-26 25,1-25,0 25,0-25,24 25,-24-25,0 25,0 0,0-24,-1 24,1-25,0 25,0-25,0 25,-1-25,-24 0,0 50,0 0,0 0,0 0,0-1,0 1,25-25,-25-25,25 25,-25-24,25 24,0-25,-1 25,1 0,-25-25,25 25,-25 25,25-25,-25 25,0-1,0 1,25-25,-25-25,24 25,1 0,-25-24,25 24,-25-25,25 25,0-25,-1 25,-24-25,25 25,0 25,-25 0,25 0,-25-1,25 1,-25 0,25-25,-1 0,-24 25,25-25,0-25,0 25,0 0,-25-25</inkml:trace>
  <inkml:trace contextRef="#ctx0" brushRef="#br0" timeOffset="189522.3842">23838 15999,'0'0,"-25"-25,25 0,0 1,25 24,-1-25,1 25,0-25</inkml:trace>
  <inkml:trace contextRef="#ctx0" brushRef="#br0" timeOffset="191861.0013">15007 17140,'0'0,"0"-25,0 0,0 50,0 0,0 0,0 0,-25-25,25 24,0 1,0 0,-24 0,24 0,0-1,0 1,-25 0,25 0,0 0,0-1,0 1,0 0,0-50</inkml:trace>
  <inkml:trace contextRef="#ctx0" brushRef="#br0" timeOffset="192913.0606">14784 17115,'0'0,"-25"0,50 0,0 0,0 0,-1 0,1 0,0 0,0 0,0 0,-1 0,1 0,0 0,0 0,0 0,-1 0,1 0,0 0,0 25,0-25,-1 0,1 0,-50 25,1-25,24 25,-25-25,25 24,-25-24,25 25,-25-25,0 25,25 0,-24-25,24 25,-25-1,0 1,0 0,25 0,-25 0,25-1,-24 1,-1 0,25 0,-25-25,25 25,25-25,-25-25,25 25,-1 0,1 0,0 0,0 0,0 0,-1 0,1 0,0 0,0 0,0 0,-1 0,1 0,0 0,0 0,0 0,24 0,-24 0,0 0,0 0,-1 0,1 0,0 0,0 25,0-25,-1 0,-48 0,24-25,-25 25</inkml:trace>
  <inkml:trace contextRef="#ctx0" brushRef="#br0" timeOffset="193370.2289">15950 17314,'25'0,"-1"0,1 0,-25-25,25 25,0 0,0 0,-1 0,1 0,0 0,0 0,0 0,-1 0,1 25,0-25,0 0,0 0,-1 0,1 0,0 0,0 0,0 0</inkml:trace>
  <inkml:trace contextRef="#ctx0" brushRef="#br0" timeOffset="193694.0624">16347 17140,'0'0,"0"-25,24 25,-24 25,25-25,0 0,0 0,0 25,-1-25,1 25,0-1,0-24,0 25,-1 0,-24 0,25-25,-25 25,0-1,25-24,-25 25,0 0,-25 0,0 0,1-1,-1-24,0 0,25 25,-25-25,0 0,-24 25,24-25,0 0,0 25</inkml:trace>
  <inkml:trace contextRef="#ctx0" brushRef="#br0" timeOffset="195188.538">18033 16917,'0'0,"0"-25,0 50,0 0,0-1,0 1,0 0,0 0,0 0,0-1,0 1,0 0,0 0,0 0,-24-1,24 1,0 0,0 0,-25 0,0-25,25-25,0 0,0 0,0 0,0 1,0-1,0 0,0 0,0 0,25 1,-25-1,0 0,25 0,-25 0,24 25,-24-24,25 24,0 0,0 0,0 0,-1 0,1 24,0 1,0 0,0 0,-1-25,-24 25,25-25,-25 24,25 1,0-25,-25 25,25-25,-25 25,24-25,-24 25,25-25,0 0,0-25,-25 0,0 0,0 0,0 1,0-1,0 0,0 0,0 0,0 1,0-1</inkml:trace>
  <inkml:trace contextRef="#ctx0" brushRef="#br0" timeOffset="195523.4289">18629 17090,'0'0,"0"25,0 0,0 0,0 0,24-25,-24 24,25-24,0 25,0-25,0 0,-1 0,1-25,-25 1,0-1,0 0,0 0,0 0,-25 1,1-1,-1 25,0-25,0 25,0 0</inkml:trace>
  <inkml:trace contextRef="#ctx0" brushRef="#br0" timeOffset="196173.2079">19422 17090,'-24'0,"24"-24,-25 24,0 0,0 0,25 24,-25-24,25 25,0 0,0 0,25-25,0 0,0 0,-25-25,25 25,-25-25,24 25,-24-25,0 1,25 24,-25-25,25 0,-25 0,0 0,25 25,-25-24,0-1,25 25,-25-25,24 25,1 0,0 0,0 0,-25 25,0 0,0-1,0 1,0 0,0 0,0 0,0-1,0 1,0 0,0 0,0 0,0-1,25 1,-25 0,0 25,0-26,24 1,-24 0,0 0,25 0,-25-1,0 1,0 0,0 0,-25 0</inkml:trace>
  <inkml:trace contextRef="#ctx0" brushRef="#br0" timeOffset="196317.1968">19472 17314,'149'-124,"-298"248,323-273,-150 149,1 0,0 0,0 0,0 0,24 0,-24 0</inkml:trace>
  <inkml:trace contextRef="#ctx0" brushRef="#br0" timeOffset="198496.5772">20266 17016,'0'-25,"25"25,-1 0,1 0,0-25,0 25,0 0,-1 0,1 0,0 0,0 0,0 0,-1 0,1 0,-25 25,25-25,-25 25,-25 0,0-25,1 25,-1-1,0-24,0 25,0-25,25 25,-24-25,-1 25,0-25,25 25,-25-1,25 1,25-25,0 25,0-25,-1 0,1 0,0 0,0 0,0 0,24 0,-24 0,0 0,0-25,-1 25,26 0,-25-25,0 1,-1-1,1 25,-25-25,25 0,-25 0,0 1,0-1,-25 25,0 0,25 25,0-1,0 1,0 0,0 0,0 0,25-25,-25 24,0 1,25-25,-25 25,25-25,-25 25,25-25,0 25,-1-25,1-25,-25 0,0 0,0 0,-25 25,1 0,24 25,0 0,24-25,1-25,0 25,0-25,0 25,-1-24,1 24,-25-25,25 25,0 0,0 0,-1 0,-24-25,25 25,-25-25,0 0,25 25,0 0,0 0,-25 25,24-25,-24 25,25 0,-25 0,0-1,0 1,0 0,-25 0,25 0,-24-25,-1 0,25 24,-25-24,0 0,25-24,-25 24,1-25,24 0,0 0,24 0,-24 1,25 24,-25-25,25 0,0 25,0-25,-1 0,1 25,0 0,0-24,0 24,-1 0,1 0,0 0,0 0,0 0,-1 0,1 0,0 0,-25 24,0 1,-25-25,25 25,0 0,-25 0,25-1,-24-24,24 25,0 0,0 0,24 0,1-25,0 0,0-25,0 25,-1-25,1 25,-25-25,25 25,-25-25,25 1,-25-1,0 0,0 0,0 0,-25 1,0 24,0 0,1 0,-1 0</inkml:trace>
  <inkml:trace contextRef="#ctx0" brushRef="#br0" timeOffset="198991.8443">22126 17190,'0'-25,"0"0,0 50,0 0,-25-1,25 1,0 0,0 0,25-25,0-25,0 0,0 0,-25 1,24-1,-24 0,25 25,-25-25,25 0,-25 1,0-1,25 25,-25-25,25 0,-25 0,24 25,-24 25,25 0,-25 0,0 0,25-1,-25 1,0 0,0 0,0 0,0-1,0 1,0 0,0 0,0 0,0 24,0-24,0 0,0 0,0-1,0 1,0 0,0 0,-25-25</inkml:trace>
  <inkml:trace contextRef="#ctx0" brushRef="#br0" timeOffset="199132.5301">22300 17413,'49'-174,"-98"348,123-373,-49 199,0-24,0 24,-1 0,26 0,-25 0,0 0</inkml:trace>
  <inkml:trace contextRef="#ctx0" brushRef="#br0" timeOffset="199373.3913">23218 17066,'0'0,"0"24,24 1,-24 0,0 0,0 0,0-1,0 1,0 0</inkml:trace>
  <inkml:trace contextRef="#ctx0" brushRef="#br0" timeOffset="199541.49">23218 16966,'124'-99,"-248"198,272-223,-123 124,0 0,0 0,0 0,-1 25,1-25,-25 25</inkml:trace>
  <inkml:trace contextRef="#ctx0" brushRef="#br0" timeOffset="200009.5424">23242 17115,'25'0,"-50"0,75 0,-25 0,0-25,-1 25,26 0,-25 0,0 0,24 0,-24 0,25 0,-26 0,1 0,25 0,-25 0,-1 0,1-24,0 24,0 0,-25 24,0 1,0 0,0 0,25 0,-1-1,1-24,-25 25,25-25,-25 25,25-25,0 25,-1-25,-24 25,0-1,0 1,-24-25,-1 0,0 25,0-25,0 0,1 0,-1 0,-25 0,25 0,1 0,-1 0,0 0</inkml:trace>
  <inkml:trace contextRef="#ctx0" brushRef="#br0" timeOffset="200219.528">23763 17140,'-49'25,"24"-25,99-25,-173 50,74-25,0 25,1-25,-1 24,25 1,-25-25,25 25,0 0,25 0,-25-1,25 1,-25 0,24-25,1 25</inkml:trace>
  <inkml:trace contextRef="#ctx0" brushRef="#br0" timeOffset="200504.4324">24259 17190,'0'0,"25"0,-25-25,25 25,0 0,-25 25,25-25,-1 24,-24 1,25-25,-25 25,0 0,0 0,0-1,0 1,-25 0,25 0,-24 0,24-1,-25 1,0 0,0 0,0-25,25 25,-24 0,-1-1</inkml:trace>
  <inkml:trace contextRef="#ctx0" brushRef="#br0" timeOffset="204521.4821">14933 18132,'0'25,"0"0,0 0,-25-1,25 1,0 0,0 0,0 0,0-1,0 1,0 0,0 0,0 0,0-1,0 1,0 0,0 0,-25 0,25-50,0 0,-25 0,25 0,0 1,0-1,0 0,0-25,0 26,0-1,0-25,0 25,0 1,0-26,25 25,-25-24,25 24,-25 0,0 0,25 0,-25 1,25 24,-25-25,24 25,-24-25,25 25,0 0,0 0,0 0,-1 25,1 0,-25-1,25-24,-25 25,0 0,0 0,0 0,0-1,0 1,0 0,-25 0,25 0,-25-25,25 24,-24 1,24 0,-25-25,25 25,-25 0,0-1,25 1,-25-25</inkml:trace>
  <inkml:trace contextRef="#ctx0" brushRef="#br0" timeOffset="204768.3928">15330 18405,'0'0,"24"0,1 0,0 0,0 0,0 0,-1 0,1 0,0 0,0 0,0 0,-1 0,1 0,0 0,0 0,0 0,0 0,-1 0,1 0</inkml:trace>
  <inkml:trace contextRef="#ctx0" brushRef="#br0" timeOffset="205014.3571">15652 18306,'0'25,"0"-50,25 50,0-25,0 24,-1-24,1 0,-25 25,25-25,0 0,-25 25,25-25,-25 25,24-25,-24 25,0-1,-24 1,-1 0,0-25,0 25,0-25</inkml:trace>
  <inkml:trace contextRef="#ctx0" brushRef="#br0" timeOffset="205664.9698">18058 18281,'0'0,"25"0,-50 25,25 0,0-1,0 1</inkml:trace>
  <inkml:trace contextRef="#ctx0" brushRef="#br0" timeOffset="205826.8799">18182 18256,'25'0,"-50"0,75 25,-25-25,-25 25,24-25</inkml:trace>
  <inkml:trace contextRef="#ctx0" brushRef="#br0" timeOffset="206149.6926">19869 18281,'0'0,"0"25,0 0,0-1,0 1</inkml:trace>
  <inkml:trace contextRef="#ctx0" brushRef="#br0" timeOffset="206300.6103">19993 18331,'0'0,"0"24</inkml:trace>
  <inkml:trace contextRef="#ctx0" brushRef="#br0" timeOffset="206936.3651">20811 18207,'25'0,"0"-25,-25 50,-25-25,25 24,0 1,0 0,-25 0,25 0,0-1,0 1,0 0,0 0,25-25,-25 25,-25-25,25-25,0 0,0 0,-24 25,24-25,0 1,0-1,0-25,0 25,0 1,0-26,0 25,0-24,24 24,-24-25,25 25,-25-24,25 24,-25 0,25 0,0 1,-25-1,25 0,-1 0,1 25,-25 25,25-25,-25 25,0 0,25-25,-25 24,0 1,-25 0,25 0,0 0,-25-1,25 1,0 0,-25 0,25 0,-24-1,24 1,0 0,-25 0,25 0,0-1</inkml:trace>
  <inkml:trace contextRef="#ctx0" brushRef="#br0" timeOffset="207985.7239">21134 18207,'-25'0,"50"0,-50 24,25 1,0 0,25-25,-25 25,0 0,25-1,0 1,-25-50,24 25,-24-24,0-1,0 0,0 0,0 0,0 1,0-1,0 0,25 25,0 0,0-25,0 25,-1 0,-24-25,25 25,0 0,-25-24,25-1,0 25,-25-25,24 0,-24 0,25 1,-25-1,25 25,-25-25,0 0,0 0,0 1,0-1,0 0,-25 25,0 0,25 25,-24-25,24 25,-25-1,25 1,0 0,-25 0,25 0,0-1,0 1,0 0,0 0,0 0,0-1,0 1,0 0,0 0,0 0,0-1,25-24,-25 25,25-25,-1 0,1 0,0 0,0-25,0 25,-1-24,1-1,0 0,-25 0,0 50,-25-25,25 25,0 0,0-1,0 1,25-25,0 25,0-25,-1 0,1 0,0-25,0 25,0-25,-1 1,1 24,-25-25,25 25,-25-25,0 0,25 25,-25-25,25 25,-25 25,0 0,24-25,-24 25,0 0,25-25,-25 24,0 1,0 0,0 0,0 0,-25-1,1-24,24 25,-25-25,0 0,0 0,0 0,1-25</inkml:trace>
  <inkml:trace contextRef="#ctx0" brushRef="#br0" timeOffset="208728.0905">22300 18157,'25'0,"-50"0,50 25,-25 0,24-25,-24 24,25 1,0-25,-25 25,25-25,0 0,-1-25,-24 0,0 1,0-1,0 0,-24 0,24 0,-25 1,0-1,25 0,-25 25,25-25,0 50,25-25,-25 25,25-25,0 0,-25 25,24-25,1 0,0 24,0-24,0 0,-1 0,1 0,0 0,0 0,0 0,-1 0,1 0,0-24,0 24,-25-25,0 50,0-1,0 1,-25-25,25 25,0 0,0 0,0-1,0 1,-25 0,25 0,0 0,0-1,-25 1,25 0,-24 0,24 0,-25-25,25 24,-25-24,0 0,0 0,25-24,-24 24,24-25,24 25,-24-25,0 0,25 25,0-25,-25 1,25-1,0 0,-1 0,26 0,-25 25,0-24,-1 24,26-25,-25 25,0 0,-1-25,1 25,0 0,0 0,0 0,0 0,-25 25</inkml:trace>
  <inkml:trace contextRef="#ctx0" brushRef="#br0" timeOffset="209194.245">23565 18157,'0'-25,"0"50,0-75,0 26,0 48,0 1,-25-25,25 25,0 0,-25 0,25-1,-25 1,25 0,-24 0,24 0,0-1,-25-24,25-24,25 24,-25-25,0 0,0 0,0 0,24 1,-24-1,0 0,0-25,0 26,0-1,0 0,0 0,0 0,0 1,0-1,0 0,0 0,25 25,0 0,0 0,0 0,-1 0,1 0,0 0,0 0,0 25,-1-25,1 0,-25 25,25-25,0 0</inkml:trace>
  <inkml:trace contextRef="#ctx0" brushRef="#br0" timeOffset="209644.2326">23441 18182,'0'0,"25"0,-1 0,1 0,0 0,0 0,0 0,-1 0,1 0,0 0,25 0,-26 0,1 0,0 0,0 0,0 0,-1 0,1 0,0 0,0 0,0 0,-50 0,25 25,0-1,0 1,0 0,25-25,-25 25,0 0,24-25,-24 24,-24-24,-1 0,0 0,0 0,0 0,1 0,-26 0,25 0,0-24</inkml:trace>
  <inkml:trace contextRef="#ctx0" brushRef="#br0" timeOffset="209880.142">23813 18231,'0'0,"-25"0,0 0,0 0,1 0,-1 0,0 0,0 0,0 25,1 0,24 0,0 0,0-1,0 1,24 0,1 0,0 0,0-25,0 0</inkml:trace>
  <inkml:trace contextRef="#ctx0" brushRef="#br0" timeOffset="210118.1684">24160 18256,'0'0,"25"0,-25-25,0 50,0 0,25-25,-25 25,0 0,0-1,0 1,-25-25,25 25,-25 0,0-25,1 25,-1-1</inkml:trace>
  <inkml:trace contextRef="#ctx0" brushRef="#br1" timeOffset="225663.5543">1439 18008,'0'-25,"0"1,0-1,-25 0,25 50,0 0,0-1,0 1,0 0,0 0,0 0,0-1,0 1,0 0,0 0,0 0,0-1,25-24</inkml:trace>
  <inkml:trace contextRef="#ctx0" brushRef="#br1" timeOffset="226563.4765">1563 17884,'99'75,"-198"-150,223 174,-124-74,25-25,-25 25,0 0,0 0,0-1,25 1,-25 0,0 0,-25-25,25-25,25 25,-25-25,0 0,24 25,1-24,0 24,0 0,-25 24,25-24,-25 25,0 0,25-25,-25 25,0 0,0-50,-25 25</inkml:trace>
  <inkml:trace contextRef="#ctx0" brushRef="#br1" timeOffset="229390.4825">7665 298,'-25'0,"25"24,0 1,0 0,0 0,0 0,0-1,0 1,0 0,0 0,0 0,0 0,25 24,-25-24,0 0,0 0,0-1,0 1,0 0</inkml:trace>
  <inkml:trace contextRef="#ctx0" brushRef="#br1" timeOffset="230379.6884">7863 347,'0'-25,"0"50,0-25,0 25,25-25,-25 25,0 0,0-1,0 1,25 0,-25 0,0 0,25 0,-25-1,0 1,0 0,0 0,25 0,-25-1,0 1,0 0,24-25,-24 25,25-25,0 0,-25-25,25 0,0 0,-25 1,24-1,-24 0,0 0,25 0,-25 1,0-1,0 50,25-25,-25 24,25 1,-25 0,0 0,25 0,-25-1,0 1,25-25,-25 25,0 0,24-25,-24 25,25-1,0-24,0 0,0 0,-25-24,0-1,0 0,24 25,-24-25,0 0,0 1,0-1,0 0,0 50,25-25,-25 25,25-1,-25 1,25 0,0 0,-1 0,1-1,0-24,0 0,0 0,-1 0,1-24,0-1,-25 0,25 25,-25-25,25 0,-25 1,24-1,-24 0,0 0,25 0,-25 1,0-1,0 0,0 50,0 0,0-1,25 1,-25 0,25-25,-25 25,0 0,25-1,-25 1,0 0,24-25,-24 25,0 0,0-1,-24-24,24 25,-25-25,0 0,0 0,-24 0,24 0,-25 0</inkml:trace>
  <inkml:trace contextRef="#ctx0" brushRef="#br1" timeOffset="230616.5481">7690 273,'25'-75,"-50"150,74-174,-24 99,0 0,0-25,0 25,24 0,-24 0,25 0,-26-25,26 25,0 0,-1 0,-24 0</inkml:trace>
  <inkml:trace contextRef="#ctx0" brushRef="#br1" timeOffset="231409.2786">9674 1067,'0'-25,"25"25,-25-25,25 0,-25 0,25 1,-1-1,-24 0,25 0,0 0,0 1,-25-26,25 25,-1-24,1 24,-25-25,25 25,-25 1,25-1,-25 0,0 0,0 0,25 25,-25-25,-25 25,0 0,0 25,0-25,25 25,-24 0,24 0,0 0,0-1,0 1,0 0,0 0,0 0,0-1,24-24,-24 25,25 0,-25 0,25-25,-25 25,25-1,0-24,-25 25,24-25,1 25,0 0,0 0,0-1,-25 1,0 0,-25-25,25 25,-25-25,25 25,-25-25,0 24,1-24,-1 0,0 25,0-25,0 0,1 0,-1 0,0 0,0 0,25-25</inkml:trace>
  <inkml:trace contextRef="#ctx0" brushRef="#br1" timeOffset="231703.1114">10269 471,'0'-25,"0"50,25-50,-25 50,25-25,-25 25,0 0,25-25,-25 25,25 0,-25 24,0-24,0 0,25 0,-25 24,0-24,0 25,0-26,0 1,0 0,0 0,0 24,0-24,-25 0,25 0,0 0</inkml:trace>
  <inkml:trace contextRef="#ctx0" brushRef="#br1" timeOffset="232729.9734">10220 843,'521'-198,"-472"198,-619 198,1165-396,-595 173,0 50,-25-25,25 25,-24-25,-1 0,0 25,0-1,0-24,25 25,-24-25,24 25,0 0,0 0,24-25,1 0,0 0,0 0,0 0,-1-25,-24 0,25 25,-25 25,0 0,25-1,0 1,0-25,-25 25,24-25,1 0,0-25,0 0,0 1,-1-1,-24 0,25 0,0 0,-25-24,25 24,-25 0,25 0,-25 1,0-1,0 0,0 0,0 0,0 0,0 1,0-1,-25 25,25-25,-25 25,25-25,-25 0,25 50,0 0,0 0,0 0,25-1,-25 1,0 0,0 0,0 0,0 0,0 24,0-24,0 0,0 24,0-24,0 25,0-25,0-1,0 1,0 0,0 0,0 0,25-25,-25 24,25 1,-1-25,1 0,0 0,0-25,0 25,-1-24,1 24,25-25,-25 25,0-25,-1 0,1 0,0 25,0-24,0-1,-1 0,-24 0,25 25,-25-25,25 25,-25-24,0-1,-25 25,0-25,1 25,24 25,-25-25,0 25,25-1,0 1,-25 0,25 0,0 0,0-1,25 1,-25 0,0 0,25-25,-25 25,25-25,-25 24,24-24,1 25,0-25,-25-25,25 25</inkml:trace>
  <inkml:trace contextRef="#ctx0" brushRef="#br1" timeOffset="232939.8523">11311 571,'149'-25</inkml:trace>
  <inkml:trace contextRef="#ctx0" brushRef="#br1" timeOffset="234552.9463">11981 719,'74'-74,"-322"0,422 222,-100-197,-49 49,-25 25,25-1,0 1,-25 0,25 0,-25 0,24-1,-24 1,0 0,0 0,0 0,0-1,-24-24,24-24,-25 24,0-25,25 0,0 0,0 0,0 1,0-1,0 0,0 0,25 0,0 1,-1 24,-24-25,25 25,0 0,0 0,0 0,-1 25,1-1,0-24,-25 25,25-25,-25 25,0 0,25 0,-25-1,0 1,0 0,-25-25,25-25,0 0,0 1,0-1,25 0,-1 0,1 0,0 25,-25-24,25 24,0 0,0 0,-1 0,1 0,-25 24,25-24,-25 25,0 0,25 0,-25 0,0-1,25 1,-25 0,24 0,1-25,0 25,0-25,0 0,-1 0,1-25,0 25,0 0,0-25,-1 25,1-25,0 25,-25-25,25 1,0 24,-1-25,1 0,-25 0,-25 25,25-25,-24 25,-1 0,0 25,0-25,0 25,1 0,24 0,0-1,0 1,24 0,1 0,0-25,0 0,0 0,-1 0,-24-25,25 25,0-25,0 0,0 25,-25-24,24 24,1 0,-25 24,0 1,25-25,-25 25,0 0,0 0,25-25,0-25,-1 25,-24-25,25 25,-25-25,25 25,0-25,0 25,-1-24,1-1,0 25,0-25,0 25,0-25,-25 50,0 0,24-25,-24 25,0-1,25 1,0-25,-25 25,25-25,0-25,-1 25,-24-25,25 25,0-24,0-1,24 0,-24 0,0 0,0 1,-25-1,25 0,-1 0,1 0,-25 1,0-1,0 0,0 0,0 0,0 0,-25 1,1-1,-1 25,0 0,0 0,25-25,0 50,0 0,-25-1,25 1,0 0,0 0,0 0,0 0,0-1,0 1,0 0,0 0,0 0,0-1,0 1,0 0,0 0,0 0</inkml:trace>
  <inkml:trace contextRef="#ctx0" brushRef="#br1" timeOffset="234738.8377">13792 769,'173'-99</inkml:trace>
  <inkml:trace contextRef="#ctx0" brushRef="#br1" timeOffset="235319.6199">15007 769,'0'-25,"0"0,-843-74,1686 248,-843-174,0 50,0 0,0 0,0-1,0 1,25-25,-25 25,25 0,0-25,-1 0,1 0,0 0,0 0,-25-25,25 25,-1-25,-24 0,25 25,-25-24,25-1,-25 0,0 0,25 25,-25 25,25 0,-25 0,24-1,-24 1,25 0,-25 0,0 0,25-1,-25 1,0 0,0 0,-25-25,25 25,-25-25,1 0,-1 0,0 0,0 0,-24-25,24 25</inkml:trace>
  <inkml:trace contextRef="#ctx0" brushRef="#br1" timeOffset="235508.5343">15007 471,'199'0</inkml:trace>
  <inkml:trace contextRef="#ctx0" brushRef="#br1" timeOffset="236706.4734">16520 546,'25'0,"-25"-25,-25 25,0 0,1 25,-1-25,0 25,0-25,0 0,25 24,-24-24,-1 25,0 0,25 0,-25 0,0-1,25 1,0 0,0 0,0 0,0-1,0 1,25 0,-25 0,25-25,0 25,0-1,-1-24,1 0,0 25,0-25,0 0,-1 0,1 0,0 0,25 0,-26 0,1 0,-25-25,25 25,0 0,0-24,0 24,-25-25,24 25,1-25,-25 0,25 25,-25-25,0 1,0-1,-25 0,0 25,1 0,-1-25,0 25,0 0,0 25,0-25,25 25,0 0,0-1,25 1,0 0,0-25,0 0,0 0,-1 0,1 0,-25 25,25-25,0 0,-25 25,25-25,-1 0,-24 24,25-24,0 0,0 0,0 0,-1-24,1 24,0-25,0 25,-25-25,25 0,-1 0,1 1,0-1,0 0,0 0,-25 0,24 1,1-1,-25 0,25 0,-25 0,0 1,0-1,0 0,25 25,-25-25,0 0,0 0,0 1,0-1,0 0,-25 25,25-25,-25 0,25 1,-25 48,25 1,-24-25,24 25,0 0,-25 0,25-1,0 1,0 0,0 0,0 0,0 0,0-1,0 1,0 0,0 25,0-26,0 1,0 0,0 0,0 0,25-25,-25 24,0 1,0 0,0 0,24-25,1 25,0-25</inkml:trace>
  <inkml:trace contextRef="#ctx0" brushRef="#br1" timeOffset="237031.2877">17612 446,'0'-74,"0"148,0-123,-25 49,25 25,0-1,0 1,-25 0,25 0,0 0,0 0,0-1,0 26,0-25,0 0,0-1,0 1,0 0,0 0,0 0,0-1,0 1,0 0,0 0,25 0</inkml:trace>
  <inkml:trace contextRef="#ctx0" brushRef="#br1" timeOffset="237994.0537">17761 868,'49'-25,"-98"50,123-50,-49 25,-25-24,25 24,-1-25,1 25,-25-25,25 25,0 0,-25-25,25 25,-25-25,24 25,-24-24,0-1,-24 25,-1 0,0 0,0 0,25 25,-25-25,25 24,0 1,0 0,0 0,25-25,-25 25,25-25,0 0,0 24,-1-24,1 0,0 25,0-25,24 0,-24 0,0-25,25 25,-26 0,1 0,25 0,-25-24,-1 24,1 0,0 0,0 0,0-25,-1 25,1-25,-50 50,1-25,-1 0,0 25,0-25,0 0,1 0,-1 24,0-24,0 25,25 0,25-25,0 0,0 0,-1 0,1 0,0-25,0 25,0-25,-1 25,1-24,0-1,0 0,0 0,-1 0,1 1,0-1,0 0,0 0,-25 0,24 1,-24-1,25 0,-25 0,0 0,0 0,0 1,0-1,0 0,0 0,0 0,-25 25,25 25,0 0,-24-25,24 25,-25 0,25-1,0 1,0 0,-25 0,25 25,0-26,0 1,0 0,0 0,-25 0,25-1,0 26,0-25,0 0,0-1,0 1,0 0,0 0,0 0</inkml:trace>
  <inkml:trace contextRef="#ctx0" brushRef="#br1" timeOffset="241325.5704">8930 1736,'0'0,"-25"-24,25-1,0 50,0-1,0 1,0 0,0 0,0 0,0 24,0 1,0-25,0 24,0 1,0-1,0 1,0-25,0 24,0 1,25-25,-25 24,0-24,0 0,0 0,0 0,0-1,25-24,-25 25,0-50,0 1,0-1,0 0,0-25,0 1,0-1,0 25,-25-24,25-1,0 1,0-1,0 0,-25 1,25 24,0-25,-25 1,25 24,0-25,0 26,0-26,-24 25,24 0,0 0,0 1,0-1,0 0,24 25,-24-25,25 0,0 25,-25-24,25 24,0 0,-1 0,1 0,0 0,0 24,-25 1,25 0,-1 0,-24 0,0 24,0-24,0 0,0 25,0-26,0 26,0-25,0 0,-24 24,24-24,-25 25,25-26,-25 1,0 0,25 25,-25-26,25 1,-24 0,-1-25,25 25,-25 0,0-1</inkml:trace>
  <inkml:trace contextRef="#ctx0" brushRef="#br1" timeOffset="241776.3339">9029 2133,'25'0,"-50"0,75 0,-25 0,-1 0,-24 25,25-25,0 25,0 0,-25-1,25-24,-25 25,24 0,-24 0,25 0,-25-1,0 1,0 0,-25 0,1-25,-1 0,0 0,25-25,-25 25,25-25,-25 0,25 1,0-1,0 0,0 0,0 0,0 1,25-1,0 0,-25 0,25 0,0 25,-25-24,24 24,1-25,0 25,0-25,0 25</inkml:trace>
  <inkml:trace contextRef="#ctx0" brushRef="#br1" timeOffset="242095.3655">9501 2034,'24'0,"-24"25,-24-50,48 75,1-50,-25 24,0 1,0 0,0 0,0 0,0-1,0 1,0 0,0 0,0 0,0-1,0 1,0 0,0 0,0 0</inkml:trace>
  <inkml:trace contextRef="#ctx0" brushRef="#br1" timeOffset="242619.1453">9649 2059,'75'25,"-150"-50,175 74,-76-49,-24 25,25 0,-25 0,25 0,-25-1,0 1,0 0,0 0,0 0,0-1,0 1,0 0,0-50,-25 25,25-25,0 1,0-1,0 0,0 0,0 0,0 1,0-1,0 0,0 0,25 0,0 25,-25-24,25 24,-1 0,1 0,-25-25,25 25,0 0,0 0,-1 0,-24 25,25-25,0 24,-25 1,0 0,0 0,0 0,0-1,0 1,0 0,0 0,0 0,0-1,0 1,-25-25,25 25</inkml:trace>
  <inkml:trace contextRef="#ctx0" brushRef="#br1" timeOffset="243389.0401">10369 1960,'-75'74,"50"-49,125-124,-200 223,100-100,0 1,0 0,0 0,0 0,0-1,0 1,0 0,25 0,-25 0,25-25,0 0,-25-25,25 25,0-25,-25 0,24 25,-24-25,25 1,0-1,-25 0,25 0,-25 0,25 25,-25-24,0-1,0 0,0 50,0 0,24-1,-24 1,0 0,25 0,-25 0,0-1,25 1,0 0,0-25,-1-25,1 25,-25-25,25 1,0-1,0 0,-25 0,24-24,1 24,-25-25,25 25,-25-24,25 24,-25 0,0 0,0 1,0-1,0 0,0 0,0 0,-25 25,25 25,-25 0,25 0,0 0,0-1,0 1,0 0,0 0,0 0,0-1,0 1,0 25,0-25,0 24,0-24,0 25,25-26,-25 26,0-25,0 0,0 24,0-24,0 0,0 0,0-1,0 1,0 0,0-50</inkml:trace>
  <inkml:trace contextRef="#ctx0" brushRef="#br1" timeOffset="243648.9121">10840 2158,'223'74,"-223"-49,-223-124,446 223,-248-99,25 0,-24-25,24 24,0-48,0-1,0 0,0 0,24 0</inkml:trace>
  <inkml:trace contextRef="#ctx0" brushRef="#br1" timeOffset="244133.1679">11138 1910,'99'198,"-74"-198,-149-198,248 421,-124-198,24-25,1 0,-25-25,25 25,-25-25,25 1,0-1,-25 0,25 0,-1 0,1 1,-25-1,25 25,-25-25,25 0,-25 0,0 1,-25 24,25 24,-25-24,25 25,0 0,-25-25,25 25,0 0,0-1,0 1,0 0,0 0,0 0,0-1,0 1,0 0,0 0,0 0,0-1,25-24,-25 25,25 0,0-25</inkml:trace>
  <inkml:trace contextRef="#ctx0" brushRef="#br1" timeOffset="245343.0697">11212 2133,'25'-25,"-25"1,0-1,25 25,-25-25,0 0,24 0,-24 1,0-1,25 0,-25 0,0 0,0 1,25-1,-25-25,0 25,0 1,25-26,-25 25,0 0,0 0,0 1,0-1,0 0,0 0,0 0,0 1,0-1,0 0,0 0,0 50,-25-25,25 25,0 0,-25-1,25 1,0 0,0 0,0 0,-25-1,25 1,0 0,0 0,0 0,0 0,0 24,0-24,0 0,0 0,0-1,0 1,0 0,0 0,0 0,0-1,0 1,0 0,0 0,0 0,0-1,0 1,0 0,25-25,-25 25,25-25,-25 25,25-25,0-25,0 25,-1 0</inkml:trace>
  <inkml:trace contextRef="#ctx0" brushRef="#br1" timeOffset="246108.9756">11435 2158,'0'-25,"25"25,-25-25,25 25,0-24,-25-1,25 25,-25-25,24 0,1 0,-25 1,25-1,-25 0,0 0,0 0,0 1,0-1,0 0,-25 25,25 25,-25-25,25 25,-24-25,24 24,-25 1,25 0,-25 0,25 0,0-1,0 1,0 0,0 0,0 0,0-1,0 1,0 0,0 0,0 0,25-25,-25 24,25-24,-1 0,1 0</inkml:trace>
  <inkml:trace contextRef="#ctx0" brushRef="#br1" timeOffset="246974.6773">12477 1984,'-25'0,"0"-24,1 24,-1 0,0 24,0 1,25 0,25 0,0-25,0 0,-1 0,1 0,0-25,0 0,0 0,-25 1,0-1,0 0,0 0,0 0,-25 1,0-1,0 0,0 0,50 50,0-25,0 0,0 0,24 0,-24 0,0 0,25 0,-26-25,1 25,0 0,25-25,-26 1,1 24,-25-25,25 25,-25-25,0 0,0 0,-25 25,0-25,1 25,-1 0,0 0,0 25,0 0,1 0,24 0,-25 0,25-1,0 1,0 0,0 25,0-1,0-24,0 25,0-1,0-24,0 25,25-1,-25 1,24-1,-24-24,25 25,-25-1,0-24,25 0,-25 25,0-26,0 1,0 0,0 0,0 0,-25-25,0 0,1 0,-1 0,0 0,0-25,25 0,-25 25,1-25,24-24,-25 24,25 0,0-25,0 1,0 24,25-25,-25 26,24-26,1 25,-25 0,25 1,0-1,0 0,24 0,-24 25,0-25,0 1,24 24,-24-25</inkml:trace>
  <inkml:trace contextRef="#ctx0" brushRef="#br1" timeOffset="248480.9556">13792 1811,'25'0,"-25"-25,0 0,0 50,0 0,0 0,0-1,0 1,0 0,0 0,0 0,-25 24,25-24,0 0,0 0,0-1,0 1,0 25,0-25,0-1,0 1,0 0,0 0,0 0,0-1,0-48,0-1,25 0,-25 0,0-24,24-1,-24 25,0-24,25-1,-25 0,0 1,0-1,25 25,-25-24,0 24,0-25,0 26,0-1,0 0,0 0,0 0,0 0,0 1,0-1,25 25,-25 25,0-1,25 1,-25 0,0 0,24 25,-24-26,0 1,25 25,-25-25,25-1,-25 26,0-25,25 0,-25 24,0-24,0 0,25 0,-25-1,0 1,0 0,0 0</inkml:trace>
  <inkml:trace contextRef="#ctx0" brushRef="#br1" timeOffset="248673.8417">13841 2034,'199'-99</inkml:trace>
  <inkml:trace contextRef="#ctx0" brushRef="#br1" timeOffset="248996.6785">14139 1761,'273'248,"-273"-223,0 0,-298-248,323 148,223 373,-248-273,-25-25,0 0,25-25,-24 25,-1-25,25 0,-25 25,25-25,0 1,0-1,0 0,0 0,25 0,-25 1,25-1,-1 0,1 25,-25-25,25 0,0 25,0-24,-1 24</inkml:trace>
  <inkml:trace contextRef="#ctx0" brushRef="#br1" timeOffset="250751.6724">14809 1761,'0'-25,"0"1,25-1,-25 0,0 0,0 0,0 0,-25 25,0 0,0 0,25 25,-25-25,1 25,-1-25,25 25,-25 0,25 0,-25-25,25 24,-25 1,25 0,0 0,0 0,0-1,25-24,0 0,0 0,0 0,-25-24,24 24,-24-25,0 0,25 25,-25-25,0 0,0 1,0-1,0 50,0-1,0 1,25-25,-25 25,0 0,25 24,-25-24,25 0,-25 25,0-26,24 26,-24-25,25 24,-25-24,25 25,-25-25,0 24,0-24,0 0,0 0,0-1,0 1,0 0,0 0,0 0,-25-25,25 24,-25-24,25 25,-24-25,-1 0,0 0,0 0,25-25,-25 25,25-24,0-1,0 0,0 0,0 0,0 1,0-1,0 0,0-25,0 26,25-1,0 0,-25 0,25 0,-25 1,25-1,-1-25,-24 25,25 1,0-1,-25 0,25 0,0 0,-25 1,24-1,-24 0,0 0,25 0,-25 1,0-1,0 0,25 25,-25-25,0 50,0 0,0 0,25-25,-25 24,0 1,0 0,0 0,25-25,-25 25,0-1,0 1,0 0,24-25,-24 25,0 0,25-25,-25-25,25 25,-25-25,0 0,0 0,25 25,-25-24,0-1,0 0,25 0,-25 0,0 1,0-1,0 0,24 25,-24-25,0 0,0 50,0 0,0 0,0 0,0-1,0 1,0 0,0 0,0 0,0-1,25 1,-25 0,25 0,-25 0,25-25,-25 24,25-24,-25 25,24-25,1-25</inkml:trace>
  <inkml:trace contextRef="#ctx0" brushRef="#br1" timeOffset="252697.6423">15627 1612,'0'25,"25"-25,-25 25,25 0,-25 0,0-1,25 1,-25 0,0 0,0 0,0-1,0 1,0 0,0 0,0 0,0-1,0 1,0 0,0 0,0 0,0-1,0 1,0 0,0-50,-25 25,25-25,0 1,0-1,0 0,0 0,0 0,0 1,0-1,0 0,0 0,25-24,-25 24,0 0,0 0,0 0,25 1,-25-1,24 25,-24-25,25 25,0 0,-25 25,25 0,-25-1,25 1,-25 0,0 0,0 0,24-1,-24 1,0 0,0 0,0 0,0-1,0 1,0-50,0 1,0-1,0 0,0 0,0 0,0 1,0-1,0 0,0 0,25 0,-25 1,25 24,-25-25,25 25,-25-25,25 25,-1 0,1 0,0 0,-25 25,25 0,-25-1,0 1,0 0,0 0,0 0,0-1,0 1,25 0,-25 0,0 0,0-1,24-24,-24 25,25 0,0-25,0 25,0-25,-1-25,1 0,0 25,0-25,0 25,-1-24,1-1,0 0,0 0,0 0,-1 1,-24-1,25 0,-25 0,0 0,-25 25,1 0,-1 25,0-25,25 25,-25-25,25 25,-25-25,25 25,-24-1,24 1,0 0,0 0,0 0,24-25,-24 24,25-24,0 0,0 0,-25-24,25 24,-25-25,24 25,-24-25,25 25,-25-25,25 25,-25-25,25 25,-25 25,0 0,0 0,0 0,25-25,-25 24,0 1,0 0,24 0,1-50,0 0,0 0,-25 1,25-1,-25 0,0 0,25 25,-25-25,24 1,-24-1,25 0,-25 0,25 25,-25-25,25 25,-25 25,0 0,0 0,0 0,0-1,0 1,0 0,0 0,0 0,25-1,-1 1,1-25,0-25,0 1,0-1,-1 0,1 0,0-24,0-1,-25 25,25-24,-1-1,1 0,-25 1,25 24,-25-25,0 25,0 1,0-1,0 0,0 0,-25 25,0 0,25 25,0 0,0 0,0-1,0 1,0 0,0 0,0 0,0 24,0-24,0 25,0-25,0 24,0 1,-24-25,24-1,0 26,0-25,0 0,0-1</inkml:trace>
  <inkml:trace contextRef="#ctx0" brushRef="#br1" timeOffset="252907.5255">17041 1786,'223'-74</inkml:trace>
  <inkml:trace contextRef="#ctx0" brushRef="#br1" timeOffset="253987.3422">11361 2679,'0'0,"-25"0,0-25,50 25,0 0,0 0,0 0,24 0,1 0,-1 0,26-25,-1 25,1 0,24 0,-25-25,25 25,25 0,-24 0,24 0,0-24,0 24,0 0,0 0,25 0,-25 0,24-25,-24 25,25 0,0 0,0 0,0-25,-25 25,25 0,-25 0,0 0,0 0,-25-25,25 25,-25 0,-24 0,-1 0,0 0,1-25,-1 25,-24 0,-1 0,1 0,-25 0,0 0,-1 0,1 0,-50 0,1 25</inkml:trace>
  <inkml:trace contextRef="#ctx0" brushRef="#br1" timeOffset="254526.1026">12055 2654,'-471'25,"446"-25,521-25,-1041 75,495-50,25 0,1 0,-1 0,0 0,0 25,50-1,0-24,0 0,-1 0,1 0,25 0,-25 0,24 0,26 25,-26-25,26 0,-1 0,0 0,26 0,-26-25,50 25,-25 0,0 0,26-24,-1 24,0 0,24-25,1 25,-25 0,25-25,0 25,0-25,0 25,-1-25,1 25,25-25,-25 25,0-24,-1 24,26-25,-50 25,25-25,-25 25,0 0,-25 0,25-25,-25 25,-24 0,24 0,-25 0,1 0,-26 0,26 0,-26 0,-24 0,25 0,-25 0,-25 25,24-25,1 0,-50 0,1 0</inkml:trace>
  <inkml:trace contextRef="#ctx0" brushRef="#br0" timeOffset="294037.877">3076 7516,'0'-25,"0"0,0 0,-25 25,50 0,0 0,-25 25,25-25,0 0,-1 0,1 0,0 0,0 0,0 0,-1 0,1 0,0 0,0 0,0 0,-1 0,1 0,0 0,0 0,0 0,-1 0,1 0,0 0,0 0,0 0,-1 0,1 0,0 0,0 0,0 0,-1 0,1 0,0 0,0 0,0 0,-1 0,1 0,0 0,0 0,0 0,0 0,-1 0,1 0,0 0,0 0,0 0,-1 0,1 0,0 0,0 0,0 0,-1 0,1 0,0 0,0 0,0 0,-1 0,1 0,0 0,0 0,0 0,-1 0,1 0,0 0,0 0,0 0,-1 0,1 0,0 0,0 0,0 0,-1 0,1 0,0 0,0 0,0 0,-1 0,1 0,0 0,0 0,0 0,0 0,-1 0,1 0,0 0,0 0,0 0,-1 0,1 0,0 0,0 0,0 0,-1 0,1 0,0 0,0 0,0 25,-1-25,1 0,0 0,0 0,0 0,-1 0,1 0,0 25,0-25,0 0,-1 0,1 0,0 0,0 0,0 0,24 0,-24 0,0 0,0 25,-1-25,1 0,25 0,-25 0,-1 0,1 0,0 0,0 0,25 0,-26 0,1 0,0 0,0 0,0 0,24 0,-24 0,0 0,0 0,24 0,-24 0,0 24,0-24,-1 0,26 0,-25 0,0 0,-1 0,1 0,0 0,0 0,0 0,-1 0,1 25,0-25,0 0,0 0,-1 0,1 0,0 0,0 0,0 0,-1 25,1-25,0 0,0 0,0 0,0 0,-1 0,1 0,0 0,0 0,0 0,-1 0,1 0,0 0,0 0,0 0,-1 0,1 0,0 0,0 0,0 0,-1 0,1 0,0 0,0 0,0 0,-1 0,1 0,0 0,0 0,0 0,-1 0,1 0,0 0,0 0,0 0,-1 0,1 0,0 0,0 0,0 0,-1 0,1 0,0 0,0 0,0 0,0 0,-1 0,1 0,25 0,-25 0,-1 0,1 0,0 0,0-25,0 25,-1 0,1 0,0 0,0 0,0 0,-1 0,1 0,0 0,0 0,0 25,-1-25,1 0,0 0,0 0,0 0,-1 0,1 0,0 0,0 0,0 0,-1 0,1 0,0 0,0 0,0 0,-1 0,1 0,0 0,0 0,0 0,-1 0,1 0,0 0,0 0,0 0,0 0,-1 0,1 0,0 0,0-25,0 25,-1 0,1 0,0 0,0 0,0 0,-1 0,1 0,0 0,0 0,0 0,-1 0,1 0,0 0,0 0,0 0,-1 0,1 0,0 0,0 0,0 0,-1-25,1 25,0 0,0 0,0 0,-1 0,1 0,0 0,0 0,0 0,-1 0,1 0,0 0,0 0,0 0,0 0,-1 0,1 0,0 0,0 0,0 0,-1 0,1 0,0 0,0 0,0 0,-1 0,1 0,0 0,0 0,0 0,-1 0,1 0,0 0,0 0,0 0,-1 0,1 0,0 0,0 0,0 0,-1 0,1 0,0 0,0 0,0 0,-1 0,1 0,0 0,0 0,0 0,-1 0,1 0,0 0,0 0,0 0,0 0,-1 0,1 0,0 0,0 0,0 0,-25-24,24 24,1 0,0 0,0 0,0 0,-1 0,1 0,0 0,0 0,0 0,-1 0,1 0,0 0,0 0,0 0,-25-25,24 25,1 0,0 0,-50 0,0 25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5:19:05.8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18703 8409,'0'0,"0"-25</inkml:trace>
  <inkml:trace contextRef="#ctx0" brushRef="#br0" timeOffset="2557.2987">14561 8086,'0'-24,"0"-1,0 50,0-1,0 1,0 0,0 0,0 0,0-1,0 1,25-25,-25 25,0 0,0 0,0-1,24-24,-24 25,0 0,0 0,0 0,0-1,25-24,-25 25,0 0,0 0,0 0,0-1,25-24,-25 25,0 0,0 0,0 0,25-25,-25 24,0 1,0 0,0 0,25 0,-25-1,0 1,0 0,0 0,0 0,0-1,24-24,-24 25,0 0,0 0,0 0,0 0,0-1,0 1,25-25,-25 25,0 0,0 0,0-1,0 1,0 0,0 0,25 0,-25-1,0 1,0 0,0 0,0 0,0-1,0 1,0 0,0 0,0 0,0-1,0 1,0 0,0 0,0 0,0-1,0 1,0 0,0 0,0 0,25-1,-25 1,0 0,0 0,0 0,0-1,0 1,0 0,0 0,0 0,0 0,0-1,0 1,0 0,0 0,0 0,25-1,-25 1,0 0,0 0,0 0,0-1,0 1,0 0,0 0,0 0,0-1,0 1,0 0,0 25,0-1,0-24,0 0,0 0,24-1,-24 1,0 0,0 0,0 0,0-1,0 26,0-25,0 0,0 24,0-24,0 0,0 24,0-24,25 0,-25 0,0 25,0-26,0 1,0 0,0 0,0 24,0-24,0 0,0 0,0 0,0-1,25 26,-25-25,0 0,0 24,0-24,0 0,0 24,0-24,0 25,0-25,0 24,0-24,0 25,0-26,0 26,0-25,0 24,0-24,0 25,0-25,0 24,25-24,-25 25,0-25,0 24,0-24,0 25,0-1,0-24,0 25,0-1,0 1,0-25,0 24,0 1,0-1,0-24,0 25,0-1,0 1,0-25,0 24,0 1,0 0,0-1,0 1,0 0,0-1,0 1,0-1,0 1,0 0,0-1,0-24,-25 25,25-1,0 1,0-1,0 1,0 0,0-1,0 1,0-1,0 1,0 0,0 24,0-24,0-1,0 1,0 0,0-26,0 26,0 0,0-1,0 1,0-1,0 1,0 0,0-1,0 1,0-25,0 24,0 1,0-1,0 1,0 0,0-1,0 1,0-25,0 24,0 1,0 0,0-1,0-24,0 25,0-1,0 1,0-1,0 1,0 0,0-1,0-24,0 25,-25-1,25-24,0 25,0-26,0 26,0-25,0 24,-25-24,25 25,0-25,0 24,0-24,0 25,0-25,-24 24,24-24,0 25,0-26,0 1,0 25,0-25,-25-1,25 1,0 25,0-25,0-1,0 1,0 0,-25 0,25 0,0 24,0-24,0 0,0 0,0-1,0 1,0 0,0 0,0 0,25-25,-25 24,0-48</inkml:trace>
  <inkml:trace contextRef="#ctx0" brushRef="#br0" timeOffset="4426.5896">8583 12378,'0'0,"-25"0,0 0,25-25,25 25,0 0,0 0,-1 0,1 0,0 0,0 0,0 0,-1 0,1 0,0 0,0 0,0 0,24 0,-24 0,0 0,24 0,-24 0,25 0,-25 0,24 0,1-25,-1 25,1 0,0 0,-1 0,1 0,0 0,-1 0,1-25,-1 25,26 0,-26 0,1 0,24-25,1 25,-26 0,26 0,-1-24,1 24,-1 0,1 0,-26-25,26 25,-1 0,0 0,1-25,-1 25,1 0,-1 0,0 0,1-25,-1 25,1 0,-1 0,25 0,-24 0,-1-25,1 25,-1 0,0 0,26 0,-26 0,0 0,1 0,-1 0,25-25,-24 25,24 0,-24 0,24 0,0 0,0 0,0 0,-24 0,24-24,0 24,0 0,1 0,-1 0,0 0,-24 0,24 0,0 0,-25 0,26 0,-26 0,25 0,-24 0,24 0,-25 0,26 0,-26 0,25-25,0 25,-24 0,24 0,0 0,0 0,1 0,-1 0,0-25,0 25,1 0,-1 0,0 0,0 0,25 0,-25 0,1-25,24 25,-25 0,0 0,25 0,-25 0,1 0,24 0,-25 0,0-25,25 25,-25 0,25 0,-24 0,-1 0,25 0,-25-24,0 24,0 0,-24 0,24 0,0 0,-24 0,24-25,0 25,-24 0,24 0,0 0,-25 0,26 0,-26 0,0 0,26 0,-26 0,0-25,1 25,24 0,-24 0,24 0,-25 0,1-25,24 25,-25 0,25 0,-24 0,-1-25,25 25,1 0,-26 0,25-24,-24 24,24 0,-25 0,26 0,-26-25,0 25,1 0,-1 0,1 0,-1-25,0 25,1 0,-1 0,1 0,-1-25,1 25,-1 0,0 0,1 0,-26-25,26 25,-1 0,1 0,-1 0,-24-24,24 24,0 0,1 0,-25-25,24 25,-24 0,24 0,-24 0,24-25,-24 25,24 0,0 0,-24 0,24-25,-24 25,0 0,24 0,-24 0,-1-25,1 25,0 0,-1 0,1 0,-1 0,-24 0,25-24,-1 24,1 0,-25 0,24 0,-24 0,25 0,-25 0,-1 0,1 0,0-25,0 25,0 0,-50 0</inkml:trace>
  <inkml:trace contextRef="#ctx0" brushRef="#br0" timeOffset="5867.9366">14586 7838,'0'-25,"0"1,0-1,0 50,0-1,0 1,0 0,0 0,0 0,0-1,0 1,0 0,0 0,0 0,0 0,0-1,0 1,0 0,0 0,0 0,0-1,0 1,0 0,24-25,-24 25,0 0</inkml:trace>
  <inkml:trace contextRef="#ctx0" brushRef="#br0" timeOffset="6170.9086">14610 7813,'0'-24,"0"48,0 1,25-25,-25 25,25-25,-25 25,25-25,-25 25,25-1,-1 1,1 0,0 0,-25 0,25-25,-25 25</inkml:trace>
  <inkml:trace contextRef="#ctx0" brushRef="#br0" timeOffset="6435.7496">14635 7888,'-25'0,"1"0,24-25,-25 25,0 0,0-25,0 50,0 0,25 0,-24-1,-1-24,25 25,-25 0,25 0,-25 0,0 0,25-1,-24 1,24 0,-25-25,25 25,-25 0</inkml:trace>
  <inkml:trace contextRef="#ctx0" brushRef="#br0" timeOffset="7308.3866">15255 7441,'0'-24,"0"48,0 1,0 0,0 0,0 0,0-1,0 1,0 0</inkml:trace>
  <inkml:trace contextRef="#ctx0" brushRef="#br0" timeOffset="7519.9736">15106 7367,'-24'-25,"24"0,24 1,1 24,0-25,0 25,0 0,-1 0,1 0,0-25,0 25,0 0,-1 0,1 25,0-25,-25 25,25-25</inkml:trace>
  <inkml:trace contextRef="#ctx0" brushRef="#br0" timeOffset="8169.5222">15280 7665,'0'-25,"0"0,25 25,-25-25,25 25,-25-25,24 25,1 0,-25-24,25 24,0-25,0 25,-1 0,1-25,0 25,-25 25,25-25,-25 25,25-1,-25 1,0 0,0 0,24-25,-24 25,0-50,0 0,0 0,25 0,0 25,0 0,0 0,-25 25,25-25,-25 25,0 0,0 0,24-25,-24-25,25 0,0 25,-25-25,25 0,-25 1,25 24,-25-25,24 25,-24-25,25 25,0 0,-25-25,25 25,-25 25,25-25,-25 25,24-25,-24 25,25-1,-25 1,25 0</inkml:trace>
  <inkml:trace contextRef="#ctx0" brushRef="#br0" timeOffset="9353.3622">24309 11410,'0'-25,"0"50,0 0,25-25,0 25,-1-25,1 25,0-25,0 0,0 24,-1-24,1 0,0 25,25-25,-26 0,1 25,0-25,0 0,0 25,-1-25,1 0,-25 25,25-25,0 0,-25 24,0 1,-25-25,0 25,0-25,1 25,-1 0,0-1,0 1,0 0,25 0,-24 0,-1-25,25 24,-25 1,0 0,25 0</inkml:trace>
  <inkml:trace contextRef="#ctx0" brushRef="#br0" timeOffset="11321.3663">24507 12353,'25'0,"-25"25,0-1,-25 1,25 0,0 0,0 0,0-1,0-48,0-1,0 0,0 0,0 0,25 1,-25-1,0 0,25 0,-25 0,0 1,25-1,-25 0,25 0,-25 0,24 0,-24 1,25 24,0 0,0 0,-25 24,25-24,-1 25,-24 0,0 0,0 0,0 0,-24-1,-1-24,25 25,-25-25,0 0,0 0,1 0,24 25,0 0,0 0,24-1,-24 1,25-25,-25 25,25-25,-25 25,25 0,0-25,-1 24,1-24,0 0,-25-24,0-1,0 0,0 0,25 25,-25-25,25 25,-25-24,0-1,-25 0,0 25,25 25,-25-25,0 0,25 25,-24-1,24 1,0 0,0 0,24 0,1-25,0 24,0-24,0 0,-1 0,1 0,0 0,0-24,0 24,-1 0,1 0,-25-25,25 25,0 0,-25-25,25 25,-50-25,0 25,0 25,25 0,0 0,0-1,25-24,0 0,0 0,-25-24,24 24,1-25,-25 0,25 25,-25-25,0 0,0 50,25-25,-25 25,0 0,25 0,0-1,-1-24,1 0,0 0,0 0,0-24,-1-1,1 25,-25-25,25 0,-25 0,25 25,-25-24,0-1,0 0,0 0,-25 25,25-25,-25 25,0-24,-24 24,24 0,0 0,-24 0,-1-25</inkml:trace>
  <inkml:trace contextRef="#ctx0" brushRef="#br0" timeOffset="13454.48">14536 17090,'0'-24,"0"48,25-24,-25 25,25 0,-25 0,24 0,-24-1,25 1,0 0,-25 0,25-25,-25 25,25-25,-25 24,24-24,1 25,0-25,-25-25,25 25,-25-24,25-1,-25 0,0 0,24 0,-24 1,0-1,0 0,0 0,0 0,0 1,0-1,0 0,0 0,0 0,25 25,-25 25,25-25</inkml:trace>
  <inkml:trace contextRef="#ctx0" brushRef="#br0" timeOffset="13841.7965">14387 17934,'25'0,"0"-25,-1 25,1 0,0-25,0 25,0 0,-25-25,25 25,-1 0,1 0,-25 25,25-25</inkml:trace>
  <inkml:trace contextRef="#ctx0" brushRef="#br0" timeOffset="14432.0789">15106 17859,'25'-24,"-25"-1,0 0,0 0,-25 25,1 0,-1 0,0 0,0 0,25 25,-25-25,1 0,24 25,-25 0,25-1,0 1,25-25,-1 25,1-25,-25-25,25 25,0 0,-25-25,25 25,-1 0,-24-24,25 24,-25-25,0 50,0-1,25-24,-25 25,0 0,0 0,0 0,0-1,0 1,0 0,-25-25,25 25,0 0,0-1,0 1,0 0,25-25</inkml:trace>
  <inkml:trace contextRef="#ctx0" brushRef="#br0" timeOffset="14787.6443">15454 17884,'0'0,"-25"0,25 25,-25-25,0 0,25 25,-25-25,1 25,24-1,0 1,0 0,24-25,-24 25,25-25,0 0,0-25,-25 0,25 25,-25-25,0 1,0-1,-25 25,25-25,-25 25,0 0,25-25</inkml:trace>
  <inkml:trace contextRef="#ctx0" brushRef="#br0" timeOffset="15086.5134">15528 17711,'0'24,"0"1,25-25,0 0,-1 0,1 0,0 0,-25-25,0 1,-25-1,25 0,-25 25,25-25,-24 25,24-25,-25 1,0 24,0-25,0 25,1-25,-1 0,0 25</inkml:trace>
  <inkml:trace contextRef="#ctx0" brushRef="#br0" timeOffset="16313.6247">8732 12254,'0'-25,"0"0,-25 25,0-25,0 25,25 25,-25-25,1 25,-1-25,0 25,0-1,0-24,25 25,-24-25,-1 25,0-25,25 25,-25-25,0 25,1-1,48-24,-24 25,25-25,0 0,0 25,0-25,-1 25,1 0,0-25,-25 24,25-24,-25 25,25-25</inkml:trace>
  <inkml:trace contextRef="#ctx0" brushRef="#br0" timeOffset="16656.7098">7963 13047,'-25'0,"50"0,-1 0,1 0,0 0,0 0,0 0,-1 0,1 0,0 0,0 0,0 0,0 0,-1 0,1 0</inkml:trace>
  <inkml:trace contextRef="#ctx0" brushRef="#br0" timeOffset="16948.0606">8434 12948,'0'0,"0"-25,0 50,0 0,0 0,0-1,0 1,0 0,25 0,-25 0,25-25,-25 24,24-24</inkml:trace>
  <inkml:trace contextRef="#ctx0" brushRef="#br0" timeOffset="17688.5013">8707 12998,'0'-25,"0"0,-25 25,0 0,25-25,-25 25,1 0,24 25,0 0,0 0,0-1,24-24,-24 25,25-25,-25 25,25-25,-25 25,25-25,0 0,-25 25,24-25,1 24,0 1,-25 0,0 0,-25-25,0 25,1-25,-1 0,0 0,0 0,25-25,0 0,0 0,0 0,25 25,-25-24,25 24,0-25,-1 0,1 25,-25-25,25 25,0 0,-25-25,25 25,-25 25,24-25,-24 25,25-25,0 25,0-25,-25 25,25-25,-1 0,-24-25,0 0,0 0,-24 0,-1 1,0-1,0 25,0 0,1 0</inkml:trace>
  <inkml:trace contextRef="#ctx0" brushRef="#br0" timeOffset="17978.7852">9029 12923,'0'0,"0"25,0 0,25-25,0 0,0 0,-1 0,1 0,-25-25,25 25,0 0,-25-25,0 0,0 1,-25 24,0 0,25-25,-25 25,25-25,-24 25,-1 0,0-25</inkml:trace>
  <inkml:trace contextRef="#ctx0" brushRef="#br0" timeOffset="18861.5485">12552 8384,'24'0,"1"0,0 0,0 0,0 0,-1-25,1 25</inkml:trace>
  <inkml:trace contextRef="#ctx0" brushRef="#br0" timeOffset="19365.943">12899 8235,'0'-25,"0"1,25 24,-1 0,1-25,0 25,0 25,0-25,-25 24,24 1,-24 0,0 0,0 0,0-1,0 1,0 0,0 0,-24 0,-1-25,0 0,0 0,25-25,25 25,0 0,0 0,-1 0,1 0,0 0,0 0,0 0,-1 25</inkml:trace>
  <inkml:trace contextRef="#ctx0" brushRef="#br0" timeOffset="19689.0863">13246 8161,'0'-25,"0"0,25 25,0 0,-25-25,24 25,1 0,0 0,0 25,0-25,-25 25,24 0,-24 0,0-1,25 1,-25 0,0 0,0 0,0-1,0 1,0 0,25-25,-25 25</inkml:trace>
  <inkml:trace contextRef="#ctx0" brushRef="#br0" timeOffset="20188.1881">13271 8359,'0'0,"0"-25,25 25,-1 0,1-24,0 24,0 0,0-25,-1 25,1 0,0 0,0-25,0 25,0 0,-1-25,1 25,0 0,-25-25,25 25,0 0,-25 25,0 0,0 0,0 0,24-25,1 0,-25 24,25-24,-25-24,25 24,-25-25,0 0,0 0,0 0,-25 1,25-1,-25 25,0-25,1 25,24-25</inkml:trace>
  <inkml:trace contextRef="#ctx0" brushRef="#br0" timeOffset="20529.9727">13717 7937,'0'25,"25"0,0-25,0 0,-25 25,25-25,-1 0,-24-25,0 0,0 0,-24 25,24-24,-25 24,25-25,-25 25,0 0,0 0,1 0</inkml:trace>
  <inkml:trace contextRef="#ctx0" brushRef="#br1" timeOffset="36872.7665">14908 12055,'0'-25,"-25"25,25-25,-25 25,25-24,0-1,-24 25,24-25,0 0,-25 25,25-25,-25 25,25-24,-25-1,0 25,25-25,0 0,-24 25,24-25,-25 25,25-24,-25 24,25-25,-25 25,25-25,-25 25,1-25,-1 25,25-25,-25 25,25-24,-25 24,0 0,25-25,-25 25,1 0,24-25,-25 25,0 0,0 0,0 0,25-25,-24 25,-1 0,0 0,0 0,0 0,25-25,-24 25,-1 0,0 0,0 0,0 0,1 0,-1 0,0 0,0 0,25 25,-25-25,1 0,-1 0,0 0,0 0,0 0,25 25,-24-25,-1 0,0 0,0 0,25 25,-25-25,1 0,-1 0,0 0,25 25,-25-25,0 0,25 24,-24-24,-1 0,25 25,-25-25,0 0,25 25,-25-25,0 0,25 25,-24-25,-1 0,25 25,-25-25,0 24,0-24,25 25,0 0,-24-25,24 25,-25-25,25 25,0-1,-25-24,25 25,0 0,0 0,0 0,-25-1,25 1,0 0,0 0,0 0,0-1,0 1,0 0,0 0,0 0,0 0,0-1,0 1,0 0,0 0,0 0,25-1,-25 1,0 0,0 0,0 0,0-1,25-24,-25 25,0 0,0 0,0 0,25-25,-25 24,0 1,0 0,24-25,-24 25,25 0,0-1,-25 1,25-25,-25 25,25-25,-1 0,-24 25,25-25,-25 25,25-25,0 0,-25 24,25-24,-25 25,25-25,-25 25,24-25,1 25,0 0,0-1,0 1,-1-25,-24 25,25-25,-25 25,25-25,0 25,0-25,-25 24,24-24,1 25,0-25,0 0,-25 25,25-25,-1 0,-24 25,25-25,0 0,0 0,-25 25,25-25,-1 0,1 0,-25 25,25-25,0 0,0 0,-25 24,24-24,1 0,0 0,0 0,0 0,-25 25,24-25,1 0,0 0,-25 25,25-25,0 0,-1 0,1 25,0-25,0 0,0 0,0 0,-1 0,1 0,0 0,-25 25,25-25,0 0,-1-25,1 25,0 0,0 0,0 0,-1 0,-24 25,25-25,0 0,0 0,0 0,-25-25,24 25,1 0,0 0,0 0,0 0,-1 0,1 0,0 0,0 0,0 0,-1 0,1 0,-25-25,25 25,0 0,0 0,-25-25,24 25,1 0,0-25,0 25,0 0,-25-24,24 24,1 0,0-25,0 25,0 0,-1 0,1-25,0 25,0 0,0-25,0 25,-1 0,1-25,0 25,0 0,0 0,-25-25,24 25,1 0,0 0,-25-24,25 24,0 0,-1-25,1 25,0 0,0 0,-25-25,25 25,-1 0,1-25,0 25,0-25,0 25,-1 0,-24-24,25 24,0 0,0-25,0 25,-1 0,1-25,0 25,0-25,0 25,-1 0,-24-25,25 25,0 0,0 0,0-24,-1 24,1 0,-25-25,25 25,0 0,0-25,0 25,-1 0,-24-25,25 25,0 0,-25-25,25 25,0 0,-25-24,24 24,1-25,0 25,0 0,-25-25,25 25,-1 0,-24-25,25 25,0-25,0 25,0-24,-1 24,1-25,0 25,-25-25,25 25,0 0,-1-25,1 25,-25-25,25 25,0 0,0-24,-1 24,-24-25,25 25,0 0,0-25,0 25,-1-25,1 25,0 0,-25-25,25 25,0 0,-25-24,24 24,1-25,0 0,0 25,-25-25,25 25,0-25,-1 25,1-24,0 24,-25-25,25 25,0-25,-1 25,-24-25,25 25,-25-25,25 25,0-25,0 25,-1-24,1 24,-25-25,25 25,-25-25,25 25,0 0,-25-25,24 25,-24-25,25 25,0 0,-25-24,25 24,-25-25,25 25,-25-25,24 25,-24-25,0 50,0 0,-24-25,24 25,-25-25,25 24,0 1,-25-25,25-25,0 1,0-1,0 50,0-1,0-48,0-1,-25 25,0 0</inkml:trace>
  <inkml:trace contextRef="#ctx0" brushRef="#br1" timeOffset="42354.2305">14933 12105,'-25'0,"25"24,-25-24,0 25,25 0,-24-25,24 25,-25-25,25 25,-25-25,0 25,0-1,1-24,24 25,-25-25,0 0,25 25,-25-25,0 0,1 0,24 25,-25-25,0 0,25 25,-25-25,0 0,0 0,25 24,-24-24,-1 0,0 0,0 0,0 0,25 25,-24-25,-1 0,0 0,0 0,0 0,1 0,-1 0,0 25,0-25,0 0,1 0,-1 0,0 0,0 0,0 0,1 0,-1 0,0 0,0 0,25-25,-25 25,1 0,-1 0,0 0,0 0,0 0,25-25,-24 25,-1 0,0 0,0 0,25-24,-25 24,1 0,-1-25,0 25,0 0,0 0,25-25,-25 25,1 0,24-25,-25 25,0 0,25-25,-25 25,0 0,25-24,-24 24,-1 0,25-25,-25 25,0-25,0 25,25-25,-24 25,24-25,-25 25,25-25,-25 1,0-1,25 0,-25 25,25-25,0 0,-24 25,24-24,0-1,-25 25,25-25,0 0,-25 25,25-25,0 1,-25 24,25-25,0 0,0 0,-25 25,25-25,0 1,0-1,0 0,0 0,0 0,0 1,0-1,0 0,0 0,0 0,25 1,-25-1,25 25,-25-25,25 0,-25 0,25 25,-25-24,0-1,24 25,-24-25,25 25,-25-25,0 0,25 25,-25-24,25 24,-25-25,25 25,-25-25,24 25,-24-25,25 0,0 25,-25-25,25 25,0-24,-1-1,1 25,-25-25,25 25,0 0,0-25,-1 25,1-25,0 25,0 0,-25-24,25 24,0 0,-25-25,24 25,1 0,0-25,0 25,0 0,-1 0,1-25,0 25,0 0,0 0,-25-25,24 25,1 0,0 0,0 0,0-24,-1 24,1 0,0 0,0 0,-25-25,25 25,-1 0,1 0,0 0,0 0,0 0,-1-25,1 25,0 0,0 0,0 0,-1 0,1 0,0 0,0 0,0 0,-1 0,1 0,0 0,0 0,0 0,0-25,-1 25,1 0,0 0,0 0,0 0,-1 0,1 0,0 0,0 0,0 0,-1 0,1 0,0 0,0 0,0 0,-25-25,24 25,1 0,0 0,0 0,0 0,-1 0,1 0,0 0,0 0,0 0,-1 0,1 0,0 0,0 0,0 0,-1 0,1 0,0 0,0 0,0 25,-1-25,1 0,0 0,0 0,0 0,-1 0,1 0,0 0,0 0,0 0,0 0,-1 0,1 0,0 0,0 0,0 0,-1 0,1 0,0 0,0 0,0 25,-1-25,1 0,0 0,0 0,0 0,-1 0,1 25,0-25,0 0,0 0,-1 0,1 0,-25 25,25-25,0 0,0 0,-1 0,1 24,0-24,0 0,0 0,-1 0,1 25,0-25,0 0,0 0,-25 25,24-25,1 0,0 0,0 25,0-25,0 0,-25 25,24-25,1 0,0 24,0-24,0 0,-25 25,24-25,1 0,0 0,-25 25,25-25,0 0,-1 0,1 25,0-25,0 25,0-25,-1 24,1-24,0 25,0-25,-25 25,25-25,-1 0,1 25,0-25,0 0,-25 25,25-25,-1 0,1 0,-25 25,25-25,0 0,0 0,-25 24,24-24,1 0,0 25,0-25,0 0,-25 25,24-25,1 0,0 0,-25 25,25-25,0 0,-25 25,25-25,-1 24,1-24,-25 25,25-25,0 0,-25 25,25-25,-25 25,24-25,1 25,0-25,-25 24,25 1,0-25,-25 25,24-25,-24 25,25-25,-25 25,25-25,-25 24,25 1,0-25,-25 25,24-25,-24 25,25-25,0 25,-25-1,25-24,-25 25,25-25,-25 25,24-25,-24 25,25-25,-25 25,25-25,-25 24,25-24,-25 25,25-25,-25 25,0 0,0-50,-25 25,0-25</inkml:trace>
  <inkml:trace contextRef="#ctx0" brushRef="#br1" timeOffset="45315.1884">18505 12378,'0'-25,"24"25,-24-25,0 50,0 0,0-1,0 1,-24 0,24 0,0 0,0-1,0 1,0 0,24-25,-24 25,25-25,-25 25,25-25,0-25,0 0,-25 0,24 50,-24 0,25-25,-25 25,25-25,-25 24,25-24,0 0,-25 25,24-25,-24-25,0 1,0-1,0 0,0 0,0 0,-24 1,24-1,-25 0,25 0,25 0</inkml:trace>
  <inkml:trace contextRef="#ctx0" brushRef="#br1" timeOffset="45548.3">18926 12477,'25'0,"0"0,0 0,0 0,-25-25,24 25,1 0</inkml:trace>
  <inkml:trace contextRef="#ctx0" brushRef="#br1" timeOffset="46022.5139">18951 12700,'-25'0,"25"-25,25 25,0 0,-25-25,25 25,0 0,-1-24,1 24,0 0,0-25,0 25,-1 0,1-25,0 25,0-25,0 25,-25-25,24 25,1 0,-25-24,25 24,0 0,-50 0,25 24,-25-24,0 25,25 0,-24-25,24 25,0 0,24-25,1 0,-25 24,25-24,0 0,0 0,-1 0,1-24,0-1,-25 0,0 0,0 0,0 1,-25 24,25-25,-25 25,1-25,-1 25,0-25,0 25,0 0,1 0,-1 0,0 25</inkml:trace>
  <inkml:trace contextRef="#ctx0" brushRef="#br1" timeOffset="47027.3333">18728 13097,'0'0,"0"25,0-1,0 1,0 0,0 0,0 0,0 0,0-1,0 1,0 0,0 0,0 0,0-1,0 1,0 0,0 0,0 0,0-1,0 1</inkml:trace>
  <inkml:trace contextRef="#ctx0" brushRef="#br1" timeOffset="47469.9501">19050 13146,'-24'0,"24"25,0 0,-25 0,25 0,0 0,0-1,0 1,0 0,0 0,0 0,0-1,0 1,25-25,-25 25,24 0,1-25,0 0,-25-25,0 0,0 0,-25 1,0 24,25-25,-24 25,-1 0</inkml:trace>
  <inkml:trace contextRef="#ctx0" brushRef="#br1" timeOffset="47723.3874">19224 13395,'0'-25</inkml:trace>
  <inkml:trace contextRef="#ctx0" brushRef="#br1" timeOffset="48147.309">19447 13221,'-25'0,"1"25,24 0,-25-1,25 1,0 0,0 0,0 0,0-1,0 1,0 0,0 0,25-25,-25 25,24-1,1-24,0 0,0 0,-25-24,25-1,-25 0,0 0,0 0,-25 25,25-24,-25 24,0 0,0 0</inkml:trace>
  <inkml:trace contextRef="#ctx0" brushRef="#br1" timeOffset="48526.2478">19621 13246,'0'-25,"0"0,25 25,-1 0,1 0,0 0,0 0,0 0,-1 0,1 0,-25 25,25-25,-25 25,25 0,-25-1,0 1,0 0,0 0,0 0,0-1,0 1,0 0,0 0,0 0,0-1,-25 1</inkml:trace>
  <inkml:trace contextRef="#ctx0" brushRef="#br1" timeOffset="48676.8958">19745 13444,'-25'0,"25"-25,25 25,0 0,-25-24,24 24,1 0,-25-25,25 25,0 0,-25-25</inkml:trace>
  <inkml:trace contextRef="#ctx0" brushRef="#br1" timeOffset="49724.1516">18405 11931,'0'-25,"0"50,0 0,-24-25,24 25,0-1,0 1,0 0,24-25,1 0,-25-25,25 25,-25-25,0 1,0-1,-25 25,25 25,25-25,-25 24,0-48,0-1,0 0,-25 25,0-25,1 25</inkml:trace>
  <inkml:trace contextRef="#ctx0" brushRef="#br1" timeOffset="51061.3076">15106 11609,'25'0,"-25"-25,0 50,0-1,0 1,25-25,-25 25,0 0,25-25,-25 25,25-25,-25 24,24-24,1 0,-25-24,0-1,0 0,25 25,0 0,0 0,-25 25,24-25,-24-25,-24 25,24-25,0 0,0 1,0-1</inkml:trace>
  <inkml:trace contextRef="#ctx0" brushRef="#br1" timeOffset="51284.9778">15454 11584,'0'-25,"24"25,1 0</inkml:trace>
  <inkml:trace contextRef="#ctx0" brushRef="#br1" timeOffset="51467.0578">15454 11733,'0'-25,"0"0,24 25,-24-25,25 25,0-25</inkml:trace>
  <inkml:trace contextRef="#ctx0" brushRef="#br1" timeOffset="52023.9514">15826 11485,'0'-25,"0"50,0-1,0 1,0 0,0 0,0 0,-25-25,25 24,-25 1,0-25,1 0,-1 0,0-25,25 1,0-1,25 25,-25-25,25 25,-1 0,1 0,0 0,0 0,0 0,-25 25,24-25,1 0,0 25,0-25,0 0,-1 0,-24-25,0 0,0 0,0 0,0 1,-24 24,24-25,-25 25,25-25,-25 25,0 0,0 0</inkml:trace>
  <inkml:trace contextRef="#ctx0" brushRef="#br1" timeOffset="54051.671">14933 12030,'0'25,"0"0,0 0,25-25,-25-25,0 0</inkml:trace>
  <inkml:trace contextRef="#ctx0" brushRef="#br1" timeOffset="55660.7843">13172 12080,'0'25,"0"-1,24-24,-24-24,0-1,0 0,-24 25,-1 25,25 0,0-1,0 1,25-25,-1 25,1-25,0 0,0 0,-25-25,25 25,-25-25,0 1,-25 24,25-25,-25 25,0-25,0 25,1 0,-1 0,25 25,0 0,0-1,25 1,-1-25,-24 25,25-25,0 0,0 0,-25-25,0 0,-25 1,25-1,-25 25,0 0,25-25,-24 25,-1-25,0 25,0 0,25 25,0 0</inkml:trace>
  <inkml:trace contextRef="#ctx0" brushRef="#br1" timeOffset="56793.9266">11286 12923,'25'-25,"0"25,0 0,0 0,0-24,-1 24,1 0,0-25,0 25,0 0,-1-25,1 25,0 0,-25-25,25 25,0 0,-25-25</inkml:trace>
  <inkml:trace contextRef="#ctx0" brushRef="#br1" timeOffset="57950.8614">11907 12650,'0'-24,"0"-1,-25 25,25-25,-25 25,0 0,25 25,0 0,0-1,0 1,0 0,0 0,25 0,0-25,-25 24,25-24,-1 0,1 0,0 0,-25-24,0-1,0 0,0 0,0 0,0 1,-25 24,25-25,-25 0,1 0,-1 25,0 0</inkml:trace>
  <inkml:trace contextRef="#ctx0" brushRef="#br1" timeOffset="58211.2421">12080 12576,'0'-25,"-25"25</inkml:trace>
  <inkml:trace contextRef="#ctx0" brushRef="#br1" timeOffset="58951.7009">12204 12477,'-25'0,"25"-25,-24 25,24-25,-25 25,0 0,25 25,0 0,-25-25,25 25,0-1,0 1,25 0,0 0,-25 0,25-25,-1 24,1-24,0 0,-25 25,25-25,0 0,-25 25,24-25,-24 25,25-25,-25 25,-25-1,1-24,-1 0,0 0,25-24,-25 24,25-25,0 0,0 0,25 0,-25 1,25 24,-25-25,0 0,0 0,0 0,0 1,0-1,-25 25,25-25,-25 25,25-25,0 0,-25 25</inkml:trace>
  <inkml:trace contextRef="#ctx0" brushRef="#br1" timeOffset="60315.6773">12130 12750,'0'0,"0"24,0-48</inkml:trace>
  <inkml:trace contextRef="#ctx0" brushRef="#br1" timeOffset="62329.2015">12130 12774,'0'25,"0"0,0-50,0 0,0 1</inkml:trace>
  <inkml:trace contextRef="#ctx0" brushRef="#br1" timeOffset="65945.9103">12403 12402,'24'0,"-24"-24,25 24,0 0,0 0,0 0,-25 24,25 1,-25 0,24 0,-24 0,0-1,0 1,0 0,0 0,0 0,0-1,0 1,-24-25,24-25</inkml:trace>
  <inkml:trace contextRef="#ctx0" brushRef="#br1" timeOffset="66207.0239">12427 12601,'0'-25,"0"0,25 25,-25-25,25 25,0 0,0 0,-25-24,25 24,-1 0</inkml:trace>
  <inkml:trace contextRef="#ctx0" brushRef="#br1" timeOffset="66770.0451">12676 12427,'-25'0,"25"-25,0 50,0 0,25-25,-25 25,0 0,0-1,24-24,-24 25,25-25,-25 25,25-25,0 0,0 0,-1 0,-24-25,0 0,25 25,-25-24,0-1,0 0,-25 25,25-25,0 50,0 0,25-25,-25 25,0-1,0 1,25-25,-25 25,0 0,25 0,-25-1</inkml:trace>
  <inkml:trace contextRef="#ctx0" brushRef="#br1" timeOffset="67589.1686">12973 12477,'-25'0,"25"-25,25 25,-25-25,25 25,0-25,0 25,-25-24,24 24,-24-25,25 25,-25-25</inkml:trace>
  <inkml:trace contextRef="#ctx0" brushRef="#br1" timeOffset="68080.4047">12973 12303,'25'0,"0"0,0 0,-1 0,1 0,0 0,0 0,-25 25,0 0,0 0,0-1,0 1,0 0,-25-25,25 25,-25 0</inkml:trace>
  <inkml:trace contextRef="#ctx0" brushRef="#br1" timeOffset="72725.6313">14734 10740,'25'0,"0"0,-25-24,25 24,-25 24,0 1,0 0,0 0,25-25,-1 0,1 0,0-25,0 25,-25-25,0 0,-25 25,0 0,0 0,1 0,48 25,1-25,0 0,0 0,0 0,-1 0,-24-25,-24 1,-1 24,0 0,0 0,0-25,1 25,-1 0,0 0,0 0,25 25</inkml:trace>
  <inkml:trace contextRef="#ctx0" brushRef="#br1" timeOffset="73487.4724">15057 10294,'0'-25,"0"50,0 0,25-25,-25 25,0-1,24 1,-24 0,25-25,-25 25,25-25,0-25,0 25,-25-25,24 25,-24 25,25-25,0 0,0 0,-25-25,-25 0,25 1,-25-1,25 0,-25 25,25-25,-24 25,24-25</inkml:trace>
  <inkml:trace contextRef="#ctx0" brushRef="#br1" timeOffset="73911.5957">15429 10269,'25'0,"-1"0,-24-25,25 25,0 0,0-24,0 24,-1 0,-24-25,0 50</inkml:trace>
  <inkml:trace contextRef="#ctx0" brushRef="#br1" timeOffset="74245.7423">15454 10418,'24'0,"1"-25,0 25,0 0,0 0,-1 0,-24-25,25 25,0 0,0 0,-25-24</inkml:trace>
  <inkml:trace contextRef="#ctx0" brushRef="#br1" timeOffset="77845.1203">14908 13395,'0'0,"0"24,-25-24,25 25,0 0,25-25,0 0,-25-25,25 25,-25-25,-25 25,0 0,50 0,0 0,-1 0,-24-24,25 24,-50 0,25-25,-24 25,-1 0,0 0,0 0,0 0,1 0,24 25,-25-25</inkml:trace>
  <inkml:trace contextRef="#ctx0" brushRef="#br1" timeOffset="78751.3211">15280 13915,'0'-24,"0"48,0 1,0 0,0 0,25 0,-25-1,0 1,25-25,-25 25,24-25,-24-25,0 0,0 1,25 24,-25 24,25-24,0 0,0 25,-1-25,-24-25,0 1,0-1,0 0,-24 0,24 0</inkml:trace>
  <inkml:trace contextRef="#ctx0" brushRef="#br1" timeOffset="79059.7855">15652 13965,'25'0,"-25"-25,25 25,0 0,-1 0</inkml:trace>
  <inkml:trace contextRef="#ctx0" brushRef="#br1" timeOffset="79258.5588">15652 14089,'25'0,"0"0,0 0,-1 0,-24-25,25 25,0 0,0 0,0-25</inkml:trace>
  <inkml:trace contextRef="#ctx0" brushRef="#br1" timeOffset="80059.4549">16049 13767,'0'24,"0"1,0 0,0 0,0 0,0-1,0 1,0 0,0 0,0 0,0-1,25-24,-25 25</inkml:trace>
  <inkml:trace contextRef="#ctx0" brushRef="#br1" timeOffset="81391.3983">16223 13891,'0'24,"0"1,0 0,0-50,0 0</inkml:trace>
  <inkml:trace contextRef="#ctx0" brushRef="#br1" timeOffset="83436.2843">16495 13717,'0'-25,"-24"25,24 25,-25-25,25 25,0 0,0-1,0 1,0 0,0 0,25 0,-1-25,1 0,0 0,-25-25,25 25,-25-25,25 25,-25-25,24 0,-24 1,0-1,0 0,0 50,0 0,0-1,0 1,0 0,-24 0,24 0,0-1,0 1,0 0,0 0,0 0</inkml:trace>
  <inkml:trace contextRef="#ctx0" brushRef="#br1" timeOffset="83798.0998">16917 13717,'-25'0,"1"25,-1 0,25-1,-25-24,25 25,0 0,0 0,0 0,25-1,0 1,-1 0,1-25,0 0,0 0,-25-25,0 0,0 1,0-1,0 0,-25 25,0-25,0 25,1 0,-1 0,0-25,0 25,0 0,1 0,-1 0,0 0</inkml:trace>
  <inkml:trace contextRef="#ctx0" brushRef="#br1" timeOffset="84814.7677">15478 13717,'-24'-25,"-1"0,0 25,25-24,-25 24,25-25,-25 25,25-25,-24 25,24-25,-25 25,25-25,-25 25,25-24,-25 24,50 0,0 0,-25 24,25-24,-1 0,-24 25,25-25,0 0,0 0,0 0,-1 0,1 0,0 0,-50 0</inkml:trace>
  <inkml:trace contextRef="#ctx0" brushRef="#br1" timeOffset="85157.6888">15255 13494,'0'25,"-25"-25,25 24,0 1,-24 0,24 0,0 0,0-1,0 1,0 0,0 0</inkml:trace>
  <inkml:trace contextRef="#ctx0" brushRef="#br1" timeOffset="88627.2967">14784 10691,'25'0,"0"25,-1-50,-24 0,-24 25,-1 0,0 0,25 25,-25-25,50 25,0-25,0 0,-1 0,1 0,0 0,0 0,-25-25,0 0,-25 25,0 0,0 0,1 0,24-25,0 50,24-25,1 0</inkml:trace>
  <inkml:trace contextRef="#ctx0" brushRef="#br1" timeOffset="90808.9984">14958 13370,'-25'0,"0"25,0-25,0 0,1 24,48-24,1-24,0 24,0 0,0 0,-50 0,0 0,0 0,0 0,25 24</inkml:trace>
  <inkml:trace contextRef="#ctx0" brushRef="#br1" timeOffset="91725.324">13370 14064,'-25'0,"50"0,0-25,0 25,-1 0,1 0,0 0,-25-24,25 24,0 0</inkml:trace>
  <inkml:trace contextRef="#ctx0" brushRef="#br1" timeOffset="92527.5634">13817 13915,'0'-24,"24"24,-24-25,0 0,0 0,-24 25,24-25,-25 25,0 0,0 0,0 0,25 25,-24-25,24 25,0 0,0 0,0-1,24-24,-24 25,25-25,-25 25,25-25,0 25,0-25,-25 25,24-1,1-24,-25 25,25-25,-25 25,0 0,25-25,-25 25,0-1,-25 1,0-25,0 0,1 0,-1 0,0 0,0 0,25-25,-25 25,25-24,0-1,0 0,25 25,-25-25,25 25,-25-25,25 25,-25-24,0-1,25 25,-25-25,24 25,-24-25,0 0,25 25</inkml:trace>
  <inkml:trace contextRef="#ctx0" brushRef="#br1" timeOffset="93337.463">14089 13940,'0'25,"0"0,0-50,0 0,0 0,0 50,0 0,25-25,-25-25,0 0</inkml:trace>
  <inkml:trace contextRef="#ctx0" brushRef="#br1" timeOffset="95357.5967">14337 13816,'0'-25,"25"25,0 0,0 25,-25 0,-25-25,25 25,-25-25,25 25,-25-25,25 24,-24-24,24 25,24-25,1 0,0 0,0 0,0 0,-25 25,0 0,-25 0,0-1,0 1,0-25,1 0</inkml:trace>
  <inkml:trace contextRef="#ctx0" brushRef="#br1" timeOffset="95773.9004">14610 13791,'0'-24,"0"48,0 1,0 0,-24-25,24 25,0 0,0-1,0 1,0 0,24-25,-24 25,25-25,-25 25,25-25,-25-25,25 25,-25-25,-25 0,0 25,0 0,1 0,-1 25,0-25,0 0,25 25</inkml:trace>
  <inkml:trace contextRef="#ctx0" brushRef="#br1" timeOffset="98949.7824">15255 10269,'-25'0,"25"-25,-24 25,-1 0,0 0,0 0,0 0,1 0,24 25,-25-25,25 25,0 0,0 0,0-1,0 1,25-25,-25 25,24-25,1 0,0 0,0 0,0 0,-1 0,1 25,0-25,0 0,0 0,-25 25,24-25,-24 24,0 1,-24 0,-1-25,25 25,-25-25,0 0,0 0,25 25,-24-25,-1 0,0 0,0 0,25-25,-25 25,25-25,0 0,0 0,25 25,-25-24,25 24,-25-25,25 25,-25-25,25 0,-25 0,24 25,-24-24,25-1,-25 0</inkml:trace>
  <inkml:trace contextRef="#ctx0" brushRef="#br1" timeOffset="100028.9976">15553 10319,'-25'25,"25"-1,-25-24,25 25,0 0,25-25,0 0,0 0,-25-25,24 0,-24 1,0-1,0 0,-24 25,24-25,-25 25,0 25,0-25,0 25,25 0,0-1,25 1,0-25,0 0,0 0,-25-25,24 25,-24-24,25 24,-25-25,0 0,-25 25,25-25,-24 25,-1 0,0 0,0 0,0 0,1 0,24 25,24-25,-24 25,25-25,0 0,-25-25,0 0,-25 25,0 0</inkml:trace>
  <inkml:trace contextRef="#ctx0" brushRef="#br1" timeOffset="101770.9361">15801 10170,'25'0,"0"0,-1-25,1 25,0 0,0 0,-25 25,0 0,0 0,0-1,0 1,-25-25,25 25,25-25,0 0,-1 25,1-25,-25 25,0-1,0 1,-25 0,1-25,-1 25,0-25,0 25,0-25,1 0,24-25</inkml:trace>
  <inkml:trace contextRef="#ctx0" brushRef="#br1" timeOffset="102142.7709">16198 10145,'0'0,"-25"0,25 25,-25 0,25 0,-25-25,25 24,0 1,0 0,0 0,0 0,0-1,25-24,-25 25,25-25,-25 25,25-25,0-25,-1 25,-24-25,25 1,-25-1,0 0,-25 25,1-25,-1 25,0 0,25 25,-25-25,0 0</inkml:trace>
  <inkml:trace contextRef="#ctx0" brushRef="#br1" timeOffset="102902.6243">14759 10740,'25'0,"-25"-24,0-1,0 0,0 50</inkml:trace>
  <inkml:trace contextRef="#ctx0" brushRef="#br1" timeOffset="106876.6241">12179 12080,'0'-25,"0"50,0 0,0-1,25-24,-25 25,0 0,0-50,0 0,0 1,0-1,0 50,0-1,0 1,0 0,0 0</inkml:trace>
  <inkml:trace contextRef="#ctx0" brushRef="#br1" timeOffset="107395.0261">11807 11881,'25'0,"0"0,0 0,0 0,-1 0</inkml:trace>
  <inkml:trace contextRef="#ctx0" brushRef="#br1" timeOffset="107815.3345">11981 11733,'0'-25,"25"25,-25-25,0 50,25-25,-25 25,0-1,0 1,0 0,24 0,-24 0,0-1,0 1,0 0,25 0,-25 0</inkml:trace>
  <inkml:trace contextRef="#ctx0" brushRef="#br1" timeOffset="108136.0393">12130 11857,'25'0,"-25"-25,24 25,1 0,-25-25,25 25,0-25,0 25,-1 0</inkml:trace>
  <inkml:trace contextRef="#ctx0" brushRef="#br1" timeOffset="108432.5404">12155 11757,'0'-24,"0"48,24 1,-24 0,25-25,-25 25,25 0,0-25,-25 24,25-24,-25 25</inkml:trace>
  <inkml:trace contextRef="#ctx0" brushRef="#br1" timeOffset="108827.748">12403 11633,'24'0,"1"0,-25 25,25-25,-25 25,25 0,-25 0,0-1,0 1,0 0,0 0,0 0,-25-25,0 0,0 0,1 0</inkml:trace>
  <inkml:trace contextRef="#ctx0" brushRef="#br1" timeOffset="109327.9121">12601 11683,'25'0,"-25"25,0 0,0-1,0 1,0 0,25-25,-25 25,25-25,-25-25,0 0,0 0,0 1,-25 24,25-25,-25 25,25-25,-25 25</inkml:trace>
  <inkml:trace contextRef="#ctx0" brushRef="#br1" timeOffset="109604.1081">12378 11460,'-25'0,"25"-25</inkml:trace>
  <inkml:trace contextRef="#ctx0" brushRef="#br1" timeOffset="110641.3074">11832 11832,'25'0</inkml:trace>
  <inkml:trace contextRef="#ctx0" brushRef="#br1" timeOffset="113239.3314">5929 15677,'0'-25,"0"0,-25 25,25-25,0 0,0 50,0 0,0 0,0 0,0-1,0 1,0 0,0 25,0-26,0 1,0 0,0 25,0-26,25 1,-25 0,0 0,0 0,0-1,-25-48,25-1,-25 25,25-25,0 0,-25 0,25-24,0 24,0 0,-25 0,25 1,0-1,0 0,0 0,-24 0,24 1,0-1,0 0,0 0,24 25,-24 25,25-25,0 25,0 0,0-25,-25 24,24 1,1 0,0 0,0 0,-25-1,25 1,-1 0,1-25,-25 25,25 0,0-25,-25 24,25-24,-25 25,25-25,-1 0,-24 25,25-25,-25-25,0 0,0 1,0-1,-25 0,25 0,0 0,-24 1,-1-1,25 0,0 0,-25 0,25 1,0-1,-25 25,25-25,0 0,0 0,25 25</inkml:trace>
  <inkml:trace contextRef="#ctx0" brushRef="#br1" timeOffset="113547.7898">6375 15726,'0'-25,"25"25,0 0,0-24,-1 24,1 0,-25-25,25 25,0 0,0 0</inkml:trace>
  <inkml:trace contextRef="#ctx0" brushRef="#br1" timeOffset="113775.9914">6375 15925,'0'24,"25"-48,0 24,0 0,-1-25,1 25,0 0,-25-25,25 25,0 0,-1 0,1-25,0 25,0 0</inkml:trace>
  <inkml:trace contextRef="#ctx0" brushRef="#br1" timeOffset="114173.9807">7045 15553,'0'-25,"-25"25,25 25,-25-25,25 24,0 1,25 0,-25 0,25 0,-25-1,25-24,-25 25,24-25,-24 25,25-25,0 0,-25 25,25-25,-25-25,25 25,-25-25,0 0,0 1,-25-1,25 0,-25 25,25-25,0 0,-25 25,0-24,1 24,-1 0,25-25,-25 25</inkml:trace>
  <inkml:trace contextRef="#ctx0" brushRef="#br1" timeOffset="115947.5255">7665 15106,'0'0,"0"-25,0 0,-25 25,25-24,-25 24,1 0,-1 0,0 0,0 0,0 0,1 0,-1 24,-25-24,25 0,-24 0,24 25,-25-25,1 0,-1 25,0-25,1 0,-1 25,1-25,-1 0,0 0,1 25,-1-25,1 0,-1 0,0 0,1 0,-1 24,1-24,-1 0,0 0,1 0,-1 25,25-25,-24 0,-1 25,0-25,1 0,-1 25,1-25,-1 25,0-25,1 24,-1-24,1 25,-1-25,0 25,1 0,-1-25,1 25,24-25,0 25,-25-25,26 0,-1 24,0-24,0 0,0 0,25 25,-24-25,24 25,24 0,-24 0,0-1,0 1,25 0,-25 0,0 0,25-1,-25 1,0 0,25 25,-25-26,25 1,-25 25,24-25,1-1,-25 26,25-25,-25 0,25 24,-25-24,25 0,-25 0,24-1,-24 26,25-25,-25 0,0-1,25 1,-25 0,25 0,-25 0,0 0,25-25,-25 24,0 1,24-25,1 0,0 0,0-25,0 25,-1 0,1 0,0 0,0 0,0-24,-1 24,1 0,25 0,-25-25,24 25,-24 0,25-25,-26 25,26 0,-25 0,25-25,-26 25,26 0,0-25,-26 25,26 0,0 0,-26-25,26 25,-25 0,24-24,1 24,-25 0,24 0,-24-25,25 25,-25 0,-1 0,1 0,25-25,-25 25,-1 0,1 0,0 0,0 0,0-25,-1 25,1 0,0 0,0 0,0 0,0 0,-1-25,1 25,0 0,0 0,0 0,-1-24,1 24,0 0,0 0,0 0,-1 0,1 0,0 0,0-25,0 25,-1 0,1 0,0 0,0 0,0-25,-1 25,1 0,0 0,-25-25,0 0,-25 1,25-1,0 0,0 0,-25 25,25-25,0 1,0-1,-24 0,24 0,-25 0,25 1,0-1,0 0,-25 0,25 0,0 1,-25-26,25 25,0 0,0 1,-25-1,25 0,-24 0,24 0,0 1,-25 24,25-25,0 0,-25 0,25 0,-25 0,25 1,-25-1,25 0,0 0,0 0,-24 25,24-24,0-1,-25 0,25 0,0 0,0 1,-25 24,25-25,0 50</inkml:trace>
  <inkml:trace contextRef="#ctx0" brushRef="#br1" timeOffset="174562.2166">14015 11410,'0'-25,"0"1,-25 24,25 24,-25-24,25 25,-24-25,-1 25,25 0,-25-25,25 25,-25-25,0 24,1 1,-1-25,25 25,-25-25,25 25,25-25,0 0,-25 25,24-25,1 24,-25 1,25-25,-25 25,25-25,-25 25,25-25</inkml:trace>
  <inkml:trace contextRef="#ctx0" brushRef="#br1" timeOffset="176757.3978">15801 13022,'25'0,"0"0,-25 25,24-25,1 0,0 0,-25 25,25-25,0 0,-1 0,-24 25,25-25,0 0,-25 25,0-1,0 1,0 0,-25-25,25 25,-25-25,25 25,-24-25,24 25,-25-25,25 24,-25-24,0 0,25 25,-25-25,1 25,24-50,-25 25,0 0</inkml:trace>
  <inkml:trace contextRef="#ctx0" brushRef="#br1" timeOffset="178613.4503">17264 10864,'0'-24,"0"48,-24-24,24 25,-25-25,0 25,0 0,0 0,1-25,24 24,-25-24,0 25,0-25,0 25,1-25,-1 0,25 25,-25-25,0 0,25 25,0-1,25-24,-25 25,25-25,-25 25,25-25,-25 25,24-25,-24 25,25-25,0 25,0-1,-25 1,25-25,-25 25,24-25,-24 25,0 0,25-25,0 0</inkml:trace>
  <inkml:trace contextRef="#ctx0" brushRef="#br1" timeOffset="180315.277">13420 10840,'0'-25,"0"50,-25-25,25 24,0 1,-25-25,25 25,0 0,-25 0,25-1,-25 1,25 0,0 0,0 0,25-25,0 24,0-24,0 0,-1 0,1 0,0 0,0 0,0 0,0 0,-1 0,1 0,0-24,0 24,0 0</inkml:trace>
  <inkml:trace contextRef="#ctx0" brushRef="#br1" timeOffset="181659.8371">13841 12278,'0'-24,"0"48,25-24,0 25,0-25,-25 25,25-25,-1 0,1 25,0-25,0 0,-25 25,25-25,-1 0,1 24,-25 1,0 0,-25-25,25 25,-24-25,24 25,-25-1,0 1,0-25,25 25,-25 0,1-25,24 25,-25-25,0 24</inkml:trace>
  <inkml:trace contextRef="#ctx0" brushRef="#br1" timeOffset="206743.3099">18455 11956,'0'0,"0"-25,-25 25,0 0,1 0,24 25,-25-25,25 25,0-1,25-24,-25 25,24-25,1-25,-25 1,-25 24,1 0,24 24,0 1,0 0,24-25,1 0,0 0,0 0,0 0,-25-25,0 0,-25 25,25-24,-25 24,25-25,-25 25,0 0,25 25,0-1,0 1,25 0,0-25,-25-25,0 0,0 1,-25 24,25-25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6:20:18.34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12279 12179,'-25'0,"0"0,0 0,25 25,-25-25,25 25,0 0,25-25,0 0,-25-25,25 25,-25-25,0 0,0 0,-25 25,0 0,0 25,25 0,0 0,25-25,0 0,0-25,-25 0,-25 25,25-25,-25 25,25 25,0 0</inkml:trace>
  <inkml:trace contextRef="#ctx0" brushRef="#br0" timeOffset="781.9981">12204 12204,'0'-25,"0"0,0 50,-25-25,1 0,-1 25,0-25,0 0,0 25,1-25,-1 25,0-25,0 24,0-24,25 25,-24-25,-1 0,0 25,0-25,0 25,1 0,-1-25,-25 24,25-24,1 25,-1 0,0 0,0 0,-24-1,24 1,0 0,-25 0,26 0,-1-1,-25 1,25 0,-24 25,24-26,0 1,-25 0,26 0,-26 24,25-24,-24 0,-1 0,25 0,-24 24,24-24,-25 0,1 0,24 24,-25-24,1 25,24-25,-25-1,25 26,-24-25,-1 24,25-24,-24 25,24-1,-25-24,25 25,-24-25,24 24,-25-24,1 0,24 24,-25-24,26 0,-26 0,25 0,0-1,-24 1,24 0,0 0,0 0,1-1,-26 1,25 0,0 0,1 0,-1-1,25 1,-25 0,0 0,0-25,1 25,24-1,-25-24,0 25,25 0,-25-25,25 25,-25-25,25 25,-24-25</inkml:trace>
  <inkml:trace contextRef="#ctx0" brushRef="#br0" timeOffset="4433.1776">7094 14957,'0'25,"0"0,25-25,-25 25,0-1,25-24,-25 25,0 0,25-25,-25 25,25-25,-25 25,25-25,-25 24,24-24,-24 25,25-25,0 0,0 0,-25-25,25 1,-25-1,24 0,1 0,0-24,0-1,0 0,-1 1,26-26,-25 26,24-26,1 26,-25-26,24 26,-24-1,25 1,-25-1,24 0,-24 25,0-24,0 24,-1-25,1 26,0-1,0 25,0-25,-25 0,24 25,1 0,0 0,0 0</inkml:trace>
  <inkml:trace contextRef="#ctx0" brushRef="#br0" timeOffset="211398.8984">13370 12353,'0'0,"-25"0,0-25,1 25,-1 0,25-25,-25 25,0 0,0-25,1 25,-1 0,0-24,0 24,0 0,1-25,-1 25,0 0,0-25,0 25,1-25,-1 25,0 0,0-25,0 25,1 0,-1-25,0 25,0 0,0-24,1 24,-1 0,0-25,-25 25,26-25,-1 25,0 0,0-25,0 25,0 0,1 0,-1-25,-25 25,25 0,1 0,-1-24,0 24,0 0,0 0,1 0,-26 0,25 0,0 0,1 0,-1 0,0 0,0 0,0 0,1 0,-1 0,0 24,0-24,0 0,1 0,-1 0,0 25,0-25,0 25,1-25,-1 0,0 25,0-25,0 25,1-25,-1 24,0-24,0 25,0 0,1-25,-1 25,0-25,0 25,0-25,0 25,1-1,-1-24,0 25,0 0,0 0,1 0,-1-1,0 1,0 0,0 0,1 0,-1-1,25 1,-25 0,25 0,-25 0,25-1,-25 1,25 0,0 0,0 0,0-1,0 1,0 0,0 0,0 0,0-1,25-24,0 25,-25 0,25 0,-25 0,25-1,-1 1,1 0,-25 0,25 0,0-1,0 1,-1 0,1 0,0-25,0 25,0 0,-1-25,1 24,0-24,25 25,-25 0,24-25,-24 0,25 25,-1-25,1 25,-1-25,1 0,0 0,-1 0,26 0,-26 0,1 0,-1 0,1 0,0-25,-1 25,1 0,-1-25,1 25,0-25,-1 25,1-25,0 25,-1-24,-24 24,25-25,-1 0,1 25,-25-25,24 0,-24 0,25 25,-26-24,1-1,25 0,-25 0,-1 0,1 1,0-1,0 0,0 25,-1-25,1 0,-25 1,25-1,0 0,-25 0,25 0,-25 1,0-1,0 0,0 0,0 0,0 1,0-1,0 0,-25-25,0 26,0-1,0 0,1 0,-1 0,0 1,0-1,0 0,1 0,-26 0,25 1,0-1,1 25,-1-25,0 0,0 25,0-25,1 25,-1-25,0 25,0 0,0-24,1 24,-1 0,0 0,0 0,0 0,1 0,-1 24,-25-24,25 0,0 25</inkml:trace>
  <inkml:trace contextRef="#ctx0" brushRef="#br0" timeOffset="213521.9754">12229 13816,'0'25,"-25"-25,25 25,-25-25,25 25,0-1,0 1,0 0,0 0,25-25,-25 25,25-25,0 24,0-24,-1 0,1 0,-25-24,25 24,-25-25,25 25,-25-25,0 0,0 0,0 1,0-1,0 0,-25 0,25 0,-25 25,25-24,-25 24,1 0,24-25,-25 25,0 0,0 0,0 0,25 25,25-25</inkml:trace>
  <inkml:trace contextRef="#ctx0" brushRef="#br0" timeOffset="213953.1911">12626 13791,'0'-24,"0"48,0 1,0 0</inkml:trace>
  <inkml:trace contextRef="#ctx0" brushRef="#br0" timeOffset="214462.5828">12775 13618,'0'0,"0"-25,0 50,0 0,0-1,25 1,-25 0,0 0,24-25,-24 25,0-1,25 1,0 0,0-25,0 0,-1 0,1 0,-25-25,25 25,-25-25,25 25,-25-24,0-1,0 0,0 0,-25 25,25-25,-25 25,25 25,-25-25,25 25,0 0,0 0,0-1,0 1,0 0,0 0,0 0,0-1,0 1</inkml:trace>
  <inkml:trace contextRef="#ctx0" brushRef="#br0" timeOffset="214786.5859">11584 14114,'-25'-25,"1"25,24-25,-25 25,50 0,-1-25,1 25,0 0,25-24,-26 24,26-25,-25 25,24-25,1 25,0-25,-1 25</inkml:trace>
  <inkml:trace contextRef="#ctx0" brushRef="#br0" timeOffset="220501.09">13196 13643,'-24'0,"24"-25,0 0,24 25,1 0,0 0,0 0,-25 25,25-25,-25 25,0-1,-25-24,25 25,-25-25,25 25,0 0,25-25,-25 25,25-25,-1 0,-24 24,25-24,-25 25,-25 0,1-25,-1 0,25 25,-25-25,0 0,0 0</inkml:trace>
  <inkml:trace contextRef="#ctx0" brushRef="#br0" timeOffset="220870.1018">13469 13568,'0'-25,"-25"25,25 25,0 0,0 0,0 0,0-1,25-24,-25 25,25-25,-25 25,25-25,-25 25,25-25,-25 25,0-1,0 1,-25-25,0 0,0 25,0-25,1 0,-1 0,25-25</inkml:trace>
  <inkml:trace contextRef="#ctx0" brushRef="#br0" timeOffset="221359.5258">13469 13494,'0'0,"25"0,0 0,-25-25,25 25,0 0,-25-25,24 25,1 0,0 0,-25-25,25 25,0 0,-1 0,1-24,0 24,-25 24,-25-24,25 25,-25-25,25 25,-24 0,24 0,0-1,0 1,24 0,1-25,0 0,0 0,0 0,-1 0,-24 25,0 0,-24-1,-1-24,25 25,-25 0,0-25,25 25,-25-25,1 25,-1-25,25 24,-25-24,0 0</inkml:trace>
  <inkml:trace contextRef="#ctx0" brushRef="#br0" timeOffset="225678.1131">11733 12179,'25'0,"0"0,-1 0,1 0,0 0,0 0,0 0,-1 0,1 0,0-25,0 25,0 0,-1 0,1 0,0 0,0 0,0 0,-1 0,1 0,0 0,0 0,0 0,-1-25,1 25,0 0,0 0,0-24,-1 24,1 0,0 0,-25-25,25 25,0 0,0-25,-1 25,1 0,-25-25,25 25,0 0,0-25,-1 25,1 0,0-24,0 24,0-25,-1 25,-24-25,25 25,-25-25,0 0,0 1,0-1,0 0,-25 25,25-25,-24 25,24-25,-25 1,0 24,25-25,-25 25,25-25,-25 25,25-25,-24 25,-1-25,0 1,0-1,25 0,-25 25,25-25,-24 0,-1 1,0 24,25-25,-25 25,25-25,-25 25,0 0,25-25,-24 25,-1 0,0 0,0-25,0 25,1 0,-1 0,0 0,0 0,-24 0,24 0,0 0,0 0,0 0,1 0,-26 25,25-25,0 0,1 25,-26-25,25 0,0 25,-24-25,24 25,0-25,0 24,1-24,-1 25,0 0,0-25,25 25,-25-25,25 25,-24-1,24 1,0 0,0 0,0 0,-25-1,25 1,0 0,0 0,0 0,0-1,0 1,-25 0,25 0,0 0,0-1,0 1,0 0,0 0,0 0,25-25,-25 24,25-24,-1 25,1-25,0 0,0 25,0-25,-1 0</inkml:trace>
  <inkml:trace contextRef="#ctx0" brushRef="#br0" timeOffset="227205.4502">13147 12129,'0'25,"-25"-25,25 25,-25 0,25 0,25-25,0 0,-25-25,25 25,-1-25,1 25,-25-25,25 0,-25 1,0-1,0 0,-25 25,0 0,1 0,24 25,0 0,24-25,-24 24,25-24,0 0,0 0,-25-24,-25 24,0 0,0 0,25-25,-24 25,-1 0,50 0,-1 0,1 0,0 0,-25 25,-25-25,0 0,1 0,24-25,-25 25</inkml:trace>
  <inkml:trace contextRef="#ctx0" brushRef="#br0" timeOffset="231590.5456">18678 6945,'-25'-24,"1"24,24-25,-25 25,25-25,0 0,-25 25,25-25,0 0,0 1,0 48,25-24,0 0,-1 0,1 0,25 0,-1 0,1 0,0 0,-1 0,26 0,-26 0,26 0,24 0,-25 0,1 0,24 0,0-24,0 24,1 0,-1 0,0 0,25 0,-25 0,25 0,0 0,0 0,-24 0,24 0,0 0,-25 0,25-25,-25 25,0 0,1 0,-1 0,-25 0,1 0,24 0,-25 0,-24 0,24 0,-24 0,24 0,-24 0,-25 0,0 0,24 0,-24 0,0 0,-50 0</inkml:trace>
  <inkml:trace contextRef="#ctx0" brushRef="#br0" timeOffset="235251.4642">3002 8483</inkml:trace>
  <inkml:trace contextRef="#ctx0" brushRef="#br0" timeOffset="236682.3391">2902 8806,'0'-25,"0"0,0 0</inkml:trace>
  <inkml:trace contextRef="#ctx0" brushRef="#br0" timeOffset="238404.9701">2853 8905,'25'0,"-1"0,1 0,0 0,0 0,0-25,0 25,-1 0,1 0,0 0,0 0,0-25,-1 25,1 0,0 0,0 0,-50 0</inkml:trace>
  <inkml:trace contextRef="#ctx0" brushRef="#br0" timeOffset="238756.8213">3423 8682,'0'24,"25"-24,-25 25,0 0,25 0,-25 0,0-1,0 1,0 0,25 0,-25 0,0-1,0 1,0 0,0 0,-25-25,25 25,-25-25,0 0,1-25</inkml:trace>
  <inkml:trace contextRef="#ctx0" brushRef="#br0" timeOffset="239260.5327">3572 8781,'0'0,"0"25,25-25,-25 24,25 1,-25 0,25-25,-25 25,24-25,1 0,-25-25,25 0,-25 0,25 25,0 0,-1 0,1 0,0 0,-25-24,0-1,-25 0,0 0,25 0,-24 25,-1 0,25-24,-25 24</inkml:trace>
  <inkml:trace contextRef="#ctx0" brushRef="#br0" timeOffset="239584.3489">4019 8483,'25'0,"-1"-25,1 1,0 24,-25 24,25-24,-25 25,0 0,0 0,0 0,0-1,0 1,0 0,0 0,0 0,0-1,0 26,0-25,-25 0,25-1,-25 1,25 0,-25 0,25 0</inkml:trace>
  <inkml:trace contextRef="#ctx0" brushRef="#br0" timeOffset="241691.6329">2481 8806,'-25'0,"25"24,0 1,0 0,0 0,25 0,-25-1,0 1,25 0,-25 0,0 0,0 0,24-1,-24 1,0 0,25 0,-25 0,0-1,0 1,0 0,0 0</inkml:trace>
  <inkml:trace contextRef="#ctx0" brushRef="#br0" timeOffset="242198.5697">2208 8558,'-25'0,"0"0,1 0,-1 0,0 0,0 0,0 0,25 24,-24-24,24 25,-25 0,0 0,25 0,0-1,-25 26,25-25,-25 24,25-24,0 25,0-25,0 24,0 1,0-25,0 24,25 1,-25-25,0 24,25 1,0-25,-25 24,25-24,-1 25,1-25,0 24,25-24,-26 0,26 24,-25-24,24-25,1 25,0 0,-26-25,26 25,0-25,-1 0,1 0,-1 0</inkml:trace>
  <inkml:trace contextRef="#ctx0" brushRef="#br0" timeOffset="242841.0967">3969 8409,'25'0,"-25"25,25-25,0 0,-1 24,1 1,0-25,-25 25,25 0,-25 0,0-1,25 1,-25 0,0 0,0 0,0 24,0-24,0 0,0 0,0-1,0 26,0-25,-25 0,0-1,25 1</inkml:trace>
  <inkml:trace contextRef="#ctx0" brushRef="#br0" timeOffset="243606.9555">4589 8334,'0'-24,"0"-1,-25 25,25-25,-24 25,-1 0,0 25,0-25,25 25,0-1,-25 1,25 0,-24 0,24 0,-25-1,25 26,0-25,0 24,0-24,0 25,0-25,0 24,0-24,0 0,0 0,25-1,-25 1,24 0,1 0,0 0,0-1,0-24,-1 0,1 0,25 0,-25 0,-1 0,1 0</inkml:trace>
  <inkml:trace contextRef="#ctx0" brushRef="#br0" timeOffset="244170.0072">4986 8359,'0'0,"0"-25,25 25,-25-24,25 24,0 0,-25 24,24-24,-24 25,0 0,0 0,0 0,0-1,-24-24,24 25,0 0,-25-25,25 25,0 0,25-25,-1 24,1-24,0 0,0 0,0 0,-25 25,0 0,0 0,0 0,-25-1,0 1,0-25,25 25,-25-25,25 25,-24-25,-1 0</inkml:trace>
  <inkml:trace contextRef="#ctx0" brushRef="#br0" timeOffset="244386.7431">5309 8483,'24'-25,"1"1,0 24,-25-25,25 25,0 0,-25-25,24 25,1 0,0-25,0 25</inkml:trace>
  <inkml:trace contextRef="#ctx0" brushRef="#br0" timeOffset="244697.7939">5681 8260,'24'0,"-24"25,25 0,-25-1,25-24,-25 25,0 0,25 0,-25 0,0-1,0 1,0 0,0 0,0 0,0-1,0 1,-25-25,25 25,-25-25,0 25</inkml:trace>
  <inkml:trace contextRef="#ctx0" brushRef="#br0" timeOffset="245163.5823">5879 8359,'0'0,"0"-25,25 50,-25 0,0 0,0 0,25-25,-25 24,24 1,1-25,-25 25,25-25,0 0,-25-25,0 0,25 25,-25-24,24-1,1 25,0-25,0 25,0 0,-50-25,0 25,0 0,0 0,1 0,-1 0,0-25,0 25</inkml:trace>
  <inkml:trace contextRef="#ctx0" brushRef="#br0" timeOffset="245498.6035">6350 8012,'0'0,"0"-25,25 25,0 0,0 0,0 0,-1 0,1 25,0-25,-25 25,25 0,-25-1,25 1,-25 0,24 0,-24 0,0-1,0 26,0-25,0 0,0-1,0 26,0-25,0 0,-24-1,24 26,-25-25,25 0,-25-1,0 1,0 0,1 0,-1 0,0-1</inkml:trace>
  <inkml:trace contextRef="#ctx0" brushRef="#br0" timeOffset="245972.4706">6822 8186,'24'0,"-24"-25,0 50,-24-25,24 24,0 1,0 0,0 0,0 0,0-1,0 1,0 0,0 0,0 0,0-1,0 1,24-25,-24 25,25 0</inkml:trace>
  <inkml:trace contextRef="#ctx0" brushRef="#br0" timeOffset="246258.3903">7045 8310,'25'0,"-25"24,0 1,0 0,24 0,1-25,-25 25,25-25,0 0,0 0,0 0,-25-25,24 25,-24-25,0 0,0 0,-24 1,-1-1,0 0,0 25,0-25,0 25</inkml:trace>
  <inkml:trace contextRef="#ctx0" brushRef="#br0" timeOffset="246475.3828">7367 8260,'0'0,"0"-25,25 25,-25-25,25 25,-25-24,25 24,0 0,-25-25,24 25,1 0,0-25</inkml:trace>
  <inkml:trace contextRef="#ctx0" brushRef="#br0" timeOffset="246791.3173">7814 7962,'25'0,"-25"25,0 0,0 0,0 0,24-25,-24 24,0 1,0 0,25 0,-25 0,0-1,0 1,0 0,0 0,-25 0,25-1,-24-24,24 25,-25 0,0 0,0-25</inkml:trace>
  <inkml:trace contextRef="#ctx0" brushRef="#br0" timeOffset="247274.4192">7987 8062,'0'0,"25"0,-25 24,0 1,0 0,0 0,25-25,-25 25,0-1,25-24,-25 25,25-25,-25-25,24 25,-24-24,25 24,-25-25,25 25,0 0,0 0,0 0,-25 25,24-25,1 0,-25 24,25-24,-25-24,0-1,0 0,0 0,0 0,0 1,-25-1,25 0,-25 25,25-25,-24 0,-1 25,25-25,-25 25,0 0</inkml:trace>
  <inkml:trace contextRef="#ctx0" brushRef="#br0" timeOffset="247698.2854">8632 7590,'25'0,"0"0,0 0,0 0,-25 25,24-25,-24 25,25-25,-25 25,25-25,-25 24,0 1,0 0,0 0,0 0,0 24,0-24,0 0,0 24,0-24,-25 25,25-25,-25 24,1-24,24 25,-25-25</inkml:trace>
  <inkml:trace contextRef="#ctx0" brushRef="#br0" timeOffset="248134.0239">6970 7764,'-24'0,"-1"0,0 25,0-25,25 24,-25 1,25 0,-24 0,24 0,-25-1,25 1,0 0,0 25,-25-25,25 24,0 1,0-1,0-24,0 25,25-1,-25 1,25-25,-1 24,1 1,0-25,0 24</inkml:trace>
  <inkml:trace contextRef="#ctx0" brushRef="#br0" timeOffset="250287.8416">1439 10071,'-25'0,"0"0,25 25,-24-25,-1 0,25 24,0 1,25-25,-1 0,-24 25,25-25,0 0,0 0,0 0,-1 0,1 0,0-25,0 25,24 0,-24 0,25 0,-25 0,24 0,1 0,0-25,-1 25,1 0,-1 0,1 0,0-24,24 24,-24 0,24 0,-24-25,24 25,0 0,-24-25,24 25,1 0,-1-25,-24 25,24 0,1-25,-1 25,-24 0,24 0,1-25,-1 25,0 0,1-24,-1 24,1 0,-1-25,0 25,1-25,-1 25,1 0,24-25,-25 25,26-25,-26 25,25-24,-24 24,24-25,-25 25,25-25,1 25,-26-25,25 25,-24-25,24 1,-25 24,26-25,-1 25,-25-25,25 0,1 25,-1-25,0 1,0-1,1 25,-1-25,0 0,25 0,-25 25,0-24,1-1,-1 0,0 0,0 25,1-25,-1 1,0-1,0 25,0-25,-24 0,24 0,0 1,0 24,-24-25,24 0,-24 0,24 25,-25-25,1 25,24-24,-25-1,1 25,-1-25,0 25,1-25,-1 25,1-25,-26 25,26-25,-1 25,-24-24,24 24,-24-25,-1 25,26-25,-26 25,1 0,0-25,-1 25,1-25,-1 25,1 0,-25-24,24 24,1-25,-25 25,24 0,-24-25,0 25,25 0,-26 0,1-25,0 25,0 0,0 0,0-25,-1 25,-48 0</inkml:trace>
  <inkml:trace contextRef="#ctx0" brushRef="#br0" timeOffset="251858.3084">2977 10889,'0'-25,"0"50,0 0,0 0,0 0,0-1,0 1,0 0,0 0,25 0,-25-1,0 1,0 0,25 0,-25 0,24 0,-24-1,25-24,0 25</inkml:trace>
  <inkml:trace contextRef="#ctx0" brushRef="#br0" timeOffset="252329.3503">3225 11063,'25'0,"0"0,-25-25,24 25,1 0,0-25,0 25,0 0,-1-25,1 25,0-24,0 24,0 0,-25-25,24 25,1 0,0-25,0 25,-25-25,-25 25,0 0,0 0,1 0,-1 25,0-25,25 25,-25-25,25 25,0-1,0 1,0 0,0 0,0 0,25-25,-25 24,25 1,0 0,-1-25,1 0</inkml:trace>
  <inkml:trace contextRef="#ctx0" brushRef="#br0" timeOffset="252886.4728">3746 10765,'0'25,"0"0,0 0,0-1,25 1,-25 0,24-25,-24 25,25-25,0 0,0 0,0-25,-1 25,-24-25,25 25,-25-25,0 1,25 24,0 24,0-24,0 0,-1 0,1-24,-25-1,0 0,0 0,-25 25,25-25,-24 1,-1 24,25-25,-25 25,0-25</inkml:trace>
  <inkml:trace contextRef="#ctx0" brushRef="#br0" timeOffset="253178.9758">3870 10517,'25'-25,"-1"25,1 0,0 0,0 0,0 0,0 0,-1 0,1 0,0 0,0 0,-25 25,25-25,-25 25,0 0,0 0,0-1,0 1,0 0,24-25,-24-25,25 25,-25-25,25 25,-25-24,25-1,0 25</inkml:trace>
  <inkml:trace contextRef="#ctx0" brushRef="#br0" timeOffset="253814.7189">4515 10220,'0'0,"-25"0,0 0,0 0,1 0,-1 0,0 0,-25 0,26 0,-1 0,0 0,-25 0,1 0,24 0,-25 24,26-24,-26 0,0 0,25 0,-24 25,-1-25,25 0,-24 0,-1 25,1-25,24 0,-25 25,1-25,-1 0,0 25,26-25,-26 24,0-24,1 25,24-25,-25 25,26-25,-26 25,25 0,0-25,-24 24,24 1,0-25,0 25,0 0,1-25,-1 25,0-1,0 1,0 0,1 0,-1-25,0 25,25-1,-25-24,0 25,25 0,-24-25,24 25,-25 0,25-1,0 1,0 0,0 0,25 0,-25-1,0 1,24 0,1 0,0 0,0-1,-25 1,25 0,-1 0,1 0,0-25,0 25,0-1,-1 1,26 0,-25 0,0 0,0-1,-1 1,1 0,0 0,0 0,-25-1,25 1,-1 0,-24 0,0 0,0-1,0 1,-24-25,24 25,-25-25,0 0,0 25,0-25,-24 0,24 0,0 0,-25 0,26 0,-1 0,-25-25,25 25,1 0,-1-25,0 25,0 0,25-25,-25 25,1 0,24-24</inkml:trace>
  <inkml:trace contextRef="#ctx0" brushRef="#br0" timeOffset="254554.3199">4713 10220,'0'-25,"0"50,25-1,0 1,-25 0,0 0,25 0,-25-1,24 1,-24 0,25 25,-25-26,25 1,0 25,-25-25,25-1,-1 26,1-25,-25 0,25 24,0-24,0 0,-25 0,25 24,-1-24,-24 0,25 0,-25-1,0 1,0 0,0 0,-25-25,1 0,-1 0,0 0,0 0,-25-25,26 25,-26-25,25 0,-24 25,-1-24,25-1,0 0,-24 0,24 0,0 1</inkml:trace>
  <inkml:trace contextRef="#ctx0" brushRef="#br0" timeOffset="254828.3138">4912 10071,'24'-25,"1"0,0 0,0 0,-25 1,25 24,0-25,-1 25,-24-25,25 25,25-25,-25 25,-1-25,26 1,-25-1,24 0,1 25,0-25,-1 0,26 1,-26-1,1 0,-1 25,1-25,0 25,-26-25,26 25,-25-24,0 24,-1 0,1 0,0 0</inkml:trace>
  <inkml:trace contextRef="#ctx0" brushRef="#br0" timeOffset="255471.1706">5631 10319,'0'-25,"0"0,-25 25,0 0,1 0,-1 0,0 0,0 0,0 0,1 25,-1 0,0-25,0 25,25-1,-25-24,25 25,-24 0,24 0,0 0,0-1,24-24,1 0,0 0,0 0,0 0,-1-24,1 24,0 0,0-25,0 25,-1-25,1 25,-25-25,0 50,0 0,0 0,0-1,0 1,0 0,0 0,0 0,25-1,-25 1,25 0,-25 0,25-25,-1 25,1-1,0-24</inkml:trace>
  <inkml:trace contextRef="#ctx0" brushRef="#br0" timeOffset="255678.7944">5854 10517,'0'-25,"25"25,-25-24,25 24,0-25,-1 25,1 0,-25-25,25 25,0-25,0 25,-1-25,1 25,0-24,0 24,0 0,-25-25,25 25</inkml:trace>
  <inkml:trace contextRef="#ctx0" brushRef="#br0" timeOffset="256284.6674">6226 10269,'-24'0,"-1"0,0 25,0-25,0 0,25 25,-25-25,1 25,24-1,-25-24,25 25,0 0,0 0,0 0,0-1,25-24,-1 25,1-25,0 25,0-25,0 0,0 0,-1 0,1-25,0 25,-25-25,25 1,-25-1,0 0,0 0,0 0,0 1,-25 24,50 0,-25 24,25-24,-1 25,1-25,0 25,0 0,0-25,-1 0,1 0,-25-25,0 0,0 0,25 25,-25-24,0-1,25 25,0 0,-25-25,24 25,1 0,-25 25,25-25,0 0,-25 25,25-25,-1 0,-24 24,0-48,0-1,0 0,-24 25,24-25,-25 0,25 1,0-1</inkml:trace>
  <inkml:trace contextRef="#ctx0" brushRef="#br0" timeOffset="256558.4932">6549 9922,'25'0,"-25"-25,24 25,1 0,0 25,0-25,0 0,-25 25,24-25,1 0,-25 24,25-24,-25 25,25-25,-25 25,0 0,0 0,0 0,0-1,0 1,0 0,0 0,25-25,-25-25,24 25,-24-25,25 0</inkml:trace>
  <inkml:trace contextRef="#ctx0" brushRef="#br0" timeOffset="257185.5037">7541 9674,'0'0,"0"-25,0 50,0 0,25-1,-25 1,25 0,-25 0,24 24,1-24,-25 0,25 0,0 24,0-24,-1 0,1 0,-25 25,25-26,0 1,0 0,-25 0,24 0,-24-1,0 1,25-25,-25 25,0 0,-25-25,25 25,-24-25,-1 0,0 0,0 0,0 0,1-25,-1 25,-25-25,25 25,1-25,-26 0,25 1,0-1</inkml:trace>
  <inkml:trace contextRef="#ctx0" brushRef="#br0" timeOffset="257405.3767">7640 9575,'0'0,"25"-25,0 25,-25-25,25 25,-1-25,-24 0,25 25,25-24,-25-1,-1 25,26-25,-25 0,24 0,-24 1,25-1,-25 0,24 25,-24-25,0 0,25 25,-26-24,1 24,0 0</inkml:trace>
  <inkml:trace contextRef="#ctx0" brushRef="#br0" timeOffset="258148.2046">8087 9748,'24'0,"-24"25,0 0,25 0,-25-1,25-24,-25 25,0 0,25 0,-25 0,25-1,-25 1,0 0,25-25,-25 25,24 0,1-25,0 0,-25-25,25 0,-25 0,0 0,25 1,-25-1,0 0,0 0,0 0,0 1,24 24,-24-25,0 0,0 50,25-25,-25 25,25-1,0 1,0-25,-25 25,24-25,1 0,0 0,0 0,-25-25,0 0,0 1,25 24,-25-25,24 25,1-25,0 25,0 0,0 0,-1 0,1 0,0 0,0 0,-25-25,0 0,-25 25,25-24,-25 24,0-25,1 25,-1-25,0 25,0 0,0-25,1 25</inkml:trace>
  <inkml:trace contextRef="#ctx0" brushRef="#br0" timeOffset="258359.1893">8930 9699,'25'0,"-25"-25,25 25,-1-25,1 0,0 25,0-25,0 25,-1-24,1 24,0-25,0 25,0 0,-1 0,1 0,0 0</inkml:trace>
  <inkml:trace contextRef="#ctx0" brushRef="#br0" timeOffset="258570.5096">9228 9550,'-25'0,"0"0,0 0,0 0,25 25,0-1,25 1,-25 0,25 0,-25 0,25-1,-25 1,25-25,-25 25,24-25</inkml:trace>
  <inkml:trace contextRef="#ctx0" brushRef="#br0" timeOffset="259013.315">9401 9550,'0'0,"0"-25,0 50,25-25,-25 25,25-25,-25 24,25-24,-25 25,25-25,-25 25,0 0,24-25,-24-25,25 0,-25 0,25 1,0 24,-25-25,25 25,-1 0,1 0,0 25,0-25,0 0,-25-25,0 0,0 0,0 0,-25 25,25-24,-25 24,25-25,-25 0,0 25,25-25,-24 0</inkml:trace>
  <inkml:trace contextRef="#ctx0" brushRef="#br0" timeOffset="259306.1436">9625 9153,'24'0,"1"0,0-25,0 25,0 25,-1-25,1 0,-25 25,25-25,-25 25,0-1,0 1,0 0,0 0,0 0,0-1,0 1,25-25,-25-25,25 25,-25-24,24 24,1-25,0 0,-25 0,25 0</inkml:trace>
  <inkml:trace contextRef="#ctx0" brushRef="#br0" timeOffset="259577.1026">10220 8880,'25'0,"-1"25,1-25,-25 25,25-25,-25 24,25-24,-25 25,25-25,-25 25,25 0,-25 0,24 0,-24-1,0 1,25 25,-25-25,0 24,0-24,0 25,0-1,-25 1,1-1,-1 1,0 0,0-1,-25 1,26-25,-26-1</inkml:trace>
  <inkml:trace contextRef="#ctx0" brushRef="#br0" timeOffset="260845.7779">2530 9599,'25'25,"0"-25,0 0,0 0,-1-25,26 25,-25 0,0 0,-1 0,26 0,0-24,-26 24,51 0,-25 0,-1-25,1 25,24-25,1 25,-1-25,0 25,1-25,-1 25,1-24,24 24,-25-25,25 25,1-25,-1 25,0-25,0 0,1 25,-1-24,25-1,-25 25,25-25,-25 0,25 25,0-25,-24 1,24-1,0 0,0 25,0-25,0 0,0 1,0-1,0 0,0 25,0-25,-25 0,25 0,-25 25,25-24,-25-1,26 0,-26 25,0-25,25 0,-25 25,0-24,1-1,-1 0,0 25,25-25,-25 0,1 25,-1-24,0-1,0 25,0-25,-24 0,24 25,-25-25,1 25,-1-24,1 24,-1-25,1 25,-26-25,1 25,-1-25,1 25,0 0,-1-25,-24 25,0 0,0-24,-1 24,1 0,0 0,0-25,-25 0,-25 25,0 0,25 25</inkml:trace>
  <inkml:trace contextRef="#ctx0" brushRef="#br0" timeOffset="261959.8313">10046 7838,'0'-25,"0"50,25 0,-25 0,0 0,0-1,0 1,0 0,0 0,0 0,0 0,0-1,0 1,0 0,25-25</inkml:trace>
  <inkml:trace contextRef="#ctx0" brushRef="#br0" timeOffset="262168.714">9873 7813,'0'0,"0"-24,0-1,0 0,24 0,1 25,-25-25,25 25,0 0,-25-24,25 24,-1 0,1 0,0-25,0 25,0 0,-1 0,-24 25</inkml:trace>
  <inkml:trace contextRef="#ctx0" brushRef="#br0" timeOffset="262400.5776">10071 8210,'0'0,"0"25,25-25,0 0,-25-25,24 25,1 0,0 0,0 0,-25-24,25 24,-1 0,1 0,0-25,0 25,0-25</inkml:trace>
  <inkml:trace contextRef="#ctx0" brushRef="#br0" timeOffset="262894.5787">10418 7913,'0'0,"0"-25,25 25,0 25,0-1,0 1,-1 0,1 0,-25 0,0 0,25-25,-25 24,0 1,0 0,-25-25,25-25,-25 25,25-25,-24 1,24-1,0 0,0 0,0 0,24 0,1 25,-25-24,25 24,-25-25,25 25,0 0,-25 25,24-25,-24 24,25-24,-25 25,0 0,25-25,0 0,-25-25,25 25,-1 0,1-25,0 25,0 0,0 0,-1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6:20:51.56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5606 1860,'0'-24,"0"-1,0 50,0-1,0 1,0 0,0 0,0 24,0-24,0 0,-25 25,25-1,0-24,0 25,0-26,0 26,0 0,0-26,0 1,0 0,0 25,0-26,0 1,0 0,0 0,0 0</inkml:trace>
  <inkml:trace contextRef="#ctx0" brushRef="#br0" timeOffset="332.6832">5854 2009,'25'0,"-50"0,0 25,1-25,24 25,-25 0,0-1,0 1,0 0,25 25,-24-26,-1 1,25 0,-25 0,25 0,-25-1,25 1,0 0,0 0,25 0,0-25,0 0,-1 0,26 0,-25 0,0 0,24 0,-24 0,0 0,24 0,-24 0,0 0,25 0,-26 0,1 0</inkml:trace>
  <inkml:trace contextRef="#ctx0" brushRef="#br0" timeOffset="1007.5574">3647 3125,'0'0,"24"0,1 0,0 0,0 0,0 0,-1 0,1 0,25 0,-25 0,-1 0,26 0,0 0,-1 0,1 0,0 0,-1 0,26 0,-1 0,0 0,1 0,-1 0,25 0,1 0,-1-24,0 24,0 0,1 0,24 0,0 0,-25 0,25 0,0-25,0 25,0 0,25 0,-25 0,0-25,25 25,-25 0,24 0,-24 0,25-25,-25 25,25 0,0 0,-25 0,25-25,0 25,-1 0,-23 0,23 0,-24-24,25 24,-25 0,25 0,-25 0,0 0,0-25,-25 25,25 0,-24 0,-1 0,0 0,-25 0,1 0,-1 0,-24 0,-1 0,1 0,-25 25,0-25,-1 0</inkml:trace>
  <inkml:trace contextRef="#ctx0" brushRef="#br0" timeOffset="1764.7354">4713 3721,'0'0,"0"-25,-25 25,1-25,-1 25,0 0,0 0,0 0,25 25,-24-25,24 25,-25-25,25 25,0-1,0 1,-25-25,25 25,0 0,0 0,0-1,0 1,25 0,0 0,-25 0,24-25,-24 24,25-24,-25 25,25-25,-25 25,25-25,-25 25,25-25,-25 25,0-1,-25-24,0 0,0 0,0 25,1-25,-1 0,0 0,0 0,0 25,1-25,-1 0,0 0</inkml:trace>
  <inkml:trace contextRef="#ctx0" brushRef="#br0" timeOffset="2508.8273">3746 3597,'0'0,"0"-25,-25 25,0 0,25 25,0-1,-25 1,25 0,0 0,0 0,0 0,-24-1,24 26,0-25,0 0,0-1,0 26,0-25,0 0,0-1,0 1,0 0,0 0,0 0,0-1,0 1</inkml:trace>
  <inkml:trace contextRef="#ctx0" brushRef="#br0" timeOffset="2747.718">3895 3894,'24'0,"1"0,0-24,0 24,0 0,0 0,-1-25,1 25,0 0,0 0,0 0,-1 0,1 0</inkml:trace>
  <inkml:trace contextRef="#ctx0" brushRef="#br0" timeOffset="2973.7266">4143 3795,'-25'0,"0"0,0 0,25 25,0 0,25 0,0-1,-25 1,25 0,-25 0,25 24,-25-24,24 0,1 0,-25 0,25-25</inkml:trace>
  <inkml:trace contextRef="#ctx0" brushRef="#br0" timeOffset="4064.3659">5036 3820,'0'-25,"0"50,0 0,0 0,0-1,0 1,0 0,0 0,0 0,0-1,0 1,-25 0,25 0,0 0,0-1,0 1,0 0</inkml:trace>
  <inkml:trace contextRef="#ctx0" brushRef="#br0" timeOffset="4255.5214">4812 3795,'0'-25,"25"1,0 24,0 0,0-25,-1 25,1 0,0 0,0 0,0 0</inkml:trace>
  <inkml:trace contextRef="#ctx0" brushRef="#br0" timeOffset="4502.5032">5185 4018,'0'25,"0"0,0 0,24-25,-24 25,0-1,0 1,0 0,0 0,0 0,0-1,0 1,0 0,0 0,0 0,0-1</inkml:trace>
  <inkml:trace contextRef="#ctx0" brushRef="#br0" timeOffset="4752.5662">5383 3621,'0'0,"25"0,0 0,-1 25,1 0,0 0,0 0,-25 0,25-1,-25 1,0 25,24-25,-24 24,0-24,0 25,0-1,0 1,-24-1,-1-24,25 25,-25-1</inkml:trace>
  <inkml:trace contextRef="#ctx0" brushRef="#br0" timeOffset="5175.5508">3547 3373,'-24'25,"-1"-25,0 0,0 25,0-25,-24 25,24 0,0-1,0 1,1 0,-1 0,0 24,0-24,0 25,25 0,-24-1,24 1,0-1,0 1,0 0,0-1,0 1,0-1,24 1,1 24,0-24,0 0,0-1,-1 1,26-1,0 26,-26-26,26 1,0-25,24 24</inkml:trace>
  <inkml:trace contextRef="#ctx0" brushRef="#br0" timeOffset="5655.6494">6350 3721,'-24'0,"-1"0,0 0,0 25,0-1,1-24,24 25,-25 0,0 0,25 0,-25-1,0 1,25 0,-25 25,25-26,0 26,0-25,0 0,0 24,0-24,0 0,0 24,0-24,25 0,-25 0,25 0,0-1,0-24,-25 25,25-25,-1 25,1-25,0 0</inkml:trace>
  <inkml:trace contextRef="#ctx0" brushRef="#br0" timeOffset="5939.5085">6772 3795,'-25'-25,"25"50,0 0,0 0,-25-25,25 25,0-1,0 1,0 0,0 0,0 0,0-1,0 26,0-25,0 0,0-1,0 1,25 0,-25 0,0 0,0-1,0 1</inkml:trace>
  <inkml:trace contextRef="#ctx0" brushRef="#br0" timeOffset="6138.6615">6772 4093,'25'0,"0"0,-1-25,1 25,0 0,0-25,0 25,-1 0,1-25,0 25,0 0,0-24,-1 24,26-25</inkml:trace>
  <inkml:trace contextRef="#ctx0" brushRef="#br0" timeOffset="6353.6408">7343 3845,'0'0,"-25"0,0 0,0 0,0 0,1 25,-1-25,0 0,0 0,0 24,0-24,25 25,-24-25,24 25,0 0,0 0,0-1,0 1,0 0,24 0,-24 0,0-1,25-24,-25 25,25 0,0 0,0 0</inkml:trace>
  <inkml:trace contextRef="#ctx0" brushRef="#br0" timeOffset="6914.3672">7690 3746,'0'0,"-25"0,25-25,-25 25,25 25,-25-25,25 24,0 1,-24 0,24 0,-25 0,25-1,0 1,0 0,0 0,25-25,-1 0,-24 25,25-25,0 0,0 0,0 24,-1-24,1 0,0 0,-25 25,25-25,-25 25,0 0,-25 0,25-1,-25-24,0 25,1 0,-1-25,0 25,0-25,0 0,1 0</inkml:trace>
  <inkml:trace contextRef="#ctx0" brushRef="#br0" timeOffset="7157.2025">8012 3770,'25'0,"-25"25,0 0,-25-25,25 25,0 0,0-1,0 1,-25 0,25 0,0 0,0-1,0 1,0 0,0 0,0 0,25-25,-25 24</inkml:trace>
  <inkml:trace contextRef="#ctx0" brushRef="#br0" timeOffset="7350.3383">7888 3795,'0'0,"0"-25,0 1,25 24,0 0,0-25,-1 25,1 0,0-25,0 25,0 0,-1 0,1 0,0-25,0 25,0 0,0 0</inkml:trace>
  <inkml:trace contextRef="#ctx0" brushRef="#br0" timeOffset="7674.469">8161 4118,'25'-25,"0"25,0-25,-1 25,-24-25,25 25,0 0,0 0,0 0,-1 0,1 0,0 0,-25 25,0 0,0 0,0-1,0 1,-25 0,25 0,0 0,0-1,-25-24,25 25,0 0,0-50,25 25,-25-25,25 1,0-1</inkml:trace>
  <inkml:trace contextRef="#ctx0" brushRef="#br0" timeOffset="7911.824">8707 3646,'25'25,"-1"0,1 0,0-25,-25 25,25-25,0 24,-1 1,1 0,-25 0,25 0,-25-1,0 1,0 0,0 0,0 24,-25-24,0 25,1-25,-1 24,0-24</inkml:trace>
  <inkml:trace contextRef="#ctx0" brushRef="#br0" timeOffset="8434.9524">9451 3547,'0'0,"-25"0,0 0,1 0,-1 25,0-25,0 25,0-1,0 1,1 0,24 0,-25 0,0 0,25 24,0-24,0 0,0 24,0-24,0 0,0 0,0 24,25-24,0 0,-25 0,24 0,1-1,25-24,-25 25,0-25,-1 0</inkml:trace>
  <inkml:trace contextRef="#ctx0" brushRef="#br0" timeOffset="8752.6275">9848 3696,'0'-25,"0"0,0 50,0 0,0 0,0 0,0-1,0 1,0 0,0 0,0 0,0 24,0-24,0 0,0 0,0-1,0 1,0 0,0 0,0 0,0-1,0 1,0 0,0 0,0 0</inkml:trace>
  <inkml:trace contextRef="#ctx0" brushRef="#br0" timeOffset="9047.7952">9922 3919,'25'0,"0"0,0 0,-25-25,24 25,1 0,0 0,0 0,-25-24,25 24,-1 0,1 0,0 0,0 0,0 0,-1 0,1 0,0-25,0 25,0 0,0 0,-1 0</inkml:trace>
  <inkml:trace contextRef="#ctx0" brushRef="#br0" timeOffset="9305.7516">10269 3746,'0'0,"-24"0,-1 0,25-25,-25 25,25 25,0-1,0 1,0 0,0 0,0 0,0-1,0 1,0 0,0 0,25 0,-25-1,0 1,25-25,-25 25,24-25</inkml:trace>
  <inkml:trace contextRef="#ctx0" brushRef="#br0" timeOffset="9656.9507">10691 3646,'0'25,"-25"-25,1 25,24 0,-25-25,25 25,0-1,0 1,0 0,25 0,-1 0,1-1,0-24,-25 25,25 0,0-25,-25 25,24-25,-24 25,0-1,0 1,-24 0,-1 0,0-25,0 25,0-25,1 24,-1-24,25-24</inkml:trace>
  <inkml:trace contextRef="#ctx0" brushRef="#br0" timeOffset="10023.8758">11088 3646,'0'25,"0"0,0 0,0 0,0-1,0 1,0 0,0 0,0 0,0-1,0 1,0 0,0 0,0 0,0-1,0 1,0 0</inkml:trace>
  <inkml:trace contextRef="#ctx0" brushRef="#br0" timeOffset="10214.9423">10914 3696,'0'0,"0"-25,25 25,0-25,0 25,0 0,-1-25,1 25,0 0,0-24,0 24,-1 0</inkml:trace>
  <inkml:trace contextRef="#ctx0" brushRef="#br0" timeOffset="10767.8043">11212 3944,'25'0,"0"0,-25-25,24 25,1 0,0-25,0 50,0 0,-25 0,0 0,0-1,0 1,0 0,0 0,-25 0,25-1,25-24,0 0,-1 0,-24 25,25-25,0 25,-25 0,0 0,0-1,0 1,0 0,-25-25,25 25,-25-25,25 25,-24-25,-1 24,0-24,0 0,0 0,0 0</inkml:trace>
  <inkml:trace contextRef="#ctx0" brushRef="#br0" timeOffset="11044.8297">11485 3547,'25'0,"0"0,-1 0,1 0,0 0,0 0,0 0,-1 0,1 0,0 25,0-25,-25 25,25-25,-1 24,-24 1,25 0,-25 0,0 0,0 24,0-24,-25 0,25 25,-24-26,-1 26,-25-25,25 24,-24-24,24 25,-25-25</inkml:trace>
  <inkml:trace contextRef="#ctx0" brushRef="#br0" timeOffset="11696.7652">9897 3001,'0'-24,"0"-1,25 25,0 0,0 0,0 0,24 0,-24 0,0 0,24 0,1 0,0 0,-1 0,26 0,-26 0,26 0,-1 0,-24 0,24 0,1 0,-1 0,0 0,1 0,24 0,-25 0,1 0,-1 0,1 0,24 0,-25 0,1 0,-1 0,-24 0,24 0,1 0,-26 0,1 0,-1 0,1 0,-25 0,0 0,-1 0,1 0,0 0,-25 25,-25-25,0 0</inkml:trace>
  <inkml:trace contextRef="#ctx0" brushRef="#br0" timeOffset="12402.36">18653 3597,'0'-25,"25"25,-25-25,0 0,0 0,25 50,-25 0,0 0,0 0,0-1,0 26,0-25,0 25,0 24,-25-24,25 24,0 0,0 1,0 24,0 0,0 0,0 1,0-1,0 25,0-25,0 25,0 0,0 0,0 0,0 0,0 0,-25 0,25 0,0 0,0 0,-24 0,24 0,0 0,0 0,-25 0,25 25,0-25,0 0,-25 0,25 0,0 0,0 0,0 0,0-24,0-1,0 0,0 0,0-24,0 24,0-25,0 1,0-1,0-24</inkml:trace>
  <inkml:trace contextRef="#ctx0" brushRef="#br0" timeOffset="13042.8187">12626 6970,'0'0,"0"-25,0 1,25 24,0-25,24 25,1-25,-1 0,1 25,24-25,1 25,-1-25,25 25,1-24,24-1,0 25,0-25,25 25,-1-25,1 0,25 25,-1-24,1-1,0 0,24 0,1 0,-1 1,25-1,-24 0,24 0,0 0,0 1,1-1,-1 0,25 0,0 0,0 1,0-1,0 0,0-25,0 26,-24-1,24 0,-25 0,25 0,-25 1,0 24,1-25,-26 0,25 0,-24 25,-1-25,25 1,-24 24,-26-25,26 25,-25-25,-26 0,26 25,-25 0,-25-25,0 25,-25 0,0-25,1 25,-26 0,0-24,-24 24,0 0,-1 0,-24-25,0 25,0 0</inkml:trace>
  <inkml:trace contextRef="#ctx0" brushRef="#br0" timeOffset="17824.2569">21903 5879,'0'-25,"-25"50,0-25,0 0,25 25,-24-1,-1-24,25 25,-25 0,0 0,0-25,25 25,-24-25,-1 24,25 1,-25 0,0-25,25 25,-25 0,1-1,24 1,-25 0,0-25,0 25,0 0,25-1,-24 1,-1 0,0-25,0 25,25 0,-25-25,1 24,-1 1,0-25,0 25,25 0,-25-25,1 25,-1-25,0 24,0-24,0 25,1 0,-1 0,0-25,0 25,0-25,1 24,-1-24,0 25,0-25,0 25,0-25,1 25,-1 0,-25-25,25 24,1-24,-1 25,0-25,0 25,0-25,1 25,-26 0,25-25,0 25,1-25,-1 0,0 24,0-24,0 25,1-25,-1 0,0 25,0-25,0 0,1 25,-1-25,0 0,0 25,0-25,-24 0,24 24,0-24,-24 0,24 25,-25-25,25 0,0 0,1 25,-26-25,25 0,0 0,1 0,-1 25,-25-25,25 0,1 0,-1 0,0 0,-25 25,26-25,-1 0,0 0,-25 0,26 0,-1 24,-25-24,25 0,1 0,-1 0,-25 0,25 0,1 0,-1 0,0 0,0 0,0 0,-24 0,24 0,0 0,0 0,0-24,1 24,-26 0,25 0,0 0,1 0,-26 0,25-25,-24 25,24 0,0 0,-25-25,1 25,24 0,-25-25,26 25,-26-25,25 25,-24 0,24-24,-25 24,25-25,-24 25,24-25,0 25,-24-25,24 25,0-25,0 25,-24-24,24-1,0 25,-25-25,25 0,1 25,-1-25,-25 0,25 1,1-1,-1 25,-25-25,25 0,1 0,-1 1,25-1,-25 25,0-25,0 0,25 0,-24 1,24-1,-25-25,25 25,-25 1,25-1,0 0,0-25,0 26,0-1,0 0,0 0,0 0,0 1,0-1,0 0,0 0,0 0,25 1,-25-1,0 0,25 0,-25 0,24 1,-24-1,25 25,-25-25,25 0,-25 0,25 25,0-25,-1 1,1 24,0-25,0 25,0-25,-1 25,1 0,0-25,0 25,0 0,-1 0,1 0,0 0,0 25,0-25,0 0,-1 0,1 25,0-25,0 25,0-25,-1 0,1 24,0-24,0 0,24 0,-24 25,0-25,0 25,0-25,-1 25,1-25,0 25,0 0,0-1,-1 1,1-25,-25 25,25 0,0 0,-25-1,25 1,-1 0,-24 0,25-25,-25 25,25-1,-25 1,25-25,-25 25,25-25,-1 0,-24 25,25-25,0 0,-25 25,25-25,0 0,-50 0,25-25,0 0,0 0,25 25,-25-25,0 50,24-25,-24 25,0 0,0 0,-24-1,24 1,-25-25,25 25,-25-25,0 25,0-25,1 25,-1-25,0 24,0-24,0 0,1 0,24 25,-25-25,0 0,0 0,0 25,1-25,-1 0,0 0,0 25,0-25,1 0,-1 0,0 0,0 25,0-25,1 0,-1 0,0 0,0 0,25 24,-25-24,1 0,-1 0,0 0,0 0,0 0,1 0,24-24,-25 24,0 0,0 0,0 0,0 0,25-25,-24 25,-1 0,0 0,0 0,25-25,-25 25,1 0,24-25,-25 25,0-25,0 1,25-1,-25 25,1-25,-1 0,0 25,0-25,0 25,1-24,-1 24,25-25,-25 25,25-25,-25 25,25-25,0 0,-25 25,25-24,-24-1,24 0,-25 0,25 0,0 1,-25 24,25-25,0 0,0 0,0 0,0 1,0-1,0 0,0 0,0 0,0 0,25 25,-25-24,0-1,25 0,-25 0,24 0,1 1,-25-1,25 0,-25 0,25 0,0 25,-25-24,24-1,1 0,0 0,-25 0,25 1,0 24,-1-25,1 0,0 25,-25-25,25 25,0-25,-1 25,1-24,0 24,0 0,0-25,24 25,-24-25,0 25,0 0,0 0,-1-25,1 25,0 0,25 0,-26-25,26 25,-25 0,0 0,24 0,-24 0,25 0,-26 0,26 0,-25 0,24 0,-24 0,25 0,-1 0,-24 0,25 25,-1-25,-24 0,25 0,-1 0,1 0,0 25,-1-25,1 0,0 0,24 0,-24 25,-1-25,1 0,-1 25,1-25,0 0,-1 24,-24-24,25 25,-1-25,1 25,-1-25,1 25,0-25,-1 25,1-25,-1 24,1 1,0-25,-1 0,1 25,0-25,-1 25,1-25,-1 0,1 25,0-25,-1 24,-24-24,25 0,-26 25,26-25,-25 25,24 0,-24-25,25 25,-25-25,-1 24,26-24,-25 25,24-25,-24 25,25-25,-25 0,0 25,24-25,-24 0,0 25,0-25,-1 0,26 0,-25 24,0-24,-1 0,1 0,0 25,0-25,0 0,-1 0,1 25,0-25,0 0,0 0,-1 0,1 25,0-25,0 0,0 0,-1 25,1-25,0 0,0 0,0 25,-1-25,1 0,0 0,-25 24,25-24,0 0,-1 0,-24 25,25-25,0 0,0 0,0 0,-1 0,-24-25,0 1,-24 24,-1 0,0 0,0 0,0 24,1-24,-1 25,25 0,0 0,0 0,25-25,-1 0,1 0,0-25,0 25,-25-25,25 25,-25-25,0 0,0 1,-25 24,0-25,0 25,0 0,1 0,24 25,-25-25,0 0,25 24,0 1,25-25,0 0,-1 0,1 25,0-25,0 0,0 0,-1 0,1 0,0-25,-25 0,0 1,0-1,-25 25,0-25,1 25,-1 0,0 0,0-25,0 25,1 0,-1 0,0 0,25 25,-25-25,25 25,25-25,-25 25,25-25,0 0,-25 24,24-24,1 0,0 25,0-25,0 0,-1 0,1 0,-25-25,0 1,0-1,0 0,-25 25,25-25,-24 25,-1 0,0-25,0 25,0 0,1 0,24 25,24 0,1 0,0-25,0 25,0-25,-1 24,1-24,0 0,0 0,-25-24,0-1,0 0,-25 0,25 0,-25 25,0-25,1 25,24-24,-25 24,0 0,0-25,0 25,1 0,-1 0,25 25,0-1,25 1,-25 0,24-25,-24 25,25-25</inkml:trace>
  <inkml:trace contextRef="#ctx0" brushRef="#br0" timeOffset="18761.9355">22126 6697,'0'-25,"0"50,0 0,0 0,-25 0,25 24,-24-24,24 0,-25 25,25-1,-25-24,25 25,-25-1,25 1,-25-25,25 24,-25 1,25-25,-24 24,24-24,0 0,0 0,-25-1,25 1,0 0,0 0,0 0,0-50,0 0,0 0,25 0,-25-24,24 24,-24-25,25 1,-25-1,25-24,-25 24,25-24,-25 24,25 1,-25-1,0-25,0 51,0-26,0 0,0 1,0 24,0-25,0 26,0-26,0 25,0 0,0 1,0-1,0 0,0 0,-25 0,25 1,0-1,0 50,25-25,0 24,-25 1,24 0,-24 0,25 0,-25-1,25 1,-25 0,25-25,-25 25,25 0,-1-1,-24 1,25 0,0 0,0 0,-25-1,25-24,-25 25,24 0,-24 0,25-25,-25 25,0-1,0 1</inkml:trace>
  <inkml:trace contextRef="#ctx0" brushRef="#br0" timeOffset="19031.7667">22176 6400,'-25'-25,"0"0,25 0,-25 25,25-25,-24 25,24 25,-25 0,0 0,25 0,-25-1,0 1,0 0,1 25,-1-26,0 1,0 25,0-25,1-1,-26 26,25-25,0 0,1-1,-1 1,0 0</inkml:trace>
  <inkml:trace contextRef="#ctx0" brushRef="#br0" timeOffset="20343.9233">17140 6375,'-24'0,"24"25,-25-25,0 0,50 0,0 0,-1 0,-24-25,25 25,0 0,-25-25,0 0,-25 25,0-25,25 50,0 0,-24-25,24 25,-25-25,25 25,-25-25,25 24,-25 1,0 0,1 0,24 0,-25-1,-25 1,25 0,1 0,-1 0,0 24,-25-24,26 25,-1-26,-25 26,25 0,0-1,-24 1,24 0,0-1,-24 1,24-1,0 1,0 0,0-1,1-24,-26 25,25-26,0 1,1 25,-1-25,0-1,0 1,25 0,-25 0,1 0,-1-25,25 24,-25-24,25 25,-25-25,25-25,0 1</inkml:trace>
  <inkml:trace contextRef="#ctx0" brushRef="#br0" timeOffset="20868.576">16371 6772,'0'-25,"-24"0,48 0,1 25,0 0,0 0,0-25,-1 25,26 0,-25-24,0 24,24-25,-24 25,25 0,-1 0,-24-25,25 25,-25-25,24 25,-24 0,25-25,-26 25,1 0,0 0,0-24,0 24,-1 0,-24 24,-24-24,24 25,0 0,-25 0,25 0,0-1,0 1,0 0,-25 25,25-26,0 1,0 0,0 0,0 25,-25-26,25 1,-25 0,25 0,0 24,-24-24</inkml:trace>
  <inkml:trace contextRef="#ctx0" brushRef="#br0" timeOffset="21884.444">18753 5085,'0'25,"-25"-25,25 25,-25-1,25 1,25-25,0 0,-1-25,1 25,0-24,0 24,-25-25,25 25,-25-25,25 25,-25-25,0 0,-25 25,0 0,0 0,0 0,0 0,1 0,-1 25,0-25,0 0,0 25,25 0,0 0,25-25,-25 24,25-24</inkml:trace>
  <inkml:trace contextRef="#ctx0" brushRef="#br0" timeOffset="22476.6984">18629 7392,'24'-25,"-24"0,25 25,-25-25,-25 25,25-24,-24 24,-1 0,0 0,25 24,-25-24</inkml:trace>
  <inkml:trace contextRef="#ctx0" brushRef="#br0" timeOffset="24333.6744">4961 4614,'-25'0,"1"0,-1 0,0 0,25 24,25-24,0 0,-1 25,1-25,0 0,0-25,0 25,24 0,-24-24,25 24,-1 0,-24-25,25 25,-1-25,-24 25,25 0,-25 0,-1-25,1 25,0 0,0 0,0 0</inkml:trace>
  <inkml:trace contextRef="#ctx0" brushRef="#br0" timeOffset="24889.6131">8161 4614,'0'0,"-25"0,0 0,1 0,-1 0,0 0,50 0,0 0,-1 0,26 0,-25 0,25 0,-26-25,26 25,0 0,-1-25,26 25,-26 0,1 0,-1-25,1 25,24 0,-24 0</inkml:trace>
  <inkml:trace contextRef="#ctx0" brushRef="#br0" timeOffset="25366.7534">10741 4465,'0'25,"25"-25,-1 0,1 0,0 0,0 0,24 0,-24-25,25 25,-25 0,24 0,1-25,-1 25,1 0,0-25,-1 25,1 0,0 0,-1-25,1 25,-1 0,1 0,24-24,-24 24,0 0,-1 0,1 0</inkml:trace>
  <inkml:trace contextRef="#ctx0" brushRef="#br0" timeOffset="28042.3489">5780 1786,'0'-25,"25"25,-25-25,0 1,0-1,0 0,0 0,0 0,0 0,0 1,-25-1,25 0,-25 0,25 0,-25 25,25-24,-25 24,25-25,-24 25,24-25,-25 25,0 0,0 0,0 0,1 25,-1-25,0 25,0-1,0-24,1 25,-26 0,25 0,0 0,1 24,-1-24,0 25,0-25,-24 24,24 1,0-25,0 24,0 1,1-25,-1 24,25-24,-25 0,0 24,25-24,-25 25,0-25,25-1,0 26,0-25,0 0,0 24,0-24,0 0,0 0,25-1,-25 26,25-25,0 0,0-1,0 1,-1 0,26-25,-25 25,24 0,-24-25,25 25,-1-25,1 24,24-24,-24 0,24 0,-24 0,24 0,-24 0,24 0,-24 0,24 0,-24-24,24 24,-24 0,0-25,-1 25,1-25,0 0,-1 25,1-25,-1 0,-24 1,25-1,-25 0,-1 0,1 0,0 1,0-1,0 0,-1-25,-24 26,25-26,-25 0,0 1,0-1,0 1,0-1,0 0,-25 1,1-1,-1-24,25 24,-50 1,25-1,1 0,-26 1,0 24,26-25,-26 25,-24 1,24-1,0 0,1 0,-26 25,26-25,-26 25,26-24,-26 24,26 0,-26 0,26 0,-1 24,-24-24,24 25,-24-25,24 25,0 25,-24-26</inkml:trace>
  <inkml:trace contextRef="#ctx0" brushRef="#br0" timeOffset="29529.1742">18728 3572,'-25'0,"0"0,25 25,25-1,0 1,0-25,-25 25,24-25,1 25,-25 0,25-25,0 25,0-1,-25 1,25-25,-25 25,24 0,-24 0,25-1,-25 1,0 0</inkml:trace>
  <inkml:trace contextRef="#ctx0" brushRef="#br0" timeOffset="29779.8179">18777 3597,'0'-25,"-24"25,24-25,-25 25,0 0,0 25,0-25,25 25,-24-25,24 24,-25 1,0 0,0 0,0 0,1 0,-1-1,0 26,0-25,0 0,1 24,-1-24,25 0,-25 0</inkml:trace>
  <inkml:trace contextRef="#ctx0" brushRef="#br0" timeOffset="30824.8754">18306 8483,'0'0,"0"-25,0 1,0-1,0 0,0 0,-25 25,25-25,0 1,-24 24,24-25,0 50,24-25,-24 24,25 1,0 0,-25 0,25 0,-25-1,25 1,-1 25,1-25,-25-1,25 1,0 25,0-25,-25-1,24 1,1 0,-25 0,25-25,-25 25,0-1,25-24,-25 25,25-25,-1 0,-24-25,25 25,-25-24,25-1,-25 0,25 0,-25 0,25 1,-25-1,24 0,-24 0,25 0,-25 1,0-1,25 0,-25 0,25 25,-25-25,25 1,-25-1,0 0</inkml:trace>
  <inkml:trace contextRef="#ctx0" brushRef="#br0" timeOffset="35812.3224">3448 4936,'0'-25,"25"25,0 0,0 0,-1 0,1-24,0 24,0 0,0 0,24 0,-24 0,25 0,-1 0,1 0,-1 0,1 0,25 0,-1 0,-24 0,24 0,25 0,-24 0,-1 0,25 0,-24-25,24 25,0 0,-25 0,26 0,-1 0,0 0,-24 0,24 0,0 0,0 0,0 0,1 0,-1 0,0 0,0 0,1 0,24 0,-25 0,25 0,-25 0,25 0,-25 0,25 0,-25 0,26 0,-26 0,25 0,-25 0,25 0,0-25,-25 25,25 0,-25 0,26 0,-1 0,0 0,0 0,-25 0,25-25,0 25,0 0,0 0,0 0,0-25,0 25,0 0,0 0,0 0,0 0,0 0,0 0,0 0,-25 0,25 0,0 0,0 0,-24 0,24 0,-25 0,25 0,0 0,-25 0,0 0,1-25,-1 25,0 0,0 0,0 0,1-24,-1 24,-25 0,26 0,-26 0,25-25,-49 25,24 0,1 0,-26 0,26 0,-26 0,1 0,-1 0,-24-25,25 25,-1 0,-24 0,25 0,-25-25,-1 25,1 0,0 0,0 0,0-25,0 25,-50 0,0 0,0 0</inkml:trace>
  <inkml:trace contextRef="#ctx0" brushRef="#br0" timeOffset="37599.9658">4019 6226,'0'-25,"0"0,0 50,0 0,0 0,0 0,0-1,0 1,0 0,0 0,0 0,0-1,0 1,0 0,25-25,-25 25,0 0,24-25,1 0,0-25,0 0,-25 0,0 0,25 1,-25-1,0 0,0 0,0 0,0 50,24-25,-24 25,25-25,-25 25,25-25,-25 25,25-25,0 24,-1-24,-24 25,25-25,0-25,-25 1,25-1,-25 0,0 0,0 0,0 1,0-1,0 0,0 0,-25 25,25-25,-25 1,0 24</inkml:trace>
  <inkml:trace contextRef="#ctx0" brushRef="#br0" timeOffset="37792.8867">4540 6226,'24'0,"1"-25,0 25,-25-25,25 25,0-24,-1 24,-24-25,25 25,0 0</inkml:trace>
  <inkml:trace contextRef="#ctx0" brushRef="#br0" timeOffset="38255.7225">4688 6400,'0'24,"-24"-24,48 0,1 0,0 0,0-24,0 24,-1-25,26 0,-25 25,24-25,-24 0,25 25,-25-24,0-1,24 25,-24-25,0 25,0 0,-25-25,24 25,-24 25,0 0,-24-25,24 25,0-1,0 1,0 0,24-25,1 0,0-25,0 25,0-25,-1 1,1-1,-25 0,25 0,-25 0,0 1,0-1,0-25,0 25,0 1,-25 24,25-25,-25 0,1 25,-1-25,0 25,0 0,0 0,-24 0,24 0,-25 0,26 25,-26-25,25 25</inkml:trace>
  <inkml:trace contextRef="#ctx0" brushRef="#br0" timeOffset="39214.8628">7615 5978,'0'0,"0"-25,0 0,0 1,-24 24,24 24,-25 1,25 0,-25 0,25 0,0-1,0 1,0 0,0 0,0 0,25-25,0 24,-1-24,1 0,0 0,0 0,0-24,-1 24,-24-25,25 25,-25-25,25 0,-25 0,0 1,0-1,0 0,0 0,0 0,-25 1,0-1,25 0,-24 25,-1 0,0-25,0 25,0 0,1 0,-1 0,25 25</inkml:trace>
  <inkml:trace contextRef="#ctx0" brushRef="#br0" timeOffset="39552.1648">7963 5680,'-25'0,"25"25,0 0,0 0,0-1,25-24,-1 25,1 0,0-25,0 0,0 0,-1 0,1 0,0 0,0-25,-25 0,0 1,0-1,0 0,0 0,-25 0,25 1,-25-1,0 0,1 0,-1 0,0 25,0 0,0-24,1 24,-1 24,0-24,0 25</inkml:trace>
  <inkml:trace contextRef="#ctx0" brushRef="#br0" timeOffset="43437.1723">4788 3746,'0'-25,"0"0,-25 25,25 25,-25-25,25 25,-25-25,25 24,-25 1,25 0,-24 0,24 0,-25-1,25 26,-25-25,0 0,25 24,-25-24,1 25,24-26,-25 26,0 0,25-26,-25 1,25 25,-25-25,25-1,-24 1,24 0,0 0,0 0,0-1,0 1,0 0,0-50</inkml:trace>
  <inkml:trace contextRef="#ctx0" brushRef="#br0" timeOffset="44176.0401">3473 3423,'-25'-25,"25"0,0 1,0 48,0 1,25 0,-25 0,25-25,-25 25,25-25,-25 24,0 1,24-25,-24 25,25-25,-25 25,25-25,-25 25,25-25,0 0,-25-25,24 25,1-25,0 0,0 0,0 1,-1-1,1 0,0 0,25-24,-26 24,26-25,-25 1,25-1,-1 25,1-24,-25-1,24 25,1-24,-25 24,-1 0,1 25,0-25,0 0,0 25,-1 0,1 0,-25 25</inkml:trace>
  <inkml:trace contextRef="#ctx0" brushRef="#br0" timeOffset="45741.5023">4465 7689,'0'0,"0"-24,-25 24,25 24,0 1,0 0,0 0,0 0,0-1,0 26,0-25,0 0,0 24,0-24,0 0,25 0,-25 0,0-1,0 1,0 0</inkml:trace>
  <inkml:trace contextRef="#ctx0" brushRef="#br0" timeOffset="45982.9328">3994 8037,'0'0,"25"0,0 0,-1-25,1 25,0-25,0 25,0 0,-1-25,1 25,0 0,25-25,-26 25,1-24,25 24,-25 0,-1-25,26 25,-25 0,0 0,-1 0</inkml:trace>
  <inkml:trace contextRef="#ctx0" brushRef="#br0" timeOffset="46275.9249">4416 8384,'0'25,"24"0,-24-1,0 1,0 0,0 0,0 0,0-1,0 1,25 0,-25 0,0 0,0-1,0 1,0 0,0 0</inkml:trace>
  <inkml:trace contextRef="#ctx0" brushRef="#br0" timeOffset="46493.8013">4143 8458,'-25'0,"50"-24,0 24,-1-25,1 25,-25-25,25 25,0-25,0 25,24-25,-24 25,0-24,0 24,-1-25,1 25,0 0,0-25,0 25,-1 0,1 0</inkml:trace>
  <inkml:trace contextRef="#ctx0" brushRef="#br0" timeOffset="46910.7826">4837 8508,'0'25,"25"-25,-25 25,0-1,0 1,0 0,0 0,25-25,-25 25,0-1,0 1,0 0,0 0</inkml:trace>
  <inkml:trace contextRef="#ctx0" brushRef="#br0" timeOffset="47198.7229">5061 7838,'24'0,"-24"25,25-25,-25 25,25-25,-25 25,25-25,0 24,-1 1,-24 0,25-25,0 25,0 0,0 0,-1-1,1 1,0 0,0-25,0 0,-25 25</inkml:trace>
  <inkml:trace contextRef="#ctx0" brushRef="#br0" timeOffset="47374.6228">5433 7962,'-25'25,"0"-25,25 25,-25-25,0 0,1 25,-1 0,25-1,0 1,0 0,0 0,0 0,0-1</inkml:trace>
  <inkml:trace contextRef="#ctx0" brushRef="#br0" timeOffset="47637.6533">5904 7565,'0'0,"25"0,-25-24,0-1,0 50,0-1,0 1,0 0,0 0,-25 0,25-1,0 26,0-25,0 0,0 24,0-24,0 0,0 0,0-1,0 1,0 0,0 0</inkml:trace>
  <inkml:trace contextRef="#ctx0" brushRef="#br0" timeOffset="47840.5456">5681 8037,'0'25,"0"-50,24 25,-24-25,25 25,0 0,0-25,0 0,-1 25,1-25,0 25,0-24,0 24,-1 0,1-25,0 25,0 25</inkml:trace>
  <inkml:trace contextRef="#ctx0" brushRef="#br0" timeOffset="48086.7065">6028 8409,'0'0,"0"25,0-1,0 1,0 0,0 0,0 0,0-1,0 1,0 0,0 0,0 0,0-1,0 1,0 0,0 0</inkml:trace>
  <inkml:trace contextRef="#ctx0" brushRef="#br0" timeOffset="48262.6068">5829 8434,'25'-25,"0"25,-25-25,25 25,0-25,-1 25,1-25,0 25,0-24,0 24,-1 0,1 0,0 0,0 0,0 0</inkml:trace>
  <inkml:trace contextRef="#ctx0" brushRef="#br0" timeOffset="48570.4925">6226 8558,'25'0,"0"0,0 0,0 0,-1 0,1 0,-25 24,0 1,0 0,0 0,0 0,0-1,0 1,0 0,0 0,0 0,0-1,0 1,25-25,-25-25,25 25,-25-24,25-1,-1 25,1-25,-25 0,25 0,0 1</inkml:trace>
  <inkml:trace contextRef="#ctx0" brushRef="#br0" timeOffset="49742.1048">6846 7739,'0'0,"0"-25,0 0,0 1,25 24,0 0,0 0,0 0,-25 24,24-24,1 25,0 0,0-25,-25 25,25-25,-1 25,1-1,0-24,0 25,0-25</inkml:trace>
  <inkml:trace contextRef="#ctx0" brushRef="#br0" timeOffset="49921.2633">7268 7714,'0'0,"-25"0,1 0,-1 25,0-25,0 0,0 25,0 0,1-1,-1 1,25 0,-25 0,25 0,0-1,25-24</inkml:trace>
  <inkml:trace contextRef="#ctx0" brushRef="#br0" timeOffset="50162.4084">7591 7441,'24'-24,"-24"-1,0 0,-24 25,24 25,0 0,0-1,24 1,-24 25,0-25,25-1,-25 1,0 25,25-25,-25-1,0 26,0-25</inkml:trace>
  <inkml:trace contextRef="#ctx0" brushRef="#br0" timeOffset="50365.2925">7392 8037,'0'0,"0"-25,25 25,0 0,-25-25,25 25,-1-25,1 0,0 25,0-24,0-1,24 25,-24-25,0 0,0 25,-1-25,1 25,0 0,0 0</inkml:trace>
  <inkml:trace contextRef="#ctx0" brushRef="#br0" timeOffset="50643.4736">7764 8359,'0'0,"0"25,25-25,-25 25,0 0,0-1,0 1,0 0,0 0,0 0,0-1,0 1,0 0,0 0,0 0,0-1,0 1,0 0</inkml:trace>
  <inkml:trace contextRef="#ctx0" brushRef="#br0" timeOffset="50867.8269">7566 8384,'0'-25,"25"0,-1 1,1 24,-25-25,25 25,0-25,0 0,-1 25,1-25,0 25,0-24,0 24,-1 0,1 0,0 24</inkml:trace>
  <inkml:trace contextRef="#ctx0" brushRef="#br0" timeOffset="51157.5954">7863 8458,'25'0,"0"-24,0-1,0 25,-1-25,1 0,0 25,0-25,0 25,-1-24,1 24,-25 24,0 1,0 0,0 0,0 0,0-1,0 1,-25 0,1 0,-1 0,25-1,-25-24,0 25,0 0,1-25,-1 0,25 25,-25-25</inkml:trace>
  <inkml:trace contextRef="#ctx0" brushRef="#br0" timeOffset="51762.286">7839 7193,'0'-24,"0"-1,0 0,0 0,-25 25,25-25,-25 25,0 0,0 0,1 0,-1 0,0 0,0 0,0 0,25 25,-24-25,-1 0,0 25,0-25,25 25,-25-25,1 25,-1-1,0-24,25 25,-25 0,25 0,0 0,-25-25,25 24,0 1,0 0,0 0,-24-25,24 25,0-1,0 1,0 0,0 0,0 24,0-24,0 0,0 0,24 24,-24-24,0 25,25-25,-25 24,0 1,25-1,-25 1,25-25,-25 25,25-1,-25 1,24-1,-24-24,25 25,-25-1,25 1,-25 0,25-1,-25-24,0 25,25-1,-25 1,0-25,0 24,0 1,0-25,0 24,0-24,0 0,0 0,0-1,0 1,0 0,0 0,-25-25,25 25,-25-25,0 0,0 0,1 0,-1-25,0 25,0-25</inkml:trace>
  <inkml:trace contextRef="#ctx0" brushRef="#br0" timeOffset="52500.3963">6127 7144,'0'-25,"0"0,0 0,-25 25,25-24,-25-1,1 0,-1 25,0 0,0 0,0 0,1 0,-1 0,0 0,25 25,-25-25,0 0,1 0,-1 25,0-25,0 0,25 24,-25-24,25 25,-24-25,24 25,-25-25,25 25,-25 0,0-1,25 1,-25 0,25 0,-24-25,24 25,0-1,0 1,-25-25,25 25,0 0,0 0,0-1,0 1,0 0,0 0,0 24,0-24,0 0,0 0,0 24,0-24,25 25,-1-1,1 1,-25-25,25 24,-25 1,25 0,0-1,-25 1,24 0,-24-26,25 26,-25 0,25-1,0 1,-25-1,25 1,-25 0,0-1,24 1,-24-1,0-24,25 25,-25-1,0-24,0 25,0-25,0-1,0 1,0 0,0 0,0 0,-25 0,25-1,0 1,-24-25,24 25,-25 0,0-25,25 25,-25-25,0 0,1 0,-1 0,-25 0,25 0,1 0,-26 0</inkml:trace>
  <inkml:trace contextRef="#ctx0" brushRef="#br0" timeOffset="53397.907">4614 6970,'0'0,"-25"0,0 0,25 25,-24-25,-1 0,0 0,25 25,-25-25,0 0,1 0,-1 0,0 0,25 25,-25-25,0 24,1-24,24 25,-25-25,0 25,0-25,25 25,-25-25,1 25,-1-25,25 24,-25 1,0-25,25 25,-25 0,1-25,24 25,-25-1,25 1,0 0,-25-25,25 25,0 24,0-24,0 0,0 0,0 0,0 24,0-24,0 25,0-26,0 26,0-25,0 24,0-24,0 25,25-1,-25-24,0 25,25 0,-25-26,0 26,0 0,0-1,24 1,1-1,-25 1,0 0,25 24,-25-24,0-1,25 1,-25-1,0 1,0 0,0-1,25 1,-25-25,0 24,0-24,0 25,0-25,0-1,0 26,-25-25,25 0,-25-1,25 1,-25 0,0 0,1-25,-1 25,0-25,0 0,0 0,0 0,1 0,-26 0,25 0,-24-25,24 25,-25-25,1 0,24 0,-25 25,1-24,-1-1,25 0,-24 0,-1 0,25 1,-24 24,24-25,-25 25</inkml:trace>
  <inkml:trace contextRef="#ctx0" brushRef="#br0" timeOffset="60407.5558">9252 6548,'0'-24,"0"-1,0 50,0-1,0 1,0 0,0 0,0 0,0 24,0-24,0 25,0-26,0 1,0 25,0-25</inkml:trace>
  <inkml:trace contextRef="#ctx0" brushRef="#br0" timeOffset="60654.4808">8905 7392,'0'0,"-25"0,25 25,-24-25,24-25,0 0,24 25,1 0,0-25,0 25,0-25,-1 25,26-24,-25-1,24 25,1-25,0 25,-1-25,1 25,-25-25,24 25,1-24,0 24,-26 0,26 0,-25 0,0 0</inkml:trace>
  <inkml:trace contextRef="#ctx0" brushRef="#br0" timeOffset="60914.4577">9451 7665,'0'24,"0"1,0 0,0 0,25-25,-25 25,0-1,0 1,0 0,0 0,25 0,-25-1,0 1,0 0,0 0,0 0,0 0,0-1,-25-24</inkml:trace>
  <inkml:trace contextRef="#ctx0" brushRef="#br0" timeOffset="61074.3621">9302 7739,'0'0,"0"-25,0 0,-25 1,25-1,25 0,0 25,-25-25,25 25,0 0,-25-25,24 25,1-24,0 24,0 0,24 0,-24 0,0 0</inkml:trace>
  <inkml:trace contextRef="#ctx0" brushRef="#br0" timeOffset="61253.4548">9823 7937,'0'0,"0"25,0 0,0 0,0 0,0 0,0-1,0 1,0 0,0 0</inkml:trace>
  <inkml:trace contextRef="#ctx0" brushRef="#br0" timeOffset="61480.4295">10046 7739,'0'0,"25"0,0 0,-25 25,0 0,0-1,0 1,0 0,0 0,0 0,0-1,0 1,0 0,0 0,0 0</inkml:trace>
  <inkml:trace contextRef="#ctx0" brushRef="#br0" timeOffset="61642.3375">9947 7764,'0'-25,"0"0,25 0,0 25,-1-24,-24-1,25 25,0-25,0 25,0-25,-1 25,1-25,0 25,0 0,0-24</inkml:trace>
  <inkml:trace contextRef="#ctx0" brushRef="#br0" timeOffset="61964.1934">10319 8086,'0'-24,"25"24,-25-25,25 0,0 0,-1 25,-24-25,25 25,0-25,0 25,0 0,-25-24,24 24,1 0,-25 24,0 1,0 0,0 0,0 0,-25-25,25 25,0-1,-24-24,24 25,0 0,24-50,1 0,-25 1,25-1,0-25</inkml:trace>
  <inkml:trace contextRef="#ctx0" brushRef="#br0" timeOffset="62167.4533">10865 7565,'0'0,"0"-24,0 48,0 1,0 0,0 0,0 0,0-1,-25 1,25 0,0 0,0 0,0-1,0 1,0 0,0 0,0 0,-25-25</inkml:trace>
  <inkml:trace contextRef="#ctx0" brushRef="#br0" timeOffset="62362.4936">10691 7590,'0'0,"0"-25,0 1,25 24,0-25,0 0,-1 0,1 25,0 0,-25-25,25 25,0 0,-25-24,24 24,1 0,0 0,0 0,-25 24,0 1,0 0</inkml:trace>
  <inkml:trace contextRef="#ctx0" brushRef="#br0" timeOffset="62583.3915">10914 7615,'0'0,"0"-25,25 25,0 0,-25-25,25 25,-25-24,25 24,-1-25,1 25,-25-25,25 25,-25-25,25 25,0-25,-25 50,0 0,0 0,0 0,-25-1,25 1,-25-25</inkml:trace>
  <inkml:trace contextRef="#ctx0" brushRef="#br0" timeOffset="63246.58">11237 7020,'0'0,"0"-25,0 0,0 0,0 1,0-1,-25 0,0 25,0 0,1 25,-26-25,25 25,0-25,-24 24,-1 1,25 0,-24 0,-1 0,25-1,-24-24,24 25,-25 0,1 0,24 0,-25-1,26 1,-26 0,25 0,-24 0,24-1,-25-24,25 25,-24-25,-1 25,0-25,26 0,-26 25,0-25,1 0,-1 0,1 0,-1 0,0 0,1 0,-1 0,25 0,-24 0,-1 0,25 0,1 25,-26-25,25 0,0 0,1 0,-1 0,0 24,0-24,0 0,0 0,1 25,-1-25,0 25,0 0,0-25,25 25,-24-1,-1 1,25 0,0 0,0 0,0-1,0 1,0 25,0-25,0 24,0-24,25 25,-25-26,24 26,1-25,0 25,0-26,0 26,-25-25,24 0,1-1,0 1,-25 0,25 0,-25 0,25-25,-25 24,0 1,25-25,-25 25,-25-25,0 0,0 0,0 0,0 0,1 0,-1 0,-25 0,1 0,-1 25,0-25,1 25,-1-25,1 24,-1 1,0 0,-24 0,24 0,26-25,-26 24,0 1,1 0,-1 0,25-25,-24 25,-1-1,25 1,-24 0</inkml:trace>
  <inkml:trace contextRef="#ctx0" brushRef="#br0" timeOffset="68691.7503">4465 6672,'0'-24,"-25"24,1 0,24-25,24 25,1 0,0 0,0 0,0 0,-1 0,1 0,25-25,-25 25,24-25,1 25,-1-25,1 1,0 24,-1-25,26 0,-26 0,26 0,-1 1,-24-1,24 0,-24 0,24 25,-24-25,-1 25,1-24,0 24,-1-25,-24 25,25 0,-26-25,1 25,0 0,0 0,0 0,-1 0</inkml:trace>
  <inkml:trace contextRef="#ctx0" brushRef="#br0" timeOffset="69944.4991">8856 6276,'0'0,"-50"24,25 1,0-25,1 25,-1 0,-25-25,25 25,25-1,-24 1,-1 0,0 0,0-25,25 25,-25-1,25 1,0 25,-24-25,24-1,-25 26,25-25,-25 24,0 1,25 0,-25-1,25 1,-24 0,24 24,0-24,0 24,0-24,0-1,0 26,0-26,0 1,24 24,-24-24,25 24,0-24,0-1,0 1,-1 24,-24-24,25 0,0-1,0 1,0 0,-1-1,1-24,0 25,25-1,-26-24,26 25,-25-26,24 1,1 0,0 0,-1 0,26-1,-26-24,26 25,-1-25,1 25,-1-25,0 0,26 0,-26-25,25 25,0-25,-24 1,24-1,0 0,0 0,-24 0,24 1,-24-1,24 0,-25 0,1-24,-1 24,-24-25,24 1,-24-1,-1 0,1 1,-1-26,1 26,0-26,-26 1,26-1,-25 1,0 0,0-1,-1 1,1-25,0 24,-25-24,25 25,-25-26,0 26,0-25,0 24,-25 1,25-25,-25 24,-24 1,-1-25,0 24,-24 26,-1-26,-24 26,0-1,-25 0,-25 26,0-1,-24 25,-1 0,-24 25,-1-1,-24 26</inkml:trace>
  <inkml:trace contextRef="#ctx0" brushRef="#br0" timeOffset="74210.4697">22002 5829,'0'-25,"-25"25,25-25,0 1,0 48,-25-24,25 25,0 0,0 0,25-25,0 25,0-50,-25 0,0 0,0 0,-25 25,0 0,25 25,-25-25,1 0,24 25,0 0,0 0,24-25,1 0,0 0,0 0,0 0,-25-25,25 25,-25-25,0 0,0 0,-25 25,0 0,0 0,0 25,0-25,25 25,-24-25</inkml:trace>
  <inkml:trace contextRef="#ctx0" brushRef="#br0" timeOffset="81142.4671">4713 7094,'25'0,"0"0,0 0,-1 0,26 0,-25 0,0-25,24 25,1 0,-25-24,24 24,1-25,0 25,24-25,-24 0,24 0,0 1,1-1,-1 25,25-25,1 0,-26 0,25 0,0 1,-24 24,24-25,0 0,1 25,-1-25,0 0,0 25,0-24,25 24,-24-25,-1 0,0 25,0-25,1 25,-1-25,0 1,0-1,0 25,25-25,-24 0,-1 0,0 1,0 24,1-25,24 0,-25 0,0 25,0-25,-24 1,24 24,0-25,-25 0,1 25,-1-25,1 25,-1-25,1 25,-1-24,-24 24,-1 0,26-25,-26 25,1-25,-25 25,24 0,-24 0,0-25,0 25,-1 0,-48 0</inkml:trace>
  <inkml:trace contextRef="#ctx0" brushRef="#br0" timeOffset="81848.3375">9724 6350,'-25'0,"0"0,0 0,25 25,-24-25,24 25,-25-25,0 24,25 1,-25-25,0 25,1 0,24 0,-25-25,0 24,0 1,0-25,25 25,-24 0,-1-25,0 0,25 25,-25-25,0 0,0 0,25-25,25 25,0 0,0 0,0 0,0 0,-1 25,1-25,0 0,0 24,0-24,-1 25,1-25,0 25,0-25,0 25,-1-25,1 25,0-25,25 24,-26-24,1 25,0-25,0 0</inkml:trace>
  <inkml:trace contextRef="#ctx0" brushRef="#br0" timeOffset="82413.8112">9104 7144,'-25'-25,"50"25,-1 0,1 0,0 0,0 0,24 0,1-25,0 25,-1 0,26 0,-26-25,26 25,24 0,-25-24,1 24,24-25,0 0,-24 25,24-25,-25 0,26 1,-26 24,0-25,26 0,-26 0,0 25,26-25,-26 0,0 25,1-24,-26 24,26-25,-1 25,1 0,-26-25,26 25,-26 0,1-25,24 25,-24 0,0 0,-26 0,26-25,-25 25,0 0,-1 0,1 0,-50 0</inkml:trace>
  <inkml:trace contextRef="#ctx0" brushRef="#br0" timeOffset="91215.7061">12353 3721,'-25'0,"25"-25,0 50,25 0,-25-1,25-24,-25 25,25 0,-25 0,24-25,-24 25,25-25,0 0,0 0,0-25,0 25,24-25,-24 0,25 0,-1 1,26-1,-26 0,26 0,-26-25,26 26,-1-26,-24 25,24 0,-24-24,24 24,-24-25,-1 26,1-1,0 0,-26 0,26 0</inkml:trace>
  <inkml:trace contextRef="#ctx0" brushRef="#br0" timeOffset="95932.7859">15975 5854,'0'0,"0"-25,0 0,-25 25,25-25,-25 50,0 0,25 0,-25 0,25 0,-24-25,24 24,0 1,0 0,0 0,-25 0,25-1,0 1,25 0,-25 0,24 0,1-1,0 1,0-25,0 0,-1 0,1 0,0 0,0 0,-25-25,25 25,-1-24,1 24,-25-25,25 0,0 25,-25-25,25 0,-25 1,24-1,-24 0,0 0,0 0,0 1,-24 24,24-25,-25 0,0 0,0 25,0-25,1 25,-1 0,0 0,0 0,0 0,1 0,-1 0,0 25,0-25,0 0,25 25,0 0,0 0,0-1,25-24,0 0,0 25,0-25,-1 0,-24 25,25-25,0 0,0 25,0-25,-1 25,1-25,0 24,0-24,-25 25,25-25,-25 25,24-25,-24 25,25-25,0 25,-25-1,25-24,0 25,-25 0,24-25,-24 25</inkml:trace>
  <inkml:trace contextRef="#ctx0" brushRef="#br0" timeOffset="97213.8471">17016 6201,'0'25,"0"0,25-25,0 0,-25-25,25 25,-25-25,0 0,0 1,-25 24,0 0,25 24,-25-24,25 25</inkml:trace>
  <inkml:trace contextRef="#ctx0" brushRef="#br0" timeOffset="97689.8293">16595 5978,'24'0,"1"0,-25-25,25 25,0 0,0 0,0 0,-1 0,1 0,0 0</inkml:trace>
  <inkml:trace contextRef="#ctx0" brushRef="#br0" timeOffset="97905.7491">16595 6276,'0'0,"24"-25,1 25,-25-25,25 25,0-25,0 25</inkml:trace>
  <inkml:trace contextRef="#ctx0" brushRef="#br0" timeOffset="98729.9028">16744 5606,'0'0,"-25"0,25-25,0 0,0 0,0 1,0-1,-25 25,25-25,0 0,0 0,25 25,0 0,-25 25,24-25,1 0,-25 25,25-25,-25 25,25 0,0-1,-1 1,-24 0,25 0,-25 0,25-1,-25 1,0 0,0 0,0 0,0 24,0-24,0 0,0 0,0 0,0-1,0 1,0 0,0 25,0-26,0 1,0 0,0 0,0 0,0-1,25 1,-25 0,0 0,25 0,-25-1,0 1,24 0,-24 0,25 0,0-25,-25 24,25-24</inkml:trace>
  <inkml:trace contextRef="#ctx0" brushRef="#br0" timeOffset="98908.8434">17240 6350,'-25'0,"25"-25,0 0,0 1</inkml:trace>
  <inkml:trace contextRef="#ctx0" brushRef="#br0" timeOffset="99691.1867">17264 6424</inkml:trace>
  <inkml:trace contextRef="#ctx0" brushRef="#br0" timeOffset="99895.11">17041 6499,'0'-25,"-25"25</inkml:trace>
  <inkml:trace contextRef="#ctx0" brushRef="#br0" timeOffset="101916.6067">13965 12030,'0'-25,"-24"25,-1 0,25-24,-25 24,0 0,25 24,-25-24,25 25,0 0,-24 0,24 0,-25-1,25 1,-25 0,0 25,25-25,-25 24,1 1,24-25,0 24,-25 1,25-25,0 24,25-24,-25 0,0 24,24-24,1 0,0 0,-25 0,25-25,0 0,-25 24,24-24,1 0,0-24,0 24,0 0,-1-25,1 0,25 0,-25 0,-1-24,1 24,-25-25,25 26,0-26,-25 0,0 26,0-26,0 25,0 0,0 1,0-1,-25-25,25 25,-25 25,0-25,1 1,-1-1,-25 25,25-25,1 25,-1 0,0 0,0 0,0 0,1 0,-1 25,0 0,0-25,25 24,-25 1,25 0,0 0,0 0,0 0,0-1,0 1,0 0,25 0,0 0,-25-1,25 1,0-25,-25 25,24-25,1 25,0-25,0 25,0-25,-1 0,1 24,0-24,0 0,-25 25,25-25,-1 25,1 0,0 0,-25-1,25 1,0 0,-1 0</inkml:trace>
  <inkml:trace contextRef="#ctx0" brushRef="#br0" timeOffset="102147.605">14586 12353,'-25'0,"25"-25,25 25,-1-25,1 25,0 0,0 0,0 0,-1 0,-24-25,25 25,0 0</inkml:trace>
  <inkml:trace contextRef="#ctx0" brushRef="#br0" timeOffset="102343.351">14685 12477,'0'0,"0"25,25-25,-1 0,1-25,0 25,0 0,0 0,-1-25,1 25,0 0,0-25,0 25</inkml:trace>
  <inkml:trace contextRef="#ctx0" brushRef="#br0" timeOffset="102617.1953">15354 12204,'0'25,"0"-50,25 25,0-25,0 25,0 0,-1-25,1 25,0 0,0 0,0-25,-1 25,1 0,0 0,-25-24,25 24,0 0,0 0</inkml:trace>
  <inkml:trace contextRef="#ctx0" brushRef="#br0" timeOffset="103032.5643">15975 11782,'0'-25,"0"1,0-1,-25 0,25 0,-25 25,25-25,0 50,0 0,0 0,0 0,25-1,-25 1,0 0,0 0,0 0,0-1,0 26,0-25,0 0,0-1,0 26,0-25,25 0,-25-1,0 1,0 0,0 0,0 0,24 0,-24-1,0 1</inkml:trace>
  <inkml:trace contextRef="#ctx0" brushRef="#br0" timeOffset="103568.5277">16421 11956,'-25'0,"25"-25,-25 25,25-25,-24 25,24 25,24-25,1 0,0 0,0 0,0-25,24 25,-24 0,25 0,-26 0,26-25,-25 25,25 0,-26 0,1-24,25 24,-25 0</inkml:trace>
  <inkml:trace contextRef="#ctx0" brushRef="#br0" timeOffset="103788.3621">16843 11757,'-25'0,"50"0,-75 0,25 0,1 0,-1 0,25 25,-25-25,0 0,0 0,0 0,25 25,0 0,0 0,0-1,0 1,0 0,0 0,25 0,-25-1,25 1,-25 0,25 0,-25 0,25-1,0 1</inkml:trace>
  <inkml:trace contextRef="#ctx0" brushRef="#br0" timeOffset="104108.2991">17165 11683,'0'0,"0"-25,0 0,-25 25,25-24,-24 24,24 24,24 1,-24 0,25 0,-25 0,0-1,25 1,-25 0,25 25,-25-26,0 1,0 0,25 0,-25 0,0-1,0 1,0 0,0 0,0 0,0-1,0 1,-25-25,25 25,-25-25,0-25,25 0</inkml:trace>
  <inkml:trace contextRef="#ctx0" brushRef="#br0" timeOffset="104434.2144">17587 11782,'0'0,"0"25,0 0,0 0,0-1,-25-24,25 25,0 0,0 0,25-25,-25 25,25-25,-25 24,24-24,1 0,0 0,0 0,-25-24,25 24,-25-25,0 0,0 0,-25 0,25 1,-25-1,0 25,0-25,1 0,-1 0,0 25,0-24,0 24,1-25</inkml:trace>
  <inkml:trace contextRef="#ctx0" brushRef="#br0" timeOffset="104671.1691">17339 11361,'-25'0,"0"-25,0 25,25-25,-24 25,-1-25</inkml:trace>
  <inkml:trace contextRef="#ctx0" brushRef="#br0" timeOffset="105346.7596">15602 12849,'0'0,"-24"0,48-25,1 25,25 0,-25 0,0 0,24-25,1 25,-1 0,1-25,0 25,24-24,0 24,-24-25,24 25,1-25,24 25,-25-25,1 25,-1-25,26 25,-26-24,0-1,1 25,-1-25,25 25,-24-25,-26 25,26-25,-1 25,1-24,-1 24,-24 0,24-25,-24 25,-1-25,1 25,0 0,-1 0,-24 0,0-25,0 25,-1 0,-24 25</inkml:trace>
  <inkml:trace contextRef="#ctx0" brushRef="#br0" timeOffset="105943.6419">16297 12824,'0'0,"-50"25,1-25,-1 25,25-25,-24 24,24-24,-25 0,26 25,-1-25,0 0,0 0,25 25,25-25,0 0,0 0,-1 0,1 0,25 0,-1 0,-24 0,25-25,24 25,-24 0,24-25,-24 25,24 0,25-24,-24 24,-1-25,1 25,24 0,-25-25,1 25,24-25,-25 25,1 0,-1-25,25 25,-24 0,-1-24,1 24,-1 0,1-25,-1 25,0 0,-24 0,0-25,24 25,-24 0,-1 0,1-25,-25 25,24 0,-24 0,0 0,0 0,-1-25,1 25,0 0,-50 0</inkml:trace>
  <inkml:trace contextRef="#ctx0" brushRef="#br0" timeOffset="108090.3939">18405 11460,'0'0,"-24"0,24-25,-25 25,25-25,-25 0,0 1,0 24,25-25,-24 25,-1-25,0 0,0 25,0-25,1 1,-1-1,0 25,0-25,-24 0,24 0,-25 0,25 1,-24-1,-1 0,1 0,-1 0,25 25,-25-24,1-1,-1 0,1 0,24 25,-25-25,1 1,-1 24,0-25,26 0,-26 25,0-25,1 25,-1 0,25-25,-24 25,-1-24,1 24,-1 0,0 0,1-25,-1 25,25 0,-24 0,-1 0,25 0,-24 0,24 0,0 0,-25 0,26 0,-1 0,-25 0,25 0,1 0,-1 25,-25-25,25 0,1 0,-1 24,0-24,-25 0,26 0,-1 25,0-25,0 0,0 25,1-25,-1 0,0 25,0-25,-24 25,24-25,0 24,0-24,0 25,0-25,1 25,-1-25,0 25,-25 0,26-25,-1 24,0 1,0-25,0 25,1-25,-1 25,0 0,0-25,0 24,1 1,-1 0,0 0,0-25,0 25,1 0,-1-1,0 1,25 0,-25 0,0 0,1-1,24 1,-25 0,0 0,25 0,-25-25,0 24,25 1,-24 0,24 0,-25 0,25-1,-25 1,25 0,0 0,-25 24,25-24,0 0,-25 0,25 24,0-24,0 25,0-25,0-1,0 26,0-25,0 24,0-24,0 0,0 25,25-25,-25 24,0-24,25 25,-25-26,25 26,0-25,-25 24,24-24,1 25,0-25,0 24,0-24,-1 0,26 24,-25-24,24 0,-24 25,25-26,-25 1,24 0,1 0,-1 24,1-24,0 0,-1 0,26-25,-26 25,1-1,24 1,-24 0,24-25,1 25,-26-25,26 25,-1-25,1 0,-1 25,-24-25,24 0,0 0,1 0,-1 0,1 0,24 0,-25 0,1-25,-1 25,1-25,-1 25,0-25,1 25,24-25,-25 25,1-25,-1 1,1-1,-1 0,-24 25,24-25,1 0,-26 1,26-1,-26 0,1-25,-1 26,1-1,24-25,-49 1,25 24,-1-25,-24 1,0-1,25 0,-26 1,-24-26,25 26,-25-26,0 26,0-26,0 26,-25-26,25 1,-24 24,-26-24,25-1,0 26,-24-26,-1 26,1-26,-1 26,0-26,1 26,-1-26,25 26,-24-26,-1 26,1-1</inkml:trace>
  <inkml:trace contextRef="#ctx0" brushRef="#br0" timeOffset="109658.7081">17612 6102,'-25'0,"25"-25,0 0,0 50,0 0,0 0,0 0,0-1,0 1,0 0,25-25,-25 25,24-25,-24 25,25-25,-25-25,25 25,-25-25,0 0,0 0,0 1,0-1,-25 25,25 25,0-1,0 1,0 0,25-25,-25 25,25 0,0-25,-25 24,25-24,-25 25,24-25,-24-25,0 1,0-1,-24 0,-1 25,25-25,-25 25,25-25,0 50,0 0,25-25,-25 25,25-25,-25 25,24-25,-24 24,25-24,-25-24,0-1,-25 25,25-25,-24 25,24-25,-25 25,25-25,-25 25,50 25,0 0,-1 0,-24 0</inkml:trace>
  <inkml:trace contextRef="#ctx0" brushRef="#br0" timeOffset="110835.9816">17810 6300,'0'-24,"0"48,0-73,0 24,0 0,-25 25,25 25,0 0,0 0,0-50,0 0,0 50,0 0,-24-1,24 1,-25 0,25 0,0 0,-25-25,25 24,0 1,0 0,-25-25,25 25,0 0,-25-25,25 24,0 1,-25-25,25 25,0 0,-24 0,24-1,-25 1,0 25,25-25,-25-1,25 1,-25 0,1 25,24-25,-25-1,25 1,-25 25,25-25,-25-1,25 1,-25 25,25-25,-24-1,24 26,-25-25,25 24,-25-24,25 0,-25 0,25 24,-25-24,1 0,24 25,-25-26,25 1,-25 25,0-25,25-1,-25 26,1-25,24 24,-25-24,0 25,25-25,-25 24,25-24,-25 25,25-25,-24 24,24-24,0 0,-25 24,25-24,-25 0,25 25,0-26,-25 1,25 0,-25 25,25-26,-24 1,24 0,-25 25,25-26,-25 1,25 0,-25 0,25 0,-25-1,25 1,-24-25,24 25,0 0,-25-25,25 25,0-1,0 1,-25-25,25 25,0 0,-25-25,25 25,0-50,0 0,0 0,0 0,0 1</inkml:trace>
  <inkml:trace contextRef="#ctx0" brushRef="#br0" timeOffset="112241.7055">17785 6449,'0'-25,"0"1,0-1,25 25,-25 25,25-25,-25 24,25-24,0 25,-1-25,1 25,0 0,0-25,0 25,-1-25,1 0,-25 24,25-24,-25 25,-25-25,0 0,1 25,-1-25,0 0,25 25,-25-25,0 25,1-25,24 24,-25-24,0 25</inkml:trace>
  <inkml:trace contextRef="#ctx0" brushRef="#br0" timeOffset="112819.4613">17116 7367,'0'-25,"-25"25,0-25,25 50,25 0,0 0,-1-25,1 25,0-25,0 0,0 24,-1-24,1 0,0 0,0 25,0-25,-1 0,-24 25,0 0,-24 0,-1-25,25 24,-25-24,0 25,0 0</inkml:trace>
  <inkml:trace contextRef="#ctx0" brushRef="#br0" timeOffset="113607.2731">16942 8558,'0'0,"0"-25,0 0,0 50,0 0,0-1,0 1,0 0,0 0,0 24,0-24,0 0,0 25,0-26,0 1,0 0,0 25,0-26,0 1,0 0,0 0,-25-25,25-25,-25 25,25-25,-24 25,24-25,0 1,-25-1,25 0,0 0,0 0,0 1,0-1,25 0,-25 0,24 25,1-25,0 25,0 0,0 0,-1 0,1 0,0 0,-25 25,25-25,-25 25,25-25,-1 25,1 0,-25-1,25-24,-25 25,25-25,-25 25,0 0,25-25,-1 25,1-1,-25-48,25 24,-25-25,0 0,0 0,0 0,0 1,0-1,0 0,0 0,0 0,0 1,0-1,0 0,-25 0,25 0,0 1,0-1,0 0,0 0,0 0,0 1,0-1,-25 25,25-25,0 50</inkml:trace>
  <inkml:trace contextRef="#ctx0" brushRef="#br0" timeOffset="114274.1308">17587 8310,'0'0,"-25"-25,0 0,25 0,-25 25,25-25,-24 25,-1 0,0-24,0 24,0 0,1-25,-1 25,0 0,0 0,0-25,1 25,-1 0,0 0,0 0,-24 0,24 0,0 25,0-25,0 0,1 25,-26-1,25-24,0 25,1 0,-1 0,0 0,0-1,0 26,1-25,-1 24,0-24,25 25,-25-25,0 24,25 1,-25-25,25 24,0-24,0 25,0-26,0 26,0-25,0 24,0-24,25 0,-25 25,25-25,0-1,0 1,0 0,-1-25,1 25,25 0,-25-25,24 24,1-24,-25 0,24 0,1 0,-1-24,1 24,0-25,-1 0,-24 0,25 0,-1 1,1-1,-25 0,-1 0,26 0,-25-24,-25 24,25-25,-1 25,-24-24,0-1,0 25,0-24,-24-1,-1 25,0 1,0-26,0 25,1 0,-26 1,25-1,-24 0,24 0,-25 25,25-25,-24 25,24 0,0-24,-24 24,24 0,0 24,0-24,0 25,1-25</inkml:trace>
  <inkml:trace contextRef="#ctx0" brushRef="#br0" timeOffset="114988.3886">18133 10021,'0'0,"0"-25,0 0,0 1,0-1,0 50,0-1,0 1,0 0,0 25,0-25,0-1,0 26,0-25,0 0,0 24,24-24,-24 0,0 0,0-1,0 1,0 0,0-50,0 0,0 1,0-1,0 0,0 0,0-24,0 24,0 0,0 0,0 0,0 1,0-1,0 0,0 0,25 25,0 0,0 25,0-25,-1 25,1 0,0-1,0 1,0 0,-1 0,1-25,-25 25,25-25,0 24,0 1,-1-25,1 0,-25-25,0 1,0-1,0 0,0 0,0 0,0 1,0-1,0 0,0 0,-25 0,25 0,0 1,0-1</inkml:trace>
  <inkml:trace contextRef="#ctx0" brushRef="#br0" timeOffset="115213.6177">18827 10046,'0'-25,"25"25,-25-25,25 25,0 0,-25-25,24 25,1 0,0 0,0 0,0 0,-1 0,1 0</inkml:trace>
  <inkml:trace contextRef="#ctx0" brushRef="#br0" timeOffset="115429.026">18976 10195,'0'0,"-25"0,50 0,0 0,0 0,-1 0,1-25,0 25,0 0,0 0,-1 0,1-25,0 25</inkml:trace>
  <inkml:trace contextRef="#ctx0" brushRef="#br0" timeOffset="115654.9732">19373 9996,'0'25,"0"-50,25 25,-1 0,1-25,0 25,0 0,0 0,-25-24,24 24,1 0,0 0</inkml:trace>
  <inkml:trace contextRef="#ctx0" brushRef="#br0" timeOffset="116205.315">19844 9823,'-25'0,"0"0,1 0,24 24,0 1,0 0,-25 0,25 0,0-1,0 1,0 0,0 0,0 0,0 0,0 24,0-24,0 0,25 0,-25-1,0 1,0 0,0 0,0 0,0-1,0-48,0-1,0 0,0 0,0 0,-25-24,25 24,0 0,0-24,0 24,0-25,0 25,0-24,0 24,0 0,0 0,0 0,0 1,0-1,0 0,0 0,25 0,-25 1,24-1,1 0,0 25,-25-25,25 25,-25-25,25 25,0 0,-1 0,1 0,0 0,0 0,0 25,-25 0,24-25,-24 25,0 0,0-1,0 1,0 0,-24 0,-1 0,0-1,0 1,0 0,1-25,-1 25,0-25,0 25,0-25,0 0</inkml:trace>
  <inkml:trace contextRef="#ctx0" brushRef="#br0" timeOffset="117404.1856">20687 9277,'0'0,"0"-25,0 0,-24 1,-1 24,0 0,0 0,0 0,1 0,-1 0,-25 0,1 0,24 0,-25 0,-24 0,24 0,1 24,-1-24,-24 0,24 25,-24-25,24 0,-25 25,26-25,-26 25,1-25,24 25,-24-25,0 0,-1 24,1-24,-25 25,24-25,1 0,-25 0,24 25,1-25,-1 0,1 0,24 25,-24-25,24 0,1 0,-1 25,-24-25,24 0,0 24,1-24,-1 25,1-25,-1 0,0 25,1-25,24 25,-25-25,26 0,-26 0,25 25,0-25,0 0,1 0,-1 24,0-24,0 0,0 0,1 25,-1-25,0 0,0 0,25 25,-25-25,25 25,0 0,25-1,-25 1,25-25,-25 25,25 0,0 0,-25-1,24 1,1 0,-25 0,25 0,0 24,-25-24,25 0,-25 25,24-26,-24 26,25 0,0-26,-25 26,0 0,25-1,-25-24,0 25,25-1,-25-24,0 25,25-26,-25 26,0-25,24 0,-24-1,0 1,0 0,0 0,25-25,-25 25,0-1,25-24,0 0,0 0,-1-24,1 24,0 0,0-25,0 25,-1 0,26-25,-25 25,0 0,-1 0,26-25,-25 25,24 0,1 0,0-25,-1 25,1 0,-1 0,1-24,24 24,1 0,-1-25,1 25,-1 0,1-25,-1 25,0 0,26 0,-26 0,0-25,26 25,-26 0,0 0,1 0,-1 0,1 0,-1 0,1 0,-1 0,-24 0,-1 0,26 0,-26 0,1 0,-25 0,24-25,1 25,-25 0,-1 0,26 0,-25 0,0-24,-1 24,1 0,0 0,0 0,-25-25,25 25,-1 0,1 0,0-25,0 25,-25-25,25 25,0-25,-1 1,-24-1,25 25,-25-25,0 0,0 0,0 1,0-1,0 0,0 0,0 0,0-24,-25 24,25-25,0 1,-24 24,24-25,-25 1,25-1,-25 0,25 1,-25-1,25 1,-25-1,0 0,1 1,24 24,-25-25,0 26,25-1,-25 0,0 0,25 0,-24 1,24-1,-25 25,0 0</inkml:trace>
  <inkml:trace contextRef="#ctx0" brushRef="#br0" timeOffset="118381.5567">20241 9823,'0'0,"0"-25,25 25,-25 25,0-1,0 1,0 0,0 0,0 0,0-1,0 1,25 0,-25 0,0 0,24 0,-24-1,0 1,0 0,25 0,-25-50,0 0,0 0,25 1,0-1,-25 0,25 25,-25-25,24 0,1 0,0-24,25 24,-26-25,26 1,0-1,-1 1,1-1,24 0,1-24,-26 24,26 1,-26-1,1 1,24 24,-24-25,-25 25,24 1,-24-1,0 0,0 25,0-25,-1 25,-24-25,25 25,0 0,-25-24,25 24</inkml:trace>
  <inkml:trace contextRef="#ctx0" brushRef="#br0" timeOffset="122097.4388">20216 11733,'0'0,"0"-25,0 0,0 0,-25 0,1 1,24-1,-25 25,0 0,0 0,0 25,1-25,24 24,-25-24,25 25,-25 0,25 0,0 0,0-1,0 1,0 0,0 0,25 0,-25-1,25 26,-25-25,24 0,-24-1,25 1,0 25,0-25,-25-1,25 1,-1 0,1-25,-25 25,25 0,0-25,-25 25,0-1,-25-24,0 0,0 0,1 0,-1 0,0-24,0 24,0 0,1-25,-1 0,0 25,0-25,25 0,0-24,0 24,0 0,0-25,25 26,0-26,0 25,-1 0,1-24,0 24,25 0,-26 0,1 1,25-1,-25 0,-1 0,1 0,0 1,0 24,0-25,-1 0,1 0,-25 0,25 25,-25-24,0 48,0 1,0 0,0 0,0 0,0 24,0-24,0 25,0-26,0 26,25 0,-25-1,0-24,25 25,-25-1,0-24,0 25,0-26,0 1,0 0,0 0,0 0,0 0,-25-25,0 0,25-25,0 0,-25 25,25-25,-25 25,25-25,-24 0,24 1,0-1,0 0,0 0,0 0,24 25,1-24,0-1,0 25,0-25,-1 25,1-25,0 25,0-25,0 25,-1 0,-24-24,25 24,0 0,0-25,0 25,-25 25,-25-25,25 24,-25-24,25 25,0 0,0 0,0 0,0-1,0 1,0 0,25-25,0 0,-1 0,-24-25,0 0,0 1,0-1,0 0,0 0,0 50,25 0,0 0,0-25,-25 24,25-24,0-24,-1-1,1 0,-25 0,0 0,25 1,-25-26,0 25,0 0,0 1,0-26,25 25,-25 0,0-24,0 24,0 0,0 0,0 1,0-1,0 0,0 50,0 0,0-1,0 1,0 0,0 0,0 0,0-1,0 26,0-25,0 24,0-24,0 0,0 25,0-26,0 1,0 0,0 0,0 0,0-1,0 1,0-50,25 25,-25-24,0-1,24 25,-24-25,0 0,0 0,25 25,-25-24,0-1,25 0,0 0,0 25,-1 0,-24 25,25 0,0 0,-25-1,0 1,0 0,0 0,0 0,0-1,0 1,0 0,0 0,0 0,-25-25,25 24,-25 1,25-50,0 1,0-26,0 25,0 0,25-24,0-1,0 1,-25-1,25 0,-1 1,1-1,0 1,0 24,-25-25,25 25,-25 1,24-1,-24 0,0 0,0 0,0 1,0-1,-24 50,-1-25,25 24,-25 1,25 0,0 0,-25 0,25-1,0 1,0 25,0-25,0-1,0 1,25 25,-25-25,25-1,0 1,-1 0,1 0,0-25,0 25,0-25,-1 0,1 0,0 0,0 0,0 0,-1 0,1-25,0 0,-25 0,25 0,-25 1,0-1,0 0,0 0,0 0,0 1,-25 24,25-25,-25 25,25 25,-25-25,25 24,0 1,0 0,0 0,0 0,0-1,0 1,0 0,0 25,0-26,0 1</inkml:trace>
  <inkml:trace contextRef="#ctx0" brushRef="#br0" timeOffset="122490.2447">20340 12477,'0'0,"-49"0,-1 0,0 25,1-25,-1 0,1 0,24 0,-25 0,25 0,1 24,-1-24,0 0,50 0,24 0,-24 0,25 0,24 0,1 0,-1 0,25-24,0 24,1-25,-1 25,25 0,0-25,0 25,-25-25,25 25,0 0,0-25,-25 25,25-24,-24 24,24 0,-25-25,0 25,0 0,-24 0,24 0,-49 0,24-25,-49 25,24 0,-24 0,0 0,-50 0,0 0,1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6:25:35.68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1786 2952,'-25'-25,"1"25,-1 0,0 0,0 0,0 0,1 25,-1 0,25-1,-25 1,25 0,-25 0,25 24,0-24,-25 25,25-25,0 24,0-24,0 25,0-26,25 1,-25 0,25 0,0 0,-25-1,25 1,-1-25,1 25,0-25,0 0,0 0,-1 0,1 0,0 0,0-25,0 0,-25 1,25-1,-1 0,-24 0,25-24,-25 24,0-25,0 25,0-24,0-1,0 25,0-24,-25 24,25 0,-24 0,-1 1,25-1,-25 25,0-25,0 25,25-25,-25 25,1 0,-1 0,25 25,-25-25,25 25,0 0,0-1,0 1,0 0,0 0,0 0,25-1,-25 1,0 0,25 0,-25 0,24-25,-24 24,25 1,-25 0,25 0,0 0,-25-1,25 1,0 0,-25 0,24-25,-24 25,25-25,-25 24,-25 1</inkml:trace>
  <inkml:trace contextRef="#ctx0" brushRef="#br0" timeOffset="432.036">1538 3870,'-25'24,"1"-24,48 0,1 0,0 0,0 0,24 0,-24 0,25-24,-25 24,24 0,1 0,0-25,-1 25,1-25,-1 25,1-25,0 25,-26 0,26-25,0 25,-26 0,26-24,-25 24,24 0,-24 0,0 0,0-25,0 25,-1 0,1 0</inkml:trace>
  <inkml:trace contextRef="#ctx0" brushRef="#br0" timeOffset="2569.7486">5209 2133,'0'-25,"0"50,0 0,0 0,0 0,0-1,0 1,0 0,0 0,-24 0,24-1,0 1,-25 0,25 0,0 0,0-1,0 1,0-50,25 25,-25-24,24 24,-24 24,0-48,0-1,0 0,0 0,0 0,-24 25,-1 0,25 25,0 0,-25 0,25 0,0-1,-25 1,25 25,0-25,0-1,-25 1,25 25,0-25,0 0,0-1,0 26,0-25,0 0,0-1,0 1,25 0,-25 0,25-25,-25 25,25-25,0 0,-1 0,1-25,0 25,0-25,0 0,-1 25,-24-25,25 1,0-1,-25 0,25 25,-25-25,25 25,-25-25,24 1,-24-1,-24 25,-1 0,0 0,25 25,0-1,0 1,25-25,-25 25,0 0,25-25,-25 25,0-1,24 1,-24 0,25 0,-25 0,0-1,0 1,0 0,0 0</inkml:trace>
  <inkml:trace contextRef="#ctx0" brushRef="#br0" timeOffset="2936.7302">6003 2629,'-25'0,"0"0,1 0,24 25,-25-25,0 0,25 25,0 0,0 0,0-1,25-24,-25 25,25-25,-1 25,1-25,-25 25,25-25,0 0,-25 25,25-25,-1 0,-24 24,25-24,-25 25,0 0,-25 0,1 0,-1-25</inkml:trace>
  <inkml:trace contextRef="#ctx0" brushRef="#br0" timeOffset="3180.6433">5829 2654,'-24'0,"-1"25,0-25,0 0,0 0,1 0,-1 25,0-25,25 25,-25-25,25 24,-25-24,25 25,0 0,0 0,0 0,0-1,25 1,-25 0,25 0,0 0,0-1,-1 1,1-25,0 25,0 0,0-25,24 25,-24-25,0 0,0 0</inkml:trace>
  <inkml:trace contextRef="#ctx0" brushRef="#br0" timeOffset="3424.2161">6301 2704,'0'0,"0"-25,25 50,-1-25,-24 25,25-25,-25 24,0 1,25-25,-25 25,0 0,0 0,25-1,-25 1,0 0,0 0,0 0,0-1</inkml:trace>
  <inkml:trace contextRef="#ctx0" brushRef="#br0" timeOffset="3715.1584">6648 2604,'0'0,"0"-24,25 24,-25-25,0 50,25-25,-25 24,0 1,24 0,-24 0,0 0,25-25,-25 25,0-1,25 1,-25 25,0-25,0-1,25 1,-25 0,0 0,0 0,0-1,0 1</inkml:trace>
  <inkml:trace contextRef="#ctx0" brushRef="#br0" timeOffset="3972.3122">6772 2828,'0'-25,"0"0,0 0,25 25,-25-24,25 24,-1-25,1 0,0 25,-25-25,25 25,0 0,-1 0,-24 25,25 0,-25 0,0-1,25-24,-25 25,0 0,0 0,0 0,0-1,25 1,-25 0,0 0,0 0,25-1,-25 1,24 0</inkml:trace>
  <inkml:trace contextRef="#ctx0" brushRef="#br0" timeOffset="4203.3867">7343 2704,'24'0,"-24"25,25-25,0 0,-25 24,25-24,0 25,-1-25,-24 25,0 0,25 0,-25-1,0 1,0 0,-25-25,25 25,-24-25</inkml:trace>
  <inkml:trace contextRef="#ctx0" brushRef="#br0" timeOffset="4430.3782">7367 2654,'-24'0,"-1"0,25 25,0 0,-25 0,25-1,0 1,0 0,0 0,0 0,0-1,0 1,0 0,0 0,0 0,0-1,25 1,0 0,-25 0,24 0,1-25,0 0</inkml:trace>
  <inkml:trace contextRef="#ctx0" brushRef="#br0" timeOffset="4651.227">7715 2729,'24'0,"1"0,-25 24,0 1,0 0,0 0,25-25,-25 25,0-1,0 1,0 0,0 0,0 0,0-1,0 1,0 0,-25-25,25 25,0 0</inkml:trace>
  <inkml:trace contextRef="#ctx0" brushRef="#br0" timeOffset="4987.5151">8087 2828,'0'-25,"24"25,1 0,-25 25,25-25,0 0,0 0,0 0,-1 0,1 0,0 0,-25-25,25 25,0 0,-1 0,1 0</inkml:trace>
  <inkml:trace contextRef="#ctx0" brushRef="#br0" timeOffset="5188.3987">8310 3001,'0'0,"0"25,-25-25,25 25,0 0,25-25,0 0,0-25,-1 25,1 0,0-25,0 25,0-25</inkml:trace>
  <inkml:trace contextRef="#ctx0" brushRef="#br0" timeOffset="6398.2209">11262 1290,'0'-25,"0"0,0 50,0 0,0 0,0-1,0 1,0 0,0 0,0 24,0-24,-25 0,25 0,0 0,0-1,0 26,0-25,0 0,0 0,25-25,-25 24,0 1,24-25,1 25,0-25,0-25,0 25,0-25,-1 25,1-24,0 24,0-25,0 25,-1-25,1 0,0 25,0-25,0 0,-1 1,1 24,-25-25,25 25,-25-25,0 0,25 25,-25-25,-25 25,25-24,-25 24,0 0,25-25,-24 25,-1 0,25 25,-25-25,25 24,0 1,0 0,0 0,0 0,0-1,0 1,0 0,0 25,0-25,0-1,25 26,-25-25,0 0,0-1,25 26,-25-25,0 0,24-1,-24 1,25 0,-25 0,25-25</inkml:trace>
  <inkml:trace contextRef="#ctx0" brushRef="#br0" timeOffset="6691.6507">12055 1612,'25'0,"-25"25,0 0,0 0,-25-25,25 25,0-1,0 1,0 0,0 0,25-25,-25 25,25-25,0 0,-25 24,25-24,-1 0,1 0,0 0,0 0,0 0,-25-24,24 24,1-25,-25 0,0 0,0 0,0 1,0-1,0 0,-25 25,25-25,-24 0,-1 25,0-25,-25 25,26 0,-1 0,0 0,-25 0</inkml:trace>
  <inkml:trace contextRef="#ctx0" brushRef="#br0" timeOffset="7425.1436">10741 2530,'0'0,"-25"0,-25 0,26 25,-26-25,25 0,0 0,-24 0,24 0,0 0,0 0,1 0,24 25,0-1,24-24,1 0,0 0,-25 25,25-25,0 0,-1 0,1 0,25 0,-1 0,1 0,0 0,-1 0,26 0,-1 0,-24 0,24 0,0 0,1-25,-1 25,26 0,-26 0,25 0,-24 0,24 0,0 0,0 0,0 0,1-24,24 24,-25 0,25 0,-25 0,0 0,25 0,-24 0,24 0,-25 0,25 0,0 0,-25 0,25 0,0 0,0 0,0 0,-25-25,25 25,0 0,25 0,-25-25,0 25,0 0,25 0,-25 0,0 0,25-25,-25 25,0 0,0 0,0 0,0-25,0 25,0 0,0 0,-25-24,25 24,-24 0,-1 0,25-25,-50 25,26 0,-1 0,-25 0,1 0,-1-25,-24 25,24 0,-24 0,-1 0,1 0,0 0,-1 0,-24 0,0 0,0 0,-1 0,1 0,-25-25,-25 25</inkml:trace>
  <inkml:trace contextRef="#ctx0" brushRef="#br0" timeOffset="8924.8514">11063 2828,'0'0,"0"-25,0 0,0 0,0 50,0 0,-25-25,25 25,-24 0,-1-1,25 1,-25-25,25 25,-25-25,25 25,0 0,0-1,0 1,25-25,0 0,-25 25,25-25,-1 0,-24 25,25-25,0 0,0 25,0-1,-1-24,1 25,0 0,0-25,-25 25,0 0,0-1,-25-24,25 25,-25-25,0 25,1-25,-26 25,25-25,0 0,1 0,-1 25,0-25,0 0,0 0,1 0,24-25,-25 25,0-25,25 0</inkml:trace>
  <inkml:trace contextRef="#ctx0" brushRef="#br0" timeOffset="9155.8348">11014 2927,'24'0,"1"0,0 0,-25-25,25 25,0 0,-1 0,1 0,0 0,0 0,0 0,-1-25,1 25,0 0,0 0,0 0,0 0,-1 0,-24 25,25-25</inkml:trace>
  <inkml:trace contextRef="#ctx0" brushRef="#br0" timeOffset="9500.5878">11411 3299,'24'0,"1"0,0 0,0 0,0 0,-25-25,24 25,1 0,0 0,0-25,0 25,-1 0,1 0,0-24,25 24,-26 0,1 0,0 0,0 0,0 0,-1-25</inkml:trace>
  <inkml:trace contextRef="#ctx0" brushRef="#br0" timeOffset="9751.6028">11783 3125,'0'0,"-25"0,0 0,25-24,-25 24,0 0,1 0,-1 0,0 24,25 1,0 0,0 0,0 0,0-1,0 1,0 0,0 0,0 0,0-1,0 1,0 0,25 0,-25 0,25-25,-25 24</inkml:trace>
  <inkml:trace contextRef="#ctx0" brushRef="#br0" timeOffset="10150.3722">11931 3101,'-24'0,"24"24,0 1,0 0,0 0,24 0,-24-1,25-24,0 25,0-25,-25 25,25-25,-1 0,1 0,0 0,0 0,-25-25,0 0,0 1,0-1,-25 25,25-25,-25 25,25-25,0 50,25-25,-25 25,25 0,-25-1,25-24,-25 25,24 0,-24 0,25 0,-25-1,25-24,-25 25,25 0,-25 0</inkml:trace>
  <inkml:trace contextRef="#ctx0" brushRef="#br0" timeOffset="10387.3855">12403 3001,'24'0,"-24"-24,25 24,-25 24,25-24,0 25,0 0,0 0,-25 0,24-25,-24 24,25 1,-25 0,0 0,0 0,0 24,0-24,0 0,0 0,0-1,-25 1,1 0,-1 0,0 0,0-1</inkml:trace>
  <inkml:trace contextRef="#ctx0" brushRef="#br0" timeOffset="10693.4308">10642 2778,'0'0,"0"25,-25-25,0 0,0 25,0 0,1-1,24 1,0 0,-25 0,25 24,-25-24,25 25,0-25,0 24,0 1,0-1,0-24,0 25,25-1,-25 1,25 0,-1-26,1 26,25-25,-25 24,-1-24,26 0,0 25,-1-25</inkml:trace>
  <inkml:trace contextRef="#ctx0" brushRef="#br0" timeOffset="11937.876">14164 3026,'0'-25,"-25"25,0 0,25 25,-25-25,1 25,-1-25,25 25,-25-25,25 25,-25-1,25 1,0 0,0 0,0 0,25-1,0 1,0-25,-1 0,1 25,0-25,0 0,0 0,-1 25,1-25,0 0,0 0,0 0,-25 25,24-25,1 0,0 0,-25 24,0 1,-25-25,0 0,25 25,-24-25,-1 0,0 25,0-25,0 0,1 25,-1-25,0 0,0 0,0 0,1 0,-1-25,0 25</inkml:trace>
  <inkml:trace contextRef="#ctx0" brushRef="#br0" timeOffset="12266.0597">14337 2679,'0'0,"25"0,0 0,-25-25,25 25,0 0,-1 0,1 0,0 0,0 0,0 25,0-25,-25 25,24-25,-24 25,0-1,25 1,-25 0,0 0,0 0,0-1,0 1,-25 0,25 0,0 0,0-1,25-24,0 0,0 0,0-24,-1 24,1-25,0 25,0 0,0-25</inkml:trace>
  <inkml:trace contextRef="#ctx0" brushRef="#br0" timeOffset="12590.6932">14858 3299,'0'25,"25"-25,0-25,0 25,0 0,-1 0,1-25,0 25,0 0,0 0,-1 0,1 0,0-25,0 25,0 0,-1 0,1 0,0 0,0 0,0-24,-1 24,1 0</inkml:trace>
  <inkml:trace contextRef="#ctx0" brushRef="#br0" timeOffset="12810.7092">15255 3175,'0'0,"-25"0,1 0,-1 0,0 0,25 25,0 0,0-1,0 1,25 0,-25 0,25-25,-25 25,0-1,24-24,-24 25,25 0,-25 0,25-25</inkml:trace>
  <inkml:trace contextRef="#ctx0" brushRef="#br0" timeOffset="13135.6391">15478 3150,'0'0,"0"-25,25 25,0 0,0 0,0 0,-1 25,1-25,-25 25,25-25,-25 25,0 0,0-1,0 1,-25 0,0 0,25 0,-24-1,-1 1,50-25,-25-25,24 25,1 0,0-24,0 24,0 0,0-25,-1 25,1 0</inkml:trace>
  <inkml:trace contextRef="#ctx0" brushRef="#br0" timeOffset="13573.9248">16223 3125,'0'-24,"-25"24,0 0,0 0,0 24,1-24,24 25,-25-25,25 25,-25-25,25 25,0 0,0-1,0 1,25-25,-25 25,25-25,-1 25,1-25,-25 25,25-25,0 0,-25 24,25-24,-1 0,1 0,-25 25,25-25,0 0,-25 25,-25-25,0 0,0 0,1 25,-1-25,0 0,0 0,0 0,1 0,-1 0,0 0,0 0</inkml:trace>
  <inkml:trace contextRef="#ctx0" brushRef="#br0" timeOffset="13843.8356">16619 3225,'25'0,"0"0,-25-25,25 25,0 0,0-25,-1 25,1-25,0 25,0 0,0 0,-1 0,-24-25,25 25</inkml:trace>
  <inkml:trace contextRef="#ctx0" brushRef="#br0" timeOffset="14057.031">16768 3150,'0'0,"-24"0,24 25,-25-25,0 0,0 0,25 25,-25-25,0 25,25-1,0 1,0 0,0 0,0 0,25-25,-25 24,0 1,25-25,-25 25,25-25</inkml:trace>
  <inkml:trace contextRef="#ctx0" brushRef="#br0" timeOffset="14398.0357">16892 3051,'25'0,"0"0,0 0,-25 25,25-25,-25 25,24-25,-24 24,0 1,0 0,0 0,0 0,0-1,0 1,-24-25,24 25,0 0,-25-25,25 25,25-25,-1-25,1 25,-25-25,25 25,0-25,0 25,-1-25,1 25,0-24,-25-1,25 25,0-25</inkml:trace>
  <inkml:trace contextRef="#ctx0" brushRef="#br0" timeOffset="14682.871">17438 2778,'25'0,"0"0,-1 0,-24 25,25-25,0 0,-25 25,25-25,-25 25,25-1,-25 1,24 0,-24 0,0 0,0 24,0-24,0 0,0 24,-24-24,-1 25,0-25,0-1,0 26,-24-25,24 0,-25-1</inkml:trace>
  <inkml:trace contextRef="#ctx0" brushRef="#br0" timeOffset="15219.8717">16669 3076,'0'25,"0"-1,0 1,0 0,0 0,0 0,0-1,0 1,0 0,0 0,0 0,0-1</inkml:trace>
  <inkml:trace contextRef="#ctx0" brushRef="#br0" timeOffset="16049.6395">13916 2803,'-25'-25,"0"25,0 0,1 0,-1 0,25 25,-25-25,0 25,25 0,-25-25,1 49,-1-24,25 0,-25 24,0-24,25 25,-25-1,1 1,24-25,0 24,0 1,0-25,0 24,0-24,0 25,0-1,24-24,1 0,-25 25,25-26,0 1,24 25,-24-25,25 0,-1-1,1 1,0 0,24 0,-24 0</inkml:trace>
  <inkml:trace contextRef="#ctx0" brushRef="#br0" timeOffset="23017.6131">19150 2183,'0'-25,"0"0,0 0,0 1,0-1,0 0,0 0,0 50,0 0,0 0,0-1,-25 26,25-25,0 0,0 24,0-24,0 0,0 0,0-1,0 1,0 0,25 0,-25 0,24-25,1 24,-25 1,25-25,0 0,0 0,-1 0,1 0,0-25,0 25,-25-24,25 24,-1-25,1 0,-25 0,25 0,-25 1,0-1,0 0,0 0,0 0,0 50,0 0,0 0,25-25,-25 25,25-1,-25 1,24-25,-24 25,25 0,0 0,0-25,-25 24,25-24,-1 0,1 0,-25-24,0-1,25 25,-25-25,0 0,25 0,-25 1,0-1,0 0,0 0,0 0,0 1,0-1,0 0,0 0,0 0,0 1,0-1,0 50,0-1,0 1,0 0,25 0,-25 0,0-1,0 1,0 0,0 0,0 0,0-1,24-24,-24 25,0 0,25 0,-25 0,25-1,-25 1,25 0,-25 0,25-25,-25 25,-25-50,0 25,25-25,-25 25,25-25,0 0,0 1,0-1,25 25,0-25,0 25,0 0,-1 0,1 0,-25 25,25-25,-25 25,25-25,-25 24,0 1,0 0,25-25,-1-25,1 25,-25-25,25 1,0-1,-25 0,25 25,-25-25,24 25,1 0,-25 25,25-25,-25 25,25-25,-25 25,25-25,-1 24,1-24,0-24,0-1,-25 0,-25 25,0 0,0 0,1 0,-1 25,0 0,25-1,0 1,0 0,0 0,0 0,0-1,25 1,-25 0,0 25,25-25,-25-1,0 1,24 0,-24 0,0 0,0-1,25 1,-25 0,0 0,0 0,0-1</inkml:trace>
  <inkml:trace contextRef="#ctx0" brushRef="#br0" timeOffset="23634.4565">21382 2009,'0'0,"0"25,0 0,0 0,0-1,0 1,0 0,-25 0,25 0,0-1,0 26,0-25,0 0,0-1,0 1,0 0,0 0,0 0,-25-25,25-25,0 0,-24 0,24 0,0 1,0-26,0 25,0 0,0-24,0 24,24 0,-24 0,0 1,0-1,25 0,-25 0,25 0,0 50,0 0,-1 0,1 0,-25-1,25 1,0 0,0 0,-25 0,24-1,-24 1,25-25,-25 25,25 0,0-25,0 25,-1-25,1 0,0-25,0 0,-25 0,0 0,25 1,-25-1,0 0,0 0,0-24,0 24,0 0,0 0,-25 0,25 1,0-1,-25 25,25-25</inkml:trace>
  <inkml:trace contextRef="#ctx0" brushRef="#br0" timeOffset="24121.8785">21903 2133,'0'25,"25"-25,-25 25,24-25,-24 25,25-25,0 0,-25 24,25-24,-25 25,25-25,0 25,-25 0,24-25,-24-25,0 0,0 50,0 0,25 0,-25-1,0 1,25 0,-25 0,25 0,-25-1,0 1,0 0,0 0,0 0,0-1,0 1,-25 0,0-25,0 25,1-25,-1 0,0 0,0 0,0 0,0 0,-24 0,24 0,0-25,0 25,25-25,-24 0</inkml:trace>
  <inkml:trace contextRef="#ctx0" brushRef="#br0" timeOffset="24581.6667">22449 2183,'0'0,"24"0,1 0,-25-25,25 25,0 0,-25-25,-25 25,0 0,0 0,1 0,-1 0,25 25,-25 0,25 0,0-1,-25 1,25 0,0 0,0 0,25-1,0 1,0 0,-1-25,1-25,0 25,-25-25,25 25,0 0,-25-24,0 48,0 1,0 0,0 0,0 0,0-1,0 1,0 0,0 0,0 0,0-1,0 26,0-25,0 0,0 0,0-1,24 1,-24 0,0 0,0 0,0-1,0 1,0-50</inkml:trace>
  <inkml:trace contextRef="#ctx0" brushRef="#br0" timeOffset="25711.3854">22746 2282,'0'0,"0"-25,25 0,-25 1,25 24,-25 24,0 1,0 0,0 0,0 0,0-1,0 1,0 0,0 0,0 0,25-25,-25 24,24-24,1-24,-25-1,25 25,-25-25,0 0,25 0,-25 1,25 24,-25 24,24 1,-24 0,25 0,-25 0,0-1,0 1,25-25,-25-25,25 25,-25-24,25-1,-25 0,25 25,-25-25,0 0,24 25,-24-24,25 24,-25-25,25 25,-25-25,25 25,-25-25,25 25,-1 0,-24 25,25-25,-25 25,0 0,0-1,25 1,-25 0,0 0,25-25,-25-25,25 25,-1 0,-24-25,25 25,-25 25,25 0,-25 0,0-1,25 1,-25 0,0 0,0 0,0-1,0 1,-25-25,25-25,-25 1,25-1,0 0,0 0,0 0,0-24,0-1,25 1,-25-1,25 0,0 1,-25-26,24 26,1-1,0 1,0-1,-25 0,25 26,-1-26,-24 25,25 0,-25 1,25 24,-25-25,0 0,25 25,-25 25,25 0,-25-1,0 1,24 25,-24-25,0-1,0 26,0-25,0 24,0-24,0 25,0-25,0 24,0-24,0 25,0-26,0 1,0 25,0-25,0-1,0 1,-24-25</inkml:trace>
  <inkml:trace contextRef="#ctx0" brushRef="#br0" timeOffset="25830.9577">23738 2232,'0'0,"0"-24,0-1,25-25,-25 25,25 1,-25-26,25 25,-25 0,25 1,-1 24,1-25,-25 0,25 25,0-25,0 0,-1 1,1 24</inkml:trace>
  <inkml:trace contextRef="#ctx0" brushRef="#br0" timeOffset="26345.9293">20811 3274,'0'0,"0"-25,-24 25,24-24,-25-1,0 25,25 25,-25-1,0 1,25 0,0 0,-24 24,24-24,0 0,0 25,0-26,0 26,0 0,0-26,0 26,0-25,0 25,0-26,0 26,0-25,0 0,0 24</inkml:trace>
  <inkml:trace contextRef="#ctx0" brushRef="#br0" timeOffset="27361.3708">20439 3721,'25'-25,"-25"0,25 25,-25-25,25 0,0 25,-25-24,24-1,1 25,0-25,0 25,0-25,-1 25,1-25,0 25,0 0,0 0,-1 0,1 0,0 0,0 25,0-25,0 25,-1-25,-24 25,25 0,0-1,-25 1,0 0,0 0,25-25,-25 25,0 0,0-1,0-48,0-1,0 0,0 0,0 0,25 25,-25-25,24 25,-24-24,25 24,0 0,-25-25,25 25,0 0,-1 0,-24 25,25-25,-25 24,25-24,-25 25,0 0,0 0,0 0,25-25,0 0,-25-25,24 25,-24-25,25 0,-25 0,25 25,-25-24,25-1,0 0,-1 25,-24-25,25 25,0 0,0 0,0 0,-1 0,-24 25,25-25,0 25,0-25,-25 25,25-25,-1 24,1-24,0 0,0 0,0 0,-1 0,1-24,0 24,0 0,-25-25,25 25,-1 0,-24-25,-24 25,-1 0,25 25,-25-25,0 0,0 25,-24-25,24 24,0-24,0 25,1 0,-1-25,0 25,0 0,0 0,25-1,0 1,25-25,0 0,0 0,0-25,-1 25,1-24,0 24,25-25,-26 0,1 0,0 0,0-24,-25 24,25 0,-1-25,-24 26,25-26,-25 25,0 0,0 1,0-26,0 25,0 0,-25 25,25-24,-24-1,-1 0,0 25,25-25,-25 25,0 0,1-25,-1 25,25 25,0 0,0 0,0 0,0 24,0-24,0 25,0-1,0-24,0 25,0-1,0-24,0 25,0-26,0 26,25-25</inkml:trace>
  <inkml:trace contextRef="#ctx0" brushRef="#br0" timeOffset="27894.2171">22771 3299,'0'0,"0"-25,0 0,0 1,-25 24,0-25,1 25,-1 25,0-25,0 24,0 1,1 0,-26 0,25 0,0-1,1 1,24 0,-25 0,0 0,25-1,0 1,0 0,0 0,0 0,0-1,25 1,0 0,-1-25,1 25,0-25,0 0,0 0,-1 0,1 0,0 0,0 0,0-25,-1 25,1-25,0 0,0 25,-25-24,25 24,-25-25,0 0,0 0,0 0,-25 25,25-24,0 48,0 1,0 0,0 0,0 0,25-25,-25 24,0 1,0 0,24 0,-24 0,0 0,0-1,0 1,0 0</inkml:trace>
  <inkml:trace contextRef="#ctx0" brushRef="#br0" timeOffset="28492.1626">23069 3373,'0'-24,"25"24,-25 24,0 1,0 0,24-25,-24 25,0 0,0-1,25 1,-25 0,0 0,0 0,0-1,0-48,0-1,0 0,0 0,0 0,0 1,0-1,25 25,-25-25,0 0,25 25,-25-25,25 25,-25-24,24 24,1 0,-25 24,25-24,-25 25,0 0,0 0,0 0,0-1,0 1,0 0,0 0,0 0,-25-25,25 24,0-48,0-1,0 0,25 25,-25-25,25 0,-25 1,25 24,-1-25,1 0,0 0,0 0,0 25,-1-24,1 24,0-25,0 25,0 0,-1 0,1 25,-25-1,0 1,0 0,0 0,-25 0,1-1</inkml:trace>
  <inkml:trace contextRef="#ctx0" brushRef="#br0" timeOffset="29856.947">24309 3324,'0'-25,"-25"25,0 0,1 0,-1 0,0 0,0 0,0 0,1 25,-1 0,0-1,25 1,0 0,0 0,0 0,0-1,25-24,0 0,-1 0,1 0,0 0,0-24,0-1,-1 0,-24 0,25 0,-25 1,0-1,0 0,25 25,-25 25,25 0,-25-1,25-24,-25 25,0 0,24 0,-24 0,25-25,-25-25,0 0,25 0,0 0,-25 1,25 24,-25-25,24 25,-24-25,25 25,-25-25,25 25,-25-25,25 25,-25 25,0 0,0 0,0 0,0-1,0 1,0 0,0 0,25-25,-25-25,24 25,1 0,0-25,0 25,-25-25,25 25,-1 0,1-24,0 24,0-25,0 25,-1 0,-24-25,25 25,0-25,0 25,0 0,-25 25,0 0,0 0,0-1,0 1,24-25,-24 25,25-25,0 0,-25-25,25 25,0 0,-25-25,24 25,-24-24,25 24,0-25,-25 0,0 0,25 0,-50 25,0 25,0-25,1 0,24 25,-25-25,0 25,0 0,0-1,25 1,0 0,25-25,0 0,0 0,0 0,-1-25,1 0,0 1,0-1,0 0,0 0,-25 0,24 1,-24-26,25 25,-25-24,0 24,0-25,0 25,0 1,0-1,0 0,-25 25,25-25,-24 25,24-25,-25 25,25 25,-25-25,25 25,0 0,-25 0,25-1,0 26,-25-25,25 24</inkml:trace>
  <inkml:trace contextRef="#ctx0" brushRef="#br0" timeOffset="31273.4424">19150 4911,'0'0,"-25"-24,0-1,25 0,-25 0,0 0,1 25,-1 0,0 0,0 0,0 0,1 25,-1 0,0 0,0 0,0-1,25 1,-25 0,25 0,-24 0,24-1,0 1,0 0,0 0,0 0,0-1,24-24,1 25,0-25,0 0,0 0,0 0,-1 0,26 0,-25 0,0-25,24 25,-24-24,0 24,0-25,-1 0,1 25,-25-25,25 25,-25-25,0 50,0 0,0 0,0 0,0-1,25 1,-25 0,25-25,-1 25,1 0,0-25,0 24,0-24,-1 0,1 0,-25-24,0-1,0 0,0 0,0 0,0 1,-25-1,25 0,-24 25,-1-25,25 0,-25 25,25-24,-25 24,25-25,0 0,25 25,0 0,0 0,-1 0,-24 25,25-25,0 0,0 25,0-25,-1 0,1 24,0 1,0-25,0 25,-1 0,1 0,-25-1,0 1,0 0,-25-25,1 0,-1 0,0 0,0-25,25 0,0 1,0-1,0 0,25 0,0 0,0 1,-1 24,1 0,-25-25,25 25,0 0,0 0,-1 25,1-25,-25 24,25-24,-25 25,0 0,0 0,0 0,0-1,0 1,0 0,0-50,0 0,0 1,25 24,-25-25,0 0,25 0,-25 0,0 1,25 24,-25-25,24 0,1 25,-25 25,25-25,0 25,0-1,-25 1,0 0,24 0,-24 0,0-1,0 1,0 0,0 0,0 0</inkml:trace>
  <inkml:trace contextRef="#ctx0" brushRef="#br0" timeOffset="32670.7802">20167 4961,'24'0,"-24"25,25-25,-25 25,25-1,-25 1,0 0,25-25,-25 25,0 0,0-1,25 1,-25 0,0-50,0 0,0 1,0-1,0 0,0 0,0 0,0 1,24 24,1 0,0 0,0 24,-25 1,25-25,-25 25,0 0,0 0,0-1,0 1,0-50,0 1,24 24,-24-25,25 0,-25 0,25 0,0 1,0-1,-1 25,1 0,-25 25,25-25,-25 24,0 1,25 0,-25 0,25 0,-1-25,-24 24,25-48,0 24,-25-25,25 25,-25-25,25 25,-25-25,24 25,-24-25,0 1,0 48,0 1,0 0,0 0,25-25,-25 25,25-25,0-25,-25 0,25 25,-25-25,0 0,0 1,25 24,-25-25,24 0,-24 0,25 25,-25-25,0 50,25-25,-25 25,0 0,0 0,0-1,0 1,0 0,0 0,25-25,-25 25,0-1,25-24,-1-24,-24-1,25 0,0-25,0 26,-25-1,25-25,-1 1,1 24,-25-25,25 0,0 1,-25-1,25 25,-25-24,0 24,0 0,24 0,-24 1,0-1,0 0,0 0,0 50,0 0,0 0,0-1,0 1,25 25,-25-25,0-1,0 1,25 0,-25 25,0-26,0 1,0 0,0 0,0 0,0 0,0-1,0 1,0 0,0 0,0-50,0 0,25 0,-25 1,25 24,-1-25,1 25,0 0,0 0,0 0,-1 0,-24 25,25-25,-25 24,0 1,0 0,0 0,0 0,-25-1,1 1</inkml:trace>
  <inkml:trace contextRef="#ctx0" brushRef="#br0" timeOffset="32831.9658">21184 4812,'0'0,"0"-25,0 0,24 25,1 0,-25-24,25 24,0-25,0 25,-1 0,1-25</inkml:trace>
  <inkml:trace contextRef="#ctx0" brushRef="#br0" timeOffset="33433.1049">22126 4738,'0'24,"-25"-24,1 0,24 25,-25-25,25 25,-25-25,25 25,0 0,0 0,0-1,0 1,0 0,0 0,25-25,0 0,-25 25,24-25,-24-25,25 25,-25-25,0 0,25 0,-25 1,0-1,0 0,0 0,25 25,-25-25,0 0,25 25,-1 0,1 0,0 25,0-25,-25 25,25 0,-25 0,0 0,0-1,0 1,0-50,0 1,0-1,24 25,-24-25,0 0,25 25,-25-25,25 0,0 1,0 24,-25-25,24 25,1 0,0 0,-25 25,0-1,25-24,-25 25,0 0,0 0,0 0,0 0</inkml:trace>
  <inkml:trace contextRef="#ctx0" brushRef="#br0" timeOffset="34016.3501">23267 4564,'0'0,"25"0,-25 25,-25-25,0 25,1-1,-1 1,25 0,-25-25,25 25,0 0,0-1,0 1,0 0,0 0,0 0,25 0,-25-1,25-24,-25 25,24-25,-24 25,25-25,-25 25,0 0,0-1,0 1,0 0,-25-25,25 25,-24-25,-1 25,0-25,0 0,0 0,1 0,-1 0,0-25,25 0,0 0</inkml:trace>
  <inkml:trace contextRef="#ctx0" brushRef="#br0" timeOffset="34257.4289">23342 4514,'0'0,"0"-24,24 24,-24-25,25 25,-25-25,25 50,-25 0,25-1,-25 1,0 0,25 0,-25 0,0-1,0 1,0 0,0 0,0 0,0-1,0 26,0-25,0 0,0 0,0 24,0-24,-25 0,0 0</inkml:trace>
  <inkml:trace contextRef="#ctx0" brushRef="#br0" timeOffset="36437.454">23242 4961,'0'0,"0"-25,0 0,0 1,25 24,-25-25,25 25,0-25,0 0,-1 25,1 0,0-25,0 0,0 25,-1 0,1-24,0 24,0 0,0 0,-25-25,0 50,0-1,0 1,0 0,0 0,0 0,0 0,0-1,24-24,1 0,-25-24,25 24,-25-25,25 25,-25-25,25 25,-25-25,0 0,24 0,-24 1,0 48,0 1,0 0,0 0,0 0,0 0,0-1,0 1,25-25,-25 25,25-25,-25-25,25 0,-25 1,25-1,-25 0,0 0,24 0,-24 0,0-24,25 24,-25-25,25 26,-25-1,0 0,0-25,0 26,0-1,0 0,25 25,0 25,-25 0,24-25,-24 24,25-24,-25 25,0 0,25 0,-25 0,0-1,0 1,0 0,0 0,0 0,0-1,0 1,0 0,0 0,0 0,0 0,0-50,0 0,0 0,25 0,0 0,0 1,-1 24,-24-25,25 25,0 0,-25 25,0-1,0 1,0 0,0 0,0 0,0 0,0-1,0 1,-25-25,25-25,25 1,0-1,-25 0,25 25,-25-25,24 0,1 0,-25 1,25-1,0 0,-25 50,0 0,25-25,-25 24,0 1,0 0,0 0,0 0,24-25,-24 25,0-1,25-24,-25-24,25 24,-25-25,25 0,0 0,-25 0,24 0,1-24,-25-1,25 25,-25-24,25-1,0 1,-25-1,0 25,0-24,24 24,-24-25,0 25,0 1,0-1,-24 0,-1 0,25 0,-25 25,25 25,25 0,-25 0,0 0,25-1,-25 1,0 0,0 25,0-26,24 1,-24 0,0 25,0-26,0 26,0-25,0 0,0 24,0-24,0 0,0 0,0-1,0 1,-24 0,24-50,24 0,-24 1,25-1,0 0,-25 0,25 25,-25-25,25 25,-25-24,24-1,1 50,-25-1,0 1,0 0,0 0,0 0,0-1,0 1,0 0,0 0,0 0,0-50,25 0,-25 0,25 0,0 1,-1-1,-24 0,25-25,0 1,0-1,0 1,-1-1,-24 0,25 1,0-1,-25 25,25-24,-25 24,0 0,0 0,0 1,0-1,0 0,0 0,-25 25,25 25,0 0,0 0,0-1,0 1,0 0,0 25,0-26,0 1,0 0,0 0,0 0,0-1,0 1,0 0,0 25,0-26,0 1,-25 0,25 0,0 0,0-1,-25-24,25-24,25 24,-25-25,25 25,0-25,0 0,-1 0,1 25,-25-24,25 24,0 0,-25-25,25 25,0 0,-1 0,-24 25,0-1,0 1,0 0,0 0,0 0,0-1,-24 1,24 0,0 0,0 0,-25-1,25 1,-25 0,25 0,0 0,0 0,0-1,-25-24,25 25,0 0,0 0,0 0,0-1,-25-24,25 25,-25 0,25 0,-24-25,-1 25,25-1,-25-24,25 25,-25-25,25 25,-25-25,1 0,24 25,-25-25,0 0,0 0,0 0,25-25</inkml:trace>
  <inkml:trace contextRef="#ctx0" brushRef="#br0" timeOffset="36633.385">24879 4316,'0'0,"25"0,-25-25,25 25,0 0,-25-25,25 25,-1-24,1-1,0 25,0-25,0 25,24-25,-24 25,0-25</inkml:trace>
  <inkml:trace contextRef="#ctx0" brushRef="#br0" timeOffset="47977.4228">14313 3696,'0'0,"-25"0,25 25,25-25,-1 0,1 0,0 0,0 25,0-25,-1 0,26 0,0 0,-1 0,-24 0,25 0,-1 0,26 0,-26 0,1 0,24 0,1 0,-1 0,1 0,-1 0,0 0,1-25,-1 25,25 0,-24 0,24 0,-24 0,24 0,-25 0,25 0,-24 0,24-25,-25 25,1 0,-1 0,1 0,-1 0,1 0,-1 0,-24 0,24 0,-24 0,24 0,-24 0,-1 0,1 0,-25 0,24 0,-24 0,0 0,0 0,-1 0,1 0,0 0,-50 0,25-25,-25 25,1 0,-1 0,0 0,-25 0,26 0</inkml:trace>
  <inkml:trace contextRef="#ctx0" brushRef="#br0" timeOffset="48410.3056">15181 3770,'0'0,"-50"0,25 0,-24 0,24 0,0 0,0 0,25 25,25-25,0 25,0-25,0 0,24 0,1 25,-1-25,26 0,-1 0,1 0,-1 0,25 0,1 0,-1 0,0 0,25 0,-25 0,0 0,1 0,-1 0,0 0,-25 0,1 0,-1 0,1 0,-1 0,-24 0,24 0,-24 0,-25 0,24-25,1 25,-25 0,-1 0,1 0,0 0,0 0,-25-25,-25 25,0 0,0 0,1 0,-1 0,0 0</inkml:trace>
  <inkml:trace contextRef="#ctx0" brushRef="#br0" timeOffset="51944.1337">3647 5011,'0'-25,"0"50,-25-25,25 24,0 1,-25-25,25 25,-25 0,25 0,0-1,-25 1,25 0,-24 0,24 0,0-1,0 1,0 0,24-25,1 25,0-25,0 0,0 0,-1 0,1 0,0 0,0 0,0-25,-1 25,-24-25,25 25,0-25,-25 1,25 24,-25-25,0 0,0 0,0 0,-25 1,0-1,0 25,1-25,-1 25,0 0,0 0,0-25,1 25,-1 0,0 0,0 0,50 0,0-25,0 25,-1 0,1 0,0 0,0-24,0 24,24 0,-24-25,0 25,0-25,-1 0,1 0,0 25,0-24,-25-1,25 25,-25-25,0 0,0 0,0 0,0 1,0 48,0 1,0 0,0 0,0 0,0 0,0 24,0 1,0-25,0 24,0 1,0-1,0 1,0 0,25-1,-25 1,0-1,24 1,-24-25,0 24,25 1,-25-25,0 24,0-24,25 0,-25 0,0 0,0-1,0 1,0 0,0 0</inkml:trace>
  <inkml:trace contextRef="#ctx0" brushRef="#br0" timeOffset="52576.0712">4143 5234,'0'-25,"0"0,0 0,25 25,-1 0,-24-24,25 24,0 0,0 0,0 24,-1-24,-24 25,25-25,-25 25,25 0,-25 0,25-1,-25 1,0 0,0 0,0 0,0-1,-25 1,0 0,0 0,1-25,-1 0,0 25,0-25,0 0,1 0,-1 0,25-25,-25 25,0-25,0 0,25 0</inkml:trace>
  <inkml:trace contextRef="#ctx0" brushRef="#br0" timeOffset="53358.6823">4341 5358,'25'25,"0"-25,0 0,-1 0,1-25,0 25,-25-25,25 0,0 25,-25-25,24 25,-24-24,25-1,0 0,-25 0,0 0,-25 25,25-24,-25 24,1 24,-1-24,0 25,0-25,0 25,25 0,-24-25,24 25,0-1,0 1,0 0,0 0,24 0,1-1,0-24,-25 25,25-25,0 0,-1 0,1 0,0 0,0 0,-25-25,25 25,-25-24,0-1,0 0,0 0,0 0,24 1,1 24,0 0,-25 24,25-24,0 0,-25 25,24-25,1 25,-25 0,0 0,25-1,-25 1,0 0,0 0,-25-50,25 0,0 0,0 1,25 24,-25-25,25 0,0 0,-1 25,-24-25,25 25,0 0,0 0,-25 25,25-25,-25 25,25-25,-1 25,1 0,0-1,0 1</inkml:trace>
  <inkml:trace contextRef="#ctx0" brushRef="#br0" timeOffset="54194.4586">6077 5035,'0'-24,"0"48,0 1,0 0,0 0,0 0,25-1,-25 1,0 0,25 25,-25-26,0 26,0-25,0 0,0 24,0-24,0 0,0 0,0-1,0 1,-25-25,0-25,1 1,24-1,0 0,-25 0,25-24,0 24,0-25,-25 25,25-24,0-1,0 1,0 24,0-25,0 25,0-24,0 24,0 0,25 0,-25 1,0-1,25 0,-1 0,1 25,0 0,0 0,0 25,0-25,-25 25,24-25,-24 25,25-1,-25 1,0 0,0 0,0 0,0-1,0 26,0-25,0 0,0-1,0 26,-25-25,25 0,-24-1,24 1,-25 0,25 0,-25 0,25-1</inkml:trace>
  <inkml:trace contextRef="#ctx0" brushRef="#br0" timeOffset="55146.3668">6499 5283,'0'0,"0"25,0 0,0 0,0 0,0-1,0 1,25-25,0 0,0 0,-25-25,24 25,-24-24,0-1,0 0,0 0,0 0,0 1,0-1,0 0,0 0,0 0,0 1,0-1,0 0,0 0,0 0,25 1,-25-1,0 0,25 0,-25 0,25 1,-25-1,0 0,25 0,-25 0,0 0,-25 25,0 25,0 0,25 0,-25 0,25 0,-24-1,24 26,0-25,0 0,0 24,0-24,0 25,0-26,0 1,0 0,24 0,-24 0,25-1,-25 1,25 0,0 0,0 0,-1-25,1 24,0-24,0 0,0-24,-1 24,-24-25,25 25,-25-25,0 0,25 25,-25-25,0 1,25-1,-25 0,0 0,0 0,0 50,0 0,0 0,0 0,0-1,25 1,-25 0,24 0,1 0,0-25,0 0,0-25,-1 25,1-25,0 0,0 0,-25 1,25 24,-25-25,25 0,-25 0,0 0,-25 25,25 25,-25-25,25 25,0 0,0 0,0-1,25 1,-25 0,25-25,-25 25,24 0,-24-1,0 1,25-25,-25 25,0 0,0 0,0-1,-25-24,25 25,-24-25,-1 25,0 0,0-25,0 0,0 25,1-25</inkml:trace>
  <inkml:trace contextRef="#ctx0" brushRef="#br0" timeOffset="55484.3454">7665 5283,'25'0,"0"25,-1-25,1 0,0 0,0 0,0 0,-1 0,1-25,0 25,0 0,0 0,-1 0</inkml:trace>
  <inkml:trace contextRef="#ctx0" brushRef="#br0" timeOffset="55644.3455">7789 5531,'0'0,"-25"0,25 25,0 0,0 0,25-25,0 0,0-25,-1 25,1-25,0 25</inkml:trace>
  <inkml:trace contextRef="#ctx0" brushRef="#br0" timeOffset="56329.1203">9525 4936,'0'-25,"-24"25,-1 0,0 0,0 25,0-25,25 25,-24-25,24 25,-25 0,0-1,25 1,0 0,0 0,0 0,0-1,0 1,0 0,0 0,25-25,-25 25,25-1,-1 1,1 0,0 0,0-25,-25 25,25-25,-1 0,-24 24,0 1,-24 0,-1-25,0 25,0-25,0 0,1 25,-26-25,25 0,0 0,0 0,1 0,-1 0</inkml:trace>
  <inkml:trace contextRef="#ctx0" brushRef="#br0" timeOffset="56573.1468">9823 5209,'0'0,"25"0,0 0,-25-25,24 25,1 0,0 0,0 0,0 0,-1 0,1 0,0 0,0 0</inkml:trace>
  <inkml:trace contextRef="#ctx0" brushRef="#br0" timeOffset="56786.1278">10021 5482,'0'0,"-24"0,24 25,0-50,24 25,1 0,0 0,-25-25,25 25,0 0,-1 0,1-25,0 25,0 0,0 0,-1 0</inkml:trace>
  <inkml:trace contextRef="#ctx0" brushRef="#br0" timeOffset="57173.0447">10741 5234,'25'0,"-1"0,1 0,0 0,0 0,0 0,-1 0,1 0,0 0,0 0,0-25,-1 25,1 0,0 0,0 0,0 0,-1 0,1 0,-25-25</inkml:trace>
  <inkml:trace contextRef="#ctx0" brushRef="#br0" timeOffset="57822.2986">11807 3522,'-24'25,"48"-25,1 0,0 0,0 0,0 0,-1 0,1 0,0 0,25 0,-26 0,26 0,-25 0,24 0,1 25,-25-25,24 0,-24 0,25 0,-25 0,24-25,-24 25,0 0,0 0,0 0,-1 0,1 0,0 0,0 0</inkml:trace>
  <inkml:trace contextRef="#ctx0" brushRef="#br0" timeOffset="58724.9054">11510 4961,'0'-25,"0"0,-25 25,25-24,0 48,0 1,-25 0,0 0,25 0,0-1,-24 1,24 0,0 0,-25 0,25-1,0 1,0 0,0 0,-25 0,25-1,0 1,0 0,0 0,25-25,0 0,-1 0,1 0,0 0,0 0,0 0,-1-25,1 25,0 0,0 0,0 0,-1-25,1 25,0 0,0 0,0 0,-25-25,24 25,1 0</inkml:trace>
  <inkml:trace contextRef="#ctx0" brushRef="#br0" timeOffset="58983.8548">11857 5184,'-25'0,"0"0,1 0,24-25,0 50,0 0,0 0,0 0,0-1,0 1,0 0,0 0,0 0,0-1,0 1,0 0,0 0,0 0,0-1,0 1,0 0,0 0,24 0</inkml:trace>
  <inkml:trace contextRef="#ctx0" brushRef="#br0" timeOffset="59244.9639">12155 5606,'24'25,"-24"-1,0 1,25-25,-25 25,0 0,0 0,0-1,0 1,-25-25,25 25,-24-25,24 25,-25-25,0 25</inkml:trace>
  <inkml:trace contextRef="#ctx0" brushRef="#br0" timeOffset="62774.1441">13246 5184,'-25'0,"0"0,50 0,0 0,0 0,0 0,-1 0,1 0,0 0,0 0,0 0,-1 0,1 0,0 0,0 0,0 0,0 0,-1 0,-24-25</inkml:trace>
  <inkml:trace contextRef="#ctx0" brushRef="#br0" timeOffset="63162.1232">13866 5011,'25'-25,"-25"0,0 0,0 50,0 0,0 0,0-1,0 1,0 0,0 0,-25 0,25-1,0 1,0 0,0 0,0 0,-25-1,25 1,0 0,0 0,0 0,0-1,0 1,0 0</inkml:trace>
  <inkml:trace contextRef="#ctx0" brushRef="#br0" timeOffset="63665.8404">14263 5135,'0'-25,"25"25,0 0,-1 0,1 0,0 0,0 0,0 0,-1 0,1 0,0 0,0 0,0 0,0 0,-1 0,1 0,0 0,0 0,-25-25</inkml:trace>
  <inkml:trace contextRef="#ctx0" brushRef="#br0" timeOffset="63933.9723">14610 4887,'0'0,"0"-25,-24 25,-1 0,25-25,-25 25,25-25,-25 25,25 25,0 0,0 0,0-1,0 1,0 25,0-25,0-1,0 26,0-25,0 24,0-24,0 25,0-25,0 24,0-24,0 0,0 0,0-1</inkml:trace>
  <inkml:trace contextRef="#ctx0" brushRef="#br0" timeOffset="64159.8418">14362 5531,'0'0,"0"-24,25 24,0 0,0 0,-1-25,1 25,0 0,0-25,0 25,0 0,-1 0,1 0,0-25,0 25,0 0,-1-25</inkml:trace>
  <inkml:trace contextRef="#ctx0" brushRef="#br0" timeOffset="64602.8544">15131 5035,'25'0,"-25"-24,0-1,25 25,-25 25,0-1,0 1,0 0,0 0,0 0,0-1,0 1,0 0,25-25,-25 25,0 0,0-1,0 1,0 0,0 0,0 0,0-1,0 1,0 0,0 0,0 0,-25-25,25 24,-25-24,0 0,0 0,1 0,-1 0,0 0,0 0,0 0,1 0,-1 0,0 0,0 0,0 0,25-24</inkml:trace>
  <inkml:trace contextRef="#ctx0" brushRef="#br0" timeOffset="65130.9289">15578 5085,'0'0,"24"0,-24-25,0 50,0 0,-24 0,24-1,0 1,0 0,0 0,0 0,-25-1,25 1,0 0,0 0,0 0,0-1,0 1,0 0,0 0</inkml:trace>
  <inkml:trace contextRef="#ctx0" brushRef="#br0" timeOffset="65518.8006">15131 4539,'0'25,"0"0,0 0,25-25,-25 24,25-24,-25 25,25-25,-25 25,24-25,1 0,0 0,0 0,0 0,-25-25,0 0,0 1,-25-1,0 0,0 25,0-25,1 25,-1 0,0 0,0 0,0 0</inkml:trace>
  <inkml:trace contextRef="#ctx0" brushRef="#br0" timeOffset="66232.2987">13717 6003,'-24'0,"-1"0,25-25,25 25,-1 0,1 0,0 0,0 0,0 0,-1 0,26 0,-25 0,24 0,1 0,0 0,24 0,-24 0,24 0,-24 0,24 0,0 0,1 0,24 0,-24 0,-1 0,25 0,-24 0,24 0,-25 0,25 0,1 0,-26 0,25 0,-24-25,24 25,-25 0,1 0,-1 0,1 0,-26-25,1 25,-1 0,1 0,-25 0,0 0,-1 0,1 0,0 0,-25-24,-25 24</inkml:trace>
  <inkml:trace contextRef="#ctx0" brushRef="#br0" timeOffset="77151.2481">13544 4887,'0'0,"-25"0,0 0,25-25,-25 25,0 0,1 0,24-25,-25 25,0 0,0 0,0 0,1 0,-1 0,0 0,0 25,0-25,1 25,-1-25,0 24,0-24,25 25,-25 0,1 0,-1-25,0 25,0-1,25 1,-25 0,1 0,24 0,-25-1,0 1,25 0,-25 0,25 0,0-1,0 1,0 0,0 0,0 0,0-1,0 1,25 0,0 0,-25 0,25-25,-1 24,1 1,0-25,25 25,-26-25,1 0,25 25,-25-25,-1 0,26 0,-25 0,24-25,-24 25,25-25,-25 25,-1-25,1 25,25-24,-25-1,0 0,-1 0,1 0,-25 1,25-1,-25 0,25 0,-25 0,0 1,0-26,0 25,0 0,0 1,0-1,-25 0,25 0,-25 0,0 25,25-24,-24-1,-1 0,0 25,0-25,0 25,0-25,1 25,-1 0,0-24,0 24,0 0,1 0</inkml:trace>
  <inkml:trace contextRef="#ctx0" brushRef="#br0" timeOffset="78178.8281">10939 5011,'0'-25,"-25"0,1 25,-1 0,0 0,0 0,0 0,1 0,-1 25,0-25,-25 25,26-25,-1 24,0-24,0 25,0 0,1 0,-1 0,0-25,25 24,-25 1,25 0,0 0,0 0,0-1,0 26,0-25,0 0,0-1,0 26,25-25,0 0,0-1,-1 1,1 0,0 0,0 0,0-1,24 1,-24-25,0 25,24-25,-24 0,25 25,-25-25,-1 0,26 0,-25-25,0 25,24 0,-24-25,0 0,0 25,-1-24,1-1,0 0,0 0,0 0,-1 1,1-1,-25 0,25 0,-25-24,25 24,-25 0,0 0,0 0,0-24,0 24,0 0,0 0,-25 1,25-1,-25 25,0-25,1 0,24 0,-25 25,0-24,-25 24,26-25,-1 25,0-25,0 25,0 0,-24 0,24 0,0 0,-24 25</inkml:trace>
  <inkml:trace contextRef="#ctx0" brushRef="#br0" timeOffset="80657.7703">4068 6772,'0'-25,"0"50,0-1,25-24,-25 25,0 0,0 0,0 0,0 0,0-1,0 1,0 0,0 0,0 0,0-1,0 1,0 0,0 0,0 0,0-1,-25-24,25-24,-24 24,24-25,0 0,0 0,0 0,0 1,0-26,0 25,0 0,0-24,0 24,0 0,24 0,-24 0,0 1,0-1,25 25,0 0,0 0,-25 25,25-25,-1 0,-24 24,25-24,0 25,0 0,0-25,-25 25,24-25,1 25,-25 0,25-25,0 24,0 1,-1-25,-24 25,25 0,0-25,-25 25,25-25,0 24,-1-24,-24-24,0-1,0 0,0 0,0 0,0 1,0-1,0 0,-24 0,-1 0,25 0,0 1,0-1,25 0,-1 25</inkml:trace>
  <inkml:trace contextRef="#ctx0" brushRef="#br0" timeOffset="80938.3134">4812 6871,'0'25,"0"0,0-1,0 1,0 0,25-25,0 0,0 0,0 0,-1 0,1 0,0-25,0 25,0 0,-25-25,0 1,0-1,-25 0,0 25,0 0,0-25,1 25,-1 0,0 0,0 0,0 0,1 0</inkml:trace>
  <inkml:trace contextRef="#ctx0" brushRef="#br0" timeOffset="81625.3266">6152 6821,'-25'0,"25"25,25 0,-25 0,0 0,25-1,-25 1,0 0,25 0,-25 0,0-1,24 1,-24 0,0 0,0 0,0-1,0 1,0 0,0-50,-24 25,-1-25,25 1,-25 24,25-25,-25 0,25-25,-25 26,25-1,0 0,-25-25,25 26,0-1,0-25,0 25,0 0,0 1,0-26,0 25,0 0,0 1,25-1,-25 0,25 0,-25 0,25 25,0-24,0 24,-1 0,1 0,0 24,0-24,-25 25,25 0,-25 0,24 0,-24-1,0 1,0 0,0 0,0 0,0 24,0-24,0 0,0 0,-24 0,24-1,0 1,-25 0,25 0</inkml:trace>
  <inkml:trace contextRef="#ctx0" brushRef="#br0" timeOffset="82395.3091">6598 6945,'25'0,"-25"25,0 0,0 0,0 0,0-1,25-24,0 0,-25 25,25-25,-1 0,1 0,-25-25,0 1,0-1,0 0,0 0,0 0,-25 1,25-1,0 0,0 0,0 0,0 0,0 1,0-1,25 0,-25 0,25 0,-25 1,25-1,-25 0,0 0,25 25,-25-25,0 1,0-1,0 50,-25-25,25 24,-25 1,25 0,0 0,-25 0,25-1,0 1,0 0,0 0,0 0,0-1,0 26,0-25,0 0,25 0,-25-1,25 1,0 0,-25 0,24-25,-24 25,25-25,0 24,0-24,0 0,-1 0,1-24,0 24,0-25,0 0,-1 25,-24-25,0 0,25 25,-25-24,25-1,-25 0,0 0,0 0,-25 0,0 25,25 25,-24-25,24 25,-25-25,25 25,0 0,-25-25,25 25,0-1,0 1,25 0,-25 0,25 0,-1-1,1-24,-25 25,25-25,0 0,-25 25,25-25,0 0,-1 25,1-25,0 0,0 0</inkml:trace>
  <inkml:trace contextRef="#ctx0" brushRef="#br0" timeOffset="83637.1994">8161 7119,'25'0,"0"0,-25-25,25 25,-25-25,24 1,-24-1,25 0,-25 0,25 0,-25 1,0-26,25 25,-25 0,0-24,0 24,0-25,0 25,0 1,-25-1,25-25,-25 25,0 1,25-1,-24 25,24-25,0 0,-25 25,0 25,25 0,0 0,0-1,0 1,0 0,0 0,0 24,0-24,0 0,0 25,25-26,-25 1,25 25,-25-25,24 0,1-1,-25 1,25 0,0 0,-25 0,25-1,-1-24,1 25,0-25,0 0,0 0,-1-25,1 1,0-1,-25 0,25 0,0 0,-25 1,0-1,24 25,-24-25,0 0,0 50,0 0,0 0,0-1,0 1,0 0,0 0,0 0,0-1,0 1,25-25,-25 25,25-25,0 0,0 0,-1 0,1 0,0-25,0 0,-25 1,25 24,-25-25,0 0,24 0,-24 0,0 1,0-1,0 50,-24-25,24 24,0 1,0 0,0 0,0 0,0-1,0 1,0 0,24-25,-24 25,25-25,0 0,-25-25,25 25,0-25,-1 0,1 25,-25-24,25-1,0 0,-25 0,25 0,-25 1,24 24,1 24,-25 1,25-25,-25 25,25-25,-25 25,25 0,-25-1,24 1,-24 0,0 0,25 0,-25-1,0 1,0 0,-25 0,1-25,-1 25,0-25,0 0</inkml:trace>
  <inkml:trace contextRef="#ctx0" brushRef="#br0" timeOffset="84275.9917">9625 7020,'0'0,"24"-25,1 25,0 25,-25 0,0-1,0 1,0 0,25-25,0 0,-1 0,-24-25,25 25,-25-25,25 25,0-24,0 24,-25-25,24 25,1 0,0 25,-25-1,25-24,-25 25,25-50,-1 1,1-1,0 25,-25-25,25 25,-25-25,25 25,-1 0,1 25,-25 0,25-25,-25 25,0-1,0 1</inkml:trace>
  <inkml:trace contextRef="#ctx0" brushRef="#br0" timeOffset="84390.9062">9922 6796,'0'-24</inkml:trace>
  <inkml:trace contextRef="#ctx0" brushRef="#br0" timeOffset="85279.1571">11634 6796,'0'0,"25"0,-1-24,-24-1,25 25,-25-25,0 50,0 0,0-1,0 1,0 0,0 0,25 0,-25 0,0-1,0 1,0 0,0 0,0 0,0-1,0 1,0 0,-25-25,0-25,25 0,0 1,-24-1,24 0,0 0,0 0,0-24,0 24,0 0,0-25,0 26,0-1,0 0,0 0,24 0,-24 1,0-1,25 0,-25 0,25 25,-25-25,25 25,0 0,-1 0,1 25,0 0,-25 0,0 0,0-1,0 1,0 0,0 0,0 0,-25-1,0 1,1 0,-1-25,25-25,0 0,-25 25,25-24,25 48,0 1,-25 0,24-25,-24 25,25 0,-25 0,25-25,-25 24,25 1,-25 0,0 0,25 0,-1-1,-24 1,25-25,-25 25,25 0,0 0,0-25,-25-25,24 25</inkml:trace>
  <inkml:trace contextRef="#ctx0" brushRef="#br0" timeOffset="85828.0202">12254 6598,'0'-25,"0"0,0 50,0 0,0 0,0 0,0-1,0 1,0 0,0 0,0 0,0-1,0 1,25 0,-25 0,0 0,0 0,0-1,0 1,0 0,0 0,0 0,0-1,0 1,0 0,0 0,0 0</inkml:trace>
  <inkml:trace contextRef="#ctx0" brushRef="#br0" timeOffset="86275.2283">12254 6921,'25'0,"-25"-25,24 25,1 0,0-25,0 25,0 0,-25-25,24 25,1-25,0 25,-25-25,25 25,-25-24,25 24,-25-25,0 0,0 0,0 0,0 1,25 24,-25-25,0 0,-25 25,25-25,0 50,-25-25,25 25,0 0,0-1,0 1,0 0,0 0,0 0,0-1,0 1,0 0,0 0,25 0,-25 0,0-1,0 1,0 0,25-25,-25 25,0 0,0-1</inkml:trace>
  <inkml:trace contextRef="#ctx0" brushRef="#br0" timeOffset="86832.239">13196 6672,'0'0,"25"0,-25-24,0-1,0 0,-25 25,1 0,24-25,-25 25,0 25,0-25,25 25,0 0,-25-1,25 1,0 0,0 0,0 0,0-1,0 1,0 0,25-25,-25 25,25 0,0 0,0-1,-1 1,1-25,0 25,0-25,-25 25,25-25,-25 25,0-1,0 1,-25-25,25 25,-25-25,0 25,0-25,1 0,-1 25,0-25,0 0,0 0,1 0,24-25,-25 25</inkml:trace>
  <inkml:trace contextRef="#ctx0" brushRef="#br0" timeOffset="88315.4047">13742 6921,'-25'0,"50"-25,0 25,0 0,0 0,-25-25,24 25,1 0,0 0,0 0,0 0,-1 0,1 0,0 0,0 0,0 0,-1 0,1 0,0 0,0 0,0 0,-1 0,1 0,0-25,0 25,0 0,-1 0,1 0,0 0,0 0,0 0</inkml:trace>
  <inkml:trace contextRef="#ctx0" brushRef="#br0" timeOffset="88728.2467">13965 7144,'0'-25,"25"25,0 0,0 0,0 0,-1 0,1-25,0 25,0 0,24 0,-24 0,0 0,25 0,-26 0,26 0,-25 0,0 0,-1 0,1 0,0 0,0 0,0 0,0 0,-1 0,1 0,0 0,0 0</inkml:trace>
  <inkml:trace contextRef="#ctx0" brushRef="#br0" timeOffset="89152.038">14461 6772,'0'0,"0"-25,-24 25,-1-25,50 25,-25 25,24-25,1 0,0 25,0-25,0 24,0 1,-1-25,1 25,0-25,-25 25,25-25,0 25,-1-25,-24 25,25-25,0 24,0-24,-25 25,25-25,-1 0,-24 25,25-25,0 25,-25 0,25-25,-25 24,0 1,0 0,0 0,-25 0,0-1,0 1,1-25,-1 25,0-25,0 25,0 0,1-25,-1 24,0-24,0 25,0 0,1-25,-1 25</inkml:trace>
  <inkml:trace contextRef="#ctx0" brushRef="#br0" timeOffset="89938.8801">15404 6772,'0'0,"0"-25,25 25,-25 25,0-1,0 1,0 0,0 0,0 0,0 24,0-24,0 0,25 25,-25-26,0 1,0 25,0-25,0-1,0 1,0 0,0 0,0 0,0-1,0 1,0 0,0-50,0 0,0 1,-25-1,25 0,0-25,0 26,-25-26,25 25,0-24,0-1,0 25,0-24,0 24,0-25,0 25,0 0,0-24,0 24,0 0,0 0,0 1,25-1,-25 0,25 0,-25 0,24 25,-24-24,25 24,0-25,0 25,-25 25,25-25,-25 24,24-24,-24 25,25 0,-25 0,0 0,25-1,-25 1,0 0,0 0,0 0,0-1,0 1,-25 0,25 0,-25 0,25 0,-24-1,-1 1,25 0,-25 0</inkml:trace>
  <inkml:trace contextRef="#ctx0" brushRef="#br0" timeOffset="90201.8295">15975 6921,'24'0,"-24"-25,25 25,0 0,0-25,0 25,-1 0,1-25,0 25,0 0,0 0,-1 0,1 0,0 0</inkml:trace>
  <inkml:trace contextRef="#ctx0" brushRef="#br0" timeOffset="90422.8121">16024 7119,'0'25,"25"-25,0 0,0-25,-1 25,1 0,0 0,0 0,0-25,-1 25,26 0,-25 0,0 0,-1-25,1 25</inkml:trace>
  <inkml:trace contextRef="#ctx0" brushRef="#br0" timeOffset="90776.2514">16793 6846,'0'-25,"-25"25,1 0,-1 25,25 0,0 0,0 0,0-1,0 1,0 0,25 0,-1 0,1-25,0 24,0-24,0 0,-1 0,1 0,0 0,0 0,0-24,-1 24,-24-25,0 0,25 25,-25-25,0 0,0 1,0-1,0 0,0 0,-25 0,1 0,-1 25,25-24,-25 24,0 0,0 0,1 0,-1 0,0 0,0 0,0 24</inkml:trace>
  <inkml:trace contextRef="#ctx0" brushRef="#br0" timeOffset="92080.2916">15478 7590,'0'-25,"25"25,0 0,0 0,0 0,-1 0,1 0,0 0,0 0,0 0,0 0,24 0,-24 0,0 0,24 0,-24 0,0 0,25 0,-1 0,-24 0,25 0,-1 0,1 0,-1-24,26 24,-26 0,1 0,0 0,24 0,-24-25,24 25,-24 0,-1 0,1 0,0-25,-1 25,1 0,-1-25,1 25,-25 0,24-25,-24 25,25 0,-25-24,-1 24,1 0,0-25,0 25,0 0,-1 0,1 0,-25-25,25 25,0 0,-25-25,0 0,0 1,0-1,0 0,0 0,0 0,0 1,0-1,0-25,0 25,0 1,0-26,0 25,0-24,0 24,0-25,0 25,0-24,-25 24,25-25,0 25,0-24,0 24,-25 0,25-24,0 24,-25 0,25 0,0 0,0 1,-24 24,24-25,0 0,-25 25,25-25,-25 0,0 25,0 0,1-24,-1 24,0 0,0 0,0 0,1 0,-26 0,25 0,0 0,1 0,-1 24,-25-24,25 0,-24 0,24 0,-25 0,1 0,-1 0,0 0,26 0,-26 0,0 0,1 0,24 0,-25 0,1 0,-1 0,1 0,-1 0,0 25,26-25,-26 0,0 0,1 0,-1 0,1 0,-1 0,0 25,26-25,-26 0,0 0,1 0,24 0,-25 25,25-25,1 0,-26 0,25 0,0 0,1 0,-1 0,0 0,0 0,0 0,1 0,-1 0,0 0,0 0,0 0,1 0,24 25,0-1,0 1,0 0,0 0,0 0,0-1,0 1,0 0,0 0,0 0,24-1,-24 26,0-25,0 0,0 24,0-24,0 25,0-25,0 24,0 1,0-25,0 24,0 1,25-25,-25 24,0-24,0 0,25 24,-25-24,0 0,25 0,-25 0,0-1,25 1,-25 0,0 0,24 0</inkml:trace>
  <inkml:trace contextRef="#ctx0" brushRef="#br0" timeOffset="93414.1306">4416 8334,'0'0,"-25"0,0-24,0 24,0 0,25-25,-24 25,-1 0,0 25,0-25,0 24,1 1,-1-25,25 25,0 0,0 0,0-1,25 1,-1 0,-24 0,25-25,-25 25,25-25,0 24,0 1,-1-25,-24 25,25 0,0-25,0 25,0-25,-1 24,1 1,0 0,0 0,-25 0,25-25,-25 24,0 1,-25-25,0 25,0-25,0 0,1 25,-1-25,0 0,-25 0,26 0,-26 0,0 0,26 0,-26 0,25 0,0-25,1 25,-1-25,25 0,0 1,0-1</inkml:trace>
  <inkml:trace contextRef="#ctx0" brushRef="#br0" timeOffset="94817.029">4763 8334,'0'0,"0"-24,25 24,-25-25,0 50,24-1,-24 1,0 0,0 0,25 0,-25-1,0 1,0 25,25-25,-25-1,0 1,0 25,0-25,0-1,0 1,0 0,0 0,0 0,-25-1,0 1,1-25,24 25,-25-25,0 0,25-25,-25 25,0 0,25-25,-24 25,24-24,-25 24,25-25,0 0,0 0,0 0,25 1,-1 24,1-25,0 25,-25-25,25 25,0-25,-1 0,1 25,0-24,0 24,0 0,-1-25,1 25,0 0,0-25,0 25,-25 25,0 0,0-1,0 1,0 0,0 0,0 0,25-25,-1 0,1 0,-25-25,0 0,0 0,-25 25,25 25,25-25,-25 25,25-25,-25 25,25-25,-25 24,25-24,-1 0,1 0,-25-24,25 24,-25-25,25 0,0 0,-25 0,0-24,24 24,-24 0,0 0,0 1,0-1,0 0,0 0,0 0,0 1,0-1,0 50,0-1,0 1,25-25,-25 25,0 0,0 0,0-1,25 1,-25 0,0 0,0 0,0-1,0 1,0 0,0 0,0 0,0-50,25 25,-25-25,25 25,-1-25,1 25,0 0,0 0,0 0,-1 0,1 25,0-25,-25 25,25 0,-25-1,0 1,0 0,0 0,0 0,0-1,0 1,-25-25,25 25,-25-25,25 25,-25-25,1-25,24 0,0 0,0 1,0-1,24 0,-24 0,25 0,0 1,-25-1,25 25,-25-25,25 25,-25-25,24 0,1 25,-25-24,25 24,0 0,0 0,-25 24,24-24,-24 25,0 0,25-25,-25 25,0 0,0-1,25 1,-25 0,0 0,0 0,0-1,0 1,0 0</inkml:trace>
  <inkml:trace contextRef="#ctx0" brushRef="#br0" timeOffset="96080.6967">6053 8756,'24'-25,"-24"0,25 1,-25-1,25 0,-25-25,25 26,-25-1,25-25,-25 25,0 1,0-26,0 25,0 0,0-24,0 24,0 0,0 0,-25 1,25-1,-25 0,0 0,0 25,1 0,-1 0,25 25,0 0,0 0,0-1,0 1,25 0,-25 0,0 0,24-1,-24 1,0 25,25-25,-25-1,0 1,25 0,-25 0,0 24,25-24,-25 0,25 0,-25 0,0-1,25 1,-25-50,24 25,-24-24,25-1,-25 0,0 0,25 25,-25-25,0 1,25 24,-25 24,0 1,0 0,0 0,0 0,25-1,-25 1,0 0,0 0,24 0,1-25,0-25,0 0,0 0,-1 0,1-24,0 24,-25-25,25 26,0-26,-25 0,24 1,-24 24,0-25,25 26,-25-26,0 25,0 0,0 1,0-1,-25 0,1 25,-1 0,25 25,0 0,0-1,0 1,0 0,0 0,0 0,0-1,0 1,0 0,0 0,0 0,25-1,-25 1,0 0,0 0,24 0,-24-1,0 1,25-25,0 0,0 0,-25-25,25 25,-25-24,24 24,-24-25,25 0,0 25,-25-25,25 25,-25-25,25 25,-1 0,-24 25,0 0,0 0,0 0,0-1,0 1,0 0,0 0,0 0,0-1,0 1,0 0,0 0,25-25,0 0,-25-25,25 25,-25-25,25 25,-25-25,24 1,-24-1,25 0,-25 0,0 50,25-25,-25 25,0 0,0-1,25-24,-25 25,0 25,25-25,-25-1,0 1,0 0,0 25,0-26,0 1,0 0,0 0,0 0,-25 0,25-1,-25-24,25 25,-25-25,0 0</inkml:trace>
  <inkml:trace contextRef="#ctx0" brushRef="#br0" timeOffset="96206.7117">6623 8558,'0'-25,"0"0,25 25,-25-25,25 0,-25 1,25 24</inkml:trace>
  <inkml:trace contextRef="#ctx0" brushRef="#br0" timeOffset="97139.8997">8583 8434,'0'0,"0"-25,0 50,0-1,0 1,0 0,0 0,0 0,25-1,-25 1,0 0,0 25,0-26,0 1,0 0,0 0,0 0,0-1,-25-24,25 25,-25-25,0 0,25-25,-25 1,25-1,0 0,-24 0,24 0,0 1,0-1,0 0,0 0,0 0,0 1,0-1,24 0,-24 0,25 25,-25-25,25 25,-25-24,25 24,0 0,-1 0,1 24,0-24,0 25,0 0,-1 0,1 0,0-1,0-24,-25 25,25 0,-1 0,1 0,0-1,0 1,0-25,-25 25,24-25,1 25,0-25,-25-25,0 0,0 0,0 1,0-1,0 0,0 0,0 0,0 1,-25-1,25 0,0 0,-25 25,25-25,0 1,-24 24,24-25</inkml:trace>
  <inkml:trace contextRef="#ctx0" brushRef="#br0" timeOffset="97394.802">9377 8582,'24'0,"-24"-24,25 24,0 0,0 0,0 0,-1 0,1 0,0 0,0 0,0 0</inkml:trace>
  <inkml:trace contextRef="#ctx0" brushRef="#br0" timeOffset="97607.7564">9426 8781,'0'25,"0"-1,25-24,0 0,0-24,-1 24,1 0,0 0,0-25,0 25,-1 0,1 0,0 0</inkml:trace>
  <inkml:trace contextRef="#ctx0" brushRef="#br0" timeOffset="97893.3212">10071 8558,'0'24,"25"-24,0 0,-1 0,1 0,0 0,0-24,0 24,-1 0,1 0,0 0,0 0</inkml:trace>
  <inkml:trace contextRef="#ctx0" brushRef="#br0" timeOffset="98458.2027">10567 8334,'-25'0,"25"25,0 0,0 0,0 0,0-1,0 1,0 25,0-25,0-1,0 1,0 0,0 0,0 0,0 24,0-24,0 0,0 0,0-1,0 1,0 0,0-50,0 0,0 1,0-1,-24 0,24 0,0 0,0-24,0 24,0-25,-25 26,25-1,0-25,0 25,0 1,0-1,0 0,0-25,0 26,0-1,0 0,0 0,0 0,0 1,25 24,-1 0,-24-25,25 25,0 0,0 0,0 0,-25 25,24-25,1 24,-25 1,25-25,-25 25,0 0,0 0,0-1,0 1,0 0,-25 0,25 0,-25-25,25 24,-24-24,-1 25,0-25</inkml:trace>
  <inkml:trace contextRef="#ctx0" brushRef="#br0" timeOffset="99927.7076">11361 7962,'0'-25,"0"1,0-1,-25 25,25-25,-25 25,0 0,1 0,-1 0,0 0,0 0,0 0,1 0,-1 25,0-25,-25 0,26 0,-26 0,0 25,26-25,-26 0,0 0,1 24,-26-24,26 0,-1 0,-24 25,24-25,-24 0,-1 25,1-25,24 0,-24 25,-1-25,1 0,0 25,-1-25,1 25,24-25,-24 0,24 24,-24-24,24 25,1-25,-26 0,25 25,1-25,-26 25,26-25,-26 25,26-25,-26 0,26 24,-26-24,26 0,-26 25,26-25,-26 0,26 25,-1-25,1 0,-1 0,0 25,1-25,24 0,-25 0,25 0,1 0,-1 0,-25 0,25 25,1-25,-1 0,0 0,0 0,0 0,25 24,25-24,-25 25,25-25,-25 25,25 0,0 0,-25-1,24 1,-24 0,0 0,25 0,-25-1,0 26,0-25,0 24,0-24,0 0,0 25,0-26,0 26,0-25,0 0,0 24,0-24,0 0,0 0,0 0,0-1,0 1,25 0,-25 0,0 0,0-1,25-24,-25 25,0 0,25 0,-1-25,1 0,0 0,0 0,0-25,0 25,-1 0,1 0,0-25,25 25,-26 0,1 0,0-25,0 25,0 0,24 0,-24 0,25-24,-26 24,26 0,0 0,-1-25,1 25,-1 0,26-25,-26 25,26 0,-1-25,1 25,-26 0,26 0,-1-25,1 25,-1 0,-24 0,24 0,0-24,1 24,-1 0,1 0,-26-25,26 25,-1 0,-24-25,24 25,1 0,-26 0,1-25,24 25,-24 0,-1 0,26-25,-26 25,1 0,0 0,-1-25,1 25,-25 0,24 0,1 0,-1-24,-24 24,25 0,-1 0,-24 0,25-25,-25 25,24 0,-24 0,25 0,-25 0,24 0,-24-25,0 25,0 0,-1 0,1 0,0 0,0 0,0 0,-1 0,-24-25,0 0,-24 25,24-24,0-1,0 0,0 0,0 0,-25 1,25-1,0-25,-25 25,25-24,0 24,-25-25,25 1,-25 24,25-25,-24 1,24 24,0-25,-25 1,25 24,-25-25,0 26,25-1,-25-25,25 25,-24 0,-1 1,25-1,-25 0,0 0,25 0,-25 25,25-24,-24 24,-1 0</inkml:trace>
  <inkml:trace contextRef="#ctx0" brushRef="#br0" timeOffset="101821.0768">12626 8409,'-25'0,"25"-25,-25 25,25-25,25 50,0-25,0 0,0 0,-1 0,1 0,25 0,-25 0,24 0,-24 0,25 0,-26 0,1 0,25 0,-25 0,-1 0,1 0,0 0,0 0,0 0,-1 0,1 0</inkml:trace>
  <inkml:trace contextRef="#ctx0" brushRef="#br0" timeOffset="102028.9577">12750 8607,'0'0,"0"25,-25-25,50 0,0 0,0 0,-1 0,26 0,-25 0,24-25,-24 25,25 0,-25 0,24-25,1 25,-25 0</inkml:trace>
  <inkml:trace contextRef="#ctx0" brushRef="#br0" timeOffset="102400.4457">13320 8186,'0'0,"-24"0,-1 0,0-25,0 25,0 0,1-25,24 50,24-25,-24 25,25-25,0 24,0 1,0-25,-1 25,1 0,25-25,-25 25,24-1,-24 1,25-25,-25 25,-1-25,26 25,-25 0,0-25,-1 24,1-24,0 25,0-25,-25 25,25-25,-1 25,-24 0,-24-25,-1 24,0-24,0 25,0-25,1 25,-26-25,25 25,-24-25,-1 25,25-1,-25-24,26 25,-26-25,25 25,-24-25</inkml:trace>
  <inkml:trace contextRef="#ctx0" brushRef="#br0" timeOffset="103067.6594">14685 8285,'25'0,"-25"-25,0 0,-25 25,25 25,-25 0,25 0,0-1,-25-24,25 25,0 0,0 0,0 0,-25-1,25 1,0 0,0 0,0 0,0-1,0 1,0-50,0 1,0-1,0 0,0 0,0 0,0 1,0-1,0 0,25 0,-25 0,25 1,0 24,0 0,-1 0,-24 24,25-24,0 25,0-25,0 25,-1-25,1 25,0-25,0 25,0-25,-25 24,24-24,1 0,0 0,-25-24,0-1,0 0,0 0,0 0,-25 1,25-1,-25 0,25 0</inkml:trace>
  <inkml:trace contextRef="#ctx0" brushRef="#br0" timeOffset="103287.739">15280 8310,'25'0,"-25"-25,25 25,-1-25,1 25,0 0,0 0,0 0,-1 0,1 0,0 0</inkml:trace>
  <inkml:trace contextRef="#ctx0" brushRef="#br0" timeOffset="103474.6314">15280 8483,'0'25,"-25"-25,50-25,0 25,0 0,-1-25,1 25,0 0,0 0,0-24,-1 24,1 0,0 0,0-25</inkml:trace>
  <inkml:trace contextRef="#ctx0" brushRef="#br0" timeOffset="103779.2447">15900 8285,'0'25,"0"-1,0 1,0 0,0 0,25 0,0-1,0 1,-1-25,1 0,-25 25,25-25,0 0,0 0,-1-25,-24 0,25 25,-25-24,0-1,0 0,0 0,-25 25,1-25,24 1,-25-1,0 0,0 0,0 0,1 25,-1 0,25-24,-25 24,0 0</inkml:trace>
  <inkml:trace contextRef="#ctx0" brushRef="#br0" timeOffset="105229.1376">16595 7962,'0'0,"0"-25,24 25,-24-24,0-1,-24 25,-1 0,0 0,0 0,0 0,-24 0,24 0,0 0,-24 0,24 0,-25 0,25 0,-24 25,24-25,-25 0,26 0,-26 0,25 24,-24-24,-1 0,0 0,26 0,-26 0,0 0,1 0,24 0,-25 25,1-25,-1 0,0 0,-24 0,24 0,1 0,-26 0,1 25,24-25,-24 0,24 0,-24 25,24-25,-24 0,24 0,1 0,-1 0,1 25,-1-25,25 0,-25 0,26 0,-26 0,25 0,0 0,-24 0,24 0,0 0,0 0,1 0,-1 0,0 0,0 0,0 0,25 25,0-1,0 1,0 0,0 0,0 0,25-1,-25 1,25 0,-25 0,0 0,25-1,-25 1,0 0,25 0,-25 0,0-1,24 26,-24-25,25 0,-25-1,25 26,-25-25,25 0,-25 24,25-24,-25 0,24 0,-24-1,25 1,-25 0,25 0,-25 0,0-1,25 1,-25 0,25-25,-1-25,1 25,0 0,0 0,-25-25,25 25,0 0,-1 0,1 0,0 0,0 0,0 0,-1-24,1 24,0 0,0 0,0 0,24 0,-24 0,25 0,-26 0,26 0,0 0,-1 0,-24 0,25 0,24 0,-49 0,49 0,-24 0,-1 0,1 0,0 0,-1 0,1 0,0 0,-1 0,26 0,-26 0,1 0,-1 0,1 0,0 0,-1 0,1-25,-25 25,24 0,1 0,-25 0,-1 0,26 0,-25-25,0 25,24 0,-24 0,0 0,0 0,-1-25,1 25,0 0,0 0,0 0,0 0,-25-25,24 25,1 0,0 0,-25-24,0-1,0 0,0 0,0 0,0 1,0-1,0 0,0 0,0 0,0 1,0-1,0 0,0 0,0-24,0 24,-25 0,25 0,0 0,0-24,0 24,0 0,-25 0,25 1,-24-1,24 0,0 0,-25 0,0 1,25-1,-25 25,25-25,0 0,-25 25,25-25,-25 25,25-25,-24 1,24-1</inkml:trace>
  <inkml:trace contextRef="#ctx0" brushRef="#br0" timeOffset="116768.2627">2729 10319,'0'-25,"0"0,-25 25,25-25,-25 25,0 0,1 0,-1 25,0-25,25 25,-25-25,0 25,1 0,-1 24,0-24,0 0,0 24,1-24,24 25,-25-25,25-1,0 1,0 25,0-25,0-1,0 1,25 0,-1 0,1-25,0 25,0-1,0-24,24 25,-24-25,25 0,-1 0,-24-25,25 25,-1 0,-24-24,25-1,-26 25,1-25,0 25,0 0,-25-25,0 0,-25 25,0 0,0 0,1 0,-1 0,0 0,0 0,25 25,-25-25,50 0,0-25,0 25,0-24,-1 24,1-25,0 25,-25-25,25 25,-25 25,0 0,25-1,-25 1,0 0,25 0,-25 0,0-1,0 1,0 0,0 0,0 0,24-1,-24 1,0 0</inkml:trace>
  <inkml:trace contextRef="#ctx0" brushRef="#br0" timeOffset="117115.2144">3473 10641,'0'-25,"25"25,-25 25,25-25,-25 25,24-25,-24 25,25 0,-25-1,0 1,25 0,-25 0,0 0,0-1,-25 1,25 0,-25-25,25 25,-24-25,24 25,-25-25,0 0,0 0,0 0</inkml:trace>
  <inkml:trace contextRef="#ctx0" brushRef="#br0" timeOffset="117587.1553">3721 10666,'25'0,"0"0,-25 25,0 0,0-1,0 1,0 0,24-25,-24 25,25-25,0 0,0 0,-25-25,25 25,-1 0,1 0,0 0,-25 25,25-25,0 0,0 0,-1 0,1 0,-25-25,0 0,-25 0,1 25,-1-24,0 24,25-25,-25 25,0 0,25-25</inkml:trace>
  <inkml:trace contextRef="#ctx0" brushRef="#br0" timeOffset="117884.4055">3448 10492,'-25'0,"1"0,-1 0,0 0,0 0,25 25,-25-25,1 25,-1 0,0 0,25-1,0 1,0 0,0 0,0 0,0-1,0 1,0 0,0 0,0 0,25-1,0 1,-25 0,24 0,1-25,-25 25,25-1,0-24,0 0,-1 25,1-25,0 0,0 0</inkml:trace>
  <inkml:trace contextRef="#ctx0" brushRef="#br0" timeOffset="118157.2489">4044 10641,'24'-25,"1"25,0 0,0 0,0 0,-1 0,1 0,-25 25,25-25,0 25,0 0,-25 0,0-1,0 1,0 0,0 0,0 0,-25-1,25 1,-25 0,0 0,0-25,1 25,24-1,-25 1,0-25</inkml:trace>
  <inkml:trace contextRef="#ctx0" brushRef="#br0" timeOffset="118752.9771">4936 10492,'0'-24,"0"48,0 1,0 0,0 0,0 0,0-1,-24 1,24 0,0 25,0-26,0 1,0 0,0 0,0 0,0-1,0 1,0 0,0 0,0 0</inkml:trace>
  <inkml:trace contextRef="#ctx0" brushRef="#br0" timeOffset="119042.9486">4912 10889,'124'-198,"-248"396,273-421,-125 198,-24 0,25 25,-25-24,25-1,-25 0,0 0,0 0,0 50,0 0,0 0,0 0,0-1,0 1,0 0,0 0,0 0,0-1,0 1,0 0,0 0,0 0,25-1,-25 1,0 0,0 0</inkml:trace>
  <inkml:trace contextRef="#ctx0" brushRef="#br0" timeOffset="119349.9756">5581 10691,'25'0,"-25"-25,25 25,0 0,-25 25,25 0,-25-1,0 1,0 0,0 0,0 0,0-1,0 1,0 0,-25 0,25 0,-25-1,0 1,0-25,25 25,-24-25,-1 0,0 0</inkml:trace>
  <inkml:trace contextRef="#ctx0" brushRef="#br0" timeOffset="119818.0187">5854 10691,'0'0,"25"0,-25 25,0-1,25-24,-25 25,0 0,25 0,-1-25,-24 25,25-25,-25-25,25 25,-25-25,0 50,25-25,-25 25,25-25,-25 24,24-24,-24 25,25-25,-25 25,25-25,0 0,-25-25,25 25,-25-25,0 1,0-1,0 0,0 0,0 0,0 1,0-1,-25 0,0 0,0 0</inkml:trace>
  <inkml:trace contextRef="#ctx0" brushRef="#br0" timeOffset="120119.8804">5532 10542,'-25'0,"0"0,0 0,1 25,-1-25,25 25,-25-25,25 24,-25 1,25 0,-25-25,25 25,0 0,0-1,0 26,0-25,0 0,0-1,0 26,0-25,25 0,-25-1,25 1,-25 0,25 0,0 0,-1-1,1 1,0-25,0 25,0-25,-1 0,1 0</inkml:trace>
  <inkml:trace contextRef="#ctx0" brushRef="#br0" timeOffset="120427.5769">6400 10616,'0'0,"0"-24,25 24,0 0,-25 24,24 1,-24 0,25-25,-25 25,0 0,0-1,0 1,0 0,0 0,0 0,0-1,0 1,0 0,-25 0,25 0,-24-1</inkml:trace>
  <inkml:trace contextRef="#ctx0" brushRef="#br0" timeOffset="120686.9107">6846 10740,'25'0,"0"0,0 0,-25-24,25 24,-1 0,1 0,-25-25,25 25,0 0,0-25</inkml:trace>
  <inkml:trace contextRef="#ctx0" brushRef="#br0" timeOffset="120879.0137">6921 10939,'0'25,"0"-1,25-24,-1 0,1-24,0 24,0-25,0 25,-1-25,1 0</inkml:trace>
  <inkml:trace contextRef="#ctx0" brushRef="#br0" timeOffset="122230.9689">9327 9971,'-25'0,"25"-24,0-1,0 50,0-1,0 1,0 0,0 0,0 0,0 0,0-1,0 1,25-25,-25 25,25-25,0 25,-1-25,1 0,0 0,0 0,0 0,-25-25,24 25,1-25,0 25,-25-25,25 25,-25-24,0-1,25 25,-25-25,0 0,-25 25,25 25,-25 0,25 0,0-1,0 1,0 0,0 0,0 0,0-1,0 1,0 0,25-25,-25 25,0 0,25-25,-25 24,24-24</inkml:trace>
  <inkml:trace contextRef="#ctx0" brushRef="#br0" timeOffset="122518.3556">9947 10120,'0'25,"0"0,0 0,25 0,0-1,-1-24,1 0,0 0,0 0,0 0,-1 0,-24-24,0-1,0 0,0 0,-24 25,24-25,-25 25,0-24,0 24,0-25,1 25,-1 0,0 0</inkml:trace>
  <inkml:trace contextRef="#ctx0" brushRef="#br0" timeOffset="123439.5323">8434 10790,'0'0,"-25"25,0-25,1 0,-1 0,50 0,-1 25,1-25,0 0,0 0,0 0,-1 0,1 0,0 0,0 0,0 0,24 0,-24 0,25 0,-26 0,26 0,0 0,-1 24,1-24,-1 0,1 0,0 0,-1 0,1 0,-1 0,26 0,-25 0,-1 0,26 0,-26 0,1 0,24 0,-24 0,24 0,1 0,-26 0,26 0,-1 0,0 25,-24-25,24 0,1 0,-1 0,-24 0,24 0,1 0,-1 0,25 0,-24 0,-1 0,1 0,-1 0,0 0,26 0,-26 0,25 0,-24 0,24 0,-25 0,26 0,-1 0,-25 0,25 0,-24 0,24 0,-25 0,26 0,-1 0,-25 0,26 0,-26 0,25 25,0-25,-24 0,24 0,0 0,0 0,1 0,-1 0,25 0,-25 0,0 0,25 0,-24 0,24 0,-25 0,0 0,0 0,1 0,24 0,-25 0,0 0,0 0,0 0,1 25,-1-25,0 0,0 0,0 0,-24 0,24 0,0 25,1-25,-1 0,-25 0,25 0,1 0,-26 0,25 24,-24-24,24 0,-25 0,26 0,-26 0,0 0,1 25,-1-25,-24 0,24 0,-24 0,24 0,-24 0,-1 25,1-25,-25 0,24 0,-24 0,0 0,0 0,0 0</inkml:trace>
  <inkml:trace contextRef="#ctx0" brushRef="#br0" timeOffset="125465.3698">8880 11336,'0'-25,"0"50,0 0,0-1,0 1,0 0,0 0,25 0,0-1,0-24,0 0,-1 0,1 0,0 0,0-24,0 24,-25-25,24 25,-24-25,25 25,-25-25,25 25,-25-25,0 1,-25 24,0 0,25 24,0 1,0 0,0 0,0 0,0-1,0 1,25-25,-25 25,0 0,25-25,-25 25,25-1</inkml:trace>
  <inkml:trace contextRef="#ctx0" brushRef="#br0" timeOffset="125702.2457">9401 11460,'0'25,"25"-25,0 0,0 0,0-25,-1 25,1 0,0 0,0 0,0-25,-1 25,1 0,0 0,0 0,0 0</inkml:trace>
  <inkml:trace contextRef="#ctx0" brushRef="#br0" timeOffset="125918.117">9724 11385,'-50'0,"100"0,-125 25,51-25,-1 0,25 25,0 0,0 0,25-25,-25 24,0 1,24-25,-24 25,25 0,-25 0,25-1,-25 1</inkml:trace>
  <inkml:trace contextRef="#ctx0" brushRef="#br0" timeOffset="126260.3076">9997 11410,'0'0,"24"0,-24-25,25 25,-25 25,0 0,25-25,-25 25,25-25,-25 25,25-1,-25 1,24-25,-24 25,0 0,0 0,25-1,-25 1,0 0,0 0,0 0,-25-25,25 24,-24-24,-1 0,0 0,0 0,0 0,1-24,-1 24,25-25,-25 0,25 0</inkml:trace>
  <inkml:trace contextRef="#ctx0" brushRef="#br0" timeOffset="126848.3016">10344 11435,'0'0,"0"25,0 0,0-1,0 1,0 0,0 0,0 0,25-25,-25 24,25-24,-1 0,-24-24,25 24,-25-25,25 0,0 25,-25 25,25 0,-25-1,24-24,-24 25,25-25,-25 25,25-25,0 0,-25-25,0 0,0 1,0-1,0 0,0 0,0 0,-25 25,0 0,25-24,-25 24,1 0,-1 0</inkml:trace>
  <inkml:trace contextRef="#ctx0" brushRef="#br0" timeOffset="127055.6741">10096 11286,'-25'0,"25"-25,0 1,25 24,0 0,-25-25</inkml:trace>
  <inkml:trace contextRef="#ctx0" brushRef="#br0" timeOffset="127353.7739">10691 11212,'0'0,"25"0,0 25,0-25,-1 24,-24 1,25-25,-25 25,0 0,25-25,-25 25,0-1,0 1,0 0,0 0,0 0,0-1,0 1,-25 0,25 25,0-26,-25 1,1 25,-1-25,0-1,0 1,0 25,1-25,-26-1,25 1,0 0,-24 0,-1-25,25 25</inkml:trace>
  <inkml:trace contextRef="#ctx0" brushRef="#br0" timeOffset="127770.6514">9029 11137,'-25'-25,"1"1,-1 24,0 0,25-25,-25 25,0 0,25 25,-24-25,-1 24,25 1,-25-25,25 25,-25 0,25 0,0 0,0-1,0 26,-25-25,25 24,0-24,0 25,0-25,0 24,0 1,0-25,25 24,-25-24,25 25,-25-26,25 26,0-25,-1 0,1 24,0-24</inkml:trace>
  <inkml:trace contextRef="#ctx0" brushRef="#br0" timeOffset="128360.8029">11510 11237,'0'-25,"-25"25,0 0,0 0,1 0,-1 25,0-25,25 24,-25 1,0 0,0 0,1 0,-1-1,25 1,-25 25,25-25,-25-1,25 26,-25-25,25 24,0-24,0 0,25 0,-25 24,25-24,0 0,0-25,-1 25,1 0,0-25,0 0,25 24,-26-24,26 0,-25-24,24 24,-24 0,25-25</inkml:trace>
  <inkml:trace contextRef="#ctx0" brushRef="#br0" timeOffset="129867.2592">11956 11460,'0'-25,"25"25,-25-25,25 25,-25 25,0 0,0 0,0-1,0 1,0 0,0 0,0 0,0-1,0 1,0 0,0 0,0 0,-25-25,25 24,0-48</inkml:trace>
  <inkml:trace contextRef="#ctx0" brushRef="#br0" timeOffset="130333.7013">12204 11460,'0'0,"0"25,0-1,0 1,0 0,25-25,0 25,0-25,-25 25,24-25,1 0,0 0,0 0,0 0,-25-25,24 25,1 0,0 0,0 0,0 0,-25-25,-25 25,25-25,-25 0,0 25,25-24,-25 24,1-25,-1 0,25 0</inkml:trace>
  <inkml:trace contextRef="#ctx0" brushRef="#br0" timeOffset="130531.8433">12626 11311,'0'0,"25"0,-25 25,25 0,-25-1,0 1,24 0,-24 0,0 0,0-1,0 1,0 0,0 0,0 0,-24-1,-1 1,25 0,-25 0</inkml:trace>
  <inkml:trace contextRef="#ctx0" brushRef="#br0" timeOffset="130870.2161">11683 11336,'0'0,"-24"0,24 25,0-1,0 1,0 0,0 0,0 0,0-1,0 1,24 0,-24 25,0-26,0 1,25 0,-25 0,0 0,0-1,25 1,-25 0,25 0,-25 0,25-1,-25 1,24-25,1 25,0-25</inkml:trace>
  <inkml:trace contextRef="#ctx0" brushRef="#br0" timeOffset="131332.9931">12800 11063,'24'0,"-24"-25,25 25,-25-25,0 50,25 0,-25 0,0-1,25-24,-25 25,0 0,0 0,0 0,0 0,0-1,0 1,0 0,-25-25,25 25,25-25,-25-25,25 25,-1 0,1-25,0 25,0-25,0 25,-1-24</inkml:trace>
  <inkml:trace contextRef="#ctx0" brushRef="#br0" timeOffset="132001.0577">13246 11733,'25'0,"0"0,-1 0,1 0,0 0,0 0,0 0,-1 0,26 0,-25 0,0-25,0 25,-1 0,1 0,0 0,0 0,0 0,-1 0,1-25</inkml:trace>
  <inkml:trace contextRef="#ctx0" brushRef="#br0" timeOffset="132225.0233">13569 11609,'-25'0,"0"0,0 0,0 24,25 1,-25 0,25 0,0 0,0-1,25 1,0 0,-25 0,25-25,0 25,0-25</inkml:trace>
  <inkml:trace contextRef="#ctx0" brushRef="#br0" timeOffset="132565.2942">13817 11584,'24'0,"1"0,0 0,0 25,0-25,-25 24,24-24,-24 25,0 0,0 0,0 0,0-1,0 1,-24-25,24 25,-25-25,25 25,-25-25,25 25,-25-25,25 24,0-48,25 24,0-25,0 25,-1-25,1 25,0 0,-25-25,25 25,0 0,-1-25,1 25,0 0</inkml:trace>
  <inkml:trace contextRef="#ctx0" brushRef="#br0" timeOffset="132880.9927">14362 11584,'0'-25,"0"50,0 0,0-1,0 1,0 0,0 0,0 0,0-1,0 1,0 0,0 0,0 0,0-1,0 1,-25 0,25 0,-24-25,24-25</inkml:trace>
  <inkml:trace contextRef="#ctx0" brushRef="#br0" timeOffset="133375.4302">14486 11609,'25'0,"0"0,-25 24,0 1,0 0,0 0,25-25,-25 25,0-1,25-24,-25 25,24-25,1-25,0 25,-25-24,25 24,-25-25,25 25,-1 0,1 0,-25 25,25-25,0 24,0-24,-25-24,24 24,-24-25,0 0,25 25,-25-25,0 0,0 1,0-1,0 0,0 0,-25 25,25-25,-24 25,-1 0,0 0</inkml:trace>
  <inkml:trace contextRef="#ctx0" brushRef="#br0" timeOffset="134411.6409">15553 11683,'25'0,"-1"0,1 0,0 0,0-25,0 25,0 0,-1 0,1 0,0 0,0 0,0 0,-1 0,1 0,0 0,0-25,0 25,-1 0,1 0,0 0,-25 25</inkml:trace>
  <inkml:trace contextRef="#ctx0" brushRef="#br0" timeOffset="134716.2625">15851 11534,'0'-25,"-25"25,0 0,25 25,0 0,0 0,0 0,0-1,0 1,0 0,0 0,0 0,0-1,0 1,0 0,25-25,-25 25,25 0</inkml:trace>
  <inkml:trace contextRef="#ctx0" brushRef="#br0" timeOffset="135068.1701">16123 11559,'25'0,"0"0,0 0,0 25,-1-25,-24 25,25-25,-25 24,0 1,0 0,0 0,0 0,0-1,-25-24,25 25,0 0,-24-25,24 25,0 0,0-50,24 25,1 0,0-25,0 25,0 0,-1-25,1 25,0-25,0 25,-25-24,25 24,-1-25,1 25,0-25</inkml:trace>
  <inkml:trace contextRef="#ctx0" brushRef="#br0" timeOffset="135403.0633">16694 11237,'0'0,"0"-25,25 25,0 0,-25 25,24-25,1 0,-25 24,25-24,-25 25,25-25,0 25,-1 0,-24 0,25-25,-25 24,25 1,-25 0,0 0,0 0,0-1,0 1,0 0,0 0,0 0,0-1,-25 1,0 25,1-25,-1-1,0 1,0 0,-24 25,-1-26,0 1,1 25,-26-25</inkml:trace>
  <inkml:trace contextRef="#ctx0" brushRef="#br0" timeOffset="137293.1114">18405 10790,'0'0,"25"-25,0 25,0 0,-25 25,25-25,-1 0,1 0,0 0,0 0,0 0,-1 0,1 0,0 0,0-25,0 25,-1 0,1 0,-25-25</inkml:trace>
  <inkml:trace contextRef="#ctx0" brushRef="#br0" timeOffset="138243.8768">18480 10939,'-25'0,"25"25,-25-25,25 24,25-24,0 0,0 0,-1 0,1 0,0 0,0 0,0 0,-1 0,1 0,-25-24,25 24,0 0,0 0,-1 0,1 0,0 0,-50-25</inkml:trace>
  <inkml:trace contextRef="#ctx0" brushRef="#br0" timeOffset="140226.392">20762 9004,'0'-25,"0"0,0 50,0 0,0 0,0 0,0 0,0-1,0 1,0 0,0 0,0 0,0-1,0 1,0 0,25 0,-25 0,0-1,24 1,1-25,0 25,0-25,0 0,0-25,-1 25,-24-25,25 1,-25-1,25 0,-25 0,0 0,0 1,0-1,0 50,0-1,0 1,0 0,-25 0,25 0,0-1,0 1,0 25,0-25,0-1,0 1,0 0,0 0,0 0,0-1,25-24,-25 25,25-25</inkml:trace>
  <inkml:trace contextRef="#ctx0" brushRef="#br0" timeOffset="140547.9511">21357 9327,'-25'0,"25"24,0 1,25-25,-25 25,25-25,0 0,0 0,-25-25,24 25,-24-25,0 1,-24-1,-1 0,0 0,0 25,25-25,-25 25,1 0,-1 0,0 0,0 0,0 0,1 0</inkml:trace>
  <inkml:trace contextRef="#ctx0" brushRef="#br0" timeOffset="141427.8044">20216 9971,'-25'0,"1"25,-1-25,0 0,0 0,0 0,1 0,-1 0,0 25,0-25,0 0,1 25,-1-25,25 25,25-25,-1 0,1 0,0 25,0-25,0 0,-1 0,1 0,0 0,0 0,0 0,-1 0,1 0,25 0,-25 0,24 0,-24 0,25 0,-26 0,26 0,0 0,-26 0,26 0,0 0,-1 0,1 0,-1 0,1 0,0 0,-1 0,1 0,24 24,-24-24,0 0,-1 0,1 0,24 0,-24 0,-1 0,1 0,24 0,-24 0,0 0,-1 0,26 0,-26 0,1 0,-1 0,26 0,-25 0,-1 0,1 0,-1 0,26 0,-26 0,1 0,0 0,24 0,-24 0,-1 0,26 0,-26 0,1 0,-1 0,1 0,0 0,-1 0,1 0,0 0,-26 0,26 0,0 0,-1 0,-24 0,25 0,-1 0,-24 0,25 0,-1 0,-24 0,25 0,-1 0,-24 0,25 0,-26 0,26 0,-25 0,24 0,-24 0,25 0,-25 0,24 0,-24 0,25 0,-25 0,-1 0,1 0,0 0,25 0,-26 0,1 0,0 0,0 0,0 0,-1 0,1 0,0 0,0 0,0 0,-50 0</inkml:trace>
  <inkml:trace contextRef="#ctx0" brushRef="#br0" timeOffset="142691.3083">19819 10517,'0'25,"0"0,-25-25,25 25,0-1,0 1,0 0,0 0,0 0,0-1,0 1,0 0,0 0,25-25,-25 25,25-1,0-24,0 0,0 0,-1 0,-24-24,25 24,-25-25,0 0,0 0,0 50,0 0,-25 0,25-1,0 1,0 0,0 0,0 0,0-1,0 1,0 0,0 0,0 0,0-1,0 1,0 0</inkml:trace>
  <inkml:trace contextRef="#ctx0" brushRef="#br0" timeOffset="142931.3279">20092 10988,'0'-24,"25"24,0 0,-25-25,25 25,-1 0,1 0,0 0,0 0,0 0,-1 0,1 0,0 0,0 0</inkml:trace>
  <inkml:trace contextRef="#ctx0" brushRef="#br0" timeOffset="143141.4306">20365 10864,'0'0,"-25"0,0 0,1 0,24 25,0 0,0 0,0 0,0-1,0 1,0 0,0 0,0 0,0-1</inkml:trace>
  <inkml:trace contextRef="#ctx0" brushRef="#br0" timeOffset="143424.2652">20563 10864,'0'0,"0"-24,25 48,0 1,-25 0,0 0,25-25,-25 25,0-1,0 1,0 0,0 0,0 0,0-1,-25 1,25 0,-25-25,25 25,-25-25,1 25,-1-25</inkml:trace>
  <inkml:trace contextRef="#ctx0" brushRef="#br0" timeOffset="143889.1802">20737 10964,'0'24,"25"-24,-25 25,25-25,-25 25,24 0,1-25,0 0,0 0,0 0,-25 25,25-25,-1 0,-24 24,25-24,-25-24,0-1,0 0,0 0,0 0,-25 1,25-1,-24 0</inkml:trace>
  <inkml:trace contextRef="#ctx0" brushRef="#br0" timeOffset="144084.0526">20588 10691,'-25'0,"25"-25,0 0,-24 25,24-25,0 1,24 24</inkml:trace>
  <inkml:trace contextRef="#ctx0" brushRef="#br0" timeOffset="144337.0203">21159 10616,'0'0,"25"0,-25 25,24-25,-24 25,25-25,-25 25,25-25,-25 25,0-1,25 1,-25 0,0 0,0 0,0-1,0 26,0-25,0 24,-25-24,25 25,-25-25,0 24,1-24,-1 0,0 0,-25 24,26-24</inkml:trace>
  <inkml:trace contextRef="#ctx0" brushRef="#br0" timeOffset="144844.221">19844 10294,'-25'0,"25"25,-25-25,25 25,0-1,0 1,-24 0,24 0,-25 24,25-24,-25 0,25 0,-25 24,25-24,-25 25,25-25,0 24,-24-24,24 25,0-1,0-24,0 25,0-1,24-24,-24 25,25-26,0 26,0-25,0 0,-1 0,1-1,25 1</inkml:trace>
  <inkml:trace contextRef="#ctx0" brushRef="#br0" timeOffset="149042.2823">21630 10641,'0'-25,"0"1,-25 24,25-25,-25 25,1 0,-1 25,0-1,25 1,-25 0,25 0,-25 0,1-1,24 26,0-25,-25 24,25-24,0 25,0-25,0 24,0-24,0 0,25 24,-25-24,24 0,-24 0,25 0,0 0,-25-1,25 1,0-25,-1 25</inkml:trace>
  <inkml:trace contextRef="#ctx0" brushRef="#br0" timeOffset="149528.0013">21779 10815,'0'-25,"0"0,25 25,-1 0,1 25,0-25,-25 25,0 0,0-1,0 1,0 0,0 0,-25-25,25 25,0-1,-25-24,25 25,-24 0,24 0,24-25,1 0,0 0,0 0,0 0,-1 0,1 0,0 0,0 0</inkml:trace>
  <inkml:trace contextRef="#ctx0" brushRef="#br0" timeOffset="149787.3635">22151 10914,'0'-25,"0"0,25 25,0 0,-1 0,1 0,0 0</inkml:trace>
  <inkml:trace contextRef="#ctx0" brushRef="#br0" timeOffset="150322.9963">22374 10790,'0'-25,"-25"25,25 25,0 0,0 0,0-1,25-24,-25 25,0 0,25 0,-25 0,0-1,0 1,25-25,-25-25,25 1,-25-1,24 25,-24-25,25 25,-25-25,25 25,-25 25,0 0,0 0,25-25,-25 24,25-24,-1 0,1 0,-25-24,0-1,25 0,-25 0,0 0,0 1,0-1,0 0,-25 0,25 0,-25 25,25-24,0-1</inkml:trace>
  <inkml:trace contextRef="#ctx0" brushRef="#br0" timeOffset="150684.0821">22622 10542,'0'-25,"0"0,25 25,-25-24,25 24,-25-25,25 25,-1 0,1 25,0-25,-25 24,25 1,-25 0,0 0,0 0,0-1,0 1,-25-25,25 25,0 0,-25-25,25 25,25-25,0-25,0 25,-1 0,-24-25,25 25,0 0,0 0,0 0</inkml:trace>
  <inkml:trace contextRef="#ctx0" brushRef="#br0" timeOffset="151411.8016">23267 10939,'0'-25,"0"0,25 25,0 0,0 0,-1 0,1 0,0 0,0-25,0 25,-1 0,1 0,0 0,0 0,-25 25,25-25</inkml:trace>
  <inkml:trace contextRef="#ctx0" brushRef="#br0" timeOffset="151733.8805">23466 10740,'0'0,"-25"0,25-24,-25 24,25-25,0 50,0-1,0 1,-25-25,25 25,0 0,0 0,0-1,0 1,0 0,0 0,0 0,0-1,0 1,25-25</inkml:trace>
  <inkml:trace contextRef="#ctx0" brushRef="#br0" timeOffset="152203.1583">23813 10691,'25'0,"-25"-25,24 25,1 0,0 0,-25 25,25-25,-25 25,0-1,0 1,0 0,-25-25,25 25,0 0,-25-25,25 24,-25-24,1 25,48-25,1 0,0 0,0 0,0-25,-1 25,1 0,0 0</inkml:trace>
  <inkml:trace contextRef="#ctx0" brushRef="#br0" timeOffset="152508.0826">24210 10740,'0'-24,"0"48,0 1,25-25,-25 25,0 0,24 0,-24-1,0 1,0 0,0 0,0 0,0-1,0 1,-24 0,24 0,-25-25,25 25,-25-25,25 24,-25-24,0 0,1 0,-1 0</inkml:trace>
  <inkml:trace contextRef="#ctx0" brushRef="#br0" timeOffset="152974.93">24334 10815,'0'25,"0"-1,25-24,-25 25,24 0,-24 0,25-25,-25 25,0-1,25-24,-25 25,25-25,-25-25,25 25,-25-24,0-1,0 0,24 25,1 0,0 0,-25 25,25-25,-25 25,25-25,-25-25,0 0,-25 25,25-25,-25 0,25 1,-25 24,25-25,-25 25,1-25</inkml:trace>
  <inkml:trace contextRef="#ctx0" brushRef="#br0" timeOffset="153168.8473">24235 10592,'0'-25,"0"0,0 0,0 0</inkml:trace>
  <inkml:trace contextRef="#ctx0" brushRef="#br0" timeOffset="153505.7588">24780 10542,'25'0,"-25"-25,25 25,0 0,-25 25,24-25,1 0,-25 25,25-25,0 25,-25-1,25 1,-1 0,-24 0,25 0,-25 24,0-24,0 0,0 0,0 24,0-24,0 25,0-26,-25 26,1 0,-1-26,0 26,0 0,-24-25,24 24,-25 1,-24-25,24 24,-24-24,-25 25</inkml:trace>
  <inkml:trace contextRef="#ctx0" brushRef="#br0" timeOffset="162906.6175">2406 12874,'0'0,"-24"0,24-25,0 50,0-1,0 1,0 0,0 0,0 0,0-1,0 1,0 25,0-25,0-1,0 1,0 0,0 0,0 0,0 0,0-1,0 1,0 0,-25-25,25-25,0 0,0 1,-25-1,25 0,0 0,-25 0,25 0,0 1,0-1,0 0,0 0,0 0,0 1,0-1,25 25,-25-25,25 25,0 0,-1 0,1 0,0 0,0 0,0 0,-25 25,24-25,1 25,0-1,-25 1,25 0,-25 0,25 0,-25-1,0 1,0 0,0 0,0-50,0 0,0 0,0 1,0-1,0 0,0 0,24 0,-24 1,25-1,-25 0,25 25,-25-25,25 25,0 0,-25 25,24 0,-24 0,0-1,0 1,0 0,0 0,0 0,0-1,0 1,0 0,25 0,-25 0,25 0</inkml:trace>
  <inkml:trace contextRef="#ctx0" brushRef="#br0" timeOffset="163702.1121">3151 13122,'74'-100,"-148"200,148-224,-99 124,0 0,1-25,-1 25,0 0,0 0,0 25,1-25,-1 0,0 24,0-24,25 25,-25 0,25 0,0 0,25-1,0 1,0-25,0 25,-1-25,1 0,0 0,0 0,0-25,-1 25,-24-25,0 1,0-1,0 0,-24 25,24 25,24 0,1-1,0-24,-25 25,25-25,0 25,-1-25,1 25,0-25,0 0,0 0,-1 0,1-25,0 25,-25-25,25 25,-25-25,25 25,-25-24,0-1,0 0,0 0,-25 25,0 0,25-25,-25 25,0 0,1 25,-1-25,25 25,0 0,0 0,0-1,0 1,0 0,25-25,-25 25,24 0,-24 0,25-1,-25 1,25 0,-25 0,25 0,-25-1,25 1,-25 0,24 0,-24 24,0-24,0 0,0 0,25 0,-25-1,0 1,-25 0,25 0,-24-25,24 25,-25-25,0 0,0 0,0 0,1 0,-1 0,0-25,0 0,0 0,25 0,-24 1,24-1,0-25,0 25,0-24,24-1,-24 25,25-24,-25 24,25 0,0 0,0 1,-1-1,1 0,0 25,25-25,-26 25,1 0</inkml:trace>
  <inkml:trace contextRef="#ctx0" brushRef="#br0" timeOffset="164414.9702">4639 12998,'0'-25,"-25"50,0-25,25 24,0 1,0 0,0 0,0 0,0-1,0 1,0 0,0 0,0 0,0 0,0-1,0 1,0 0,0 0,-25-50,25 0,-24 25,24-25,-25 1,25-1,0 0,0 0,0 0,0 0,25 25,-25-24,24 24,1 0,0 0,0 0,0 0,-25 24,24-24,1 0,-25 25,25-25,-25 25,0 0,25 0,-25 0,0-1,0 1,0 0,0 0,-25-25,25-25,-25 0,25 0,0 1,0-1,25 25,-25-25,25 25,-25-25,25 25,-1 0,1 0,0 0,0 25,-25 0,25-25,-25 25,0-1,0 1,0 0,0 0,0 0</inkml:trace>
  <inkml:trace contextRef="#ctx0" brushRef="#br0" timeOffset="164625.701">5160 13271,'25'0,"-1"0,1-25,0 25,0 0,0 0</inkml:trace>
  <inkml:trace contextRef="#ctx0" brushRef="#br0" timeOffset="164801.2404">5234 13494,'-25'0,"25"25,25-25,0-25,0 25,0-25,-1 25,1 0</inkml:trace>
  <inkml:trace contextRef="#ctx0" brushRef="#br0" timeOffset="167050.9388">6202 12675,'0'-25,"0"1,-25 24,25 24,-25-24,25 25,0 0,-25 0,25 0,-25-1,25 26,-25-25,25 24,-24 1,24-25,-25 24,25 1,-25 0,25-1,0 1,-25 0,25-1,-25 1,25-25,0 24,0 1,-24-1,24-24,0 25,0-25,0-1,-25 26,25-25,0 0,0-1,0 1,0-50</inkml:trace>
  <inkml:trace contextRef="#ctx0" brushRef="#br0" timeOffset="167722.878">6549 12948,'0'0,"0"-25,0 0,0 1,0-1,-25 25,25 25,-25-1,0 1,25 0,-24 0,24 0,-25-1,0 1,25 0,0 25,-25-26,25 1,0 0,0 25,0-25,0-1,0 1,0 0,0 0,25 0,0-1,-25 1,25 0,-1-25,-24 25,25-25,0 0,0 0,0 0,-1 0,1 0,-25-25,25 25,0-25,-25 0,25 1,-25-1,0 0,-25 0,0 0,0 1,0 24,25-25,25 25,0 0,0-25,0 25,-1 0,-24 25,25-25,-25 25,0-1,0 1,0 0,0 0,0 0,0-1,0 1,0 0,0 0,0 0,0-1,0 1,-25 0,25 0,0 0,0-1</inkml:trace>
  <inkml:trace contextRef="#ctx0" brushRef="#br0" timeOffset="168375.7638">6970 13271,'0'0,"25"0,0 0,0 0,0 0,-25 24,24-24,1 25,0 0,-25 0,25 0,-25-1,0 1,0 0,-25-25,25 25,-25-25,25 25,-25-25,1 0,-1 0,0-25,25 0,0 0,25 0,0 25,-25-24,24 24,1-25,0 25,0-25,0 25,0 0,-1 0,1 0,-25 25,25-25,-25 25,0-1,0 1,0 0,0 0,25-25,-25-25,25 25,-25-25,24 25,1-25,0 25,0 0,0 0,-1 0,1 25,0-50,-25 1,0-1,0 0,0 0,-25 0,25 1,-25 24,1-25,-1 25</inkml:trace>
  <inkml:trace contextRef="#ctx0" brushRef="#br0" timeOffset="168612.4871">6946 13171,'-25'25,"0"0,25 0,-25 0,25-1,0 1,-25 0,25 0,0 0,0-1,-24 26,24-25,0 0,0-1,0 1,0 25,24-25,-24-1,25 1,0-25,-25 25,25-25,0 25,-1-25,1 0,25 0</inkml:trace>
  <inkml:trace contextRef="#ctx0" brushRef="#br0" timeOffset="168853.9309">7541 13370,'0'-25,"25"25,-25 25,25-25,-1 25,1-25,0 24,0 1,0 0,-25 0,24 0,-24-1,0 1,0 0,0 0,-24 0,-1-1,0 1,0 0,0 0,1 0</inkml:trace>
  <inkml:trace contextRef="#ctx0" brushRef="#br0" timeOffset="169258.8914">7963 13122,'0'-25,"0"0,0 0,24 25,-24-25,0 1,-24 48,24 1,-25 0,25 0,0 0,0 24,0-24,-25 0,25 0,0 24,0-24,0 0,0 25,0-26,25 1,-25 0,0 0,0 0,25-1,-25 1,0 0,0 0,0 0,24-25</inkml:trace>
  <inkml:trace contextRef="#ctx0" brushRef="#br0" timeOffset="169599.1051">7938 13469,'49'-99,"-98"198,123-223,-49 124,0-25,0 25,-1-25,1 1,0 24,0-25,0 25,0-25,-1 0,1 25,-25-25,25 25,-25-25,0 1,0-1,-25 25,0 0,25-25,-24 25,-1 0,0 0,25 25,0 0,-25-25,25 24,0 1,0 0,0 0,25 0,-25 0,0-1,25 1,-25 0,0 0,25 0,-25-1,0 1,0 0,0 0,24-25,-24 25,0-1</inkml:trace>
  <inkml:trace contextRef="#ctx0" brushRef="#br0" timeOffset="169939.9773">8632 13320,'0'0,"25"0,0-25,-25 50,0 0,25-25,-25 25,0 0,0-1,0 1,0 0,0 0,0 0,-25-25,25 24,0 1,-25-25,25 25,-25-25,25 25,-24-25,-1 25,0-25,0 0</inkml:trace>
  <inkml:trace contextRef="#ctx0" brushRef="#br0" timeOffset="170424.791">8831 13345,'0'25,"0"0,25-1,-25 1,24-25,-24 25,25 0,-25 0,0-1,25-24,-25 25,25-25,-25 25,0 0,25-25,-25-25,24 25,-24-25,25 0,-25 1,25-1,-25 0,25 25,-25 25,25-25,-25 25,24-25,-24 24,25-24,-25 25,25-25,0 0,-25-25,0 1,0-1,0 0,0 0,0 0,0 1,0-1,0 0</inkml:trace>
  <inkml:trace contextRef="#ctx0" brushRef="#br0" timeOffset="170679.4203">8459 13221,'0'0,"0"25,-25-25,25 25,-25-25,25 24,0 1,-25-25,25 25,0 0,0 0,0-1,0 1,0 0,0 0,0 24,0-24,0 0,25 0,-25 0,25-1,-25 1,25 0,-25 0,25-25,-1 25,-24-1,25-24,-25 25,25-25</inkml:trace>
  <inkml:trace contextRef="#ctx0" brushRef="#br0" timeOffset="170945.2651">9302 13271,'0'0,"0"-25,25 25,0 0,-25-25,25 50,-25 0,24-25,-24 24,25 1,-25 0,0 0,0 0,0-1,0 1,0 0,0 0,-25 0,25-1,-24 1,24 0,-25 0,0 0</inkml:trace>
  <inkml:trace contextRef="#ctx0" brushRef="#br0" timeOffset="171319.0509">9600 12973,'0'0,"25"0,-25-25,0 0,24 25,-24-25,25 25,-25 25,0 0,25-25,-25 25,0 0,0-1,0 1,0 0,0 0,0 0,0-1,0 1,0 25,0-25,0 24,0-24,-25 25,25-1,0-24,0 25,0-1,0-24,0 25,0-25,0 24,0-24,0 0,0 0,0-1,0 1,25 0</inkml:trace>
  <inkml:trace contextRef="#ctx0" brushRef="#br0" timeOffset="171620.0833">10195 13444,'0'-25,"25"25,0 0,-1 0,-24-24,25 24,0 0,0 0,0 0,0 0,-1 0,1 0,-25-25,25 25,0 0</inkml:trace>
  <inkml:trace contextRef="#ctx0" brushRef="#br0" timeOffset="171819.0152">10269 13692,'0'25,"0"0,0 0,0-50,25 25,0-25,0 25,0-25,0 25,-25-25,24 25,1-24,0 24</inkml:trace>
  <inkml:trace contextRef="#ctx0" brushRef="#br0" timeOffset="173005.7669">12948 12750,'0'0,"0"-25,25 25,-25-25,0 0,0 0,0 50,0 0,0 0,0 0,-25-1,25 1,0 25,0-25,0-1,0 1,0 0,0 0,0 0,25-1,-25 1,0 0,25-25,-25 25,25-25,-25 25,25-25,-1 0,-24-25,25 25,0-25,0 0,0 0,-1 1,-24-1,25 25,-25-25,25 0,-25 0,0 1,0-1,0 0,0 0,-25 25,25-25,0 50,0 0,-25 0,25 0,0-1,-24 1,24 0,0 0,0 0,0-1,0 1,0 0,0 0,0 0,0-1,24-24,-24 25,0 0,0 0,25-25</inkml:trace>
  <inkml:trace contextRef="#ctx0" brushRef="#br0" timeOffset="173333.0955">13494 12923,'25'0,"0"0,-50 0,25 25,0 0,0 0,0-1,25-24,0 25,-1-25,1 0,0 0,0 0,0 0,-1 0,1 0,-25-25,25 25,-25-24,0-1,0 0,-25 0,0 0,1 25,-1-24,0 24,-25 0,26-25,-1 25,-25 0,25 0,0 0</inkml:trace>
  <inkml:trace contextRef="#ctx0" brushRef="#br0" timeOffset="174261.9908">11634 13667,'0'0,"-25"0,0 25,0-25,50 25,0-25,0 0,0 0,-1 0,1 25,0-25,0 0,24 0,-24 0,0 0,25 0,-26 0,26 0,0 0,-1 0,-24 0,25 0,-1 0,26 0,-26 0,1 0,-1 0,26 0,-25 0,24 0,0 0,-24 0,24 0,-24 0,24 0,-24 0,24 0,1 0,-26 0,26 0,-1 0,1-25,-1 25,1 0,-1 0,0 0,1 0,-1-25,1 25,-1 0,0 0,1 0,-26 0,26-25,-1 25,-24 0,24 0,-24-24,24 24,-24 0,24 0,-24-25,24 25,-24 0,24-25,1 25,-1 0,-24-25,24 25,1-25,-1 25,-24 0,24-24,-24 24,24 0,-24 0,24-25,1 25,-26 0,26 0,-26 0,26-25,-1 25,-24 0,24 0,0 0,1 0,-26 0,26 0,-1 0,1-25,-1 25,1 0,-1 0,0 0,1 0,-1 0,1 0,-1 0,0 0,1 0,-1 0,1 0,24 0,-25 0,1 0,-1 0,25 0,-24 0,24-25,-25 25,26 0,-26 0,25 0,-24 0,24 0,-25 0,26 0,-26 0,25 0,-24 0,-1 0,0-24,1 24,-1 0,-24 0,-1 0,1 0,0-25,-1 25,-24 0,25 0,-26 0,1-25,0 25,0 0,-25-25</inkml:trace>
  <inkml:trace contextRef="#ctx0" brushRef="#br0" timeOffset="175275.188">12452 14114,'0'0,"0"-25,0 50,0 0,0-1,0 1,0 0,0 0,-25 0,25-1,0 1,0 0,0 0,-24 0,24 0,0-1,0 1,0 0,0 0,0 0,-25-25,25 24,0 1</inkml:trace>
  <inkml:trace contextRef="#ctx0" brushRef="#br0" timeOffset="175740.2703">12775 14163,'0'-24,"0"48,0 1,-25 0,0 0,25 0,0-1,-25 1,1 0,24 0,-25 0,25 0,0-1,-25 1,25 0,0 0,0 0,0-1,25-24,-25 25,25-25,-25 25,24-25,1 0,0 0,0 0,0 0,-1-25,1 25,-25-25,25 25,-25-24,0-1,25 25,-25-25,0 0,-25 25,0-25,0 25,1 0,-1 0,0 0,0 0,0 0,1 0,-1 0,0 0,0 0,0 0,25 25,-24-25,24 25</inkml:trace>
  <inkml:trace contextRef="#ctx0" brushRef="#br0" timeOffset="176243.9135">13147 14362,'0'0,"-25"0,0 0,0 0,1 25,-1-25,25 25,25-25,-1 0,1 0,0 0,0 0,0 0,-1 0,1 0,0 0,0-25,24 25,-24 0,0 0,0 0,0 0,-1 0,-24-25,25 25</inkml:trace>
  <inkml:trace contextRef="#ctx0" brushRef="#br0" timeOffset="176530.7986">13296 14238,'-25'0,"25"-25,-25 25,0 0,0 0,25 25,-24-25,24 25,0-1,0 1,0 0,0 0,0 0,0 0,0-1,0 1,0 0,0 0,0 0,0-1,0 1,0 0,24 0,1 0,0-25</inkml:trace>
  <inkml:trace contextRef="#ctx0" brushRef="#br0" timeOffset="177042.7984">13519 14263,'0'-25,"0"50,0-75,0 75,0 0,0-1,0 1,25 0,-25 0,25 0,-25 0,24-1,-24 1,25 0,0 0,0-50,-25 0,25 25,-25-25,24 25,-24-24,25 24,0 0,0 0,-25 24,25-24,-1 25,1-25,-25 25,25-25,0 0,-25-25,25 25,-25-25,0 1,0-1,0 0,-25 0,25 0,0 0,-25 25,25-24,-25-1,0 25,25-25,-24 25,24-25</inkml:trace>
  <inkml:trace contextRef="#ctx0" brushRef="#br0" timeOffset="177340.2227">13916 14039,'25'-24,"-1"24,-73 24,123-48,-49 24,-25 24,0 1,0 0,0 0,0 0,0-1,0 1,-25 0,25 0,0 0,25-25,0 0,0-25,-1 25,1-25,0 25</inkml:trace>
  <inkml:trace contextRef="#ctx0" brushRef="#br0" timeOffset="178868.5587">14511 13816,'0'-25,"-25"25,0-24,1 24,-1 0,0-25,0 25,0 0,1 0,-1 0,0 0,0 0,0 0,1 0,-1 0,0 25,0-25,0 0,1 0,-1 0,-25 0,25 0,1 0,-1 24,-25-24,25 0,1 0,-26 0,25 0,0 0,1 0,-26 0,25 25,0-25,1 0,-26 0,25 0,0 0,-24 0,24 0,0 25,-25-25,26 0,-1 0,-25 0,25 0,1 0,-1 0,0 0,0 0,0 0,-24 25,24-25,0 0,0 0,1 0,-1 0,0 0,0 0,0 25,1-25,-26 0,25 0,0 0,1 0,-1 0,0 0,-25 24,26-24,-1 0,0 0,0 0,0 0,0 0,1 0,-1 25,0-25,0 0,0 0,1 0,-1 0,0 0,0 0,0 0,1 0,-1 0,0 25,0-25,0 0,1 0,-1 0,25 25,0 0,25-1,-25 1,0 0,0 0,0 0,0-1,0 1,0 0,0 25,0-26,0 1,0 25,0 0,0-26,0 26,-25-25,25 24,0-24,0 0,0 25,0-26,0 26,0-25,-25 0,25-1,0 26,0-25,0 0,0-1,0 1,0 0,-25-25,0 0,1-25,-1 0,25 1,-25 24,0-25,25 0,-25 0,1 0,-1 1,0-1,0 25,0-25,1 0,-1 25,0 0,0-25,0 25,1 0,-1 0,0 0,0 0,0 0,1 0</inkml:trace>
  <inkml:trace contextRef="#ctx0" brushRef="#br0" timeOffset="179745.2192">15057 13816,'0'0,"0"-25,-25 25,25-24,-25-1,0 0,25 0,0 0,-24 25,24 25,0 0,0 0,0 0,0-1,0 1,0 0,0 0,24 0,-24-1,0 26,0-25,0 24,0-24,0 25,0-25,0 24,0-24,0 25,0-26,0 26,0-25,0 25,0-26,0 1,0 0,0 0,0 0,0-1,-24 1,24 0,0 0,0 0,-25-25,25 24,-25-24,25 25,-25-25,0 25,1-25,-1 0,0 0,0 0,0 0,25-25,-24 25,-1 0,0-25,0 25,25-24,-25 24,1-25,24 0,-25 0,25 0</inkml:trace>
  <inkml:trace contextRef="#ctx0" brushRef="#br0" timeOffset="180404.7312">15230 13891,'25'0,"-25"-25,25 25,0 0,0 0,-1-25,1 25,0 0,0 0,0 0,24 0,-24 0,0 0,24 0,1 0,-25 0,25 0,-1 0,1 0,-1 0,1 0,0 0,-1 0,26-25,-26 25,26 0,-26 0,26 0,-26 0,26-25,-1 25,0 0,26-24,-26 24,1 0,-1-25,25 25,-24 0,24 0,0-25,0 25,-24 0,24-25,0 25,0 0,1 0,-1-25,0 25,0 0,0-24,1 24,-1 0,0 0,0-25,-24 25,24 0,-25-25,26 25,-26-25,0 25,1 0,-1-25,1 25,-26 0,26-24,-26 24,1-25,-1 25,1 0,0 0,-26-25,26 25,0 0,-25-25,24 25,1 0,-25 0,24 0,-24-25,0 25,24 0,-24 0,25 0,-25-24,-1 24,1 0,0 0,0 0,0-25,-1 25,1 0,0 0,0 0</inkml:trace>
  <inkml:trace contextRef="#ctx0" brushRef="#br0" timeOffset="181792.1049">15677 14213,'0'-25,"0"0,25 25,0 0,-1 0,1 25,-25 0,0 0,0 0,0-1,0 1,0 0,-25 0,25 0,0 0,-24-25,24 24,-25 1,0 0,0 0,50-25,0 0,-25-25,25 25,-1 0,1 0,0 0,0-25,0 25,-1 0,1 0</inkml:trace>
  <inkml:trace contextRef="#ctx0" brushRef="#br0" timeOffset="182071.0417">16074 14387,'0'-25,"25"25,-25-25,24 25,1 0,0 0,0 0,-25-25,25 25,-1 0,1 0</inkml:trace>
  <inkml:trace contextRef="#ctx0" brushRef="#br0" timeOffset="182647.8209">16371 14163,'0'0,"0"-24,0-1,0 50,-24-1,24 1,0 0,-25-25,25 25,0 0,0-1,0 1,0 0,0 0,25-25,-25 25,24-25,1 0,0 0,-25-25,25 0,-25 0,25 25,-1 25,-24 0,25-25,-25 25,25-25,0 0,-25-25,0 0,0 0,0 0,0 1,0-1,-25 0,25 0,-25 25</inkml:trace>
  <inkml:trace contextRef="#ctx0" brushRef="#br0" timeOffset="182947.6886">16595 14039,'0'0,"24"0,1 0,0 0,-25 25,0 0,0 0,0 0,0-1,0 1,0-50,25 25,0 0</inkml:trace>
  <inkml:trace contextRef="#ctx0" brushRef="#br0" timeOffset="183170.6681">16967 13990,'0'0,"0"25,0-1,0 1,25 0,-25 0,0 0,0-1,0 1,0 0,0 0,0 24,0-24,0 0,-25 25,25-25,-25-1,0 1,0 0,-24 0,24 0,0-25</inkml:trace>
  <inkml:trace contextRef="#ctx0" brushRef="#br0" timeOffset="183586.6702">15454 14064,'0'0,"0"25,-25-25,25 25,0 0,0-1,0 1,0 0,-25 0,25 0,0-1,0 1,0 25,0-25,0 0,0-1,0 1,0 0,0 0,0 0,0-1,25-24,-25 25,0 0,25 0,-1-25,-24 25,25-25,0 24,0-24,24 0,-24 0,25 0,0 0</inkml:trace>
  <inkml:trace contextRef="#ctx0" brushRef="#br0" timeOffset="184126.7249">17364 13891,'0'-25,"0"0,24 25,1 0,0 25,0-25,-25 25,0-1,0 1,0 0,0 0,-25-25,25 25,-25-1,0-24,25 25,-24-25,24 25,-25-25,25 25,0 0,25-50,-1 25,1 0,0 0,0 0,0-25,-1 25,1 0,0 0</inkml:trace>
  <inkml:trace contextRef="#ctx0" brushRef="#br0" timeOffset="184501.069">17364 14436,'0'0,"24"0,1 0,0 0,0 0,0-24,-1 24,26 0,-25 0,0 0,-1 0,1 0,0 0,0 0,0 0,0 0,-1 0,1 0,0-25,0 25,0 0</inkml:trace>
  <inkml:trace contextRef="#ctx0" brushRef="#br0" timeOffset="184787.9043">17686 14263,'0'0,"0"-25,-25 25,25 25,0-1,0 1,0 0,0 0,0 0,0 0,0-1,0 1,0 0,0 0,0 0,0-1,25-24,-25 25</inkml:trace>
  <inkml:trace contextRef="#ctx0" brushRef="#br0" timeOffset="186979.5082">18281 14188,'0'0,"0"-25,25 25,-25 25,0 0,0 0,0 0,0-1,0 1,0 0,0 0,25 0,0 0,0-25,-1 0,1 0,0 0,0 0,0-25,-1 25,1-25,0 0,0 0,0 0,-25 1,0-1,0 0,0 0,0 50,0 0,0 0,0-1,0 1,0 0,0 0,0 0,0 0,0-1,0 1,24-25</inkml:trace>
  <inkml:trace contextRef="#ctx0" brushRef="#br0" timeOffset="187498.5675">18877 14213,'0'-25,"0"50,0-75,0 75,0 0,0 0,25-25,-25 25,0-1,24-24,-24 25,25-25,-25 25,25-25,0 0,0 0,-25 25,24-25,1 0,-25 25,25-25,0 0,0 0,-1 0,1 0,0-25,-25 0,0 0,0 0,0 1,0-1,-25 0,25 0,-25 25,25-25,-24 25,24-24,-25 24,25-25,-25 25</inkml:trace>
  <inkml:trace contextRef="#ctx0" brushRef="#br0" timeOffset="187910.3492">19249 13891,'0'-25,"25"25,-1-25,1 25,-25-25,25 25,0 0,-25 25,25-25,-25 25,24-25,-24 25,0-1,0 1,0 0,0 0,0 0,0-1,0 1,-24 0,24 0,24-25,1 0,0 0,0-25,24 25,-24 0,25-25,-1 25,1-25,0 25,-1-24</inkml:trace>
  <inkml:trace contextRef="#ctx0" brushRef="#br0" timeOffset="190217.4739">18753 14163,'0'25,"0"0,0 0,0 0,0-1,0 1,0 0,0 0,0 0,0 0,24-25,1 0,-25-25,25 25,0 0,-25-25,25 0,-25 0,0 0,0 1,0-1,0 0,0 0,0 0</inkml:trace>
  <inkml:trace contextRef="#ctx0" brushRef="#br0" timeOffset="199877.5589">2555 15081,'0'-25,"0"1,-25 24,25 24,0 1,0 0,-24 0,24 0,0-1,-25 26,25-25,-25 24,25-24,0 25,-25-25,25 24,-25-24,25 0,0 25,-24-26,24 1,0 0,0 0,0 0,0-1,0-48,0-1,0 0,0 0,24 0,-24-24,0 24,25-25,-25 26,0-26,25 0,-25 25,0-24,0 24,0 0,0-24,0 24,0 0,0 0,0 0,0 1,0-1,0 0,0 0,25 25,-25-25,0 1,25 24,-1 0,-24 24,25-24,-25 25,25-25,-25 25,25-25,-25 25,0 0,25-25,-25 24,0 1,0 0,24 0,-24 0,0-1,0 1,0 0,0 0,-24-25,24 25,0-1,-25-24,25 25,-25-25,25 25,-25-25,0 25,1-25,-1 0</inkml:trace>
  <inkml:trace contextRef="#ctx0" brushRef="#br0" timeOffset="201212.0409">2828 14957,'0'0,"25"0,-25-25,0 50,0 0,0 0,0 0,0-1,0 1,0 0,0 25,0-26,0 26,-25-25,25 24,-25-24,25 0,0 0,0 0,-25 0,25-1,0-48,0-1,0 0,0 0,25 25,-25-25,25 25,-25 25,25-25,-25 25,0 0,25-25,-25 25,24-1,-24 1,25-25,-25 25,25-25,0 0,0 0,0 0,-1 0,-24-25,25 25,0-25,-25 1,25 24,-25-25,0 0,0 0,-25 25,25 25,-25-25,25 25,0 0,0-1,25 1,0-25,-25-25,0 1,0-1,0 0,0 0,25 25,-1 0,1 0,-25-25,25 25,0 0,0 0,-1 0,-24-25,25 25,0 0,-25-24,0 48,0 1,0 0,0 0,0 0,25-25,-25 25,25-25,-25 24,0 1,24-25,-24 25,0 0,0 0,0-1,-24-24,-1 25,0-25,0 0,25 25,-25-25,1 0,-1 0,25-25,25 25,-1-25,1 25,0-24,0 24,24-25,-24 25,0 0,-25-25,25 25,0-25,-1 25,1 0,-25-25,25 1,-25-1,0 0,-25 25,0 0,1 0,-1 0,25 25,-25-25,25 25,0-1,0 1,0 0,0 0,0 0,0-1,25 1,0 0,-1-25,-24 25,25-25,0 0,0 0,0 0,-1 0,1-25</inkml:trace>
  <inkml:trace contextRef="#ctx0" brushRef="#br0" timeOffset="201531.1074">4192 15354,'-24'0,"48"0,-73 0,49 25,-25-25,0 0,25 25,0 0,-25-25,25 24,0 1,0 0,0 0,25-25,-25 25,25-25,0 0,0 0,-1 0,-24-25,25 25,-25-25,0 0,0 0,0 1,0-1,-25 0,1 0,24 0,-25 25,0 0,0 0,25-25,-25 25,1 0,-1 0</inkml:trace>
  <inkml:trace contextRef="#ctx0" brushRef="#br0" timeOffset="201816.013">4093 15230,'0'0,"-25"0,1 0,24-25,-25 25,0 0,25-25,-25 25,25 25,25 0,-25 0,25 0,-25-1,0 1,25 0,-25 25,24-25,-24-1,25 1,-25 0,0 0,0 24,25-24,-25 0,0 0,0 0,0-1,0 1,0 0,0 0,25 0</inkml:trace>
  <inkml:trace contextRef="#ctx0" brushRef="#br0" timeOffset="202089.2055">4440 15553,'25'0,"0"0,-25-25,25 25,0 0,-1 0,1 0,0-25,0 25,0 0</inkml:trace>
  <inkml:trace contextRef="#ctx0" brushRef="#br0" timeOffset="202290.1382">4564 15701,'0'25,"0"-50,25 50,0-50,0 25,0 0,-1 0,-24-24,25 24,0 0,0-25,0 25,-1 0</inkml:trace>
  <inkml:trace contextRef="#ctx0" brushRef="#br0" timeOffset="202785.9926">4118 15453,'0'-24,"-25"24,0 0,25-25,-24 25,-1 0,0 25,0-1,25 1,-25-25,25 25,0 0,0 0,0-1,25-24,-25 25,25-25</inkml:trace>
  <inkml:trace contextRef="#ctx0" brushRef="#br0" timeOffset="203585.0049">5457 15180,'0'0,"0"-24,0-1,0 50,0-1,0 1,0 0,0 0,-24 24,24-24,0 0,0 0,-25 25,25-26,0 1,-25 25,25-25,0-1,0 26,-25-25,25 0,-25-1,25 1,0 0,-24 0,24 0,0-1,-25-24,25 25,0 0,25-25,-1 0,-24 25,25-25,0 0,0 0,0 0,-1 0,1 0,25 0,-25 0,-1 0,1 0,0 0,0 0,0 0,24 0,-24 0,0-25,0 25,-1 0,1 0,0 0,-25-25</inkml:trace>
  <inkml:trace contextRef="#ctx0" brushRef="#br0" timeOffset="204238.9909">6202 15131,'0'0,"-25"0,25-25,-25 25,0 0,0 0,25 25,-25-25,1 25,-1-1,25 1,-25-25,0 25,25 0,-25 0,1-1,24 1,-25 0,25 0,-25 0,25 0,0-1,0 1,0 0,0 0,25-25,0 25,-1-25,1 0,0 0,0-25,0 25,-1-25,1 25,0-25,-25 0,0 1,0-1,0 50,0-1,0 1,0 0,0 0,0 0,0-1,0 1,0 0</inkml:trace>
  <inkml:trace contextRef="#ctx0" brushRef="#br0" timeOffset="204791.8903">6549 15255,'0'-25,"-25"25,25 25,-25-25,0 25,1-1,-1-24,25 25,-25-25,25 25,-25 0,25 0,-25 0,25-1,-24 1,24 0,0 0,0 0,0-1,24 1,1 0,0-25,0 0,0 0</inkml:trace>
  <inkml:trace contextRef="#ctx0" brushRef="#br0" timeOffset="205134.8276">6722 15379,'25'-25,"-25"50,0 0,0 0,0-1,0 1,0 0,0 0,0 0,0-1,-25-24,25 25,0 0,-24-25,-1 0</inkml:trace>
  <inkml:trace contextRef="#ctx0" brushRef="#br0" timeOffset="205619.2484">6921 15379,'25'0,"-25"25,0 0,0-1,0 1,0 0,24-25,-24 25,25 0,0-25,-25-25,25 25,-25-25,0 0,25 25,-1 0,1 0,0 25,0 0,0-25,-25-25,0 0,0 0,0 1,0-1,0 0,-25 25</inkml:trace>
  <inkml:trace contextRef="#ctx0" brushRef="#br0" timeOffset="205898.1814">7367 15255,'0'0,"0"25,25-25,0 24,-25 1,25-25,-25 25,0 0,25 0,-25 0,0-1,0 1,0 25,0-25,0-1,0 1,0 0,-25 0,25 0,-25-1,0-24,25 25,-25 0,1 0,-1-25</inkml:trace>
  <inkml:trace contextRef="#ctx0" brushRef="#br0" timeOffset="206430.1232">8012 15354,'0'-25,"0"0,0 50,0 0,0 0,0 0,0 0,0-1,0 1,0 0,0 0,0 0,0-1,0 1,0 0,0 0,0 0,0-1,0 1,-25-25</inkml:trace>
  <inkml:trace contextRef="#ctx0" brushRef="#br0" timeOffset="206768.6382">7987 15553,'100'-75,"-76"50,-148 125,273-200,-124 76,0 24,-25-25,25 25,-25-25,25 25,-25-25,0 0,24 25,-24-25,0 1,-24 24,24 24,0 1,0 0,0 0,0 0,0 0,0-1,0 1,0 0,0 0,0 0,0-1,0 1,24-25,-24 25,0 0</inkml:trace>
  <inkml:trace contextRef="#ctx0" brushRef="#br0" timeOffset="207046.5969">8558 15404,'25'0,"-25"25,25-1,-25 1,0 0,0 0,0 0,0-1,0 1,0 0,-25 0,0 0,25-1,-25-24,0 25,1 0,-1-25</inkml:trace>
  <inkml:trace contextRef="#ctx0" brushRef="#br0" timeOffset="207504.9076">8732 15429,'24'-25,"-48"50,48-25,-24 24,0 1,0 0,0 0,25 0,-25-1,25-24,0 0,-25-24,25 24,-25-25,24 25,1 0,-25-25,25 25,-25 25,25 0,0-25,-25 24,24-24,-24 25,25-25,0 0,-25-25,25 25,-25-24,0-1,0 0,0 0,0 0,0 1,-25-1</inkml:trace>
  <inkml:trace contextRef="#ctx0" brushRef="#br0" timeOffset="207762.7661">8434 15329,'0'0,"-25"0,25 25,-25-25,1 25,-1-25,25 25,-25-25,25 25,-25-1,25 1,-25-25,25 25,0 0,0 0,0-1,0 1,0 0,0 0,25 0,-25-1,25 1,0 0,-25 0,25-25,-1 25,1-1,0-24,0 0</inkml:trace>
  <inkml:trace contextRef="#ctx0" brushRef="#br0" timeOffset="208036.6057">9104 15304,'24'0,"1"0,0 25,-25 0,25-25,-25 25,0 0,0 0,25-1,-25 1,0 0,0 0,0 0,-25-1,25 1,-25 0,0 0,0 0</inkml:trace>
  <inkml:trace contextRef="#ctx0" brushRef="#br0" timeOffset="208505.4509">9699 15577,'0'0,"0"25,25-25,0 0,-1 0,1-25,0 25,0 0,0 0,-1 0,1 0,0 0,0-24,0 24</inkml:trace>
  <inkml:trace contextRef="#ctx0" brushRef="#br0" timeOffset="208700.9336">9848 15751,'-25'25,"50"-50,-50 75,50-50,0 0,-1 0,1 0,0-25,0 25,0 0,-1 0,1 0,0-25</inkml:trace>
  <inkml:trace contextRef="#ctx0" brushRef="#br0" timeOffset="211443.1657">10989 15751,'0'25,"0"0,-25-1,25 1,0 0,0 0,0 0,0-1,0 1,0 0,25-25,-25 25,25-25,-1 0,1 0,0 0,0-25,0 25,-1 0,1-25,0 0,0 1,0-1,-25 0,0 0,24 25,-24-25,0 1,-24-1,-1 0,0 0,0 25,0 0,1 0,-1 0,0 0,0 0,0 0,1 0,24 25,0 0</inkml:trace>
  <inkml:trace contextRef="#ctx0" brushRef="#br0" timeOffset="211923.4487">11435 15404,'-24'0,"24"25,-25-1,25 1,0 0,0 0,25-25,-1 0,1 0,-25-25,0 0,-25 0,25 1,-24 24,-1 0,0-25,0 25,25 25</inkml:trace>
  <inkml:trace contextRef="#ctx0" brushRef="#br0" timeOffset="212504.6411">11609 15925,'-25'0,"25"24,25-24,0 0,0 0,-1 0,1-24,0 24,0 0,0 0,-1 0,1 0,0 0,0 0,0-25,-1 25,1 0,0 0,0 0,0-25,-1 25,1 0,-50 0,1 0,24-25</inkml:trace>
  <inkml:trace contextRef="#ctx0" brushRef="#br0" timeOffset="213649.7139">9054 12105,'0'0,"-25"0,0 0,25-25,0 0,-24 25,48 0,1 0,0 0,0 0,0 0,-1 25,1-25,25 0,-1 0,1 0,25 0,-26 0,26 0,-26 0,26 0,-1 0,-24 0,24 0,0 0,1 0,-26 0,26 0,-26 0,1 0,0 0,-1 0,1 0,0 0,-26 0,26 0,-25 0,0 0,-1 0,1 0,0 0,-25-25</inkml:trace>
  <inkml:trace contextRef="#ctx0" brushRef="#br0" timeOffset="215233.1239">12403 16073,'0'-24,"0"-1,0 0,24 25,-24-25,0 0,0 1,0-1,25 25,-25-25,0 0,0 0,0 1,0-1,25-25,-25 25,0 1,0-1,0 0,0 0,0 0,0 1,0-1,0 0,0 0,0 0,0 1,0 48,-25 1,25 0,0 0,-25 0,25 24,0-24,0 0,0 0,-24-1,24 1,0 0,0 0,0 0,0-1,0 1,0 0,0 0,24-25,-24 25,25-1,0-24,0 0,0 0,0 0,-1 0,-24-24,25 24,0-25,0 25,0-25,-1 0,1 0,-25 1,-25 24,1 0,-1 0,25 24,-25-24,25 25,-25 0,25 0,0 0,0-1,25-24,-25 25,25-25,0 0,-1 0,1 0,-25-25,25 25,-25-24,25 24,-25-25,25 25,-25-25,24 25,1 25,-25 0,25-25,-25 24,0 1,25-50,-25 1,25 24,-1-25,1 0,0 25,-25-25,25 25,-25 25,25-25,-25 25,0 0,0-1,0 1,0 0</inkml:trace>
  <inkml:trace contextRef="#ctx0" brushRef="#br0" timeOffset="215566.0229">12229 15726,'-25'0,"25"-25,25 25,0 0,-25-24,25 24,-1 0,1 0,0 0,0 0,0-25,-1 25,1 0</inkml:trace>
  <inkml:trace contextRef="#ctx0" brushRef="#br0" timeOffset="215795.9685">12651 15503,'0'-25,"25"25,-1 0,1 0,0 0</inkml:trace>
  <inkml:trace contextRef="#ctx0" brushRef="#br0" timeOffset="216050.9657">13097 15304,'0'-24,"-25"24,1 0,24 24,0 1,0 0,24 0,-24 0,25 0,-25-1,0 1,0 0,0 0,25 0,-25-1,0 1,0 0</inkml:trace>
  <inkml:trace contextRef="#ctx0" brushRef="#br0" timeOffset="219374.939">13519 15875,'0'-25,"0"50,0 0,25 0,-25-1,0 1,0 0,25 0,-1-25,-24 25,25-25,-25-25,25 25,0-25,-25 0,25 25,-25 25,24-25,-24 25,25-25,0 25,0-25,0 0,-25-25,24 25,-24-25,0 0,0 0,0 1,0-1,0 0,-24 0,24 0,-25 25,25-24,0-1</inkml:trace>
  <inkml:trace contextRef="#ctx0" brushRef="#br0" timeOffset="219781.9239">13569 16297,'24'0,"1"0,0 0,0 0,0 0,-1 0,1-25,25 25,-25 0,-1 0,1 0,0-25,0 25,0 0,-1 0,26 0,-25 0,0-25,-1 25,1 0,0 0</inkml:trace>
  <inkml:trace contextRef="#ctx0" brushRef="#br0" timeOffset="220792.221">13742 16470,'0'25,"0"0,0 0,0 0,0-1,0 1,0 0,25-25,-25 25,25-25,0-25,-1 25,-24-25,25 0,0 1,0-1,-25 0,25 0,-25 50,0 0,0 0,0-1,24-24,-24 25,0 0,25-25,-25 25,25-25,-25-25</inkml:trace>
  <inkml:trace contextRef="#ctx0" brushRef="#br0" timeOffset="221104.0631">14263 15875,'0'0,"0"-25,25 25,-25 25,25-25,-25 25,0 0,24-25,-24 24,25 1,-25 0,25 0,-25 0,25-1,-25 1,0 25,0-25,25-1,-25 26,0-25,0 0,-25 24,25-24,-25 0,25 0,0 0,-25-1,0 1,1-25,-1 25</inkml:trace>
  <inkml:trace contextRef="#ctx0" brushRef="#br0" timeOffset="221548.6653">13444 15825,'-24'0,"24"-24,-25 24,0 0,0 0,0 24,25 1,-24 0,24 0,0 0,0-1,0 1,0 0,0 0,0 24,0-24,0 0,0 25,0-26,0 26,0-25,0 0,24 24,-24-24,25 0,-25 25,25-26,-25 1,25 0,0 0,-25 0,24-1,1 1,0-25</inkml:trace>
  <inkml:trace contextRef="#ctx0" brushRef="#br0" timeOffset="227109.0086">14933 16024,'-25'0,"25"25,25-25,0 0,-1 0,1 0,0 0,0 0,0 0,-1 0,26 0,-25 0,0 0,-1 0,1 0,0 0</inkml:trace>
  <inkml:trace contextRef="#ctx0" brushRef="#br0" timeOffset="228079.8187">15528 16073,'25'0,"-25"-24,0-1,25 25,-25-25,0 0,0 0,24 25,-24-24,25-1,-25 0,0 0,25 0,-25 1,0-1,0 0,0 0,0 0,0 1,0-1,0 0,0 0,-25 25,25-25,0 50,-25-25,25 25,0 0,0 0,0-1,0 1,0 25,0-25,-24-1,24 1,0 0,0 0,0 0,0-1,0 1,0 0,24 0,1 0,0-25,0 0,0 0,0 0,-1-25,1 25,0 0,-25-25,25 25,-25-25,0 0,25 25,-25-24,0-1,0 0,-25 25,0 0,25 25,-25 0,25-1,0 1,0 0,25 0,0-25,0 0,-1 0,-24-25,25 25,-25-25,25 25,0 0,0 0,-25 25,24-25,1 0,-25 25,25 0,-25-50,0 0,25 25,-25-25,25 25,-25-25,24 25,1 0,-25-24,25 24,0 0,-25 24,25 1,-1 0,1-25</inkml:trace>
  <inkml:trace contextRef="#ctx0" brushRef="#br0" timeOffset="228362.8343">15429 15850,'0'-25,"25"25,-1 0,1 0,-25-24,25 24,0 0,0 0,-1 0,1 0</inkml:trace>
  <inkml:trace contextRef="#ctx0" brushRef="#br0" timeOffset="228594.7031">15851 15577,'24'0,"-24"-24,25 24,0 0,0 0</inkml:trace>
  <inkml:trace contextRef="#ctx0" brushRef="#br0" timeOffset="228828.1277">16297 15404,'0'0,"0"-25,-25 25,25-25,0 50,0 0,0 0,0-1,0 1,25 0,-25 0,0 0,25 24,-25-24</inkml:trace>
  <inkml:trace contextRef="#ctx0" brushRef="#br0" timeOffset="230895.708">16768 15652,'25'0,"-25"-25,25 25,0 0,0 0,-1 0,-24 25,0 0,25-1,-25 1,0 0,0 0,0 0,0-1,-25-24,25 25,-24-25,24 25,-25-25,25 25,-25-25,50 0,-25-25,25 25,-1 0,1 0,-25-25,25 25,0 0,0 0,-1 0,1 0,0 0</inkml:trace>
  <inkml:trace contextRef="#ctx0" brushRef="#br0" timeOffset="231539.6472">17190 15577,'0'25,"0"0,0 0,0 0,0-1,0 1,0 0,0 0,0 0,25-25,0 0,-1-25,-24 0,0 0,25 25,-25-25,25 25,-25 25,25-25,-25 25,25-25,-25 25,24-25,1 25,0-25,0 0,0 0,-1-25,-24 0,0 0,25 25,-25-25,0 1,0-1,0 0,-25 0,25 0,-24 1,-1-1,0 0,0 25,0 0</inkml:trace>
  <inkml:trace contextRef="#ctx0" brushRef="#br0" timeOffset="232175.4571">16942 16148,'-25'0,"0"0,25 25,25-25,0 0,0 0,0 0,-1 0,1 0,0 0,0 0,0 0,-1 0,26-25,-25 25,24 0,1 0,-25 0,24 0,1 0,0-25,-26 25,26 0,0 0,-1-25,1 25,-25 0,24 0,-24 0,25-25,-25 25,-1 0,1 0,0 0,0 0,0 0,-25-24,24 24,1 0,0 0,-50 0,25 24</inkml:trace>
  <inkml:trace contextRef="#ctx0" brushRef="#br0" timeOffset="233562.772">17116 16495,'0'-25,"0"1,24 24,-24-25,25 25,0 0,-25 25,25-25,0 24,-25 1,0 0,0 0,0 0,-25-1,25 1,-25-25,25 25,-25 0,0 0,1-25,24 24,24-24,1-24,0 24,0 0,0 0,-1 0,1 0,0 0,0 0,0 0,-25-25,24 25</inkml:trace>
  <inkml:trace contextRef="#ctx0" brushRef="#br0" timeOffset="233800.73">17438 16520,'25'0,"0"0,-25-25,24 25,1 0,0 0</inkml:trace>
  <inkml:trace contextRef="#ctx0" brushRef="#br0" timeOffset="234310.0227">17711 16371,'0'0,"0"25,0 0,0 0,0-1,0 1,25 0,-25 0,25-25,-25 25,24-25,1 0,-25-25,0 0,25 25,-25 25,25-25,-25 25,25-25,-25 24,24-24,1 0,0 0,-25-24,0-1,0 0,0 0,0 0,0 1,0-1,0 0,-25 25,25-25</inkml:trace>
  <inkml:trace contextRef="#ctx0" brushRef="#br0" timeOffset="234752.4403">18033 16272,'0'-25,"25"25,0 0,0 0,0 0,-25 25,24-25,-24 25,25-25,-25 24,0 1,0 0,0 0,-25-25,25 25,-24-25,24 25,-25-25,50 0,-1 0,1-25,0 25,0 0,0-25,-1 25,1 0,-25-25</inkml:trace>
  <inkml:trace contextRef="#ctx0" brushRef="#br0" timeOffset="235218.1689">18331 15379,'0'-25,"0"0,25 0,-25 1,25 24,-25 24,24-24,1 25,0 0,0 0,-25 0,25 0,-1-1,1 1,0 0,-25 0,25 24,-25-24,25 25,-25-25,24 24,-24 1,0-1,0 1,0 0,-24-1,24 1,-25-1,0 1,25 0,-25-1,-24 1,24-1,0-24,0 25,-24-25</inkml:trace>
  <inkml:trace contextRef="#ctx0" brushRef="#br0" timeOffset="235876.1351">16669 15577,'0'-24,"0"48,-25-24,0 25,1 0,24 0,-25 0,0-1,0 1,25 0,-25 25,1-26,-1 26,0-25,0 24,25 1,-25-25,25 24,0 1,0-25,0 24,0 1,0 0,0-1,25 1,0 0,-25-1,50 1,-26 24,26-24,-25-1,24 1,26 24,-25-24,24 0,-24-1</inkml:trace>
  <inkml:trace contextRef="#ctx0" brushRef="#br0" timeOffset="706654.7516">13717 14808,'0'0,"0"25,0 0,0 0,0 0,0-1,0 1,0 0,0 0,0 0,0-1,25-24,-25 25,25-25,0 0,0-25,-1 25,-24-24,0-1,25 25,0-25,-25 0,0 0,0 1,0-1,-25 0,0 0,1 25,-1 0,0 0,0 0,0 0,1 0,24 25,-25-25,25 25</inkml:trace>
  <inkml:trace contextRef="#ctx0" brushRef="#br0" timeOffset="707223.4778">13569 14684,'0'0,"0"-24,0-1,24 0,1 0,0 0,0 1,0-1,24 0,-24 0,25 0,-26 1,1-26,25 25,-25 0,-1 0,1 1,0-1,0 0,0 0,-1 0,1 1,0 24,-25-25,25 0,0 25,-25-25,-25 50,0-25,25 25</inkml:trace>
  <inkml:trace contextRef="#ctx0" brushRef="#br0" timeOffset="708263.3944">16247 14610,'0'-25,"0"0,25 1,0-1,-25 0,25 0,0 0,-25 1,24-1,1 0,0 0,0 0,0 0,-1 1,1-26,0 25,0 0,0 1,-1-1,1 0,0 0,0 0,0 1,0-1,-1 0,1 0,0 0,-25 50</inkml:trace>
  <inkml:trace contextRef="#ctx0" brushRef="#br0" timeOffset="708660.6894">16619 14982,'0'0,"0"25,0 0,0-1,0 1,0 0,25 0,0-25,0 0,0 0,0 0,-1-25,1 25,0-25,-25 0,25 25,0-24,-25-1,0 0,0 0,0 0,0 1,0-1,-25 0,0 25,25-25,-25 0,0 25,1 0,-1-24,0 24,0 0,0 0,0 24</inkml:trace>
  <inkml:trace contextRef="#ctx0" brushRef="#br0" timeOffset="709370.6946">18604 14635,'25'0,"-25"-25,24 25,-24-25,25 25,-25-25,25 25,-25-24,25-1,0 0,-1 25,1-25,0-24,0 24,0 0,24-25,-24 25,25 1,-25-26,24 25,1-24,-25 24,24 0,-24 0,0 0,24 1,-24 24,0-25,0 25,0-25,-1 25,-24-25,25 25,0 0</inkml:trace>
  <inkml:trace contextRef="#ctx0" brushRef="#br0" timeOffset="709719.5641">19050 14957,'0'25,"0"0,-24 0,-1-1,25 1,0 0,-25-25,25 25,0 0,25-25,0 0,-1 0,1 0,0-25,0 25,-25-25,25 25,-1-25,1 0,-25 1,25-1,-25 0,25 0,-25-24,0 24,0 0,0 0,-25 0,25 1,-25-1,0 0,1 25,-26-25,25 25,-24 0,-1 0,0 0,-24 0</inkml:trace>
  <inkml:trace contextRef="#ctx0" brushRef="#br0" timeOffset="712262.4432">15007 15106,'0'-25,"25"50,0-25,0 0,-1 0,-24 25,25-25,0 25,-25-1,0 1,0 0,0 0,0 0,0-1,-25 1,0 0,1 0,-1-25,25 25,-25-25,25 25,-25-25,50 0,-25-25,25 25,0 0,-1 0,-24-25,25 25,0-25,0 25,0 0,-1-25,1 25,-25-25</inkml:trace>
  <inkml:trace contextRef="#ctx0" brushRef="#br0" timeOffset="712603.2489">14610 15156,'0'24,"25"-24,0 0,0 0,-25 25,25-25,-1 0,1 0,-25 25,25-25,0 0,0 0,-1 0,1 0,0 0,0 0,0 0</inkml:trace>
  <inkml:trace contextRef="#ctx0" brushRef="#br0" timeOffset="712755.1612">14858 15205,'-148'50,"296"-100,-321 100,173-25,-25-25,25 24,-25-24</inkml:trace>
  <inkml:trace contextRef="#ctx0" brushRef="#br0" timeOffset="714912.6819">14213 15230,'0'0,"0"-25,0 0,-24 25,24-24,0-1,0 50,-25-1,25 1,0 0,0 0,0 0,0-1,0 1,25 0,-25 0,24-25,-24 25,25-25,0 0,0 0,0 0,-1 0,1-25,0 25,-25-25,25 0,-25 0,0 1,0 48,0 1,0 0,0 0,0 0,0 0,0-1,25 1,-25 0,0 0,24 0</inkml:trace>
  <inkml:trace contextRef="#ctx0" brushRef="#br0" timeOffset="716031.9096">14337 15751,'0'0,"25"0,0 0,0 0,0 0,-1 0,1 0,0-25,25 25,-25 0,-1 0,26 0,-25 0,24 0,-24-25,25 25,-25 0,24 0,-24 0,25 0,-26 0,26 0,-25 0,0-24,24 24,-24 0,0 0,24 0,-24 0,0-25,0 25,0 0,-1 0,1 0,0 0,0 0,0 0,-1 0,1 0,-25-25,25 25,0 0,-25-25,25 25,-25-25,24 1,-24-1,25 0,-25 0,0 0,0 1,-25-1,25 0,-24 0,24 0,-25 0,0 1,25-1,-25 0,0 0,1 0,-1 1,25-1,-25 0,0 25,25-25,-25 25,25-25,-24 25,24-24,-25 24,25-25,-25 25,0 0,25-25,-25 25,25-25,-24 25,-1 0,0-25,0 25,0 0,1 0,-1 0,0 0,0 0,0 0,-24 0,24 25,0-25,-24 0,24 0,0 0,-25 25,26-25,-1 0,-25 0,25 25,1-25,-1 0,-25 0,25 0,0 25,1-25,-1 0,0 0,0 0,0 24,-24-24,24 0,0 25,0-25,25 25,-24-25,-1 25,0 0,0-1,0 1,25 0,-24 0,-1 0,0-1,25 1,0 0,0 0,0 0,0 0,0-1,0 1,0 0,0 0,25 0,-25-1,25 1,-25 0,24 0,1-25,-25 25,25-1,0 1,0 0,-1 0,1-25,-25 25,25-25,0 0</inkml:trace>
  <inkml:trace contextRef="#ctx0" brushRef="#br0" timeOffset="717310.2374">21878 13320,'-25'0,"25"-25,-25 25,1 0,-1 0,25 25,0 0,0 0,0 0,0-1,0 1,0 0,25 0,-1 0,1-1,0 1,0-25,0 25,-1-25,1 0,0 25,0-25,0 25,0-25,-1 0,-24 24,25-24,-25 25,0 0,-25 0,1 0,-1-25,0 0,0 24,-25-24,26 0,-1 0,0 0</inkml:trace>
  <inkml:trace contextRef="#ctx0" brushRef="#br0" timeOffset="717487.2559">21903 13196,'149'-74,"-298"148,298-173,-124 99,-1 0,1 0,-25-25,25 25,0 0</inkml:trace>
  <inkml:trace contextRef="#ctx0" brushRef="#br0" timeOffset="717758.0998">21308 13667,'0'-24,"0"-1,0 0,24 25,-24-25,25 25,0-25,0 25,-25-24,25 24,-1 0,1-25,0 25</inkml:trace>
  <inkml:trace contextRef="#ctx0" brushRef="#br0" timeOffset="717951.993">21308 13866,'0'25,"0"-50,24 25,1 0,0 0,0 0,0-25,-1 25,26 0,-25-25,24 25,1-25,0 25</inkml:trace>
  <inkml:trace contextRef="#ctx0" brushRef="#br0" timeOffset="718456.0434">22498 13072,'-99'-74,"198"148,-223-173,75 74,24 0,-25 25,25-25,-24 1,-1 24,1 0,-1-25,0 25,1 0,-1 0,0 0,1 0,-1 0,1 25,-1-25,0 24,1-24,-1 25,1 0,24 0,-25 0,25-1,1 26,-1-25,0 24,0-24,0 25,1-25,24 24,0 1,0 0,0-1,0 1,0-1,0-24,0 25,24-1,1 1,0 0,0-1,0 1,-1-1,26-24,-25 25,24-1,1-24,0 0,24 25,-24-26,-1-24,26 25,-1-25,-24 0,24 0,1 0,-26-25,26 25,-26-24,26-1,-26-25,1 25,24-24,-24 24,-1-25,-24-24,25 24,-25 1,24-26,-24 1,0 0,-25-1,25 26,-25-26,0 1,-25 24,-25-24,25 24,-24 0,-26 1,26-1,-50 1,24 24,-24 0,-25-25,0 26,0 24,0-25,0 25</inkml:trace>
  <inkml:trace contextRef="#ctx0" brushRef="#br1" timeOffset="995608.1488">12427 1116,'0'0,"-24"-25,-1 25,25-24,-25 24,0-25,0 25,25-25,-24 0,-1 25,0-25,0 1,0 24,1-25,-1 25,0-25,0 25,0-25,1 25,-1 0,0-25,0 25,-24 0,24 0,0 0,-25 0,26 0,-26 0,25 0,-24 25,-1-25,25 0,-24 25,-1-25,25 25,-24 0,-1-1,25 1,-25 0,1 0,-1 0,25-1,-24 1,-1 25,25-25,-24-1,-1 26,25-25,1 0,-1 24,-25-24,25 25,25-26,-24 26,-1 0,25-1,-25 1,25 0,0 24,0-24,0-1,0 1,25-1,-25 1,25 0,-1-1,26 1,-25-1,24 1,-24-25,25 24,-1-24,26 25,-26-25,1-1,24-24,1 25,-1 0,1-25,-1 0,1-25,-1 25,0-25,26 1,-26-1,0 0,1-25,-1 26,1-26,-1 0,0 1,-24-1,25 1,-26-1,1 0,-25 1,-1-26,26 26,-50-26,25 26,-25-26,0 26,0-1,0 0,0 1,-25-1,0 1,-24 24,24 0,-25-25,1 26,-1-1,0 0,1 0,-26 0,26 25,-26-24,26-1,-26 25,26 0,-26 0,26 0,-26 0,26 0,-1 25,0-25,1 24,24-24,-25 25,26 0,-26 0,25 0,0-1,25 1,0 0,0 25</inkml:trace>
  <inkml:trace contextRef="#ctx0" brushRef="#br1" timeOffset="995991.7011">13717 1265,'0'-25,"-24"25,-1 0,25 25,25-25,-25 25,0 0,0-1,24 1,-24 0,0 25,25-26,-25 26,25 0,-25-26,25 26,-25 0,25-1,-25-24,24 25,-24-25,25-1,-25 1,25 0,-25 0,25-25</inkml:trace>
  <inkml:trace contextRef="#ctx0" brushRef="#br1" timeOffset="996453.4525">14114 1339,'-248'149,"496"-298,-496 323,223-149,25 0,0-1,0 1,-24 0,24 0,0 0,0 0,0-1,0 1,24-25,-24 25,25-25,-25 25,25-25,0 0,0 0,-1 0,1 0,0 0,0 0,24 0,-24 0,0-25,25 25,-26 0,26 0,-25-25,24 25,-24 0,25-25,-25 25,24-24,-24 24,0 0,0-25,0 25,-1 0,-24-25,25 25,-50 0,1 0</inkml:trace>
  <inkml:trace contextRef="#ctx0" brushRef="#br1" timeOffset="1.00026E6">16843 595,'-25'0,"25"-24,-25 24,25-25,-25 25,25 25,0-1,0 1,0 0,0 0,0 0,0-1,25 26,-25-25,0 24,25-24,-25 25,25-1,-25 1,25-25,-25 24,0 1,24-25,-24 24,0-24,0 0,0 0,0 0,0-1,0 1,-24 0,24 0,-25-25,0 25,0-25,0 0,1-25,-1 25,0-25,0 25,0-25,0 0,25 1,-24-1,-1 0,25 0,0 0,0 1,0-1,0 0,0 0,0 0,25 25,-1-24,1 24,0-25,0 25,0-25,0 25,-1 0,1-25,0 25,0 0,0 0,-1 0,1 0,0 0,0 25,0 0,-1 0,1-1,0 1,-25 0,0 0,25-25,-25 25,0-1,0 1,25-25,-25 25,0 0,0-50,0 0,0 0,0 1,0-1,0 0,0 0,0 0,0 1,24 24,1 0,-25 24,25-24,0 0,-25 25,25-25,-1 25,1 0,0-25,-25-25,0 0,0 0,25 25,-25-24,25-1,-1 25,-24-25,25 25,0 0,0 0,0 0,-1 25,1 0,-25-1,25-24,-25 25,25-25,-25 25,25 0,-1-25,1 0,-25 25,25-25,0 0,0 0,0 0,-25-25,24 25,1 0,0-25,0 25,0-25,-1 25,-24-25,0 1,-24 24,-1 0,0 0,0 24,0-24,1 0,-1 25,0-25,25 25,-25-25,0 25,25 0,25-25,0 0,0 0,0 0,-1 0,1-25,0 25,25-25,-26 25,1-25,0 0,0 1,0-1,-25 0,24 0,-24-24,25 24,-25 0,0 0,0 0,-25-24,25 24,-24 0,-1 25,25-25,-25 1,0-1,0 25,1-25,-1 25,0-25,0 25,0-25,1 25,24-24,0 48,0 1,0 0,24 0,-24 0,25-1,-25 26,25-25,-25 24,25-24,-25 25,25-25,-1 24,-24 1,25-25,-25 24,25-24,-25 0,0 0,25-1</inkml:trace>
  <inkml:trace contextRef="#ctx0" brushRef="#br1" timeOffset="1.00177E6">18455 1116,'25'-99,"-50"198,75-198,-50 74,0 0,0 1,0-1,0 0,0 0,24 0,-24 1,0-1,0 0,0 0,0 0,0 1,25 24,-25 24,25-24,0 25,0-25,-25 25,24-25,1 25,0 0,0-1,0 1,-25 0,24-25,-24 25,25 0,-25-1,25 1,-25 0,25 0,0-25,-25-25,25 25,-25-25,24 25,-24-25,25 25,-25-24,25 24,-25-25,25 25,0-25,-1 0,1 0,0 25,-25-24,25 24,-25-25,25 25,-25-25,-25 25,0 0,25 25,-25-25,0 0,1 0,24 25,-25-25,0 24,0 1,25 0,-25 0,25 0,0-1,25-24,-25 25,25-25,0 0,0 0,-1 0,1 0,0-25,0 25,0-24,-1 24,1-25,0 0,-25 0,0 0,25 25,-25 25,25 0,-1 0,1-25,-25 25,25-25,-25 24,25-24,0 0,-25-24,24 24,-24-25,0 0,25 25,-25-25,0 0,25 25,-25-24,25 24,-25-25,25 25,-25-25,24 25,-24-25,25 25,-25 25,0 0,0 0,0-1,25-24,-25 25,0 0,25 0,-25 0,25-1,-1 1,1-25,0 0,0-25,0 25,-1 0,1-24,0 24,0-25,0 25,0-25,-1 0,-24 0,25 25,-25-24,0-1,0 0,-25 25,1 0,-1 0,25 25,0 0,0-1,0 1,0 0,0 0,0 0,0-1,0 1,25 0,-25 0,0 0,0-1,0 1,0 0,0 0,0 0,0-50,0 0,0 0,0 0,24 1,1-1,-25 0,25 0,0 0,0 1,-25-1,24 0,-24 0,25 25,-25-25,25 1,0-1,-25 0,0 0,0 50,-25-25,0 25,25 0,-25-25,25 24,-24 1,24 0,0 0,0 0,0-1,24 1,1-25,0 0,-25 25,25-25,0 0</inkml:trace>
  <inkml:trace contextRef="#ctx0" brushRef="#br1" timeOffset="1.00234E6">20563 868,'0'25,"0"-50,0 25,25-25,-25 1,0-1,0 0,0-25,25 26,-25-1,0-25,0 25,0 1,0-1,0 0,0 0,0 0,0 0,0 1,25 24,-25 24,25-24,-25 25,24 0,1 0,0 25,-25-26,25 1,-25 25,0-25,25 24,-25-24,0 25,0-1,0-24,24 25,-24-1,0-24,0 25,0-26,0 1,0 0,0 0,0 0,0-1,-24-24,24 25,-25-25,25-25,-25 1,25-1,0 0,0 0,0 0,0 1,0-26,0 25,0 0,0 1,0-1,0 0,0 0,0 0,25 25,-25-24,25 24,-1-25,1 25,0 0,0-25,0 25,0 0</inkml:trace>
  <inkml:trace contextRef="#ctx0" brushRef="#br1" timeOffset="1.00264E6">21903 496,'0'-99,"0"198,0-173,-25 74,25 24,0 1,0 0,0 0,-25 0,25 0,0 24,0-24,0 0,0 24,0-24,0 0,0 0,0 0,0-1,0 1,25 0,-25 0,25-25</inkml:trace>
  <inkml:trace contextRef="#ctx0" brushRef="#br1" timeOffset="1.00292E6">22151 571,'-199'173,"224"-173,149-173,-348 371,199-198,0 0,0 0,24 25,-24-25,0 0,25 0,-26-25,26 25,-25 0,24 0,-24 0,25 0,-25 0,-1 0</inkml:trace>
  <inkml:trace contextRef="#ctx0" brushRef="#br1" timeOffset="1.00325E6">21580 1166,'25'0,"0"-25,-75 50,125-50,-50 25,24 0,1-25,-25 25,24 0,1 0,24-25,-24 25,0 0,24 0,-24-24,-1 24,1 0,-1 0,1-25,0 25,-1 0,1 0,-25 0,24 0,-24 0,0 0,0 0,-25 25</inkml:trace>
  <inkml:trace contextRef="#ctx0" brushRef="#br1" timeOffset="1.0035E6">21655 1364,'719'-99,"-694"99,-769 99,1538-223,-770 124,26 0,-25 0,0 0,-1 0,1 0</inkml:trace>
  <inkml:trace contextRef="#ctx0" brushRef="#br1" timeOffset="1.00454E6">23118 397,'0'-25,"0"0,-24 25,24-25,-25 25,25 25,0 0,-25 0,25 0,0-1,-25 26,25-25,0 25,0-26,0 1,0 25,0-25,0-1,0 26,0-25,0 0,0-1,0 1,0 0,-25 0,0 0</inkml:trace>
  <inkml:trace contextRef="#ctx0" brushRef="#br1" timeOffset="1.00507E6">22746 769,'422'-99,"-844"198,844-173,-422 98,0 1,-25-25,25 25,25-25,0 0,0 0,-1 0,1 0,-25-25,25 25,-25-25,0 1,0-1,0 0,0 0,25 25,0 0,-1 0,1 25,0-25,0 25,0 0,-25-1,24-24,-24 25,25-25,-25 25,0-50,-25 25,25-25,0 1,0-1,0 0,0 0,25 0,-25 1,25-1,0 25</inkml:trace>
  <inkml:trace contextRef="#ctx0" brushRef="#br1" timeOffset="1.00574E6">23143 1215,'-25'-99,"25"124,25 49,-50-123,25 74,0-1,0 1,0 0,25-25,-25 25,25 0,0-25,-25 24,25-24,-1 25,1-25,-25 25,-25-25,1 0,-1 0,0 0,0 0,0 0,1 0,-1-25,0 25,0 0,0-25,0 25,25-24,-24 24,24-25,0 0,24 0,1 0,0 1,0-1,0 0,24 0,-24 25,25-25,-25 25,-1-24,26 24,-25-25,0 25,-1-25,1 25,0 0,0 0,-25-25,0 50,0 0,-25-25,25 25,0-1,0 1,-25-25,25 25,0 0,0 0,0-1,0 1,0 0,25 0,-25 0,25-25,-25 24,25 1</inkml:trace>
  <inkml:trace contextRef="#ctx0" brushRef="#br1" timeOffset="1.00744E6">23366 1290,'248'-50,"-496"100,496-75,-272 25,24 25,24-25,-24-25,25 25,0-25,-25 0,25 25,-25-24,25 24,-25 24,0 1,24-25,-24 25,25-25,-25 25,25-25,0-25,0 25,-25-25,24 0,-24 1,25-1,-25 0,0 0,25 0,-25 1,0-1,0 0,0 50,0 0,25-25,-25 24,0 1,25-25,-25 25,0 0,24 0,-24-1,0 1,25-25,-25-25,0 1,25 24,-25-25,25 25,0 0,-25 25,0-1,0 1,0 0,0 0,0 0,25-1,-25 1,24-25,-24-25,25 1,0-1,-25 0,25 0,-25 0,25 1,-25-1,24 0,-24 0,0 0,0 1,25 24,-25-25,0 0,0 50,0 0,0-1,0 1,0 0,0 0,0 0,0-1,0 1,0 0,25-25,0 0,0 0,-25-25,24 25,-24-25,25 25,-25-24,25 24,0-25,-25 0,25 25,-25-25,24 25,-24 25,0 0,0 0,0-1,0 1,25-25,-25 25,0 0,25-25,0 0,0 0,-1-25,1 0,0 0,0 1,0-26,-1 25,1 0,-25-24,25 24,0-25,-25 26,25-26,-25 25,24 0,-24 1,0-1,0 0,0 0,-24 0,-1 25,25 25,-25-25,25 25,0 0,0 0,0-1,0 1,0 0,0 0,0 0,25-1,-25 1,25 0,-25 0,24 0,1-25,-25 24,25-24,0 0,-25-24,25 24,-25-25,24 25,-24-25,25 25,-25-25,25 25,0-25,0 25,-25 25,0 0,24-25,-24 25,0 0,0-1,0 1,0 0,0 0,0 0,0-1,0 1,0 0,0 0,0 0,25-25,-25 24</inkml:trace>
  <inkml:trace contextRef="#ctx0" brushRef="#br1" timeOffset="1.00764E6">25152 967,'199'-49</inkml:trace>
  <inkml:trace contextRef="#ctx0" brushRef="#br1" timeOffset="1.00798E6">24011 1612,'0'-49,"25"49,1191-571,-2407 1142,1141-522,150-98,-76 24,26 25,0-25,24 25,-24-25,24 25,0-25,-24 25,24 0,1-24,-1 24,1-25,-1 25,0-25,1 25,-1 0,-24-25,24 25,-24 0,0 0,-1-25,1 25,-25 0,-1 0,1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6:29:43.07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21804 2133,'0'0,"0"-25,0 1,0-1,0 0,-25 25,25-25,0 0,0 1,0-1,0 50,0-1,0 1,0 0,0 0,-25 0,25-1,0 1,-25 0,25 25,0-26,0 26,0-25,0 24,-25-24,25 25,0-25,0 24,0 1,0-25,25 24,-25 1,0-25,0 24,0 1,25-25,-25 24,0 1,0 0,25-1,-25 1,0-25,0 24,0 1,25-1,-25 1,0 0,0-26,0 26,0 0,0-1,0 1,0-1,0 1,0 0,0-1,0 1,0 0,24-1,-24 1,0-1,0 1,0 0,0-1,0 1,0-1,0 1,0 0,0-1,0 1,0-1,0 1,0 0,0-1,0 1,0-1,0-24,0 25,0 0,0-1,25 1,-25-25,0 24,0 1,0-1,25-24,-25 25,0-1,0 1,0-25,0 24,0 1,0 0,0-1,0 1,0-1,0 1,0-25,0 24,0 1,0 0,25-1,-25-24,0 25,0-1,0 1,0-25,0 24,0 1,0-25,0 24,0 1,0 0,25-1,-25-24,0 25,0-1,0 1,0-25,0 24,0-24,0 25,0-26,0 26,0-25,0 0,0 0,0-1,0 1,0 0,0 0,0 0,-25-25,25-25,0 0</inkml:trace>
  <inkml:trace contextRef="#ctx0" brushRef="#br0" timeOffset="1167.5083">19422 4415,'-24'0,"-1"25,0-25,50 0,0 0,-1 0,1 0,0-25,25 25,-26 0,1 0,0 0,25 0,-26 0,1 0,25 0,-25 0,-1 0,26 0,-25 0,25 0,-1 0,-24 0,25 0,-26 0,26 0,0 0,-1 0,-24-25,25 25,-1 0,1 0,-1 0,26 0,-26 0,1 0,0 0,24 0,-24 0,24 0,1-24,-1 24,0 0,1 0,-1 0,1 0,-1 0,0 0,26 0,-26 0,0-25,1 25,24 0,-25 0,1 0,24 0,-24 0,-1 0,25 0,-24 0,-1 0,0-25,26 25,-26 0,0 0,1 0,-1 0,1 0,-1 0,1 0,-1 0,0 0,1 0,-1 0,1 0,-1 0,0 0,1 0,-1 0,25 0,-24 0,-1 0,1 0,24 0,-25 0,1 0,-1 0,1 0,-1 0,-24 0,24 0,-24 0,24 0,-24 0,-1 0,1 0,-1 0,1 0,0 0,-1 0,-24 0,25 0,-25 0,24 0,-24 0,0 0,0 0,-1 0,-24-25,-24 25,-1 0</inkml:trace>
  <inkml:trace contextRef="#ctx0" brushRef="#br0" timeOffset="6131.276">21804 2456,'0'-25,"24"25,1 25,0-25,0 0,0 0,-1 0,1 0,0 24,0-24,0 0,0 25,-1-25,1 0,0 25,0-25,0 0,-25 25,24-25,1 0,-25 25,25-25,-25 24,25-24,0 25,-1 0,1-25,0 25,0 0,0-25,-25 25,24-25,1 24,0-24,-25 25,25-25,-25 25,25-25,-25 25,24-25,-24 25,0-1,25-24,-25 25,0 0,25-25,-25 25,25 0,0-25,-25 24,24 1,1 0,-25 0,25 0,0-1,-25 1,25-25,-25 25,24 0,-24 0,25-1,-25 1,25 0,-25 0,0 0,0-1,25-24,-25 25,0 0,0 0,0 0,0-1,0 1,0 0,0 0,0 0,25-1,-25 1,0 0,0 0,0 0,0 0,0-1,0 1,0 0,0 0,24-25,-24 25,0-1,0 1,0 0,0 0,0 0,0-1,0 1,25 0,-25 0,0 0,0-1,0 1,0 0,0 0,0 0,0-1,0 1,0 25,0-25,0-1,0 1,0 0,0 0,0 0,0-1,0 1,0 0,0 0,0 0,0-1,0 1,0 0,0 0,0 0,0-1,0 1,0 0,-25 0,25 0,0 0,0-1,0 1,-24-25,24 25,0 0,0 0,-25-25,25 24,0 1,-25 0,25 0,-25-25,25 25,-25-25,25 24,-24 1,-1 0,0 0,0 0,0-1,1-24,24 25,-25-25,25 25,-25-25,0 25,0 0,1-25,-1 24,0 1,0-25,25 25,-25-25,1 0,24 25,-25-25,0 25,0-25,0 24,1-24,-1 25,0-25,0 25,0-25,1 0,-1 25,0-25,25 25,-25-25,0 0,1 0,-1 24,0-24,0 0,0 25,0-25,1 0,-1 0,25 25,-25-25,0 0,0 0,1 0</inkml:trace>
  <inkml:trace contextRef="#ctx0" brushRef="#br0" timeOffset="7473.1538">21308 2183,'0'0,"0"-25,0 50,0 0,0-1,-25 1,25 0,0 0,-25 0,25-1,-25 1,25 0,-25 0,1 0,24-1,-25-24,0 25,0 0,0-25,1 0,24 25,-25-25,0 0,25-25,-25 25,25-25,0 0,0 1,25 24,0 0,0 0,-25 24,24-24,1 0,-25 25,25-25,0 25,0 0,-1 0,1-1,-25 1,25-25,-25 25,25-25,0 25,-1-25,1 0,0 0,0 0,-25-25,25 25,-25-25,24 25,-24-25,0 1,0-1,25 25,-25-25,0 0,0 0,-25 25,25-24,-24 24,24-25,-25 0,0 0,0 25,0 0,1 0,-1 25</inkml:trace>
  <inkml:trace contextRef="#ctx0" brushRef="#br0" timeOffset="8492.8598">21531 5556,'0'25,"0"0,0 0,0-1,-25 1,25 0,0 0,0 0,-25-1,25 1,0 0,-25-25,25 25,-24 0,-1 0,0-1,0-24,0 0,25 25,-24-25,-1 0,0 0,0-25,0 25,25-24,-24 24,24-25,0 0,0 0,24 25,1-25,0 25,0 0,0 25,-1-25,1 0,0 0,0 25,0-25,-25 25,24-25,1 25,0-25,0 24,0 1,-1 0,1 0,0-25,0 25,0-25,-1 0,-24-25,25 0,-25 0,25 0,-25 1,0-1,25-25,-25 25,0 0,0 1,0-1,0 0,0 0,-25 0</inkml:trace>
  <inkml:trace contextRef="#ctx0" brushRef="#br0" timeOffset="9339.9446">22077 4539,'0'-25,"-25"25,0 0,0 0,25 25,-25 0,25 0,0 0,-25-1,25 1,0 0,0 0,0 0,0-1,0 1,25 0,0 0,0-25,0 0,0 0,-1-25,1 0,-25 0,25 1,-25-1,0 0,0 0,0 0,0 1,-25-1,25 0,-25 0,1 0,-1 25,25-24,-25 24,0 0,0 0,0 0</inkml:trace>
  <inkml:trace contextRef="#ctx0" brushRef="#br0" timeOffset="10100.8594">22101 4118,'0'-25,"25"25,-25-25,25 25,0-25,0 25,-1-25,1 25,0-24,0 24,0-25,-1 0,26 25,-25-25,24 0,-24 1,25 24,-25-25,24 0,-24 0,25 0,-26 25,26-24,-25-1,0 0,-1 25,1-25,0 0,0 25,0-25,-1 25,-24-24,25 24,0-25,0 25,0-25,0 25,-25-25,24 25,1 0,0-25,0 25,0 0,-1 0,1 0,0 0,-50 0,0 0,25 25,-24-25,-1 0,0 0</inkml:trace>
  <inkml:trace contextRef="#ctx0" brushRef="#br0" timeOffset="10829.4748">23590 4192,'0'-25,"-25"25,25 25,0 0,-25-25,25 25,-25-1,25 1,-25-25,1 25,-1 0,0-25,0 25,0-25,1 0,-1 0,0 0,0 0,0 0,1 0,24-25,0 0,24 0,1 25,0 0,0 0,0 25,-1-25,1 0,0 0,0 0,0 25,-1-25,1 0,0 25,0-25,0 0,-1 24,1-24,0 25,0-25,0 0,-1 25,1-25,0 0,0 0,-25-25,25 25,-25-25,24 25,-24-24,0-1,0 0,0 0,0 0,-24 25,-1-24,25-1,-25 0,0 0,0 25,1-25,-1 25</inkml:trace>
  <inkml:trace contextRef="#ctx0" brushRef="#br0" timeOffset="11430.7616">22697 3597,'0'-25,"24"25,1 0,0 0,0 0,0 0,-25 25,24-25,1 0,0 0,0-25,0 25,-1 0,1-25,0 25,0 0,0 0,0 0,-25 25,0 0,0-1,0 1,0 0,-25 0,25 0,0 0,-25-1,0 1,25 0,-25 0,25 0,-25-1,1 1</inkml:trace>
  <inkml:trace contextRef="#ctx0" brushRef="#br0" timeOffset="12200.0667">22201 3547,'0'25,"-25"0,25-1,0 1,0 0,0 0,0 0,0 0,0-1,0 1,0-50,-25 1,25-1,0 0,0 0,-25 0,25 0,0 1,0-1,0 0,0 0,0 0,0 1,0-1,25 25,-25-25,25 25,0 0,-1 0,-24 25,0 0,0-1,0 1,0 0,0 0,0 0,-24-25,24 24,0 1,0 0,-25-25,25 25,0 0,25-25,-1 0,1 0,0 0,0 0,-25-25,25 25,-1 0</inkml:trace>
  <inkml:trace contextRef="#ctx0" brushRef="#br0" timeOffset="12444.0383">22349 3572,'25'0,"-25"-25,25 25,0 0,-25-25,25 25,-1 0,1 0,0 0</inkml:trace>
  <inkml:trace contextRef="#ctx0" brushRef="#br0" timeOffset="13032.953">22697 3299,'0'25,"0"0,0-1,0 1,0 0,0 0,-25 0,0-1,0 1,0-25,25-25,0 1,25 24,0 0,0 24,0-24,-1 0,-24-24,25 24,-25-25,25 25,-25-25,0 0</inkml:trace>
  <inkml:trace contextRef="#ctx0" brushRef="#br0" timeOffset="18584.1293">21680 3398,'-25'0,"25"-25,-25 1,25 48,25 1,-25 0,0 0,25 0,-25-1,24 1,-24 0,25-25,-25 25,25 0,0-1,0-24,-1 0,1-24,0-1,0 0,-25 0,0 0,25 1,-25-1,0 0,0 0,24 0,-24 1,0-1,25 25,-25-25,0 0,25 25,-25-25,25 25,-25 25</inkml:trace>
  <inkml:trace contextRef="#ctx0" brushRef="#br0" timeOffset="19400.8008">22721 2952,'0'-25,"0"0,0 0,25 50,0-25,-25 25,25-25,0 25,-1 0,1-25,0 24,0 1,0 0,-1 0,1 0,0-1</inkml:trace>
  <inkml:trace contextRef="#ctx0" brushRef="#br0" timeOffset="19627.9519">22845 2952,'0'0,"-24"0,-1 0,0-25,0 25,0 0,1 0,-1 0,0 0,25 25,-25-25,25 25,-25-1,1 1,24 0,-25 0,0 24,0-24,0 0,1 25,-1-26</inkml:trace>
  <inkml:trace contextRef="#ctx0" brushRef="#br0" timeOffset="21124.9024">20415 3150,'0'-25,"-25"25,25-24,-25 24,0 0,25 24,-25-24,25 25,0 0,-24-25,24 25,0 0,0-1,0 1,24-25,-24 25,25-25,-25 25,25-25,0 0,-25 25,25-25,-25 24,24-24,1 0,-25 25,25-25,-25 25,0 0,0 0,-25-25,25 24,-25-24,1 0,-1 0,0 0,25 25,-25-25,0 0,1 0,-1-25,0 25,50 0,0 0,-1 0,1-24,0 24,0 0,0 0,-1-25,1 25,0 0,-25-25,25 25,0 0,-25-25,24 25,1-25,-25 1,25-1,-25 0,-25 25,0 0,25 25,-24-25,-1 0,0 25,0-1,25 1,-25-25,25 25,0 0,25-25,0 25,0-25,0 0,-1 0,1 0,0 0,0 0,0 0,-25-25,24 25,1 0,-25-25,-25 25,1 0,24 25,-25-25,25 25,-25-25,25 24,-25-24,25 25,0 0,0 0,25 0,0-25,-25 24,25-24,-1 0</inkml:trace>
  <inkml:trace contextRef="#ctx0" brushRef="#br0" timeOffset="21368.9094">20861 3398,'25'0,"0"0,0 0,-1 0</inkml:trace>
  <inkml:trace contextRef="#ctx0" brushRef="#br0" timeOffset="21623.9746">21159 3249,'0'-24,"0"48,0 1,-25-25,25 25,0 0,0 0,0-1,0 1,0 0,0 0</inkml:trace>
  <inkml:trace contextRef="#ctx0" brushRef="#br0" timeOffset="21818.2594">21035 3225,'0'-25,"25"25,-1-25,1 25,0 0,-25-25,25 25,0 0,-1 0,1 0,0 0</inkml:trace>
  <inkml:trace contextRef="#ctx0" brushRef="#br0" timeOffset="21945.1651">21084 3497,'25'0,"0"0</inkml:trace>
  <inkml:trace contextRef="#ctx0" brushRef="#br0" timeOffset="22627.2154">20464 5035,'0'-24,"0"-1,0 50,0-1,0 1,0 0,0 0,0 0,-25-1,25 1,0 0,0 0,0 0,0-50</inkml:trace>
  <inkml:trace contextRef="#ctx0" brushRef="#br0" timeOffset="22850.9983">20588 4986,'0'25,"0"-1,0 1,0 0,0 0,0 0,25-25,-25 24,0 1</inkml:trace>
  <inkml:trace contextRef="#ctx0" brushRef="#br0" timeOffset="23047.2101">20390 4961,'0'-25,"25"0,-1 25,1 0,0-24,0 24,0 0,-1 0,1 0,0 0,0 0,0 0</inkml:trace>
  <inkml:trace contextRef="#ctx0" brushRef="#br0" timeOffset="23216.1128">20415 5358,'0'-25,"24"25,1 0,-25-25,25 25,0-25,0 25,-1 0,1-24</inkml:trace>
  <inkml:trace contextRef="#ctx0" brushRef="#br0" timeOffset="23980.2388">21952 4366,'0'-25,"0"0,25 25,-25 25</inkml:trace>
  <inkml:trace contextRef="#ctx0" brushRef="#br0" timeOffset="24430.2688">21804 6028</inkml:trace>
  <inkml:trace contextRef="#ctx0" brushRef="#br0" timeOffset="27065.3271">23366 5407,'-24'-24,"-1"24,25-25,0 50,25-25,-25 24,0 1,24-25,-24 25,0 0,25 0,-25-1,0 1,25-25,-25 25,0 0,0 0,25-1,-25 1,0 0,25-25,-25 25,0 0,0-50</inkml:trace>
  <inkml:trace contextRef="#ctx0" brushRef="#br0" timeOffset="27405.4677">23515 5457,'0'-25,"0"0,0 1,25 48,-25 1,0 0,0 0,25 0,-25-1,0 1,0 0,25 0,-25 0,0-1,24-24,-24-24</inkml:trace>
  <inkml:trace contextRef="#ctx0" brushRef="#br0" timeOffset="27641.506">23714 5407,'0'0,"24"0,-24 25,0 0,0 0,25 0,-25-1,0 1,0 0,0 0,0 0,0-1,0 1,0 0</inkml:trace>
  <inkml:trace contextRef="#ctx0" brushRef="#br0" timeOffset="27865.1833">23441 5159,'0'-24,"0"-1,25 25,-25-25,24 25,1 0,-25-25,25 25,0 0,0 0,-1 0,1 0,0 0,0 0,0 0,-1 0,1 25</inkml:trace>
  <inkml:trace contextRef="#ctx0" brushRef="#br0" timeOffset="28066.0715">23639 5655,'0'0,"0"-24,0-1,25 25,0-25,0 25,-1-25,1 25,0 0,0 0,0 0,-1 0,1 0</inkml:trace>
  <inkml:trace contextRef="#ctx0" brushRef="#br0" timeOffset="29245.8899">20514 6077,'0'-25,"25"25,-1-24,1 24,0 0,0-25,0 25,-1 0,1-25,25 25,-25 0,-1 0,1 0,25 0,-25 0</inkml:trace>
  <inkml:trace contextRef="#ctx0" brushRef="#br0" timeOffset="30291.4466">23515 6276,'25'0,"-50"0,0 24,1 1,-1 0,25 0,-25-25,0 25,0-1,25 1,-24-25,-1 25,0 0,0 0,0-25,1 24,-1-24,0 0,0-24,25-1,0 0,0 0,25 25,-25-25,25 25,-25-24,25 24,-1 0,1 24,0-24,0 0,0 0,-1 25,1-25,0 0,0 25,0-25,-25 25,24-25,1 0,-25 25,25-25,-25 24,25-24,0 0,-25 25,24-25,1 0,0-25,0 1,-25-1,25 0,-25 0,0 0,0 1,0-1,-25 25,0 0</inkml:trace>
  <inkml:trace contextRef="#ctx0" brushRef="#br0" timeOffset="30843.6647">22548 6573,'-25'0,"0"-25,50 25,0 0,0 0,-1-24,1 24,0 0,0-25,24 25,-24 0</inkml:trace>
  <inkml:trace contextRef="#ctx0" brushRef="#br0" timeOffset="31525.7552">24259 5928,'-24'0,"-1"0,25-24,0 48,0 1,0 0,0 0,0 0,0-1,0 1,25 0,-25 0,24 0,-24-1,0 1,25 0,-25 0,0 0,-25-25,1 0,-1 0,0 0,0-25,0 25,1 0,24-25,-25 25,0 0,25-25,0 0,25 25,0 0,-1-24,1 24,0 0,0 0,0 0,-1-25,1 25,0 0,0 0,0 0,-1 0,1 0,0 0,-25 25,0-1,25-24,0 0,-1 0,1 0,-25-24,0-1,0 0,0 0,0 0,0 1,-25 24,25-25,-24 0,-1 25,25-25,-25 25</inkml:trace>
  <inkml:trace contextRef="#ctx0" brushRef="#br0" timeOffset="32003.8706">24929 5904,'25'0,"-25"24,-25 1,0 0,25 0,-25-25,25 25,0-1,-24-24,24 25,0 0,0 0,-25-25,25 25,0-1,-25-24,25 25,-25-25,0 0,25-25,0 1,0-1,25 25,0 0,0 0,0 0,-1 0,1 0,0 0,0 0,0-25,-1 25,1 0,0 0,0 0,-25-25,25 25,-1-25,-24 1,0-1,-24 0,-1 25,25-25,-25 0,0 25,0-24,1 24,-1-25,0 25,0-25,0 25,1 0</inkml:trace>
  <inkml:trace contextRef="#ctx0" brushRef="#br0" timeOffset="33875.8416">8955 893,'0'0,"0"-25,0 0,-25 25,0 0,0 0,1 25,-1-25,0 25,0 0,0-25,1 25,-1-1,0 1,0-25,25 25,-25 0,1 0,24-1,-25-24,25 25,0 0,0 0,25 0,-1-1,1-24,-25 25,25 0,0-25,0 25,-1 0,1-1,0 1,0 0,-25 0,25 0,-25-1,0 1,0 0,-25-25,0 25,0-25,0 0,1 0,-1 0,0 0,0 0,0 0,1 0,-1 0,0-25,0 25,25-25,0 0,25 25,0-24,0 24,-1 0,1-25,0 25,0 0,0-25,-1 25,26 0,-25-25,0 25,-1 0,1-25,0 25,0 0,-25-24,25 24,-1-25,1 25,-25-25,25 25,-50 0,0 0,25 25,-24-25,-1 25,0-1,25 1,0 0,0 0,25-25,-25 25,25-25,-1 0,1 0,0 0,0 0,0 0,-1 0,1-25,0 25,0-25,0 25,-1-25,1 0,0 25,0 0,-25-24,25 24,-25-25,25 0,-1 25,-24-25,-24 50,-1-25,25 25,-25 0,25-1,-25 1,25 0,0 0,0 0,25-1,-25 1,25-25,-25 25,25-25,-1-25,1 25,-25-25</inkml:trace>
  <inkml:trace contextRef="#ctx0" brushRef="#br0" timeOffset="34163.7665">9625 992,'0'0,"0"-25,0 1,0-1,0 50,24-25,-24 24,25 1,-25 0,0 0,0 0,0-1,0 1,0 0,0 0,0 0,0 24,0-24,0 0,0 0,0-1,0 1,0 0,0 0,0 0,0-1,0 1,25-25,-25 25,0 0</inkml:trace>
  <inkml:trace contextRef="#ctx0" brushRef="#br0" timeOffset="34415.6475">9575 1364,'0'-25,"0"1,25 24,0 0,-25-25,24 25,1 0,0 0,0-25,0 25,-1 0,1 0,0 0,0 0,0 0,-1 0,1 0,-25 25,0 0,0-1,0 1,0 0,0 0,0 0,0-1,0 1,0 0,0 0,0 0</inkml:trace>
  <inkml:trace contextRef="#ctx0" brushRef="#br0" timeOffset="34938.7608">10170 1389,'0'0,"-25"0,1 25,-1 0,25-1,0 1,0 0,25-25,-1 0,1 0,0 0,0 0,0-25,-1 25,-24-25,0 1,25 24,-25 24,25-24,-25 25,25-25,-25 25,0 0,0 0,0-50,25 25,-25-25,25 25,-25-25,24 25,-24-25,25 25,-25-24,25 24,0 0,-25 24,0 1,0 0,0 0</inkml:trace>
  <inkml:trace contextRef="#ctx0" brushRef="#br0" timeOffset="35200.8252">11014 1290,'0'25,"0"-1,-25 1,25 0,0 0,0 0,0-1,0 1,0 0,0 0,0 0,0-1</inkml:trace>
  <inkml:trace contextRef="#ctx0" brushRef="#br0" timeOffset="35381.8162">10865 1240,'0'0,"0"-25,25 1,-1 24,1 0,0 0,0 0,0 0,-1 0,1 0,-25 24,25-24,-25 25</inkml:trace>
  <inkml:trace contextRef="#ctx0" brushRef="#br0" timeOffset="35549.7452">11038 1612,'-24'25,"48"-25,-24-25,25 25,0-25,0 25,0-24,-1 24,1-25,0 25,0-25,0 25,-1 0,1 0</inkml:trace>
  <inkml:trace contextRef="#ctx0" brushRef="#br0" timeOffset="35985.5629">9004 2158,'0'0,"-24"25,-1-25,0 0,25 25,-25-25,50 24,0-24,0 0,-1 0,1 0,25 0,-1 0,1 0,0 0,-1-24,26 24,-1 0,1-25,-1 25,0 0,1-25,24 25,-25-25,26 25,-26 0,25-25,-24 25,-1-24,25 24,-24 0,-1-25,1 25,-1 0,-24-25,24 25,0 0,-24 0,0 0,-1 0,1 0,-1 0,1 0,-25 25,24-25,-24 0,0 0</inkml:trace>
  <inkml:trace contextRef="#ctx0" brushRef="#br0" timeOffset="36815.7922">12775 1265,'0'-25,"0"50,0 0,-25-25,25 25,0-1,0 1,0 0,0 0,0 0,0-1,0 26,0-25,0 0,0-1,0 1,0 0,0 0,0 0,25 0,-25-1,25-24,-1 0,-24-24,0-1,0 0,25 0,-25 0,0 0,0 1,0-1,25 25,0 25,0-25,-1 24,1-24,0 25,0-25,-25 25,25-25,-1 0,-24 25,25-25,-25-25,0 0,0 0,0 1,0-1,-25 25,25-25,0 0,-24 25,24-25,0 1</inkml:trace>
  <inkml:trace contextRef="#ctx0" brushRef="#br0" timeOffset="37005.683">13345 1513,'0'0,"0"-25,25 25,0 0,0-25,-1 25,1 0,0 0,-25-24,25 24,0 0</inkml:trace>
  <inkml:trace contextRef="#ctx0" brushRef="#br0" timeOffset="37197.5735">13395 1736,'0'25,"0"-50,25 25,-25-24,24 24,1 0,0-25,0 25,0-25,0 25,-1 0,1 0</inkml:trace>
  <inkml:trace contextRef="#ctx0" brushRef="#br0" timeOffset="37757.1058">14437 1364,'-25'25,"25"0,-25-25,25 25,-25-1,25 1,0 0,-25 0,25 0,-24-1,24 1,0 0,-25 0,25 25,-25-26,0 1,25 0,-25-25,25 25,-24-25,24-25,-25 25,25-25,0 0,0 1,0-1,0 0,25 0,-1 0,-24 0,25 25,0-24,0 24,0 0,-1 0,1 24,0-24,-25 25,25-25,0 25,-1 0,-24 0,25-25,-25 25,25-25,-25 24,25 1,0 0,0-25,-1 0,-24-25,0 0,25 25,-25-24,0-1,0 0,0 0,0 0,0 0,0 1,0-1,0 0,0 0,-25 0,1 1</inkml:trace>
  <inkml:trace contextRef="#ctx0" brushRef="#br0" timeOffset="38055.9832">15280 1166,'25'0,"0"0,-25 25,0-1,0 1,0 0,0 0,0 0,0-1,-25 1,25 0,0 0,-25 0,25-1,0 1,-25 0,0 0,25 0</inkml:trace>
  <inkml:trace contextRef="#ctx0" brushRef="#br0" timeOffset="38382.0055">15106 1563,'0'-25,"0"0,0 0,25 25,-25-25,25 25,0 0,-25-24,25 24,-1-25,1 25,0 0,0-25,0 25,-1 0,1 25,0-25,-25 25,25-1,-25 1,25-25,-25 25,0 0,0 0,24-25,-24 24,25-24,-25-24,25 24,0-25,0 0,-25 0,24 25,-24-25,0 1,0-1,0 0,-24 0,-1 0,0 25,0 0</inkml:trace>
  <inkml:trace contextRef="#ctx0" brushRef="#br0" timeOffset="39143.735">16520 1414,'0'0,"-25"0,1 0,-1 25,25-1,0 1,0 0,0 0,0 0,0-1,0 1,25 0,-25 0,24-25,-24 25,25 0,0-25,-25 24,25-24,-25 25,25-25,-1 0,-24-25,0 1,0-1,0 0,0 0,0 0,0 0,25 25,0 25,0-25,0 25,0 0,-1-25,1 25,0-25,-25 25,25-25,0 24,-1-24,1 0,-25-24,0-1,0 0,0 0,0 0,-25-24,1 24,24 0,-25 0,25 0,-25 25,25-24,-25-1,25 0,0 0,25 25,0 0</inkml:trace>
  <inkml:trace contextRef="#ctx0" brushRef="#br0" timeOffset="39367.712">17215 1463,'25'0,"-1"0,1 0,0 0,0 0,0 0,-1 0,1 0</inkml:trace>
  <inkml:trace contextRef="#ctx0" brushRef="#br0" timeOffset="39553.8372">17264 1712,'0'0,"-24"24,-1-24,25 25,-25 0,50-25,0 0,-1-25,1 25,0 0,25-25,-26 25,1-24</inkml:trace>
  <inkml:trace contextRef="#ctx0" brushRef="#br0" timeOffset="39873.7555">17959 1463,'0'0,"-25"25,0 0,1 0,24 0,0-1,0 1,24-25,-24 25,25-25,-25 25,25-25,0 0,0 0,-1-25,1 25,0-25,0 0,-25 1,25-1,-25 0,0 0,0 0,0 1,0-1,-25 25,0-25,25 0,-25 25,0-25,1 25,-1 0,0 0,-25 0,26 0,-26 0,25 0,-24 0</inkml:trace>
  <inkml:trace contextRef="#ctx0" brushRef="#br0" timeOffset="41253.1997">11386 2778,'0'0,"0"-25,0 1,0-1,-25 25,25-25,0 0,0 0,-25 0,25 1,0 48,0 1,0 0,0 0,0 0,0 0,0-1,0 1,0 0,0 0,0 0,0-1,25-24,-25 25,0 0</inkml:trace>
  <inkml:trace contextRef="#ctx0" brushRef="#br0" timeOffset="41495.1104">11559 2654,'0'0,"0"-25,25 25,-25-25,0 50,0 0,0 0,0 0,0 0,25-1,-25 1,0 0,0 0,0 0,0-1</inkml:trace>
  <inkml:trace contextRef="#ctx0" brushRef="#br0" timeOffset="41695.0346">11286 2530,'0'0,"25"-25,0 0,0 1,0-1,0 25,-1-25,1 25,0 0,0 0,0 0,-1 0,-24 25,25-25</inkml:trace>
  <inkml:trace contextRef="#ctx0" brushRef="#br0" timeOffset="41910.0009">11435 2977,'0'24,"25"-24,0 0,0 0,0 0,-1 0,1-24,0 24,25 0,-26 0,1 0,0 0,25 0,-26 0</inkml:trace>
  <inkml:trace contextRef="#ctx0" brushRef="#br0" timeOffset="42715.6382">12924 2629,'0'0,"0"-25,0 50,0 0,0 0,0 0,24 0,-24-1,0 1,0 0,25-25,-25 25,0 0,25-1,-25 1,25 0,-25 0,25-25,-25 25,24-25,-24-25,0 0,0 0,25 0,-25 1,0-1,25 25,0 0,0 0,-1 0,-24 25,25-25,0 0,-25 24,25-24,-25 25,25-25,-25 25,0-50,0 0,0 1,0-1,0 0,0 0,0 0,0 1,0-1,0 0,0 0,24 25</inkml:trace>
  <inkml:trace contextRef="#ctx0" brushRef="#br0" timeOffset="43036.5608">13544 2753,'25'0,"-1"0,1 0,0 0,0 0,0 0,-1 0,1 0,-25-24,25 24,0 0</inkml:trace>
  <inkml:trace contextRef="#ctx0" brushRef="#br0" timeOffset="43436.4995">13618 2927,'-25'0,"50"0,0 0,0 0,0 0,-1 0,1 0,0 0,0 0,0 0,-1 0,-24-25,25 25,0 0,0 0,0 0</inkml:trace>
  <inkml:trace contextRef="#ctx0" brushRef="#br0" timeOffset="43916.4298">14561 2629,'0'-25,"-25"25,0 0,25 25,-25-25,0 25,25 0,-24-25,24 25,0 0,0-1,0 1,24 0,1-25,-25 25,25-25,0 0,0 0,0 0,-1 0,1 0,0 0,0 0,0 0,-1-25,1 25,-25-25,25 25,-25-25,0 1,0-1,-25 0,25 0,-25 25,25-25,-24 25,-1-25,0 25,0 0,0-24,1 24,-1 0,0 0,25 24</inkml:trace>
  <inkml:trace contextRef="#ctx0" brushRef="#br0" timeOffset="44258.3521">15429 2356,'0'25,"0"0,0 0,0 0,0-1,0 1,0 0,0 0,0 0,0 24,0-24,0 0,0 0,0 0,0-1,0 1,0 0,0 0</inkml:trace>
  <inkml:trace contextRef="#ctx0" brushRef="#br0" timeOffset="44613.3309">15280 2729,'0'-25,"0"0,0 0,25 25,0 0,-25-25,24 25,1 0,0 0,0 0,0-25,-1 25,1 0,0 0,0 0,0 25,-1-25,-24 25,0 0,25-25,-25 25,0 0,25-25,0 24,0-24,0-24,-1 24,-24-25,25 25,-25-25,0 0,0 0,0 0,-25 1,1 24,-1 0,0-25,0 25</inkml:trace>
  <inkml:trace contextRef="#ctx0" brushRef="#br0" timeOffset="44917.2606">16223 2580,'-25'0,"25"-25,25 25,-1 0,1 0,0 0,0 0,0 0,-1 0,1-25,0 25,0 0,0 0,-1 0,1 0,0 0</inkml:trace>
  <inkml:trace contextRef="#ctx0" brushRef="#br0" timeOffset="45544.8218">16942 2406,'0'25,"0"0,0-1,0 1,-25 0,25 0,-25 0,25-1,0 1,-24 0,-1 0,25 0,-25 0,0-25,25 24,-25-24,1 25,-1-25,25-25,0 1,0-1,0 0,25 0,-1 25,1-25,0 25,0 0,0 0,-1 0,1 0,0 0,0 0,0 0,-25 25,24-25,1 25,0-25,0 25,0-25,-1 0,1 0,-25-25,25 25,0 0,-25-25,25 25,-1-25,-24 0,25 25,-25-24,0-1,0 0,0 0,0 0,0 1,0-1,-25 25,25-25,-24 25,24-25,-25 25,0 0,25-25,-25 25,0 0,1-24,-1 24,0 0,25-25,-25 25</inkml:trace>
  <inkml:trace contextRef="#ctx0" brushRef="#br0" timeOffset="46858.4527">11907 3795,'0'-25,"0"1,0 48,0 1,0 0,0 0,0 0,0-1,0 1,0 0,0 0,0 0,0-1,0 1,0 0,0 0,0 0,0-1,24-24</inkml:trace>
  <inkml:trace contextRef="#ctx0" brushRef="#br0" timeOffset="47100.3581">12080 3820,'0'0,"0"-25,0 50,0 0,0 0,0-1,0 1,0 0,0 0,0 0,0-1,25-24,-25 25</inkml:trace>
  <inkml:trace contextRef="#ctx0" brushRef="#br0" timeOffset="47353.9494">12204 3820,'25'-25,"-25"0,0 50,0 0,0 0,0 0,0-1,0 1,0 0,25 0,-25 0,0-1,0 1,0 0,0 0,-25-25,0 0</inkml:trace>
  <inkml:trace contextRef="#ctx0" brushRef="#br0" timeOffset="47557.8325">11882 3696,'0'-25,"0"0,25 25,-25-25,24 25,1-24,0 24,0 0,0 0,-1-25,1 25,0 25</inkml:trace>
  <inkml:trace contextRef="#ctx0" brushRef="#br0" timeOffset="47785.845">11956 4142,'25'0,"0"0,-25-24,25 24,-1 0,1 0,0-25,0 25,0 0,24 0,-24 0,0-25,0 25,24 0,-24 0</inkml:trace>
  <inkml:trace contextRef="#ctx0" brushRef="#br0" timeOffset="48905.7717">13569 3770,'-25'0,"50"0,-25-24,24 24,1 0,0 0,0 0,0-25,-1 25,1 0,0 0,0 0,0 0,-1 0,1-25</inkml:trace>
  <inkml:trace contextRef="#ctx0" brushRef="#br0" timeOffset="49483.2599">14437 3547,'0'25,"0"0,0-1,0 1,0 0,0 0,-25-25,25 25,-25-25,25 25,-25-1,0-24,1 0,-1 0,0 0,0 0,0 0,1-24,24-1,24 25,1 0,0-25,0 25,0 0,-1 0,1 0,0 0,0 0,0 0,-1 0,1 25,0-25,0 25,0-25,0 0,-25 24,24-24,1 0,0 0,-25-24,0-1,0 0,0 0,0 0,0 0,-25 25,25-24,-25 24,1 0,24-25,-25 25</inkml:trace>
  <inkml:trace contextRef="#ctx0" brushRef="#br0" timeOffset="51005.1389">15478 3423,'0'-25,"0"0,0 1,0 48,0 1,0 0,-24 0,24 0,0-1,-25 1,25 0,0 0,0 0,0-1,0 1,-25 0,25 0,0 0,0 0,0-1,-25-24,25-24,-25-1,25 0,0 0,-24 25,24-25,0 0,24 1,1 24,-25-25,25 25,0 0,0-25,-1 25,1 0,0 0,0 0,0 0,-1 0,1 0,0 25,0-25,-25 25,25-25,-25 24,25-24,-25 25,24-25,1 0,-25 25,25-25,0-25,0 25,-25-25,24 25,-24-24,0-1,0 0,0 0,0 0,-24 25,24-24,-25 24,0 0,0-25,0 25</inkml:trace>
  <inkml:trace contextRef="#ctx0" brushRef="#br0" timeOffset="51514.0035">16818 3373,'25'0,"0"0,-50 25,25 0,-25-25,0 25,25 0,-25-25,1 24,-1-24,25 25,-25 0,0-25,0 25,0-25,1 25,-1-25,0 24,0-24,0 0,1 25,-1-25,0 0,25-25,25 25,0 0,-1 0,1 0,0-24,0 24,0 0,-1 0,1 0,0 24,0-24,0 0,0 0,-1 0,1 0,0 0,-25 25,25-25,0 0,-1 0,1 0,0 0,0-25,-25 1,0-1,0 0,-25 25,0 0,-24-25</inkml:trace>
  <inkml:trace contextRef="#ctx0" brushRef="#br0" timeOffset="52457.7713">12601 3795,'0'25,"0"0,0 0,0-1,25-24,-25 25,25 0,0-25,-1 0,1 0,-25-25,25 25,-25-25,25 25,-25 25,25-25,-1 0,1 25,0-25,-25-25,0 0,0 1,0-1,-25 25,25-25,-25 25,25-25</inkml:trace>
  <inkml:trace contextRef="#ctx0" brushRef="#br0" timeOffset="52673.8115">13023 3795,'0'0,"25"0,-25-25,24 25,1 0,0 0</inkml:trace>
  <inkml:trace contextRef="#ctx0" brushRef="#br0" timeOffset="52858.7483">13072 3994,'25'-25,"0"25,-25-25,25 25,0 0,-1 0,1-25,0 25,0-25,0 25</inkml:trace>
  <inkml:trace contextRef="#ctx0" brushRef="#br0" timeOffset="55991.2032">10716 943,'0'0,"0"-25,-25 25,0 0,1 25,24-1,0 1,0 0,0 0,0 0,0-1,0 1,0 0,0 0,0 0,0-1,0 1,0 0,24 0,-24 24,25-24,-25 25,0-1,25-24,-25 25,25-1,-25 1,25 0,-1 24,-24-24,25-1,-25 26,25-26,-25 26,25-26,-25 26,0-26,25 26,-25-1,24-24,-24 24,25-24,-25-1,25 26,-25-25,0-1,25 1,-25-1,0 1,25 0,-25 24,0-24,0-1,24 1,-24-1,0 1,0 0,0-1,25 1,-25-1,0 1,25 0,-25-26,0 26,25 0,-25-1,0 1,25 0,-25-1,0 1,24-1,-24 1,0 0,0-1,0 1,25-25,-25 24,0-24,0 25,0-26,25 1,-25 25,0-25,0-1,0 1,0 0,0 0,0 0,25-1,-25 1,0 0,25-25,-25 25,0 0,24-1,-24 1,25 0,-25 0,25-25,-25 25,25-25,0 0,0 0,-1 0,1 25,0-25,0 0,0 0,-1 0,1 0,0 0,0 0,0 0,-1 0,26 0,-25 0,24 0,-24 0,25-25,-1 25,1 0,-25 0,24 0,1 0,0 0,-1-25,1 25,-1 0,1 0,0 0,-1 0,26 0,-26 0,1 0,0 0,-1-25,26 25,-26 0,1 0,-1 0,26 0,-26-25,26 25,-1 0,-24-25,24 25,1 0,-1-24,1 24,-26 0,26 0,-1-25,0 25,-24 0,24 0,1-25,-1 25,-24 0,24 0,1-25,-1 25,-24 0,24 0,-24 0,24-25,1 25,-26 0,26-24,-1 24,0-25,1 25,-1-25,-24 25,24-25,1 25,-1-25,-24 25,24-24,0 24,-24-25,25 25,-26 0,1-25,24 25,-24-25,-1 25,1 0,0-25,-1 25,1-24,-1 24,1-25,0 25,-26-25,26 0,0 25,-1-25,-24 1,25 24,-1-25,-24 25,25-25,-25 0,24 25,-24-25,0 25,24-24,-24 24,0 0,0-25,0 25,24-25,-24 25,0-25,0 25,-1-25,1 25,25-24,-25 24,-1-25,26 25,-25 0,0-25,24 25,-24 0,25-25,-26 25,1 0,0 0,25 0,-26-25,1 25,0 0,0 0,0-24,0 24,-1 0,-24-25,25 25,0-25,0 25,-25-25,25 0,-25 1,0-1,24 25,-24-25,0 0,25 25,-25-25,0 0,25 1,-25-1,25 0,-25 0,25 0,-1 1,1-1,-25-25,25 25,0 1,0-1,-25-25,24 25,1-24,0-1,0 1,0-1,-1 0,1 26,0-26,0 0,0 1,-1-1,1 1,0 24,0-25,0 0,-1 1,1 24,0-25,0 1,0-1,-1-24,-24 24,25 1,0-1,0-24,0 24,-1-24,1 24,-25 0,25-24,0 24,-25 1,25-1,0-24,-25 24,24 0,-24 26,0-26,0 0,25 26,-25-1,0-25,0 25,0 1,0-1,0 0,0 0,0 0,-25 1,25-1,-24 0,24 0,0 0,-25 25,25-24,-25-1,0 0,0 0,0 25,25-25,-24 25,24-24,-25 24,0 0,0-25,0 25,1 0,-1-25,0 25,-25 0,26 0,-1 0,-25 0,25 0,-24-25,24 25,-25 0,1 0,24 0,-25 0,1 0,-1 0,-24 0,24 0,1 0,-1 0,-24 0,24 0,0 0,-24 0,24-25,-24 25,-1 0,26 0,-26 0,26 0,-26 0,1 0,24 0,-24 0,0 0,-1 0,1 0,-1 0,1 0,-1 25,1-25,0 0,-26 0,26 25,0-25,-1 0,1 0,-1 0,1 0,0 0,-1 25,1-25,-1 0,1 0,-1 25,1-25,-25 0,24 24,1-24,0 0,-26 25,26-25,0 25,-26-25,26 0,-1 25,-24-25,25 25,-1-25,1 0,0 24,-26-24,51 0,-26 0,1 25,0-25,-1 0,1 0,-1 25,26-25,-26 0,1 0,-1 25,26-25,-26 0,1 0,24 25,-24-25,0 0,24 0,-24 0,24 0,-24 24,-1-24,25 0,1 0,-26 0,26 0,-1 25,1-25,-1 0,0 0,1 0,-1 0,1 25,-1-25,0 0,26 0,-26 0,0 0,26 0,-26 25,0-25,26 0,-26 0,25 0,-24 0,24 0,0 25,-25-25,25 0,1 0,-1 0,0 0,-25 0,26 0,-1 0,0 0,0 0,0 24,1-24,-1 0,0 0,0 0,0 0,1 0,-1 0,0 0,0 0,0 0,1 0,24-24,-25 24,0 0,0 0,0 0,1 0,24-25,-25 25,0 0,25-25,0 0,0 0,0 1,0 48</inkml:trace>
  <inkml:trace contextRef="#ctx0" brushRef="#br0" timeOffset="85195.2753">2183 6424,'0'-24</inkml:trace>
  <inkml:trace contextRef="#ctx0" brushRef="#br0" timeOffset="85804.0907">2183 6400,'25'0,"-25"24,0 1,0 0,0 0,0 0,0-1,0 1,0 0,0 0,0 0,25-1,-25 1,0 0,0 0,0 0,0-1,-25-24</inkml:trace>
  <inkml:trace contextRef="#ctx0" brushRef="#br0" timeOffset="86045.1304">1960 6400,'0'-25,"-25"25,25-25,0 0,25 25,0-25,0 1,-1 24,-24-25,25 25,0 0,-25-25,25 25,0 0,-1 0,1-25,0 25,0 0,0 0,-1 0</inkml:trace>
  <inkml:trace contextRef="#ctx0" brushRef="#br0" timeOffset="86709.0468">2580 6697,'0'-25,"-25"25,25 25,-25-25,25 25,0 0,0 0,0-1,25-24,-25 25,25 0,0-25,0 25,-1-25,1-25,0 25,-25-25,0 0,0 1,0-1,-25 0,0 25,1-25,-1 25,0 0,0 0,0 0</inkml:trace>
  <inkml:trace contextRef="#ctx0" brushRef="#br0" timeOffset="87684.1701">3448 6573,'0'-25,"0"1,-25 24,1 0,24 24,-25-24,0 0,25 25,-25-25,25 25,-25-25,25 25,0 0,0-1,0 1,25-25,0 0,0 0,0 0,-25-25,24 25,-24 25,0 0,0 0,0 0,25-1,-25 1,0 0,0 25,25-25,-25-1,0 1,0 0,0 25,0-26,0 1,0 0,0 0,0 0,-25-1,0-24,1-24,24-1,0 0,0-25,0 26,0-1,0 0,24-25,1 26,-25-1,25 0,0 0,0-25,-1 26,1-1,0 25,0-25,0 0,-25 0,24 25,1-24,0-1,-25 50,-25-25,0 24,1 1,24 0,-25-25,25 25,-25 0,25-1,0 1,0 0,25-25,0-25,-1 25,1 0,0-25,0 25,0-24,-1-1,1 0,0 0,25 0,-26 1,1-1,0 0,0 0,-25-24,25 24,-25 0,0 0,0 0,0 1,0-1,0 0,-25 25,25-25,-25 25,0 0,25 25,0 0,0 0,0-1,25 1,-25 25,0-25,25-1,-25 1,0 0,25 0,-25 0,0 24,25-24,-25 0,0 0,0-1,0 1</inkml:trace>
  <inkml:trace contextRef="#ctx0" brushRef="#br0" timeOffset="87827.2205">3919 6722,'0'0,"0"-25,25 0,0 25,0-24,0 24,0-25,-1 0,1 25,0-25,0 25,0-25</inkml:trace>
  <inkml:trace contextRef="#ctx0" brushRef="#br0" timeOffset="88682.7671">5085 6449,'25'0,"-25"-25,25 25,-25 25,0 0,0 0,0 0,0-1,0 1,25 0,-25 0,0 0,0-1,0 1,0 0,0 0,0 0,25-25,-25-25,0 0,24 0,-24 0,0 1,0-1,25 25,-25-25,0 0,25 25,-25-25,25 25,0 0,-1 0,-24 25,25-25,0 25,0-25,-25 25,25-25,-25 25,0-1,24-24,-24 25,0 0,0 0,0 0,-24-25,24-25,-25 25,25-25,0 0,0 0,25 25,-25-24,24 24,-24-25,25 25,-25-25,25 25,0-25,0 25,-1 0,1 0,0 25,0 0,-25 0,0-1,0 1,0 0,0 0,0 0,0-1</inkml:trace>
  <inkml:trace contextRef="#ctx0" brushRef="#br0" timeOffset="89100.8697">5953 6325,'0'-25,"0"1,0-1,-24 0,24 0,-25 0,25 50,0 0,0 0,0 0,0-1,0 26,0-25,0 24,0 1,0-25,0 24,0 1,0-25,0 24,0-24,0 0,25 0,-25 0,0-1,0 1,0 0,0 0</inkml:trace>
  <inkml:trace contextRef="#ctx0" brushRef="#br0" timeOffset="89622.8624">5929 6772,'0'0,"0"-25,0 0,24 0,-24 0,25 25,0-24,0-1,0 25,-1-25,1 25,-25-25,25 25,0 0,-25-25,25 25,-50 25,0 0,25 0,-25-25,25 25,-25-1,25 1,0 0,0 0,0 0,25-1,0-24,0 0,0-24,0 24,-1 0,-24-25,25 25,-25-25,25 25,0-25,-25 0,0 1,25 48,-1-24,-24 25,0 0,25-25,-25 25,25 0,0-1,-25 1,25-25,-25-25,0 1,24-1,-24 0,25 0,-25 0,25 1</inkml:trace>
  <inkml:trace contextRef="#ctx0" brushRef="#br0" timeOffset="89826.1036">5805 6573,'0'0,"0"-25,0 1,24-1,1 0,0 0,25 25,-26-25,1 25,25 0</inkml:trace>
  <inkml:trace contextRef="#ctx0" brushRef="#br0" timeOffset="90591.1247">6673 6350,'25'0,"-25"-25,-25 25,25 25,-25-25,25 25,-25 0,25-1,0 1,0 0,0 0,0 0,0-1,25 1,-25 0,25 0,-25 0,25-25,-25 24,24 1,-24 0,0 0,-24 0,-1-25,0 0,0-25,25 0,0 0,25 25,0-25,0 25,-1-24,1 24,-25-25,25 25,0-25,0 25,-1-25,1 0,0 25,0-24,0 24,-25-25,0 50,-25-1,25 1,0 0,-25 0,0-25,25 25,0-1,0 1,0 0,25-25,-25-25,25 25,0 0,-25-25,24 25,1-24,0-1,0 0,0 25,-25-25,24 25,1-25,0 25,-25-24,0 48,-25 1,25 0,-25-25,25 25,0 0,0-1,0 1,0 0,0 0,25-25,0 0</inkml:trace>
  <inkml:trace contextRef="#ctx0" brushRef="#br0" timeOffset="90819.7171">7392 6201,'0'0,"0"-25,0 1,0-1,0 0,0 50,0 0,0-1,0 1,0 0,0 0,0 0,0-1,0 26,0-25,0 0,0-1,0 26,0-25,0 0,0-1,0 1,0 25,-25-25</inkml:trace>
  <inkml:trace contextRef="#ctx0" brushRef="#br0" timeOffset="91094.8153">7318 6623,'0'0,"25"-25,-1 0,-24 0,25 25,-25-24,25 24,-25-25,25 25,0-25,-1 25,-24-25,25 25,0 0,0 25,-25 0,0 0,0-1,0 1,0 0,0 0,25 0,-25-1,0 1,24 0,1-25,0 0</inkml:trace>
  <inkml:trace contextRef="#ctx0" brushRef="#br0" timeOffset="91490.8859">7764 6573,'0'-49,"0"98,25-98,-25 73,0 1,0 0,25 0,-25 0,0-1,0 1,25-25,-25 25,0 0,0-50,0 0,0 0,0 1,24-1,1 0,-25 0,25 25,-25-25,25 25,-25-24,25 24,-1 0,1 24,-25 1,0 0,25 0,-25 0,0-1,0 1,25-25,-25 25</inkml:trace>
  <inkml:trace contextRef="#ctx0" brushRef="#br0" timeOffset="93639.3409">8732 6474,'0'-25,"0"0,-25 25,25 25,0 0,0 0,0 0,0-1,0 1,0 0,25-25,-25 25,24-25,1 0,0 0,0 0,-25-25,0 0,0 0,0 1,0-1,-25 0,0 0,25 0,-25 1,25-1,-24 25,24-25,0 0,0 0,24 1,1-1,0 0,0 0,0 25,-1-25,1 25,0-24,0 24,0 0,-1 0,1 0,0 0,-25 24,25 1,-25 0,0 0,0 0,0-1,0 1,0 0,0 25,25-26,-25 1,0 25,24-25,-24 24,0-24,25 0,-25 0,0-1,25 1,-25 0,0 0,25 0,-25-1</inkml:trace>
  <inkml:trace contextRef="#ctx0" brushRef="#br0" timeOffset="93795.2766">9029 6672,'0'0,"-25"-24,25-1,0 0,0 0,0 0,0 1,25 24,-25-25,25 0,0 25,0-25,-1 0,1 25,0-24,25 24,-26-25</inkml:trace>
  <inkml:trace contextRef="#ctx0" brushRef="#br0" timeOffset="94307.0404">9699 6251,'0'25,"-25"-25,0 24,25 1,0 0,-24-25,24 25,0 0,0-1,0 1,24-25,-24 25,0 0,25-25,-25 25,-25-50,1 25,24-25,0 0,-25 25,25-25,-25 1,25-1,0 0,0 0,0 0,25 25,0 0,-1 0,1 0,0 0,0 0,0 25,-1-25,1 0,-25 25,25-25,0 25,0-25,-25 25,24-25,-24 24,25-24,0-24,-25-1,0 0,0 0,0 0,0 1,0-1,0 0,0 0,0 0,0 1,25-1</inkml:trace>
  <inkml:trace contextRef="#ctx0" brushRef="#br0" timeOffset="94780.7692">10096 6276,'25'0,"-25"24,24 1,-24 0,25 0,-25 0,25-25,-25 24,25 1,-25 0,25-25,-1 25,1-25,0-25,0 25,-25 25,25-25,0 25,-25-1,0 1,0 0,0 0,0 0,0-1,0 1,-25-25,25 25,-25 0,0 0,0-25,0 24,1-24,-1 25,0-25,0 0,0 25,1-25,-1 0,0 0,0-25,0 25,1 0</inkml:trace>
  <inkml:trace contextRef="#ctx0" brushRef="#br0" timeOffset="95255.3441">10691 6424,'0'-24,"0"-1,0 0,-25 25,1 0,24-25,-25 25,0 25,0 0,25 0,0-1,0 1,0 0,0 0,25-25,-25 25,25-25,0 0,-1 0,1-25,0 25,-25-25,25 25,-25-25,0 0,25 50,-25 0,0 0,24 0,-24-1,0 1,25 0,-25 0,0 0,0-1,0 1,0 0,0 0,0 0,0-1</inkml:trace>
  <inkml:trace contextRef="#ctx0" brushRef="#br0" timeOffset="96074.4871">10964 6474,'0'0,"0"-25,25 0,-25 1,0-1,25 25,-25-25,0 50,0 0,24-1,-24 1,0 0,0 0,0 0,0-1,0 1,25-25,-25 25,0-50,25 25,-25-25,0 1,25-1,0 25,-25 25,24-25,-24 24,0 1,25-25,-25 25,25-25,0 0,0-25,-25 0,24 1,-24-1,25 0,0 0,-25 0,25 25,-25-24,25 24,0 0,-25 24,24-24,-24 25,25-25,-25 25,25 0,-25 0,0-1,25 1,-25 0,0 0,0 0,0-1,-25 1,25 0,-25-25,25-25,0 0,0 1,0-26,0 25,0-24,0-1,25-24,-25 24,25 0,0-24,-25 24,24 1,1 24,-25-25,0 26,0-1,0 0,25 25,-25-25,0 50,0 0,0 0,0-1,0 1,25 25,-25-25,0-1,0 26,0-25,0 0,0 24,0-24,0 0,0 24,0-24,0 0,0 0,-25 0</inkml:trace>
  <inkml:trace contextRef="#ctx0" brushRef="#br0" timeOffset="96185.4304">11535 6400,'0'0,"0"-25,24 0,1 0</inkml:trace>
  <inkml:trace contextRef="#ctx0" brushRef="#br0" timeOffset="97700.664">12452 6028,'0'24,"0"1,0 0,0 0,0 0,25-1,-25 1,0 0,0 0,0 0,25-1,-25 1,0 0,0 0,0 0,0-1,0-48,-25 24,25-25,-25 0,0 0,25-24,-24 24,24 0,0 0,-25-24,25 24,0-25,0 25,0-24,0 24,0 0,25 0,-25 1,24-1,1 0,0 25,-25-25,25 25,0 0,0 0,-1 0,1 0,0 0,-25 25,25-25,-25 25,0 0,0-1,0 1,0 0,0 0,0 0,-25-1,0 1,0 0,1 0,-1 0,0-25,25 24,-25-24,0 25,25-50,25 25,0 0,0-24,0 24,-1 0,1 0,0 24,0-24,0 25,-1-25,-24 25,25 0,0 0,-25-1,25 1,-25 0,0 0,25-25,-25 25,24-25,-24 24,25-24,0 0,-25-24,25 24,0-25,-1 0,-24 0,25 0,-25 1,0-1,0 0,-25 25,1 0,24 25,0 0,0-1,0 1,0 0,24 0,1-25,0 0,0 0,0 0,-1 0,1-25,0 25,0 0,-25-25,25 25,-1 0,-24-25,25 25,0 0,-25-24,25 24,-25-25,0 50,-25-25,0 0,25 24,-25-24,25 25,-24-25,24 25,-25 0,25 0,0-1,25-24,-1 0,-24-24,25 24,-25-25,25 0,0 0,-25 0,25 25,-25-24,0-1,0 50,24-25,-24 24,0 1,25 0,0 0,0-25,-25-25,25 25,-25-25,24 25,1-25,0 1,0-1,-25-25,25 25,0 1,-25-26,24 25,-24 0,25-24,-25 24,0 0,0 0,0 1,-25-1,25 50,0-1,0 1,0 0,-24-25,24 25,0 0,0-1,0 1,0 25,0-25,0-1,0 1</inkml:trace>
  <inkml:trace contextRef="#ctx0" brushRef="#br0" timeOffset="98601.9138">14412 6102,'0'-25,"0"0,0 1,0-1,-25 0,0 25,0 0,1 0,-1 0,0 25,0-25,0 0,1 25,-1-1,0 1,0 0,25 0,-25 0,25-1,0 1,0 0,25-25,-25 25,25-25,0 0,0 25,-1-25,1 0,0-25,0 25,0 0,-25-25,24 0,-24 0,0 1,25-1,-25 0,0 0,0 0,-25 25,25-24,0-1,0 50,0-1,25-24,-25 25,25 0,0 0,0-25,-25 25,24-1,1 1,0-25,-25 25,25-25,0-25,-25 0,0 1,25-1,-25 0,0 0,0 0,0 1,0-1,24 25,1 25,0-1,0-24,-25 25,25-25,-25 25,24 0,-24 0,25-25,-25 24,25-24,-25 25,25-25,0 25,-1-25,1 0,0-25,0 25,0-25,-1 1,1-1,-25 0,-25 25,1 0,-1 25,0-25,0 0,0 0,1 25,-1-25,0 0,25 24,-25-24,0 25,1 0,24 0,-25-25,25 25,0-1,-25 1,25 0,0 0,0 0,0-1,-25-24</inkml:trace>
  <inkml:trace contextRef="#ctx0" brushRef="#br0" timeOffset="99398.6916">15106 5978,'0'-25,"25"0,-25 50,0 0,0 0,0 0,0-1,0 1,0 0,0 0,0 0,0-1,25-24,0 0,0-24,-1-1,1 25,0-25,-25 0,25 0,0 1,-1-1,-24 0,25 25,-25-25,0 0,0 1,0 48,0 1,0 0,-25-25,25 25,0 0,0-1,0 1,0 0,0 0,0 0,0-1,25-24,-25 25,0 0,0 0,-25-25,1 0,24 25,-25-25,0 0,0 0,0 0</inkml:trace>
  <inkml:trace contextRef="#ctx0" brushRef="#br0" timeOffset="99566.5974">15032 5730,'0'-25,"25"0,0 0,-25 1,24 24</inkml:trace>
  <inkml:trace contextRef="#ctx0" brushRef="#br0" timeOffset="102320.1944">2307 8434,'0'-25,"25"25,-25-25,0 0,0 0,0 1,0-1,-25 25,0 0,25 25,-24-25,-1 0,25 24,-25 1,0 0,0-25,1 50,24-26,-25 1,0 0,25 25,-25-26,25 1,0 25,0-25,0-1,0 1,0 0,0 0,25 0,-25-1,25-24,0 0,-25 25,24-25,1 0,0 0,0 0,0 0,-1-25,1 1,0 24,-25-25,0 0,0 0,0 0,0 1,25 24,-25-25,0 50,0-1,0 1,0 0,0 0,0 0,25-1,-25 1,0 0,0 0,0 0,0-1,0 1,0 0,0 0</inkml:trace>
  <inkml:trace contextRef="#ctx0" brushRef="#br0" timeOffset="102714.3364">2729 8682,'25'0,"-1"0,-24 24,25-24,-25 25,0 0,0 0,0 0,0-1,0 1,0 0,-25 0,1 0,-1-1,0-24,0 0</inkml:trace>
  <inkml:trace contextRef="#ctx0" brushRef="#br0" timeOffset="103200.3698">2853 8706,'0'0,"25"0,-25 25,24-25,-24 25,0 0,25 0,-25-1,0 1,25-25,0 0,0-25,0 25,-25-24,0-1,24 25,-24-25,25 25,-25 25,25-25,-25 25,25-1,-25 1,0-50,25 25,-25-24,0-1,0 0,0 0,0 0,0 1,0-1,0 0,-25 0</inkml:trace>
  <inkml:trace contextRef="#ctx0" brushRef="#br0" timeOffset="103465.3788">2654 8533,'-24'0,"-1"0,0 0,0 0,0 0,25 25,-24-25,-1 0,0 24,0 1,25 0,-25-25,25 25,0 0,-24-1,24 1,0 25,0-25,0-1,0 1,24 25,-24-25,25-1,0 1,0 0,0 0,-1 0,1 0,0-25,0 24</inkml:trace>
  <inkml:trace contextRef="#ctx0" brushRef="#br0" timeOffset="103750.5236">3275 8607,'0'0,"24"0,-24-25,25 25,0 0,0 0,-25 25,25-25,-1 25,1-25,-25 25,25-25,-25 25,0-1,0 1,0 0,0 0,0 0,0-1,0 1,0 0,-25 0,0 0,25-1,-24-24,-1 25</inkml:trace>
  <inkml:trace contextRef="#ctx0" brushRef="#br0" timeOffset="104337.6427">3696 8582,'0'0,"0"-24,25 24,-25 24,0 1,25 0,-25 0,25 0,-25-1,0 1,24 0,-24 0,0 0,0-1,25 1,-25 0,0 0,0 0,0-1,0 1,0 0,-25-25,25-25,0 0,0 1,0-1,0 0,0 0,0 0,0 1,25-1,-25 0,25 25,-25-25,25 25,-25-25,25 25,-1-24,1 24,-25-25,25 25,-25-25,0 0,0 50,0 0,0 0,0-1,0 1,25 0,-25 0,0 0,25-1,-25 1,0 0,0 0,25-25,-25 25</inkml:trace>
  <inkml:trace contextRef="#ctx0" brushRef="#br0" timeOffset="104742.5071">4341 8558,'-25'-25,"1"25,24 25,-25-25,25 24,-25-24,25 25,0 0,-25 0,25 0,0-1,0 1,0 0,0 0,0 0,0-1,0 1,0 0,0 0,25 0,-25-1,25-24,-25 25,25-25,-1 0</inkml:trace>
  <inkml:trace contextRef="#ctx0" brushRef="#br0" timeOffset="105105.5617">4589 8632,'25'0,"0"0,-25 25,0 0,0-1,25-24,-25 25,0 0,24 0,-24 0,0-1,0 1,0 0,0 0,0 0,-24-1,-1 1,0-25,0 0</inkml:trace>
  <inkml:trace contextRef="#ctx0" brushRef="#br0" timeOffset="105666.7046">4862 8682,'25'0,"-25"24,0 1,25 0,-25 0,0 0,0-1,0 1,0 0,0 0,0 0,24-25,-24-25,25 0,0 0,0 0,-25 1,25 24,-25-25,25 25,-1 0,-24 25,0-1,25-24,-25 25,25 0,-25 0,25-25,-25 25,25-25,-1-25,-24 0,25 25,-25-25,0 0,0 1,0-1,0 0,0 0,0 0,0 1,0-1,-25 0,1 0,-1 0,0 25</inkml:trace>
  <inkml:trace contextRef="#ctx0" brushRef="#br0" timeOffset="105877.6533">4763 8409,'0'-25,"0"0,0 0,25 25</inkml:trace>
  <inkml:trace contextRef="#ctx0" brushRef="#br0" timeOffset="106226.0094">5557 8359,'24'0,"-24"25,0 0,25-25,-25 25,0-1,25-24,-25 25,0 0,25-25,-25 25,0 0,25-1,-25 1,0 0,0 0,0 0,0-1,0 26,0-25,0 0,0 24,0-24,0 0,0 0,0 24,-25-24,25 0,-25 0,0 0,0-1,1 1</inkml:trace>
  <inkml:trace contextRef="#ctx0" brushRef="#br0" timeOffset="106679.8287">6226 8756,'0'0,"25"0,0 0,0 0,0 0,-1 0,1 0,0 0,0 0,-25-25,25 25,-1 0</inkml:trace>
  <inkml:trace contextRef="#ctx0" brushRef="#br0" timeOffset="106954.6696">6326 8905,'0'0,"-25"0,25 25,0-1,25-24,-1-24,1 24,0 0,0 0,0 0,-25-25,24 25,1 0,0 0,0-25,0 25,-1 0,-24-25,25 25</inkml:trace>
  <inkml:trace contextRef="#ctx0" brushRef="#br0" timeOffset="109207.4468">8756 7367,'-24'0,"24"25,0 0,0-1,0 1,0 0,0 0,24 0,-24-1,0 1,25-25,-25 25,25-25,-25 25,25-25,0 0,-25 25,24-25,1 0,0-25,0 25,0-25,-1 25,-24-25,25 25,0-25,-25 1,0-1,0 0,0 0,0 50,-25-25,25 25,0 0,0-1,0 1,0 0,0 0,0 0,0-1,0 1,0 0,0 0,0 0,25-1,-25 1,25 0,-25 0,25-25</inkml:trace>
  <inkml:trace contextRef="#ctx0" brushRef="#br0" timeOffset="109497.569">9501 7590,'0'0,"-25"0,25 25,-25-25,0 25,25 0,0-1,25-24,-25 25,25-25,0 0,-1 0,1-25,0 25,-25-24,25-1,-25 0,0 0,0 0,-25 25,25-24,-25 24,0 0,1 0,-1 0</inkml:trace>
  <inkml:trace contextRef="#ctx0" brushRef="#br0" timeOffset="110644.96">7467 8111,'0'25,"24"-25,1 0,0 25,0-25,0 0,-1 0,1 0,0 0,0 0,0 0,-1 0,1 0,0 0,0 0,0 0,-1 0,1 0,0 0,0 0,24 0,-24-25,0 25,25 0,-1 0,-24 0,25 0,-1 0,1 0,0 0,-1 0,1 0,24 0,-24 0,-1 0,26 0,-26 0,26 0,-1-25,1 25,-1 0,0 0,1 0,-1 0,1-25,-1 25,1 0,-1 0,25 0,-24 0,-1-24,0 24,26 0,-26 0,0 0,1 0,24 0,-24 0,-1 0,25 0,-24 0,-1 0,25 0,-24 0,-1 0,25 0,-24 0,24 0,-25-25,26 25,-26 0,25 0,0 0,-24 0,24 0,-25 0,26 0,-1 0,0 0,-25 0,26 0,-1-25,-25 25,26 0,-1 0,-25 0,25 0,-24 0,24 0,0 0,-24 0,24 0,-25 0,1 0,24 0,-25 0,1-25,24 25,-25 0,1 0,-1 0,1 0,-1 0,0 0,1-25,-1 25,-24 0,24 0,1 0,-26 0,26 0,-26 0,26 0,-26 0,26 0,-26 0,1 0,0 0,-1 0,1 0,-1 0,1-25,-25 25,24 0,-24 0,0 0,0 0,0 0,-1 0,1-24,0 24,0 0,0 0,0 0,-1 0</inkml:trace>
  <inkml:trace contextRef="#ctx0" brushRef="#br0" timeOffset="112721.5742">7938 8558,'0'0,"0"-25,0 0,0 0,0 0,-25 25,25 25,-25-25,25 25,0 0,0 0,0-1,0 26,0-25,0 0,0-1,0 1,0 0,0 0,25-25,-25 25,25-1,0 1,-1-25,1 0,0 0,0 0,0 0,-1-25,1 25,-25-24,25 24,-25-25,25 25,-25-25,25 0,-25 0,0 1,0-1,0 50,0-1,0 1,0 0,0 0,0 0,0-1,0 1,0 0,25 0,-25 0,0-1,0 1,24 0,-24 0,25-25,-25 25,0 0</inkml:trace>
  <inkml:trace contextRef="#ctx0" brushRef="#br0" timeOffset="112955.5927">8434 8855,'0'0,"0"-25,25 25,0 0,-25-24,24 24,1 0,0 0,0 0,0-25,-1 25,1 0,0 0,0 0,0 0</inkml:trace>
  <inkml:trace contextRef="#ctx0" brushRef="#br0" timeOffset="113186.5623">8732 8706,'0'0,"-25"0,0 0,0 0,25-24,-25 24,1 0,-1 0,25 24,0 1,0 0,0 0,0 0,0-1,25 1,-25 0,0 0,24 0,-24-1,0 1,25 0,-25 0</inkml:trace>
  <inkml:trace contextRef="#ctx0" brushRef="#br0" timeOffset="113550.5652">9054 8682,'0'-25,"25"25,-25 25,0-1,0 1,0 0,0 25,0-26,0 1,0 0,0 0,25 0,-25-1,0 1,0 0,0 0,0 0,0 0,0-1,-25-24</inkml:trace>
  <inkml:trace contextRef="#ctx0" brushRef="#br0" timeOffset="114065.6817">9228 8731,'24'0,"-24"25,0 0,0 0,0-1,25-24,-25 25,0 0,25 0,0-25,0-25,0 0,-25 0,24 25,-24-24,25-1,0 25,-25 25,25-1,-25 1,0 0,25-25,-25 25,24-50,-24 0,0 0,0 1,0-1,0 0,0 0,0 0,0 1,0-1,-24 25</inkml:trace>
  <inkml:trace contextRef="#ctx0" brushRef="#br0" timeOffset="114265.1251">9079 8483,'0'0,"-25"0,25-25,-25 1,25-1,25 25</inkml:trace>
  <inkml:trace contextRef="#ctx0" brushRef="#br0" timeOffset="114530.9877">9674 8334,'0'0,"25"0,0 0,0 0,-1 25,1-25,-25 25,25 0,0 0,-25-1,0 1,25 25,-25-25,0 24,0-24,0 25,0-1,0 1,-25-1,25 1,-25 0,0-1,0 1,1-25,-1 24,0 1,-25-25</inkml:trace>
  <inkml:trace contextRef="#ctx0" brushRef="#br0" timeOffset="115007.8837">7764 8434,'-25'0,"1"0,24 24,-25-24,0 25,25 0,0 0,-25 0,25-1,0 1,0 0,0 0,0 24,0 1,25-25,-25 24,25-24,-25 25,25-25,-1 24,-24-24,25 0,25 25,-25-26,-1 1,1 0</inkml:trace>
  <inkml:trace contextRef="#ctx0" brushRef="#br0" timeOffset="115757.9952">10542 8384,'0'-25,"-24"25,-1 0,0 0,0 25,0 0,1 0,24-1,-25 1,0 25,0-25,0 24,25 1,-25-25,25 24,-24 1,24-25,0 24,0-24,0 25,0-26,24 1,1 0,0 0,-25 0,25 0,0-25,24 24,-24-24,0 0,25 0</inkml:trace>
  <inkml:trace contextRef="#ctx0" brushRef="#br0" timeOffset="116235.8214">10989 8582,'0'0,"0"-24,25 24,-25-25,24 25,-24 25,25-25,-25 24,0 1,0 0,0 0,0 0,0-1,0 1,0 0,-25 0,25 0,-24-25,24 24,0 1,-25-25,0 25,0 0,50-25,0-25,0 25,-1 0,1 0,0 0,0-25,0 25,-1 0</inkml:trace>
  <inkml:trace contextRef="#ctx0" brushRef="#br0" timeOffset="116757.6599">11286 8682,'0'-25,"0"50,25-25,0 0,0 0,0 0,0-25,-1 25,1 0,0 0,-25-25,25 25,-50 0</inkml:trace>
  <inkml:trace contextRef="#ctx0" brushRef="#br0" timeOffset="117461.9812">11758 8483,'-25'0,"0"25,25 0,0 0,0-1,0 1,0 0,0 0,0 0,0-1,25 1,0 0,0-25,-1 0,-24-25,25 25,-25-25,0 1,0-1,0 50,25-25,-25 24,25 1,-25 0,0 0,25-25,-25 25,24-25,-24-25,0 0,0 0,0 0,0 1,0-1,0 0,0 0,0 0,0 1,0-1,-24 25</inkml:trace>
  <inkml:trace contextRef="#ctx0" brushRef="#br0" timeOffset="117773.819">11907 8359,'24'-25,"1"25,0 0,0 0,0 0,-25 25,24-25,-24 25,0 0,0 0,0-1,0 1,0 0,25-25,0 0,-25-25,25 25,-25-25,25 25</inkml:trace>
  <inkml:trace contextRef="#ctx0" brushRef="#br0" timeOffset="118047.8329">12328 8359,'0'0,"25"0,0 0,-25 25,25-25,-25 25,24 0,-24-1,0 1,0 25,0-25,0-1,0 1,0 0,-24 25,-1-26,25 1,-25 0,0 25,0-26</inkml:trace>
  <inkml:trace contextRef="#ctx0" brushRef="#br0" timeOffset="118551.8103">10939 8409,'-25'0,"25"25,-24-25,24 24,-25 1,25 0,-25 0,25 0,0-1,0 1,-25 0,25 0,0 0,0-1,0 26,0-25,0 0,0-1,0 1,0 0,0 25,25-26,-25 1,0 0,25-25,-25 25,25 0,-1 0</inkml:trace>
  <inkml:trace contextRef="#ctx0" brushRef="#br0" timeOffset="119649.6772">12651 8657,'25'0,"-1"0,1 0,0 0,0 0,0 0,-1 0,1 0,0 0,0 0,0-25,-1 25,1 0,0 0,0 0</inkml:trace>
  <inkml:trace contextRef="#ctx0" brushRef="#br0" timeOffset="122029.3285">12800 8508,'0'0,"0"-25,0 50,0 0,0 0,24-1,-24 1,0 0,0 0,0 0,0-1,0 1,0 0,25-25,-25 25</inkml:trace>
  <inkml:trace contextRef="#ctx0" brushRef="#br0" timeOffset="122488.8036">13246 8483,'25'0,"-25"-25,25 25,-25-24,24 24,-24 24,25-24,-25 25,25 0,-25 0,0 0,0-1,0 1,-25 0,25 0,-25-25,25 25,-24-25,24 24,-25-24,25 25,0-50,25 25,-1 0,1-24,0 24,0 0,0 0,-1 0,1 0,-25-25</inkml:trace>
  <inkml:trace contextRef="#ctx0" brushRef="#br0" timeOffset="123544.5471">12998 8508,'25'0,"-25"25,0 0,25-1,-25 1,0 0,24-25,-24 25,0 0,25-1,-25 1,25 0,-25 0,0 0,25-1,-25 1,0 0,-25-25,0 0,0 0,1 0,24-25,-25 25,0 0,0-25,0 25,1-24,24-1,-25 25</inkml:trace>
  <inkml:trace contextRef="#ctx0" brushRef="#br0" timeOffset="123804.5159">12998 8285,'0'-25,"0"0</inkml:trace>
  <inkml:trace contextRef="#ctx0" brushRef="#br0" timeOffset="124547.6966">13593 8558,'0'24,"0"1,0 0,0 0,0 0,25-25,0 0,0 0,0-25,-25 0,24 25,-24-25,0 0,25 25,-25 25,25-25,-25 25,25-25,0 0,-1-25,-24 0,25 25,-25-24,0-1,0 0,0 0,-25 25,25-25,-24 25,24-24,0-1,-25 25,0 0</inkml:trace>
  <inkml:trace contextRef="#ctx0" brushRef="#br0" timeOffset="125410.7775">14089 8260,'0'-25,"0"0,0 1,25 24,0 0,0 0,0 0,-1 0,1 0,0 0,0 0,0 0,-25 24,0 1,0 0,0 0,0 0,0-1,0 1,0 0,0 0,0 0,24-1,-24 1,0 0,0 0,25 0,-25-1,0 1,0 0,25 0,-25 0,0-1,25 1,-25 0,25 0,-25 0,0-1,24 1,-24 0,0 0,25-25,-25 25,25-1,-25 1,0 0,0 0,0 0,0 0,0-1,-25-24,0 25,1-25,-1 0,0 0,0 0,0 25,1-25,-1 0,-25 0,25 0,-24 0,24 25,-25-25</inkml:trace>
  <inkml:trace contextRef="#ctx0" brushRef="#br0" timeOffset="129841.7587">2406 10096,'0'0,"-24"0,24-25,0 50,0-1,0 1,0 0,0 0,0 0,0-1,0 26,0-25,0 0,0-1,0 26,0-25,0 0,0-1,0 1,0 0,-25-25,25-25,-25 0,25 1,0-1,-25 0,25 0,0-24,0 24,0-25,0 25,0-24,0-1,0 25,0-24,0 24,0 0,0 0,0 0,0 1,0-1,0 0,0 0,25 0,-25 1,25 24,0 0,-25 24,24-24,-24 25,0 0,25 0,-25 0,0-1,0 1,0 0,0 25,-25-50,25 49,-24-24,24 0,-25 0,0 0,25-1,-25-24,0 0,25-24,0-1,0 50,0-1,0 1,25-25,-25 25,0 0,25 0,-25-1,25 1,0 0,-1 0,1 0,0-25,0 0,0 24,-1-24,1 0,0 0,-25-24,25 24,0 0,-1-25,1 0,0 0,0 0,-25 1,0-1,-25 25,25-25,-25 25,0 0,25-25,-24 25,24 25,-25-25,25 25,0 0,0-1,0 1,25 0,-1-25,-24 25,25-25,-25 25,25-25,0 0,-25-25,25 25,-1 0,1 0,0-25,0 0,0 25,-25-25,24 25,1-24,-25-1,25 0,0 0,-25-24,25 24,-25-25,25 25,-25 1,0-26,0 25,0 0,0 0,0 1,0-1,0 0,0 0,-25 25,0-25,25 50,-25 0,25 0,0 0,0-1,0 1,0 0,0 25,0-25,25-1,-25 26,0-25,0 0,25 24,-25-24,0 0,25 0,-25-1,0 1,0 0,0 0,24-25,-24 25,25-25,-25-25,25 25,-25-25,25 25,-25-25,0 0,25 25,-25-24,0-1,24 25,-24-25,25 0,0 25,-25 25,0 0,25-25,-25 25,0-1,25-24,-25 25,0 0,0 0,24-25,-24 25,0-1,25-24,-25 25,25-25,-25-25</inkml:trace>
  <inkml:trace contextRef="#ctx0" brushRef="#br0" timeOffset="130054.6369">2927 10145,'0'0,"-25"0,25-25,0 1,25-1,0 25,0-25,0 25,0 0,-1-25,26 25,-25 0,0 0</inkml:trace>
  <inkml:trace contextRef="#ctx0" brushRef="#br0" timeOffset="130670.4005">3423 10220,'0'24,"0"1,0 0,0 0,0 0,25-25,-25 24,0 1,25 0,0 0,0-25,-1 0,-24-25,25 0,0 0,-25 1,0-1,0 0,0 0,0 0,0 1,0-1,0 50,25-25,-25 24,0 1,25-25,-25 25,24-25,-24 25,0 0,25-25,-25 24,25 1,-25 0,0 0,0-50,0 0,0 0,0 1,0-1,25 0,-25 0,25 25,-25-25,24 25,-24-24,25 24,-25-25,25 25,0 0,-25 25,25-1,-25 1,24 0,-24 0,0 0,25-1,-25 1,0 0,0 0</inkml:trace>
  <inkml:trace contextRef="#ctx0" brushRef="#br0" timeOffset="131610.792">4143 10096,'0'-50,"25"25,-50 100,50-175,-25 75,0 1,0-1,0 0,-25 0,25 0,-25 1,0 24,25 24,0 1,0 0,0 0,0 0,0-1,0 1,0 0,0 0,0 25,0-26,0 1,25 0,-25 0,25 0,-25-1,0 1,25 0,-1 0,1-25,-25 25,25-25,-25-25,25 25,-25 25,0-1,0 1,25 0,-1 0,1 0,0-25,0 0,0 0,-1 0,1-25,0 25,0-25,-25 0,25 0,-1 1,1 24,-25-25,0 0,25 0,-25 0,0 1,-25 24,25 24,0 1,0 0,0 0,0 0,0-1,25 1,-25 0,25-25,-25 25,25-25,-25 25,0-1,0 1,0 0,0 0,0 0,-25-1,25 1,-25-25,0 0,25 25,-25-25,25 25,-24-25,24-25,0 0,24 0,1 1,0-1,0 0,0 0,-1 25,1-25,0 1,-25-1,25 25,0-25,-1 0,-24 0,25 25,-25-24,25-1,-50 50,0-1,1 1,24 0,0 0,-25 0,25-1,0 1,0 0,0 0,25-25,-25 25,24-25,-24 24,25-24,0 25,0-25,0 0,-25-25,24 25,1 0</inkml:trace>
  <inkml:trace contextRef="#ctx0" brushRef="#br0" timeOffset="131774.8528">4564 10046,'0'0,"-24"0,24-25,24 25</inkml:trace>
  <inkml:trace contextRef="#ctx0" brushRef="#br0" timeOffset="132494.9499">2481 11112,'-25'0,"0"0,0 0,25-24,25 24,0 0,0 0,0 0,24 0,1 0,-1 0,1 0,0 0,24 0,0 0,1 0,24 0,-24 0,24-25,-25 25,25 0,1 0,-26 0,25 0,0 0,-24 0,24 0,-24 0,-1-25,25 25,-24 0,-1 0,0 0,26 0,-26 0,-24-25,24 25,0 0,-24 0,0-25,-1 25,1 0,0 0,-26 0,1 0,0 0,-25-24,-25 24,0 0,25-25</inkml:trace>
  <inkml:trace contextRef="#ctx0" brushRef="#br0" timeOffset="134248.8693">5879 10344,'0'24,"0"-48,25 24,-25-25,25 25,-25-25,24 25,1-25,0 0,-25 1,25 24,-25-25,25 25,-25-25,24 25,-24-25,0 0,0 1,0-1,-24 25,24-25,-25 25,0 0,0 0,25 25,-25-25,25 25,-24-25,24 24,-25-24,25 25,0 0,-25 0,25 0,0-1,0 1,0 0,0 0,25-25,0 0,-1 0,1 0,0 0,0 0,0 0,-1-25,1 25,0-25,0 0,-25 1,0-1,25 50,0-1,-25 1,24-25,-24 25,25-25,-25 25,25-25,-25 25,25-25,-25 24,25-24,-25 25,0-50,0 1,0-1,0 0,0 0,0 0,0 1,24-1,1 0,-25 0,25 25,0 0,-25 25,25-25,-25 25,24 0,-24-1,25 1,0 0,0-25,-25-25,25 25,-25-25,24 25,-24-24,25 24,0-25,0 0,-25 0,25 25,-1-25,1 1,0 24,-25-25,25 25,-25 25,0-1,0 1,25-25,-25 25,0 0,24 0,1-1,0-24,0 25,0-25,-1 0,1-25,0 25,0 0,0-24,-1 24,1-25,0 25,0-25,0 0,0 25,-1-25,-24 1,25 24,-25-25,0 0,-25 25,1 0,-1 0,0 0,0 25,0 0,0-25,-24 24,24 1,0-25,25 25,-25-25,1 25,24 0,0-1,24-24,1 0,0 0,0 0,0-24,-1-1,1 25,0-25,0 0,-25 0,25 1,0-1,-25-25,24 25,-24 0,0-24,0 24,0 0,0 0,0 1,-24-1,24 0,-25 0,0 0,0 25,0-24,0 24,25 24,0 1,0 0,25 25,-25-26,0 26,25-25,-25 24,25-24,-25 25,25 0</inkml:trace>
  <inkml:trace contextRef="#ctx0" brushRef="#br0" timeOffset="135100.2971">7739 10319,'0'0,"25"0,0 0,0-25,0 25,-1-25,1 0,0 1,0 24,-25-25,25 0,-1 25,-24-25,25 0,0 1,-25-1,25 25,-25-25,0 0,-25 25,0 0,0 0,1 0,-1 25,0-25,0 25,0-25,1 25,-1-1,0-24,25 25,-25 0,25 0,0 0,0-1,25 1,0-25,0 0,-1 0,1 0,25 0,-25-25,-1 25,26 0,-25-24,0 24,24-25,-24 25,0-25,0 25,0-25,-1 25,1-25,0 1,0 24,0-25,-1 25,-24-25,25 25,-25-25,-25 25,1 0,24 25,-25-25,0 25,0-25,0 25,1-1,-1-24,0 25,0 0,0 0,25 0,0-1,0 1,25-25,0 0,0 0,0 0,-1 0,1-25,0 25,0-24,0-1,-1 25,-24-25,25 25,0-25,0 25,-25-25,0 50,0 0,0 0,0 0,0-1,0 1,0 25,0-25,0 24,-25 1,25-25,0 24,0 1,0-25,0 24,0-24,0 25,0-26,0 1,0 0,0 0,0 0,0-50,25 25</inkml:trace>
  <inkml:trace contextRef="#ctx0" brushRef="#br0" timeOffset="136311.5994">8632 10195,'0'-75,"0"150,0-174,0 74,25 25,-25 25,0-1,0 1,0 0,0 0,0 0,0-1,0 1,25 0,-25 0,0 0,0-1,0 1,0 0,25 0,-25 0,25-25,-25-25,24 25,-24-25,0 0,25 0,-25 1,0-1,25 25,-25-25,0 0,25 0,-25 1,25 24,-25-25,0 0,24 25,-24 25,25 0,-25-1,0 1,25-25,-25 25,0 0,0 0,25-25,-25 24,25-24,-25 25,24-25,-24-25,25 25,0-24,-25-1,0 0,0 0,25 25,-25-25,0 1,0-1,0 50,0-1,0 1,0 0,0 0,0 0,0-1,25-48,-25-1,24 0,-24 0,25 0,-25 1,25-1,-25 0,0 0,0 0,25 25,-25-24,25 48,-25 1,0 0,0 0,0 0,0-1,24 1,-24 0,25 0,0-25,0 0,0-25,0 25,-25-25,24 0,1 1,0-26,0 25,0-24,-1 24,1-25,-25 0,25 1,-25 24,25-25,-25 26,0-1,0 0,0 0,0 0,0 1,-25 24,25-25,-25 25,25 25,-25-25,25 24,0 1,-24 0,24 0,0 0,0-1,0 1,0 0,0 25,0-26,0 1,0 0,0 25,0-25,0-1,24 1,-24 0,0 0,0 0,25-1,-25 1,25-25,-25 25,25-25,0 0,-1 0,-24-25,25 25,0-25,0 1,0-1,-1 0,1 0,0 0,0 25,-25-24,25 24,-25-25,24 25,-24-25,0 50,0 0,0-1,0 1,0 0,0 0,0 0,0-1,0 1,0 0,0 0,25 0,-25-1</inkml:trace>
  <inkml:trace contextRef="#ctx0" brushRef="#br0" timeOffset="136486.5593">9426 10071,'0'0,"-25"0,1 0,24-25,24 25,-24-25,25 25,0 0,-25-25,25 25,0 0</inkml:trace>
  <inkml:trace contextRef="#ctx0" brushRef="#br0" timeOffset="136911.3166">11311 10021,'0'-25,"0"50,-25-25,25 25,-24 0,24 0,0-1,0 1,0 0,0 0,0 0,0-1,-25 1,25 0,0 0</inkml:trace>
  <inkml:trace contextRef="#ctx0" brushRef="#br0" timeOffset="137099.2081">11113 9971,'-25'-49,"50"98,-50-123,50 49,0 0,-1 25,-24-24,25 24,0 0,0 0,0-25,-1 25,1 0,-25 25,25-25,-25 24,0 1,0 0</inkml:trace>
  <inkml:trace contextRef="#ctx0" brushRef="#br0" timeOffset="137927.3714">11138 10368,'0'50,"0"-100,0 75,24-25,-24-25,25 25,0-24,0-1,0 25,-1-25,1 0,0 25,0-25,0 1,0 24,-1-25,26 0,-25 25,0-25,-1 25,1-25,0 25,0 0,-25 25,0 0,0 0,0 0,0-1,25-24,-25-24,24 24,-24-25,0 0,25 25,-25-25,0 0,0 1,25-1,0 25,0 0,-1 0,1 25,0-25,-25 24,0 1,0 0,25-25,-25 25,0 0,0-50,0 0,0 0,0 0,0 1,0-1,25 25,-25-25,24 0,1 25,-25-25,25 25,0 0,-25 25,25-25,-25 25,0 0,0 0,24-25,-24 24,25-24,-25-24,25 24,-25-25,25 25,-25-25,25 25,-25 25,0 0,0-1,0 1</inkml:trace>
  <inkml:trace contextRef="#ctx0" brushRef="#br0" timeOffset="138271.3184">12477 9922,'0'25,"25"-25,0 0,-25-25,25 25,-1 0,1 0,0 0,0 0,-25-25,25 25</inkml:trace>
  <inkml:trace contextRef="#ctx0" brushRef="#br0" timeOffset="138467.2089">12576 10145,'0'0,"-24"0,48 0,1 0,0-25,0 25,0 0,-1-24,1 24</inkml:trace>
  <inkml:trace contextRef="#ctx0" brushRef="#br0" timeOffset="138769.4168">13122 9922,'0'0,"0"25,-25-25,0 24,25 1,0 0,0 0,0 0,25-25,0 25,0-25,0 0,-1 0,-24-25,25 25,0 0,-25-25,25 0,-25 0,0 0,0 1,0-1,0 0,0 0,-25 25,0 0,25-25,-25 25,1 0,24 25,-25-25</inkml:trace>
  <inkml:trace contextRef="#ctx0" brushRef="#br0" timeOffset="139049.2918">13717 10170,'0'0,"0"25,-24 0,24-1,-25 1,0 0,25 25,-50-26,26 1,-1 25,-25-25</inkml:trace>
  <inkml:trace contextRef="#ctx0" brushRef="#br0" timeOffset="149738.634">7169 11485,'0'-25,"0"50,0-1,0 1,0 0,0 0,0 0,0-1,25 1,-25 0,0 0,0 0,25-25,-1-25,1 0,0 0,0 25,-25-25,25 25,-25-24,24 24,-24-25,25 0,-25 0,0 0,0 50,0 0,0 0,0 0,0-1,0 1,0 0,0 0,0 0,0-1,0 1,0 0,0 0,0 0,0-1,0 1,0-50</inkml:trace>
  <inkml:trace contextRef="#ctx0" brushRef="#br0" timeOffset="150078.7081">7615 11633,'0'0,"0"25,0 0,-24-25,24 25,0 0,24-25,-24 24,25-24,0 25,0-25,0 0,-25 25,24-25,1-25,0 25,-25-25,0 1,0-1,0 0,-25 0,0 25,25-25,-24 25,-1 0,0-24,0 24,0 0,1 0,-1 0,0 0,0 0,0 0</inkml:trace>
  <inkml:trace contextRef="#ctx0" brushRef="#br0" timeOffset="150497.4815">8211 11311,'0'0,"-25"0,0 0,0 0,25 25,-25-25,25 25,-24-1,-1 1,0-25,25 50,-25-25,0-1,25 1,-24 0,24 25,-25-26,25 26,0-25,0 24,0-24,0 0,0 25,0-26,0 1,25 0,-25 0,24 0,1-1,0 1,0 0,0-25,-1 0,1 25,0-25,0 0</inkml:trace>
  <inkml:trace contextRef="#ctx0" brushRef="#br0" timeOffset="151026.7705">8459 11485,'-25'0,"0"0,0 24,25 1,-24 0,24 0,0 0,0-1,0 1,0 0,24 0,-24 0,25-25,0 24,0-24,0 25,-1-25,1 0,0 0,0 0,0 0,-25-25,24 25,-24-24,25 24,-25-25,0 0,25 0,-25 0,-25 25,25-24,-25 24,1 0,-1 0,25 24,0 1,0 0,0 0,0 0,25-1,-25 1,0 0,0 0,24-25,-24 25,0-1,25-24,-25 25,0 0</inkml:trace>
  <inkml:trace contextRef="#ctx0" brushRef="#br0" timeOffset="151246.3486">8831 11733,'25'0,"-1"0,1 0,0 0,0 0,0-25,-1 25,1 0</inkml:trace>
  <inkml:trace contextRef="#ctx0" brushRef="#br0" timeOffset="151565.2488">9252 11609,'25'0,"-25"24,25-24,-25 25,25 0,-25 0,0 0,25-1,-25 1,0 0,0 0,0 0,0-1,0 1,-25 0,25 0,0 0,-25-25,25 24,-25-24,25 25,-25-25,1 0,24-25</inkml:trace>
  <inkml:trace contextRef="#ctx0" brushRef="#br0" timeOffset="152008.2631">9451 11683,'25'0,"-25"25,25 0,-25-1,0 1,24 0,-24 0,25-25,0 0,-25-25,0 0,25 25,0 0,-25 25,24 0,1-25,-25 25,25-25,-25 24,25-48,-25-1,0 0,0 0,0 0,0 1,-25-1,25 0,-25 25,25-25</inkml:trace>
  <inkml:trace contextRef="#ctx0" brushRef="#br0" timeOffset="152185.3504">9277 11410,'0'-25,"25"25,0 0</inkml:trace>
  <inkml:trace contextRef="#ctx0" brushRef="#br0" timeOffset="152473.3443">9798 11385,'0'0,"25"0,0 0,0 0,-1 25,1-25,0 25,0 0,0-25,-25 25,24-25,-24 24,25 1,0 0,-25 0,0 0,25-1,-25 1,0 0,0 0,0 0,0-1,0 1,-25 0,25 0,-25 0,25-1,-25 1,1 0,-1 0,0 0,0-1</inkml:trace>
  <inkml:trace contextRef="#ctx0" brushRef="#br0" timeOffset="153332.0819">10666 11410,'-24'0,"-1"0,0 0,0 0,25 25,-25-25,25 25,-24 0,-1-1,25 1,-25 0,25 0,-25 0,25-1,-25 26,25-25,0 24,0-24,0 25,0-25,0 24,25-24,0 0,-25 0,25-1,0 1,-1 0,1 0,0-25,0 25,24-25</inkml:trace>
  <inkml:trace contextRef="#ctx0" brushRef="#br0" timeOffset="153790.9527">11014 11584,'0'0,"24"0,-24-25,25 25,-25-25,25 25,-25 25,25-25,-25 25,0 0,0-1,0 1,0 0,0 0,0 0,-25-1,25 1,-25 0,50-25,0 0,0-25,-1 25,1 0,0 0,0-25,0 25</inkml:trace>
  <inkml:trace contextRef="#ctx0" brushRef="#br0" timeOffset="154090.5639">11411 11633,'24'0,"1"0,0 0,0 0,0 0,-1 0,1 0,0 0,0 0,0 0</inkml:trace>
  <inkml:trace contextRef="#ctx0" brushRef="#br0" timeOffset="154835.8167">11783 11509,'0'-24,"0"48,-25-24,25 25,0 0,0 0,0 0,25-25,-25 24,24 1,1 0,0-25,-25-25,25 25,0-25,-1 25,-24-24,25 24,-25-25,0 0,0 50,0 0,0-1,25 1,-25 0,0 0,25-25,-25 25,25-1,-1-24,1 0,-25-24,25-1,-25 0,0 0,0 0,0 1,0-1,0 0,-25 0,0 0,1 25</inkml:trace>
  <inkml:trace contextRef="#ctx0" brushRef="#br0" timeOffset="155122.6474">12105 11385,'25'0,"-25"-24,25 24,-1 0,1 0,-25 24,0 1,25-25,-25 25,0 0,0 0,0-1,-25-24,25 25,25-25,0 0,0-25</inkml:trace>
  <inkml:trace contextRef="#ctx0" brushRef="#br0" timeOffset="155766.5358">12601 11683,'25'0,"0"0,0 0,-1 0,1 0,0 0,0 0,0 0,-1 0,1 0,0 0,0 0,0 0</inkml:trace>
  <inkml:trace contextRef="#ctx0" brushRef="#br0" timeOffset="156671.1774">13296 11485,'0'24,"0"1,0 0,24-25,-24 25,0 0,0-1,0 1,0 0,0 0,0 0,0-1,0 1,0 0,0 0,-24-25,-1 0,25 25,-25-25,0 0,0-25,1 25,-1-25,0 25</inkml:trace>
  <inkml:trace contextRef="#ctx0" brushRef="#br0" timeOffset="156843.0793">13221 11212,'0'-25,"0"0</inkml:trace>
  <inkml:trace contextRef="#ctx0" brushRef="#br0" timeOffset="157668.0184">13569 11385,'24'0,"1"0,-25 25,0 0,0 0,25-25,-25 25,0-1,0 1,0 0,-25 0,50-25,0-25,0 25,-1 0,1-25,0 25,0-25,0 25,-1 0,-24-24,25 24,0 0,-25-25,25 25,-25-25,-25 25,0 0,0 0,25 25,-24-25,24 25,-25-25,25 24,0 1,0 0,25-25,-25 25,24-25,1 25,0-25,0 0,0 24,-1-24,1 0,0 0,0 0,-25-24,0-1,-25 25,25-25,0 50,25-25,-25 25,25-25,-1 24,1-24,0 25,0-25,-25-25,0 1,0-1,0 0,0 0,0 0,-25 1,25-1,-25 0,25 0,-25 25,25-25</inkml:trace>
  <inkml:trace contextRef="#ctx0" brushRef="#br0" timeOffset="157909.9653">14213 11286,'0'0,"0"-25,25 25,0 0,-25 25,25-25,0 25,-1-25,1 25,0-25,-25 25,25-1,0 1,-25 0,0 0,24 0,-24-1,0 1,0 25,0-25,0-1,-24 26,24-25,-25 0,0 24</inkml:trace>
  <inkml:trace contextRef="#ctx0" brushRef="#br0" timeOffset="159416.8139">7144 12427,'0'-25,"25"25,0 0,0 0,-1 0,1 0,0 0,0 0,0 0,-1 0,1 0,0 0,25 25,-26-25,26 0,0 0,-26 0,26 0,0 0,-1 0,1 0,-1 0,1 0,0 0,24 0,-24 0,-1 0,26 0,-1 0,-24 0,24 0,-24 25,24-25,1 0,-1 0,-24 0,24 0,0 0,1-25,-26 25,26 0,-1 0,1 0,-26 0,26 0,-26 0,26 0,-26 0,26-25,-26 25,1 0,0 0,24 0,-24 0,-1 0,1 0,-1 0,1-24,24 24,-24 0,0 0,-1 0,1 0,0 0,-1 0,1 0,-1 0,1 0,-25-25,24 25,1 0,0 0,-1 0,1 0,-1 0,1 0,0 0,-1 0,1 0,-1-25,1 25,0 0,-1 0,1 0,0 0,-1 0,1 0,-1 0,1 0,0-25,-1 25,1 0,-1 0,1 0,0 0,-26 0,26 0,0 0,-1 0,1 0,-1 0,26-25,-26 25,1 0,0 0,-1 0,1 0,24 0,-24 0,0 0,-1 0,1 0,-1 0,1 0,0 0,-1 0,1 0,-1-24,1 24,0 0,-1 0,1 0,-1 0,1 0,0 0,-1 0,1 0,0 0,-1-25,1 25,-1 0,1 0,0 0,24 0,-24 0,-1 0,1 0,-1 0,26 0,-26 0,1 0,24 0,-24 0,0 0,-1 0,26 0,-26 0,1-25,0 25,-1 0,26 0,-26 0,1 0,-1 0,1 0,0 0,-1 0,1 0,-1 0,1 0,-25-25,24 25,-24 0,25 0,-25 0,-1 0,1 0,0 0,-25-25,-25 25</inkml:trace>
  <inkml:trace contextRef="#ctx0" brushRef="#br0" timeOffset="161067.001">7789 12824,'0'-25,"0"50,0 0,0 0,-25-1,25 1,0 0,0 0,0 0,0-1,0 1,0 0,0 0,0 0,0-1</inkml:trace>
  <inkml:trace contextRef="#ctx0" brushRef="#br0" timeOffset="161441.7843">8037 12824,'0'25,"-25"-25,0 0,25 25,-24-25,24 24,-25-24,25 25,0 0,0 0,0 0,0-1,0 1,0 0,0 0,25 0,-25-1,24 1,1-25,0 25,0-25,-25-25,0 0,0 1,-25-1,0 25,0 0,25-25,-24 25,-1 0,25 25</inkml:trace>
  <inkml:trace contextRef="#ctx0" brushRef="#br0" timeOffset="161692.8917">8236 13022,'0'25,"24"-25,1 0,0 0,0 0,0 0,-1 0,1 0,0 0,0 0,0 0,-1 0,1 0,-25-25,25 25,0 0,0 0</inkml:trace>
  <inkml:trace contextRef="#ctx0" brushRef="#br0" timeOffset="161935.7523">8459 12948,'-99'0,"198"0,-223 0,124 25,0 0,0-1,0 1,0 0,0 0,25-25,-25 25,0-1,24 1,1 0,0-25</inkml:trace>
  <inkml:trace contextRef="#ctx0" brushRef="#br0" timeOffset="162408.5829">8608 12998,'0'0,"0"-25,0 50,0-1,24 1,-24 0,25-25,-25 25,25-25,-25 25,25-25,0 0,-1 0,1 0,0 0,0 0,0 24,-1-24,1 0,0 0,0 0,-25-24,0-1,0 0,0 0,0 0,-25 25,25-24,-25-1,0 0,1 25,24-25</inkml:trace>
  <inkml:trace contextRef="#ctx0" brushRef="#br0" timeOffset="162698.4195">8930 12824,'25'0,"-25"-25,25 25,-25-25,24 25,1 0,0 0,0 0,-25 25,25-25,-25 25,0 0,0 0,0-1,0 1,0 0,-25-25,25 25,0 0,0-50,25 25,-1-25,1 0</inkml:trace>
  <inkml:trace contextRef="#ctx0" brushRef="#br0" timeOffset="163587.1073">9550 12650,'0'-24,"-25"24,1 0,-1 0,0-25,0 25,0 0,1 0,-1 0,0 0,0 0,-25 0,26 0,-1 0,0-25,0 25,0 0,1 0,-1 0,0 0,-25 0,26 0,-1 0,0 0,-25 0,26 0,-1 0,0 0,0 0,0 0,1 25,-1-25,0 0,0 0,0 0,1 0,-1 0,0 0,0 0,0 0,1 0,-1 0,0 25,0-25,0 0,1 0,-1 0,0 0,0-25,0 25,1 0,-1 0,0 0,0 0,0 0,0 0,1 0,-1 0,0 0,0 0,0 0,1 0,-1 0,0 25,0-25,0 0,1 0,-1 0,-25 0,25 0,1 0,-1 0,0 0,0 0,0 24,1-24,-1 0,0 0,0 0,0 0,1 0,24 25,-25 0,25 0,0 0,0-1,-25 1,25 0,0 0,0 0,0-1,0 1,0 0,0 0,0 0,0-1,0 1,0 0,0 0,0 0,0-1,0 1,0 0,25 0,0 0,-25 0,0-1,24-24,-24 25,0 0,25-25,-25 25,25 0,-25-1,0 1,-25-25,0 0,1 0,-1 0,0-25,0 25,0 0,1 0,-1 0,0-24,0 24,0 0,1 0,-1-25,0 25,0 0,0-25,0 25,1 0,24-25</inkml:trace>
  <inkml:trace contextRef="#ctx0" brushRef="#br0" timeOffset="167794.3466">10021 12700,'0'-25,"25"25,-25 25,0 0,0 0,0-1,0 1,0 0,0 0,0 0,0-1,0 1,0 0,0 0,0 0,25-1,-25 1,0 0,0 0,0 0,25-1,-25 1,0 0,0 0,0 0,0 0,0-1,-25-48,0 24,0-25,1 25,-1 0,0 0,0-25,0 25,1 0,-1-25,0 25,0 0,0 0,1-25,-1 25,0 0,25-25,-25 25,25-24</inkml:trace>
  <inkml:trace contextRef="#ctx0" brushRef="#br0" timeOffset="168287.8696">10145 12650,'25'0,"0"0,0 0,0 0,-1 0,1 0,25 0,-25 0,24 0,-24 0,25 0,-1 0,26 0,-26 0,1-24,0 24,-1 0,26 0,-26 0,1-25,24 25,-24 0,24 0,-24-25,24 25,-24 0,0-25,24 25,-24 0,-1-25,26 25,-26-24,1 24,-1 0,1-25,0 25,-1 0,1 0,-1-25,-24 25,25 0,-1 0,-24 0,25 0,-25-25,24 25,-24 0,25 0,-26 0,26 0,-25 0,0-25,24 25,-24 0,0 0,0 0,0 0,-1 0,1 0,0-24,0 24,0 0,-50 0</inkml:trace>
  <inkml:trace contextRef="#ctx0" brushRef="#br0" timeOffset="168972.8204">10443 12973,'25'0,"0"0,0 0,-1 0,1-25,0 25,0 0,0 0,-25 25,24-25,1 25,-25-1,25-24,-25 25,0 0,0 0,0 0,0-1,-25 1,0 0,1 0,24 0,-25-25,0 0,25 25,0-50,25 25,0-25,-1 25,1 0,0-25,0 25,0 0,-1 0,-24-25,25 25,0 0,0 0</inkml:trace>
  <inkml:trace contextRef="#ctx0" brushRef="#br0" timeOffset="169350.8283">10939 13047,'25'0,"0"0,0 0,-1 0,1 0,-25-25,25 25,0 0,0 0,-1 0,1 0,-25-24,25 24</inkml:trace>
  <inkml:trace contextRef="#ctx0" brushRef="#br0" timeOffset="170069.5054">11212 12948,'0'25,"0"0,0-1,0 1,25-25,-25 25,0 0,25-25,-25 25,0-1,24-24,-24-24,25-1,0 25,0 25,0-25,-25 24,25-24,-25-24,0-1,0 0,-25 0,25 0,-25 25,25-24,0-1</inkml:trace>
  <inkml:trace contextRef="#ctx0" brushRef="#br0" timeOffset="170379.3714">11584 12849,'25'0,"-25"-25,25 25,-25-25,25 25,-1 0,1 0,0 25,0-25,-25 25,25-25,-25 25,0-1,24 1,-24 0,0 0,0 0,0-1,0 1,0 0,0 0,0 0,-24-1,24 1,-25 0,0-25,0 25,25 0,-25 0,1-25</inkml:trace>
  <inkml:trace contextRef="#ctx0" brushRef="#br0" timeOffset="170976.7338">10195 13022,'0'25,"0"0,0 0,0 0,0-1,0 1,25 0,-25 0,0 0,0 0,25-1,-25 1,24 0,-24 0,25-25,0 25,0-25,-25 24,50-24,-26 0,1 25,0-25,25 0</inkml:trace>
  <inkml:trace contextRef="#ctx0" brushRef="#br0" timeOffset="171722.5055">11386 12874,'0'-25,"25"25,-1 0,1 0,0 0,0 25,-25-1,0 1,0 0,0 0,-25-25,50 0,0-25,-1 25,1 0,-25-25,25 25,0 0</inkml:trace>
  <inkml:trace contextRef="#ctx0" brushRef="#br0" timeOffset="172165.4113">11956 12675,'25'0,"-25"-25,25 25,0 25,-1-25,1 25,-25 0,0 0,0-1,0 1,0 0,-25 0,25 0,25-25,0-25,0 25,0-25,-1 25,1-25</inkml:trace>
  <inkml:trace contextRef="#ctx0" brushRef="#br0" timeOffset="173092.6529">12080 13171,'0'0,"25"0,0 0,0 0,-1 0,1-25,0 25,0 0,0 0,-1 0,1 0,0 0,0 0,0-24,-1 24,1 0,0 0,0 0,0 0,0-25,-1 25,1 0</inkml:trace>
  <inkml:trace contextRef="#ctx0" brushRef="#br0" timeOffset="173380.0578">12403 12998,'-25'0,"0"0,25 24,-25-24,25 25,0 0,0 0,0 0,0-1,0 1,25-25,-25 25,0 0,25-25,-25 25,25 0</inkml:trace>
  <inkml:trace contextRef="#ctx0" brushRef="#br0" timeOffset="174253.6361">12800 12948,'0'-25,"-25"25,25-25,0 50,0 0,-25-25,25 25,0 0,0-1,0 1,25-25,-25 25,25 0,-1-25,-24 25,25-25,0 0,0 0,0 0,-1-25,1 25,-25-25,0 0,0 0,-25 1,25-1,-24 25,24 25,0-1,24 1,-24 0,0 0,0 0,0-1,0 1,25 0,-25 0</inkml:trace>
  <inkml:trace contextRef="#ctx0" brushRef="#br0" timeOffset="174771.1283">13172 12973,'-25'0,"0"0,25 25,0-1,25-24,0 25,-1-25,-24 25,25-25,-25 25,25-25,0 0,-25-25,25 25,-1 0,1 25,0-25,0 0,0 0,-1 0,-24-25,0 0,0 0,0 1,0-1,-24 25,24-25,-25 25,25-25,-25 0,0 25,25-24,0-1,-25 25</inkml:trace>
  <inkml:trace contextRef="#ctx0" brushRef="#br0" timeOffset="175093.1135">13469 12700,'0'0,"25"0,0 25,-25 0,25-25,-25 24,0 1,25-25,-25 25,0 0,0 0,0-1,0 1,24-25,1 0,0 0,0 0,0-25,-1 1,1 24,0-25,0 25</inkml:trace>
  <inkml:trace contextRef="#ctx0" brushRef="#br0" timeOffset="175724.5878">12824 12452,'25'0,"0"0,0 0,0 0,-1 0,1 0,0 0,25 0,-26 0,26 0,0 0,-26 0,26 0,0 0,-26 0,26 0,0 0,-26 0,26 0,-25 0,0 0,0 0,24 0,-24 0,0 0,0 0,-1 0,1 0</inkml:trace>
  <inkml:trace contextRef="#ctx0" brushRef="#br0" timeOffset="195239.7747">16247 11981,'25'0,"0"0,0 0,0 0,-1 0,1 0,0 0,0 0,0 0,-1 0,1 0,0 0,0 0,0 0</inkml:trace>
  <inkml:trace contextRef="#ctx0" brushRef="#br0" timeOffset="195678.7908">16272 12204,'-25'0,"25"25,25-25,0 0,0 0,0 0,-1 0,1 0,0 0,0 0,0 0,-1 0,1 0,0 0,0 0,0 0,-1 0,1 0,0 0,0-25,0 25</inkml:trace>
  <inkml:trace contextRef="#ctx0" brushRef="#br0" timeOffset="197339.0788">17761 10988,'0'-24,"24"24,-24 24,0 1,0 0,0 0,0 0,0-1,0 1,0 0,0 0,0 0,0 0,25-1,-25 1,0 0,25-25,-25 25,25-25,-25 25,25-25,-1 0,1 0,-25-25,25 25,-25-25,25 25,-25-25,0 0,25 25,-25-24,0-1,24 25,-24-25,0 50,0 0,0-1,0 1,25 0,-25 0,0 0,0-1,0 1,0 0,0 0,25-25,-25 25,0-1,0 1</inkml:trace>
  <inkml:trace contextRef="#ctx0" brushRef="#br0" timeOffset="197644.1786">18257 11336,'24'0,"-24"25,25-25,-25 24,25-24,0 0,-25 25,25-25,-1 0,1 0,-25-25,0 1,-25-1,1 25,24-25,-25 25,0 0,25-25,-25 25,0 0,1 0,-1 0</inkml:trace>
  <inkml:trace contextRef="#ctx0" brushRef="#br0" timeOffset="198085.0082">19001 10914,'0'-25,"-25"25,0 0,0 0,1 25,-1-25,25 25,-25 0,0-1,25 1,-25 0,25 0,0 0,-25 24,25-24,0 0,0 0,0 24,0-24,0 0,0 0,0 0,25-1,-25 1,25 0,-25 0,25 0,0-1,0 1,-1 0,1-25,0 0,0 25,0-25,-1 0,1 0,0-25</inkml:trace>
  <inkml:trace contextRef="#ctx0" brushRef="#br0" timeOffset="198767.229">19472 11013,'0'0,"0"-25,0 1,0-1,0 0,-25 25,25-25,-25 25,1 0,-1-25,0 25,0 0,0 0,1 0,24 25,-25-25,25 25,0 0,0 0,0-1,0 1,0 0,25-25,-25 25,24 0,-24-1,25-24,0 25,0 0,0 0,-1-25,-24 25,25 0,0-25,-25 24,25-24,-25 25,25-25,-25 25,0 0,-25-25,0 0,0 0,0 0,1 0,-1 0,0 0,0 0,0-25,1 25,-1-25,0 0,25 1,0-1,0 0,25 25,-25-25,25 25,-1-25,1 25,25-25,-25 25,-1-24,1 24,25 0</inkml:trace>
  <inkml:trace contextRef="#ctx0" brushRef="#br0" timeOffset="199041.1828">19819 11137,'25'0,"-25"-25,25 25,0-24,0 24,-1 0,1 0,0 0,0 0,0 0</inkml:trace>
  <inkml:trace contextRef="#ctx0" brushRef="#br0" timeOffset="199433.001">20365 10939,'0'0,"0"-25,-25 0,0 25,25 25,-24-25,-1 25,0 0,0-1,25 1,0 0,-25 0,25 0,0-1,0 1,0 0,0 0,0 0,25 0,-25-1,25 1,-25 0,25-25,0 25,-1-25,1 0,-25-25,25 25,-25-25,0 0,0 1,-25-1,0 25,1 0,-1-25,0 25</inkml:trace>
  <inkml:trace contextRef="#ctx0" brushRef="#br0" timeOffset="199927.2384">20489 11063,'0'0,"0"25,0-1,0 1,0 0,0 0,25-25,-25 25,25-25,-1 0,1 0,-25-25,25 0,0 25,0 0,-25 25,24-25,1 0,-25 25,25-25,0 0,-25 25,25-25,-25-25,24 25,-24-25,0 0,0 0,0 0,0 1,-24 24,24-25,-25 0,25 0,-25 0,25 1,-25 24,25-25,-25 25,25-25</inkml:trace>
  <inkml:trace contextRef="#ctx0" brushRef="#br0" timeOffset="200236.8834">20737 10740,'25'0,"-25"-24,25 24,-25-25,24 25,1 25,0-25,-25 24,25-24,-25 25,0 0,0 0,0 0,0-1,0 1,0 0,0 0,0 0,25-25,0 0,-1-25,1 25,0-25</inkml:trace>
  <inkml:trace contextRef="#ctx0" brushRef="#br0" timeOffset="200485.7428">21233 10815,'25'0,"0"0,-25 25,25-25,-1 24,1 1,-25 0,25-25,-25 25,0 0,0-1,0 1,0 0,0 0,0 0,-25 24,25-24,-25 0,1 0</inkml:trace>
  <inkml:trace contextRef="#ctx0" brushRef="#br0" timeOffset="201262.8901">17686 11832,'25'0,"0"0,0 0,-1 0,1 0,0 0,0 0,24 0,-24 0,0 0,25 25,-26-25,26 0,-25 0,24 0,1 0,0 0,-1 0,26-25,-26 25,26 0,-26 0,26 0,-1 0,0 0,26 0,-26 0,25 0,-24 0,24 0,0 0,0-25,1 25,-1 0,0 0,0 0,25 0,-24 0,-1 0,0-25,0 25,0 0,-24 0,-1 0,25 0,-24 0,-26 0,26-25,-25 25,24 0,-24 0,-1 0,-24 0,25 0,-26 0,1 0,0 0,0-24,0 24,-1 0</inkml:trace>
  <inkml:trace contextRef="#ctx0" brushRef="#br0" timeOffset="201916.1965">19026 12154,'0'0,"0"-25,0 50,0 0,0 0,0 0,24 0,-24-1,0 1,0 0,0 0,0 0,0-1,0 1,0 0,0 0,0 0,0-1,0 1,0 0,0-50,-24 25,24-25,0 1,-25-1,25 0,0 0,-25 0,25 1,0-1,0 0,-25 25,25-25,0 0,0 1,25 24,0 0,0-25,-1 25,1 0,0 0,0 0,24 0,-24 0,0 0,25 0,-26 0,1 25,0-25,0 0,0 0,-1 24,1-24,-25 25,0 0,-25 0,1 0,-1-1,0 1</inkml:trace>
  <inkml:trace contextRef="#ctx0" brushRef="#br0" timeOffset="202889.3504">8558 13717,'0'0,"-25"25,0-25,1 0,-1 0,50 0,-1 0,1 0,0 0,0 0,24 0,-24-25,25 25,-1 0,1 0,0 0,24 0,-24 0,24 0,0 0,1 0,-1-25,1 25,-1 0,1 0,24 0,-25 0,25 0,-24 25,24-25,0 0,-24 0,24 0,0 25,-24-25,24 0,0 0,0 0,0 0,-24 0,24 0,0 0,-24 0,-1 0,25 0,-24 0,-1 0,1 0,-26-25,26 25,-26 0,1 0,-1 0,1 0,-25 0,0 0,-1-25</inkml:trace>
  <inkml:trace contextRef="#ctx0" brushRef="#br0" timeOffset="203447.1996">10542 13940,'0'0,"0"25,25-25,-25 25,0 0,25-1,-25 1,0 0,0 0,25 0,-25-1,0 1,25 0,-25 0,0 0,0-1,0 1,0-50,-25 25,25-24,-25-1,25 0,-25 0,25 0,-25 1,25-26,-24 25,24 0,0 1,0-1,0 0,24 25,1 0,0 0,0 0,0 0,-1 25,1-25,0 0,0 25,0-25,-1 24,1-24,25 0,-50 25,25-25,-1 25,1-25,0 0,-25 25,25-25,-25 25,0-1,0 1,-25-25,25 25,-25 0,0 0,1-25,-1 24,-25 1,25 0,-24-25,24 25,0 0,-24-25,24 25,0-25,-25 24,26-24,-1 0</inkml:trace>
  <inkml:trace contextRef="#ctx0" brushRef="#br0" timeOffset="206658.606">21779 11460,'25'0,"-1"0,1 0,0 0,0 0,0 0,-1 0,1 0,0 0,0 0,0 0,0 0,-1 0,1 0</inkml:trace>
  <inkml:trace contextRef="#ctx0" brushRef="#br0" timeOffset="206860.4897">22002 11385,'-25'0,"50"0,-75 0,26 0,48 25,-24 0,25-25,-25 25,25-25,-25 25</inkml:trace>
  <inkml:trace contextRef="#ctx0" brushRef="#br0" timeOffset="207178.4205">22498 11286,'0'0,"0"-25,0 50,25-25,-25 25,25 0,-25 0,25-1,-25 1,0 0,0 0,0 0,24-1,-24 1,0 0,0 0,0 0,-24-25,-1 24,0-24,0 0,0 0,1 0,-1 0,0-24</inkml:trace>
  <inkml:trace contextRef="#ctx0" brushRef="#br0" timeOffset="207386.9117">22548 11088,'-25'0,"25"-25,0 0,25 25</inkml:trace>
  <inkml:trace contextRef="#ctx0" brushRef="#br0" timeOffset="209869.3829">23143 11112,'0'0,"-25"0,25-24,0 48,0 1,-24-25,24 25,0 0,0 0,0 0,0-1,0 1,0 0,0 0,0 0,24-25,1 0,0 0,-25-25,25 0,-25 0,0 0,0 50,25-25,-1 25,1 0,0-25,-25 25,25-25,-25-25,0 0,0 0,0 0,-25 25,25-24,0-1,0 0,-25 25,25-25,0 0,0 0</inkml:trace>
  <inkml:trace contextRef="#ctx0" brushRef="#br0" timeOffset="210598.2837">23714 10988,'0'0,"0"-24,0 48,-25-24,0 25,0 0,25 0,-25 0,1-1,24 1,-25 0,25 0,0 0,-25 0,25-1,0 1,0 0,0 0,0 0,25-1,-25 1,25 0,-1 0,-24 0,25-25,0 24,0-24,0 25,-1-25,1 0</inkml:trace>
  <inkml:trace contextRef="#ctx0" brushRef="#br0" timeOffset="211173.3898">23912 11112,'0'0,"0"-24,0 48,0 1,0 0,0 0,0 0,0 0,0-1,25-24,-25 25,0 0,25-25,-25 25,24-25,1-25,-25 0,25 25,-25-25,25 25,-25-24,25 24,-25 24,25-24,-1 0,-24 25,25-25,-25 25,25-25,0 25,0-50,-25 0,0 0,0 1,0-1,-25 0,25 0,-25 25,25-25,-25 0,25 1</inkml:trace>
  <inkml:trace contextRef="#ctx0" brushRef="#br0" timeOffset="213075.767">24433 10716,'0'-25,"0"0,25 25,-25-25,25 25,-1 0,1 0,0 0,-25 25,0 0,0 0,-25-1,25 1,-25 0,50-25,0 0,0 0,0 0,-1 0,1 0</inkml:trace>
  <inkml:trace contextRef="#ctx0" brushRef="#br0" timeOffset="213386.1129">24458 11162,'25'0,"-1"0,1 0,0 0,0 0,0 0,-1 0,1 0,0 0</inkml:trace>
  <inkml:trace contextRef="#ctx0" brushRef="#br0" timeOffset="213653.9924">24755 11137,'0'-25,"0"1,-24 24,24 24,0 1,0 0,0 0,0 0,0 0,0-1,0 1,0 0,0 0,0 0</inkml:trace>
  <inkml:trace contextRef="#ctx0" brushRef="#br0" timeOffset="213930.9455">24879 11286,'0'0,"0"25,25-25,-25 25,25-25,0 0,0-25,-25 0,0 0,-25 25,25-24,-25-1,0 25,25-25,-25 25,25-25,-24 25</inkml:trace>
  <inkml:trace contextRef="#ctx0" brushRef="#br0" timeOffset="214154.9614">25003 11038,'0'0,"0"-25,25 25,-25-25,0 50,25-25,-25 25,25 0,-25 0,0-1,0 1,0 0,0 0,0 0,0 24</inkml:trace>
  <inkml:trace contextRef="#ctx0" brushRef="#br0" timeOffset="214858.8332">22300 12129,'-25'0,"25"-24,25 24,0 0,-1 0,1 0,0 0,25 0,-26 0,26-25,0 25,-1 0,26 0,-26 0,26 0,-1 0,0 0,-24 0,25 0,24 0,-25 0,1 0,24 0,-25 0,1 0,-1 0,25 0,-24 0,-1 0,-24 0,24 25,-24-25,24 0,-24 0,-1 0,1 0,0 0,-26 0,1 0,25 0,-25 0,-1 0,1 0,0 0,-50 0</inkml:trace>
  <inkml:trace contextRef="#ctx0" brushRef="#br0" timeOffset="215236.8666">23267 12378,'0'24,"0"1,0 0,0 0,0 0,0-1,0 1,0 0,0 0,0 0,0-1,25-24,-25 25,0 0,0 0,0 0,0-1,0-48,0-1,-25 25,25-25</inkml:trace>
  <inkml:trace contextRef="#ctx0" brushRef="#br0" timeOffset="215529.6987">23218 12452,'99'-74,"-74"74,-149 74,272-148,-123 74,0 0,0 0,0 0,-1 24,1-24,0 0,0 25,0-25,-1 25,1-25,0 25,0 0,-25-1,0 1,0 0,0 0,0 0,-25-1,0 1,0 0,1 0,-1-25,0 25,0-1,0-24,1 25,-26-25,25 25,0-25,1 0,-1 25,0-25,0 0,0 0,1 0,-1 0</inkml:trace>
  <inkml:trace contextRef="#ctx0" brushRef="#br0" timeOffset="224461.2516">3423 14784,'0'0,"0"24,25-24,0 0,0-24,0 24,-1-25,1 25,0-25,0 25,0-25,-1 0,1 1,-25-1,25 25,-25-25,0 0,-25 25,0 0,1 0,-1 0,0 25,0 0,0-25,25 25,-24-1,-1-24,25 25,-25 0,25 0,-25-25,25 25,0-1,0 1,25 0,0 0,0-25,-1 0,1 0,25 0,-1 0,1-25,-25 25,24-25,1 25,0-25,-1 25,1-24,-25-1,24 25,-24-25,25 0,-25 25,-1-25,1 25,0-24,-25-1,25 25,-25-25,0 0,-25 25,0 0,0 0,1 0,-1 25,0-25,0 0,0 25,1 0,-1-1,0 1,25 0,0 0,0 0,0-1,0 1,25-25,0 25,-1-25,1 0,0 0,0 0,0 0,-1 0,-24-25,25 25,-25-25,25 25,-25-24,0-1,-25 25,25 25,0-1,0 1,0 0,0 0,0 0,25-1,-25 1,0 0,0 25,0-26,0 1,0 0,0 0,0 24,0-24,0 0,0 0,0 0,0-1</inkml:trace>
  <inkml:trace contextRef="#ctx0" brushRef="#br0" timeOffset="225828.1223">4465 14734,'0'-99,"0"198,0-173,0 98,0 1,0 0,25 0,-25 0,0-1,0 1,0 0,25 0,-25 0,0-1,0 1,0 0,25-25,-25 25,24-25,1-25,-25 0,25 0,-25 1,0-1,25 0,-25 0,0 0,25 1,-25-1,0 0,24 25,-24 25,25-25,-25 25,25-1,-25 1,25 0,-25 0,25-25,-25 25,24-25,1 24,0-24,0 0,0 0,-25-24,24 24,1-25,0 0,-25 0,25 0,-25 1,-25 24,25-25,-25 25,0 0,1 0,24 25,0-1,0 1,24 0,1 0,0-25,-25 25,25-25,0 0,0 0,-1 0,-24-25,25 25,-25-25,25 25,-25-25,0 0,25 1,-25-1,25 0,-25 0,24 0,-24-24,25 24,-25 0,25 0,-25-24,25 24,-25 0,0 0,25-24,-25 24,0 0,0 0,24 0,-24 1,0-1,0 0,0 0,0 0,0 1,0 48,-24 1,24 0,0 0,0 0,0-1,0 26,0-25,0 25,0-1,0-24,0 25,0-26,0 1,0 25,0-25,0-1,0 1,24 0,1 0,-25 0,25-25,0 0,0 0,-25-25,24 25,-24-25,25 25,-25-25,0 0,25 1,-25-1,0 0,25 0,-25 50,25-25,-25 25,24 0,1-1,-25 1,25 0,0 0,0-25,-1-25,1 0,-25 0,25 25,-25-24,0-1,25 25,-25-25,25 25,-25-25,24 25,-24-25,25 25,-25 25,25-25,-25 25,0 0,0 0,0-1,0 1,0 0,25 0,-25 0,0-1,0 1,0 0,0 0,0 0,0-1,0 1,-25-25,25 25,-25-25,0 0</inkml:trace>
  <inkml:trace contextRef="#ctx0" brushRef="#br0" timeOffset="225985.0469">5333 14560,'0'-24,"0"48,0-73,25 49,-25-25,25 25,-25-25,25 25,-25-25,25 25,-1-24,1 24,0 0,0-25</inkml:trace>
  <inkml:trace contextRef="#ctx0" brushRef="#br0" timeOffset="226341.2669">6722 14536,'0'0,"0"24,0 1,0 0,0 0,0 0,0-1,0 1,0 0,0 0</inkml:trace>
  <inkml:trace contextRef="#ctx0" brushRef="#br0" timeOffset="226532.1502">6549 14536,'25'-100,"-50"200,74-224,-24 99,-25 0,25 25,-25-25,25 25,0-25,-1 25,1 0,0-25,0 25,0 25,-1-25,-24 25,0 0,25 0</inkml:trace>
  <inkml:trace contextRef="#ctx0" brushRef="#br0" timeOffset="227174.2815">6722 14908,'0'24,"0"-48,0 24,25 0,-25-25,25 0,0 0,-25 0,25 25,-1-24,-24-1,25 25,0-25,0 0,-25 0,25 25,-1-24,1 24,-25-25,25 25,0 0,-25 25,25-25,-25 24,0 1,24-25,-24 25,25 0,-25 0,25-1,-25 1,0 0,0-50,0 0,0 1,0-1,-25 25,25-25,0 0,0 0,25 25,0 0,0 0,0 0,-1 25,1-25,-25 25,25-25,-25 25,25-25,-25 25,0-1,0 1,0-50,0 1,0-1,0 0,25 0,-25 0,24 25,1-24,0 24,-25-25,25 25,0 0,-1 0,1 25,-25-1,25-24,-25 25,0 0</inkml:trace>
  <inkml:trace contextRef="#ctx0" brushRef="#br0" timeOffset="227384.7521">7739 14660,'25'0,"-25"-25,25 25,0 0,0 0,-1 0,1-25,0 25,0 0,0 0</inkml:trace>
  <inkml:trace contextRef="#ctx0" brushRef="#br0" timeOffset="227548.6749">7814 14908,'0'0,"0"24,-25-24,25-24,25 24,0-25,-1 25,-24-25,25 0</inkml:trace>
  <inkml:trace contextRef="#ctx0" brushRef="#br0" timeOffset="227823.6163">8310 14610,'0'50,"0"-100,-25 100,25-26,0 1,0 0,0 0,25-25,0 0,0 0,-1 0,1 0,0-25,0 25,-25-25,25 0,-25 1,0-1,0 0,0 0,-25 25,25-25,-25 25,0-24,0 24,1 0,-1 0</inkml:trace>
  <inkml:trace contextRef="#ctx0" brushRef="#br0" timeOffset="228059.7075">8583 14784,'0'0,"25"0,-1 0,1 0,-25 24,0 1,0 0,0 0,0 0,-25-1,25 1,-24 0,24 0</inkml:trace>
  <inkml:trace contextRef="#ctx0" brushRef="#br0" timeOffset="229483.5533">10964 14709,'0'25,"0"0,0 0,25-25,-25 24,0 1,0 0,0 0,0 0,0-1,0 1,0 0,0 0,0 0,0-1,0 1,-25-25,25 25,0 0,-25-25,25 25,-25-25,1 0,-1 0,0 0,0 0,0 0,1 0,24-25</inkml:trace>
  <inkml:trace contextRef="#ctx0" brushRef="#br0" timeOffset="229983.4793">11187 14759,'0'25,"0"-50,25 50,-25-1,0 1,-25 0,25 0,0 0,25-1,-25 1,25-25,-25 25,25-25,-25 25,24-25,1 0,0 0,0 0,-25-25,0 0,25 25,0 0,-25 25,24-25,1 25,0-25,0 25,-25-50,0 0,0 0,-25 25,25-25,-25 1,25-1,-25 25,25-25,0 0,-24 25,24-25,0 1,-25 24,25-25</inkml:trace>
  <inkml:trace contextRef="#ctx0" brushRef="#br0" timeOffset="230283.5972">11981 14684,'0'0,"0"-24,-25 24,0 24,1 1,-1-25,25 25,-25 0,0 0,0-1,1 1,24 0,-25 0,25 24,-25-24,25 0,0 25,0-26,0 1,0 0,0 0,25 0,0-1,-25 1,24 0,1-25,-25 25,25-25,0 0,0 0</inkml:trace>
  <inkml:trace contextRef="#ctx0" brushRef="#br0" timeOffset="231237.0725">12229 14759,'0'-25,"0"50,0 0,0-1,0 1,0 0,0 0,0 0,25-1,-25 1,25-25,-25 25,24-25,-24 25,25-25,0-25,-25 0,0 0,0 1,25 24,0 0,-1 0,-24 24,25-24,0 0,-25 25,25-25,0 25,0-25,-25-25,0 0,-25 1,25-1,-25 0,25 0,0 0,-25 1,25-1</inkml:trace>
  <inkml:trace contextRef="#ctx0" brushRef="#br0" timeOffset="231486.1459">12626 14511,'0'0,"0"25,25-25,-25 24,25-24,-1 25,1 0,-25 0,25-25,-25 25,0-1,0 1,0 0,0 0,0 0</inkml:trace>
  <inkml:trace contextRef="#ctx0" brushRef="#br0" timeOffset="231744.9978">12824 15007,'0'25,"0"-50,25 25,0-25,0 25,-25-25,25 25,-1-25,1 25,0 0,-25-24,25 24,0 0,-1 0</inkml:trace>
  <inkml:trace contextRef="#ctx0" brushRef="#br0" timeOffset="231952.8962">13196 14858,'0'0,"-24"0,-1 0,25 25,0 0,0-1,0 1,0 0,0 0,0 0</inkml:trace>
  <inkml:trace contextRef="#ctx0" brushRef="#br0" timeOffset="232233.2692">13370 14957,'0'0,"0"25,0 0,-25-25,25 25,0-1,0 1,25-25,0 25,0-25,-1-25,1 25,-25-25,25 1,-25-1,0 0,0 0,0 0,0 1,0-1,-25 25,25-25,-25 25</inkml:trace>
  <inkml:trace contextRef="#ctx0" brushRef="#br0" timeOffset="232510.4807">13544 14684,'0'0,"0"-24,25 24,-1 0,-24 24,25-24,-25 25,25-25,-25 25,25 0,-25 0,25-1,-25 1,0 0,24 0,-24 0,0-1,0 1,0 0,0 0,0 0,0-1,-24 1,24 0,-25 0,25 0,-25-25,25 24,-25 1,0 0</inkml:trace>
  <inkml:trace contextRef="#ctx0" brushRef="#br0" timeOffset="233451.7211">11138 15478,'24'0,"1"0,0 0,0 0,0 0,24 0,-24 0,0 0,25 25,-26-25,26 0,0 0,-1 0,26 0,-1 0,0 0,1-25,-1 25,1 0,24 0,-25 0,25 0,-24 0,-1 0,26 0,-26 0,0 0,26-25,-26 25,0 0,-24 0,24 0,1 0,-26 0,26 0,-26 0,1 0,-25 0,24 0,-24-24,0 24</inkml:trace>
  <inkml:trace contextRef="#ctx0" brushRef="#br0" timeOffset="233997.5472">12576 15627,'0'25,"25"-25,0 0,-25 25,0-1,0 1,25 0,-25 0,0 0,0-1,0 1,0 0,0 0,0 0,0-50,0 0,0 0,0 0,0 1,0-1,0 0,0 0,0 0,0 1,25 24,-1 0,1 0,0 0,0 24,0-24,-1 25,1-25,-25 25,25 0,0-25,-25 25,25-25,-1 24,1 1,-25 0,25-25,-25 25,0 0,0-1,-25-24,25 25,-25-25,1 25,-1 0,0-25,0 25,0-25,-24 24,24-24,0 0,-24 25,24-25,0 0,0 0,0 0</inkml:trace>
  <inkml:trace contextRef="#ctx0" brushRef="#br0" timeOffset="234308.4194">14238 15255,'25'0,"-25"-25,25 25,0 0,-1 0,1-25,0 25,0 0,0 0,-25-25</inkml:trace>
  <inkml:trace contextRef="#ctx0" brushRef="#br0" timeOffset="234737.3259">14213 15453,'0'0,"0"25,0-50,25 25,0 0,0-24,24 24,-24-25,0 25,25-25,-26 25,1-25,25 0,-25 25,0-25,24 25,-24-24,0 24,0-25,-1 25,1 0,0-25,-25 50,0 0,0-1,0 1,0 0,0 0,25-25,-25 25,25-25,-1 0,-24 25,25-25,0 0,0-25,0 25,-1 0,-24-25,25 0,-25 0,0 0,0 1,0-1,0 0,-25 25,25-25,-24 0,-1 1,25-1,-25 25,0-25</inkml:trace>
  <inkml:trace contextRef="#ctx0" brushRef="#br0" timeOffset="235218.6305">15727 15131,'24'0,"1"0,0 0,0 0,0 0,-1-25,1 25,0 0,0 0,24 0,-24-25,0 25,0 0,24 0,-24 0,0 0,0 0,0 0,-1 0,1 0,0 0</inkml:trace>
  <inkml:trace contextRef="#ctx0" brushRef="#br0" timeOffset="235438.5072">15826 15329,'-25'0,"25"25,25 0,0-25,-1 0,26 0,-25-25,0 25,-1 0,26 0,-25 0,24-25,-24 25,25 0,-25 0,-1-25,26 25,-25 0</inkml:trace>
  <inkml:trace contextRef="#ctx0" brushRef="#br0" timeOffset="235829.345">16371 14883,'-124'-50,"248"100,-272-125,123 75,50 25,-1 0,1 0,-25 0,25-1,0-24,-25 25,25 0,-1 0,1 0,0-25,0 24,0 1,-1 0,1-25,0 25,0-25,0 25,-1-25,1 24,0-24,-25 25,25-25,0 0,-25 25,25-25,-25 25,-25 0,0-1,0-24,25 25,-25-25,0 25,1-25,-1 25,0-25,-25 25,26-25,-1 25,0-25,0 24,0-24,25 25</inkml:trace>
  <inkml:trace contextRef="#ctx0" brushRef="#br0" timeOffset="236524.4197">17488 14982,'0'-25,"0"50,-25-25,25 25,0 0,0-1,0 1,0 0,0 0,0 0,25-25,-25 24,24-24,-24 25,25-25,-25 25,25-25,0 0,0 0,-1-25,-24 0,0 1,25 24,-25 24,25-24,0 0,-25 25,25-25,0 25,-1-25,1 25,0-25,-25-25,0 0,0 0,0 1,-25-1,25 0,0 0,-25 25,25-25,-24 1,24-1,0 0,-25 25,25-25,-25 0,25 1,0-1,0 0,0 0</inkml:trace>
  <inkml:trace contextRef="#ctx0" brushRef="#br0" timeOffset="237458.6897">18207 15032,'25'0,"0"0,-1 0,-24-25,25 25,0 0,0 0,0 0,-1 0,1 0,0 0,0 0</inkml:trace>
  <inkml:trace contextRef="#ctx0" brushRef="#br0" timeOffset="237656.6907">18182 15205,'25'0,"0"0,0 0,-1-25,1 25,0 0,0 0,24 0,-24-24,0 24,25 0,-26 0</inkml:trace>
  <inkml:trace contextRef="#ctx0" brushRef="#br0" timeOffset="238023.7012">19001 14759,'0'0,"-25"0,25 25,0-1,0 1,0 0,0 0,0 0,0-1,0 1,0 0,0 0,0 0,25 24,-25-24,0 0,25 0,-25-1,0 1,24 0,-24 0,0 0,-24-25,-1 0,0 0,0 0,0-25,1 25,24-25,-25 25,0-25</inkml:trace>
  <inkml:trace contextRef="#ctx0" brushRef="#br0" timeOffset="238227.7471">18926 14808,'25'-24,"-50"48,75-48,-50-1,25 25,0 0,-1 0,1-25,0 25,0 0,0 0,-1 0,1 0,0 0,0 0,0 0</inkml:trace>
  <inkml:trace contextRef="#ctx0" brushRef="#br0" timeOffset="239380.7658">19422 15007,'0'25,"25"-25,-25-25,0 50,0-1,0 1,0 0,0 0,-25-25,25 25,0-1,0 1,-24 0,24 0,0 0,0-1,0 1,0 0,0 0</inkml:trace>
  <inkml:trace contextRef="#ctx0" brushRef="#br0" timeOffset="239686.9743">19670 15156,'0'24,"0"1,0 0,0 0,0 0,0-1,25-24,0 0,0 0,0 0,-1-24,-24-1,0 0,0 0,-24 0,-1 1,25-1,-25 25,25-25,-25 25,0-25,1 25,-1 0</inkml:trace>
  <inkml:trace contextRef="#ctx0" brushRef="#br0" timeOffset="241866.4874">16942 14585,'-25'0,"25"-25,25 25,0 0,0 0,-1 0,1 0,0 0,0 0,0 0,24 0,-24 0,25 0,-1 0,1 0,-1 0,1 0,24 0,1 0,-1 0,1 0,-1 0,1 0,-1 0,25 0,-24 0,-1 0,25 0,-24 0,24 0,-25 0,1-24,24 24,-25 0,1 0,24 0,-25 0,1 0,-1 0,1 0,-1-25,-24 25,24 0,-24 0,-1 0,26 0,-26 0,1 0,-1-25,-24 25,25 0,0 0,-1 0,-24-25,0 25,0 0,-1 0,1 0,0 0,-25-25,0 50,25-25,-25 25,0 0,0 0,0-1,25 1,-25 0,0 0,0 0,0-1,0 1,0 0,0 25,0-26,0 1,-25 25,25-25,0 24,0 1,0-25,-25 24,25-24,0 25,0-26,0 26,0-25,0 0,0 24,0-24,0 0,0 0,0 0,0-1,0 1,0 0,0 0,0 0,0-1,0 1,0 25,0-25,0-1,0 1,0 0,0 0,0 0,0-1,0 1,0 0,0 0,0-50,-25 25,0 0,1 0,-1 0,0 0,0 0,0 0,1 0,-1 0,0 0,-25 0,25 0,1 0,-26 0,25 0,0 0,-24 0,-1 0,25 25,-24-25,-1 0,1 0,-1 0,0 25,-24-25,24 0,1 0,-26 0,26 24,-26-24,26 0,-26 0,26 0,-26 0,26 0,-26 0,26 0,-1 0,-24 0,24 0,0 0,1 0,-1 0,1 0,-1 0,0 0,26 0,-26 0,25 0,0 0,-24 0,24 0,0 0,25-24,-25 24,1 0,-1 0,0-25,0 25,0-25,0 0,1 0,24 1,-25-1,25 0,-25 0,25 0,0 1,-25-1,25 0,-25 0,25 0,-24 1,24-1,-25 25,25-25,-25 0,25 0,-25 1,0-26,25 25,-24 0,-1 0,25 1,-25-26,25 25,-25-24,0 24,25-25,0 25,-24-24,24-1,0 25,0-24,0 24,0 0,0-24,24 24,-24 0,25 0,-25 0,25 1,0 24,-25-25,25 0,-1 25,1-25,0 0,0 25,0-24,-1 24</inkml:trace>
  <inkml:trace contextRef="#ctx0" brushRef="#br0" timeOffset="242330.5926">20613 15032,'25'0,"0"0,-25-25,24 25,1 0,0 0,-25-25,25 25,0 0,-1 0,1 0,0 0,0 0,0 0,0 0,-1 0,1 0</inkml:trace>
  <inkml:trace contextRef="#ctx0" brushRef="#br0" timeOffset="242598.8692">20489 15255,'0'0,"-25"0,50 0,0 0,0 0,-1 0,1 0,0 0,0-25,0 25,-1 0,1 0,0 0,0 0,0 0,-1-25,1 25,0 0,0 0,0 0</inkml:trace>
  <inkml:trace contextRef="#ctx0" brushRef="#br0" timeOffset="242838.728">20613 15404,'-50'25,"100"-50,-100 74,26-49,48 0,1 0,0 0,0 0,0 0,-1 0,1 0,0-24,0 24,0 0,-1 0,1 0,0 0,0-25,0 25,0 0</inkml:trace>
  <inkml:trace contextRef="#ctx0" brushRef="#br0" timeOffset="243428.8477">21481 14858,'0'-25,"0"0,-25 1,1 24,-1 0,0 24,0 1,25 0,0 0,-25 0,25-1,0 1,0 0,0 0,25 0,-25-1,25 1,-25 0,25 0,-25 0,25-25,-25 24,24-24,1 0,0 0,0-24,0-1,-25 0,24 0,-24 0,25 25,-25-24,0-1,25 25,0 0,0 25,-1-25,-24 24,25-24,0 25,0-25,0 0,-1 0,1-25,-25 1,25-1,-25 0,0 0,0 0,0 1,0-1,0-25,0 25,0 1,0-1,0 0,0 0,0 0</inkml:trace>
  <inkml:trace contextRef="#ctx0" brushRef="#br0" timeOffset="243988.389">22002 14957,'0'0,"0"25,0 0,0 0,0-1,0 1,0 0,0 0,0 0,0-1,0 1,0 0,0 0,0 0,0-1,0 1,0 0,0 25,0-25,0-1,0 1,0 0,0 0,0 0,0-1,0-48,0-1,0 0,0 0,0-24,0 24,25 0,-25-25,0 25,0-24,0-1,0 25,25-24,-25 24,0 0,0-24,0 24,0 0,25 0,-25 0,0 1,24-1,-24 0,25 25,0 0,0 25,0 0,-1-1,-24 1,25 0,-25 0,0 0,0-1,0 1,0 0,-25 0,25 0,-24-25,-1 24,0-24,0 25,0-25</inkml:trace>
  <inkml:trace contextRef="#ctx0" brushRef="#br0" timeOffset="244316.3609">22597 14908,'0'0,"0"-25,0 50,-24-25,24 24,-25-24,25 25,-25-25,0 25,25 0,-25 0,1-1,24 1,-25 0,25 0,0 0,0-1,0 1,25 0,-1-25,-24 25,25-25,0 0,0 0,0 0,-1 0,1 0,0 0,0 0,0 0,-1 0,1 0,0 0</inkml:trace>
  <inkml:trace contextRef="#ctx0" brushRef="#br0" timeOffset="244814.2959">21357 15801,'0'0,"-25"0,1-25,24 0,0 0,24 25,1 0,0 0,25 0,-26 0,1 0,25 0,-1 0,1 0,0 0,-1 0,26 0,-1 0,0 0,1 0,-1 0,1 0,-1 0,1 0,24 0,-25 0,1 0,-1 0,0 0,1 0,-1 0,-24 0,24-25,-24 25,0 0,-26 0,26 0,-25 0,0 0,-1 0,1 0,-50 0,1 0</inkml:trace>
  <inkml:trace contextRef="#ctx0" brushRef="#br0" timeOffset="247379.5412">3051 16297,'0'0,"0"-25,-24 0,-1 0,0 25,0 0,0 0,0 0,1 25,-1-25,0 25,0 0,0-25,25 24,0 1,-24-25,24 25,0 0,0 0,24 0,1-1,0 1,0-25,0 25,-1-25,1 25,0-25,0 25,0-25,0 24,-1 1,1-25,-25 25,25-25,-25 25,25 0,-25-1,0 1,0 0,-25 0,0-25,0 25,1-25,-1 0,0 0,0 0,0 0,0 0,1 0,-1 0,25-25,0 0,25 25,-25-25,24 25,-24-25,25 25,0-24,0-1,0 25,0-25,-1 25,-24-25,25 25,0 0,-25-25,25 25,-25 25,0 0,25 0,-25 0,24-25,-24 24,25-24,0 0,0 0,-25-24,0-1,0 0,0 0,-25 25,25-25,25 25,0 0,-25 25,24-25,1 0,-25 25,25-25,0 0,-25-25,25 25,-1-25,-24 1,25 24,-25-25,0 0,25 0,-25 0,0 1,0-1,0 0,0 0,0 0,0 50,-25-25,25 25,0 0,0 0,0-1,0 1,0 0,0 0,0 0,25-1,-25 1,0 0,0 0,0 0,0-50,0 0,0 0,0 0,25 25,0 0,-1 0,1 0,0 0,0 25,0-25,-25 25,24-25,-24 25,25-25,-25 25,25-1,-25 1,0 0,-25-25,25 25,-25-25,25 25,-24-25,-1 0,0 0,25-25,-25 25,25-25,0 0,0 0,0 1,25-1,-25 0,25 25,-25-25,25 25,-1-25,1 25,-25-24,25 24,0-25,0 25,-1-25,-24 0,25 25,0 0,-25-25,25 25,-25-24,0-1,-25 25,25 25,-25-25,0 24,1-24,24 25,0 0,-25-25,25 25,0 0,0-1,25 1,-1 0,1-25,-25 25,25-25,0 0,0 0,-1 0,1 25,0-25,-25 24,25-24,-25 25,0 0,0 0,0 0,0-1,-25-24,25 25,-25-25,0 0,25-25,0 1,0-1,25 0,-25 0,25 0,-25 1,25 24,0-25,-25 0,25 25,-25-25,24 25,-24-25,25 25,0 0,-25 25,25-25,-25 25,0 0,0 0,0-1,0 1,0 0,25 0,-25 0</inkml:trace>
  <inkml:trace contextRef="#ctx0" brushRef="#br0" timeOffset="247626.8608">4341 16272,'0'-75,"0"150,0-174,-25 99,1 0,24 24,0 1,0 0,0 0,0 0,0-1,0 1,24 0,-24 0,0 25,25-26,-25 1,0 25,25-25,-25 24,0-24,25 0,-25 24,0-24</inkml:trace>
  <inkml:trace contextRef="#ctx0" brushRef="#br0" timeOffset="247928.8564">4292 16694,'49'-75,"-98"150,123-175,-49 100,0 0,-25-24,24 24,1 0,0 0,-25 24,25-24,-25 25,25-25,-25 25,0 0,0 0,0-1,0 1,0 0,0 0,0-50,24 25,-24-25</inkml:trace>
  <inkml:trace contextRef="#ctx0" brushRef="#br0" timeOffset="248631.04">4738 16197,'0'-24,"0"48,0-73,-25 49,25 25,0-1,0 1,0 0,0 0,0 0,0-1,0 1,0 0,0 0,0 25,0-26,0 1,0 0,0 0,0 0,0-1,25 1,-25 0,25-25,-25 25,25-25,-1-25,-24 0,25 25,-25-25,25 25,-25-24,25-1,0 0,-1 25,-24 25,25-25,-25 25,0-1,0 1,0 0,0 0,0 0,0-1,0 1,0 0,0 0,0 0,0-1,25-24,0 0,-25-24,25-1,0 0,-25 0,24 0,-24 1,25-1,-25 0,0 0,25 25,-25 25,0 0,25 0,-25-1,0 1,0 0,0 0,0 0,0-1,0 1,0 0,0 0,0 0</inkml:trace>
  <inkml:trace contextRef="#ctx0" brushRef="#br0" timeOffset="248795.9413">4788 16446,'0'-25,"0"50,24-50,-24 0,25 25,-25-25,25 25,0 0,-25-25,25 25</inkml:trace>
  <inkml:trace contextRef="#ctx0" brushRef="#br0" timeOffset="249540.9201">6028 16520,'0'-25,"0"50,0 0,0 0,0-1,0 1,25 0,-25 0,24-25,-24 25,25-1,0 1,0-25,0 25,0-25,-1-25,-24 0,0 1,0-1,0 0,25 25,0 0,0 0,0 0,-1 0,1 0,0 0,0 25,0-25,-25-25,-25 25,25-25,-25 0,25 1,-25 24,25-25,0 0,0 0,0 0</inkml:trace>
  <inkml:trace contextRef="#ctx0" brushRef="#br0" timeOffset="249746.425">6598 16619,'-24'0,"48"0,-24-25,25 25,0-24,0 24,0-25,-1 25,1 0</inkml:trace>
  <inkml:trace contextRef="#ctx0" brushRef="#br0" timeOffset="249934.423">6549 16892,'0'25,"0"-50,0 25,25 0,-1 0,1-25,0 25,0-25,0 25,-1-24,1 24,0-25,0 0,0 25,-1-25,1 25,0-25</inkml:trace>
  <inkml:trace contextRef="#ctx0" brushRef="#br0" timeOffset="251206.8215">6474 16222,'0'-25,"0"1,25 24,-25-25,25 25,0 0,0 0,-1 0,-24 25,0-1,0 1,0 0,0 0,0 0,0-1,-24-24,24 25,0-50,24 25,1 0,0-24,0 24,0-25,-1 25,1-25,0 25</inkml:trace>
  <inkml:trace contextRef="#ctx0" brushRef="#br0" timeOffset="251527.7418">7243 16446,'0'0,"0"-25,-24 50,24-1,0 1,-25 0,25 0,0 0,0-1,0 1,0 0,0 0,0 0,0-1,0 1,0 0</inkml:trace>
  <inkml:trace contextRef="#ctx0" brushRef="#br0" timeOffset="251841.3179">7442 16594,'25'25,"-50"-50,50 75,-1-50,-24 25,25 0,0-25,0 0,0 0,-1 0,-24-25,25 25,-25-25,0 0,0 0,0 1,-25-1,1 0,-1 0,0 0,0 25,0 0</inkml:trace>
  <inkml:trace contextRef="#ctx0" brushRef="#br0" timeOffset="252542.3678">8211 16446,'0'0,"0"24,-25-24,25 25,0 0,0 0,0 0,25-25,-25 24,25-24,-1 0,-24-24,25-1,-25 0,25 25,0 0,0 0,-25 25,24-25,-24 25,25-25,-25 24,25-24,0 0,0 0,-25-24,24 24,-24-25,25 25,-25-25,25 25,-25-25,25 25,0 0,-1 0,-24 25,0 0,25-25,-25 25,25-1,-25 1,25-25,-25 25,25 0,-1-25</inkml:trace>
  <inkml:trace contextRef="#ctx0" brushRef="#br0" timeOffset="252671.2736">8682 16297,'0'-50</inkml:trace>
  <inkml:trace contextRef="#ctx0" brushRef="#br0" timeOffset="253908.9683">9302 16669,'0'0,"0"-25,0 0,0 0,0 1,0-1,-25 0,25 0,0 0,0 1,0-1,0 0,25 0,-25 0,25 25,0 0,0 0,-1 0,1 0,0 0,-25 25,25-25,0 25,-1 0,-24 0,25-1,-25 1,25 0,-25 0,0 0,0-1,0 1,0 0,0 0,25-25,-25-25,25 25,-25-25,24 25,1 0,-25-25,25 1,0 24,0-25,-1 0,1 0,0 25,-25-25,25 25,0-24,-25-1,24 25,-24-25,-24 25,-1 0,0 25,0-25,0 25,1-25,24 24,0 1,0 0,0 0,0 0,24-1,1-24,0 0,-25 25,25-25,0 0,-1 0,1 0,0 25,0-25,0 0,-1-25,1 25,0 0,0 0,0-25,-1 25,1-24,0 24,0-25,0 25,-25-25,-25 50,0-25,25 25,-25-25,25 24,-25-24,25 25,0 0,0 0,25-25,-25-25,25 25,0 0,0-25,-1 0,1 25,-25-24,0-1,25 25,-25-25,25 25,-25-25,0 50,25 0,-25 0,25-1,-25 1,24-25,-24 25,25-25,0 0,-25-25,25 25,0-25,-25 1,24-1,-24 0,25 0,-25 0,0 1,25-26,-25 25,0 0,0 0,0 1,0-1,0 0,0 0,0 0,-25 25,25-24,0-1,0 50,0-1,0 1,0 0,25 0,-25 0,0-1,0 1,0 25,0-25,0 0,0-1,25 26,-25-25,0 0</inkml:trace>
  <inkml:trace contextRef="#ctx0" brushRef="#br0" timeOffset="254471.965">11460 16421,'0'0,"25"-25,-25 0,0 50,0 0,0 0,0-1,0 1,-25 0,25 0,0 0,0-1,0 1,0 0,0 0,0 0,25-1,-25 1,25 0,-25 0,0-50,0 0,0 0,0 1,-25-1,25-25,0 25,0-24,-25 24,25-25,0 26,-25-26,25 25,0-25,0 26,0-1,0-25,0 25,0 1,0-1,0 0,25 0,-25 0,25 25,0-24,0 24,-25 24,24-24,1 25,0 0,-25 0,0 0,0-1,0 1,0 0,0 0,0 0,0-1,-25 1,25 0,0 25,-25-25,25-1,-24 1,24 0,0 0,0 0</inkml:trace>
  <inkml:trace contextRef="#ctx0" brushRef="#br0" timeOffset="255301.582">11832 16421,'0'-25,"0"50,-25-25,1 25,-1-1,25 1,0 0,0 0,0 0,0-1,25 1,-1-25,1 0,0 0,0 0,-25-25,25 25,-1-24,-24-1,25 0,-25 0,25 0,-25 1,0 48,25-24,-25 25,0 0,0 0,0 0,0-1,0 1,25 0,-25 0,0-50,24 25,-24-25,25 0,-25 1,25-1,0 0,-25 0,25 0,-1 1,1-1,-25 0,25 25,-25-25,25 25,-25-25,0 50,0 0,0 0,0 0,0-1,0 1,25 0,-25 0,0 0,24-25,-24-25,25 25,0-25,0 0,0 0,-25 1,24-1,-24 0,25 0,0 0,-25 0,25 1,-25-26,0 25,25 25,-25-25,0 1,0-1,-25 25,25 25,-25-25,25 24,0 1,0 0,0 0,0 0,0-1,0 1,0 0,0 0,0 0,0 0,0-1,0 1</inkml:trace>
  <inkml:trace contextRef="#ctx0" brushRef="#br0" timeOffset="255431.5105">12427 16470,'25'-49,"-50"98,75-98</inkml:trace>
  <inkml:trace contextRef="#ctx0" brushRef="#br0" timeOffset="256404.3748">13519 16470,'0'-24,"0"-1,0 0,-25 25,0 0,0 0,1 0,-1 0,0 25,0 0,0-1,25 1,0 0,0 0,0 0,0-1,25-24,0 0,0 0,0 0,-1-24,1-1,-25 0,25 25,-25-25,25 25,-25 25,25-25,-25 25,0 0,25-1,-1 1,-24 0,0 0,25 0,-25-1,0 1,0 0,0 0,0 0,0-1,0 1,0 0,0 0,-25-25,25 25,-24-25,24 24,-25-24,0 0,25 25,-25-25,0 0,25-25,-25 25,25-24,0-1,0 0,0 0,0 0,25 1,-25-1,25 0,0 0,0 0,0 1,-1-1,1 0,0 25,-25-25,25 25,0-25,-1 25,-24-24,25 24,0-25,0 0,0 0,-25 0,24 1,-24-1,25 0,-25 0,0 0,0 50,-25-25,1 25,24 0,-25-25,25 25,0-1,0 1,0 0,0 0,0 0,25-1,-25 1,24-25,1 25,0-25,0 0,0 0,-1 0,1 0,0 0</inkml:trace>
  <inkml:trace contextRef="#ctx0" brushRef="#br0" timeOffset="256650.3614">14238 16321,'0'-124,"0"248,0-223,-25 99,25 25,0 0,-24 0,24-1,0 1,0 0,0 0,0 0,0 0,0-1,0 1,0 0,0 0,0 0,0-1,0 1,24 0,-24 0</inkml:trace>
  <inkml:trace contextRef="#ctx0" brushRef="#br0" timeOffset="256799.2896">14189 16495,'124'-49</inkml:trace>
  <inkml:trace contextRef="#ctx0" brushRef="#br0" timeOffset="257506.7091">15379 16421,'0'0,"0"-25,0 0,-25 25,1 0,24 25,-25-25,0 25,25 0,-25-1,25 1,0 0,0 0,0 0,0-1,0 1,0 0,25 0,0-25,-25 25,25-25,-1 24,1-24,0 0,0 0,0 0,-1 0,1 0,0-24,0-1,0 0,-25 0,24 0,-24 1,0-1,0 0,-24 0,24 0,-25 1,0-1,25 0,-25 25,0-25,1 25,-1-25,0 25,0 0,0 0,1 25,-1-25,25 25,-25-25,25 25,-25-25,25 25,0-1,0 1,25-25,-25 25,25-25,-25 25,25-25,-1 0,1 0,0 0,0 0,0 0,-1 0,1 0,0 25,0-1,0-24,-25 25,24-25,-24 25,25-25,-25 25,25-25,-25 25,25-25,-25 24,25-24,-25 25</inkml:trace>
  <inkml:trace contextRef="#ctx0" brushRef="#br0" timeOffset="257753.5703">15776 16247,'0'0,"25"25,0-25,-25 25,0-1,25-24,-25 25,0 0,0 0,0 0,0 0</inkml:trace>
  <inkml:trace contextRef="#ctx0" brushRef="#br0" timeOffset="257996.4281">15082 16123,'-25'0,"0"0,25 25,-25-25,25 25,0-1,0 1,0 0,0 0,0 0,0-1,0 1,25 0,0 0,0 0,-1-25</inkml:trace>
  <inkml:trace contextRef="#ctx0" brushRef="#br0" timeOffset="258763.4727">15280 16991,'-25'0,"50"0,0 0,0 0,-1 0,1 0,0 0,0 0,24 0,-24 0,25 0,-1 0,1 0,0 0,-1 0,1 0,0 0,-1 0,1 0,-1 0,1 0,0 0,-1 0,1 0,-1 0,-24 0,0 0,25 0,-26 0,1 0,0 0,0 0,0 0,-1 0,-48 0,-1 0</inkml:trace>
  <inkml:trace contextRef="#ctx0" brushRef="#br0" timeOffset="265207.7064">7987 17190,'0'0,"25"-25,-25 50,0-1,0 1,0 0,0 0,0 0,0-1,0 1,25-25,-25 25,0 0,25 0,0-25,-25 24,24-24,1 0,0 0,0 0,-25-24,25 24,0 0,-1-25,1 0,0 0,0 0,-25 1,0-1,0 0,-25 25,25 25,0 0,0-1,0 1,0 0,0 0,0 0,0-1,0 1,0 0,25-25,-25 25,0 0,25-25,-1 0</inkml:trace>
  <inkml:trace contextRef="#ctx0" brushRef="#br0" timeOffset="265514.0892">8632 17338,'-49'50,"98"-100,-123 100,74-25,0 0,25-25,-25 24,25-24,-1 0,1 0,-25-24,25 24,-25-25,0 0,-25 25,25-25,-25 25,1-25,-1 25,0 0,0 0,0 0,1 0,-1 0,25 25</inkml:trace>
  <inkml:trace contextRef="#ctx0" brushRef="#br0" timeOffset="265975.6864">9104 17190,'-25'0,"25"-25,-25 50,25-1,-25-24,25 25,-25 0,25 0,0 0,-24-1,24 1,-25 0,25 25,0-26,-25 1,25 0,0 0,-25 0,25 0,0-1,0 1,25 0,-25 0,0 0,25-1,0 1,-1-25,1 25,0-25,0 0,0 0</inkml:trace>
  <inkml:trace contextRef="#ctx0" brushRef="#br0" timeOffset="266568.9476">9550 17438,'0'0,"0"-25,0 0,0 0,0 0,-25 25,25-24,-24 24,24-25,-25 25,0 0,0 25,0-25,1 0,24 24,-25-24,25 25,0 0,0 0,25 0,-25-1,24-24,1 25,0-25,-25 25,25-25,0 25,-1 0,1-25,0 0,-25 25,25-25,-25 24,25-24,-1 0,-24 25,0 0,0 0,-24-25,-1 25,0-25,0 24,0-24,1 0,-1 0,0 0,0 0,0 0,1 0,-1-24,0 24,25-25,0 0,0 0,25 25,-25-25,25 25,-25-24,24-1,1 25,0-25,0 0,0 25,-1 0,1-25,0 0,0 25</inkml:trace>
  <inkml:trace contextRef="#ctx0" brushRef="#br0" timeOffset="267459.3329">9798 17512,'-25'0,"25"25,-24-50,-1 25,25 25,25-25,-1 0,1 0,0 0,0 0,0 0,-1 0,1 0,0 0,0 0,0 0,-1 0,1 0,-50 0,1 0,-1 0</inkml:trace>
  <inkml:trace contextRef="#ctx0" brushRef="#br0" timeOffset="267845.8666">10294 17363,'0'0,"0"25,-25 0,25 0,-24-25,24 24,0 1,-25-25,25 25,-25 0,25 0,0 0,0-1,0 1,0 0,0 0,0 0,25-1,-25 1,25-25,-1 0,-24-25,0 1,25 24,-25-25,0 0,-25 25,25-25,-24 0,-1 25,0 0,0 0,0 0,25 25</inkml:trace>
  <inkml:trace contextRef="#ctx0" brushRef="#br0" timeOffset="268125.692">10369 17537,'0'25,"25"-25,-1 25,1-25,0 24,0-24,0 0,-1 25,1-25,0 0,-25 25,25-25</inkml:trace>
  <inkml:trace contextRef="#ctx0" brushRef="#br0" timeOffset="268386.6156">10666 17537,'-24'-25,"48"50,-73-50,24 25,0 0,25 25,-25 0,25 0,0-1,0 1,0 0,-24 0,24 0,0-1,0 1,0 0,0 0</inkml:trace>
  <inkml:trace contextRef="#ctx0" brushRef="#br0" timeOffset="268644.4686">10790 17438,'0'0,"0"24,0 1,0 0,0 0,0 0,0 0,0-1,0 1,0 0</inkml:trace>
  <inkml:trace contextRef="#ctx0" brushRef="#br0" timeOffset="268945.3257">11014 17537,'24'25,"-48"-50,48 75,-24-26,25-24,0 0,0 0,-25-24,25 24,-25-25,0 0,0 0,-25 0,25 0,-25 25,0-24,0 24,1-25,-1 25,0 0</inkml:trace>
  <inkml:trace contextRef="#ctx0" brushRef="#br0" timeOffset="269259.7135">11212 17239,'0'0,"0"-25,25 25,-25-24,25 24,-25-25,24 25,-24-25,25 25,0 0,0 0,0 0,0 25,-1 0,1-1,0 1,-25 0,0 0,25 0,-25-1,0 1,0 0,0 0,0 0,0-1,0 1,0 0,-25 0,25 0,-25 0,0-1,1 1,-1 0,0 0,0 0</inkml:trace>
  <inkml:trace contextRef="#ctx0" brushRef="#br0" timeOffset="272338.5742">7863 18008,'0'0,"-24"0,48 0,1 0,0-25,0 25,0 0,-1 0,1 0,0 25,0-25,0 0,24 0,-24 0,0 0,25 0,-26 0,26 25,-25-25,24 0,1 0,-25 0,24 0,1 0,0 0,-1 0,1 0,-1 0,1 25,0-25,-1 0,1 0,-1 0,1 0,0 0,-1 0,26 0,-26 0,1-25,0 25,-1 0,1 0,-1 0,26 0,-26 0,1 0,0 0,-1 0,1-25,24 25,-24 0,-1 0,1 0,0 0,-1 0,1 0,-1-25,1 25,0 0,-1 0,1 0,0 0,-1 0,1 0,-1 0,1 0,0 0,-26-24,26 24,0 0,-1 0,1 0,-1 0,1 0,0 0,-1 0,1 0,-1 0,1 0,0 0,-1-25,1 25,0 0,-1 0,1 0,-1 0,1 0,0 0,-1 0,1 0,-1 0,1 0,-25 0,24 0,-24 0,25 0,-25 0,24 0,-24 0,0 0,0 0,-1 0,1 0,-25-25,25 25,-50 0,0 0,1 0</inkml:trace>
  <inkml:trace contextRef="#ctx0" brushRef="#br0" timeOffset="274642.7456">8384 18306,'-24'0,"24"25,0-1,-25-24,25 25,0 0,0 0,-25-25,25 25,0-1,0 1,0 0,0 0</inkml:trace>
  <inkml:trace contextRef="#ctx0" brushRef="#br0" timeOffset="275019.6581">8657 18306,'0'-25,"0"50,-25-25,1 25,-1-1,25 1,-25-25,25 25,0 0,-25 0,25-1,25 1,-25 0,25 0,0-25,-25 25,24-25,1 0,0 0,0 0,-25-25,0 0,-25 25,0 0,0 0,1 0,-1 0,0 0,0 0,0 25</inkml:trace>
  <inkml:trace contextRef="#ctx0" brushRef="#br0" timeOffset="276345.9765">8831 18529,'0'25,"25"-25,-1-25,1 25,0 0,0 0,0 0,-1 0,1 0,0 0,0 0,0 0,-1 0,1 0,0 0</inkml:trace>
  <inkml:trace contextRef="#ctx0" brushRef="#br0" timeOffset="276638.8397">9004 18380,'-24'0,"48"0,-73 0,24 0,25 25,0 0,25-25,-25 25,0-1,0 1,0 0,0 0,0 0,0 0,0-1,0 1</inkml:trace>
  <inkml:trace contextRef="#ctx0" brushRef="#br0" timeOffset="277025.3193">9302 18430,'25'0,"-25"-25,0 50,0 0,0-1,0 1,-25-25,25 25,0 0,0 0,0 0,0-1,0 1,0 0</inkml:trace>
  <inkml:trace contextRef="#ctx0" brushRef="#br0" timeOffset="277595.2889">9550 18479,'0'0,"0"25,-25-25,25 25,-24-25,24 25,-25-25,25 25,0 0,25-25,-1 0,1 0,0 0,0 0,-25-25,0 0,0 0,25 25,-1 0,1 0,0 25,0-25,-25 25,25-25,-1 0,-24 25,25-25,0 0,-25 24,0-48,25 24,-25-25,0 0,0 0,0 0,-25 25,25-25,-25 1,0 24,1 0,-1-25,0 25,0 0</inkml:trace>
  <inkml:trace contextRef="#ctx0" brushRef="#br0" timeOffset="277911.1971">9873 18355,'0'0,"24"0,-24-24,25 24,0-25,0 25,0 0,-1 0,-24 25,25-25,0 24,-25 1,25-25,-25 25,0 0,0 0,0-1,0 1,-25 0,25 0,-25 0,25 0,-25-25,1 24,24 1,-25-25,0 25,0-25,0 25</inkml:trace>
  <inkml:trace contextRef="#ctx0" brushRef="#br0" timeOffset="280598.329">9525 18579,'0'25,"-24"-25,-1 24,25 1,0 0,0 0,25-25,-25 25,24-25,1 0,-25-25,25 25,0 0,0-25,-1 25,-24-25,0 0,0 1,0-1,-24 25,24-25,-25 25,0 0,0 0,0 0</inkml:trace>
  <inkml:trace contextRef="#ctx0" brushRef="#br0" timeOffset="281085.7324">9575 18430,'0'0,"0"-25,0 0,25 25,-25-25,25 25,-1 0,-24-24,25 24,-25 24,25-24,0 25,0-25,-25 25,24-25,-24 25,0 0,25-25,-25 24,0 1,0 0,0 0,0 0,-25-25,25 25,25-50,0 25,0 0,-25-25,25 25,-1 0,1 0,-25-25,25 25,0 0,0 0,-1 0,-24-25</inkml:trace>
  <inkml:trace contextRef="#ctx0" brushRef="#br0" timeOffset="281904.4722">8186 18331,'0'-25,"-25"25,0 25,0-25,1 24,-1-24,0 25,0 0,0 0,25 0,-24-1,24 1,0 0,0 0,0 0,0 0,24-1,1 1,0-25,0 25,0 0,-1 0,26-1,-25-24</inkml:trace>
  <inkml:trace contextRef="#ctx0" brushRef="#br0" timeOffset="283164.5479">10518 18256,'0'-25,"-25"25,25-24</inkml:trace>
  <inkml:trace contextRef="#ctx0" brushRef="#br0" timeOffset="285155.5343">10319 18083,'0'0,"-25"0,0 0,1 0,-1 0,0 0,0 0,0 0,1 0,-1 0,0 0,0 0,0 0,1 0,-1 0,-25 0,25 0,1 0,-1 0,-25 0,25 0,-24 0,-1 0,25 0,-24 24,-1-24,25 0,-24 0,-1 0,25 0,-24 0,-1 0,25 0,-24 0,24 0,-25 0,25 0,-24 0,24 0,-25 0,26 0,-26 0,25 0,0 0,-24-24,24 24,0 0,0 0,1 0,-1 0,-25 0,25 0,1 0,-1 0,0 0,-25-25,26 25,-1 0,-25 0,25 0,-24 0,24 0,-25 0,26 0,-1 0,-25 0,25 0,-24 0,24 0,-25 0,25 25,-24-25,24 0,0 0,0 0,1 0,-1 0,0 0,0 24,0-24,1 0,-1 0,0 0,0 0,0 0,1 0,-1 0,0 0,0 0,0 0,1 0,-1 0,0 25,0-25,0 0,1 25,-1-25,0 0,0 0,25 25,-25-25,1 0,24 25,24-25,-24 24,25 1,-25 0,0 0,25 0,0-1,-25 1,25 0,-25 0,0 0,24-25,-24 24,0 1,25-25,-25 25,0 0,0 0,0 0,25-1,-25 1,0 0,0 0,0 0,-25-25,0 0,1 0,24-25,-25 25,25-25,0 0</inkml:trace>
  <inkml:trace contextRef="#ctx0" brushRef="#br0" timeOffset="296161.7378">9476 12452,'25'0,"-25"-25,24 25,-24 25,25-25,0 0,-25 25,25-25,-25 25,25-25,-25 24,24 1,-24 0,25 0,-25 0,0-1,0 26,0-25,0 24,0-24,0 25,0-1,0-24,-25 25,1-25,-1 24</inkml:trace>
  <inkml:trace contextRef="#ctx0" brushRef="#br0" timeOffset="296772.4738">7516 12551,'0'0,"0"25,-25-25,1 0,24 25,-25 0,25-1,-25 1,25 0,0 0,0 0,0-1,-25 26,25-25,0 0,-25 24,25 1,0-25,-24 24,24 1,-25-25,25 24,-25 1,25 0,0-26,0 26,0 0,0-26,0 1,25 25,24-25,-24-1,50 1,-26-25,26 25,-1-25,25 0</inkml:trace>
  <inkml:trace contextRef="#ctx0" brushRef="#br0" timeOffset="298787.4275">10121 12576,'0'25,"0"0,-25-25,25 24,0 1,-25 0,25 0,0 0,0-1,-25 1,25 0,0 0,-25 0,25 24,0-24,0 25,-24-26,24 26,-25-25,25 24,0 1,0-25,0 25,0-1,0-24,25 25,-1-26,-24 26,25-25,0 0,0-1,24 26,-24-25,0-25,25 25,-1-1,1-24</inkml:trace>
  <inkml:trace contextRef="#ctx0" brushRef="#br0" timeOffset="299626.8383">13990 12353,'25'0,"-25"-25,0 0,25 25,0 0,-1 25,1-25,-25 25,25-25,-25 25,25-1,0-24,-25 25,24 25,1-25,0 24,0-24,0 25,-1-1,1 1,-25 24,25-24,-25-1,0 26,0-26,0 26,0-26,-25 26,0-1,1-24,-26 24</inkml:trace>
  <inkml:trace contextRef="#ctx0" brushRef="#br0" timeOffset="304434.3099">7367 18207,'-24'0,"-1"0,0 0,0 0,25 24</inkml:trace>
  <inkml:trace contextRef="#ctx0" brushRef="#br0" timeOffset="305243.164">10468 18281,'25'0,"-25"-25,-25 25,25 25,-25 0,25 0,-25-25,25 24,-24 1,24 0,0 0,-25 0,25-1,0 1,0 0,0 0,0 0,0 0,0-1,0 1,25-25,-25 25,24 0,1 0,0-25,0 24,0-24,-1 0</inkml:trace>
  <inkml:trace contextRef="#ctx0" brushRef="#br0" timeOffset="307067.6134">11014 18430,'0'-25,"24"25,1 0,0 0,0 0,0 0,-25 25,0 0,24-25,-24 24,0 1,-24 0,-1 0,0 0,0-25,25 25,-25-25,25 24,-24-24,-1 0,0 25,0-25,50 0,0 0,0 0,-1 0,1 0,0 0,0 0,0 0,-1 0,1 0,0 0,0 0</inkml:trace>
  <inkml:trace contextRef="#ctx0" brushRef="#br0" timeOffset="307347.029">11311 18554,'25'0,"-25"-25,25 25,0 0,0 0,-1 0,1 0,0 0,0 0</inkml:trace>
  <inkml:trace contextRef="#ctx0" brushRef="#br0" timeOffset="307746.8776">11683 18380,'0'-25,"0"50,0 0,0 0,-24 0,24-1,0 1,0 0,0 0,0 0,0 0,0-1</inkml:trace>
  <inkml:trace contextRef="#ctx0" brushRef="#br0" timeOffset="308310.1066">11807 18504,'-24'25,"48"-50,-48 75,24-25,0 0,24-25,-24 24,25-24,0 0,0 0,-25-24,0-1,0 0,0 0,25 25,-25-25,24 25,1 0,0 0,0 0,0 0,-1 0,-24 25,25-25,0 25,0-25,-25 25,0-50,0 0,-25 25,25-25,-25 25,0-25,1 1,-1 24,25-25,-25 25</inkml:trace>
  <inkml:trace contextRef="#ctx0" brushRef="#br0" timeOffset="308939.1946">12229 18281,'25'0,"0"0,-25 25,24-25,-24 25,25-1,-25 1,0 0,25-25,-25 25,0 0,0-1,0 1,0 0,0 0,-25 0,25 0,-25-25,25 24,-24 1,-1-25,25 25,-25-25,0 25,0-25,1 25</inkml:trace>
  <inkml:trace contextRef="#ctx0" brushRef="#br0" timeOffset="311237.023">12452 18182,'0'-25,"0"0,25 25,-25 25,25-25,0 25,0-25,-25 25,24-1,-24 1,0 0,0 0,-24-25,24 25,0-1,-25-24,25 25,25-25,-1 0,1 0,0 0,-25-25,25 25,0 0,-1 0,1 0,0 0,0 0,0 0</inkml:trace>
  <inkml:trace contextRef="#ctx0" brushRef="#br0" timeOffset="312672.7646">12105 18604,'0'-25,"-25"25,25-25,-25 25,1 0,-1 0,0 0,0 0,25 25,-25-25,1 0,-1 0,25 25,-25-25,0 0,25 24,0 1,25-25,0 0,0 0,-1 0,1 0,0 0,0 0,0-25,-1 25,1 0,0 0,-25-24,25 24,0-25,-25 0,0 0,-25 0,0 25,0 0,0-25,1 25,-1 0,0 0,0 0,0 0,1 0,-1 0,0 0,0 0,0 0</inkml:trace>
  <inkml:trace contextRef="#ctx0" brushRef="#br0" timeOffset="314413.5108">12651 18653,'25'0,"-1"0,1 0,0 0,0 0,0-25,-1 25,1 0,0 0,0 0,0 0,-1 0,1 0,0 0,-25-24,25 24,0 0</inkml:trace>
  <inkml:trace contextRef="#ctx0" brushRef="#br0" timeOffset="314680.4108">12824 18455,'0'0,"0"-25,-24 25,24 25,0-1,0 1,0 0,0 0,24-25,-24 25,0 0,0-1,0 1,25 0</inkml:trace>
  <inkml:trace contextRef="#ctx0" brushRef="#br0" timeOffset="315137.311">13147 18405,'25'-25,"-50"50,50-25,-25 25,24 0,-24-1,0 1,25-25,-25 25,25-25,-25 25,25-25,-25 25,25-25,-1 0,1 0,0 0,-25-25,0 0,0 0,0 50,0 0,25-25,-25 25,0 0,25-25,-25 24,24-24,-24 25</inkml:trace>
  <inkml:trace contextRef="#ctx0" brushRef="#br0" timeOffset="315393.3362">13569 18455,'-25'0,"50"0,-25 0,0 24,24-24,1 0,0 0,-25 25,25-25,0 0,-1 0,1 25,0-25,-25 25,25-25,0 25</inkml:trace>
  <inkml:trace contextRef="#ctx0" brushRef="#br0" timeOffset="315679.9083">13792 18455,'-50'-25,"100"50,-125-50,75 0,0 50,0 0,-24-25,24 24,-25 1,25 0,0 0,-25 0,25 0,-25-1,25 1,0 0</inkml:trace>
  <inkml:trace contextRef="#ctx0" brushRef="#br0" timeOffset="315957.229">13965 18405,'25'0,"-50"0,50 25,-25 0,-25-25,25 24,0 1,0 0,0 0,0 0,0 0,0-1</inkml:trace>
  <inkml:trace contextRef="#ctx0" brushRef="#br0" timeOffset="316257.0757">14164 18504,'0'50,"0"-100,0 125,25-75,-25 25,24-25,1 0,0 0,0 0,-25-25,0 0,-25 25,0-25,0 25,1 0,24-25,-25 25,0 0,0 0,0 0</inkml:trace>
  <inkml:trace contextRef="#ctx0" brushRef="#br0" timeOffset="318180.3975">13147 13370,'-25'0,"50"0,0 0,-1-25,1 25,25 0,-25 0,24-25,1 25,-1 0,-24-25,25 25,0 0,-26-24,1 24,25 0,-25 0,-1 0,1 0,0 0,0 0,0-25,-1 25,1 0</inkml:trace>
  <inkml:trace contextRef="#ctx0" brushRef="#br0" timeOffset="319804.3902">14784 17959,'0'0,"0"-25,0 50,25-25,0 0,-1 0,1 0,0 0,0 0,0 0,-1 0,1 0,0 0,0 0,0 0,-1 0</inkml:trace>
  <inkml:trace contextRef="#ctx0" brushRef="#br0" timeOffset="320162.3549">14858 18083,'-24'49,"48"-98,-48 123,48-74,1 0,-25 25,25-25,0 0,0 0,-1 0,1 0,0 0,0 0,0 0,-1 0,1 0,0 0,0 0,0 0,-1 0,1 0,0 0,-25-25,25 25</inkml:trace>
  <inkml:trace contextRef="#ctx0" brushRef="#br0" timeOffset="321424.0183">16818 17686,'0'-25,"0"50,-25-25,25 25,-25-25,25 24,0 1,-24-25,24 25,0 0,-25 0,25-1,0 1,-25 0,25 0,0 0,0-1,0 1,0 0,25 0,-25 0,0-1,25-24,-25 25,24 0,1-25,0 0,0 25,0-25,-1 0,1-25,0 25,0-25,0 25,-1-25,1 1,0-1,0 0,-25 0,25 0,-25 1,0-1,0 0,0 0,0 0,0 1,0-1,0 0,-25 25,25-25,-25 0,0 1,0-1,1 25,-1 0,0 0,0 0,0 0,1 0,-1 0,25 25,-25-25,0 24,0 1,1 0,24 0,-25 0,25-1,-25 1,25 0,0 0,25-25</inkml:trace>
  <inkml:trace contextRef="#ctx0" brushRef="#br0" timeOffset="322094.7215">16843 17835,'0'0,"-25"0,0-25,25 50,0-1,25-24,-25 25,0 0,25-25,-25 25,25 0,-25-1,24-24,-24 25,25 0,0 0,-25 0,25-1,-25 1,25 0,-1 0,-24 0,25-25,-25 24,25-24,-25 25,25-25,-25 25,25-25,-25 25,24-25</inkml:trace>
  <inkml:trace contextRef="#ctx0" brushRef="#br0" timeOffset="322547.214">17463 17909,'0'-25,"25"25,-25 25,24-25,1 0,0 0,0 0,0 0,-1 0,1 0,0 0,0 0,0 0</inkml:trace>
  <inkml:trace contextRef="#ctx0" brushRef="#br0" timeOffset="322854.6608">17512 18008,'-24'50,"48"-100,-24 100,0-25,25-25,0 0,0 0,0 0,-1 0,1 0,0 0,0 0,0 0,0 0,-1 0,1 0,0 0,0-25</inkml:trace>
  <inkml:trace contextRef="#ctx0" brushRef="#br0" timeOffset="323628.2872">18480 17760,'-25'0,"50"0,-25 25,25-25,-1 0,1 0,0 0,0 0,0 0,-1 0,1 25,0-25,0 0,0 0,-1 0,1 0,0 0,-25-25,25 25,0 0,0 0</inkml:trace>
  <inkml:trace contextRef="#ctx0" brushRef="#br0" timeOffset="324043.1432">19398 17512,'0'0,"-25"0,25-25,-25 25,0 0,25 25,-25-25,1 25,-1-25,25 25,-25 0,25-1,-25 1,25 0,0 0,0 0,0-1,25 1,-25 0,25 0,0 0,-1-1,1-24,0 25,0-25,0 0,-1 0,1 0,-25-25,25 25,-25-24,0-1,0 0,0 0,0 0,-25 25,25-24,-25-1,1 0,-1 25,25-25,-25 25,0 0,0 0,1 0</inkml:trace>
  <inkml:trace contextRef="#ctx0" brushRef="#br0" timeOffset="324282.9658">19670 17735,'0'0,"-24"0,-1 0,25-24</inkml:trace>
  <inkml:trace contextRef="#ctx0" brushRef="#br0" timeOffset="324646.7744">19819 17438,'-25'0,"50"0,-50-25,50 25,0 0,0 0,0 0,0 0,-1 0,1 0,0 25,0-25,0 0,-25 24,24-24,1 0,-25 25,25 0,-25 0,25-25,-25 25,0 0,0-1,0 1,0 0,0 0,0 0,0-1,0 1,0 0,0 0,0 0,0-1,-25 1,25 0,0 0,0 0</inkml:trace>
  <inkml:trace contextRef="#ctx0" brushRef="#br0" timeOffset="325177.955">19894 17859,'198'-99,"-396"198,421-198,-198 74,24 25,-24-24,0 24,25-25,-26 0,26 25,-25-25,24 0,-24 1,0-1,25 0,-26 0,1 25,0-25,0 0,-25 1,25-1,-1 25,-24-25,25 0,-50 25,25 25,-24-25,24 25,-25-25,25 25,-25-1,25 1,-25 0,25 0,-25 0,25 0,0-1,-24 1,24 0,0 0,0 0,0-1,0 1,0 0,0 0,24 0,-24-1,25-24,-25 25,25-25,0 0,0-25,-25 1,24 24,-24-25,0 0,-24 0,-1 25,0 0,0 0,0 0,1 0,-1 0,25 25</inkml:trace>
  <inkml:trace contextRef="#ctx0" brushRef="#br0" timeOffset="325620.3183">20985 17711,'223'-124,"-446"248,446-273,-247 149,-1 0,0 0,0 25,0-25,1 24,-1-24,0 25,0-25,25 25,-25-25,25 25,-24 0,24-1,24-24,1 0,0 0,0 0,0-24,-1 24,1 0,0 0,-25-25,25 25,0 0,-1 0,-24 25,25-25,-25 24,0 1,0 0,0 0,0 0,0-1,0 1,0 0,0 0,0 0,-25-1,25 1,0 0</inkml:trace>
  <inkml:trace contextRef="#ctx0" brushRef="#br0" timeOffset="327832.4381">22250 16942,'0'0,"25"0,0-25,-25 0,0 0,0 0,0 1,-25 24,25-25,-25 25,25-25,-25 25,1 0,-1 0,0-25,0 25,0 0,1 0,-26 25,25-25,-25 0,26 0,-26 0,0 0,1 0,-1 0,1 0,-1 0,0 25,1-25,-1 0,1 0,-26 0,26 25,-1-25,-24 0,24 0,0 0,1 24,-26-24,26 0,-1 0,0 0,1 0,-26 0,26 0,-1 0,-24 0,24 0,-24 0,24 0,1 0,-26 0,26 0,-26 0,26 0,-26 0,26 0,-1 0,-25 0,26-24,-1 24,1 0,-1 0,-24 0,24 0,0 0,1 0,-1 0,1 0,-1 0,-24-25,24 25,0 0,1 0,-1 0,-24 0,24 0,0 0,1 0,-26 0,26 0,-1 0,-24 0,24 0,-24 0,24 0,-24 25,24-25,1 0,-1 0,0 0,-24 24,24-24,1 0,-1 0,1 0,-1 25,25-25,-25 0,1 0,-1 0,1 25,24-25,-25 0,25 0,-24 0,24 25,-25-25,26 0,-1 0,-25 0,25 0,1 25,-26-25,25 0,-24 0,24 24,-25-24,25 0,-24 0,24 25,-25-25,1 25,24-25,-25 0,25 25,-24-25,24 25,0-25,-24 0,24 24,0-24,0 25,0-25,1 0,-1 25,0-25,0 0,25 25,-25-25,1 0,24 25,0-1,24-24,-24 25,0 0,0 0,0 0,0-1,0 1,-24 0,24 0,0 0,0-1,0 1,-25 0,25 0,0 0,0 0,-25 24,25-24,0 0,0 24,-25-24,25 0,0 25,0-26,0 26,0-25,0 0,0 24,0-24,0 25,0-26,0 1,25 0,-25 0,0 0,0-1,25 1,-25 0,0 0,25 0,-25-1,24 1,-24 0,25-25,0 0,-25 25,25-25,0 0,-1 25,1-25,0 0,0 0,0 0,-1 0,1 0,0 0,0 0,0 0,24 0,-24 0,25 0,-25 0,24 0,1 0,-1 24,1-24,0 0,-1 0,1 0,-1 0,1 0,0 0,24 0,-24 0,-1 0,1 0,24 25,-24-25,-1 0,26 0,-25 0,-1 0,1 0,24 0,-24 0,-1 25,1-25,0 0,-1 0,1 0,24 0,-24 0,-1 0,1 0,0 25,-1-25,1 0,-1 0,1 0,24 0,-24 0,0 0,-1 0,26 0,-26 0,1 0,0 0,24 0,-24 0,-1 0,1 0,-1 0,1 0,0 0,-1 0,1 0,-1 0,1 0,0 0,-1 0,-24 0,25-25,-1 25,1 0,0 0,-1 0,1 0,-1 0,-24 0,25-25,-1 25,1 0,0 0,-1 0,-24 0,25-25,-1 25,1 0,-25 0,24 0,1 0,-25-24,24 24,1 0,-25 0,24 0,-24 0,25 0,-25-25,-1 25,26 0,-25 0,0 0,24-25,-24 25,0 0,0 0,-1 0,26 0,-25 0,0-25,-1 25,1 0,0 0,0 0,0 0,-1 0,1 0,25 0,-25 0,-1-25,1 25,0 0,0 0,0 0,-1 0,1 0,0 0,0 0,0-24,-1 24,1 0,0 0,-25-25,25 25,-25-25,0 0,0 0,25 25,-25-24,0-1,0 0,0 0,25 0,-25 1,0-1,0-25,0 25,0 1,0-1,0-25,0 25,0 1,0-1,0-25,0 25,0 1,0-26,0 25,0-24,0 24,0-25,0 0,0 26,0-1,0-25,0 25,0-24,0 24,-25 0,25 0,0-24,0 24,0 0,-25 0,25 1,0-1,0-25,0 25,0 1,0-1,-25 0,25 0,0 0,0 1,0-1,0 0,0 0,-25 25,25-25,0 1</inkml:trace>
  <inkml:trace contextRef="#ctx0" brushRef="#br0" timeOffset="339654.7645">7417 18455,'0'0,"0"-25,-25 25,25 25,0-1,-25-24,25 25,0 0,0 0,0 0,0-50,0 0,0 0,0 0,-24 25,-1 0,0 0,25 25,-25-25,25 25,-25-25,50 0,0 0,0 0,-25-25,25 0,-25 1,-25 24,25 24,-25-24,25 25,-25-25,25 25,-25 0,25 0,0 0,25-25,-25 24,25-24,0 0,0 0,-25-24,24 24,-24 24,0 1,0 0,0 0,-24-25,24 25,0-1,0 1,0 0,24-25,1 0,-25 25,25 0,0-25,-25 24</inkml:trace>
  <inkml:trace contextRef="#ctx0" brushRef="#br1" timeOffset="798744.7702">18108 10740,'-25'-24,"0"24,25-25,-25 25,25-25,-24 25,-1-25,0 25,0 0,0-25,1 25,-1 0,-25 0,25 0,1 0,-1 0,0 0,0 25,0-25,0 25,1-25,-1 25,0-25,0 25,0-1,1 1,24 0,-25 0,25 24,0-24,0 25,0-1,0 1,0 0,25-1,-25 1,24 0,1-26,0 26,0 0,24-26,-24 26,25-25,-25 0,24-1,1 1,-25 0,24-25,1 25,-25-25,24 25,-24-25,25 0,-25-25,-1 25,26 0,-25-25,0 0,24 0,-24 1,0-1,0 0,-25-25,24 26,-24-26,25 0,-25 26,0-26,0 0,0 1,-25-1,25 0,-24 1,-1 24,0-25,0 1,-24 24,24 0,0 0,-25 1,26-26,-1 50,-25-25,25 0,1 1,-1-1,0 25,0-25,0 25</inkml:trace>
  <inkml:trace contextRef="#ctx0" brushRef="#br1" timeOffset="799037.6202">18331 10096,'-25'74,"50"-148,-50 173,25-74,25 24,-25-24,0 25,0-26,0 26,0-25,0 24,0-24,0 0,0 0,25 0,-25-1</inkml:trace>
  <inkml:trace contextRef="#ctx0" brushRef="#br1" timeOffset="799321.8964">18629 10294,'-273'149,"546"-298,-546 323,273-150,25 1,-1 0,1-25,0 25,0 0,0-25,-1 24,26-24,-25 25,24-25,1 0,0 25,-1-25</inkml:trace>
  <inkml:trace contextRef="#ctx0" brushRef="#br1" timeOffset="807790.0778">8508 17041,'0'0,"-24"-25,-1 25,0-25,0 25,0 0,1 0,-1 0,0-25,0 25,0 0,1 0,-1 0,-25 0,25 0,0 25,1-25,-1 0,0 25,0-25,0 25,1-25,-1 25,0-1,25 1,-25 0,0 25,25-26,-24 1,24 25,0-25,-25 24,25-24,0 25,25-26,-25 26,24-25,-24 25,25-26,0 1,0 0,0 0,24 0,-24-25,25 24,-1-24,-24 25,25-25,-1 0,26-25,-26 25,1-24,0 24,-1-25,1 0,-25 0,24-24,-24 24,0 0,0-25,-1 25,1 1,-25-26,0 25,0-24,0 24,0 0,-25 0,25 0,-24 1,-1-1,0 25,-25-25,26 0,-26 25,25 0,-24 0,-1-25,0 25,1 0,-1 0,1 25,-1-25,0 25,1-25,24 25</inkml:trace>
  <inkml:trace contextRef="#ctx0" brushRef="#br1" timeOffset="808148.8731">7467 17165,'0'-50,"0"100,-25-100,25 25,-25 25,25 25,0 0,0 0,0 0,0-1,0 1,0 0,0 0,0 24,25-24,-25 0,25 0,-25 0,24-1,-24 1,0 0,25 0,-25 0,0 0,25-1,-25 1</inkml:trace>
  <inkml:trace contextRef="#ctx0" brushRef="#br1" timeOffset="808504.9016">7690 17289,'-174'99,"174"-74,174-149,-348 273,149-149,25 24,0 1,0 0,0 0,25 0,0-25,0 25,0-25,-1 0,1 0,0 0,0 0,0 24,-1-24,1 0,0 0</inkml:trace>
  <inkml:trace contextRef="#ctx0" brushRef="#br1" timeOffset="811487.9251">18579 18231,'0'0,"0"25,25-25,0 25,-1-25,1 25,0-25,0 0,0 0,-1 25,26-25,0 0,-25 0,24 24,1-24,24 0,-24 0,-1 0,26 25,-26-25,26 0,-1 25,-24-25,24 0,1 0,-26 25,26-25,-1 0,1 25,-1-25,-24 0,24 0,0 0,1 0,-1 0,25 0,-24 0,-1 0,1 0,-1 0,0 0,1 0,24-25,-24 25,-1 0,0-25,-24 25,24 0,1-25,-26 25,26 0,-26-25,1 25,0-24,-1-1,1 25,-1-25,1 25,-25-25,24 0,-24 1,25 24,-25-25,-25 0,25 0,-1-24,-24 24,25 0,-25 0,0 0,0-24,0 24,0 0,-25 0,25-24,-24 24,-1 0,25-24,-25 24,0-25,0 25,-24 1,24-26,0 25,-25 0,26-24,-26 24,25 0,-24-25,24 26,-25-1,1 0,-1 0,0 0,1 1,-26-1,26 0,-1 25,-24-25,24 0,-24 1,-1 24,26-25,-26 25,1-25,-1 25,1 0,24-25,-24 25,0 0,-1 0,1 0,-1 0,1 0,0 0,-1 0,1 0,-1 25,1-25,-1 0,1 25,0-25,-1 25,26-1,-26-24,1 25,-1 0,26 0,-26 0,26-1,-1 1,-24 0,24 0,0 0,1 24,-1-24,1 0,24 24,-25-24,25 0,-24 25,24-25,0 24,25-24,-25 0,25 24,-24-24,24 25,0-25,0 24,0-24,24 25,-24-26,25 26,-25-25,25 0,0 24,0-24,-1 0,1 0,25-1,-1 1,-24 0,25 0,-1 0,26-25,-25 24,-1-24,26 25,-26-25,1 0,24 25,-24-25,24 0,-24 0,24 0,-24 0,24 0,-24 0,-1 0,1 0,0 0,-1 0,1 0</inkml:trace>
  <inkml:trace contextRef="#ctx0" brushRef="#br1" timeOffset="812179.4674">15230 17661,'0'-25,"25"25,-25-25,0 50,0 0,0 0,0 0,0-1,0 1,0 0,0 0,0 0,0-1,0 1,0 0,0 0</inkml:trace>
  <inkml:trace contextRef="#ctx0" brushRef="#br1" timeOffset="812468.8057">15429 17735,'-50'174,"75"-174,0-174,-25 373,25-199,-1 25,1-25,0 0,0 0,0 0,-1 0,1 0,0 0,0 0,0 0,0 0,-1 0</inkml:trace>
  <inkml:trace contextRef="#ctx0" brushRef="#br1" timeOffset="812711.6706">15280 18256,'347'-124,"-694"248,719-248,-347 124,0 0,0 0</inkml:trace>
  <inkml:trace contextRef="#ctx0" brushRef="#br1" timeOffset="813231.3294">15652 18504,'0'0,"-25"-25,0 25,1 0,-1 0,0 0,0 0,0 0,25 25,-24-25,-1 25,25 0,-25-25,25 25,-25 0,25-1,0 1,0 0,0 0,0 0,0-1,0 1,0 0,25 25,-25-26,25 1,-25 0,25 0,-1 0,-24-1,25 1</inkml:trace>
  <inkml:trace contextRef="#ctx0" brushRef="#br1" timeOffset="813536.7089">16049 18529,'0'0,"74"50,-74-25,25-1,0 1,-25 0,25 0,-25 0,0-1,0 1,0 0,0 0,-25 0,25-1,-25 1,0 25,1-25,-1-1,0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6:35:38.06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3448 2034,'0'0,"0"-25,0 0,0 1,0-1,0 0,0 0,0 0,-25 1,1-1,-1 25,0 0,0 0,25 25,-25-25,1 24,-1 1,0 0,0 0,25 0,-25-1,1 1,24 0,0 0,0 0,0-1,0 1,0 0,0 0,0 0,0-1,0 1,0 0,24 0,-24 0,25-1,0 1,0 0,-25 0,25-25,-25 25,24-1,1-24,-25 25,25-25,-25 25,25 0,-25 0,25-25,-25 24,0 1,-25-25,0 25,0-25,0 0,1 25,-1-25,0 0,0 0,25-25,25 25,0 0,0 0,-1-25,1 25,25-25,-25 25,-1-24,1 24,0 0,0-25,0 25,-25-25,24 25,1-25,0 25,-25-25,0 1,-25 24,0 0,25 24,-24-24,24 25,0 0,-25-25,25 25,0 0,0-1,25-24,-25 25,24-25,1 0,0 0,0 0</inkml:trace>
  <inkml:trace contextRef="#ctx0" brushRef="#br0" timeOffset="219.9705">3895 2431,'0'-25,"-25"25,25 25,-25-25,0 0,25 25,-25-25,1 24,-1-24,0 25,25 0,-25 0,25 0,0-1,0 1,25 0,-25 0,25-25,0 0,-1 0,1-25,0 25</inkml:trace>
  <inkml:trace contextRef="#ctx0" brushRef="#br0" timeOffset="763.8679">4093 1984,'0'0,"0"-24,0-1,0 0,0 0,-25 25,25-25,-24 1,24-1,0 50,24-25,-24 24,25 1,0 0,0 0,-25 24,25-24,-1 0,-24 25,25-26,-25 1,25 25,-25-1,0-24,0 25,0-25,0 24,0-24,0 25,0-26,0 1,0 0,0 0,0 0,-25-1,0-24,1 0,24-24,0-1,0 0,0 0,0 0,24 1,-24-1,25 25,-25-25,25 25,0-25,0 25,-1-25,1 25,0 0,0 0,-25-24,25 24,-1 0,-24 24,0 1,25-25,-25 25,0 0,0 0,0-1,0 1,0 0,0 0,0 0,0-1,25 1,0 0,0-25,-1 0,1 0</inkml:trace>
  <inkml:trace contextRef="#ctx0" brushRef="#br0" timeOffset="1287.3835">4738 2480,'0'-24,"-25"24,0 24,25 1,-24-25,24 25,0 0,24 0,1-25,0 0,0 0,0 0,-1 0,-24-25,25 25,-25-25,25 25,-25-25,0 0,25 25,0 0,-25 25,24-25,-24 25,25 0,-25 0,0-1,0 1,0 0,0-50,0 0,25 1,-25-1,25 25,-25-25,25 0,-25 0,25 25,-25-24,24 24,1-25,0 25,-25 25,25-25,-25 24,25 1,-25 0,0 0,0 0,0-1,0 1,-25 0</inkml:trace>
  <inkml:trace contextRef="#ctx0" brushRef="#br0" timeOffset="1511.2559">5532 2257,'25'25,"-25"0,0 0,0-1,0 1,0 0,0 0,0 0,0-1,0 1</inkml:trace>
  <inkml:trace contextRef="#ctx0" brushRef="#br0" timeOffset="1698.247">5433 2183,'0'-25,"0"0,0 0,24 25,1 0,-25-24,25 24,0 0,0-25,-1 25,1 0,0 0,0-25,0 25,-1 0,-24 25</inkml:trace>
  <inkml:trace contextRef="#ctx0" brushRef="#br0" timeOffset="1878.1441">5557 2629,'0'0,"24"0,1-25,0 25,0-24,0 24,-25-25,24 25,1-25,0 25,0 0,24 0,-24-25</inkml:trace>
  <inkml:trace contextRef="#ctx0" brushRef="#br0" timeOffset="2439.2235">3002 2927,'-25'0,"0"0,50 0,0 0,0 0,-1 0,1 25,25-25,-25 0,24 0,1 0,24 0,-24 0,24 0,1 0,-1 0,0 25,26-25,-26 0,25 0,1 0,-1 0,0 0,0 0,0 0,1-25,-1 25,0 0,0 0,0 0,1 0,-26 0,25-25,-24 25,-1 0,1 0,-1 0,0 0,1 0,-1 0,1 0,-26 0,26 0,-26 0,26 0,-26 0,1 0,-25 0,24 25,-24-25,0 0,0 0,0 0,-50 0</inkml:trace>
  <inkml:trace contextRef="#ctx0" brushRef="#br0" timeOffset="3245.4573">4589 3919,'0'-25,"0"1,-25-1,1 0,-1 25,0 0,0 0,0 0,1 25,-1-25,25 25,-25-25,0 24,0 1,25 0,0 0,-24-25,24 25,0-1,0 1,0 0,24 0,1 0,-25-1,25 1,0-25,0 25,-1-25,1 25,0 0,0-25,0 24,-1-24,1 25,0-25,0 25,0-25,-25 25,0 0,0-1,-25 1,0-25,25 25,-25-25,0 0,1 25,-26-25,25 0,0 0,1 25,-1-25,0 0,0 0,0 0,1 0,24-25</inkml:trace>
  <inkml:trace contextRef="#ctx0" brushRef="#br0" timeOffset="3758.2551">4936 4118,'25'0,"-25"24,0 1,0 0,-25 0,25 0,0-1,0 1,0 0,0 0,0 0,0-1,25 26,-25-25,25 0,-25-1,0 1,25 0,-25 0,0 0,0-1,0 1,0-50,-25 1,25-1,0 0,0 0,-25 0,25-24,0 24,0 0,0-24,0 24,0-25,0 25,0-24,0 24,0 0,0-24,0 24,0 0,0 0,0 0,25 1,-25-1,0 0,0 0,25 25,0 0,0 0,-1 0,-24 25,25-25,-25 25,0 0,0-1,0 1,0 0,0 0,0 0,0-1,0 1,0 0,-25-25,25 25,0 0,-24-1</inkml:trace>
  <inkml:trace contextRef="#ctx0" brushRef="#br0" timeOffset="4952.0521">7219 3994,'0'-25,"0"50,0-1,0 1,0 0,0 0,0 0,0-1,0 1,0 0,0 0,0 0,24-1,1-24,-25 25,25-25,0-25,0 25,-25-24,0-1,24 25,-24-25,0 0,0 0,25 1,0-1,0 25,0 0,-1 25,1-25,0 0,0 24,0-24,-25 25,24-25,1 0,-25-25,0 1,0-1,0 0,-25 0,25 0,0 1,0-1,-24 25,24-25</inkml:trace>
  <inkml:trace contextRef="#ctx0" brushRef="#br0" timeOffset="5180.261">7863 4018,'25'0,"0"0,0 0,0 0,-1 0,1 0,0 0,-25-24,25 24,0 0</inkml:trace>
  <inkml:trace contextRef="#ctx0" brushRef="#br0" timeOffset="5375.2506">7963 4242,'0'24,"-25"-24,50 0,-1-24,1 24,0-25,25 25,-26 0,1-25,0 25,0 0,0-25</inkml:trace>
  <inkml:trace contextRef="#ctx0" brushRef="#br0" timeOffset="6181.1958">8856 3919,'-25'25,"0"0,25 0,-25-25,25 24,-25 1,25 0,-24-25,24 25,-25 0,0-1,25 1,-25-25,25 25,-25 0,1-25,24 25,-25-25,0 0,0 0,0 0,25-25,0 0,0 0,0 0,25 25,-25-24,25 24,0 0,0 0,-1 0,1 0,0 0,-25 24,25-24,0 0,-1 25,1-25,0 25,0-25,-25 25,25-25,-1 0,-24 25,25-25,0 0,0 0,0 0,-1 0,1 0,-25-25,0 0,0 0,0 0,0 1,0-1,0 0,-25 25,25-25,-24 0</inkml:trace>
  <inkml:trace contextRef="#ctx0" brushRef="#br0" timeOffset="6903.9576">9674 4217,'0'0,"0"25,-25-25,25 24,-24-24,-1 25,0 0,0 0,25 0,-25-1,1-24,-1 25,25 0,-25 0,0 0</inkml:trace>
  <inkml:trace contextRef="#ctx0" brushRef="#br0" timeOffset="45565.0881">11535 3944,'0'0,"-25"0,0-25,0 25,25-25,-25 25,1 0,-1 0,25 25,-25-25,0 25,25 0,-25 0,25-1,-25 1,25 0,0 0,0 0,0-1,0 1,0 0,0 0,0 0,25-1,-25 1,25-25,-25 25,25 0,0-25,0 25,-1-25,1 0,0 0,-25-25,25 25,0-25,-1 0,-24 0,25 1,-25-1,0 0,0 0,0 0,0-24,0 24,0 0,-25 0,25 1,-24-1,24 0,-25 25,0-25,0 0,0 25,1-24,-1 24,0 24,0-24,25 25,0 0,-25-25,25 25</inkml:trace>
  <inkml:trace contextRef="#ctx0" brushRef="#br0" timeOffset="50813.5027">12155 3572,'0'0,"0"-25,-25 50,25 0,-25-1,25 1,0 0,-25 0,25 0,0 24,0-24,-25 0,25 25,0-26,-24 26,24-25,0 24,-25-24,25 0,0 25,-25-26,25 1,0 25,0-25,0-1,0 1,-25 0,25 0,0 0,0-1,0 1,0 0,25-25,0 0,0 0,-1 0,1 0,0 0,0 0,0 0,-1 0,1 0,0-25,0 25,0 0,-1 0,1 0,0 0,0-25,0 25,-1 0,1 0</inkml:trace>
  <inkml:trace contextRef="#ctx0" brushRef="#br0" timeOffset="51121.4298">12254 4068,'-25'0,"25"-25,25 25,0 0,-1 0,-24-25,25 25,0 0,0 0,0 0,-1 0,1 0,0 0,0 0</inkml:trace>
  <inkml:trace contextRef="#ctx0" brushRef="#br0" timeOffset="51651.1323">12626 3894,'0'-24,"25"-1,0 0,-1 25,-24-25,25 25,0 0,0 0,0 0,-1 25,1-25,-25 25,25 0,-25-1,0 1,0 0,0 0,0 0,0-1,0 1,-25-25,25 25,0 0,-25-25,1 25,24-1,-25-24,25 25,-25-25,0 25,0-25,50 0,0 0,0 0,0 0,-1 0,-24-25,25 25,0 0,0 0,0 0,-1 0,1 0,0 0,0 0,0 0</inkml:trace>
  <inkml:trace contextRef="#ctx0" brushRef="#br0" timeOffset="51985.9341">13048 3845,'0'-25,"0"0,24 25,1 0,0-25,0 25,0 0,-1 0,1 0,0 25,0-25,-25 25,25 0,-25 0,0-1,0 1,0 0,24 0,-24 0,0-1,0 1,0 0,0 0,0 0,-24-25,24 24</inkml:trace>
  <inkml:trace contextRef="#ctx0" brushRef="#br0" timeOffset="52474.0735">12998 4118,'0'0,"25"-25,0 25,-1-25,1 0,0 25,0 0,0-25,-1 25,1-24,0 24,0-25,0 25,-1 0,26-25,-25 25,0 0,-1 0,1-25,0 25,0 0,0 0,0 0,-1 0,-24-25,0 50,0 0,0 0,0 0,-24-1,24 1,0 0,24-25,-24 25,25-25,0 0,0 0,-25-25,25 25,-1-25,1 0,-25 1,25 24,-25-25,0 0,0 0,-25 0,0 1,1 24,-1 0,0 0,0 0,0 0,1 0</inkml:trace>
  <inkml:trace contextRef="#ctx0" brushRef="#br0" timeOffset="52826.1663">13817 3597,'-25'0,"0"0,25 24,25-24,0 25,-1-25,1 25,0-25,0 0,0 0,-25-25,0 0,0 1,-25 24,25-25,-25 25,0-25,0 25,1 0,-1-25,0 25,0 0,0 0,1 0</inkml:trace>
  <inkml:trace contextRef="#ctx0" brushRef="#br0" timeOffset="66834.4741">11262 2332,'-25'0,"25"-25,-25 25,50 0,0 0,-1 0,1 0,0-25,0 25,0 0,-25-25,25 25,-1 0,1 0,-25 25,25-25,-25 25,0 0,0-1,0 1,-25 0,25 0,-25 0,1-25,-1 24,0 1,0-25,50 0,0 0,-25-25,25 25,-1 0,1 0,0 0,0 0,0 0,-1 0,1 0,0 25,-25 0,0 0,0 0,0-1,-25 1,25 0,-25-25,25 25,-24-25,24 25,-25-25,0 0,25 25,-25-25,0 0,1 0,-1 0</inkml:trace>
  <inkml:trace contextRef="#ctx0" brushRef="#br0" timeOffset="67074.368">11683 2356,'25'0,"0"0,-25 25,25-25,0 0,-1 0,1 0,0 25,0-25,0 0,-1 0,1 25,0-25,0 0,0 25</inkml:trace>
  <inkml:trace contextRef="#ctx0" brushRef="#br0" timeOffset="67320.5267">12105 2356,'-25'0,"0"0,1 0,-1 0,0 0,0 0,25 25,-25 0,25 0,-24 0,24 24,0-24,-25 0,25 0,-25 24,25-24,0 0,0 0,0 0,-25-25,25 24,0 1</inkml:trace>
  <inkml:trace contextRef="#ctx0" brushRef="#br0" timeOffset="67594.4194">12254 2431,'0'-25,"25"25,-25-25,24 25,1 0,-25-25,25 25,0 0,0 0</inkml:trace>
  <inkml:trace contextRef="#ctx0" brushRef="#br0" timeOffset="68064.1977">12676 2232,'0'-24,"0"-1,-25 0,0 25,0 0,0 0,1 0,-1 0,0 25,0 0,25-1,0 1,-25 0,25 0,0 0,0-1,0 1,25-25,0 0,0 0,0 0,-1 0,1-25,0 25,-25-24,25 24,0-25,-1 0,-24 0,0 50,25 0,-25 0,0-1,0 1,0 0,0 0,25 0,-25-1,0 1,0 0,0 0,0 0,0-1,0 1,0 0</inkml:trace>
  <inkml:trace contextRef="#ctx0" brushRef="#br0" timeOffset="68376.0235">12924 2208,'0'24,"0"1,0 0,0 0,0 0,0-1,0 1,0 0,24 0,1 0,0-25,0 0,-25-25,25 0,-1 0,-24 0,25 1,-25-1,0 0,0 0,0 0,0 1,0-1,0 0,-25 25,1 0,-1 0,0 0,0 0,0 25,1-25,-1 25,0-25</inkml:trace>
  <inkml:trace contextRef="#ctx0" brushRef="#br0" timeOffset="69030.6937">10989 1315,'-25'0,"25"24,0 1,0 0,25 0,-25 0,0-1,25 1,-25 0,24 0,-24 0,0-1,25-24,-25 25,25-25,-25 25,25-25,0 0,-1 0,-24-25,25 25,-25-25,0 1,0-1,25 0,0 25,0 0,-25 25,24-25,1 0,0 25,0-25,0 0,-25-25,0 0,0 0,0 0,0 1,-25-1,25 0,0 0,0 0</inkml:trace>
  <inkml:trace contextRef="#ctx0" brushRef="#br0" timeOffset="69229.6738">11609 1364,'0'-25,"25"25,0-24,-1 24,1-25,0 25,0 0</inkml:trace>
  <inkml:trace contextRef="#ctx0" brushRef="#br0" timeOffset="69428.6734">11634 1538,'0'-25,"0"0,25 25,-25-25,24 25,1-24,0-1,25 25,-26-25,1 25</inkml:trace>
  <inkml:trace contextRef="#ctx0" brushRef="#br0" timeOffset="69902.3821">12204 1215,'25'0,"-25"25,-25-25,25 25,-25 0,25 0,0-1,-24 1,24 0,0 0,0 0,0-1,-25-24,0 0,25-24,0-1,0 0,25 25,0 25,-1-25,1 0,0 0,0 0,0 25,-1-25,1 0,0 0,0 0,0-25,-1 25,1 0,-25-25,0 0,0 0,0 1,0-1,-25 25,25-25,-24 25,-1-25,25 0,-25 25,0-24,0 24,1 0,-1-25,0 25</inkml:trace>
  <inkml:trace contextRef="#ctx0" brushRef="#br0" timeOffset="70810.9219">12626 868,'0'0,"0"-25,0 1,0-1,0 0,-25 25,0 0,25-25,-24 25,-1-25,0 25,0 0,-25 0,26 0,-1 0,-25 0,1 0,24 0,-25 25,1-25,24 0,-25 0,1 25,24-25,-25 25,1-25,-1 25,0-25,-24 24,24 1,-24 0,24-25,-24 25,24 0,-24-1,24 1,-24-25,24 25,-24 0,24 0,1-25,-1 24,0 1,1-25,-1 25,1 0,24-25,0 25,0-25,0 24,1-24,-1 25,0-25,0 25,0-25,1 25,-1-25,0 0,25 25,0-1,0 1,0 0,0 0,0 0,25-1,-25 1,25 25,-1-25,-24 24,25-24,0 25,0-1,0-24,-1 25,-24-1,25 1,0 0,0-26,0 26,-1 0,-24-26,25 26,0-25,0 24,-25-24,25 0,-1 0,1 0,0-25,-25 24,25-24,-25-24,25 24,-1-25,1 0,0 0,0 25,-25-25,49 1,-24-1,0 25,0-25,24 0,-24 0,25 25,0-24,-26-1,26 25,0-25,-1 0,26 25,-26-25,1 25,24-24,-24 24,24-25,-24 25,24-25,1 25,-26 0,26-25,-1 25,0 0,-24-25,25 25,-1 0,-24-24,-1 24,1-25,-1 25,1-25,-25 25,24-25,-24 25,0-25,0 1,0 24,-25-25,24 0,-24 0,25 25,-25-25,0 0,0 1,0-1,0 0,0 0,-25 0,25 1,-24-1,-1 25,0-25,0 0,0 0,1 1,-1-1,0 0,-25 0,26 0,-26 1,25-1,-24 0,-1 25,25-25,-24 0,-1 1,25 24,-25-25,26 0,-26 0,25 25,0-25,-24 1,24 24</inkml:trace>
  <inkml:trace contextRef="#ctx0" brushRef="#br0" timeOffset="77489.4977">4589 5209,'0'25,"0"0,0-1,0 1,0 0,0 0,0 0,0-1,0 26,0-25,0 0,0 24,0-24,0 0,0 0,0 24,0-24,0 0,0 0,0-1,0 1,0 0,0 0</inkml:trace>
  <inkml:trace contextRef="#ctx0" brushRef="#br0" timeOffset="77696.5786">4391 5333,'0'-25,"0"0,0 1,25 24,-25-25,24 25,-24-25,25 25,-25-25,25 25,0-25,0 25,-1-24,1 24,0 0,0-25,0 25,-1 0,1 0,0 0,0 0</inkml:trace>
  <inkml:trace contextRef="#ctx0" brushRef="#br0" timeOffset="78311.459">4961 5556,'25'0,"-25"25,0 0,25 0,-25-1,0 1,0 0,0 0,0 24,25-24,-25 0,0 0,0 0,0 0,0-1,0 1,0 0,0 0,25 0,-25-1,-25-24,25-24,-25 24,25-25,-25 0,25 0,0 0,0 1,0-1,0 0,0 0,0 0,0 0,0-24,0 24,0 0,0 0,0 1,0-1,0 0,0 0,0 0,0 1,0-1,0 0,0 0,25 25,-25-25,25 25,0 0,-25-24,24 24,1 0,0 0,0 0,0 24,-1 1,-24 0,0 0,0 0,0-1,0 1,0 0,-24-25,24 25,0 0,-25-1,25 1,-25 0,0-25,25 25,-25 0</inkml:trace>
  <inkml:trace contextRef="#ctx0" brushRef="#br0" timeOffset="79522.5601">6871 5507,'0'-25,"0"0,0 0,25 25,-25 25,0 0,0 0,0-1,0 1,25 0,-25 0,0 0,0-1,25-24,-25 25,0 0,24 0,-24 0,25-25,0 0,0 0,-25-25,25 25,-1-25,-24 0,25 25,-25-25,25 25,-25-24,25 24,-25-25,25 50,0-25,-1 24,1-24,0 25,0-25,0 0,-25 25,24-25,-24-25,0 0,0 1,0-1,0 0,0 0,-24 0,24 1,0-1,0 0,0 0,24 25</inkml:trace>
  <inkml:trace contextRef="#ctx0" brushRef="#br0" timeOffset="79820.3999">7640 5655,'-25'0,"25"25,25-25,0 0,0 0,0 0,-1 0,1 0,0 0,0-25,0 25,-1 0,1 0,0 0</inkml:trace>
  <inkml:trace contextRef="#ctx0" brushRef="#br0" timeOffset="80065.4168">7690 5904,'0'0,"-25"0,25-25,25 25,0-25,-1 25,1 0,0-25,0 25,0 0,24-25,-24 25,0 0,0-25,-1 25,1 0</inkml:trace>
  <inkml:trace contextRef="#ctx0" brushRef="#br0" timeOffset="80425.3888">8558 5581,'0'-25,"-25"25,0 0,25 25,-24-25,24 25,0 0,0-1,0 1,0 0,0 0,0 0,24-25,1 24,0-24,0 0,0 0,-1 0,1 0,-25-24,25 24,0-25,-25 0,25 25,-25-25,24 0,-24 1,0-1,0 0,0 0,0 0,0 1,-24-1,-1 25,25-25,-25 25,0 0,0 0,1 0,-1 0</inkml:trace>
  <inkml:trace contextRef="#ctx0" brushRef="#br0" timeOffset="124922.1027">11411 5308,'0'0,"-25"0,25 25,-25-25,25 25,0 0,0-1,0 1,0 0,25 0,0 0,-25-1,24-24,-24 25,25-25,0 25,0 0,0-25,-25 25,24-25,-24 24,25-24,-25 25,25-25,-25 25,0 0,-25-25,0 0,25 25,-24-25,-1 0,0 24,0-24,0 0,1 0,-1 0,0 0,0 0,0 0,0 0</inkml:trace>
  <inkml:trace contextRef="#ctx0" brushRef="#br0" timeOffset="125115.0385">11286 5432,'0'0,"0"-25,25 25,0-24,0-1,0 0,0 25,-25-25,24 25,1 0,0-25,0 25,0-24,-1 24,1 0,0 0</inkml:trace>
  <inkml:trace contextRef="#ctx0" brushRef="#br0" timeOffset="125857.7808">11907 5234,'0'0,"24"0,-24-25,25 25,-25-25,0 50,0 0,0 0,0-1,0 1,0 25,0-25,0-1,0 1,0 0,0 25,-25-26,25 26,0-25,0 0,0-1,0 26,0-25,0 0,0-1,0 1,0 0,0 0,0 0,0 0,0-1,0 1,0 0,0 0,25-25,0 0,0 0,0 0,-1 0,1 0,0 0,0 0,0 0,-1-25,1 25,0 0,0 0,0 0,-1 0,1 0,0 0,0 0,0 0,-1 0,1 0,0 0,0 0,0 0,0 0,-1 0,1 0,0 0,0 0,0 0,-25 25,24-25,1 0,-50 0,1 0,24-25</inkml:trace>
  <inkml:trace contextRef="#ctx0" brushRef="#br0" timeOffset="166957.259">12626 5556,'0'-25,"-25"25,25-24,-25 24,25-25,0 0,0 0,-24 25,24 25,0 0,0 0,0-1,0 1,0 0,0 0,0 0,0-1,0 1,24 0,-24 0,25 0,-25-1,25-24,0 0,0-24,-25-1,0 0,0 0,0-24,0 24,0 0,0 0,0 0,0 1,0-1,-25 25,25-25,-25 25,25-25,-25 25,25-25,-25 25,1 25,-1 0</inkml:trace>
  <inkml:trace contextRef="#ctx0" brushRef="#br0" timeOffset="167334.0895">12775 5159,'0'0,"0"25,25-25,-1 0,1 25,0-25,0 25,0-25,-1 0,1 0,0 0,0-25,-25 0,0 0,-25 1,0-1,0 25,25-25,-24 25,-1 0,25-25,-25 25,0 0,0 0,1 0,-1 0,25 25,-25-25,25 25</inkml:trace>
  <inkml:trace contextRef="#ctx0" brushRef="#br0" timeOffset="169487.0975">3671 4837,'0'0,"25"0,0 0,0 0,0 0,-1 0,1 0,0 0,0 0,0 0,-1 0,1 0,0 0,0 0,0 0,0 0,-1 0,1 0,0 0,0 0,0 0,-1 0,1 25,0-25,0 0,0 0,-1 0,1 0,0 0,25 0,-26-25,1 25,0 0,25 0,-26 0,1 0,25 0,-25 0,-1 0,26 0,-25 0,0-25,24 25,-24 0,25 0,-26 0,1 0,25 0,-25 0,24 0,-24 0,25 0,-25 0,-1-25,26 25,-25 0,0 0,24 0,-24 0,0 0,24 0,-24 0,25-25,-25 25,-1 0,26 0,-25 0,24 0,-24 0,25 0,-25 0,24 0,1 0,-25 0,24-24,-24 24,25 0,-26 0,26 0,-25 0,25 0,-26 0,26 0,-25 0,24 0,1 0,-25 0,24 0,-24 0,25 0,-1 0,1 0,-25 0,24 0,1 0,-25 0,24 0,1 0,0 0,-26 0,26 0,0 0,-26 0,26 0,0 0,-1 0,-24 0,25 0,-1 0,1 0,0 0,-1 0,1 0,-1 0,1 0,-25 0,24 0,1 0,0 0,-1 0,1 0,-1 0,1 0,0 0,-26 0,26 0,0 24,-1-24,1 0,0 0,-1 0,1 0,-1 0,1 0,-25 0,24 25,1-25,0 0,-1 0,-24 0,25 0,-1 0,1 0,-1 0,1 0,0 0,-1 0,1 0,-25 25,24-25,1 0,0 0,-1 0,1 0,-1 0,1 0,0 0,-26 0,26 0,0 0,-1 0,1 0,-1 0,1 0,0 0,-1 0,1 0,-1 0,1 0,-25 0,24 0,1 0,0 0,-1 0,1 0,0 0,-1 0,1 0,-1 0,1 0,0 0,24 0,-24 0,-1 0,1 0,-1 0,1 0,0 0,-1-25,1 25,-1 0,26 0,-25 0,-1 0,1 0,-1 0,1 0,24 0,-24 0,0 0,-1 0,1 0,-1-25,1 25,24 0,-24 0,0 0,-1 0,1 0,24-24,-24 24,-1 0,26 0,-25 0,-1 0,26-25,-26 25,1 0,24 0,-24 0,-1 0,1 0,24 0,-24-25,0 25,-1 0,26 0,-26 0,1-25,-1 25,26 0,-25 0,-1 0,1 0,-1-25,1 25,0 0,-1 0,1 0,-1 0,1 0,-25-24,24 24,1 0,0 0,-1 0,1 0,-25 0,24-25,1 25,-25 0,-1 0,26 0,-25 0,0 0,0 0,-1 0,1-25,0 25,0 0,0 0,-1 0,1 0</inkml:trace>
  <inkml:trace contextRef="#ctx0" brushRef="#br0" timeOffset="171940.5207">3696 3448,'25'0,"0"0,0 0,-1 0,1 0,0 0,0 0,0 0,-1 0,1 0,0 0,0 0,25 0,-26 0,1 0,25 0,-25 0,24 0,-24 0,25 0,-1 0,-24 0,25-25,-1 25,-24 0,25 0,-1 0,-24-25,25 25,-1 0,1 0,-1 0,1 0,0-25,-1 25,1 0,0 0,-1 0,1-24,-1 24,-24 0,25 0,-1 0,1 0,0-25,-1 25,1 0,-1 0,1 0,0 0,-1 0,1 0,-1-25,1 25,0 0,-1 0,1 0,-1 0,1 0,0 0,-1-25,1 25,0 0,-1 0,1 0,-1 0,1 0,0 0,24 0,-24 0,-1-25,1 25,-25 0,24 0,1 0,-1 0,1 0,0 0,-1 0,1 0,0 0,-1 0,1 0,-1 0,1 0,0 0,-1 0,1 0,-1 0,1 0,-25 0,24 0,1 0,0 0,-1 0,1 0,-1 0,-24-24,25 24,-1 0,1 0,0 0,-1 0,1 0,0 0,-1 0,1 0,-1 0,1 0,0-25,-1 25,1 0,-1 0,1 0,0 0,-1 0,1 0,-1-25,1 25,0 0,24 0,-24 0,-1 0,1-25,24 25,-24 0,0 0,-1 0,1 0,24 0,-24-25,-1 25,1 0,0 0,24 0,-24 0,-1 0,1 0,-1 0,1 0,0-24,24 24,-24 0,-1 0,1 0,0-25,-1 25,1 0,-1 0,1 0,0 0,-1 0,1 0,-1 0,1-25,0 25,-1 0,-24 0,25 0,-1 0,1 0,-25 0,24 0,1 0,0 0,-26 0,26 0,0 0,-1 0,-24 0,25 0,-1 0,1 0,-1 0,-24 0,25 0,-1 0,1 0,-25 0,24 0,-24 0,25 0,-1 0,-24 0,25 0,-1 0,-24 0,25 0,-1 0,-24 0,25 0,0 0,-1 0,1 0,-25 0,24 0,1 0,-1 0,1 0,-25 0,24 0,1 0,0 0,-26 0,26 0,0 0,-1 0,1 0,-1 0,-24 0,25 0,-1 0,1 0,0 0,-1 0,-24 0,25 0,-1 0,1 0,0-25,-1 25,1 0,-1 0,1 0,0 0,-1 0,1 0,-1 0,1 0,0 0,24 0,-24 25,-1-25,1 0,24 0,-24 0,0 0,-1 0,26 0,-26 0,26 0,-26 0,26 0,-26 0,26 0,-26 0,26 0,-26 0,1 0,24 0,-24 0,24 0,-24 0,0 0,24 0,-24 0,24 0,0 0,-24 0,24 0,-24 0,24 0,-24 0,24 0,-24 0,24 0,-24 0,24 0,1 0,-25 0,24 0,0-25,-24 25,24 0,1 0,-26 0,26 0,-1 0,-24 0,24 0,1 0,-26 0,26 0,-1 0,1 0,-1 0,-24 0,24 0,0 0,1 0,-1 0,-24 0,24 0,1 0,-1 0,0 0,1 0,-1 0,1 0,-1 0,-24 0,24 0,1 0,-1 0,-24 0,24 25,0-25,1 0,-26 0,26 0,-26 0,26 0,-26 0,26 0,-26 0,1 0,0 0,24 0,-24 0,-1 0,1 0,0 0,-1 0,1 0,-1 0,1 0,0 0,-1 0,1 0,-1 25,1-25,-25 0,24 0,-24 0,25 0,-25 0,-1 0,1 0,25 0,-25 0,0 0,-1 0,1 0,0-25,0 25,0 0,-1 0,1 0,0 0,0 0,0 0,-1 0,1 0,0 0,-50 0,0 0</inkml:trace>
  <inkml:trace contextRef="#ctx0" brushRef="#br0" timeOffset="174840.1411">3622 3448,'0'25,"0"-1,0 1,-25-25,25 25,0 0,0 0,0-1,0 1,0 0,0 0,0 0,0 0,0-1,0 1,0 0,0 0,0 0,0-1,0 26,0-25,0 0,0 24,0-24,0 25,0-1,25-24,-25 25,0-1,0 1,25-1,-25 1,0 0,0 24,24-24,-24 24,0-24,25 24,-25-24,0-1,25 26,-25-26,0-24,25 25,-25-1,0-24,0 25,25-1,-25-24,0 0,24 25,-24-26,0 26,0 0,25-26,-25 26,0-25,0 24,0-24,0 25,0-25,25-1,-25 26,0-25,0 25,25-26,-25 1,0 0,0 25,0-26,0 1,0 0,25 0,-25 0,0-1,0 1,0 25,0-25,24-1,-24 1,0 0,0 0,0 0,0-1,25-24,-25 25,0 0,25 0,-25 0,0-1,0 1,0 0,25-25,0 0,-25-25,25 25,-25-25,24 25,-24-24,25 24,0 0,0 0,0 0,-1 0,1 0,0 0,0 0,0 0,-1 0,1 0,25-25,-25 25,-1 0,1 0,0 0,25 0,-26 0,26-25,-25 25,24 0,-24 0,25 0,-25 0,24 0,1 0,-25 0,24 0,1 0,-25 0,24 0,1 0,-25 0,24 0,1 0,-25 0,24 0,-24 0,25 0,-1 0,-24 0,25 0,-1 0,-24 0,25 25,-1-25,-24 0,25 0,-1 0,-24 0,25 0,-1 0,-24 0,25 0,-1 0,-24 0,25 0,0 0,-1 0,-24 0,25 0,-1 0,1 0,-1 0,1 0,0 0,-1 0,1 0,-1 0,1 0,0 25,-1-25,1 0,-1 0,1 0,0 0,-1 0,1 0,0 0,24 0,-24 0,-1-25,26 25,-26 0,1 0,24 0,-24 0,24 0,-24 0,24 0,-24 0,24 0,-24 0,24 0,1 0,-1 0,-24 0,24 0,1 0,-26 0,26 0,-1 0,-24 0,24 0,0 0,1 0,-26 0,26 0,-1 0,1 0,-1 0,-24 0,24 0,1 0,-1 0,0 0,1 0,-1 0,1 0,-1 0,0 0,1 0,-26 0,26 0,-1 0,1 0,-1 0,1 0,-26 0,26 0,-1 0,0 0,1 0,-1 0,1 0,-1 0,-24 0,24 0,0 0,1 0,-1 0,1-25,-1 25,1 0,-1 0,-24 0,24 0,0 0,1 0,-1 0,1 0,-1 0,0-25,1 25,-1 0,1 0,-1 0,1-25,-1 25,0 0,1 0,24 0,-25 0,1-24,-1 24,1 0,24 0,-25 0,1 0,24 0,-25-25,26 25,-26 0,25 0,0-25,1 25,-1 0,0 0,0-25,1 25,-1 0,-25-25,25 25,1 0,-26 0,25-24,0 24,-24 0,24 0,-25-25,26 25,-26 0,1 0,24-25,-25 25,25 0,-24 0,24 0,-25-25,1 25,24 0,-25 0,1 0,24-25,-24 25,-1 0,0 0,26 0,-26-24,0 24,1 0,-1 0,1 0,-1 0,0 0,-24 0,24 0,1-25,-1 25,1 0,-26 0,26 0,-1 0,-24 0,24 0,-24 0,24 0,-24 0,24 0,-24 0,24 0,-24 0,-1 0,26 0,-26-25,1 25,25 0,-26 0,1 0,24 0,-24 0,-1 0,26 0,-26 0,1 0,0-25,-1 25,26 0,-26 0,1 0,-1 0,1 0,0 0,-1 0,1 0,0-25,-1 25,1 0,-1 0,1 0,0 0,-1 0,1 0,-1 0,1-24,0 24,-26 0,26 0,0 0,-1 0,1 0,-1-25,1 25,0 0,-1 0,1 0,0 0,-1 0,1 0,-1 0,1 0,0 0,24-25,-24 25,-1 0,1 0,-1 0,1 0,0 0,-1 0,-24 0,25 0,-1 0,1 0,-25 0,24 0,1 0,-25 0,-1 0,26 0,-25 0,0 0,0 0</inkml:trace>
  <inkml:trace contextRef="#ctx0" brushRef="#br0" timeOffset="176312.3418">6028 3398,'0'0,"0"-25,-25 25,0-24,0 24,25-25,-24 25,24 25,0-1,0 1,0 0,0 0,0 0,0-1,24 1,-24 0,0 0,0 24,0-24,0 0,0 0,25 0,-25 24,0-24,0 25,0-25,25 24,-25 1,0-25,0 24,0 1,0-1,25 1,-25 0,0-26,0 26,0 24,0-24,25 0,-25-1,0 1,0 24,24-24,-24-1,0 26,0-25,25-1,-25 1,0-1,0 1,0 0,0-1,25 1,-25 24,0-49,0 25,25-1,-25 1,0-25,0-1,25 26,-25-25,0 0,0-1,25 26,-25-25,0 0,0-1,0 1,24 0,-24 0,0 0,0 0,0-1,25 1,-25 0,0 0,0 0,0-1,25 1,-25 0,0 0,0 0,25-1,-25 1,0 0,0 0,0 0,0-1,0 1,25 0,-25 0,0 24,0-24,24 0,-24 0,0 0,0-1,25 1,-25 0,0 0,25 0,-25-1,0 1,25-25,-25 25,0 0,0 0</inkml:trace>
  <inkml:trace contextRef="#ctx0" brushRef="#br0" timeOffset="177613.2113">9749 3200,'0'-25,"0"0,0 50,0 0,0 0,0-1,0 1,0 0,0 0,0 0,0-1,0 1,0 0,0 25,0-26,24 1,-24 25,0-25,0 24,0 1,0-25,0 24,0-24,25 25,-25-1,0 1,0-25,0 24,0 1,0 0,25-1,-25 1,0-25,0 24,0 1,0-1,0-24,0 25,0-1,0-24,0 25,0-1,0-24,0 25,25-25,-25 24,0-24,0 25,0-25,0 24,0-24,0 25,0-26,0 1,25 25,-25-25,0 24,0-24,0 25,24-26,-24 1,0 25,0-25,0 24,0-24,0 0,0 24,25-24,-25 0,0 0,0 24,0-24,0 0,0 0,0 24,0-24,0 0,25 0,-25 0,0 0,0-1,0 1,0 25,25-25,-25-1,0 1,0 0,0 25,25-26,-25 1,0 0,0 0,0 0,24 24,-24-24,0 0,0 0,25-1,-25 1,0 25,0-25,0-1,0 1,25 0,-25 0,0 0,0-1,0 1,0 0,25-25,-25 25,0 0,0-1,0 1,0 0,0 0,25-25,-25-25,0 0,0 0,0 1</inkml:trace>
  <inkml:trace contextRef="#ctx0" brushRef="#br0" timeOffset="179012.195">14536 3125,'-25'0,"25"-24,0 48,0 1,0 0,25-25,-25 25,0 0,0 24,0-24,0 0,0 0,0 24,0-24,25 0,-25 24,0-24,0 25,25-25,-25 24,0-24,0 25,24-1,-24-24,0 25,0 24,25-24,-25-1,0 1,0 0,0-1,0 26,0-26,0 1,25-1,-25 1,0-25,0 24,0 1,0 0,0-1,25-24,-25 25,0-26,0 26,25-25,-25 25,0-26,0 1,24 25,-24-25,0-1,0 1,0 25,0-25,25-1,-25 1,0 0,0 0,0 0,25-1,-25 1,0 0,0 0,0 0,0-1,0 1,0 0,25 0,-25 0,0-1,0 1,25 0,-25 0,0 0,0-1,0 1,0 0,24 0,-24 0,0-1,0 1,25 0,-25 0,0 0,0 0,0-1,25 1,-25 0,0 0,25 0,-25-1,0 1,0 0,25 0,-25 0,0-1,24 1,-24 0,0 0,0 0,25-1,-25 1,0 0,25 0,-25 0,0-1,0 1,0 0,25-25,-25 25,25 0,-25-1,24-24,-24 25,25 0,-25 0,0 0</inkml:trace>
  <inkml:trace contextRef="#ctx0" brushRef="#br0" timeOffset="180355.3395">15826 3473,'0'-25,"0"50,25-25,-25 24,24 1,-24 0,0 0,25 0,-25-1,0 1,25 0,-25 0,25 0,-25 0,0-1,0 1,0 0,25 0,-25 0,0-50,0 0,-25 0,0 0,25 1,0-1,-25 0,25 0,0-25,-25 26,25-1,0 0,0-25,0 26,0-1,0 0,0 0,0 0,0 1,0-1,0 0,0 0,25 0,0 25,0 0,0 0,-25 25,24-25,1 25,-25 0,25-25,-25 25,25-1,-25 1,0 0,0 0,0 0,0-1,0 1,-25 0,25 0,-25-25,25 25,-25-25,25 24</inkml:trace>
  <inkml:trace contextRef="#ctx0" brushRef="#br0" timeOffset="180772.1887">16322 3324,'-25'0,"25"-25,-25 25,25-25,0 50,0 0,0 0,0-1,25 1,-25 0,0 0,0 0,0 24,25-24,-25 25,0-26,0 1,25 0,-25 0,0 25,0-26,0 1,0 0,0 0,0 0,0-1</inkml:trace>
  <inkml:trace contextRef="#ctx0" brushRef="#br0" timeOffset="181624.8403">16570 3646,'0'25,"0"0,0 0,0 0,0-1,0 1,0 0,25-25,-1 25,1-25,0 0,0-25,0 25,-25-25,25 25,-25-25,24 25,-24-24,0-1,0 0,0 0,0 0,-24 0,24 1,-25 24,25-25,-25 0,0 0,0 0,25 1,0-1,0 0,0 0,0 0,0 1,0-1,0 0,25 0,-25 0,25 25,0 0,-25 25,25-25,-25 25,0 0,24-25,-24 25,0-1,0 1,25 0,-25 25,0-26,0 1,25 0,-25 0,0 24,25-24,-25 0,0 0,25 0,-25 0,0-1,24-24,-24 25,0 0,0 0,25-25</inkml:trace>
  <inkml:trace contextRef="#ctx0" brushRef="#br0" timeOffset="181790.9175">16768 3671,'-24'0,"24"-25,0 0,24 25,1 0,-25-24,25 24,0 0,0-25,-1 25,1 0,0 0,0-25,0 25,-1 0</inkml:trace>
  <inkml:trace contextRef="#ctx0" brushRef="#br0" timeOffset="182803.9125">17388 3497,'0'-24,"0"-1,25 25,0 0,-25 25,25-25,0 0,-25 24,24-24,1 25,0 0,0 0,0 0,-25-1,24-24,-24 25,0 0,0 0,-24 0,-1-25,0 0,0 0,0 0,1 0,-1-25,25 0,0 0,25 0,-25 1,24 24,1-25,0 25,0-25,0 25,-1-25,1 25,0-25,0 25,0-24,0 24,-1 0,1 0,-25 24,-25 1,25 0,-24 0,24 0,0-1,0 1,24-25,1 0,0 0,0 0,0 0,-25-25,24 25,-24-24,0-1,0 0,0 0,-24 25,24-25,0 50,24 0,1 0,0 0,0-25,0 0,-1 0,1 0,0-25,0 25,-25-25,25 25,-1-25,-24 0,25 1,-25-1,0 0,25 0,-25 0,0 1,0-1,0 0,0 0,0 0,0 1,-25 24,25-25,-25 25,1-25,24 0,-25 25,0-25,0 1,0 24,25-25,0 50,0-1,0 1,0 0,0 0,0 0,25 24,-25 1,0-25,25 24,-25-24,0 25,25-26,-25 26,0-25,0 0,0-1,0 26,0-25,0 0,0 0,0-1</inkml:trace>
  <inkml:trace contextRef="#ctx0" brushRef="#br0" timeOffset="183040.8926">18033 3572,'-24'0,"24"-25,0 0,24 25,1 0,0 0,-25-25,25 25,0 0,-1 0,1-24,0 24,0 0,0-25,-1 25,1 0,0 0,0 0</inkml:trace>
  <inkml:trace contextRef="#ctx0" brushRef="#br0" timeOffset="184476.6103">17661 3448,'0'-25,"0"50,0 0,-25-25,25 24,0 1,0 0,0 0,25-25,0 0,0 25,0-25,0 0,-1 0,1 0,-25-25,25 25,0 0,0-25,-25 0,0 0,-25 1,0 24,0-25,0 25,1 0,-1 0,0 0</inkml:trace>
  <inkml:trace contextRef="#ctx0" brushRef="#br0" timeOffset="185282.1696">18529 3448,'-24'0,"-1"0,0 0,0 0,0 0,25 25,-24-25,-1 24,25 1,0 0,0 0,0 0,25-25,-1 0,1 0,0 0,0 0,0 0,-25-25,0 0,0 0,-25 25,50 0,-25 25,24-25,1 0,0 0,0 0,0 0,-1 0,1 0,0 0,0-25,0 0,-1 1,-24-1,25 25,-25-25,0 0,0 0,0 1,0-1,0 0,0 0,0 0,0 1,-25-1,25 0,-24 0,-1 0,0 1,25 48,0 1,0 0,0 0,0 0,0-1,0 1,0 25,0-25,25-1,-25 1,0 0,0 25,0-26,0 1,0 0,0 0,0 0,25-1,-25 1,0 0</inkml:trace>
  <inkml:trace contextRef="#ctx0" brushRef="#br0" timeOffset="185650.3785">18728 3473,'0'-25,"25"25,-1-25,1 25,0 0,0 0,-25-25,25 25,0 0,-1 0,1 0,-25-25,25 25,0 0,0 0,-1 0,-24 25,0 0,0 0,0 0,0-1,0 1,0 0,0 0,25-25,-25 25,25-25,0 0,0 0</inkml:trace>
  <inkml:trace contextRef="#ctx0" brushRef="#br0" timeOffset="186234.3093">19274 3497,'0'25,"0"0,0 0,0 0,0-1,24-24,1 0,0 0,-25 25,25-25,0-25,-1 25,1 0,-25-24,25 24,0-25,-25 0,0 0,25 25,-25-25,0 1,24 24,-24 24,25-24,0 0,-25 25,25 0,-25 0,0 0,0-1,0-48,0-1,25 25,-25-25,24 25,-24-25,25 0,-25 1,25 24,0-25,0 25,-25-25,24 25,1 0,0 0,0 0,-25 25,25 0,-25-1,0 1,25-25,-25 25,0 0,0 0,0-1</inkml:trace>
  <inkml:trace contextRef="#ctx0" brushRef="#br0" timeOffset="187770.3039">16619 5159,'0'-24,"0"-1,0 50,-24-25,24 24,0 1,0 0,0 0,0 0,0-1,0 1,24 0,-24 0,25-25,0 25,0-25,0 0,0 0,-1 0,1-25,0 0,-25 0,0 0,0 1,0-1,0 0,0 0,-25 0,0 1,1 24,24-25,-25 25,0-25,0 25,0 0,25-25,-25 25</inkml:trace>
  <inkml:trace contextRef="#ctx0" brushRef="#br0" timeOffset="188099.2871">16818 4911,'-25'0,"25"25,0 0,0 0,25 0,0-1,0 1,-1-25,1 25,0-25,0 0,0 0,-1 0,-24-25,0 0,0 1,-24-1,24 0,-25 0,0 25,0-25,25 1,-25 24,1 0,24-25,-25 25,25 25</inkml:trace>
  <inkml:trace contextRef="#ctx0" brushRef="#br0" timeOffset="189556.3013">17240 5333,'-25'0,"50"0,-1 0,1 0,0 0,0 0,0-25,-1 25,26 0,-25 0,0 0,-1 0,1 0,0-25,0 25,0 0,-1 0,1 0,0 0,0 0,0 0,-50 0,0 0,0 0,0 0</inkml:trace>
  <inkml:trace contextRef="#ctx0" brushRef="#br0" timeOffset="189916.0735">18083 4961,'25'0,"-25"-25,-25 25,0 25,0 0,25 0,-24-1,24 1,-25 0,25 0,0 0,-25 24,25-24,0 25,0-26,0 1,0 25,0-25,0-1,0 1,0 0,25 0,-25 0,25-1,-1 1,1-25,0 25,0-25,0 0,-1 0,1-25</inkml:trace>
  <inkml:trace contextRef="#ctx0" brushRef="#br0" timeOffset="190189.984">18257 5283,'0'-24,"24"24,1 0,0 0,0 0,0 0,-1 0,1 0,-25-25,25 25,0 0</inkml:trace>
  <inkml:trace contextRef="#ctx0" brushRef="#br0" timeOffset="190739.7818">18604 5035,'0'0,"25"-24,-1 24,1 0,-25-25,25 25,0 0,0 0,-25 25,24-25,1 24,0 1,-25 0,0 0,25-25,-25 25,0-1,0 1,0 0,0 0,0 0,-25-1,25 1,-25 0,25 0,-25-25,25 25,-24-25,24 24,-25-24,25 25,-25-25,0 0,0 0,50 0,0 0,0 0,0 0,-1 0,1 0,0 0,0 0,0 0,-25 25,25-25,-1 0,1 0</inkml:trace>
  <inkml:trace contextRef="#ctx0" brushRef="#br0" timeOffset="191062.737">19001 5035,'0'-24,"0"-1,25 25,-1-25,1 25,0 0,-25-25,25 25,0 0,-1 25,1-25,-25 25,25 0,-25-1,0 1,0 0,0 0,0 0,0-1,0 1,0 0,0 0,25 0,-25-1,0 1</inkml:trace>
  <inkml:trace contextRef="#ctx0" brushRef="#br0" timeOffset="191482.3259">19075 5283,'0'-24,"25"24,-25-25,25 25,0 0,-25-25,24 25,1-25,0 25,0-25,0 25,-1 0,-24-24,25 24,0-25,0 25,0 0,-1-25,1 25,0 0,-25-25,25 25,-25 25,0 0,0 0,0-1,-25-24,25 25,0 0,0 0,25-25,0 0,-1-25,-24 0,25 0,-25 1,0-1,0 0,0 0,-25 0,1 1,-1 24,0 0</inkml:trace>
  <inkml:trace contextRef="#ctx0" brushRef="#br0" timeOffset="191772.178">19596 4762,'0'25,"0"0,0 0,0 0,25-25,0 0,-1 0,1 0,0 0,0 0,0-25,-1 25,-24-25,0 0,0 0,0 1,-24 24,24-25,-25 25,0-25,0 25,0 0</inkml:trace>
  <inkml:trace contextRef="#ctx0" brushRef="#br0" timeOffset="192224.0193">20092 4762,'0'-24,"0"-1,0 50,25-1,-25 1,0 0,25 0,-25 0,0 0,0-1,0 26,0-25,0 0,0-1,0 26,0-25,0 0,0 24,-25-24,25 0,0 0,-25-1,25 1,-25 0,25 0,-24 0,-1-1,0 1</inkml:trace>
  <inkml:trace contextRef="#ctx0" brushRef="#br0" timeOffset="192536.8879">20439 5085,'25'0,"0"-25,0 25,0 0,-1 0,1 0,0 0</inkml:trace>
  <inkml:trace contextRef="#ctx0" brushRef="#br0" timeOffset="192718.7024">20464 5283,'0'0,"0"25,-25-25,50 0,0 0,0 0,0-25,-1 25,1 0,0-24,0 24,0 0,-1-25</inkml:trace>
  <inkml:trace contextRef="#ctx0" brushRef="#br0" timeOffset="194467.2248">21258 4911,'-25'0,"25"-24,-25 24,1 0,-1 0,0 0,25-25,0 0,25 25,0-25,-1 25,1 0,0 0,0 25,0-25,-25 25,24-25,-24 25,25-1,-25 1,0 0,25 0,-25 0,0-1,0 1,0 0,0 0,-25-25,25 25,-25-25,25 24,-24-24,-1 25,0-25,0 0,0 0,1 0,24-25,-25 25,50 0,-1 0,1 0,-25 25,25-25,0 0,0 0,-1 25,1-25,0 0,0 0,0 0</inkml:trace>
  <inkml:trace contextRef="#ctx0" brushRef="#br0" timeOffset="194817.2923">21580 4911,'-24'0,"24"-24,0-1,0 0,24 25,1 0,0 0,-25-25,25 25,0 0,-1 0,1 0,0 0,-25 25,25-25,-25 25,25 0,-25-1,0 1,0 0,0 0,0 0,0-1,24 1,-24 0,0 0,0 0,0-1,0 1,0 0,25-25,-25 25,0 0</inkml:trace>
  <inkml:trace contextRef="#ctx0" brushRef="#br0" timeOffset="195398.6298">21605 5159,'0'0,"0"-24,25-1,0 25,0 0,-1-25,1 25,0 0,0-25,0 25,-1 0,1 0,0 0,0-25,0 25,-1 0,1 0,0 0,0-24,0 24,0 0,-1 0,-24 24,0 1,0 0,0 0,0 0,25-1,0-24,0 0,0 0,-1-24,1 24,-25-25,0 0,0 0,-25 0,1 25,24-24,-25 24,0 0,0-25,0 25,1 0,-1 0,0 0</inkml:trace>
  <inkml:trace contextRef="#ctx0" brushRef="#br0" timeOffset="195730.7028">22250 4589,'0'0,"-25"0,25-25,-24 25,24 25,0 0,24-1,1 1,0 0,0 0,0-25,-1 0,1 0,-25-25,0 0,0 0,0 1,-25-1,25 0,-24 0,24 0,-25 25</inkml:trace>
  <inkml:trace contextRef="#ctx0" brushRef="#br0" timeOffset="196747.9871">21283 5581,'0'0,"0"-25,-25 25,50 0,0 0,-1 0,1 0,0 0,0 0,0 0,24 0,1 0,-1 0,1 0,24 0,1 0,-1-25,1 25,-1 0,1 0,-1 0,0 0,1 0,-1 0,-24 0,-1 0,26 0,-50 0,24 0,1 0,-25 0,-1 0,1 0,0 0,0 0,-50 0,25-24</inkml:trace>
  <inkml:trace contextRef="#ctx0" brushRef="#br0" timeOffset="200033.981">22994 4887,'0'-25,"0"0,-25 25,25-25,-24 25,-1 0,0 0,0 0,0 25,1-25,-1 25,25 0,-25-25,25 24,-25-24,25 25,0 0,0 0,0 0,25-1,0-24,-25 25,25-25,-1 0,1 0,0 0</inkml:trace>
  <inkml:trace contextRef="#ctx0" brushRef="#br0" timeOffset="200358.1552">23366 4812,'-24'0,"-1"0,0 0,25-25,-25 25,0 0,1 0,24 25,-25-25,0 0,25 25,-25-25,25 25,-25 0,25-1,0 1,0 0,0 0,0 0,0-1,25 1,0-25,0 25,0-25</inkml:trace>
  <inkml:trace contextRef="#ctx0" brushRef="#br0" timeOffset="200897.3971">23565 4812,'-25'0,"0"0,25-25,0 50,0 0,0 0,0 0,25-25,-25 24,25 1,0 0,-1-25,1 25,0-25,0 0,0 0,-25-25,24 25,1 0,-25 25,25-25,0 0,0 0,-1 0,1 0,0-25,0 0,-25 0,0 1,0-1,0 0,0 0,0 0,0 0,-25 1,25-1,-25 25,25-25,-25 25,25-25,-24 25,24-25,-25 25,0 0,0 0,0 0</inkml:trace>
  <inkml:trace contextRef="#ctx0" brushRef="#br0" timeOffset="204036.1911">20811 2977,'25'0,"0"0,0 0,0 0,0 24,-1-24,1 0,0 0,25 0,-1 0,1 0,-1 0,-24 0,50 0,-26 0,1 0,-1 0,1 0,0 0,-1 0,26 0,-26 0,26 0,-1 0,-24 0,24 0,1 0,-1 0,0 0,1 0,-1 0,1 0,-26-24,26 24,-1 0,0 0,1 0,-26 0,26 0,-26 0,1 0,0 0,-1 0,1 0,0 0,-1 0,1 0,-25 0,24 0,-24 0,0 0,24 0,-24 0,0 0,0 0,0 0,-1 0,1 0,0 0,0 0,0 0,-1 0,1 0,0 0,-25 24,25-24,-25 25,0 0,0 0,25-25,-25 25,0-1,24 1,-24 0,0 0,0 0,25-25,-25 24,0 1,0 0,25 0,-25 0,0-1,0 1,0 0,25-25,-25 25,0 0,25-1,-25 1,0 0,0 0,24 0,-24-1,0 1,0 0,25 0,-25 0,0 0,0-1,0 1,25 0,-25 0,0 0,25-1,-25 1,0 0,0 0,0 0,0-1,0 1,25-25,-25 25,0 0,0 0,0-1,0 1,25 0,-25 0,0 0,0-1,0 1,0 0,0 0,0 0,24-25,-24 24,0 1,0 0,0 0,0 0,0-1,0 1,0 0,0 0,0 0,0-1,0 1,0 0,0 0,0 0,0-1,0 1,0 0,0 0,0 0,0 0,25-1,-25 1,0 0,0 0,0 0,0-1,25 1,-25 0,0 0,0 0,0-1,0 1,0 0,0 0,0 0,0-1,0 1,0 0,0 0,0 0,0-1,0 1,0 0,0 0,0 0,25-1,-25 1,0 0,0 0,0 0,0-1,0 1,0 0,0 0,0 0,-25-1,25 1,0 0,-25-25,25 25,0 0,0 0,-25-25,25 24,-24-24,24 25,-25-25,25 25,-25-25,0 0,0 25,0-25,1 0,-1 0,0 0,0 25,0-25,1 0,-1 0,0 0,0 0,0 0,1 0,-1 24,0-24,0 0,0 0,-24 0,24 0,0 0,0 0,-24 0,24 0,0 0,0 0,-24 0,24 0,0 0,0 0,1 0,-1 0,-25 0,25 25,1-25,-1 0,0 0,0 0,0 0,0 0,1 0,-1 0,0 0,0 0,0 0,1 0,-26 0,25 0,0 0,1 0,-1 0,0 0,0 0,0 0,1 0,-1 0,0 0,0 0,0 0,1 0,-1 0,0 0,0 0,0 0,1 0,-1 0,0 0,0 0,0-25,1 25,-1 0,0 0,0 0,0 0,25 25,-24-25,-1 0,0 0,0 0,0 0,0 0,1 0,-1 0,25 25,-25-25,0 0,0 0,1 0,24-25,-25 25</inkml:trace>
  <inkml:trace contextRef="#ctx0" brushRef="#br0" timeOffset="207479.318">3423 7417,'0'-25,"25"25,-25-25,-25 0,1 25,24-25,-25 25,0 0,0 0,0 0,1 25,-1 0,0-25,25 25,-25-25,25 25,-25-1,25 1,0 0,0 0,0 0,0-1,25 1,0 0,0 0,0 0,-1-1,1-24,-25 25,25-25,0 25,0-25,-1 25,1-25,-25 25,25-25,-25 24,25-24,-25 25,-25-25,0 0,0 25,1-25,-1 0,0 0,0 25,0-25,1 0,-1 0,0 0,25-25,0 0,25 25,0 0,-25-25,24 25,26-24,-25-1,0 25,-1-25,1 25,0-25,25 0,-26 25,1-24,0 24,0-25,0 25,-25-25,24 25,-24-25,25 25,-25-25,-25 25,1 25,-1-25,0 0,0 25,0 0,1-25,24 25,-25-1,25 1,0 0,0 0,25-25,-25 25,24-25,1 0,0 0,0 0,24 0,-24-25,0 25,0 0,0-25,-1 25,1-25,0 25,0-25,0 25,-25-24,24 24,-24-25,25 25,-50 0,1 0,-1 25,0-25,0 24,0-24,25 25,-24 0,24 0,0 0,0-1,0 1,0 0,24-25,1 25,0-25,0-25,0 25,-1-25,1 25,0-25,-25 1,25-26</inkml:trace>
  <inkml:trace contextRef="#ctx0" brushRef="#br0" timeOffset="207716.1607">4093 7491,'25'-99,"-50"198,50-248,-50 149,25-25,0 1,0 48,0 1,25-25,-25 25,0 0,25 0,-25-1,0 1,25 0,-25 0,0 0,24 24,-24-24,0 0,25 0,-25-1,0 1,0 0,0 0,0 0,0-1</inkml:trace>
  <inkml:trace contextRef="#ctx0" brushRef="#br0" timeOffset="207987.0461">4093 7665,'0'0,"25"0,0-25,0 25,-1 0,1 0,0-25,0 25,0 0,-1-25,1 25,0 0,0 0,0-25,-1 25,1 0,-25 25,25-25,-25 25,0 0,0 0,0-1,0 1,0 0,-25 0,25 0,0-1</inkml:trace>
  <inkml:trace contextRef="#ctx0" brushRef="#br0" timeOffset="208559.905">4688 7640,'25'0,"-25"-25,0 50,-25-25,25 25,0-1,0 1,0 0,0 0,25-25,-25 25,25-25,-25-25,25 25,-25-25,25 25,-25-25,24 25,-24-25,0 1,0-1,25 25,0 0,0 0,-25 25,25-25,-1 24,-24 1,25-25,-25 25,0 0,0 0,0-1,0 1,-25-25,1-25,24 1,0-1,24 0,-24 0,25 25,-25-25,25 25,0 0,-25-24,25 24,0 0,-25-25,24 25,1 0,0 25,0-1,0 1,-1 0,-24 0,0 0,0-1,0 1,0 0,0 0,0 0,0-1</inkml:trace>
  <inkml:trace contextRef="#ctx0" brushRef="#br0" timeOffset="208926.7972">5656 7615,'0'0,"0"25,0 0,0-1,0 1,0 0,0 0,0 0,0-1,0 1,0 0,0 0,0 0,0-1,0 1</inkml:trace>
  <inkml:trace contextRef="#ctx0" brushRef="#br0" timeOffset="209223.7912">5904 7615,'25'0,"-25"25,24-25,-24 25,0-1,0 1,0 0,25 0,-25 0,0-1,0 1,0 0,0 0,0 0,0-1,0 1,-25-25</inkml:trace>
  <inkml:trace contextRef="#ctx0" brushRef="#br0" timeOffset="209488.6943">5507 7516,'0'0,"0"-25,0 0,25 25,0 0,-1-25,1 25,0 0,0 0,0 0,-1-24,1 24,0 0,0 0,0 0,-1 0,1 24,0-24,0 25,0-25</inkml:trace>
  <inkml:trace contextRef="#ctx0" brushRef="#br0" timeOffset="209730.3249">5705 8086,'0'0,"-24"0,24 25,24-25,-24-25,25 25,0 0,0 0,24 0,-24-24,0 24,0 0,24 0,-24-25,25 25,-25 0,-1 0,26 0,-25 0</inkml:trace>
  <inkml:trace contextRef="#ctx0" brushRef="#br0" timeOffset="210264.1494">3275 8310,'0'0,"-25"24,0-24,0 0,0 0,50 0,0 25,0-25,0 0,24 0,-24 0,25 0,-1 0,1 0,24 0,1 0,-1 0,25 0,-24 0,24-25,0 25,25 0,-25-24,25 24,-24 0,-1 0,0-25,25 25,-25 0,-24 0,24-25,0 25,-24 0,-1 0,0 0,1 0,-1 0,1 0,-1 0,-24 0,24 0,-24 0,-1 0,26 0,-26 25,1-25,-25 0,24 0,1 25,-25-25,0 24,-1-24,1 0,0 0</inkml:trace>
  <inkml:trace contextRef="#ctx0" brushRef="#br0" timeOffset="210783.0746">7020 7813,'0'0,"-25"-24,50 24,0 0,0 0,-1 0,26 0,0-25,-25 25,24 0,1 0,-1 0,1 0,0 0,-26 0,26-25,-25 25,24 0,-24 0,0 0,0 0,0 0,-25-25</inkml:trace>
  <inkml:trace contextRef="#ctx0" brushRef="#br0" timeOffset="211053.2536">7591 7615,'0'0,"-25"0,50 0,-1 0,1 25,0-25,0 25,0-1,-1-24,-24 25,25-25,-25 25,25 0,-25 0,0-1,0 1,0 0,0 0,0 0,0-1,-25 1,0 0,1 0,-1-25,0 25,0 0,25-1,-25-24,1 25,-1-25</inkml:trace>
  <inkml:trace contextRef="#ctx0" brushRef="#br0" timeOffset="213259.6323">8285 7565,'0'0,"25"0,-25 25,25 0,-25 0,25 0,-1-1,-24 1,0 0,25-25,-25 25,25 0,-25-1,0 1,0 0,0-50,-25 25,0-25,1 1,-1-1,25 0,-25 0,25 0,0 1,0-1,-25 0,25 0,0 0,25 25,-25-24,25 24,0-25,-1 25,1 0,0 0,0 25,0-25,-25 24,24-24,1 25,0 0,0 0,-25 0,0-1,25-24,-25-24,0-1,24 25,-24-25,0 0,25 25,-25-25,25 25,-25-24,25 24,0 0,-1 24,-24 1,0 0,25-25,-25 25,0 0,0-1,25-24,-25 25,25 0,0 0,-1-25,1-25,0 25,0-25,0 25,-25-25,24 25,1-24,-25-1,25 25,-25-25,0 50,0 0,0-1,25-24,-25 25,0 0,0 0,25-25,-25 25,24-25,1 0,0-25,-25 0,25 0,-25 0,0 1,25-1,-1 25,1 0,0 0,0 0,0 25,0-25,-25 24,24-24,-24 25,25 0,-25 0,0 0,0-1,0 1,-25-25,25-25,0 1,0-1,0 0,0 0,0 0,25 1,-25-1,25 25,-25-25,25 25,-25-25,25 25,-1 0,-24-25,25 25,0 0,0 0,0 0,-1 25,1-25,-25 25,0 0,25-25,-25 25,25-1,-25 1,25 0,-25 0,0 0,24-25,-24 24,-24-24,-1 0,25-24,0-1,0 0,0 0,0 0,0 1,25 24,-1-25,1 0,0 25,0 0,-25-25,25 25,-1 0,-24-25,25 25,0 0,0 0,0 0,-1 0,-24 25,25 0,-25 0,25-25,-25 25,0-1,0 1,0 0,0 0,0 0,25-25,-25 24,0 1,25-25,-25 25,24-25,1 0,0 0,-25-25,25 25,-25-25,25 25,-1-24,-24-1,0 0,25 25,-25-25,0 0,0 1,0-1,-25 0,1 0,-1 25,50 0,-1 0,1 0,0 25,0-25,-25 25,25-25,-25 25,25-25,-25 24,0 1,24-25,-24 25,0 0,0-50,0 0,0 0,0 1,0-1,0 0,0 0,25 0,-25 1,25-1,-25 0,25 0,-25 0</inkml:trace>
  <inkml:trace contextRef="#ctx0" brushRef="#br0" timeOffset="213789.3313">11460 7466,'0'0,"0"-25,0 1,0-1,-25 25,25 25,25-1,-25 1,25 0,-25 0,0 0,0-1,25-24,-25 25,0 0,0 0,0 0,0-1</inkml:trace>
  <inkml:trace contextRef="#ctx0" brushRef="#br0" timeOffset="215637.5333">11311 7342,'0'-25,"25"25,-25-24,25 24,0 0,0-25,-1 25,1 0,0 0,0 0,0 0,-1 0,1 25,-25-1,0 1,0 0,0 0,0 0,-25 24,1-24,24 0,-25 24,0-24,0 0,25 0,-25 0,1-1,24 1,-25 0,25 0,25-25,-25-25,24 25,-24-25,25 25,0-25,0 1,0 24,-1-25,1 0,0 25,-25-25,25 0,0 25,-1-24,-24-1,25 25,0-25,-25 0,25 25,-25-25,25 25,-25 25,24-25,1 0,-25 25,25-25,-25 25,25-25,-25 25,25-25,-25 24,24 1,1 0,-25 0,0 0,-25-25,1 0,-1-25,25 0,0 0,0 0,0 1,0-1,25 0,-1 25,-24-25,25 25,0 0,0 0,0 0,-1 0,-24 25,25-25,-25 25,25-25,-25 25,0-1,0 1,0 0,0 0,0 0,-25-25,25 24,0-48,0-1,0 0,25 25,-25-25,0 0,25 25,-25-24,0-1,25 25,-25-25,24 0,-24 0,25 25,-25-24,25 24,-25 24,0 1,25 0,-25 0,0 0,0-1,0 1,0 0,25-25,-25 25,24 0,1-25,-25 24,25-24,0 0,0 0,-1 0,1 0,0 0,0 0,0-24,0 24,-1-25,1 0,-25 0,0 0,0 1,-25 24,1 0,-1 0,0 24,0-24,25 25,-25-25,25 25,0 0,0 0,0-1,25-24,0 0,0 0,0 0,-1 0,1-24,0-1,0 0,0 0,-1 0,-24 1,0-1,25 25,-25 25,25-25,-25 24,25-24,0 25,-1 0,1-25,0 25,0-25,0 0,-1 0,-24-25,25 25,0 0,0-25,0 25,-1-25,1 1,0-1,0 25,-25-25,25 0,-1 0,-24 1,-24 24,-1 24,0-24,0 25,0-25,25 25,-24-25,24 25,-25-25,25 25,0-1,0 1,25-25,-1 0,-24 25,25-25,0 0,-25 25,25-25,-25 25,25-25,-25 24,24 1,-24 0,25-25,-25 25,0 0,0-1,0 1,0 0,0 0,0 0,-25-25,1 24,-1-24,0 0,0-24,25-1,0 0,0 0,0 0,25 1,-25-1,25 0,-25 0,25 0,-1 1,1-1,-25 0,25 0,0 0,0 1,-1-1,1 25,0-25,0 0,-25 0,25 25,-1-24,1 24,-25-25,0 50,-25-25,1 24,-1 1,0 0,25 0,0 0,0-1,0 1,0 0,25-25,-25 25,25-25,-1 0,1 25,0-25</inkml:trace>
  <inkml:trace contextRef="#ctx0" brushRef="#br0" timeOffset="216219.4943">14635 7466,'0'0,"25"0,-25-25,-25 25,0 0,1 0,-1 0,0 0,0 25,0-25,25 25,-25-25,25 25,0 0,0-1,25 1,0-25,0 0,0 0,0-25,-25 1,24 24,-24-25,0 0,0 0,0 0,0 1,0-26,-24 25,24 0,-25 1,25-1,0 0,0 0,0 0,0 1,0-1,0 0,25 0,-1 25,-24-25,25 25,0 0,0 0,0 0,-1 0,1 0,-25 25,25-25,0 25,0-25,-25 25,24 0,1-1,-25 26,0-25,25 0,-25-1,0 26,0-25,0 24,0-24,0 25,0-25,0 24,-25-24,25 25,0-26,0 26,0 0,0-26,0 26,0-25,0 24,0-24,0 0,0 0,0 0,25-25,-25 25,0-1</inkml:trace>
  <inkml:trace contextRef="#ctx0" brushRef="#br0" timeOffset="216354.432">14958 7913,'0'-124,"0"248,0-273,0 99,0 25,0 1,0-1,24-25,-24 25,0 1,25 24,-25-25,25 0,-25 0,25 0,0 25,-1-24,1-1,0 0,0 0,24 0</inkml:trace>
  <inkml:trace contextRef="#ctx0" brushRef="#br0" timeOffset="217400.2116">16223 7689,'0'0,"0"-24,0-1,0 0,0 0,0-24,0 24,0 0,24-25,-24 1,25 24,-25-25,25 1,-25-1,25 1,-25-1,25 0,-25 26,0-26,0 25,0 0,0 1,0-1,0 0,-25 25,0 0,25 25,-25-25,25 25,-25-25,25 24,0 1,0 0,0 0,0 0,0-1,0 26,0-25,25 0,-25-1,0 1,25 0,0 25,-25-26,25 1,-25 0,24 0,-24 0,25-1,-25 1,25-25,-25 25,0 0,-25-25,0 25,1-25,-1 0,0 0,25-25,-25 25,0 0,25-25,0 0,25 25,0-25,0 25,0 0,24-24,-24 24,0 0,0-25,24 25,-24 0,0-25,0 25,-1 0,1-25,0 25,0 0,0-25,0 25,-25-24,0-1,0 0,-25 25,0 0,0 0,0 0,25 25,-25-25,1 0,24 25,0-1,0 1,0 0,0 0,0 0,24-25,1 24,-25 1,25-25,0 0,0 25,0-25,-1 0,1 0,0 0,0-25,0 25,-1 0,26-25,-25 25,0-24,-1-1,1 25,0-25,-25 0,25 0,0 25,-25-24,24 24,-24-25,0 0,0 0,-24 25,-1 25,0 0,0 0,25-1,-25 1,25 0,0 0,0 0,0-1,0 1,25-25,0 25,0-25,0 0,-1-25</inkml:trace>
  <inkml:trace contextRef="#ctx0" brushRef="#br0" timeOffset="217650.2828">17413 7069,'0'-24,"0"48,0-73,0 24,0 0,0 0,0 1,-25 24,25-25,0 0,-24 25,24-25,0 0,0 50,0 0,0 0,0 0,0-1,24 1,-24 25,0-25,0 24,0-24,25 25,-25-26,0 26,0-25,0 24,0-24,0 0,0 0,25 0,-25-1,0 1,0 0,0 0</inkml:trace>
  <inkml:trace contextRef="#ctx0" brushRef="#br0" timeOffset="217916.131">17364 7441,'-25'0,"50"0,-50-24,0-1,25 0,25 0,0 25,-1 0,1-25,0 25,0-24,0 24,-1 0,26 0,-25-25,0 25,-1 0,1 0,0 0,0 0,-25 25,0-1,0 1,0 0,0 0,0 0,0-1,0 1,25-25</inkml:trace>
  <inkml:trace contextRef="#ctx0" brushRef="#br0" timeOffset="218454.0291">18009 7317,'0'-24,"-25"24,0 0,0 0,25 24,-25 1,25 0,0 0,25-25,-25 25,25-25,0-25,0 25,-25-25,24 25,-24-25,25 0,0 1,-25-1,25 25,-25-25,0 0,25 25,-25 25,0 0,24-25,-24 25,0-1,0 1,0 0,25-25,0-25,-25 0,25 25,-25-24,0-1,25 0,-1 0,1 0,-25 1,25 24,-25-25,25 25,-25-25,25 25,-25-25,0 50,0 0,0 0,0-1,0 1,0 0,0 0,0 0</inkml:trace>
  <inkml:trace contextRef="#ctx0" brushRef="#br0" timeOffset="218763.8522">18926 7069,'0'-24,"0"-1,0 0,0 50,0 0,0-1,0 1,0 0,0 0,-24 0,24-1,0 1,0 0,0 0,0 0,0-1</inkml:trace>
  <inkml:trace contextRef="#ctx0" brushRef="#br0" timeOffset="219087.8606">18902 6921,'0'-25,"0"0,24 25,1 0,-25-25,25 25,0 0,0 0,-1-25,1 25,0 0,0 0,0 0,-1 0</inkml:trace>
  <inkml:trace contextRef="#ctx0" brushRef="#br0" timeOffset="219275.8643">18902 7268,'0'25,"-25"-25,25 24,25-24,-1 0,1 0,0 0,0-24,0 24,-1-25,26 25,0-25,-26 25,26-25,-25 25</inkml:trace>
  <inkml:trace contextRef="#ctx0" brushRef="#br0" timeOffset="220760.0126">4068 9203,'0'-25,"-24"25,-1-25,0 25,0-25,0 25,0 0,1 0,-1 0,0 0,0 0,25 25,-25-25,1 0,-1 25,0 0,25-1,0 1,0 0,0 0,0 0,25-1,-25 1,25 0,-1-25,-24 25,25 0,0-1,-25 1,25-25,0 25,-25 0,24 0,-24-1,25-24,-25 25,0 0,0 0,0 0,-25-25,25 24,-24-24,-1 0,25 25,-25-25,0 0,0 0,1 0,-1 0,0 0,0 0,0 0,25-25,25 25,0-24,0-1,0 25,-1-25,26 25,-25-25,0 25,24-25,-24 25,0-24,0 24,0-25,24 25,-49-25,25 25,0-25,0 25,-25-25,-25 25,25 25,-25-25,0 0,25 25,-25-25,25 25,0 0,0-1,0 1,25-25,-25 25,25-25,0 0,0 0,-1 0,26 0,-25 0,0 0,24-25,-24 25,25-25,-26 25,1-24,0-1,25 25,-26-25,1 0,0 25,-25-25,25 25,-25-24,25 24,-25-25,0 0,-25 25,0 0,0 0,25 25,-25-25,25 25,-24-25,24 24,0 1,-25 0,25 0,0 0,0-1,0 1,25 0,-25 0,24-25,1 0,0 0,0 0</inkml:trace>
  <inkml:trace contextRef="#ctx0" brushRef="#br0" timeOffset="221033.0438">4862 9178,'0'0,"0"-25,-25 0,25 0,0 1,-25 24,25-25,0 0,-24 25,24-25,24 50,1 0,-25 0,25-1,-25 1,25 0,-25 0,25 0,-25-1,0 1,24 25,-24-25,0-1,0 26,0-25,0 0,0-1,0 1,0 0,0 0,0 0,-24-25,24 24</inkml:trace>
  <inkml:trace contextRef="#ctx0" brushRef="#br0" timeOffset="221283.6012">4788 9525,'0'-25,"0"0,0 75,0-124,0 49,24 25,-24-25,25 25,-25-25,25 25,0-25,0 25,-1-24,1 24,0-25,0 25,0 0,0 0,-1-25,1 25,0 0,0 25,0 0,-25-1,0 1,0 0,0 0,0 0,0-1,0 1,0 0,0 0,0 0,0-1,0 1,24-25</inkml:trace>
  <inkml:trace contextRef="#ctx0" brushRef="#br0" timeOffset="221853.3143">5482 9451,'25'0,"-25"-25,-25 25,0 0,25 25,-24-25,24 24,0 1,24-25,1 25,0-25,0 0,0-25,-1 25,1-25,0 25,-25-24,25 24,-25-25,0 50,25-25,-25 24,24-24,-24 25,25 0,-25 0,0 0,-25-25,25-25,0 0,0 0,25 25,-25-25,25 25,-25-24,25-1,0 0,-1 0,1 0,0 25,-25 25,0 0,0 0,25 0,-25-1,0 1,0 0,0 0,0 0</inkml:trace>
  <inkml:trace contextRef="#ctx0" brushRef="#br0" timeOffset="222326.0399">6152 9178,'0'25,"25"-25,-25 24,0 1,25 0,-25 0,0 0,0-1,0 1,0 0,0 0,24 0,-24-1,0 1,0 0,0 0,0 0</inkml:trace>
  <inkml:trace contextRef="#ctx0" brushRef="#br0" timeOffset="222663.822">6400 9203,'0'24,"0"1,25-25,-25 25,0 0,0 0,0-1,0 1,0 0,0 0,0 0,0-1,0 1,0 0,0 0</inkml:trace>
  <inkml:trace contextRef="#ctx0" brushRef="#br0" timeOffset="222951.6372">6598 9203,'0'-25,"0"50,25-25,-25 24,0 1,0 0,0 0,0 0,0-1,0 1,0 0,0 0,0 0,0-1,0 1,0 0,-25-25,25 25,0 0,-24-25</inkml:trace>
  <inkml:trace contextRef="#ctx0" brushRef="#br0" timeOffset="223182.5751">6152 9103,'0'0,"-25"0,0 0,25-24,0-1,25 25,0-25,0 25,0 0,-1-25,1 25,0 0,0 0,0 0,-1 0,1 25,0-25,0 0,0 25</inkml:trace>
  <inkml:trace contextRef="#ctx0" brushRef="#br0" timeOffset="223389.4851">6226 9624,'0'25,"25"-25,0 0,0 0,0 0,-25-25,24 25,1 0,0 0,0-25,24 25,-24 0,0 0,0 0</inkml:trace>
  <inkml:trace contextRef="#ctx0" brushRef="#br0" timeOffset="223795.7005">7219 9376,'0'-25,"24"25,1 0,0 0,-25-24,25 24,0 0,-1 0,1 0,0 0,0 0,24 0,-24 0,0 0,25 24,-26-24,26 0,-25 0,0 0,24 0,-24 0</inkml:trace>
  <inkml:trace contextRef="#ctx0" brushRef="#br0" timeOffset="224066.6249">7690 9203,'-25'0,"50"0,0 24,-1-24,1 0,0 0,0 25,0 0,-1-25,1 25,0 0,-25-1,25 1,-25 0,0 0,0 0,0-1,-25 1,25 0,-25 0,0 0,1-1,-26 1,25 0,-24 0</inkml:trace>
  <inkml:trace contextRef="#ctx0" brushRef="#br0" timeOffset="225943.6289">8880 9252,'0'-25,"0"50,0 0,0 0,0 0,0-1,0 1,0-50,0 1,0-1</inkml:trace>
  <inkml:trace contextRef="#ctx0" brushRef="#br0" timeOffset="227063.9858">8930 9203,'-25'-25,"0"25,1 0,24 25,0-50</inkml:trace>
  <inkml:trace contextRef="#ctx0" brushRef="#br0" timeOffset="227944.4203">8955 9153,'0'-25,"0"0,0 50,0 0,0 0,0 0,0-1,-25 1,25 0,0 0,-25 0,25-1,0 26,0-25,0 0,-25-1,25 1,0 0,-24-25,24-25,0 0,0 1,-25 24,25-25,0-25,0 25,0 1,0-1,0-25,0 25,0 1,0-1,0 0,0 0,25 25,-1 0,1 25,0-25,-25 25,25-25,0 25,-1-1,1 1,-25 0,25-25,0 25,0 0,-25-1,24-24,1 25,0-25,-25 25,25-25,-25 25,25-25,-1 0,-24-25,0 0,0 0,0 1,0-1,0 0,-24 0,24 0,0 1,0-1,0 0,-25 25,25-25,0 0,25 25</inkml:trace>
  <inkml:trace contextRef="#ctx0" brushRef="#br0" timeOffset="228249.6659">9401 9203,'25'0,"-50"0,25-25</inkml:trace>
  <inkml:trace contextRef="#ctx0" brushRef="#br0" timeOffset="229170.3743">9054 9128,'0'0,"-25"0,25-25,-25 25,1 0,-1 0,25 25,-25-25,25 25,0 0,-25-25,25 25,0-1,-25-24,25 25,0 0,0 0,0 0,0-1,25-24,-25 25,25-25,-25 25,25-25,0 25,-1-25,-24 25,25-25,0 0,0 24,0-24,-1 0,1 0,0 0,0 0,0-24,-1 24,1-25,0 25,-25-25,25 25,-25-25,0 0,25 1,-25-1,0 0,0 0,-25 0,25 1,-25-1,0 0,25 0,-25 25,25-25,-24 25,-1-24,0 24,0-25,0 25,1 0,-1 0,0 0,0 0,0 0,1 25,-1-25</inkml:trace>
  <inkml:trace contextRef="#ctx0" brushRef="#br0" timeOffset="230055.3661">10195 8855,'0'-25,"0"1,0 48,0 1,0 0,0 0,0 0,0-1,0 1,0 0,0 0,0 0,0 0,0-1,0 1,0 0,0 0,0 0,-25-1,25 1,0 0,-25-25,25 25,-24-25,24-25</inkml:trace>
  <inkml:trace contextRef="#ctx0" brushRef="#br0" timeOffset="230560.9599">9922 9153,'0'-25,"25"25,0 0,0 0,-25-25,24 25,1 0,0 0,0 0,24-24,-24 24,0 0,0 0,0 0,-1 0,1 0,0 0,0 0,0 0,0 0,-1 24,1-24,0 0,-25 25,0 0,0 0,0 0,25-1,0-24,-25 25,24-25,1 0,-25-25,25 25,0 0,-25-24,25 24,-25-25,0 0,0 0,0 0,-25 1,0-1,0 0,0 25,1-25,-1 25,25-25,-25 25,0 0</inkml:trace>
  <inkml:trace contextRef="#ctx0" brushRef="#br0" timeOffset="239118.02">12006 8979,'0'-25,"0"1,0 48,0 1,0 0,0 0,0 0,0 0,0-1,25 1,-1 0,1-25,0 0,0 0,0-25,-1 0,1 25,-25-24,25-1,0 0,0 25,-25-25,24 0,-24 0,0 1,0-1,-24 25,-1-25,0 25,0 0,0 0,25 25,0 0,25-1,0 1,0 0,0 0,-1 0,1 0,0-1,0-24,-25 25,25 0,-1 0,-24 0,0-1,-24-24,-1 0,0 25,0-25,0 0,25-25,-24 25,-1-24,25-1,0 0,0 0,25 25,-25-25,24 25,1 0,0-24,0 24,0 0,-1-25,1 25,-25 25,25-25,0 0,-25 24,0-48,0-1,-25 0,0 0,25 0,-25 25,25-25</inkml:trace>
  <inkml:trace contextRef="#ctx0" brushRef="#br0" timeOffset="239410.6604">12576 8731,'25'-25,"-25"1,-25 24,1 0,-1-25,0 25</inkml:trace>
  <inkml:trace contextRef="#ctx0" brushRef="#br0" timeOffset="239815.4869">11981 9500,'0'0,"0"25,25-25,-25 25,25-25,-1 0,1 0,0 0,0 0,0 0,-1-25,26 25,0 0,-26-25,26 25,0 0,-1 0,-24 0,25 0,-1-25,-24 25</inkml:trace>
  <inkml:trace contextRef="#ctx0" brushRef="#br0" timeOffset="243158.0182">18356 9624,'0'0,"0"-25,0 50,25-25,-25 25,0 0,0 0,24-1,-24 1,0 0,0 0,0 0,0-1,25 1,-25 0,0 0,0 0,0-1,0 1,25 0,-25 0,0 0,0 0,0-1,25 26,-25-25,0 0,0 24,0-24,25 25,-25-1,0 1,0-25,24 24,-24 1,0-25,0 24,25 1,-25-1,0-24,0 25,25-1,-25 1,0 0,0-1,25-24,-25 25,0-1,0 1,25 0,-25-26,0 26,0 0,24-1,-24 1,0-1,25 1,-25 0,0-1,0 1,25-1,-25 1,0 24,0-24,25 24,-25-24,0 24,0-24,25 25,-25-1,0 0,0-24,0 24,24 1,-24-1,0 1,0-1,25-24,-25 24,0 0,25-24,-25 24,0 1,25-25,-25 24,0 0,25 1,-25-1,0-24,25 24,-25 1,24-1,-24 0,25 1,0-1,-25 1,25-1,0 0,-25 1,24-1,1 1,0-1,-25-24,25 24,0 1,-25-1,24 0,-24 1,25-1,-25 1,25-1,-25 0,25 1,-25-1,0 1,25-1,-25-24,0 24,24 1,-24-1,25-24,-25 24,25 0,-25-24,25 24,-25-24,25 0,-25 24,24-24,-24-1,25 1,-25 0,0-1,25 1,-25-1,25 26,-25-26,25 1,-25 0,0-26,24 26,-24 0,0-26,25 26,-25-25,0 0,0-1,25 1,-25 0,0 0,0 0,0-1,25 1,-25 0,0-50,0 0</inkml:trace>
  <inkml:trace contextRef="#ctx0" brushRef="#br0" timeOffset="244748.3574">10468 13866,'0'0,"-25"0,0 0,1 0,48 0,1 0,0 0,0 0,0 0,-1 0,1 0,0 0,25 0,-26 0,26 0,0 0,-1 0,1 0,-1 0,1-25,0 25,24 0,0 0,-24 0,24 0,1 0,-1 0,1 0,24 0,-25 0,26-25,-26 25,25 0,0 0,1 0,-1-25,25 25,-25 0,0 0,1 0,-1 0,25-24,-25 24,0 0,25 0,-25 0,1-25,24 25,-25 0,25 0,-25-25,25 25,0 0,-25 0,25 0,0-25,1 25,-1 0,0-25,24 25,-24 0,0 0,0-24,0 24,0 0,1 0,23 0,-24-25,0 25,25 0,-25 0,25 0,0 0,-25-25,25 25,-25 0,0 0,25 0,-25 0,0 0,0 0,0 0,0 0,0 0,0 0,0 0,0-25,25 25,-25 0,0 0,0 0,0 0,0 25,-25-25,25 0,0 0,-25 0,0 0,26 0,-26 25,25-25,-25 0,0 0,0 0,1 0,24 0,-25 0,0 25,0-25,1 0,-1 0,0 0,0 0,0 0,1 0,-1 0,0 0,0 0,0 0,1 24,-1-24,0 0,-24 0,24 0,-25 0,25 25,-24-25,24 0,-25 0,26 0,-26 0,25 0,-24 0,-1 25,25-25,-24 0,24 0,-25 0,26 0,-26 0,0 0,1 0,-1 0,1 0,-1 0,1 0,-1 0,-24 0,24 0,-24 0,-1 25,1-25,-1 0,1 0,0 0,-26 0,26 0,-25 0,0 0,-1-25,1 25,0 0,0 0,-25-25,-25 25,25-25,-25 25,25 25,-25-25,1 25,-1 0,0 0,0-1,0 1,1 0,-1 0,0 0,25-1,-25-24,25 25,-25 0,25 0,0 0</inkml:trace>
  <inkml:trace contextRef="#ctx0" brushRef="#br0" timeOffset="244977.2672">24656 13618,'0'0,"25"0,-25 25,25-25,0 0,-1 24,1-24,0 0,0 25,0-25,-1 25,26-25,-25 0,0 25,-1 0</inkml:trace>
  <inkml:trace contextRef="#ctx0" brushRef="#br0" timeOffset="245963.867">18455 9599,'-25'0,"25"-24,0 48,25-24,0 25,0 0,-1 0,1-25,-25 25,25-25,0 24,0 1,-1 0,1-25,-25 25,25 0,0-1,0-24,-25 25,24-25</inkml:trace>
  <inkml:trace contextRef="#ctx0" brushRef="#br0" timeOffset="246216.0223">18554 9674,'-25'0,"1"0,24-25,-25 25,0 0,25 25,-25-25,0 25,25-1,-49-24,24 50,0-25,-24 0,24-1,0 1,-25 25,26-25,-1-1,-25 1</inkml:trace>
  <inkml:trace contextRef="#ctx0" brushRef="#br0" timeOffset="248596.0142">7739 3448,'0'25,"25"-25,-25 24,25-24,-25 25,25-25,-25 25,25-25,-25 25,24 0,1-25,0 0,0-25,0 0,24 0,-24 0,25 1,-1-26,1 25,0-24,-1-1,26 0,-26 1,1-1,24 1,-24-26,-1 26,1 24</inkml:trace>
  <inkml:trace contextRef="#ctx0" brushRef="#br0" timeOffset="251127.9357">22845 13618,'0'0,"0"-25,-24 25,24 25,0 0,0-1,-25-24,25 25,0 0,25-25,-1 0,1 0,0 0,-25-25,25 25,-25-25,25 25,-25-24,0-1,-25 25,0 0,0 0,0 0,25 25,-24-25,24 24,0 1,24-25,1 0,-25 25,25-25,0-25,0 25,-25-25,24 1,-24-1,0 0,-24 25,-1 0,0-25,0 25,0 0,25 25,-24-25,-1 0,25 25</inkml:trace>
  <inkml:trace contextRef="#ctx0" brushRef="#br1" timeOffset="258580.5371">22945 13767,'0'-25,"-25"25,0 0,25-25,0 0,0 0,-25 25,25-24,-25 48,1 1,24 0,0 0,0 0,24-25,1 0,0 0,0 0,-25-25,25 25,-25-25,0 0,0 0,-25 1,0 24,0 0,25 24,0 1,25-25,0 0,-25-25,0 1,0-1,-25 0,0 25</inkml:trace>
  <inkml:trace contextRef="#ctx0" brushRef="#br1" timeOffset="260140.1888">18802 13419,'0'25,"-25"-25</inkml:trace>
  <inkml:trace contextRef="#ctx0" brushRef="#br1" timeOffset="261136.114">13792 3448,'25'0,"-25"-25,0 50,24-25,-24 25,25-25,0 0,0 0,0 0,-1 0,1-25,25 0,-25 25,24-25,-24-24,25 24,-1 0,1-25,-1 26,26-26,-26 25,1-24,0 24,-1-25,-24 25,25 25</inkml:trace>
  <inkml:trace contextRef="#ctx0" brushRef="#br1" timeOffset="262669.5385">19646 17611,'-25'0,"50"0,-1 0,1 0,0 0,0 0,0 0,-1-24,1 24,0 0,25 0,-25-25,-1 25,1 0,0-25,0 25,0-25</inkml:trace>
  <inkml:trace contextRef="#ctx0" brushRef="#br1" timeOffset="263068.7319">20340 17363,'0'-99,"0"198,-25-198,1 99,-1 0,25 25,-25 0,25-1,0 1,0 0,25-25,-25 25,25-25,-1 0,-24 25,25-25,0 0,-25-25,0 50,0-1,25-24,-25 25,0 0,0 0,0 0,0 0,0-1,0 1,0 0,0 0,0 0,0-1,25-24</inkml:trace>
  <inkml:trace contextRef="#ctx0" brushRef="#br1" timeOffset="263383.9831">20663 17537,'24'0,"-48"0,24 0,0 25,-25-25,0 25,25-1,-25-24,25 25,-25-25,25 25,25-25,-25 25,25-25,0 0,0 0,-1-25,1 0,0 0,-25 1,25-1,-25 0,0 0,-25 0,0 25,0 0,1 0</inkml:trace>
  <inkml:trace contextRef="#ctx0" brushRef="#br1" timeOffset="263648.6044">20886 17289,'0'0,"0"25,25-25,-25 24,25-24,-1 25,1-50,0 25,-25-24,25 24,-25-25,0 0,0 0,0 0,0 1,-25-1,0 0,0-25,1 26,-26-1,25 0</inkml:trace>
  <inkml:trace contextRef="#ctx0" brushRef="#br1" timeOffset="264478.6671">9699 14560,'0'0,"-25"0,0 0,50 0,0 0,0 0,0 0,-1 0,26 0,-25-24,0 24,24 0,-24 0,25 0,-26 0,1 0,25 0,-25-25,-1 25</inkml:trace>
  <inkml:trace contextRef="#ctx0" brushRef="#br1" timeOffset="264765.6475">10394 14412,'0'-25,"-25"25,0 0,25 25,0-1,0 1,0 0,0 0,0 0,0-1,0 1,0 0,0 0,0 0,0-1,0 1,25-25,-25 25,25-25,-25 25,24-25,1 0</inkml:trace>
  <inkml:trace contextRef="#ctx0" brushRef="#br1" timeOffset="265472.5315">10716 14486,'-124'-124,"248"248,-273-273,124 149,25 25,-24-25,24 25,0 0,0-1,0 1,0 0,0 0,24 0,-24-1,25 1,-25 0,25-25,-25 25,25-25,-25 25,25-25,-25 24,24-24,-24 25,25-25,-25 25,25-25,-25 25,25-25,-25 25,-25-25,0 24,0-24,1 0,-1 0,0 0,25-24,-25 24,25-25,0 0,0 0,25 25,-25-25,25 25,-25-24,25 24,-1-25,1 0,0 0,0 25,-25-25,25 25,-25-24,24 24,-24-25,25 25,-25 25,25-25,-25 24,25 1,0 0,-1 0,1-25,-25 25,0-50,0 0,0 0,0 0,0 1,-25-1,25 0,-24 25</inkml:trace>
  <inkml:trace contextRef="#ctx0" brushRef="#br1" timeOffset="265775.4694">11162 14312,'-24'0,"-1"0,0 0,0 0,0 0,25 25,-24-25,24 25,0 0,24-25,1 0,0 0,0 0,0 0,-1 0,1 0,-25-25,25 0,-25 0,0 0,-25 25,25-24,-25 24,25-25,-24 0,-1 25</inkml:trace>
  <inkml:trace contextRef="#ctx0" brushRef="#br1" timeOffset="266497.1993">16148 10021,'0'-25,"-25"25,50 0,0 0,-25-25,25 25,0 0,-1 0,1 0,0 0,0-24,0 24,-1 0</inkml:trace>
  <inkml:trace contextRef="#ctx0" brushRef="#br1" timeOffset="266954.1786">16396 9847,'25'-24,"0"24,0-25,-1 25,1 0,0 0,-25 25,25-25,0 0,-25 24,24-24,-24 25,25-25,-25 25,25-25,-25 25,0 0,0-1,25-24,-25 25,0 0,0 0,-25 0,0 0,0-1,1 1,-1-25,25 25,-25-25,0 0,0 0,25-25,0 0,25 25,0 0,0 0,0 0,-1 0,1 0,0 0,0 0,0 0,0 0,-1 0,1 0,0 0,0 0,0 0</inkml:trace>
  <inkml:trace contextRef="#ctx0" brushRef="#br1" timeOffset="267330.0009">16942 9773,'0'-25,"-25"25,25-25,0 1,0 48,0 1,25-25,-25 25,25-25,-25 25,25 0,-1-1,-24 1,25 0,-25 0,25-25,-25 25,0-1,25 1,-25 0,0 0</inkml:trace>
  <inkml:trace contextRef="#ctx0" brushRef="#br1" timeOffset="267770.0994">16818 9971,'0'0,"0"-24,25 24,0-25,-1 25,1 0,0-25,0 25,0 0,-1 0,1-25,0 25,0 0,0 0,-25-25,24 25,1 0,0 0,-25-24,25 24,0 0,-1 0,-24 24,-24 1,24 0,0 0,0 0,0-1,24-24,1 0,0 0,-25-24,25-1,-25 0,0 0,0 0,0 1,-25-1,0 0,25 0,-25 25,1 0,-1 0</inkml:trace>
  <inkml:trace contextRef="#ctx0" brushRef="#br1" timeOffset="268255.9075">17438 9575,'-25'0,"0"0,25-25,-24 25,24-25,0 50,0 0,0-1,0 1,24-25,1 0,0 0,-25-25,25 25,-25-24,0-1,-25 25,0 0,25-25,-25 25</inkml:trace>
  <inkml:trace contextRef="#ctx0" brushRef="#br1" timeOffset="268652.849">16669 9748,'25'0,"0"0,0 0,-1 0,1 0,0 0,0 0,0 0,-1 0,1 0,0 0,0 0,0 0</inkml:trace>
  <inkml:trace contextRef="#ctx0" brushRef="#br1" timeOffset="269576.5575">13544 3473,'25'0,"-1"-25,1 25,0-25,0 25</inkml:trace>
  <inkml:trace contextRef="#ctx0" brushRef="#br1" timeOffset="270674.6005">11535 3746,'0'0,"-25"0,0 0,25-25,-25 25,0 0,1 0,-1-25,0 25,0 0,0 0,0 0,1 0,-1 0,0 25,0 0,0-1,1 1,-1 0,25 0,-25 0,25 24,-25-24,25 0,-25 24,25-24,0 0,0 25,0-26,0 1,0 25,0-25,0-1,0 1,0 0,25 0,0 24,0-24,0 0,-1 0,26 0,-25-1,24 1,-24 0,25-25,0 25,-1-25,1 0,-1 0,1 0,0 0,-1 0,1-25,-1 25,-24-25,25 0,-25 1,-1 24,1-25,0-25,-25 25,25 1,-25-1,0-25,0 25,0-24,0-1,0 25,-25-24,0 24,0-25,1 26,-1-26,0 25,-25 0,26 1,-26-1,25 0,-24 0,24 0,-25 25,1 0,24-24,0 24,-25 0</inkml:trace>
  <inkml:trace contextRef="#ctx0" brushRef="#br1" timeOffset="273434.5058">18902 13419,'0'-24,"0"-1,0 50,0-1,0 1,24-25,-24 25,0 0,0-50,0 0,-24 25,24-25,0 1,-25 24,25-25,0 50,-25-25,25 24,0 1,0 0,0-50,0 0,0 1,-25-1,0 25,0 25,1-25,24 24,0 1,0 0,24-25,1 0,-25-25,0 0,0 50,0 0,25-25,-25 25,0-50,0 0,-25 0,0 25,25 25,0 0,0 0,25-25,-25 25,0-50,0 0,0 0,-25 25,25 25,0 0,0 0,25-25,-25 24,0-48,0-1,0 0,0 0,0 0,0 50,-25-25,25 25,-24-25,24 25,0 0,0-1,0-48,24-1,-24 0,0 0,0 0,0 50,0 0,0 0,-24-25,24 25,24-25,-24-25</inkml:trace>
  <inkml:trace contextRef="#ctx0" brushRef="#br1" timeOffset="278831.1515">23094 13171,'24'-25,"-24"1,0 48,25-24,-25 25,25 0,-25 0,25-25,0 25,-1-25,-24 25,25-25,-25 24,25-24,-25 25,0 0,-25-25,0 0,25 25,-24-25,-1 0,0 0,25 25,-25-25,0 0</inkml:trace>
  <inkml:trace contextRef="#ctx0" brushRef="#br1" timeOffset="279009.0036">23118 13122,'25'0,"-50"0,75 0,-50-25,25 25,0 0,-25-25,24 25,1 0,0-25,0 25,0-25,-1 25,1 0</inkml:trace>
  <inkml:trace contextRef="#ctx0" brushRef="#br1" timeOffset="280864.7812">21258 5383,'-25'0,"25"-25,25 25,0 0,0 0,-1 0,1 0,0 0,0 0,24 0,-24 0,25 0,-1 0,26 0,-26 0,26 0,-26 0,26 0,-1 0,-24 0,24 0,1 0,-26 0,1-25,24 25,-24 0,0 0,-1 0,-24 0,25 0,-26 0,1 0,0 0,0 0</inkml:trace>
  <inkml:trace contextRef="#ctx0" brushRef="#br1" timeOffset="286829.216">18827 13593,'0'-25,"0"0,25 25,-25-24,0-1,-25 25,25-25,0 0,0 0,-25 25,25-24,0-1,0 0,0 0,-25 25,25-25,0 1,-24-1,24 0,-25 25,25-25,-25 25,25-25,-25 25,25-25,-25 25,25-24,-24-1,-1 0,0 0,0 25,25-25,-25 25,25-24,-24 24,-1-25,0 0,0 25,25-25,-25 25,25-25,-24 25,24-24,-25 24,0-25,0 25,0 0,25-25,-24 25,-1-25,0 25,0 0,25-25,-25 25,1 0,-1 0,25-24,-25 24,0 0,0 0,25-25,-24 25,-1 0,0 0,0 0,25-25,-25 25,1 0,-1 0,0 0,0 0,0 0,1 0,-1 0,0 0,25 25,-25-25,0 0,0 0,1 0,-1 0,0 0,25 25,-25-25,0 0,1 0,-1 0,25 24,-25-24,0 0,0 25,1-25,-1 25,0-25,0 25,0-25,25 25,-24-25,-1 0,25 24,-25-24,25 25,-25-25,0 0,25 25,-24-25,24 25,-25-25,0 25,0-1,0 1,25 0,-24-25,-1 25,25 0,-25-25,25 24,-25 1,25 0,-25 0,25 0,0 0,0-1,0 1,-24-25,24 25,0 0,0 0,0-1,0 1,0 0,0 0,0 0,0-1,0 1,0 0,0 0,0 0,0-1,0 1,0 0,0 0,0 0,0-1,0 1,0 0,0 0,0 0,0-1,0 1,0 0,24-25,-24 25,0 0,0-1,0 1,25 0,-25 0,0 0,0-1,25-24,-25 25,0 0,0 0,0 0,25-25,-25 24,0 1,25-25,-25 25,24 0,-24 0,25-25,-25 25,25-25,-25 24,25-24,-25 25,25 0,-25 0,24-25,-24 25,25-25,-25 24,25-24,-25 25,25-25,-25 25,25-25,-25 25,24-25,1 25,0-1,0-24,-25 25,25-25,-25 25,24-25,1 25,0 0,0-1,0-24,-1 25,1 0,0 0,0-25,0 25,-1-25,1 24,-25 1,25-25,0 25,0-25,0 25,-1-25,-24 25,25-25,0 0,0 24,0 1,-1-25,1 25,0-25,0 25,0-25,-1 0,-24 25,25-25,0 0,0 0,-25 24,25-24,-1 0,1 25,0-25,0 0,0 0,-1 25,1-25,0 0,0 0,0 0,-1 25,1-25,0 0,0 0,0 0,-1 0,1 25,0-25,0 0,0 0,-1 0,1 0,0 0,0 0,-25 24,25-24,-1 0,1-24,0 24,0 0,0 0,0 0,-1 0,-24-25,25 25,0 0,0 0,0 0,-1 0,1 0,0 0,0 0,0-25,-1 25,1 0,0 0,0 0,0 0,-1 0,1 0,0 0,-25-25,25 25,0 0,-1 0,1 0,0 0,0 0,0 0,-1 0,1 0,0 0,0 0,0 0,-1 0,1 0,0 0,-25-25,25 25,0 0,-1 0,1 0,0 0,0 0,-25-24,25 24,0 0,-1 0,1-25,25 25,-25 0,-1 0,1-25,0 25,25-25,-26 25,1 0,0-25,25 25,-26 0,1-24,25 24,-25 0,-1-25,1 25,0 0,25-25,-26 25,1 0,0-25,25 25,-26-25,1 25,0-24,25 24,-26-25,1 25,25-25,-25 25,0-25,24 25,-24-25,0 25,0-24,24 24,-24-25,0 25,0-25,-1 25,1 0,0-25,0 25,0-25,-1 25,1 0,0-24,0 24,0 0,-1-25,1 25,0-25,0 25,0-25,24 25,-24 0,0-25,0 25,-1 0,-24-24,25 24,0 0,0-25,0 25,-25-25,24 25,1 0,0-25,0 25,0-25,-1 25,1-24,0 24,0-25,0 25,-25-25,25 25,-1-25,1 0,0 25,-25-25,25 25,-25-24,25 24,-25-25,24 25,1 0,-25-25,25 0,0 25,-25-25,25 25,-1-24,1 24,-25-25,25 0,0 25,0-25,-1 25,-24-25,25 25,-25-24,25 24,0-25,0 25,-25-25,24 25,1-25,0 0,0 25,-25-24,25 24,-25-25,24 25,1 0,-25-25,25 25,-25-25,25 25,0 0,-25-25,24 25,1 0,-25-24,25 24,0 0,-25-25,-25 25,0 0</inkml:trace>
  <inkml:trace contextRef="#ctx0" brushRef="#br1" timeOffset="288025.0676">17413 12576,'0'-25,"0"0,0 1,0-1,0 0,0 50,0 0,-25-1,25 1,0 0,-24-25,24 25,0 0,-25-1,25 1,0 0,-25 0,25 0,-25-25,25 24,0 1,-25-25,25 25,0 0,-24-25,24 25,24-25,1 24,0-24,0 0,0 25,-1-25,1 0,0 25,0-25,0 0,-1 0,1 25,0-25,0 0,0 0,-1 0,1 25,0-25,0 0,0 0</inkml:trace>
  <inkml:trace contextRef="#ctx0" brushRef="#br1" timeOffset="289044.9914">20737 14610,'-25'0,"25"25,25-25,0 0,0 0,-25 25,24-25,1 0,0 0,0 0,0 24,0-24,-1 0,-24 25,0 0,0 0,-24 0,24-1,-25-24,25 25,-25 0,25 0,-25 0,0-1,0 1,1 0,-1 25,0-26,0 1,0 0,1 0,-1 24,0-24,-25 0,26 25</inkml:trace>
  <inkml:trace contextRef="#ctx0" brushRef="#br1" timeOffset="293580.2818">23813 14263,'0'-25,"-25"25,0 25,0-25,1 24,24 1,-25-25,25 25,-25-25,25 25,0 0,0 0,0-1,0 1,0 0,0 0,25-25,-25 25,25-25,-1 0,1 0,0 0,0-25,0 0,-1 0,-24 0,0 1,0-1,0 0,0 0,-24 0,24 0,-25 25,0-24,0 24</inkml:trace>
  <inkml:trace contextRef="#ctx0" brushRef="#br1" timeOffset="293861.1184">24036 14238,'0'0,"-25"0,25 25,-25-25,1 0,24 24,0 1,24 0,1-25,0 25,0-25,0 0,0-25,-1 25,-24-25,0 0,0 1,-24-1,24 0,-25 0</inkml:trace>
  <inkml:trace contextRef="#ctx0" brushRef="#br1" timeOffset="294896.5803">22945 13692,'0'-25,"0"1,0 48,-25-24,25 25,-25 0,25 0,0 0,0-1,0 1,0 0,0 0,0 0,0-1,0 1,0 0,0-50,0 0,0 1,0-1,0 0,25 25,-25-25,0 0,0 1,0-1,0 0,0 0,0 0,0 1,0-1,0 50,0-1,0 1,0 0,-25 0,25 0,0-1,0 1,0 0,0-50,0 0,0 1,25 24,-25-25,0 0,0 0,0 0,0 1,0-1,0 0,0 50,0 0,0-1,0 1,-25 0,25 0,-25 24,0-24</inkml:trace>
  <inkml:trace contextRef="#ctx0" brushRef="#br1" timeOffset="297760.1945">16843 13519,'0'-25,"-25"25,0 0,25 25,-25-1,1 1,24 0,-25-25,25 25,0 0,0-1,0 1,0-50,25 25,-25-24,24 24,-24-25,25 0,-25 0,0 0,-25 25,1 0,24 25,-25-25,25 25,-25-25,25 25,0 0,0-1,25-24,-25 25,25-25,-1 0,-24-25,25 25,0-24,-25-1,0 0,0 0,-25 25,0 0,1 0,24 25,0 0,0 0,0-1,24-24,1 0,-25 25,25-25,0 0,0 0,-1 0,1-25,-25 1,0-1,-25 0,1 25,-1 0,25 25,-25-25,25 25,0-1,0 1,0 0,25-25,-25 25,25-25,-1 25,1-25,0 0,-25-25,0 0,0 0,0 0,-25 25,0-24,1 24,-1 0,0 0,0 0,25 24,0 1,0 0,25-25,0 25,0-25,-1 0,1 0,0 0,-25-25,0 0,-25 25,25-25,-25 25,25-24,-24 24,-1 0,0 0,25 24,0 1,0 0,25-25,0 0,-25 25,24-25,1 0,-25-25,0 0,0 0,0 1,-25 24,25-25,-24 25,-1 0,25 25,0-1,25-24,-25 25,0-50,0 1,0-1,24 25,1 25</inkml:trace>
  <inkml:trace contextRef="#ctx0" brushRef="#br1" timeOffset="305600.7394">17240 14039,'-25'0,"0"0,50 0,0 0,-1 0,1 0,0 0,0-24,0 24,-1 0,1 0,0 0,0 0</inkml:trace>
  <inkml:trace contextRef="#ctx0" brushRef="#br1" timeOffset="306879.1218">17636 13940,'0'25,"-24"-25,24 25,0 0,0-1,0 1,0 0,0 0,24-25,1 0,0 0,-25-25,25 25,-25-25,0 0,0 1,0-1,0 0,0 0,-25 25,25-25,-25 25,0 0,1 0,-1 0,25 25,-25-25,25 25</inkml:trace>
  <inkml:trace contextRef="#ctx0" brushRef="#br1" timeOffset="307154.0545">17860 13990,'0'-25,"-25"25</inkml:trace>
  <inkml:trace contextRef="#ctx0" brushRef="#br1" timeOffset="307538.5542">17835 13866,'0'-25,"0"0,25 25,0 0,-1 0,1 0,0 0,-25 25,25-25,-25 25,0 0,0-1,0 1,0 0,0 0,0 0,0-1,0 1,0 0,0 0,0 0,0-1,0 1,25-25</inkml:trace>
  <inkml:trace contextRef="#ctx0" brushRef="#br1" timeOffset="308072.3459">17860 14064,'0'0,"0"-25,25 25,-1-24,1 24,0 0,0-25,0 25,-1 0,1-25,0 25,0 0,-25-25,25 25,-1-25,-24 1,25 24,-25-25,0 0,0 0,0 50,-25-25,25 25,0 0,-24-25,24 24,0 1,0 0,0 0,0 0,0-1,0 1,0 0,0 0,0 0,24-1,1-24,-25-24,25 24,-25-25,0 0,0 0,-25 0</inkml:trace>
  <inkml:trace contextRef="#ctx0" brushRef="#br1" timeOffset="308520.0622">18480 13990,'25'-50,"-50"100,50-125,-25 51,-25-1,0 25,0 0,0 0,1 0,24 25,0-1,-25-24,25 25,0 0,25-25,-1 0,1 0,0 0,0 0,-25-25,25 25,-25-25,24 25,-24 25,0 0,0 0,0 0,0-1,0 1,0 0,0 0,-24 0,24-1,-25 1</inkml:trace>
  <inkml:trace contextRef="#ctx0" brushRef="#br1" timeOffset="309249.5812">17761 13990,'0'25,"24"-25,-24 24,0-48</inkml:trace>
  <inkml:trace contextRef="#ctx0" brushRef="#br1" timeOffset="310074.3148">17116 13841,'0'-25,"-25"25,25-25,-25 25,25-24,0-1,0 50,25-25,0 0,-1 0,-24 24,25-24,0 0,0 0,-25 25,25-25,-1 0,1 0,-25 25,25-25,0 0</inkml:trace>
  <inkml:trace contextRef="#ctx0" brushRef="#br1" timeOffset="310610.2034">17116 13717,'24'0,"1"0,0 0,0 0,0 0,-1 0,1 0,0 0</inkml:trace>
  <inkml:trace contextRef="#ctx0" brushRef="#br1" timeOffset="310978.9926">17091 13791,'0'25,"0"0,0 0,0 0,0-1,0 1,0 0,25 0,-25 0,24-25,-24 24,25-24,-25 25,25-25</inkml:trace>
  <inkml:trace contextRef="#ctx0" brushRef="#br1" timeOffset="321616.9463">18902 13444,'24'0,"-24"25,0 0,0 0,0-1,0 1,0 0,-24-25,24 25,0 0,0-1,0 1,0 0,0 0,0 0,0-1,0 1,-25-25,25 25,0 0,0 0,-25-25,25 24,0 1,-25 0,25 0,-25 0,25-1,0 1,-25-25,25 25,-24 0,24 0,-25-25,25 24,0 1,-25-25,25 25,-25-25,25 25,-25-25,25 25,-24-25,24 24,-25-24,0 0,25 25,-25-25,25 25,-25-25,1 0,-1 25,0-25,0 0,25 25,-25-25,1 0,-1 0,0 25,0-25,0 0,1 0,-1 24,0-24,0 0,0 0,1 0,24 25,-25-25,0 0,0 0,0 0,1 0,-1 0,0 0,0 0,0 0,1 0,-1 0,0-25,0 25,0 0,1 0,-1 0,0 0,25-24,-25 24,0-25,0 25,25-25,-24 25,-1 0,25-25,-25 25,25-25,-25 25,25-25,-25 25,25-24,-24 24,-1-25,0 25,25-25,-25 25,0-25,1 0,-1 25,25-24,-25 24,0-25,25 0,-25 25,1-25,-1 25,25-25,-25 25,0-24,0 24,25-25,-24 25,-1-25,0 25,25-25,-25 25,25-25,-25 25,25-24,-24 24,-1-25,0 0,25 0,-25 25,25-25,-25 25,25-24,-24 24,24-25,-25 25,25-25,-25 25,25-25,-25 0,25 1,-25 24,25-25,0 0,0 0,-24 25,24-25,0 1,0-1,0 0,0 0,0 0,0 1,0-1,0 0,0 0,0 0,0 1,0-1,0 0,0 0,0 0,0 0,0 1,0-1,0 0,0 0,0 0,0 1,0-1,0 0,24 0,-24 0,0 1,0-1,0 0,25 0,-25 0,0 1,0-1,25 25,-25-25,0 0,0 0,25 1,-25-1,0 0,0 0,25 25,-25-25,0 1,0-1,0 0,24 25,-24-25,0 0,0 1,0-1,25 25,-25-25,0 0,25 25,-25-25,0 1,0-1,25 0,-25 0,0 0,25 0,-25 1,24 24,-24-25,0 0,25 25,-25-25,0 0,25 25,-25-24,0-1,25 0,-25 0,25 0,-25 1,24-1,-24 0,25 25,-25-25,25 0,-25 1,25 24,-25-25,25 25,-25-25,24 25,-24-25,25 25,-25-25,25 1,0 24,-25-25,25 25,-25-25,24 25,1 0,-25-25,25 25,0 0,-25-25,25 25,-1 0,-24-24,25 24,0 0,-25-25,25 25,0 0,-1 0,1-25,0 25,0 0,0 0,-25-25,25 25,-1 0,1 0,0 0,0 0,0 0,-1 0,1-25,0 25,0 0,0 0,-1 0,1 0,0 0,0 0,0 0,-1 0,1 0,0 0,0 0,0 0,-1 0,1 25,0-25,0 0,0 0,-1 0,1 0,0 0,0 0,0 0,-1 0,1 0,0 25,0-25,0 0,-1 0,1 0,0 0,0 0,-25 25,25-25,-1 0,1 0,0 25,0-25,0 0,0 0,-1 0,1 24,0-24,0 25,0-25,24 0,-24 25,0-25,0 0,-1 25,1-25,0 0,0 0,-25 25,25-25,-1 0,1 24,0-24,25 0,-26 25,1-25,0 0,0 25,0-25,-1 0,1 25,0-25,0 0,0 25,-1-25,1 24,0-24,0 25,0-25,-1 25,1-25,0 25,0-25,0 25,0-25,-1 0,1 0,0 24,0-24,0 0,-1 25,1-25,0 0,0 25,0-25,-1 0,26 25,-25-25,0 25,-1-25,1 0,-25 24,25-24,0 25,0-25,-1 25,1-25,0 0,0 0,-25 25,25-25,-1 0,1 0,-25 25,25-25,0 0,0 0,-1 24,1-24,0 25,0-25,0 0,-25 25,24-25,1 0,-25 25,25-25,0 0,-25 25,25-25,0 0,-25 25,24-25,-24 24,25-24,0 0,-25 25,25-25,0 0,-25 25,24-25,1 25,0-25,-25 25,25-25,0 0,-25 24,24-24,1 0,-25 25,25-25,0 25,0-25,-25 25,24-25,1 25,0-1,0-24,-25 25,25-25,-25 25,24-25,1 0,-25 25,25-25,0 25,0-25,-25 24,24-24,1 0,-25 25,25-25,0 25,0-25,-1 25,1-25,-25 25,25-25,-25 24,25-24,-25 25,25-25,-25 25,24-25,-24 25,25-25,0 25,0-25,-25 24,25-24,-25 25,24-25,-24 25,25-25,0 0,-25 25,25-25,0 25,0-25,-25 24,24-24,-24 25,25-25,0 25,0-25,-25 25,25-25,-1 0,1 25,0-1,0-24,0 25,-1-25,1 0,-25 25,25-25,0 0,0 25,-1-25,1 25,0-25,-25 25,25-25,0 0,-25 24,24-24,1 25,-25 0,25-25,-25 25,25-25,-25 25,25-1,-1-24,-24 25,25-25,0 25,0-25,-25 25,25-25,-25 25,24-25,-24 24,25-24,-25 25,25-25,0 25,0 0,-1 0,1-1,0 1,0 0,0-25,-25 25,25-25,-25 25,24-25,1 24,0-24,0 0,-25 25,0-50,-25 1,25-1,-25 25,25-25,-25 25</inkml:trace>
  <inkml:trace contextRef="#ctx0" brushRef="#br1" timeOffset="325081.5834">21432 12204,'0'-25,"0"0,-25 25,25-25,-25 25,0 0,25 25,-25-25,25 25,-24-25,24 25,-25-25,0 25,0 0,25-1,-25-24,25 25,-24 0,-1 0,0 0,0-1,0 1,25 0,-24-25,24 25,-25 0,0-1,25 1,25-25,0 25,-1-25,-24 25,25-25,0 25,0-25,-25 24,25-24,-25 25,24-25,1 25,-25 0,25-25,0 25,0-1,-1 1,1-25,-25 25,25-25,0 25,0-25,-25 25,24-25,-48 0,24-25,-25 25,0-25</inkml:trace>
  <inkml:trace contextRef="#ctx0" brushRef="#br1" timeOffset="329387.9991">18083 14263,'0'24,"0"1,0 0,25-25,-25 25,25 0,-1-25,1 25,0-25,0 24,0-24,-1 0,-24 25,25-25,0 0,0 0,0 25,-25 0,-25-25,0 25,0-1,0-24,25 25,-24-25,-1 25,0 0,0-25,0 25,1-1,-1-24,0 25</inkml:trace>
  <inkml:trace contextRef="#ctx0" brushRef="#br1" timeOffset="341668.0461">16818 13593,'-25'25,"0"-25,25 25,0-1,25-24,0 0,-25-24,25 24,0-25,-50 50,25-1,0-48,25 24,-25-25,24 25,-24-25,0 0,-24 25,24-25,-25 25,0 25,25 0,0-50,-25 25,0 0,25 25</inkml:trace>
  <inkml:trace contextRef="#ctx0" brushRef="#br1" timeOffset="342872.0418">13097 15776,'25'-25,"-25"0,25 0,-25 1,0 48,0 1,0 0,0 0,25 0,-25-1,0 1,0 0,24-25,-24 25,25 0,-25-1,25-24,-25 25,25-25,0 0,-25-25,24 25,-24-24,25-1,-25 0,25 25,0 0,0 0,-1 25,1-25,-25 25,25-25,-25 24,25-24,-25 25,0-50,0 1,0-1,0 0,0 0,0 0,-25 1,25-1,0 0,0 0,0 0,0 1,25-1,0 25,0 0</inkml:trace>
  <inkml:trace contextRef="#ctx0" brushRef="#br1" timeOffset="343330.9931">13742 15825,'0'75,"0"-50,0-125,-25 200,25-76,0 1,0 0,0 0,0 0,0-1,0 1,0 0,0 0,0-50,0 0,0 0,0 1,0-1,0 0,0 0,0 0,0 1,0-1,0 0,0 0,0 0,0 1,25 24,-25-25,0 0,25 25,0 0,0 0,-1 25,1 0,-25-1,0 1,0 0,0 0,0 0,0-1,-25-24,25 25,-24-25,24 25,-25-25</inkml:trace>
  <inkml:trace contextRef="#ctx0" brushRef="#br1" timeOffset="343587.8466">14065 15801,'24'0,"-48"0,24 24,-25 1,0 0,0 0,0 0,25-1,-24 1,24 0,0 0,0 0,24-25,1 0,0 0,0 0,0-25,-1 25</inkml:trace>
  <inkml:trace contextRef="#ctx0" brushRef="#br1" timeOffset="343806.7244">14313 15850,'0'0,"24"0,1 0,0-25,0 25</inkml:trace>
  <inkml:trace contextRef="#ctx0" brushRef="#br1" timeOffset="344017.6975">14337 15974,'-24'0,"48"0,-24 0,25 0,0 0,0 0,0-25,-1 25,1 0,0-24,0 24,-25-25</inkml:trace>
  <inkml:trace contextRef="#ctx0" brushRef="#br1" timeOffset="344285.5446">14759 15652,'0'-25,"-25"25,50 25,-74-50,49 50,-25-25,25 25,-25-1,25 1,0 0,0 0,0 0,0-1,0 1,0 0,0 0,0 0,25-1</inkml:trace>
  <inkml:trace contextRef="#ctx0" brushRef="#br1" timeOffset="344643.496">14908 15751,'0'25,"0"-50,0 75,0-26,0 1,0 0,0 0,25-25,0 0,-1 0,-24-25,25 25,-25-25,0 0,0 1,0-1,0 0,0 0,-25 25,25-25,-24 25,-1 0,0 0,0 0,0 0</inkml:trace>
  <inkml:trace contextRef="#ctx0" brushRef="#br1" timeOffset="346158.7297">15131 15453,'-25'0,"25"-24,-24 24,-1 0,0 0,0 0,0 0,1 0,-1 0,0 0,0 0,0 0,1 0,-1 0,25 24,-25-24,0 0,0 0,1 0,-1 0,0 0,0 25,0-25,1 0,24 25,-25-25,25 25,0 0,-25-25,25 24,0 1,0 0,-25-25,25 25,0 0,0-1,0 1,0 0,0 0,0 0,0-1,25-24,-25 25,25 0,-25 0,25 0,-25-1,24 1,-24 0,25 0,-25 0,0-1,0 1,25 0,-25 0,0 0,0-1,0 1,0 0,25-25,-25 25,0 0,0-1,0 1,-25-25,25 25,-25-25,0 0,1 0,-1 0,0 0,0-25,0 25,0 0,1 0,-1 0,0 0,0 0,0-25,1 25,-1 0,0 0,0 0</inkml:trace>
  <inkml:trace contextRef="#ctx0" brushRef="#br1" timeOffset="346823.5052">13420 16446,'-25'0,"0"0,50 0,0 24,-1-24,1 0,0 0,25 0,-25 0,24-24,1 24,-1 0,1 0,24-25,-24 25,24-25,1 25,24 0,-25-25,26 25,-26-25,25 25,-24-25,-1 25,25-24,-24 24,-1 0,-24-25,24 25,1 0,-26 0,1-25,-1 25,1 0,0 0,-26 0,1-25,25 25,-25 0,-1 0,1 0,-50 0</inkml:trace>
  <inkml:trace contextRef="#ctx0" brushRef="#br1" timeOffset="347945.536">13643 17214,'0'25,"-25"-25,0 25,1 0,-1 0,0-1,25 1,-25 0,0 0,25 0,0-1,-25 1,25 0,0 0,25 0,0 0,0-25,0 0,0 0,-1 0,1 0,25-25,-25 25,24-25,-24 0,0 0,24 0,-24-24,0 24,0-25,0 26,-25-26,24 25,-24-24,25 24,-25 0,0 0,0 0,-25 1,1-1,-1 0,0 25,0-25,-24 25,24 0,0 0,0 0,0 25,1-25,-1 25,0-25,0 25,0-25,1 24,-1 1,25 0,-25 0,25 0,0-1,0 1,25-25,-25 25,25-25,-1 25,1-25,0 0,0-25,0 25,-1 0,1-25,0 25,0 0,0 0,-1-25,1 25,0 0,0 25,0-25,-1 25,-24 0,25-25,-25 25,0-1,25-24,-25 25,0 0,0 0,25 0,-25-1,0 1,0 0,25 0</inkml:trace>
  <inkml:trace contextRef="#ctx0" brushRef="#br1" timeOffset="348211.4939">14412 17239,'25'0,"-1"0,1 0,0-25,0 25,0 0</inkml:trace>
  <inkml:trace contextRef="#ctx0" brushRef="#br1" timeOffset="348411.3755">14362 17413,'-25'25,"50"-50,-25 50,25-25,0-25,0 25,-1 0,1 0,0-25,0 25,0 0</inkml:trace>
  <inkml:trace contextRef="#ctx0" brushRef="#br1" timeOffset="349005.8725">15057 17115,'25'0,"-1"0,1 0,0 0,0 0,0 0,-1 0,1 0,0 0,0 0,0 0,-1 0,1-25,0 25,0 0</inkml:trace>
  <inkml:trace contextRef="#ctx0" brushRef="#br1" timeOffset="349528.7249">15776 16892,'0'25,"-25"0,25-1,-24 1,24 0,-25 0,25 0,0-1,0 1,0 0,25-25,-25 25,24-25,1 0,0 0,-25-25,25 0,0 0,-25 1,0-1,0 0,0 0,0 0,0 1,-25-1,0 0,0 25,0 0,1 0,-1 0,25 25,-25-25,25 25,0-1</inkml:trace>
  <inkml:trace contextRef="#ctx0" brushRef="#br1" timeOffset="349760.5951">16074 16917,'0'0,"-25"0,0 0</inkml:trace>
  <inkml:trace contextRef="#ctx0" brushRef="#br1" timeOffset="350065.4171">16173 16793,'0'0,"0"-25,25 25,0-25,-1 25,-24 25,25-25,0 25,-25 0,25-25,-25 24,25 1,-25 0,0 0,0 0,0-1,0 1,0 0,0 0,0 0,0-1,-25 1,25 0,0 0,-25 0,25-1</inkml:trace>
  <inkml:trace contextRef="#ctx0" brushRef="#br1" timeOffset="351050.0406">16198 17066,'0'-50,"0"100,25-100,-25 25,24 25,1-25,0 25,-25-24,25 24,0 0,-25-25,24 25,1 0,0 0,-25-25,25 25,0 0,-25-25,24 25,1 0,0-25,0 1,0 24,-1 0,-24-25,25 25,0-25,0 0,0 25,-25-25,25 25,-25-24,24 24,-24-25,-24 25,24 25,-25-25,25 24,-25-24,25 25,-25-25,25 25,-25 0,25 0,-25-25,25 24,-24 1,24 0,-25 0,25 0,0-1,0 1,0 0,0 0,0 0,0-1,0 1,25 0,-25 0,24-25,-24 25,25-25,0 0,-25 24,25-24,-25-24,25 24,0-25,-25 0,24 0,-24 0,0 1,-24 24,24-25,-25 25,25-25,-25 25,0 0,0 0,0 0,25 25,-24-25,48 0,1 0,0 0,0 0,0 0,0 0,-1-25,1 25,0 0,0-25,0 25,-1 0,1-25,0 25,0-24,0 24,-1 0,1-25,0 25,0-25,0 25,-25-25,24 25,-24-25,-24 25,-1 0,0 25,0-25,0 25,1-25,24 25,-25-25,25 25,-25-25,25 24,25-24,0 0,-1 0,1 0,0 0,0 0,0-24,-1 24,1 0,-25 24,25-24,-25 25,0 0,25-25,-25 25,0 0,0-1,0 1,0 0,-25 0,25 0,-25-1</inkml:trace>
  <inkml:trace contextRef="#ctx0" brushRef="#br1" timeOffset="351530.971">15578 17760,'0'0,"-25"0,25-25,25 25,-1-24,1 24,0 0,0 0,25 0,-26 0,26-25,0 25,-1 0,1 0,-1 0,26 0,-26-25,26 25,-1 0,1 0,-1 0,0 0,1 0,-26 0,26 0,-1 0,-24 0,24 0,-24-25,0 25,-1 0,1 0,-25 0,-1 0,1 0,0 0,0 0,-50 0,0-25,0 25,1-24,-1 24</inkml:trace>
  <inkml:trace contextRef="#ctx0" brushRef="#br1" timeOffset="352607.875">15900 13593,'0'-25,"0"0,-25 25,25 25,0 0,0 0,0 0,0-1,0 1,0 0,0 0,25 0,-25-1,0 1,25-25,-25-25,0 1,0-1,0 0,0 0,0 0,0 1,0-1,-25 25,25-25,0 0,0 50,0 0,-25 0,25-1,0 1,0 0,0 0,0 0</inkml:trace>
  <inkml:trace contextRef="#ctx0" brushRef="#br1" timeOffset="352955.6754">15330 14263,'24'0,"1"0,0 0,0 0,0 0,-1 0,1-25,0 25,0 0,0 0,-1 0,1 0</inkml:trace>
  <inkml:trace contextRef="#ctx0" brushRef="#br1" timeOffset="353602.6163">15702 14064,'0'0,"25"0,-25-25,0 50,0 0,0 0,0 0,0-1,0 1,0 0,0 0,0 0,0-1,0 1,0 0,0 0,0 0,0 0,0-1,0 1,0 0</inkml:trace>
  <inkml:trace contextRef="#ctx0" brushRef="#br1" timeOffset="353854.529">15801 14287,'0'0,"0"-24,25 24,0 0,-1-25,1 25,0 0,0 0,0 0,-1-25,1 25,0 0,0 0,-25-25</inkml:trace>
  <inkml:trace contextRef="#ctx0" brushRef="#br1" timeOffset="354072.3971">16049 14139,'-149'-25,"149"50,149-25,-273 24,124 1,25-25,-25 25,25 0,-25 0,24-1,-24 1,25-25,-25 25,0 0,25 0</inkml:trace>
  <inkml:trace contextRef="#ctx0" brushRef="#br1" timeOffset="354380.2208">16198 14213,'0'0,"0"25,0 0,25-25,-25 24,0 1,24-25,-24 25,0 0,0 0,0 0,0-1,0 1,0 0,0 0,-24-25,-1 0,25 25,-25-25,0 0,0 0,25-25,-24 0,24 0</inkml:trace>
  <inkml:trace contextRef="#ctx0" brushRef="#br1" timeOffset="354614.1332">16347 14337,'24'25,"-48"-50,48 75,1-50,0 0,-25-25,25 25,-25-25,-25 0</inkml:trace>
  <inkml:trace contextRef="#ctx0" brushRef="#br1" timeOffset="355565.8605">15925 13667,'0'-24,"0"-1,0 0,-25 25,25-25,-25 25,1 25,24 0,0 0,24-1,1-24,0 0,-25-24,0-1,0 0,0 0,-25 25,25-25,-25 25,25-24,-24 24,24 24,0 1,0 0,24 0,1 0,0-1,0-24,0 0,-25-24,0-1,-25 25,0-25,0 0,0 0,1 25,24-24,-25 24,25-25,0 50,25-1,-25 1,24-25,-24 25,25-25,-25 25,25-25,-25-25</inkml:trace>
  <inkml:trace contextRef="#ctx0" brushRef="#br1" timeOffset="359507.717">15950 13643,'0'-25,"0"0,0 50,-25-25,0 0,0 25,1-25,24 24,-25-24,0 25,0-25,0 0,1 25,-1-25,0 0,25 25,-25-25,0 25,0-25,1 24,-26-24,25 25,0 0,1-25,-26 25,25 0,-24-1,24 1,-25 0,1 0,-1 0,0-1,1 1,-1 0,1 0,-1 0,0-1,1 1,-1 0,1 0,-1 0,0-1,1 1,-1 0,25 0,-24 0,-1-25,0 25,1-1,-1 1,1 0,-1 0,0 0,1-25,-1 24,25 1,-24 0,-1 0,1 0,24-1,-25-24,1 25,24 0,-25-25,25 25,1-25,-1 25,-25-1,25-24,0 25,1-25,-1 25,0-25,0 25,0-25,1 0,-1 25,0-25,25 24,-25-24,0 0,25 25,-24-25,-1 25,25-50,0 0,25 1,-1-1</inkml:trace>
  <inkml:trace contextRef="#ctx0" brushRef="#br1" timeOffset="361334.3923">15900 13717,'25'0,"-25"-25,0 0,-25 25,25-24,-25 24,25 24,0 1,0 0,0 0,0-50,0 0,0 0,0 1,0-1,-24 25,24 25,24-25,-24 24,0 1</inkml:trace>
  <inkml:trace contextRef="#ctx0" brushRef="#br1" timeOffset="365447.7732">4664 11361,'0'0,"0"-25,0 0,0 50,0 0,0-1,0 1,0 0,0 0,0 24,0-24,0 0,0 0,24 0,-24 24,0-24,0 0,0 0,0-1,0 1,0 0,0 0,-24-25,24-25,-25 0,25 0,-25 1,25-1,0 0,0 0,0-24,0 24,0 0,0 0,0 0,0 1,0-1,0 0,0 0,0 0,0 1,25 24,0 0,-25 24,24-24,1 25,0 0,0 0,0 0,-1-1,-24 1,25-25,0 25,0 0,0 0,-1-25,-24 24,25 1,0-25,0 25,0 0,0-25,-1 0,-24-25,0 0,0 0,0 1,-24-1,24 0,-25 0,25 0,-25 25,25-24,0-1,-25 25,25-25,0 0,25 25</inkml:trace>
  <inkml:trace contextRef="#ctx0" brushRef="#br1" timeOffset="365653.9637">5284 11460,'49'-75,"-98"150,123-150,-49 51,0 24,0 0,-1 0,1 0,0 0,0 0,0 0,-25 24</inkml:trace>
  <inkml:trace contextRef="#ctx0" brushRef="#br1" timeOffset="365859.8518">5309 11708,'124'-75,"-248"150,272-150,-123 51,0 24,0-25,0 25,-1 0,26 0,-25-25,0 25,-1 0</inkml:trace>
  <inkml:trace contextRef="#ctx0" brushRef="#br1" timeOffset="366170.667">5929 11435,'49'149,"-98"-298,123 323,-74-150,25-24,0 25,-1-25,1 0,0 0,0 0,0 0,0 0,-25-25,24 25,-24-24,0-1,0 0,0 0,0 0,0 1,-24 24,24-25,-25 0,0 0,0 25,0-25,0 25,1-24,-1 24,0-25,0 25,0 0,1 0,-1 25</inkml:trace>
  <inkml:trace contextRef="#ctx0" brushRef="#br1" timeOffset="367431.5487">4688 12204,'0'0,"-24"0,-1 0,0 25,0-25,0 0,1 0,-1 0,50 0,-1 0,1 25,0-25,0 0,24 0,1 0,0 0,-1 0,26 0,-1-25,1 25,-1 0,0-25,26 25,-26 0,25 0,-24-25,24 25,0 0,-25 0,26 0,-26-25,25 25,-24 0,24 0,-25 0,1 0,-1 0,1 0,-1 0,0 0,-24-25,0 25,-1 0,1 0,-1 0,1 0,-25 0,0 0,-1 0,1 0,0 0,0 0,-25-24,0-1,-25 25,25-25,-25 0,25 0,-25 1,25-1,-24 0,-1 0,25 0,-25 1,25-1,-25-25,0 25,25-24,-24 24,24-25,-25 26,25-26,-25 0,25 26,0-26,-25 0,25 1,0 24,0-25,0 1,0-1,0 0,0 1,0-1,0 25,0-24,0-1,0 25,-25-24,25 24,0 0,0-24,-24 24,24 0,0 0,0 0,-25 1,25-1,-25 25,25-25,-25 0,0 0,1 25,24-24,-25 24,0 0,0 0,0 0,1 24,-1-24,0 0,0 0,0 25,1-25,-1 0,0 25,0-25,-24 25,24-25,0 0,-25 25,26-25,-26 24,0-24,25 0,-24 25,-1-25,1 0,-1 25,0-25,-24 0,24 0,1 25,-1-25,-24 0,24 0,-24 0,24 25,-24-25,24 0,-24 0,24 0,-24 0,-1 0,1 0,24 24,-24-24,-1 0,26 0,-26 0,26 0,-1 0,1 0,-1 0,25 0,-24 0,24 25,-25-25,25 0,1 0,-26 0,25 0,0 0,1 25,-1-25,0 0,0 0,0 0,25 25,-25-25,1 0,-1 0,25 25,0-1,0 1,0 0,0 0,25 0,-25-1,24 1,-24 25,25-25,-25 24,25-24,-25 25,0-25,25 24,-25-24,25 25,-25-26,25 26,-25-25,0 24,24-24,-24 25,25-1,-25 1,25-25,-25 24,0 1,25-25,-25 24,0-24,25 25,-25-25,0 24,24-24,-24 0,25 0,-25-1,25 1,-25 0,25-25,-25 25,25-25,-25 25,24-25,1 0,-25 25,25-25</inkml:trace>
  <inkml:trace contextRef="#ctx0" brushRef="#br1" timeOffset="371081.589">7417 11237,'0'24,"25"-24,0 25,-1-25,26 0,-25 0,24 0,-24 0,25 0,-1-25,1 25,0 0,-1 0,1 0,-1 0,1 0,0 0,-26 0,26 0,-25 0,25 0,-26 0,1 25,0-25,0 0,0 0,-50 0</inkml:trace>
  <inkml:trace contextRef="#ctx0" brushRef="#br1" timeOffset="371406.9722">8087 11112,'24'0,"-48"0,73 0,-24 0,0 0,0 25,0-25,-1 0,1 0,0 25,0-25,0 0,-1 25,1-25,0 25,0 0,0-25,-1 24,-24 1,25 0,-25 0,0 0,0-1,0 1,0 0,-25 0,1-25,-1 25,0-1,0-24,-24 25,24 0,-25-25,25 25,-24-25,-1 0,25 25,0-25,-24 0,24 0,0 0</inkml:trace>
  <inkml:trace contextRef="#ctx0" brushRef="#br1" timeOffset="371861.8027">9029 11063,'25'-50,"-50"100,50-125,-50 51,0 24,1 0,-1 0,0 24,0-24,0 0,1 25,-1 0,0-25,25 25,-25 0,25-1,0 1,0 0,0 0,25 0,0 0,0-1,-1 1,1-25,0 25,0-25,0 25,-1-25,1 0,0 0,0 25,0-25,-1 0,1 0,0 0,0 24,0-24,-25 25,-25 0,0 0,0-25,0 25,1-25,-26 0,25 24,-24-24,24 25,0-25,-25 0,26 0,-1 0,0 0,0 0,25-25</inkml:trace>
  <inkml:trace contextRef="#ctx0" brushRef="#br1" timeOffset="373504.9244">9277 10889,'25'-99,"-50"198,50-173,-25 99,0-1,0 1,25 0,-25 0,0 0,25 24,-25-24,0 25,0-26,25 26,-25-25,0 25,0-26,0 1,0 0,0 0,0 0,0-1,0 1,0 0,0 0,-25-25,0 0,0 0,0 0,25-25,-25 25,25-25,-24 25,24-25,-25 25,25-24,0-1,-25 25,25-25,0 0,0 0,0 1,25-1,0 25,-1 0,1-25,0 25,0 0,0-25,0 25,-1 0,1-25,0 25,0 0,0 0,-1-25,1 25,0 0,0 0,0 0,-1 0,-48 0,24 25,-25-25,0 25,0 0,25 0,-25-25,25 25,0-1,0 1,0 0,25-25,0 0,0 0,-25-25,25 0,-25 1,0-1,0 0,0 50,0 0,0-1,0 1,0 0,0 0,24-25,1 25,0-25,-25 24,25-24,-25-24,25 24,-1 0,-24-25,25 0,0 0,-25 0,25 1,-25-1,25-25,-25 25,24-24,-24-1,0 25,0-24,0 24,0-25,0 25,0-24,0 24,0 0,0 0,0 1,-24 24,24-25,-25 0,25 0,-25 25,25 25,0 0,0 0,0-1,0 1,0 0,0 0,25 24,-25-24,0 0,0 0,25 24,-25-24,0 0,0 0,0 0,0-1,24 1,-24 0,0 0,0 0,0 0,25-25,-25-25,0 0,25 25,-25-25,0 0,25 25,-25-25,25 1,-1-1,1 25,0 0,0 0,-25 25,25-25,-25 24,24-24,-24 25,25 0,-25 0,25 0,-25 0,0-1,0 1,0 0,0 0,-25 0,25-1,-25-24,25 25,-24-50,24 1,0-1,0 0,24-25,-24 26,25-26,-25 25,25-25,0 1,-25 24,25-25,-25 1,24 24,-24-25,25 26,-25-1,0 0,0 0,0 0,0 1,0-1,-25 25,25-25,-24 25,-1 0,0 25,0-25,0 25,25-1,-24 1,24 0,0 0,0 0,0-1,0 1,0 0,24 0,-24 0,25 24,0-24,0 0,-25 0,25-1,-1-24,1 25,0 0,0 0,0 0,0-25,-1 0,1 0,0 0,0 0,0-25,-1 0,1 0,0 0,-25 1,25-1,-25 0,0 0,0 0,0 1,0-1,0 0,0 0,0 0,-25 25,0 25,0 0,25 0,0 0,-24-1,24 1,0 0,0 0,0 0,0-1,0 1,0 25,0-25,0 0,0-1,24 1,-24 0,0 0</inkml:trace>
  <inkml:trace contextRef="#ctx0" brushRef="#br1" timeOffset="373961.994">9079 11757,'0'0,"-25"0,0 0,0 0,1-24,-1 24,50 0,-1 0,26 0,-25 0,24 0,1 0,0 0,24 0,1 0,-1 0,0 0,1-25,24 25,-25 0,26 0,-26 0,0 0,26 0,-26 0,0 0,1-25,-1 25,-24 0,24 0,1 0,-26 0,26 0,-26-25,1 25,0 0,-1 0,-24 0,0 0,0 0,-1 0,1-25,-50 25,1 0,-1 0,0 0</inkml:trace>
  <inkml:trace contextRef="#ctx0" brushRef="#br1" timeOffset="518180.0758">1761 13246,'0'-25,"-24"25,24-25,-25 25,25-25,-25 25,0 0,0 0,1 0,-1 0,-25 25,25-25,1 25,-1 0,0 0,0-1,0 1,1 25,-1-25,0 24,25-24,-25 25,0-1,25 1,-24-25,24 24,0-24,0 0,0 24,24-24,-24 0,25 0,0 0,-25-1,25 1,0-25,-1 25,1-25,0 0,0 0,0 0,-1 0,1 0,0 0,0-25,0 0,-25 1,24 24,-24-25,0 0,0 0,0 0,0 1,0-1,0 50,25-1,-25 1,25-25,-25 25,0 0,25 0,-25-1,0 1,0 0,25 0,-25 0,0-1,0 1,0 0,0 0,0 0,0-1,0 1,0 0,0 0,-25-25</inkml:trace>
  <inkml:trace contextRef="#ctx0" brushRef="#br1" timeOffset="518818.0134">1836 13791,'25'-49,"-50"98,75-98,-50 74,24-25,-24 24,25-24,0 25,0 0,-25 0,25-25,-25 25,0-1,24 1,-48-25,24-25,-25 25,25-24,0-1,0 0,0 0,0 0,25 1,-1 24,1-25,0 25,0 0,0 0,-1 0,-24 25,25-1,-25 1,0 0,0-50,0 0,25 25,-25-24,25-1,0 25,-1 0,1 0,0 0,0 25,-25-1,0 1,0 0,0 0,0 0,0-1,0 1,0 0</inkml:trace>
  <inkml:trace contextRef="#ctx0" brushRef="#br1" timeOffset="519023.9007">2555 13791,'50'-24,"-100"48,125-48,-75-1,24 25,1 0,0 0,0-25,0 25,-1 0,1 0</inkml:trace>
  <inkml:trace contextRef="#ctx0" brushRef="#br1" timeOffset="519215.7852">2679 13965,'50'25,"-100"-50,125 25,-51 0,1 0,0-25,0 25,0-25</inkml:trace>
  <inkml:trace contextRef="#ctx0" brushRef="#br1" timeOffset="521705.0473">3572 13494,'25'-25,"-25"0,-25 0,25 1,25 24,-25-25,25 25,0 0,-1 25,1-25,-25 24,25 1,0 0,-25 0,0 0,0-1,0 1,0 0,0 0,0 0,-25-25,25 24,0 1,-25-25,25 25,-25-25,25 25,-24-25,-1 25,0-25,0 0,0 0,1-25,24 0,24 25,1 0,0 0,0 0,-25 25,25-25,-25 25,24-25,1 24,0 1,0 0,-25 0,25-25,-25 25,24-25,-24 24,0 1</inkml:trace>
  <inkml:trace contextRef="#ctx0" brushRef="#br1" timeOffset="522063.8673">3944 13543,'0'50,"0"-100,0 125,0-50,25-1,-25 1,25 0,0 0,0 0,-1-25,1 0,-25-25,25 25,-25-25,0 0,-25 0,25 1,-25 24,25-25,-24 0,-1 0,0 25,25-25,-25 25,25-24</inkml:trace>
  <inkml:trace contextRef="#ctx0" brushRef="#br1" timeOffset="523121.8738">4416 13618,'0'-124,"0"248,0-273,0 124,0 0,0 1,24-1,-24-25,0 25,0 1,25-1,-25 0,0 0,0 0,0 0,0 1,0-1,0 0,0 0,-25 25,25-25,0 50,0 0,0 0,0 0,-24-1,24 1,0 0,0 25,0-25,0-1,0 26,0-25,24 0,-24-1,0 1,0 0,0 0,0 0,25-1,-25 1,25-25,-25 25,25-25,-25 25,0-50,25 0,-25 0,24 25,1 0,-25-24,25 48,-25 1,25-25,0 25,-1-25,-24 25,25-25,0 0,0 0,0 0,-1 0,1-25,0 25,-25-25,25 25,-25-25,25 25,-1-24,-24-1,25 25,-25-25,0 0,0 0,-25 25,1 0,24 25,-25-25,0 25,0-25,0 25,1 0,48-25,-24-25,25 25,0-25,0 25,0 0,-25-25,24 25,-24 25,0 0,25-25,-25 25,0-1,0 1,0 0,0 0,25 0,-25-1,0 1,0 0,0 0,0 0,0-1,0 1,0 0,0 0,0 0,0-1,0 1,0 0,0 0</inkml:trace>
  <inkml:trace contextRef="#ctx0" brushRef="#br1" timeOffset="523647.1725">5705 12948,'0'0,"25"0,-25-25,25 0,-25 1,0 48,0 1,0 0,0 0,0 24,-25-24,25 0,0 25,0-26,0 1,0 25,0-25,0 0,25-1,-25 1,0 0,0 0,0 0,0-1</inkml:trace>
  <inkml:trace contextRef="#ctx0" brushRef="#br1" timeOffset="523860.0703">5433 13395,'297'-50,"-594"100,644-125,-273 75,-24-25,-1 25,1-24,0 24,-26 0,26-25,-25 25,0 0,24 0</inkml:trace>
  <inkml:trace contextRef="#ctx0" brushRef="#br1" timeOffset="524376.8467">5953 13816,'0'0,"-24"0,24-25,-25 50,25 0,-25-25,25 25,-25 0,25-1,0 1,-25 0,25 0,0 0,0-1,0 1,0 0,25 0,-25 0,25-25,0 24,0 1,-1-25,1 0,0 0,-25-25,25 25,0-24,-25-1,24 0,1 25,-25-25,0-24,25 24,-25 0,0 0,0 0,0 1,0-1,-25 0,0 0,1 0,-1 25,0-24,0 24,0 0,1 0,-1 0,0 24,0-24,0 0,25 25,-24-25,-1 0,25 25,-25 0,25 0</inkml:trace>
  <inkml:trace contextRef="#ctx0" brushRef="#br1" timeOffset="524830.5862">6350 13940,'-24'-25,"48"50,-73-50,24 25,25 25,-25-25,25 25,0 0,0 0,0-1,0 1,0 0,0 0,0 0,0-1,25 1,-25 0,25 0,0 0,-1-25,-24 24,25-24,0 0,0 0,0 0,-1-24,1 24,-25-25,25 25,-25-25,25 0,-25 0,0 1,0-1,0 0,0 0,0 0,0 1,0-1,-25 25,25-25,-25 25,0-25,1 0,-1 25,0 0,0 0,0 0,1 0,-1 25,0-25,0 25</inkml:trace>
  <inkml:trace contextRef="#ctx0" brushRef="#br1" timeOffset="525038.5359">6202 14039,'198'50,"-396"-100,421 100,-198-50,-25 25,24-25,1 0,0 25,0-25,0 0</inkml:trace>
  <inkml:trace contextRef="#ctx0" brushRef="#br1" timeOffset="525302.8548">6772 13643,'0'-25,"0"50,0-25,0 24,0 1,0 0,0 0,0 24,0-24,0 25,0-25,0 24,0 1,0-25,0 24,0 1,0-1,-25-24,25 25,0-25,0-1,0 26</inkml:trace>
  <inkml:trace contextRef="#ctx0" brushRef="#br1" timeOffset="525730.7369">5557 13692,'0'-25,"-25"25,25 25,0 0,0 0,0 0,0-1,0 1,0 0,25 0,-25 24,0-24,0 25,0-1,24-24,-24 25,0-1,0-24,0 25,0-1,0 1,0-25</inkml:trace>
  <inkml:trace contextRef="#ctx0" brushRef="#br1" timeOffset="526397.6296">3002 15577,'25'0,"-1"0,-24-24,25 24,0 0,0 0,0-25,-1 25,26 0,-25 0,0 0,-1-25,1 25,0 0</inkml:trace>
  <inkml:trace contextRef="#ctx0" brushRef="#br1" timeOffset="526602.5057">3151 15875,'0'0,"0"0,24 0,1 0,0-25,0 25,24 0,-24-25,25 25,-25-24,-1 24</inkml:trace>
  <inkml:trace contextRef="#ctx0" brushRef="#br1" timeOffset="527207.1618">4217 15453,'0'0,"-25"0,1 0,-1-24,25-1,0 0,0 0,0 0,0 0,25 1,-1 24,-24-25,25 0,0 25,0 0,0 0,-1 25,1 0,-25-1,25 1,-25 0,25 0,-25 0,0 0,25-1,-25 1,0 25,0-25,0-1,-25 1,25 0,0 0,0 0,-25-1,0 1,0 0,1 0,-1-25,0 0,0 0,0 0,25-25,-24 25,24-25,0 0,0 1,0-1,24 25,1-25,0 25,0 0,0 0,-1 25,1-25,-25 25,25-25,0 0,-25 24,25-24,-1 25,1-25,-25 25,25-25</inkml:trace>
  <inkml:trace contextRef="#ctx0" brushRef="#br1" timeOffset="527513.9831">4763 15453,'0'174,"0"-348,25 348,-1-174,1 0,0-25,-25 0,0 1,0-1,0 0,0 0,-25 0,25 1,-25 24,25-25,-24 25,-1-25,0 25,0-25</inkml:trace>
  <inkml:trace contextRef="#ctx0" brushRef="#br1" timeOffset="528480.7294">5061 15404,'0'-298,"0"596,24-646,-24 324,0-1,0 0,0-25,0 26,0-1,-24 0,24 0,0 0,0 50,0 0,-25-25,25 25,0 0,0-1,0 26,0-25,0 0,0 24,0-24,0 25,0-26,0 26,0-25,0 0,25 24,-25-24,0 0,0 0,24 0,-24-1,25-24,-25 25,25 0,0-25,-25 25,25-25,-1 0,1-25,0 25,0-25,0 25,-1-25,1 25,-25-24,25 24,0 0,0 0,-1 0,-24-25,25 25,-25-25,0 0,25 25,-25-25,0 0,0 1,-25 24,25-25,-25 25,1 0,-1 0,0 25,0-25,25 24,-25 1,25 0,0 0,0 0,25 0,0-1,0-24,0 0,-1 0,1 0,-25-24,25 24,0 0,0-25,-1 25,1 0,0 0,-25 25,25-1,-25 1,0 0,0 0,0 0,0-1,0 1,0 0,0 0,0 0,0 24,0-24,0 0,0 0,-25-1,25 1,0 0,0 0,0 0,0-1</inkml:trace>
  <inkml:trace contextRef="#ctx0" brushRef="#br1" timeOffset="529022.3644">5978 15528,'-25'0,"25"25,0-1,-24-24,24 25,0 0,0 0,0 0,0-1,-25 1,25 0,0 0,0 0,0-1,0 1,0 0</inkml:trace>
  <inkml:trace contextRef="#ctx0" brushRef="#br1" timeOffset="529333.1849">6077 15652,'0'49,"0"-98,0 123,0-49,0 0,0 0,25-25,0 0,0 0,-25-25,25 25,-25-25,0 0,0 0,0 1,0-1,0 0,0 0,0 0,0 1,-25 24,25-25,-25 0</inkml:trace>
  <inkml:trace contextRef="#ctx0" brushRef="#br1" timeOffset="529783.2658">6846 14784,'0'0,"0"-25,0 0,0 0,0 0,0 50,0 0,0 0,0 0,0-1,25 1,-25 0,0 0,0 24,25-24,-25 0,0 0,0 0,25-1,-25 1</inkml:trace>
  <inkml:trace contextRef="#ctx0" brushRef="#br1" timeOffset="530044.1192">6574 15255,'49'-25,"-98"50,123-50,-49 25,24-25,1 25,0 0,-26-25,26 25,0-24,-1 24,1 0,-1-25,-24 25,25 0,-25-25,24 25,-24 0,0 0,0 0,0-25,-1 25,1 0</inkml:trace>
  <inkml:trace contextRef="#ctx0" brushRef="#br1" timeOffset="530612.5756">6970 15602,'0'25,"-24"-25,24 25,0 0,-25-25,25 24,0 1,0 0,0 0,0 0,0-1,0 1,0 0,25 0,-1 0,1-25,-25 24,25-24,0 0,-25-24,25 24,-25-25,24 25,-24-25,25 25,-25-25,0 0,25 1,-25-1,0 0,0 0,-25 25,25-25,-25 1,1-1,-1 25,25-25,-25 25,0 0,0 0,1 0,24 25,-25-25</inkml:trace>
  <inkml:trace contextRef="#ctx0" brushRef="#br1" timeOffset="530831.5613">7318 15677,'-50'-75,"100"150</inkml:trace>
  <inkml:trace contextRef="#ctx0" brushRef="#br1" timeOffset="531294.4683">7467 15528,'-25'0,"25"25,-25-1,25 1,0 0,-25 0,25 0,0-1,0 1,0 0,0 0,0 0,0-1,0 1,25-25,-25 25,25-25,-25 25,25-25,-25 25,24-25,1 0,0 0,-25-25,25 25,-25-25,0 0,0 0,0 1,-25-1,0 25,0-25,1 25,-1 0,0 0,0 0</inkml:trace>
  <inkml:trace contextRef="#ctx0" brushRef="#br1" timeOffset="533571.8698">7243 15429,'-24'0,"-1"0,50 0,-1 24,1-24,0 0,0 0,0 0,-1 0,1 0,0 0,-25 25,25-25,-25 25,0 0,0 0,0-1,0 1,0 0,0 25,0-26,0 1,0 25,0-25,0-1,0 26,0-25,0 0,25-1,-25 1,0 0,0 0,0 0,0-1,0 1,0 0</inkml:trace>
  <inkml:trace contextRef="#ctx0" brushRef="#br1" timeOffset="534158.9752">7343 15900,'124'-124,"-248"248,272-248,-148 99,25 0,0 25,0-25,-25 1,25-1,-1 0,-24 0,25 0,0 1,-25-1,25 0,-25 0,25 0,-25 1,24-1,-24 0,0 0,0 0,0 50,0 0,-24-25,24 25,0 0,0-1,-25 1,25 0,0 0,-25 0,25-1,0 26,-25-25,25 0,0-1,0 26,0-25,0 0,0-1,0 1,25 0,-25 0,25 0,-25-1,25 1,-1-25,1 0,0 0,0-25,-25 1,0-1,0 0,-25 0,25 0,-25 25,0-24,1 24,-1 0,50 0,-1 0</inkml:trace>
  <inkml:trace contextRef="#ctx0" brushRef="#br1" timeOffset="534548.7527">8037 15701,'-124'-49,"248"98,-248-73,124 48,25-24,0 0,-1 0,-24-24,25 24,-25-25,0 50,25-25,-25 24,0 1,0 0,25 0,-25 0,0-1,0 1,0 0,25 0,-25 0,0-1,0 1,-25 0,0 0</inkml:trace>
  <inkml:trace contextRef="#ctx0" brushRef="#br1" timeOffset="535527.9625">8062 14412,'0'0,"0"-25,0 0,0 0,25 25,-25-25,24 25,1 25,0 0,-25 0,25 0,-25-1,25 1,0 25,-25-1,24 1,1 0,-25 24,25-24,-25 24,25 0,-25 1,0-1,0 1,0-1,0 0,-25 1,25-1,-25-24,0 24,25-24,-24 24,-1-24,0 0,0-1,0-24,0 25,1-26</inkml:trace>
  <inkml:trace contextRef="#ctx0" brushRef="#br1" timeOffset="536032.9422">6276 14684,'0'25,"0"0,0 0,-25 0,25-1,0 1,-25 25,25-25,0 24,-24 1,24-1,-25 1,25 0,-25-1,25 1,0 24,0-24,0 0,0 24,0-24,0-1,25 1,0-1,-1 26,1-26,0 1,25 0,-1-26,1 26,-1 0,1-26,24 26,-24-25</inkml:trace>
  <inkml:trace contextRef="#ctx0" brushRef="#br1" timeOffset="536773.5246">5532 17363,'-25'0,"50"25,0-25,-1 0,1 0,0 0,0 0,0-25,-1 25,1 0,0 0,0-25,0 25,-1 0,1 0,-25-24</inkml:trace>
  <inkml:trace contextRef="#ctx0" brushRef="#br1" timeOffset="537003.3916">5631 17587,'0'49,"0"-98,25 98,0-49,-1 0,1-25,0 25,25 0,-26-24,26 24,-25 0,0-25,24 25</inkml:trace>
  <inkml:trace contextRef="#ctx0" brushRef="#br1" timeOffset="546659.7866">6698 17289,'-25'0,"0"0,0-25,25 0,0 0,0 1,0-1,0 0,25 25,0-25,0 25,-1 0,1 0,0 0,-25 25,25-25,0 25,-1 0,-24-1,25 1,-25 0,0 0,0 24,0-24,0 0,0 0,0 0,0-1,-25 1,25 0,-24 0,-1-25,25 25,-25-25,0 25,0-25,25-25,-24 25,24-25,-25 25,25-25,0 0,25 25,-1-25,1 25,0 0,0 0,0 25,-1-25,1 0,0 25,0-25,0 25,-1-25,-24 25,25-25</inkml:trace>
  <inkml:trace contextRef="#ctx0" brushRef="#br1" timeOffset="546866.6676">7094 17388,'-49'-50,"98"100</inkml:trace>
  <inkml:trace contextRef="#ctx0" brushRef="#br1" timeOffset="547608.3385">7144 17165,'99'-75,"-198"150,223-150,-99 75,-25 25,25-25,0 25,-1 0,-24 0,25-1,-25 1,0 0,0 0,-25 0,25-1,0 1,-24 0,-1 0,25 0,-25-25,25 24,25-24,-25-24,25 24,-1 0,1-25,25 0,-25 25,24-25,-24 0,25 1,-26-1,1 0,25 25,-25-25,-1 0,1 1,-25-1,25 25,-25-25,0 0,0 0,-25 25,0-24,1 24,-1 0,0 0,0 0,0 0,1 0,-1 24,25 1,0 0,25-25,-25 25,24-25,-24 25,25-25,-25 24,25-24,0 25,0 0,-1 0,1 0,0-25,-25 24,25 1,0 0,-25 0,0 0,-25-25,25 24,-25-24,0 0,0 0,1 0,-1 0,25-24,-25 24,25-25,0 0,-25 0,25 0,0 1,0-1,25 0,-25 0,25 0,-25 1,25 24,-1-25,1 0,0 0,0 25</inkml:trace>
  <inkml:trace contextRef="#ctx0" brushRef="#br1" timeOffset="548097.7354">8236 17090,'-100'0,"200"0,-225 25,101-25,-1 25,0 0,0 0,25-1,-25 1,25 0,0 0,25-25,-25 25,25-25,0-25,0 25,-1-25,1 0,0 0,0 1,-25-1,25 0,-25 0,0 0,0 1,0-1,0 0,0 0,0 0,0 1,0-1,-25 0,25 0,-25 25,25 25,0 0,25 0,-25-1,0 26,25-25,-25 0,0-1,0 1,0 25,0-25,25-1,-25 1,0 25,0-25,0-1,0 1</inkml:trace>
  <inkml:trace contextRef="#ctx0" brushRef="#br1" timeOffset="548693.8764">8484 16966,'0'100,"0"-200,0 224,0-99,0 0,24-25,-24-25,25 0,-25 1,0-1,0 0,0 0,0 0,0 1,25 24,-25-25,25 25,0 25,-1-1,-24 1,0 0,0 0,0 0,0-1,0 1,25-25,-25-25,25 25,0 0,-25-24,25 24,-1 0,1 0,0 0,0 0,0 0,-25 24,24-24,-24 25,-24 0,24 0,-25 0,0-1,0 1,0 0,-24 0,-1 0,1-1</inkml:trace>
  <inkml:trace contextRef="#ctx0" brushRef="#br1" timeOffset="549528.2243">4440 17636,'0'0,"0"-25,0 1,-24 24,-1 24,25 1,-25 0,25 0,-25 0,25-1,-25 1,25 25,-24-25,24 24,0-24,-25 0,25 24,0-24,0 0,0 0,25 0,-25-1,0 1,24-25,1 25,0-25,-25-25,25 25,0 0,-1-25,1 1,0-1,0 0,0 0,-1 0,-24 1,25 24,-25-25,0 0,0 0,0 0,0 1,-25 24,25 24,25-24,-25 25,0 0,0 0,25 0,-25-1,25 26,-25-25,25 0,-25-1,0 1,24 0,-24 0,25 0,-25-1</inkml:trace>
  <inkml:trace contextRef="#ctx0" brushRef="#br1" timeOffset="550068.9186">4763 17859,'99'50,"-198"-100,223 125,-99-50,-25-50,-25 25,25-25,0 0,0 0,25 25,-1 0,1 0,0 0,0 0,0 0,-25 25,25-25,-25 25,24-25,-24-25,0 0,0 1,0-1,0 0,25 25,0 0,0 25,0-25,-25 25,24-1,-24 1,25-25,-25 25,0 0,0 0,50-1,-50 1</inkml:trace>
  <inkml:trace contextRef="#ctx0" brushRef="#br1" timeOffset="551903.557">3423 17735,'-148'-49,"296"98,-321-98,123 49,25-25,1 25,-1 0,0 0,0 0,0 0,1 0,24 25,24-25,1 0,0 0,0-25,0 25,-1 0,26 0,0-25,-26 25,26-25,24 25,-24-24,0 24,24-25,-24 0,24 25,0-25,1 0,-1 25,1-25,-1 1,25 24,-24-25,-1 25,25-25,-24 0,-1 25,1-25,-1 25,25-24,-24 24,-1-25,1 25,-1-25,0 25,1-25,-1 25,25-25,-24 25,24-24,-25-1,26 25,-1-25,-25 0,1 25,24-25,-25 1,1 24,-1-25,25 0,-24 25,-1-25,25 0,-24 1,-1 24,25-25,-24 0,-1 25,1-25,-1 25,25-25,-24 1,-1 24,1-25,-1 25,0-25,-24 25,24 0,1-25,-1 25,-24-25,24 25,1-24,-26 24,26 0,-1-25,1 0,-26 25,26-25,-1 25,-24-25,24 25,-24-24,-1 24,26-25,-26 0,1 25,-1-25,-24 25,25-25,-25 25,-1 0,1-24,0 24,0 0,0-25,0 25,-25-25,24 25,-24-25,25 25,-25-25,25 25,0-25,0 25,-25-24,24 24,1 0,0 0,-25 24,25-24,-25 25,25 0,-25 0,24 0,-24 0,25-1,-25 26,0-25,25 24,-25-24,25 25,-25-1,0 1,25-25,-25 24,24 1,-24 0,25-26,-25 26,25 0,-25-1,25-24,-25 25,0-1,25 1,-25-1,24 1,-24-25,0 24,0 1,25 0,-25-25,0 24,25-24,-25 25,0-26,0 1,25 0,-25 0,0 0,0-1,0 1,25 0,-25 0,0 0,0-1,-25-24,25 25,-25-25,0 0,0 0,1 25,-1-25,0 0,0 0,-24 25,-1-25,0 25,1-25,-1 0,1 24,-26-24,26 25,-26-25,1 25,-1-25,1 25,-1-25,26 25,-26-25,1 0,0 24,-1-24,1 25,-1-25,1 25,0-25,-1 25,1-25,-1 25,1-25,-1 24,1 1,-25-25,24 25,1-25,-25 25,24 0,-24-25,25 24,-25 1,-1-25,26 25,-25-25,24 25,-24-25,25 25,-1-25,-24 25,25-25,-1 0,1 24,-1-24,1 0,-1 0,26 25,-26-25,26 0,-26 0,26 0,-1 0,-24 0,24 0,1 0,-1 0,0 25,1-25,-26 0,26 0,-1 0,1 0,-1 0,0 0,1 0,-26 0,26 0,-1 0,0 0,1 25,-1-25,1 0,24 0,-25 0,1 0,24 25,0-25,-25 0,26 0,-1 24,0-24,-25 0,26 25,-1-25,-25 25,1-25,-1 25,25 0,-24-1,-1-24,0 25,1 0,-1 0,0 0,26-25,-26 24,25-24,0 0,1 25,-1-25,0 0,0 0,0 0,25-25,0 1,-24 24,24-25,0 0,-25 0,25 0,0 1,-25 24,25-25,0 0,-25 0,25 0,-25 1,25-1,-24 0,-1-25,25 26,-25-1,0 0,0 0,25-25,-24 26,-1-26,0 25,0 0,25-24,-25 24,25 0,-24 0,24 1,-25-1,25 0,-25 0,25 0,0 1,0-1,-25 0,25 0,0 0,0 1,0-1,0 0,0 0,0 0,0 1,0-1,0 0,0 0,0 0,-25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6:43:36.9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819 2902,'0'25,"0"0,0 0,25-1,-25 1,0 0,0 0,0 24,0-24,0 25,0-25,0 24,0-24,0 25,0-1,0-24,0 25,0-26,25 1,-25 25,24-25,1-1,0-24,-25 25,25 0,0-25,-1 0,1 0,0 0,0 0,0 0,-1-25,1 25,0-25,-25-24,25 24,0-25,-25 26,24-51,-24 26,0-1,0-24,0 24,0 0,0-24,-24 24,-1 26,25-26,-25 25,0-24,0 24,1 25,-1-25,0 0,0 25,0 0,1 0,-1-25,0 25,0 25,0-25,25 25,-24 0,24 0,0-1,0 1,0 0,0 0,0 0,24 24,-24-24,25 0,0 0,-25-1,25 1,0 0,-1 0,-24 0,25-25,-25 24,25-24,0 0,-25 25,25-25,-1 0,-24 25,25-25,0 25,0 0,0-1,-1-24,-24 25,25-25,-25 25,25 0,0 0,-25-1,25-24,-25 25,0 0</inkml:trace>
  <inkml:trace contextRef="#ctx0" brushRef="#br0" timeOffset="436.8049">695 3994,'0'24,"25"-24,-1 0,1 0,0 0,0-24,0 24,24 0,-24-25,25 25,-1-25,1 25,0-25,24 0,-24 25,-1-24,26-1,-26 25,26-25,-26 25,1-25,-1 25,1-25,-25 25,24 0,-24-24,0 24,0 0,0 0,0-25,-50 25</inkml:trace>
  <inkml:trace contextRef="#ctx0" brushRef="#br0" timeOffset="2528.6287">4341 2505,'0'-25,"0"1,-25 24,1-25,-1 25,0 0,0 0,0 0,1 0,-1 0,0 0,0 25,0-25,1 24,-26 1,25 0,0-25,0 50,1-26,-1 1,0 0,0 25,25-25,-25 24,25-24,0 0,0 24,0-24,0 25,0-25,0 24,25-24,0 0,0 0,0-1,-1 1,1-25,0 25,25-25,-25 0,-1 0,26 0,-25-25,24 25,-24 0,0-25,25 1,-26 24,1-25,0 0,-25 0,25 0,0 25,-25-24,0-1,0 0,-25 25,0 0,0 0,0 0,25 25,0 0,0-1,0 1,0 0,0 0,25 0,-25-1,0 1,25 0,-25 0,0 0,0-1,0 1,25 0,-25 0,0 0,0-1,0 1,0 0</inkml:trace>
  <inkml:trace contextRef="#ctx0" brushRef="#br0" timeOffset="2841.5465">5036 2927,'0'0,"0"-25,25 25,-25 25,0 0,0 0,0-1,24-24,-24 25,0 0,25 0,-25 0,0-1,25 1,-25 0,0 0,0 0,0-1,-25-24</inkml:trace>
  <inkml:trace contextRef="#ctx0" brushRef="#br0" timeOffset="3083.4076">5011 2877,'0'0,"-25"0,0 0,0 0,1 0,-1 25,0-25,0 0,0 25,1-25,24 25,-25 0,0-25,0 24,25 1,-25-25,25 25,0 0,0 0,0-1,0 1,0 0,0 0,25 0,0-1,-25 1,25 0,0 0,-1 0,26-1,-25-24,0 25,24-25,-24 25,25-25,-25 0</inkml:trace>
  <inkml:trace contextRef="#ctx0" brushRef="#br0" timeOffset="3331.6665">5383 2927,'0'-25,"-25"25,25-25,0 50,25-25,-25 25,25-25,-25 25,25 0,-1-1,-24 1,25 0,-25 0,25-25,-25 25,0-1,0 1,25 0,-25 0,0 0,0-1,0 1</inkml:trace>
  <inkml:trace contextRef="#ctx0" brushRef="#br0" timeOffset="3860.9147">5829 2803,'0'0,"25"0,-25 25,0 0,0-1,0 1,0 0,0 0,25 0,-25-1,0 1,25 0,-25 0,0 0,25-1,-25 1,24 0,-24 0,25 0,-25-1,-25-24,25-24,0-1,-24 0,24 0,0 0,0 1,0-1,24 0,-24 0,25 25,-25-25,25 1,0-1,0 0,-1 25,-24-25,25 25,0-25,0 1,0 24,-25-25,0 50,0-1,0 1,0 0,0 0,25 0,-25-1,0 1,0 0,0 0,0 0,24-1,-24 1,0 0,25 0,-25 0</inkml:trace>
  <inkml:trace contextRef="#ctx0" brushRef="#br0" timeOffset="4092.7886">6623 2927,'0'0,"25"0,0 0,-25 25,25-25,-25 25,0-1,0 1,24-25,-24 25,0 0,0 0,0-1</inkml:trace>
  <inkml:trace contextRef="#ctx0" brushRef="#br0" timeOffset="4316.6608">6549 2828,'0'0,"-25"0,0 0,25 25,-25-25,1 24,24 1,-25-25,25 25,0 0,0 0,0-1,0 1,0 0,0 0,0 0,0-1,0 1,0 0,25 0,-25 0,24-25,-24 24,25-24,-25 25,25-25,0 0</inkml:trace>
  <inkml:trace contextRef="#ctx0" brushRef="#br0" timeOffset="4551.5227">6946 2877,'24'0,"-24"-24,25 24,-25 24,0 1,0 0,0 0,0 0,0-1,0 1,0 0,0 0,0 0,0-1,0 1,-25 0,25 0,0 0,0-1</inkml:trace>
  <inkml:trace contextRef="#ctx0" brushRef="#br0" timeOffset="4897.3369">7591 2952,'-25'0,"50"0,-1 0,1 0,0-25,0 25,0 0,-1 0,1 0,0 0,0 0,0-25,-1 25,1 0,0 0</inkml:trace>
  <inkml:trace contextRef="#ctx0" brushRef="#br0" timeOffset="5057.2576">7739 3150,'0'0,"0"25,0 0,25-25,0 0,-25-25,25 25,0-25,-1 25</inkml:trace>
  <inkml:trace contextRef="#ctx0" brushRef="#br0" timeOffset="5646.9745">10071 1712,'0'-25,"0"0,0 0,0 50,0 0,0 0,-25-1,25 1,0 25,-25-25,25-1,-24 26,24 0,0-1,0-24,0 49,0-24,0 0,0-1,0-24,0 25,0-1,0-24,24 0,-24 0,0-1,25-24,-25 25</inkml:trace>
  <inkml:trace contextRef="#ctx0" brushRef="#br0" timeOffset="5978.7849">10418 2133,'0'0,"0"25,-24-25,24 25,0 0,0-1,0 1,24-25,-24 25,25-25,0 0,-25 25,25-25,0 0,-1 0,1 0,0 0,0 0,0 0,-25-25,24 25,1-25,-25 0,0 1,0-1,-25 0,1 0,-1 25,0-25,0 25,0-24,1 24,-1 0,0 0,-25 0,26 0,-1 0,0 0,0 0,0 0</inkml:trace>
  <inkml:trace contextRef="#ctx0" brushRef="#br0" timeOffset="6341.5972">11311 1786,'0'-25,"0"0,0 1,-25 24,1 0,-1 0,0 0,0 24,0-24,1 25,-1 0,0 25,0-26,0 1,1 25,-1-25,0 24,0 1,0-1,25 1,-24 0,24-1,0 1,0-1,0 1,0-25,0 24,24-24,1 25,0-25,0-1,0 1,-1 0,1 0,0-25,0 25,24-25,-24 0</inkml:trace>
  <inkml:trace contextRef="#ctx0" brushRef="#br0" timeOffset="7026.34">12130 1860,'0'-24,"-25"24,25 24,-25-24,0 25,1 0,24 0,-25 0,25-1,-25 1,25 0,0 0,0 0,0-1,0 1,0 0,0 0,25-25,-25 25,25-1,-1-24,-24 25,25 0,0-25,0 25,0-25,-1 0,1 25,0-25,0 0,0 0,-25 24,24-24,-24 25,0 0,-24-25,-1 25,0 0,0-25,0 0,1 24,-1-24,0 0,0 25,0-25,1 0,-1 0,25-25,-25 25</inkml:trace>
  <inkml:trace contextRef="#ctx0" brushRef="#br0" timeOffset="7247.2684">12378 2158,'25'0,"-1"0,1 0,0 0,0 0,0 0,0 0,-1 0,26 0,-25-25,24 25,-24 0,25-25,-25 25,24 0,-24 0,0-24</inkml:trace>
  <inkml:trace contextRef="#ctx0" brushRef="#br0" timeOffset="7484.3448">12775 1984,'0'0,"-25"0,0 25,0-25,1 0,-1 0,0 25,0-25,25 25,0 0,0-1,0 1,0 0,0 0,0 0,0-1,0 1,0 0,0 0,0 0,25-1,-25 1,0 0,0 0,0 0,0-1</inkml:trace>
  <inkml:trace contextRef="#ctx0" brushRef="#br0" timeOffset="7939.0191">12874 2108,'25'-24,"0"24,-25-25,24 25,1 0,-25 25,25-25,-25 24,25-24,-25 25,0 0,0 0,0 0,0-1,0 1,0 0,0 0,-25-25,25 25,-25-25,0 24,25-48,0-1,25 25,-25-25,25 25,0 0,-25-25,25 25,-1-25,1 25,0 0,-25 25,25-25,0 25,-25 0,0 0,0-1,0 1,0 0,-25 0,25 0,-25-1,0-24,25 25,-25 0,1-25,-1 25,0-25,0 25,0-25,1 0</inkml:trace>
  <inkml:trace contextRef="#ctx0" brushRef="#br0" timeOffset="8160.9069">13246 1786,'0'0,"25"0,0 0,-1 0,1 0,0 0,0 0,0 0,-1 25,1-25,0 0,-25 25,25-25,0 24,0-24,-1 25,1 0,0-25,0 25,-25 0,25-1,-25 1,0 0,0 0,0 24,0-24,0 0,0 25,-25-26,25 1,-25 25</inkml:trace>
  <inkml:trace contextRef="#ctx0" brushRef="#br0" timeOffset="8873.5754">9302 3101,'0'0,"-25"0,0 0,1 0,-1 0,0 0,0 0,0 0,25 24,25-24,0 0,25 25,-26-25,1 0,25 0,0 0,-1 0,1 0,-1 0,26 0,-1 0,1 0,-1 0,25 0,-24 0,24 0,0 0,0 0,25 0,-24 0,24 0,-25 0,25 0,0 0,0 0,25 0,-25 0,25 0,-25 0,24 0,-24 0,25-25,0 25,0 0,0 0,0 0,-1 0,1 0,0 0,0 0,0 0,0 0,-1 0,1 0,0 0,0 0,-25 25,25-25,-25 0,25 0,-25 0,0 0,0 25,-25-25,25 0,-25 0,0 0,-24 25,24-25,-25 0,-24 0,24 0,-24 0,0 25,-1-25,-24 0,0 0,0 0,-1 0</inkml:trace>
  <inkml:trace contextRef="#ctx0" brushRef="#br0" timeOffset="10148.4074">10964 3597,'0'-25,"0"0,-25 25,0-25,1 25,-1 0,0 0,0 0,25 25,-25-25,1 25,-1 0,25-1,0 1,0 0,0 0,0 0,25 0,-1-25,1 24,0 1,0-25,0 25,-1-25,26 25,-25-25,0 0,-1 25,1-25,0 24,0-24,0 0,-1 25,1 0,0-25,-25 25,0 0,0-1,-25-24,0 0,1 25,-1-25,0 0,0 25,-24-25,24 0,-25 0,25 0,-24 0,24 0,0 0,0 0,1 0,24-25</inkml:trace>
  <inkml:trace contextRef="#ctx0" brushRef="#br0" timeOffset="10469.5039">11832 3621,'0'0,"25"0,-50 0,0 0,1 0,-1 25,0-25,0 25,0-25,25 25,-24 0,-1 0,0-1,25 1,-25 0,0 0,25 0,0-1,0 26,0-25,0 0,0-1,0 1,25 0,-25 0,25 0,0-25,-25 24,49-24,-24 0,0 0</inkml:trace>
  <inkml:trace contextRef="#ctx0" brushRef="#br0" timeOffset="10809.8072">12452 3721,'0'0,"-25"0,1 25,-1-25,0 0,25 24,-25-24,25 25,0 0,0 0,0 0,0-1,25-24,-25 25,25-25,0 25,-1-25,-24 25,25-25,0 25,0-25,-25 24,0 1,-25 0,0-25,0 0,1 25,-1-25,0 0</inkml:trace>
  <inkml:trace contextRef="#ctx0" brushRef="#br0" timeOffset="11079.149">12700 3944,'0'0,"25"0,-25-25,25 25,0 0,0 0,-1 0,-24-25,25 25,0 0,0 0,-25-24,25 24,-1 0,1 0,0 0,0 0</inkml:trace>
  <inkml:trace contextRef="#ctx0" brushRef="#br0" timeOffset="11377.2524">13048 3746,'24'-25,"-24"0,0 0,25 50,-25 0,0 0,0-1,0 1,0 0,0 0,0 24,0-24,0 0,0 0,0 0,0-1,0 1,0 0</inkml:trace>
  <inkml:trace contextRef="#ctx0" brushRef="#br0" timeOffset="11704.0672">13320 3572,'0'0,"25"0,0 0,0-25,0 25,-1 0,1 0,0 0,0 0,0 0,0 0,-1 25,1-25,0 25,0-25,-25 24,25 1,-25 0,0 0,0 0,0 0,0-1,0 1,0 0,-25 0,25 24,-25-24,0 25,0-25,25 24,-49-24,24 0,0 24,-25-24,26 25,-26-25,0-1,1 1,-1 0</inkml:trace>
  <inkml:trace contextRef="#ctx0" brushRef="#br0" timeOffset="13965.765">16694 2307,'0'0,"0"-25,0 0,0 0,0 1,25 24,-25-25,0 0,-25 25,0 0,25 25,-25-25,25 25,0-1,-25 1,1 0,24 0,0 0,0-1,0 1,0 0,0 0,24-25,1 25,0-1,0-24,-25 25,25-25,0 25,-1-25,1 25,0-25,-25 25,25-25,0 24,-1-24,1 25,0 0,-25 0,-25-25,0 0,25 25,-24-25,-1 0,0 0,-25 0,26 0,-1 0,0 0,0 0,0 0,0 0,25-25,0 0,25 25,0 0,0-25,0 25,0-25,-1 25,1-24,25-1,-25 25,-1-25,26 0,-25 0,0 1,-1 24,1-25,0 0,0 0,-25 0,25 1,-25-1,24 0,-24 0,0 0,0 1,0-1,0 0,-24 25,24-25,-25 25,0 0,25-25,-25 25,0 0,25 25,0 0,0 0,0 0,0-1,0 1,0 25,0-25,0 24,0-24,25 0,-25 0,0 24,0-24,25 0,-25 0,0-1,0 1,25 0,-25 0</inkml:trace>
  <inkml:trace contextRef="#ctx0" brushRef="#br0" timeOffset="14746.1384">17388 2431,'0'0,"0"-25,0 0,-24 25,-1 0,0 0,25 25,-25-25,0 25,1 0,-1-25,0 24,0-24,25 25,-25-25,25 25,-24 0,24 0,24-25,1 0,0 24,0-24,0 0,-1 0,1 0,0 0,0 0,24 0,-24 0,0 0,0 0,0 0,-1-24,1 24,0 0,0 0,0-25,-1 25,1 0,0 0,0-25,0 25,0 0,-25-25,24 25,-24-25,-24 25,-1 0,0 0,25 25,-25-25,25 25,0 0,0 0,0-1,0 1,0 0,25 0,0-25,0 0,-1 0,1 0,0 0,0-25,0 0,-1 25,1-25,0 1,0-1,0-25,-1 25,1 1,-25-26,25 25,-25-24,25 24,-25 0,0 0,0-24,0 24,0 0,0 0,0 0,-25 1,0 24,25-25,-25 25,25 25,-24-25,24 24,0 1,0 0,0 0,0 0,0-1,0 1,0 0,24 0,-24 0,0-1,0 1,25 25,-25-25,0-1,0 1,25 0,-25 0,0 0,0-1</inkml:trace>
  <inkml:trace contextRef="#ctx0" brushRef="#br0" timeOffset="15484.0024">17959 2530,'0'-25,"0"0,25 25,0 0,-25-24,24 24,1 0,0 0,0-25,0 25,24 0,-24-25,0 25,0 0,24 0,-24-25,0 25,0 0,-1 0,1-25,0 25,0 0,-25-24,25 24,-50 24,0-24,25 25,-25-25,0 25,1-25,24 25,-25 0,0-25,25 24,-25 1,25 0,0 0,0 0,0-1,25-24,0 0,0 0,-25-24,24 24,1 0,0-25,0 25,24-25,-24 0,0 0,0 1,0-1,-1 0,-24-25,25 26,0-1,-25-25,25 1,-25 24,0-25,0 25,0 1,25-1,-25 0,0 0,0 0,0 1,0-1,0 0,-25 25,0-25,25 50,-25 0,25 0,0-1,0 1,0 0,0 0,0 0,0 24,0-24,0 0,0 0,0-1,0 1,0 0,0 0,0 0,0-1,25 1,-25 0,25-25,-25-25,25 25,-25-25,24 25,-24-24,25 24,-25-25,25 0,0 25,0 25,-25 0,25-25,-25 24,0 1,0 0,0 0,0 0,0-1,-25 1</inkml:trace>
  <inkml:trace contextRef="#ctx0" brushRef="#br0" timeOffset="16243.525">19745 1860,'0'25,"-25"-25,25 25,0 0,-25-25,25 25,-25-1,25 1,0 0,0 25,0-26,0 1,0 0,0 0,0 24,0-24,0 0,0 0,0 0,0-1,0 1,-24 0,-1-25,25-25,-25 25,25-25,0 1,-25-1,25-25,0 25,0 1,0-26,0 25,0 0,0-24,25 24,-25 0,25 0,0 1,-25-1,24 25,-24-25,25 25,0-25,0 25,-25 25,25-25,-25 25,24 0,-24-1,25 1,-25 0,0 0,25 0,-25-1,25 1,-25 0,0 0,25 0,-25-1,25 1,-25 0,24-25,-24 25,25-25,0 25,0-50,0 25,-25-25,24 0,-24 0,0 1,0-1,0 0,25 0,-25 0,0 1,0-1,0 0,0 0,-25 0,25 1,0-1,0 0,0 0,0 0,0 1,0 48</inkml:trace>
  <inkml:trace contextRef="#ctx0" brushRef="#br0" timeOffset="16752.3749">20266 1984,'0'-24,"-25"24,25 24,0 1,0 0,0 0,0 0,0-1,25 1,-25 0,25 0,-1 0,1-1,0-24,0 0,0 0,-1-24,-24-1,0 0,0 0,0 0,0 1,25 24,-25 24,0 1,25 0,-25 0,0 0,25-1,-25 1,0 25,0-25,0-1,0 1,0 0,0 25,0-26,0 1,0 0,0 0,0 0,0-1,-25 1,25 0,-25 0,25 0,-25 0,1-25,-1 24,0 1,0-25,0 0,-24 25,24-25,0 25,-24-25,-1 0,25 0,-24 0,24 0,-25 0,25-25,1 25,-1-25</inkml:trace>
  <inkml:trace contextRef="#ctx0" brushRef="#br0" timeOffset="17303.212">20861 2158,'0'-25,"0"0,0 1,0-1,-25 25,0 0,1 25,-1-25,0 24,25 1,-25-25,0 25,25 0,0 0,-24-1,24 1,0 0,0 0,0 0,24-25,-24 24,25-24,0 0,0 25,0-25,-1 0,-24-25,25 25,0 0,-25-24,25 24,-25-25,25 25,-25-25,25 0,-25 0,0 1,0-1,0 0,0 0,0 0,0 1,0-1,0 50,-25-1,25 1,0 0,0 0,0 0,-25 24,25-24,0 25,0-26,0 26,-25 0,25-26,0 26,0-25,-25 24,25 1,0-25,0 0,0 24,0-24,0 0,0 0,0 0,0-1</inkml:trace>
  <inkml:trace contextRef="#ctx0" brushRef="#br0" timeOffset="18361.784">21109 2208,'0'0,"0"-25,0 0,0 0,25 25,-25-25,0 1,0-1,0 50,0-1,0 1,0 0,0 0,0 0,0-1,0 1,0 0,0 0,0 0,0-1,0 1,0 0,25-25,-25 25,0 0,25-25,-25-25,0 0,24 25,-24-25,25 0,-25 1,0-1,25 25,-25-25,0 0,25 25,-25 25,0 0,0 0,0-1,25 1,-25 0,0 0,0 0,24-25,1 0,-25-25,25 25,-25-25,25 25,-25-25,25 0,-25 1,24-1,-24 0,0 0,0 0,25 25,-25-24,0-1,25 25,-25 25,0-1,0 1,0 0,0 0,0 0,0-1,25-24,0 25,-1-25,1 0,-25-25,25 25,0 0,-25 25,0 0,0 0,0 0,0-1,-25 1,25 0,0 0,0 0,0-50,0 0,0 0,0 0,0 1,0-1,0-25,25 25,-25-24,25-1,-1 1,1-1,0 0,-25 1,25-1,-25 25,25-24,-25 24,24 0,-24 0,0 1,25 24,-25 24,0 1,0 0,25 0,-25 0,0-1,0 1,0 0,0 25,0-26,0 1,0 0,0 0,0 24,0-24,0 0,-25 0,25 0,0-1,-25-24,25 25,0 0</inkml:trace>
  <inkml:trace contextRef="#ctx0" brushRef="#br0" timeOffset="18478.732">21804 2307,'0'0,"0"-25,0 0,24 0,-24 1,0-1,25 0,0 0,0 25,-25-25,25 25,-1-24</inkml:trace>
  <inkml:trace contextRef="#ctx0" brushRef="#br0" timeOffset="19126.3527">22622 1910,'0'-25,"0"50,-25 0,25 0,0-1,-24 1,24 0,0 0,0 0,0-1,0 26,0-25,0 0,-25 24,25-24,0 0,0 0,0-1,0 1,0 0,0 0,0 0,0-1,0 1,0-50,0 1,0-1,0 0,0-25,0 26,0-1,0-25,0 1,0 24,0-25,0 1,0-1,0 0,0 26,0-26,0 0,25 26,-25-26,0 25,24-24,-24 24,0 0,25 0,-25 0,25 0,0 25,-25 25,25-25,-25 25,0 0,24 0,-24 0,25-1,-25 1,0 0,25 25,-25-26,0 1,0 25,0-25,0 24,0-24,-25 0,25 24,-25-24,1 0,24 0,-25 0,25-1,-25 1,0-25,25 25</inkml:trace>
  <inkml:trace contextRef="#ctx0" brushRef="#br0" timeOffset="19384.2038">23019 1712,'25'-25,"0"0,-25 50,0 0,-25-25,25 24,0 1,0 0,0 0,-25 24,25-24,0 0,0 0,0 0,0 24,0-24,0 0,0 24,0-24,0 0,0 25,0-26,0 1,25 0,-25 0,25 0</inkml:trace>
  <inkml:trace contextRef="#ctx0" brushRef="#br0" timeOffset="19843.0677">23416 2158,'0'0,"0"-25,0 50,0 0,0 0,0-1,0 1,0 0,0 0,0 0,25-25,-25-25,25 0,-25 0,24 0,-24 1,0-26,25 25,-25-24,25 24,-25-25,25 25,-25-24,25-1,-25 25,24-24,-24 24,0-25,25 26,-25-1,0 0,25 25,-25-25,0 0,0 50,0 0,25 0,-25 0,0-1,0 1,0 25,0-25,0-1,0 26,0-25,0 24,0-24,0 25,0-25,0 24,0-24,0 25,0-26,0 1,0 0,0 0,0 0,0-1,0 1</inkml:trace>
  <inkml:trace contextRef="#ctx0" brushRef="#br0" timeOffset="20004.2561">23689 2034,'0'0,"0"-25,25 25,-25-25,24 25,1 0,0 0,0-24,0 24,-1 0,1 0,0-25,0 25,24 0,-24-25,0 25,25-25,-25 25</inkml:trace>
  <inkml:trace contextRef="#ctx0" brushRef="#br0" timeOffset="25689.6083">17165 3398,'0'0,"25"0,-25-25,0 1,-25 24,0 0,25 24,-24-24,-1 0,25 25,-25 0,0-25,0 25,1 0,-1-1,0 1,0 0,0 0,25 0,0-1,0 1,0 0,0 0,0 0,25 0,0-1,0-24,24 25,-24-25,0 0,25 0,-26 0,1 0,0 0,25-25,-26 25,-24-24,25 24,0 0,-25-25,25 25,-25-25,0 50,-25-25,25 25,0-1,0 1,25 0,0-25,-25 25,24 0,1-25,0 24,0-24,0 25,-1-25,1 0,0-25,-25 1,0-1,0 0,0 0,0 0,-25 1,25-1,-25 0,25 0,0 0,0 0,25 25,0 0,0-24,0 24,-1 0,1 24,0-24,0 0,0 25,0-25,-1 0,-24 25,25-25,0 25,0 0,-25 0,25-25,-25 24,24-24,-24 25,0 0,0 0,-24 0,-1-50,25 0,0 0,0 0,0 1,0-1,25 25,-25-25,24 25,1 0,-25-25,25 25,0 0,0 0,-1 0,-24 25,25-25,0 25,-25 0,25-25,-25 24,0 1,0 0,0 0,0 0,-25-1,0-48,25-1</inkml:trace>
  <inkml:trace contextRef="#ctx0" brushRef="#br0" timeOffset="26169.9515">18133 3770,'24'-24,"1"24,-25-25,25 25,0 0,0 0,-25-25,24 25,1 0,0 0,0 25,0 0,-25-1,0 1,0 0,0 0,0 0,0-1,0 1,0 0,0 0,0 0,0-1,0 1,0 0</inkml:trace>
  <inkml:trace contextRef="#ctx0" brushRef="#br0" timeOffset="27486.8">18505 3696,'24'0,"1"0,-25 25,25-25,0 0,-25 25,25-25,-25 24,24-24,-24 25,25 0,-25 0,0 0,0-1,0 1,0 0,0-50,0 0,0 1,0-1,0 0,0 0,25 0,0 1,0-1,-1 25,1 0,0 0,-25 25,25-25,-25 24,0 1,0 0,0 0,0 0,0-1,0-48,25-1,-25 0,25 0,-25 0,24 25,-24-24,25-1,0 0,0 25,-25-25,25 25,-25 25,24-25,-24 25,0 0,0-1,25 1,-25 0,25 0,-25 0,25-1,0-24,-1 0,1 0,0 0,-25-24,25 24,-25-25,25 25,-25-25,24 25,-24-25,0 0,0 50,0 0,-24-25,24 25,0 0,24-25,-24 24,25-24,-25-24,25 24,0-25,0 0,-1 0,1 0,0 1,0 24,-25-25,25 25,-1-25,1 25,-25-25,25 25,-25 25,0 0,0 0,0-1,0 1,0 0,0 0,25-25,0 0,-1-25,1 25,-25-25,25 0,0 1,0-1,-1 0,-24 0,25 0,0 0,-25 1,25-1,-25 0,0 0,25 0,-25 1,0-1,0 0,0 0,-25 0,25 1,0 48,0 1,0 0,0 0,0 0,-25-1,25 1,0 0,0 0,0 0,0 24,0-24,-25 0,25 0,0 0,0-1,0 1,-25 0,25 0,-24 0,-1-25</inkml:trace>
  <inkml:trace contextRef="#ctx0" brushRef="#br0" timeOffset="27573.8565">19745 3820,'25'-50,"-50"100,50-124,-25 49,24 0,1 0,-25 0,25 25,-25-25,25 25,0-24,0 24</inkml:trace>
  <inkml:trace contextRef="#ctx0" brushRef="#br0" timeOffset="28329.0883">20489 3621,'0'-24,"-25"24,0 0,1 24,24 1,0 0,0 0,24-25,-24 25,25-25,-25 25,25-25,0 0,0 0,-25-25,24 0,-24 0,0 0,0 0,0 1,25 24,-25-25,0 0,0 0,0 0,0 50,25-25,-25 25,0 0,25-25,0 25,-1-25,1 0,-25 24,25-24,0 0,0 0,-25 25,24-25,1 0,-25 25,0 0,25-25,-25 25,0 0,0-1,0-48,0-1,0 0,25 25,-25-25,0 0,25 25,-25-25,25 25,-25-24,24 24,1 0,0 0,0 0,0 24,-25 1,24-25,-24 25</inkml:trace>
  <inkml:trace contextRef="#ctx0" brushRef="#br0" timeOffset="28808.5691">21878 3572,'0'0,"0"-25,0 0,25 0,-25 1,0-1,0 0,0 0,0 0,-25 1,0 24,0 0,25 24,-24-24,24 25,0 0,0 0,0 0,0-1,0 1,0 0,0 0,0 0,24-1,-24 1,25 0,0 0,-25 0,25-25,-25 25,0-1,-25-24,0 25,0-25,1 0,-1 0,-25 0,25 0,1 0,-1 0,0 0,0 0,0-25,1 1,24-1</inkml:trace>
  <inkml:trace contextRef="#ctx0" brushRef="#br0" timeOffset="29033.4594">22151 3200,'25'-25,"-25"50,0 0,0-1,25 1,-1 0,-24 0,0 0,25-1,-25 1,0 0,0 0,0 0,0-1,0 1,0 0,0 0,0 0,0-1</inkml:trace>
  <inkml:trace contextRef="#ctx0" brushRef="#br0" timeOffset="29477.3658">22126 3547,'0'0,"25"-25,0 25,-25-25,25 25,-1 0,1 0,-25-24,25 24,0 0,0 0,-1 0,1 0,0 0,0-25,0 25,-25 25,0-1,0 1,-25 0,25 0,-25 0,25-1,25-24,0 0,-25-24,24 24,1 0,-25-25,25 25,-25-25,25 25,-25-25,25 25,-25-25,0 1,0 48,0 1,0 0,0 0,0 0,0-1,24-24,1 0</inkml:trace>
  <inkml:trace contextRef="#ctx0" brushRef="#br0" timeOffset="30772.6401">22796 3373,'0'0,"0"-24,0-1,0 0,0 0,0 0,0 1,-25 24,25 24,0 1,25-25,-25 25,0 0,25 0,-25-1,0 1,0 0,0 0,0 0,0-1,0 1,0 0,0 0,0 0,-25-25,25-25,0 0,25 25,-1-25,1 25,-25-25,25 25,0-24,0 24,-1 0,1 0,0 0,-25 24,25-24,-25 25,0 0,0 0,0 0,0-1,0 1,0 0,-25 0,0 0,25-50,0 0,0 0,0 0,25 1,-25-1,25 0,0 0,-25 0,25-24,-25 24,24 0,-24 0,0 1,25 24,-25-25,25 25,-25 25,0-1,0 1,0 0,25 0,-25 0,0-1,0 1,0 0,0 0,0 0,25-25,-1 0,1-25,0 25,0-25,0 25,-25-25,24 25,1-25,-25 1,25 24,0-25,-25 0,25 0,-25 0,24 1,-24-1,0 0,25 0,-25 0,25 1,-25-1,0 0,25-25,-25 26,0-1,0 0,0 0,0-24,0 24,25 0,-25 0,0 0,0 1,0-1,0 50,0-1,0 1,-25 0,25 0,0 0,0-1,-25 1,25 0,0 0,0 24,0-24,-25 0,25 0,0 0,-25-1,25 1,0 0,0 0,0 0,25-25,0 0,0 0,0 0,-25-25,24 25,1-25,0 25,0-25,0 25,-25-25,24 25,1-24,0 24,-25-25,0 50,0-1,0 1,0 0,25-25,-25 25,0 0,0-1,0 1,25 0,-25 0,24 0,1-25,0 0,0 0,0 0,-1-25,1 0,-25 0,25 25,-25-25,0 50,0 0,0 0,0 0,0-1,25 1,-25 0,0 0,0 0,0-1,0 1</inkml:trace>
  <inkml:trace contextRef="#ctx0" brushRef="#br0" timeOffset="30918.6141">23714 3299,'0'0,"0"-50,0 26,0-1,0 0,24 0,-24 0,25 1</inkml:trace>
  <inkml:trace contextRef="#ctx0" brushRef="#br1" timeOffset="98856.3688">3994 6077,'0'0,"-25"-25,0 25,0 0,1 0,24 25,0 0,-25 0,25 0,0-1,0 1,25 0,-1 0,1 0,0-25,0 24,0-24,0 0,-1 0,1-24,0 24,0-25,0 0,-25 0,0 0,0 1,0-1,-25 0,25 0,-25 25,0-25,0 1,1 24,-1-25,0 0,0 25,0 0,25-25,-25 25,1 0,-1-25,25 1,25 24,-1 0,1-25,0 25,25 0,-25-25,24 25,1-25,-25 25,24-25,-24 25,25 0,-26-25,1 25,-25-24,25 24,0-25,-25 0,0 0,-25 25,25-25,-25 25,25-24,-25 24,25-25,-24 25,24 25,0-1,0 1,24 0,-24 0,0 24,0-24,25 25,-25 0,0-1,25 1,-25-1,0 1,25 0,-25 24,0-24,25-1,-25 1,0-1,24 1,-24 0,0-1,25 1,-25-25,0-1,25 1,-25 0,0 0,0 0,25-25</inkml:trace>
  <inkml:trace contextRef="#ctx0" brushRef="#br1" timeOffset="99712.0184">4391 6152,'0'0,"-25"-25,0 0,25 0,0 0,0 1,25 24,0 0,0 0,-1 0,1 0,0 0,0 0,0 24,-1-24,1 25,0-25,0 25,0 0,-25 0,0-1,0 1,0 0,-25-25,25 25,-25 0,25-1,-25 1,0-25,25 25,-24 0,-1-25,0 25,0-25,25-25,0 0,0 0,25 25,-25-25,25 1,0 24,-25-25,24 0,1 25,0-25,0 0,0 25,-1-24,1-1,0 25,0-25,0 25,-25-25,24 25,-48 0,-1 0,0 25,0-25,25 25,-25-25,1 25,24-1,0 1,0 0,0 0,24 0,1-25,0 24,0-24,0 0,-1 0,1 0,0 0,0 0,0-24,-1 24,1 0,-25-25,25 25,0-25,-25 0,0 0,0 1,0-1,0 50,0-1,25-24,-25 25,25-25,-25 25,24-25,-24 25,25 0,-25-1,25-24,-25 25,0-50,0 1,25-1,-25 0,25 0,-25 0,24 25,-24-24,25 24,0-25,0 25,-25 25,25-25,-25 24,24-24,-24 25,25 0</inkml:trace>
  <inkml:trace contextRef="#ctx0" brushRef="#br1" timeOffset="100825.1159">5656 6300,'0'0,"25"-24,-25-1,0 0,0 0,24 0,-24 1,0-1,0-25,0 25,0 1,25-26,-25 25,0 0,0-24,0 24,0-25,0 25,0-24,0 24,0 0,-25 0,25 1,0-1,-24 25,24-25,0 50,-25-25,25 25,0-1,0 1,0 0,-25 0,25 24,0-24,0 0,0 25,0-25,0 24,25-24,-25 0,25 0,-25 24,24-24,-24 0,25 0,-25-1,25-24,-25 25,25 0,0-25,-1 25,1-25,-25-25,25 25,-25-25,25 25,-25-25,0 1,25-1,-25 50,24-25,-24 24,25-24,-25 25,25-25,-25 25,25-25,-25 25,25-25,-25 25,24-25,1 0,-25 24,25-24,-25-24,0-1,0 0,0 0,-25 25,25-25,0 1,-25-1,25 0,25 25,-25-25,25 25,0 0,0 0,0 25,-1-25,1 0,-25 25,25 0,0-1,-25 1,25-25,-25 25,24 0,-24 0,25-1,-25-48,25 24,-25-25,0 0,0 0,0 0,0 1,0-1,0 0,0 0,0 0,0 1,0-1,0 0,0 0,25 25,0 0,-1 0,1 25,0-25,0 0,0 0,-1 0,1 25,0-25,-25 25,25-25,-25 24,0 1,0 0,0 0,25 0,-25-1,0 1,0 25,0-25,24-1,-24 1,0 0,0 25,0-26,25 1,-25 0,0 0,0 0,0-1,25-24,-25 25,0 0,0-50</inkml:trace>
  <inkml:trace contextRef="#ctx0" brushRef="#br1" timeOffset="101059.5103">6648 6226,'-25'-25,"50"50,-50-99,0 49,25 0,0 0,-24 0,24 1,0-1,0 0,0 0,0 0,24 1,1 24,0 0,0 0,0 0,-1 0,1 0,0 0,0 0,-25 24,25-24,-25 25,24 0,-24 0,0 0,0-1,0 1,-24 0,24 0,-25 0,0-1</inkml:trace>
  <inkml:trace contextRef="#ctx0" brushRef="#br1" timeOffset="101908.1453">7665 5854,'0'-25,"0"0,0 0,0 50,0 0,0 0,-25-25,25 25,0 24,0-24,0 25,0-25,0 24,0 1,0-1,0-24,0 25,0-1,0-24,0 25,0-25,0-1,0 1,0 0,0 0,25-25,-25-25,0 0,-25 0,25 1,0-26,0 25,0-24,0-1,-25 0,25 26,0-26,0 0,0 26,-24-26,24 25,0-24,0 24,0 0,0 0,0 0,0 0,0 1,0-1,0 0,24 0,-24 0,25 25,0 0,0 0,0 0,-1 25,1-25,-25 25,25 0,0-25,-25 25,0 24,0-24,0 0,0 0,0 0,0 24,0-24,-25 0,25 24,-25-24,25 0,-25 0,25 0,0-1</inkml:trace>
  <inkml:trace contextRef="#ctx0" brushRef="#br1" timeOffset="102812.1387">8012 6052,'-25'0,"25"25,0 0,0 0,0 0,25-25,0 0,0 0,0 0,-25-25,24 25,-24-25,25 25,-25-25,25 0,0 1,-25-1,0 0,0-25,0 26,0-1,0-25,0 25,0 0,0 1,0-26,-25 25,25 0,-25 1,25-1,-25 0,25 0,-24 0,-1 1,25-1,0 50,0-1,0 1,0 0,0 0,0 0,0 24,0-24,0 25,0-26,0 26,0-25,0 25,25-26,-25 1,0 25,24-25,-24-1,0 1,25 0,-25 0,25 0,-25-1,25-24,-25 25,25-25,-25-25,25 25,-1-24,-24-1,25 25,-25-25,25 0,-25 0,25 25,-25-24,0-1,0 0,25 25,-25 25,0 0,0-1,24-24,-24 25,25-25,-25 25,25-25,-25 25,25-25,0 0,-1 0,1-25,0 25,-25-25,25 25,0-25,-25 1,24 24,-24-25,25 25,-25-25,0 0,25 25,-25-25,0 50,0 0,0 0,25-25,-25 25,25-25,-25 24,24 1,1 0,0 0,-25 0,25-25,-25 24,25 1,-25 0,-25 0,0-25,25 25,-25-25,0 24,1 1,-26-25,25 25,-24-25,24 25</inkml:trace>
  <inkml:trace contextRef="#ctx0" brushRef="#br1" timeOffset="103264.989">6871 6697,'-25'0,"25"25,25-25,0 0,0 0,0 0,24 0,-24 0,49 0,-24 0,0 0,24 0,1 0,-1-25,-24 25,24 0,0 0,1 0,24 0,-25 0,1 0,-1 0,1 0,24-25,-25 25,1 0,-1 0,1 0,-26 0,26 0</inkml:trace>
  <inkml:trace contextRef="#ctx0" brushRef="#br1" timeOffset="103771.2391">11212 5705,'0'-25,"-25"0,0 25,1-24,-1 24,0 0,0 0,25 24,-25-24,1 0,24 25,0 0,0 0,0 0,0-1,0 1,24-25,-24 25,25-25,0 25,0-25,-25 25,25 0,-1-25,1 24,0-24,0 25,0-25,-25 25,24-25,1 25,-25 0,0-1,0 1,-25-25,25 25,-24-25,-1 0,0 25,0-25,-24 0,24 25,0-25,-25 0,26 0,-1 0,0 0,0 0</inkml:trace>
  <inkml:trace contextRef="#ctx0" brushRef="#br1" timeOffset="103987.0927">11559 5804,'25'0,"-25"-25,25 25,0-24,0 24,-1 0,1-25,0 25,0 0,0 0,-1 0,1 0,0 0</inkml:trace>
  <inkml:trace contextRef="#ctx0" brushRef="#br1" timeOffset="104474.1729">11634 6003,'-25'25,"0"-25,50 0,0 0,0 0,-25-25,49 25,-24 0,0-25,24 25,-24-25,25 25,-1-25,-24 25,25-24,-1 24,1-25,-25 0,24 25,1-25,-25 25,24-25,-24 0,0 25,0-24,0 24,-1 0,-24-25,25 25,-50 0,25 25,-24-25,-1 0,0 24,0 1,0-25,25 25,0 0,0 0,0 0,25-25,0 24,0-24,0 25,-1-25,1 0,0 0,0 0,0-25,0 25,-1-24,1-1,0 0,-25 0,0 0,0 0,0 1,-25 24,25-25,-25 0,1 25,-1-25,0 25,0 0,0-25,0 25</inkml:trace>
  <inkml:trace contextRef="#ctx0" brushRef="#br1" timeOffset="105560.9834">13221 5804,'-25'0,"25"-25,25 25,0 0,0-24,0 24,-1 0,1 0,0 0,0-25,0 25,-1 0,1 0,0 0,0 0,0 0,0 0</inkml:trace>
  <inkml:trace contextRef="#ctx0" brushRef="#br1" timeOffset="106017.1631">13271 5829,'0'25,"0"0,0 0,0-1,0 1,0 0,-25-25,25 25,0 0,-25-1,25 1,0 0,-25-25,1 25,-1 0,0-1,0-24,0 0</inkml:trace>
  <inkml:trace contextRef="#ctx0" brushRef="#br1" timeOffset="106406.0588">13841 5407,'0'0,"0"-24,25 24,-25-25,0 50,25-1,-25 1,0 0,0 0,0 0,0-1,0 26,0-25,0 0,0-1,0 26,0-25,0 24,0-24,0 0,0 25,0-25,0-1,-25 26,25-25,0 0,0-1,0 1,0 0,0 0</inkml:trace>
  <inkml:trace contextRef="#ctx0" brushRef="#br1" timeOffset="107199.5131">13420 5606,'0'0,"0"-25,-25 0,25 0,-25 25,25 25,0 0,0 0,0 0,0-1,0 1,0 0,0 0,0 0,0-1,0 26,0-25,0 0,0 0</inkml:trace>
  <inkml:trace contextRef="#ctx0" brushRef="#br1" timeOffset="108068.2574">13420 6226,'-25'0,"0"0,25-25,25 25,0 0,-1-25,1 25,0 0,25 0,-1-24,1 24,0 0,-1 0,1 0,-1 0,1 0,0 0,-1 0,-24 0,25 0,-26 0,1 0,0 0,0 0,0 0</inkml:trace>
  <inkml:trace contextRef="#ctx0" brushRef="#br1" timeOffset="108301.1216">13519 6375,'0'0,"0"25,-25-25,50 0,-25-25,25 25,0 0,-1 0,1-25,0 25,25 0,-26-25,1 25,25 0,-1-25,-24 25,25 0,-1 0,-24 0,25 0,-25 0,24 0,-24 0,25 0</inkml:trace>
  <inkml:trace contextRef="#ctx0" brushRef="#br1" timeOffset="111605.1018">20712 5283,'0'-24,"0"-1,0 0,0 0,0 0,0 1,0-1,0 0,0 0,0 50,0 0,0 0,0-1,0 26,0-25,0 24,-25 1,25 24,0-24,-24 24,24-24,0 24,0 1,-25-1,25-24,0 24,-25 1,25-26,0 26,0-26,0 1,-25 0,25-1,0 1,0-25,0 24,0-24,0 0,0 0,0-1,0 1</inkml:trace>
  <inkml:trace contextRef="#ctx0" brushRef="#br1" timeOffset="112176.9471">19174 5755,'0'0,"-24"-25,-26 25,0 0,26 0,-1 0,-25 0,25 0,1 0,-1 0,0 0,50 25,0-25,-1 0,1 0,25 24,-25-24,24 0,1 0,-1 0,26 0,-26 0,26 25,-1-25,25 0,-24 0,24 0,0 0,25 0,-24 0,-1 0,25 0,0-25,0 25,-25 0,25 0,0 0,0 0,0 0,0 0,0 0,0 0,0-24,0 24,-25 0,25 0,-24 0,24 0,-25 0,0 0,0 0,-24 0,24 0,-25 0,1 0,-26 0,26 0,-26 0,1 0,-25 0,0 0,0 0,-1 0,-48 0,-1 0,0 0,0 0,0 0</inkml:trace>
  <inkml:trace contextRef="#ctx0" brushRef="#br1" timeOffset="113278.0561">20663 6102,'0'25,"0"0,0-1,0 1,0 0,-25 0,25 0,-25 24,25-24,0 0,-25 0,25 24,-25-24,25 0,0 0,-24-1,24 1,0 0,0 0,0 0,-25-1,25 1</inkml:trace>
  <inkml:trace contextRef="#ctx0" brushRef="#br1" timeOffset="113860.4867">20787 4539,'0'-25,"0"1,0-1,-25 25,0 25,25-1,0 1,-25 0,25 0,0 0,0-1,0 26,-25-25,25 24,0 1,-24 0,24-25,0 24,-25 1,25-1,0 1,-25-25,25 24,-25-24,25 25</inkml:trace>
  <inkml:trace contextRef="#ctx0" brushRef="#br1" timeOffset="114775.0679">21407 5507,'0'0,"-25"0,0 0,25-25,0 50,0-1,25 1,0 0,-25 0,25-25,-25 25,0-1,24 1,-24 0,25 0,-25 0,25-1,-25 1,25 0,-25 0,0 0,25-25</inkml:trace>
  <inkml:trace contextRef="#ctx0" brushRef="#br1" timeOffset="115070.158">21605 5631,'0'-25,"0"0,0 0,-25 0,1 25,24 25,-25-25,25 25,-25 0,0 0,25-1,-25 1,25 0,0 0,-24 0,24-1,0 1,-25 0,25 0,0 0,-25 0,25-1,0 1,-25-25</inkml:trace>
  <inkml:trace contextRef="#ctx0" brushRef="#br1" timeOffset="116133.949">21605 6201,'0'-25,"0"1,0 48,0 1,0 0,-25-25,25 25,0 0,0-1,0 1,0 0,0 0,0 0,0-1,0 1,-24 0,24 0,0 0,-25-1</inkml:trace>
  <inkml:trace contextRef="#ctx0" brushRef="#br1" timeOffset="118300.8146">20514 5730,'0'-25,"-25"25,25-25,0 0,0 50,25-25,-25 25,25-25,-25 25,24-25,-24 25,25-25,-25 24,25 1,0 0,0-25,-25 25,24 0,-24 0,25-25,0 24,-25 1,25-25,-25 25</inkml:trace>
  <inkml:trace contextRef="#ctx0" brushRef="#br1" timeOffset="118548.7517">20737 5755,'0'-25,"0"0,0 0,-25 25,0 0,25 25,-24-25,24 25,-25 0,0-1,25 1,-25 0,0 0,1 0,-1 0,0-1,0 1,25 0</inkml:trace>
  <inkml:trace contextRef="#ctx0" brushRef="#br1" timeOffset="122168.6786">19274 5680,'0'-25,"-25"25,25-24,-25 24,0 0,25 24,-25-24,1 25,-1 0,25 0,0 0,0-1,0 1,0 0,0 0,0 0,0 0,25-1,-1 1,1-25,0 25,0-25,0 0,-1 0,1 0,0 0,0-25,0 25,-1-25,1 1,0 24,-25-25,25 0,-25 0,0 0,0 0,0 1,0-1,0 0,0 0,-25 25,0-25,25 1,-25 24,1-25,-1 25,0-25,0 25,0 0,1 0,-1 0,0 0,0 0,0 25</inkml:trace>
  <inkml:trace contextRef="#ctx0" brushRef="#br1" timeOffset="122998.2199">18902 6375,'-25'0,"0"0,50 0,0 0,-1 0,1 0,0 0,0 0,0 0,-1 0,1 0,0 0,0 0,0 0</inkml:trace>
  <inkml:trace contextRef="#ctx0" brushRef="#br1" timeOffset="123466.7988">19323 6226,'0'0,"25"0,0 0,0 0,-1 0,1 25,-25 0,25-25,-25 24,0 1,0 0,0 0,-25-25,25 25,-25-25,1 24,-1 1,50-25,-1 0,1 0,0 0,0 0,0 0,-25 25,24-25,1 0,0 0,0 25,0-25,-25 25,24-1,-24 1,0 0,-24-25,-1 25,0-25,0 25,-24-25,24 24,-25-24,25 25,-24-25</inkml:trace>
  <inkml:trace contextRef="#ctx0" brushRef="#br1" timeOffset="133586.5663">13866 4986,'0'0,"-25"0,25-25,-24 25,-1-25,0 25,0 0,0 0,1 0,-1 0,0 0,0 0,0 0,1 0,-1 25,0-25,0 0,0 0,0 25,1-25,-1 0,0 25,0-25,0 24,1 1,-1-25,0 25,-25 0,26 0,-1-1,0 26,0-25,0 0,-24 24,24 1,0-25,0 24,1 1,-1-1,0 1,25 0,-25-26,0 26,25 0,-24-1,24 1,0 0,0-26,0 26,24 0,-24-26,25 26,0-25,0 24,0-24,24 0,1 0,-1 0,1-1,24 1,1-25,-1 25,1-25,-1 0,1 0,-1 0,0-25,1 0,-1 1,1-1,-1 0,0 0,-24-24,24 24,-24-25,0 1,-1-1,-24 25,0-24,0-1,-25 0,0 1,0 24,0-25,0 25,-50 1,25-1,0 0,-24 0,-1 0,1 25,-1 0,-24 0</inkml:trace>
  <inkml:trace contextRef="#ctx0" brushRef="#br1" timeOffset="134427.0472">11212 6722,'0'25,"0"0,0-1,0 1,0 0,0 0,0 0,0 24,0-24,0 25,0-1,0-24,0 25,0-1,0 1,0-25,-25 24,25-24,0 0,0 25,0-26,0 1,0 0,-25-25,25 25,0 0,-24-50,24 0,0 0,-25 0,25 1,0-1,0-25,0 25,0-24,0-1,0 25,0-24,0-1,0 25,0-24,0-1,0 25,0-24,0 24,0 0,0-25,0 26,25-1,-25 0,0 0,24 25,-24-25,25 1,0-1,0 25,0-25,-1 25,1 0,0 0,0 0,0 25,0 0,-1-1,-24 1,0 0,0 0,0 0,0-1,0 1,0 25,-24-25,24 0,0-1,-25 1,0 0,25 0,-25 0,25-1,-25 1,25 0,-25-25,25 25,-24-25,24 25,-25-25</inkml:trace>
  <inkml:trace contextRef="#ctx0" brushRef="#br1" timeOffset="134665.0061">11659 7069,'24'0,"1"0,-25-24,25 24,0 0,0-25,-1 25,1 0,0 0,0 0,0 0,-1 0,1 0</inkml:trace>
  <inkml:trace contextRef="#ctx0" brushRef="#br1" timeOffset="134878.8671">11659 7342,'0'25,"-25"-25,25 25,25-25,-25-25,24 25,1 0,0 0,0 0,0 0,-1-25,26 25,-25 0,0-25,-1 25,1 0,0 0,0-24</inkml:trace>
  <inkml:trace contextRef="#ctx0" brushRef="#br1" timeOffset="135136.7817">12353 6995,'0'-25,"0"0,-25 25,25 25,-25 0,25 0,0 0,0-1,0 26,0-25,0 0,-24-1,24 1,0 25,0-25,0-1,0 26,0-25,0 0,0-1,0 1,0 0,0 0,0 0</inkml:trace>
  <inkml:trace contextRef="#ctx0" brushRef="#br1" timeOffset="136412.2019">12775 6474,'0'0,"0"-25,0 0,0 1,0-1,-25 0,0 25,0 0,25-25,-24 25,-1 0,0 0,0 0,0 0,1-25,-1 25,-25 0,25 0,0 0,1 0,-26 0,25 0,0 0,1 0,-26 0,25 0,-24 0,24 0,-25 0,1 0,24 0,-25 0,1 0,-1 0,0 0,1 0,-1 0,1 0,-1 0,0 25,-24-25,24 0,1 0,-26 25,26-25,-1 25,-24-25,24 25,-24-25,24 24,0-24,1 25,-1-25,25 0,-24 0,24 25,-25-25,26 0,-1 0,0 0,0 0,25 25,-25-25,1 0,-1 0,0 0,25 25,-25-25,0 0,25 24,-24-24,24 25,0 0,-25 0,0 0,25-1,0 1,0 0,0 25,0-26,-25 1,25 25,0-25,0 24,0 1,0 0,0-26,0 26,0 0,-25-1,25 1,0-1,0 1,0-25,0 24,0 1,0-25,0 24,-25 1,25-25,0 24,0-24,0 0,0 0,0 24,0-24,0 0,0 0,0 0,25-1,-25 1,0 0,25-25,-25 25,0 0,25-25,0 0,0 0,-25 25,24-25,1 0,0 0,0 0,0 0,24 0,-24 0,0 0,24 0,-24 0,25 0,-1 0,1 0,0 0,24 0,-24 0,24 0,-24 0,24-25,0 25,1 0,-1 0,-24-25,24 25,1 0,-1 0,1 0,-1 0,0 0,1 0,-1 0,1 0,-26 0,26 0,-26 0,1 0,24 0,-24 0,0 0,-26 0,26 0,0 0,-26 0,1 0,0-25,0 25,0 0,-1 0,1 0,0-25,-25 0,25 25,-25-24,0-1,0 0,0 0,0 0,0 1,0-1,0 0,-25-25,25 26,0-1,0 0,-25-25,25 26,0-26,-25 0,25 1,-24-1,24 1,0-1,-25-24,25 24,-25 0,25-24,0 24,-25 1,25-1,0 0,-25 26,25-26,0 25,0 0,0-24,-24 24,24 0,0 0,-25 1,25-1,-25 0,0 25,25-25,-25 25,1 0,24 25,-25-25</inkml:trace>
  <inkml:trace contextRef="#ctx0" brushRef="#br1" timeOffset="138031.7959">4812 8285,'0'-25,"-24"25,24-25,-25 25,0-25,0 25,0 0,1 0,-1 0,0 0,0 25,0 0,1-25,24 25,-25-25,25 25,-25-25,25 24,0 1,0 0,0 0,0 0,25-1,-25 1,25-25,-1 25,-24 0,25-25,0 25,0-1,0 1,-1-25,1 25,0 0,0-25,0 25,-1-1,1 1,0-25,-25 25,25 0,-25 0,0-1,0 1,-25 0,0 0,0 0,1-25,-1 24,0-24,-25 25,26-25,-1 25,-25-25,25 0,1 0,-1 0,0 0,0-25,0 25,25-25,0 1,0-1,0 0,0-25,0 26</inkml:trace>
  <inkml:trace contextRef="#ctx0" brushRef="#br1" timeOffset="139378.9193">4936 8285,'0'-25,"0"50,25-50,0 25,-25-25,25 25,0 25,-25 0,25 0,-25-1,24 1,-24 0,0 0,25 24,-25-24,25 0,-25 0,25 24,-25-24,0 0,25 0,-25 0,24 24,-24-24,0 0,0 0,0-1,0 1,0 0,-24-25,-1 0,0-25,0 25,0-25,1 25,24-24,-25 24,0-25,25 0,-25 25,0-25,25 0,0 1,0-1,0 0,25 25,0-25,0 0,0 25,-1-24,1 24,0 0,0-25,0 25,-1 0,26-25,-25 25,0 0,-1 0,1-25,0 25,0 0,0 0,-1 0,-24 25,-24 0,-1 0,25-1,-25 1,0 0,25 0,25-25,0 0,0 0,-25-25,0 0,24 25,-24 25,0 0,0 0,25-25,-25 24,25-24,-25 25,25-25,-25 25,25-25,-1 0,1 0,0 0,0-25,0 0,-25 1,24-1,-24 0,0 0,0 0,0 1,0-1,0-25,0 25,0 1,0-1,0 0,-24 25,24-25,0 0,-25 25,25-24,0-1,0 50,25-25,-25 24,24-24,1 25,-25 0,25 0,0 0,-25-1,25 1,-1 0,-24 0,25 0,-25-1,0 1,0 0,0 0,0 0,0-1,0 1,0 0,0 0,0 0,-25-25,25-25,-24 0,24 0,0 0,24 1,1-1,0 0,0 0,0 0,-1 25,1 0,0 0,0 0,0 0,-1 25,1 0,-25 0,25-25,-25 25,0-1,25-24,-25 25,0 0,0 0,0 0,0-1,0 1,0 0,-25-25,25 25,-25-25,25-25,-25 25,1 0,24-25,0 0,-25 25,25-24,0-1,0 0,0 0,0 0,25 1,-25-1,24 0,1 0,0 25,0-25,0 25,0 0,-1 0,-24 25,25-25,-25 25,25-25,-25 25,25 0,0-1,-25 1,0 0,0 0,0 0,0-1,0 1,0 0</inkml:trace>
  <inkml:trace contextRef="#ctx0" brushRef="#br1" timeOffset="139526.0797">6226 8434,'25'0,"-25"24,25-24,0 25,-25 0</inkml:trace>
  <inkml:trace contextRef="#ctx0" brushRef="#br1" timeOffset="140700.7414">6499 8682,'25'-25,"-50"50,50-75,0 25,-25 0,0 1,0-1,25-25,-25 25,0 1,0-26,0 25,0-24,0 24,0-25,0 25,-25-24,25 24,-25 0,25-24,-25 24,0 0,1 0,24 0,-25 25,0-25,0 1,0 24,1 0,24-25,-25 25,25 25,0-1,0 1,0 0,25 25,-25-25,24 24,-24 1,25-25,0 24,-25 1,25-1,-25-24,25 25,-1-25,-24 24,25-24,-25 25,25-26,-25 1,25 0,-25 0,25 0,-1-25,1 0,0 0,-25-25,0 0,0 0,25 25,-25-25,0 1,0-1,25 25,-25 25,24-1,-24 1,0 0,25 0,-25 0,25-1,-25 1,0 0,25 0,-25 0,25-1,-1-24,1-24,0-1,-25 0,25 0,-25 0,25 1,-25-26,0 25,24-24,-24-1,25 0,-25 1,25-1,-25-24,25 24,-25 1,0-1,0-24,0 24,0 0,0 25,0-24,0 24,-25 0,25 0,-25 1,25-1,-25 25,1-25,-1 25,25 25,0 0,0-1,0 1,0 0,0 25,0-26,0 26,0 0,0-25,0 24,25 1,-25-25,24 24,-24-24,0 0,25 24,-25-24,25 0,-25 0,0 0,0-1,25-24,-25 25,0 0,25-25,-1 0,-24-25,25 25,-25-25,0 1,25 24,-25-25,25 0,-25 0,25 25,0 0,-1 0,-24 25,25-25,-25 25,25 0,-25-1,25 1,-25 0,0 0,0 0,25-1,-25 26,0-25,24 0,-24 24,0-24,0 0,0 0,0-1,0 1,0 0,25 0,-25 0,25-25,-25-25,25 0,-25 0,25 25,-25-25,0 1,0-1,24 25,-24-25,0 0,0 0,25 25,-25 25,25-25,-25 25,0 0,0 0,0-1,0 1,0 0,0 0,0 0,0-1,0 1,0 0,0 0,-25 0,0 0,1-25</inkml:trace>
  <inkml:trace contextRef="#ctx0" brushRef="#br1" timeOffset="140852.7081">7119 8384,'0'-25,"0"0,0 1,25-1,0 0,0 0,0 25,-1-25,1 1</inkml:trace>
  <inkml:trace contextRef="#ctx0" brushRef="#br1" timeOffset="142310.8839">5160 9302,'0'0,"-25"0,0 0,0 0,1 0,48 0,1 0,0 0,0 0,0 0,-1 0,26 0,-25 0,24 0,26 0,-26 0,26 0,-1 0,1 0,24 0,0-25,0 25,0 0,1 0,24-25,0 25,-25 0,25-25,0 25,0 0,0 0,-25 0,25-24,0 24,-24 0,-1 0,0 0,0 0,-24 0,-1 0,-24 0,24 0,-24 0,-1 0,-24 0,25 0,-25 0,-1-25,1 25,-25-25,-25 25</inkml:trace>
  <inkml:trace contextRef="#ctx0" brushRef="#br1" timeOffset="143297.4976">9252 8409,'0'-25,"0"50,25 0,-25-1,0 1,0 0,0 0,0 0,0-1,0 1,0 0,0 0,0 0,0-1,0 1,0 0,0 0,-25-25,1 0,24-25,-25 0,25 0,-25 25,25-24,0-1,0 0,0-25,0 26,0-1,0 0,25 0,-25 0,25 1,-1 24,-24-25,25 25,0 0,0 25,0-25,0 24,-1 1,1-25,0 25,0-25,-25 25,25-25,-1 25,1-25,-25 24,25-24,0 25,0-25,-1 25,1-25,-25-25,0 0,0 1,0-1,-25 0,25 0,-24 0,24 1,-25-1,25 0,0 0,0 0</inkml:trace>
  <inkml:trace contextRef="#ctx0" brushRef="#br1" timeOffset="143509.7556">9873 8533,'0'-25,"24"0,1 0,0 25,0-24,0 24,-1-25,1 25,0 0,0 0,0 0,-1 0</inkml:trace>
  <inkml:trace contextRef="#ctx0" brushRef="#br1" timeOffset="143719.6381">10021 8682,'-24'0,"48"0,1 0,0 0,0 0,0 0,-1-25,1 25,0 0,0 0,0 0</inkml:trace>
  <inkml:trace contextRef="#ctx0" brushRef="#br1" timeOffset="145849.5622">10443 8582,'0'-24,"-25"24,1 0,24-25,24 25,1 0,0 0,0-25,0 25,-1 0,1 0,0 0,0 0,0 0,-1 0,1 0</inkml:trace>
  <inkml:trace contextRef="#ctx0" brushRef="#br1" timeOffset="146410.155">10890 8409,'0'-25,"0"50,0 0,0-1,24-24,-24 25,0 0,25 0,-25 0,0-1,25 26,-25-25,0 0,25-1,-25 1,0 0,0 0,0 0,0-50,0 0,-25 25,25-25,-25 0,25 1,-25-1,25 0,0-25,0 26,-24-1,24 0,0 0,0 0,0 1,0-1,0 0,0 0,0 0,0 1,0-1,24 25,-24-25,25 25,-25-25,25 25,-25-25,25 25,0 0,-1 0,1 25,0-25,-25 25,25-25,-25 25,0 0,0-1,0 1,0 0,0 0,-25 0,25-1,-25-24,25 25,-25-25,25 25,-24-25,24 25,-25-25,0 0,25 25</inkml:trace>
  <inkml:trace contextRef="#ctx0" brushRef="#br1" timeOffset="147956.8083">8880 9203,'-24'0,"-1"0,50 0,-1 0,1 0,0 0,0 0,0 0,-1 0,26 0,-25 0,24 0,1 0,0-25,-1 25,26 0,-26 0,26-25,-26 25,26 0,-1-25,1 25,-1 0,0 0,1 0,-1-25,-24 25,24 0,1 0,-1 0,1 0,-1 0,-24-24,24 24,0 0,1 0,-1 0,-24 0,24 0,-24-25,-1 25,1 0,0 0,-1 0,1 0,-25 0,-1-25,26 25,-25 0,0 0,0 0,-1 0,-24-25,25 25,0 0,-25-25,0 0,0 1,-25 24,25-25,-25 0,25 0,0 0,-24 1,24-1,-25 0,25 0,-25 0,25 1,0-1,-25 0,25 0,0 0,-25 1,25-26,0 25,0 0,-25-24,25 24,0 0,0 0,0-24,0 24,0 0,0 0,0 1,0-26,0 25,0 0,0 1,-24-1,24 0,0 0,0 0,0 0,-25 25,25-24,0-1,-25 25,0 0,0 0,1 0,-1 0,0 0,0 25,0-25,1 0,-1 0,0 24,0-24,0 0,-24 0,24 0,0 0,-24 0,24 0,-25 25,1-25,-1 0,0 0,26 0,-26 0,0 0,1 0,-1 0,-24 0,24 0,0 0,1 0,-1 0,-24 0,24 0,1 0,-1 0,0 0,1 0,-1 0,1 0,-1-25,0 25,1 0,-1 0,25 0,-24 0,-1 0,0 0,1 0,-1 0,1 0,24 0,-25 0,1-24,24 24,-25 0,25 0,1 0,-1 0,-25 0,25 24,1-24,-1 0,0 25,0-25,0 0,25 25,-24-25,24 25,-25-25,0 0,25 25,-25-25,25 25,-25-25,25 24,-24 1,24 0,0 0,0 0,0-1,0 1,0 0,0 0,0 0,0-1,24 1,-24 25,0-25,0-1,0 26,25-25,-25 24,0 1,0-25,0 24,0-24,0 25,0-25,25 24,-25-24,0 0,0 0,25-1,-25 1,25 0,-25 0,0 0,24 0,1-1,-25 1,25 0,0 0,-25 0,25-25,-1 0,1 24</inkml:trace>
  <inkml:trace contextRef="#ctx0" brushRef="#br1" timeOffset="149353.1092">13147 8558,'25'0,"-25"-25,-25 50,25-1,0 1,0 0,0 0,0 0,0-1,0 1,0 0,0 0,0 0,0-1,0 1,-25-25,0 0,0-25,1 1,24-1,0 0,-25 0,25 0,0 1,0-1,0 0,0 0,0 0,0 1,0-1,25 25,-25-25,24 25,1 0,0 0,0 0,0 0,-1 0,1 25,0-25,0 0,0 25,-1-25,1 24,0-24,0 25,0-25,-1 25,1-25,0 25,0-25,-25 25,25-25,0 0,-1 24,-24-48,-24-1,24 0,-25 0,25 0,-25 25,25-24,-25-1,25 0,0 0,0 0,0 1,0-1,0 0</inkml:trace>
  <inkml:trace contextRef="#ctx0" brushRef="#br1" timeOffset="149668.1222">13866 8558,'25'0,"0"-25,0 25,-1 0,1 0,0 0,0-25,0 25,-1 0,1 0,0 0</inkml:trace>
  <inkml:trace contextRef="#ctx0" brushRef="#br1" timeOffset="149867.7189">13941 8731,'-25'25,"0"-25,25 25,0-50,25 25,0-25,-1 25,1 0,0 0,0-25,0 25,-1 0,1 0,0-24,0 24</inkml:trace>
  <inkml:trace contextRef="#ctx0" brushRef="#br1" timeOffset="151028.2756">14461 8582,'25'0,"0"0,-25-24,25 24,0 0,0 0,-1 0,-24-25,25 25,0 0,0 0,0 0,-1 0,1 0</inkml:trace>
  <inkml:trace contextRef="#ctx0" brushRef="#br1" timeOffset="151302.1233">14982 8384,'0'-25,"0"0,0 50,0 0,0 0,0 0,0-1,0 1,0 0,0 0,0 0,25-1,-25 1,0 0,0 0</inkml:trace>
  <inkml:trace contextRef="#ctx0" brushRef="#br1" timeOffset="152917.3444">15652 7863,'0'-25,"0"0,0 1,-25-1,0 0,1 25,-1 0,0 0,0 0,0 0,1 0,-1 0,-25 0,25 0,1 0,-1 0,0 25,-25-25,26 0,-26 0,25 25,0-25,-24 0,24 24,-25-24,1 0,24 0,-25 25,1-25,-1 0,25 0,-24 0,-1 0,1 25,-1-25,0 0,1 0,-1 25,-24-25,24 0,0 0,1 0,-1 0,1 0,-26 0,26 25,-1-25,-24 0,24 0,0 24,1-24,-26 0,26 25,-1-25,0 25,-24-25,24 25,1-25,-1 25,1-25,-26 25,50-25,-24 24,-1-24,1 0,24 25,-25-25,25 25,1-25,-26 0,25 25,0-25,1 0,-26 25,25-25,0 0,1 0,-1 0,25 24,-25-24,0 0,0 0,25 25,0 0,0 0,0 0,0-1,0 1,0 0,0 0,0 0,0-1,0 26,0-25,25 24,-25-24,0 0,0 25,0-1,25-24,-25 25,0-26,0 26,0 0,25-26,-25 26,25-25,-25 0,0 24,0-24,24 0,-24 0,25 0,-25-1,25 1,-25 0,25-25,-25 25,25-25,-1 0,1 0,0 0,0 0,0-25,-1 25,1 0,0 0,0 0,0 0,-1 0,1-25,0 25,0 0,0 0,24 0,-24 0,25-25,-1 25,1 0,-1-24,1 24,0 0,24 0,-24-25,-1 25,26 0,-26 0,1-25,24 25,-24 0,0 0,24 0,-24 0,24 0,-24-25,24 25,-24 0,24 0,-24 0,-1 0,26 0,-26-25,1 25,24 0,-24 0,0 0,24 0,-24-24,-1 24,1 0,24 0,-24 0,-25 0,24-25,1 25,-25 0,24 0,-24 0,25 0,-26 0,1 0,25 0,-25 0,-1 0,26-25,-25 25,0 0,0 0,-1 0,1 0,0 0,0 0,24-25,-24 25,0 0,0 0,0 0,-1 0,1 0,0 0,0 0,0 0,-25-25,24 25,1 0,-25-25,0 1,0-1,0 0,0 0,-25 0,25 1,0-1,-24 0,24 0,-25 0,25-24,0 24,-25 0,25 0,-25-24,25 24,-25 0,25-24,-24 24,24 0,-25 0,25-24,-25 24,25 0,-25 0,25 0,-25 1,25-26,-24 25,24 0,0 1,0-1,-25 25,25-25,-25 0,25 0,0 0,-25 25,25-24,0-1</inkml:trace>
  <inkml:trace contextRef="#ctx0" brushRef="#br1" timeOffset="157543.3545">17116 8111,'0'-25,"-25"25,0 0,0 0,0 25,1 0,24 0,-25 0,0-1,25 1,-25 0,0 0,25 0,0-1,0 1,-24 0,24 0,0 0,0-1,24-24,-24 25,25 0,0-25,0 25,0-25,-1 0,1 0,0 0,0 0,24 0,-24-25,0 25</inkml:trace>
  <inkml:trace contextRef="#ctx0" brushRef="#br1" timeOffset="157993.8689">17364 8359,'-25'-49,"50"98,-50-74,50 50,-1-25,-24 25,25-25,0 0,-25 25,25-25,0 0,-1 25,1-25,0 0,-25-25,0 0,25 25,0 0,-1 0,1 0,0 0,0 0,0 0,-25-25,25 25,-1 0,1 0,0 0,-25-25,0 1,-25-1,0 25,25-25,-24 25,24-25,-25 25,0-25,0 25,25-24,-25 24,0-25,1 25,-1-25,0 25,25-25,-25 25</inkml:trace>
  <inkml:trace contextRef="#ctx0" brushRef="#br1" timeOffset="158471.7658">17636 7689,'0'0,"-24"-24,-1 24,25-25,-25 0,0 25,0-25,1 0,-1 25,0-24,0 24,0-25,1 25,-1 0,0 0,0-25,0 25,1 0,-1 0,0 25,0-25,-24 25,24-25,0 24,0 1,-24 0,24 0,-25 24,1-24,24 25,-25-1,25 1,1 0,-1-1,0 1,0 0,0-1,25 1,0-1,0 1,0 0,0-1,25 1,0-1,0 1,0-25,-1 24,26 1,0-25,-1 24,1-24,24 0,-24-25,24 25,1 0,-1-25,-24 0,24 0,0 0,1-25,-1 25,-24-25,24 0,-24 0,0 1,-1-1,1-25,-1 25,1-24,-25 24,0-25,-1 1,1-1,0 25,-25-24,0-1,0 1,-25 24,0-25,1 25,-1 1,0-1,-25 0,1 0,-26 25,26 0,-26 0</inkml:trace>
  <inkml:trace contextRef="#ctx0" brushRef="#br1" timeOffset="159789.8922">14536 8632,'0'0,"25"0,-25-25,25 25,-1 0,-24-25,25 25,0 0,0 0,-25-24,25 24,-1 0</inkml:trace>
  <inkml:trace contextRef="#ctx0" brushRef="#br1" timeOffset="171979.6786">3399 10616,'0'-24,"0"-1,0 0,0 0,0 0,0 1,0-1,-25 0,25 0,-25 0,0 1,0 24,25 24,-24-24,24 25,-25-25,0 25,-25 25,26-26,-1 1,0 25,0-25,0 24,1-24,-1 25,0-26,25 26,0-25,0 24,0-24,0 0,0 0,0 0,25-1,-25 1,25 0,-1 0,1-25,-25 25,25-25,0 0,24 0,-24-25,0 25,25-25,-26 25,1-25,0 0,0 25,0-24,-1-1,1 0,-25 0,0 0,0 1,0-1,-25 25,1-25,24 50,0 0,24-25,-24 24,0 1,0 0,0 0,0 0,0-1,25-24,-25 25,0 0,0 0,0 0,0-1,0 1,0 0,0 0,0 0</inkml:trace>
  <inkml:trace contextRef="#ctx0" brushRef="#br1" timeOffset="172310.8559">3746 10840,'0'0,"0"-25,25 25,-1 0,-24-25,25 25,-25 25,25 0,-25-1,0 1,25 0,-25 0,0 0,0-1,0 1,0 0,-25 0,25 0,-25-25,0 0</inkml:trace>
  <inkml:trace contextRef="#ctx0" brushRef="#br1" timeOffset="172742.8197">3969 10815,'0'0,"25"25,-25-1,25-24,-25 25,25 0,-1 0,1-25,-25 25,25-25,0 0,0-25,-1 25,1 0,0 0,0 0,0 0,-1 0,1 0,-25-25,0 0,0 0,-25 25,25-24,-24-1,-1 0,0 0</inkml:trace>
  <inkml:trace contextRef="#ctx0" brushRef="#br1" timeOffset="172991.6763">3647 10666,'0'0,"0"25,-25-25,0 0,25 25,0-1,0 1,-25-25,25 25,0 0,0 0,0 24,0-24,25 0,-25 0,0 24,25-24,-25 0,0 0,25-1,-25 1,24 0,-24 0,25 0,0-25,-25 25,25-25,0 24</inkml:trace>
  <inkml:trace contextRef="#ctx0" brushRef="#br1" timeOffset="173253.0013">4391 10790,'25'0,"-25"-25,24 25,1 0,-25 25,25-25,-25 25,25-25,-25 25,0-1,25-24,-25 25,0 0,24 0,-24 0,0-1,0 1,0 0,0 0,0 0,-24-1,24 1,-25-25,25 25,-25 0</inkml:trace>
  <inkml:trace contextRef="#ctx0" brushRef="#br1" timeOffset="173573.0833">4738 10716,'0'0,"25"0,-25-25,0 0,0 50,25-25,-25 25,0-1,24 1,-24 0,0 0,25 0,-25-1,0 1,0 0,0 0,25 0,-25-1,0 1,25 0,-25 0,0-50</inkml:trace>
  <inkml:trace contextRef="#ctx0" brushRef="#br1" timeOffset="173843.0579">4862 11013,'74'-173,"-148"346,148-371,-74 173,25 25,0 0,-25-25,25 0,-25 50,0 0,0 0,25 0,-25-1,0 1,25 0,-25 0,0 0,0-1,24 1,-24 0,0 0</inkml:trace>
  <inkml:trace contextRef="#ctx0" brushRef="#br1" timeOffset="174135.0577">5383 10864,'25'0,"0"0,-25 25,24-25,-24 25,25 0,-25 0,0-1,0 1,0 0,0 0,-25 0,25-1,-24-24,-1 0</inkml:trace>
  <inkml:trace contextRef="#ctx0" brushRef="#br1" timeOffset="174580.5877">5631 10840,'0'0,"25"24,-25 1,0 0,0 0,0 0,25-1,-1-24,-24-24,0-1,25 25,-25-25,0 50,25-25,0 25,-25-1,25-24,-25 25,24-25,-24 25,25-25,-25 25,25-25,-25-25,0 0,0 0,0 1,0-1,0 0,0 0</inkml:trace>
  <inkml:trace contextRef="#ctx0" brushRef="#br1" timeOffset="174845.6671">5333 10740,'0'0,"-24"0,24 25,-25-25,25 25,0 0,0 0,0-1,0 1,0 0,0 0,0 0,0-1,0 1,25 0,-25 0,0 0,24-1,-24 1,25 0,-25 0,25-25,-25 25,25 0,0-25,-25 24</inkml:trace>
  <inkml:trace contextRef="#ctx0" brushRef="#br1" timeOffset="175116.5851">6077 10790,'0'0,"25"0,0 25,-25 0,0-1,25 1,-25 0,0 0,0 0,0-1,0 1,0 0,0 0,0 0,-25-25,25 24,-25 1,25 0</inkml:trace>
  <inkml:trace contextRef="#ctx0" brushRef="#br1" timeOffset="175431.2267">6524 10939,'25'0,"-25"-25,25 25,-1 0,1 0,-25-25,25 25,0 0,0 0,-1 0</inkml:trace>
  <inkml:trace contextRef="#ctx0" brushRef="#br1" timeOffset="175619.1406">6574 11212,'0'25,"24"-50,1 25,-25-25,25 25,0-25,0 25,-1-25,1 0</inkml:trace>
  <inkml:trace contextRef="#ctx0" brushRef="#br1" timeOffset="176133.6217">8111 10319,'0'0,"25"0,-25-25,0 50,0 0,0-1,0 1,0 0,25 0,-25 0,0-1,0 1,25 25,-25-25,0-1,0 1,0 0,0 0,25 0,-25-1,0 1,0 0</inkml:trace>
  <inkml:trace contextRef="#ctx0" brushRef="#br1" timeOffset="176475.4693">8484 10592,'0'-25,"0"50,24-25,1 24,0-24,0 25,0-25,-1 0,1 0,0 0,0 0,-25-25,25 25,-25-24,0-1,0 0,0 0,-25 0,0 1,0-1,0 25,1-25,-1 25,0 0,0-25,0 25,1 0,24 25,-25-25</inkml:trace>
  <inkml:trace contextRef="#ctx0" brushRef="#br1" timeOffset="177083.6649">9401 10170,'-24'0,"24"-25,-25 25,0 0,0 25,0-25,25 25,-25 0,1-1,-1 1,0 0,0 0,25 24,-25-24,1 0,24 25,-25-26,25 26,0 0,0-26,0 26,0-25,0 24,25-24,-1 0,-24 25,25-26,0 1,0 0,0 0,24 0,-24-1,0-24,0 0,24 0,-24 0</inkml:trace>
  <inkml:trace contextRef="#ctx0" brushRef="#br1" timeOffset="177821.6783">9798 10393,'-25'0,"25"-25,-24 1,24-1,24 25,-24-25,25 25,0 0,0 0,0 0,-1 0,-24 25,25-25,-25 25,0-1,0 1,0 0,0 0,0 0,0-1,-25 1,1 0,-1-25,25 25,25-25,-1 25,1-25,0 0,-25 24,25-24,0 0,-25 25,24-25,1 0,-25 25,0 0,0 0,-25-1,1 1,-1 0,0-25,0 0,0 25,1-25,-1 0,0 0,0 0</inkml:trace>
  <inkml:trace contextRef="#ctx0" brushRef="#br1" timeOffset="178061.9439">10220 10542,'25'0,"-1"-25,1 25,0 0,0-25,0 25,0 0,-1 0,1-24,0 24,0 0,0 0,24 0,-24-25,0 25,0 0</inkml:trace>
  <inkml:trace contextRef="#ctx0" brushRef="#br1" timeOffset="178284.8157">10542 10393,'-49'0,"98"0,-123 0,74 25,0 0,0 0,0-1,0 1,0 0,25 0,-25 0,0-1,0 1,25 0</inkml:trace>
  <inkml:trace contextRef="#ctx0" brushRef="#br1" timeOffset="178601.7618">10914 10344,'25'24,"0"1,-25 0,0 0,25-25,-25 25,25-1,-25 1,0 0,24 0,-24 0,0-1,0 1,-24 0,24 0,-25-25,25 25,-25-25,0 0,0 0,1 0,-1 0,25-25,-25 25</inkml:trace>
  <inkml:trace contextRef="#ctx0" brushRef="#br1" timeOffset="179090.6293">11162 10418,'0'25,"0"0,0-1,25 1,-25 0,0 0,25-25,-25 25,25-25,-25-25,25 25,-25-25,24 25,1 25,0 0,0-25,-25 24,25-24,0 0,-1-24,-24-1,0 0,25 25,-25-25,0 0,0 1,0-1,-25 0,1 0,-1 0,0 25,0-24</inkml:trace>
  <inkml:trace contextRef="#ctx0" brushRef="#br1" timeOffset="179271.4767">10914 10195,'0'-25,"0"0,0 0,0 1,25-1,0 0,0 25,-25-25</inkml:trace>
  <inkml:trace contextRef="#ctx0" brushRef="#br1" timeOffset="179518.3389">11708 10071,'0'0,"25"0,0 0,0 0,-1 0,1 0,-25 25,25-25,-25 24,25-24,-25 25,0 0,25 0,-25 0,0 24,0-24,0 25,-25-1,25 1,-25-25,0 24,0 1,1-1,-1 1,-25 0</inkml:trace>
  <inkml:trace contextRef="#ctx0" brushRef="#br1" timeOffset="180315.0564">8012 11311,'25'0,"0"25,0-25,-1 0,1 0,0 0,0 0,25 25,-26-25,26 0,-25 0,24 0,1 0,0 24,-1-24,26 0,-26 0,26 0,-1 0,0 0,1 0,24 0,0 0,0 0,1 0,-1 0,0 0,25 0,0 0,0 0,0 0,0 0,0 0,25 0,-25 0,25 0,0 0,0 0,-1 0,1-24,-25 24,25 0,-25 0,25 0,-25 0,0 0,0 0,-25 0,0 0,1 0,-1 0,-25 0,1 0,-1 0,-24 0,24 0,-24 0,-1 0,-24 0,25 0,-25 0,-1 0,1 0,0 0,0 0</inkml:trace>
  <inkml:trace contextRef="#ctx0" brushRef="#br1" timeOffset="181018.5684">8608 11782,'0'0,"0"-25,0 1,0-1,0 50,0-1,24-24,-24 25,0 0,0 0,25 0,-25-1,25 1,-25 0,25 0,-25 0,0-1,0 1,0 0,0 0,0 0,0-1,-25 1,0-25,0 25,1-25,-1 0,0 0,0-25,0 25,25-25</inkml:trace>
  <inkml:trace contextRef="#ctx0" brushRef="#br1" timeOffset="181511.6562">8831 11757,'0'0,"25"0,-25 25,0 0,24-25,-24 25,0 0,0-1,25-24,-25 25,0 0,25 0,-25 0,25-25,-25 24,25-24,-1 0,-24-24,0-1,0 0,25 25,0 0,0 0,0 0,-1 0,-24 25,25-25,0 0,0 25,0-25,-25-25,0 0,0 0,0 0,0 1,0-1,-25 25,25-25,-25 0,25 0,-25 25,25-24,-25 24,25-25</inkml:trace>
  <inkml:trace contextRef="#ctx0" brushRef="#br1" timeOffset="181896.8521">9997 11633,'-25'-24,"0"24,0 0,25 24,-25-24,1 0,-1 25,0-25,0 25,0 0,1 0,-1-1,0 1,25 0,-25 0,25 0,-25-1,25 26,0-25,0 0,0 24,0-24,25 0,-25 0,25-1,0 1,-25 0,25 0,24-25,-24 25,0-25,0 25,-1-25</inkml:trace>
  <inkml:trace contextRef="#ctx0" brushRef="#br1" timeOffset="184312.8153">10468 11857,'25'0,"-25"-25,25 25,-1 0,1 0,0 0,0 0,-25-25,25 25,-1 0,1 0,0 0,0 0</inkml:trace>
  <inkml:trace contextRef="#ctx0" brushRef="#br1" timeOffset="184707.7556">10964 11658,'0'0,"0"25,0 0,0 0,0-1,0 1,0 0,0 0,0 0,0-1,0 1,0 0,0 0,0 0,0-1,25 1,-25 0,25 0,-25 0</inkml:trace>
  <inkml:trace contextRef="#ctx0" brushRef="#br1" timeOffset="185667.569">11212 11906,'0'-25,"25"25,0 0,-1 0,1 0,0 0,0 0,0 0,0 0,-1-24,1 24,0 0,0 0,0 0,-1 0,1 0,0 0</inkml:trace>
  <inkml:trace contextRef="#ctx0" brushRef="#br1" timeOffset="185932.5164">11510 11733,'0'0,"-25"0,0-25,25 50,0-1,0 1,0 0,0 0,0 0,0-1,0 1,0 0,0 0,0 0,25-1,-25 1,0 0,0 0</inkml:trace>
  <inkml:trace contextRef="#ctx0" brushRef="#br1" timeOffset="186246.5055">11931 11708,'0'25,"0"-1,25-24,-25 25,25-25,-25 25,0 0,0 0,0-1,0 1,25 0,-25 0,0 0,0-1,0 1,0 0,0 0,0 0,0-1,0 1,0 0,0 0,-25-25,25 25,-25-25,0 0,1 0</inkml:trace>
  <inkml:trace contextRef="#ctx0" brushRef="#br1" timeOffset="186748.3051">12155 11807,'0'0,"24"0,-24 25,0 0,0-1,0 1,0 0,0 0,25-25,-25 25,0-1,25-24,-25 25,25-25,0 0,-1 0,-24-25,25 25,-25-24,0-1,25 25,-25-25,25 25,-25 25,25-25,-1 25,1-1,-25 1,25-25,-25-25,25 1,-25-1,0 0,25 0,-25 0,0 1,0-1,0 0,-25 25,0-25,25 0,-25 25,0-24,1 24</inkml:trace>
  <inkml:trace contextRef="#ctx0" brushRef="#br1" timeOffset="186989.8072">11981 11509,'0'-24,"0"48,25-24</inkml:trace>
  <inkml:trace contextRef="#ctx0" brushRef="#br1" timeOffset="187356.8626">12800 11534,'0'0,"0"25,24-25,1 0,0 0,-25 25,25-25,-25 25,25-1,-25 1,24 0,-24 0,0 24,0-24,0 0,0 0,0 24,0-24,0 25,-24-25,-1 24,0 1,0-25,0 24,-24 1,-1-25,-24 24,-1 1</inkml:trace>
  <inkml:trace contextRef="#ctx0" brushRef="#br1" timeOffset="203559.7576">1811 13122,'-25'-25,"25"0,-25 25,25-25,0 50,25 0,-25 0,0-1,25 1,-25 0,0 0,0 0,0 0,25-1,-25 1,0 0,0 0,0 0,0-1,0 1,0 0,0-50,-25 0,25 1,0-1,0 0,0 0,0 0,0 1,0-1,0 0,0 0,0 0,0 0,25 25,-25-24,0-1,25 25,0-25,-1 25,1 0,0 25,0-25,0 25,-1-25,1 24,-25 1,25-25,-25 25,25 0,-25 0,0 0,0-1,0-48,0-1,25 25,-25-25,0 0,0 0,24 25,-24-25,0 1,25 24,0 0,-25 24,25-24,-25 25,25-25,-25 25,0 0,0 0,0 0,0-1,24 1,-24 0,0 0,0 0,0-1</inkml:trace>
  <inkml:trace contextRef="#ctx0" brushRef="#br1" timeOffset="203777.6872">2630 13320,'0'-25,"24"25,1 0,0 0,0 0,0 0,-1 0</inkml:trace>
  <inkml:trace contextRef="#ctx0" brushRef="#br1" timeOffset="203954.5893">2704 13543,'0'0,"25"0,0 0,-1-24,1 24</inkml:trace>
  <inkml:trace contextRef="#ctx0" brushRef="#br1" timeOffset="204412.7989">3523 12750,'0'0,"0"-25,0 0,0 0,0 0,0 1,0-1,0 0,0 0,0 50,24-25,-24 25,0 0,0-1,0 26,25-25,-25 24,0 1,0 0,0-1,0 1,0 24,0-24,0 24,0-24,0 24,0-24,0 24,-25-24,25 24,0-24,0 0,0-26,0 26,0-25,0 24,0-24,0 0,25-25,-25 25,0 0</inkml:trace>
  <inkml:trace contextRef="#ctx0" brushRef="#br1" timeOffset="205093.9743">4267 12973,'0'0,"0"-25,0 0,0 0,0 1,0-1,-25 25,25-25,0 0,-25 25,0 0,25 25,-24-25,-1 25,25 0,-25-1,0 1,25 0,-25 25,1-26,24 1,-25 25,25-25,-25-1,25 26,0-25,0 0,0 0,0-1,25 1,0 0,-1 0,1-25,0 25,0-25,0 24,-1-24,1 0,0 0,0-24,0 24,-1-25,1 0,0 0,-25 0,0 1,-25 24,25-25,-25 25,1 0,-1 0,0 0,0 0,0 0,1 0,-1 0,25-25,25 25,-1 0,1 0,0 0,-25-25,25 25,0 0,-1 0,1 0,0 0,0 25,-25 0,0 0,0-1,0 1,0 0,0 0,25 0,-25-1,0 1,0 0,0 0,0 0,0-1,0 1,0 0,0 0</inkml:trace>
  <inkml:trace contextRef="#ctx0" brushRef="#br1" timeOffset="205527.8298">4788 13097,'0'0,"0"-25,0 0,-25 50,0-25,25 25,-25 0,25-1,-25 1,25 0,-24 0,24 0,0 0,-25-1,25 1,0 0,0 0,0 0,0-1,0 1,25 0,-25 0,24-25,-24 25,25-25,-25 24,25-24</inkml:trace>
  <inkml:trace contextRef="#ctx0" brushRef="#br1" timeOffset="205872.0539">5061 13196,'24'0,"-24"25,25 0,-25 0,25-1,-25 1,0 0,0 0,0 0,0-1,0 1,0 0,-25-25,25 25,-25-25,1 0,-1 0,0-25</inkml:trace>
  <inkml:trace contextRef="#ctx0" brushRef="#br1" timeOffset="206347.0192">5259 13221,'25'25,"-50"-50,50 75,0-26,-25 1,0 0,24-25,-24 25,25-25,-25 25,25-25,-25 24,25-24,0-24,-1 24,1 0,0 0,0 0,0 0,-25-25,0 0,0 0,0 0,0 1,-25 24,25-25,-25 0,25 0</inkml:trace>
  <inkml:trace contextRef="#ctx0" brushRef="#br1" timeOffset="206693.0055">5755 13047,'25'-25,"-25"1,25 24,-25 24,24 1,1 0,0 0,-25 0,0-1,25 1,-25 0,0 0,0 0,0 0,0-1,0 1,0 0,0 0,0 0,0 24,-25-24,25 0,-25 0,0-1,25 1,-24 0,-1-25</inkml:trace>
  <inkml:trace contextRef="#ctx0" brushRef="#br1" timeOffset="207383.9572">6326 12973,'0'-25,"0"50,24 0,-24-1,0 1,0 0,0 0,0 0,0-1,0 1,0 25,25-25,-25 0,0-1,0 1,0 0,0 25,25-26,-25 1,0 0,0 0,0-50</inkml:trace>
  <inkml:trace contextRef="#ctx0" brushRef="#br1" timeOffset="207698.8677">6400 13345,'124'-223,"-248"446,273-471,-124 223,-1 0,-24 0,0 1,0 48,0 1,-24-25,24 25,0 0,0 0,0-1,0 1,0 0,24 0,-24 0,0 0,0-1,25 1,-25 0,0 0,25-25,-25 25</inkml:trace>
  <inkml:trace contextRef="#ctx0" brushRef="#br1" timeOffset="207965.7145">7020 13122,'0'0,"25"0,-25 24,0 1,25-25,-25 25,0 0,0 0,0 0,0-1,0 1,0 0,-25-25,25 25,0 0,-25-25,25 24,-25 1,0-25</inkml:trace>
  <inkml:trace contextRef="#ctx0" brushRef="#br1" timeOffset="208400.5752">7144 13122,'50'0,"-100"0,100 24,-50 1,0 0,25-25,-25 25,0 0,24 0,1-25,-25 24,25-24,0 0,-25-24,25 24,-25-25,24 25,1 25,0-25,-25 24,25-24,0 0,-25-24,24 24,-24-25,0 0,0 0,-24 25,24-25,-25 0,25 1,-25 24</inkml:trace>
  <inkml:trace contextRef="#ctx0" brushRef="#br1" timeOffset="208636.4741">6772 13146,'0'0,"0"25,0 0,-25-25,25 25,0 0,0 0,0-1,0 1,0 0,25 0,0 0,-25-1,25 1,-25 0,24-25,1 25,-25 0,25-1,0-24,0 0</inkml:trace>
  <inkml:trace contextRef="#ctx0" brushRef="#br1" timeOffset="208876.3365">7516 13097,'25'0,"-50"0,75 0,-50 25,25-25,-1 24,1 1,-25 0,25-25,-25 25,0 0,0 0,25-1,-25 1,0 0,0 0,0 0,-25-1,25 1,-25 0,25 0</inkml:trace>
  <inkml:trace contextRef="#ctx0" brushRef="#br1" timeOffset="209199.6029">7863 12799,'0'0,"0"-25,25 25,-25 25,0 0,0 0,0 0,0-1,0 1,25 0,-25 0,0 0,0-1,0 1,0 25,0-25,0-1,0 26,0-25,0 25,0-1,0-24,0 25,0-1,0-24,0 25,0-26,0 26,0-25,0 0,0-1,0 1,0 0</inkml:trace>
  <inkml:trace contextRef="#ctx0" brushRef="#br1" timeOffset="209471.7167">8335 13271,'25'0,"-25"-25,24 25,1 0,-25-25,25 25,0 0,0 0,-1-25,1 25,0 0,0 0,0 0</inkml:trace>
  <inkml:trace contextRef="#ctx0" brushRef="#br1" timeOffset="209663.5846">8384 13519,'0'24,"0"-48,0 24,25 0,0 0,0-25,0 25,-1-25,1 25,0 0,-25-25</inkml:trace>
  <inkml:trace contextRef="#ctx0" brushRef="#br1" timeOffset="210764.2269">10319 13047</inkml:trace>
  <inkml:trace contextRef="#ctx0" brushRef="#br1" timeOffset="211988.6404">10319 13047,'0'-25,"0"50,0 0,0 0,0 0,0-1,0 1,0 0,0 0,0 0,0 0,-25-1,25 1,0 0,0 0,0 0,0-1,0 1,0 0,0 0,0 0,0-1,0 1</inkml:trace>
  <inkml:trace contextRef="#ctx0" brushRef="#br1" timeOffset="212866.7259">10691 13171,'0'25,"0"0,0 0,0 0,0-1,0 1,0 0,0 0,0 0,25-25,-25 24,25-24,-25 25,25 0,-1-25,1 0,0 0,0 0,0 0,-25-25,24 0,-24 1,0-1,0 0,0 0,0 0,-24 1,-1-1,0 25,25-25,-25 25,0-25,1 25,-1-25,0 25</inkml:trace>
  <inkml:trace contextRef="#ctx0" brushRef="#br1" timeOffset="213842.9129">11460 12948,'0'-25,"-25"25,25-25,-24 25,-1 0,0 0,25 25,-25-25,25 25,-25 0,25 0,-25-1,1-24,24 50,0-25,-25 0,25-1,0 1,-25 0,25 0,0 0,0 0,0 24,25-24,-25 0,0 0,25-25,-25 24,24 1,-24 0,25-25,-25 25,25-25,-25 25,25-1,0-24,0 25,-1-25,1 0,0 0,-25 25,25-25,0 0,-1 0,1 0,-25-25,-25 25</inkml:trace>
  <inkml:trace contextRef="#ctx0" brushRef="#br1" timeOffset="214573.1768">11758 12998,'0'-25</inkml:trace>
  <inkml:trace contextRef="#ctx0" brushRef="#br1" timeOffset="214711.5881">11758 12998</inkml:trace>
  <inkml:trace contextRef="#ctx0" brushRef="#br1" timeOffset="215267.2705">11733 12998,'0'-25,"0"50,0-25,0 24,25-24,-25 25,0 0,0 0,25 0,-25-1,0 1,0 0,0 0,24 0,-24 0,0-1,0 1,0 0,0 0,25 0,-25-1,0 1,0 0,0 0,0-50,-25 25,1 0,-1 0,25-25,-25 25,0 0,0 0,1 0,24-25,-25 25,0 0,0 0,25-24,-25 24,1-25,-1 0,25 0</inkml:trace>
  <inkml:trace contextRef="#ctx0" brushRef="#br1" timeOffset="215649.0506">11931 12948,'0'-50,"0"100,25-100,0 50,0 0,0 0,-1 0,26 0,-25 0,24 0,1 0,0 0,-1 0,1-24,-1 24,1 0,25 0,-26 0,26-25,-1 25,-24 0,24-25,0 25,-24-25,24 25,-24-25,0 25,24-24,-24 24,-1-25,1 25,-1-25,1 25,-25 0,25-25,-26 25,26-25,-25 25,0 0,-1 0</inkml:trace>
  <inkml:trace contextRef="#ctx0" brushRef="#br1" timeOffset="216462.1407">12601 13345,'0'0,"25"0,-25-25,0 0,0 1,0-1,-25 25,25-25,-25 0,25 0,-24 25,24-25,-25 25,0 0,0-24,0 24,25 24,-25-24,1 25,-1-25,25 25,0 0,0 0,0 0,25-1,-1-24,1 0,0 0,-25-24,25 24,0 0,-25-25,0 50,0-1,0 1,25 0,-25 0,0 0,0-1,0 1,0 0,0 0,24 0,-24-1,0 1,0 0,0 0</inkml:trace>
  <inkml:trace contextRef="#ctx0" brushRef="#br1" timeOffset="216693.1157">12700 13345,'100'0,"-200"0,224-25,-99 25,0 0,0 0,0 0,-1 0,1 0,0 0,0 0,0 0,-25 25,24-25</inkml:trace>
  <inkml:trace contextRef="#ctx0" brushRef="#br1" timeOffset="216944.9714">12973 13246,'-49'49,"98"-98,-98 123,49-49,0 0,0 0,0-1,0 1,0 0,0 0,0 0,24-1,-24 1,25 0</inkml:trace>
  <inkml:trace contextRef="#ctx0" brushRef="#br1" timeOffset="217422.3423">13097 13320,'25'-25,"0"25,-75 25,100-25,-25 25,-25 0,24-25,-24 25,25-25,-25 24,25-24,0 0,0 0,-1 0,1 0,0 0,-25 25,25-25,0 0,-1 25,1-25,0 0,0 0,0 0,-25-25,0 0,-25 1,0-1,25 0,-25 25,25-25,-25 25,25-25,-24 25,24-24,-25 24,25-25,-25 25,25-25,-25 25</inkml:trace>
  <inkml:trace contextRef="#ctx0" brushRef="#br1" timeOffset="217747.1565">13444 13047,'100'-25,"-200"50,225-25,-101 0,1 0,0 25,0-25,-25 25,25 0,-25-1,0 1,0 0,0 0,-25 0,25 0,0-1,-25-24,25 25,-25 0,25 0,25-25,0-25,0 25,-1-25,1 25,0 0</inkml:trace>
  <inkml:trace contextRef="#ctx0" brushRef="#br1" timeOffset="218836.3199">9277 14337,'25'0,"0"0,0 0,0 0,-1 0,1 0,0 0,25 0,-26 0,26 0,-25 0,24 0,1 0,-25 25,24-25,1 0,24 0,-24 0,0 0,-1 0,26 0,-1 0,-24 25,24-25,1 0,-1 0,0 0,1 0,-1 0,1 0,24 0,-25 0,1 0,-1 0,0 0,26 0,-26 0,1 0,24 0,-25 0,25 0,1 0,-26 0,25 0,0 0,1 0,-1 0,0 0,0 0,1 0,-1 0,0 0,0 0,-24 0,24 0,0-25,0 25,-24 0,24 0,0 0,-24 0,24 0,0 0,-25 0,26-25,-1 25,-25 0,25 0,-24 0,24 0,-25 0,26 0,-26-25,25 25,-24 0,-1 0,1 0,-1 0,25 0,-24 0,-26 0,26 0,-1 0,0 0,1-25,-1 25,-24 0,24 0,1 0,-26 0,26 0,-26 0,1-24,0 24,-1 0,1 0,-1 0,-24 0,0 0,25-25,-26 25,1 0,0 0,0 0,-25-25,0 0,-25 25,0 0,0 0</inkml:trace>
  <inkml:trace contextRef="#ctx0" brushRef="#br1" timeOffset="220008.0974">10145 14734,'0'-25,"-24"25,24-25,0 50,0 0,0 0,0 0,0-1,0 1,0 0,0 0,0 0,24-1,-24 1,25-25,0 0,0 0,0 0,-25-25,24 25,-24-24,25 24,-25-25,0 0,25 25,0 0,-25 25,25-25,-25 25,25-25,-25 24,24-24,-24 25,25-25,-25 25,25-25,-25-25,0 0,0 1,0-1,0 0,0 0,0 0,-25 1,25-1,-25 25,25-25,0 0,-24 25,24-25</inkml:trace>
  <inkml:trace contextRef="#ctx0" brushRef="#br1" timeOffset="221236.4487">10914 14734,'0'0,"0"-25,0 50,25-25,-25 25,0 0,0-1,25 1,-25 0,0 0,0 0,25-1,-25 1,0 0,0 25,0-26,0 1,0 25,25-25,-25-1,0 1,0 25,0-25,0-1,0 1,0 0,0 0,-25-25,25-25,-25 25,0 0,0 0,25-25,-24 25,-1 0,0-25,0 1,0 24,25-25,-24 25</inkml:trace>
  <inkml:trace contextRef="#ctx0" brushRef="#br1" timeOffset="221925.1466">11113 14684,'0'-24,"25"24,-1 0,1 0,0 0,0 0,0 0,24 24,-24-24,25 0,-1 0,1 0,0 0,-1 0,26 0,-26 0,26 0,-1 0,0-24,1 24,-1 0,1 0,-1 0,25 0,-24 0,24 0,0-25,-24 25,24 0,0 0,0 0,0 0,1 0,-26-25,25 25,0 0,1 0,-26 0,25 0,1 0,-26 0,25 0,0 0,-24 0,24 0,-25 0,26 0,-26 0,1-25,24 25,-25 0,1 0,-1 0,0 0,1 0,-1 0,1 0,-1 0,-24 0,24 0,-24 0,24-25,-24 25,-1 0,-24 0,25 0,-25 0,-1 0,1 0,0-24,0 24,-50 0,0 0,0 0</inkml:trace>
  <inkml:trace contextRef="#ctx0" brushRef="#br1" timeOffset="222493.0738">11783 15007,'24'0,"-24"25,0-1,0 1,0 0,0 0,0 0,-24-1,24 1,0 0,0 0,0 0,0-1,24-24,-24 25</inkml:trace>
  <inkml:trace contextRef="#ctx0" brushRef="#br1" timeOffset="222714.9477">11981 15180,'0'0,"25"0,0-24,-1 24,1 0,0 0,0 0,0 0,-1 0,26 0,-25-25,0 25,-1 0,1 0</inkml:trace>
  <inkml:trace contextRef="#ctx0" brushRef="#br1" timeOffset="222956.3192">12328 15032,'-99'-25,"198"50,-223-50,124 50,0-1,0 1,0 0,0 0,0 0,0-1,0 1,0 0,0 0,0 0,25-25,-25 24,25-24</inkml:trace>
  <inkml:trace contextRef="#ctx0" brushRef="#br1" timeOffset="223478.154">12552 15081,'24'-25,"-48"50,48-25,-24 25,0 0,0 0,0-1,25-24,-25 25,25-25,0 25,0-50,-1 25,1 0,0 0,0 0,0 0,-1 0,1 0,-25 25,25-25,0 0,-25-25,0 0,0 1,0-1,0 0,-25 0,0 0,25 1,-25 24,1-25,-1 0,25 0,0 0,0 1</inkml:trace>
  <inkml:trace contextRef="#ctx0" brushRef="#br1" timeOffset="223807.1126">12849 14808,'174'0,"-348"0,373 25,-175 0,1 0,-25 0,0-1,25 1,-25 0,0 0,0 0,0-1,-25-24,25 25,0 0,25-25,-25-25,25 25,0 0,-1-25,1 25,25 0,-25-24,24 24,-24-25,25 25,-1-25,-24 25,25 0</inkml:trace>
  <inkml:trace contextRef="#ctx0" brushRef="#br1" timeOffset="229109.227">1861 16545,'0'0,"0"25,-25-25,25 24,0 1,-25 0,25 0,0 0,0-1,0 1,-25 0,25 0,0 0,0-1,25-24,-25 25,25 0,0 0,0-25,-1 0,1 0,25 0,-25 0,-1 0,1-25,0 25,0-25,0 0,-1 25,1-24,-25-1,25 0,-25 0,0 0,0 1,0-1,0 0,0 0,-25 0,0 1,1 24,24-25,-25 25,0 0,25-25,-25 25,0 0,1 0,-1 0,0 0,25 25,-25-25,0 25,1-1,-1 1,25 0</inkml:trace>
  <inkml:trace contextRef="#ctx0" brushRef="#br1" timeOffset="229454.6803">2059 16297,'-25'-25,"50"50,-74-50,49 0,-25 0,25 50,0 0,0 0,0-1,0 1,25 0,-25 0,0 25,0-26,0 26,0 0,0-26,24 26,-24 0,0-26,0 26,0-25,0 24,0-24,0 25,0-25,0-1,0 1,0 0,0 0,0 0,0-1,0 1</inkml:trace>
  <inkml:trace contextRef="#ctx0" brushRef="#br1" timeOffset="230088.4755">2654 16818,'-24'0,"24"-25,24 25,1 0,0 0,0 0,0 0,-1 0,1 0,0 0,0 0</inkml:trace>
  <inkml:trace contextRef="#ctx0" brushRef="#br1" timeOffset="230395.6123">2704 16991,'25'0,"0"0,-1 0,1 0,0 0,0 0,0-25,-1 25,1 0,0 0,0 0,0-24,0 24,-1 0,1 0,0 0</inkml:trace>
  <inkml:trace contextRef="#ctx0" brushRef="#br1" timeOffset="231743.6189">3547 16396,'0'0,"0"-25,0 0,0 0,0 1,0-1,0 0,0 50,0 0,0-1,0 1,0 0,0 25,-24-25,24 24,0-24,0 25,-25-26,25 26,0 0,-25-26,25 26,0-25,-25 0,25 24,0-24,-25 0,25 0,-24-1,24 1,-25 0,25 0,-25 0,25-1,-25 1,25 0,-25-25,25 25,25-25,0 0,0 0,0 25,-1-25,1 0,0 0,0 0,24 0,-24 0,0 0,0 0,24 0,-24 0,0 0,0 0,0 0,24 0,-24 0,0 0,0-25,-1 25,1 0,0 0,0 0,0 0,-50 0,0-25</inkml:trace>
  <inkml:trace contextRef="#ctx0" brushRef="#br1" timeOffset="232509.4863">4366 16297,'0'-25,"0"0,0 0,-25 0,25 1,-25 24,1 0,24 24,-25-24,0 25,0 0,0 0,1 0,24-1,-25 1,0 0,25 0,-25 25,0-26,25 1,-24 0,24 25,0-26,0 1,0 0,0 0,24 0,-24-1,0 1,25 0,0-25,-25 25,25-25,0 25,-1-25,1 0,0 0,0 0,0 0,-1 0,1-25,0 25,0 0,-25-25,0 0,0 0,0 1,-25 24,25-25,-25 25,25-25,-25 25,25-25,0 0,25 25,0 0,0 0,-25 25,25-25,-25 25,24 0,-24 0,25-25,-25 24,0 1,0 0,0 0,0 0,0-1,0 1,0 0,-25 0</inkml:trace>
  <inkml:trace contextRef="#ctx0" brushRef="#br1" timeOffset="233197.1681">4738 16644,'0'-25,"25"25,-25 25,0 0,25 0,-25-1,0 1,0 0,0 0,0 0,0-1,0 1,-25-25,25 25,0-50,0 0,0 1,25-1,-25 0,24 25,-24-25,25 25,-25-25,25 25,-25-24,25 24,0-25,-1 25,1 25,-25-1,25-24,-25 25,0 0,25-25,-25 25,25-25,-25 25,25-25,-25-25,24 25,1 0,-25-25,25 25,0-25,0 25,-25-25,24 25,-24-24,25 24,-25-25,25 25,-25-25,0 0,-25 25,0 0</inkml:trace>
  <inkml:trace contextRef="#ctx0" brushRef="#br1" timeOffset="233441.7722">4763 16446,'-99'49,"198"-98,-223 98,99-24,0 0,25 0,-25-25,1 24,24 1,0 0,-25 0,25 0,0-1,0 1,0 0,0 0,25 0,-25-1,24 1,-24 0,25 0,0-25,0 25,0-1,-1-24,1 25,0-25,0 0</inkml:trace>
  <inkml:trace contextRef="#ctx0" brushRef="#br1" timeOffset="233685.7015">5383 16570,'50'0,"-100"0,124 0,-74 24,25-24,-25 25,25-25,-25 25,25 0,-25 0,0-1,0 1,0 0,0 0,0 0,-25-1,0 1</inkml:trace>
  <inkml:trace contextRef="#ctx0" brushRef="#br1" timeOffset="234449.6996">5978 16421,'0'-25,"0"50,0 0,0-1,0 1,0 0,0 0,0 0,0-1,0 1,0 0,0 0,0 0,0-1,0 1,25 0,-25 0,0 0,0-1,0 1,0-50,0 1,0-1,0 0,25 25,-25-25,0 0,25 25,-25-24,24 24,-24-25,25 0,0 0,-25 0,25 25,-25-24,25-1,-25 0,25 25,-25-25,24 0,-24 1,0-1,0 50,0-1,0 1,0 0,0 0,25-25,-25 25,0-1,0 1,0 0,0 0,25-25,-25 25,0-1,0 1,0 0</inkml:trace>
  <inkml:trace contextRef="#ctx0" brushRef="#br1" timeOffset="234703.4434">6549 16520,'25'-25,"-50"50,74-50,-49 50,0 0,0 0,0-1,0 1,0 0,0 0,0 0,0-1,0 1,-24-25,24 25,0 0,-25-25,25 25</inkml:trace>
  <inkml:trace contextRef="#ctx0" brushRef="#br1" timeOffset="235159.1834">6747 16470,'25'75,"-50"-150,50 175,-25-76,0 1,0 0,25-25,0 0,-25-25,24 25,-24-25,25 25,-25-24,25 24,0 0,-25 24,25-24,-25 25,24-25,-24 25,25-25,-25 25,25-25,-25-25,25 25,-25-25,0 0,0 1,0-1,0 0,0 0,0 0</inkml:trace>
  <inkml:trace contextRef="#ctx0" brushRef="#br1" timeOffset="235403.208">6499 16346,'-49'25,"98"-50,-123 100,74-50,-25-1,25 1,0 0,0 0,0 0,0-1,0 1,0 0,0 0,0 0,0-1,25 1,-25 0,25 0,-25 0,24-25,1 24,-25 1,25-25,0 0</inkml:trace>
  <inkml:trace contextRef="#ctx0" brushRef="#br1" timeOffset="235657.1385">7119 16396,'0'0,"25"0,-25 25,0 0,25-25,-25 24,0 1,0 0,25-25,-25 25,0 0,0-1,0 1,0 0,0 0,0 0,-25-1,25 1,0 0,-25 0,0-25,25 25,-25-1</inkml:trace>
  <inkml:trace contextRef="#ctx0" brushRef="#br1" timeOffset="236112.6919">7764 16793,'25'0,"0"0,0 0,-1 0,1 0,0 0,0 0,0 0,-1-25,1 25,0 0,0 0,0 0</inkml:trace>
  <inkml:trace contextRef="#ctx0" brushRef="#br1" timeOffset="236304.5801">7839 16991,'0'0,"24"0,1 0,0 0,0-25,0 25,-1 0,1-24,0 24,0 0,0 0</inkml:trace>
  <inkml:trace contextRef="#ctx0" brushRef="#br1" timeOffset="241000.5699">9153 16842,'-25'0,"25"25,0-50,0 1,25 24,-25-25,25 0,-25 0,25 0,-25 1,25-1,-25 0,0 0,24 0,-24 1,0-1,0 0,0 0,0 0,25 1,-25-1,0 0,0 0,0 0,0 0,0 1,-25 48,25 1,0 0,-24 0,24 25,0-26,0 1,-25 0,25 0,0 24,0-24,0 0,0 0,0 0,0-1,0 1,0 0,0 0,0 0,25-1,-25 1,24 0,1-25,0 0,0 0,0 0,0 0,-1-25,1 25,0-25,0 1,0 24,-25-25,24 25,-24-25,25 25,-25-25,25 0,-25 1,-25 24,0 24,1 1,24 0,-25-25,25 25,0 0,0-1,0 1,25 0,-1-25,1 0,-25-25,25 25,0-25,-25 1,25 24,-25-25,24 25,-24-25,25 25,-25 25,25-25,-25 25,25-25,-25 24,25-24,-25-24,0-1,24 25,-24-25,25 25,-25-25,25 25,-25-25,25 25,0 0,-1 0,1 0,0 0,0 25,0-25,-25 25,24-25,-24 25,0 0</inkml:trace>
  <inkml:trace contextRef="#ctx0" brushRef="#br1" timeOffset="241299.9837">9029 16594,'0'0,"-25"0,50 0,0 0,0 0,0 0,-1 0,-24-24,25 24,0 0,0 0,0 0,-1-25,1 25,0 0</inkml:trace>
  <inkml:trace contextRef="#ctx0" brushRef="#br1" timeOffset="241534.8553">9451 16346,'0'0,"25"-25,0 25,-1 0,1 0,0-24,0 24</inkml:trace>
  <inkml:trace contextRef="#ctx0" brushRef="#br1" timeOffset="241781.4113">9972 16073,'-75'-24,"150"48,-150-73,75 74,0-1,0 1,25 0,-25 0,0 24,25-24,-25 0,0 0,25 0,-25-1,25 26,-25-25,0 0,24 0</inkml:trace>
  <inkml:trace contextRef="#ctx0" brushRef="#br1" timeOffset="242536.5856">10666 16545,'0'-25,"0"50,-24 0,24-1,0 1,0 0,0 0,0 0,0-1,0 1,24 0,1 0,0-25,-25-25,25 25,-25-25,25 25,-25-25,0 1,0-1,24 25,1 0,-25 25,25-25,0 0,0 24,-1-24,1 0,0-24,-25-1,25 25,-25-25,0 0,0 0,0 1,-25-1,25 0,-25 0,25 0,-25 1,1 24</inkml:trace>
  <inkml:trace contextRef="#ctx0" brushRef="#br1" timeOffset="242839.4121">10592 16892,'25'25,"0"-25,-1 0,1 0,0 0,0 0,0 0,-1-25,1 25,0 0,0 0,0 0,24 0,-24 0,0 0,0 0,-1 0,1 0</inkml:trace>
  <inkml:trace contextRef="#ctx0" brushRef="#br1" timeOffset="243326.9071">10790 17090,'-24'0,"48"0,-24 0,25 0,0 0,0 0,-25 25,25-25,-25 25,0 0,0 0,-25-25,25 24,-25 1,25 0,-25 0,50-25,0 0,-25-25,25 25,-1 0,1 0,0 0,0 25,0-25,-1 0,-24 25,0-1,25-24,-25 25,0 0,0 0,-25-25,1 25,-1-1,0-24,0 25,0-25,1 0,-1 0,0-25,0 25</inkml:trace>
  <inkml:trace contextRef="#ctx0" brushRef="#br1" timeOffset="243616.9446">11187 16545,'50'-50,"-100"100,125-100,-51 50,1 0,0 0,0 25,0 0,0 0,-1-1,-24 1,25 0,-25 0,25 24,-25-24,0 0,0 25,0-26,0 1,0 25,0-25,-25 24,25-24,-25 0,1 0,-1-1,0 1,0 0,0 0</inkml:trace>
  <inkml:trace contextRef="#ctx0" brushRef="#br1" timeOffset="244045.811">10443 16446,'-25'0,"25"-25,-24 25,24 25,0-1,0 1,0 0,0 0,0 0,0 24,0-24,-25 25,25-1,0-24,-25 25,25-1,0-24,0 25,0-1,0-24,0 25,0-1,0-24,25 25,-25-26,25 26,-1-25,1 24,0-24,0 0,24 0</inkml:trace>
  <inkml:trace contextRef="#ctx0" brushRef="#br1" timeOffset="246127.6137">12130 10269,'0'25,"0"0,0 0,25-25,-25 24,0 1,0 0,24 0,-24 0,0-1,25-24,-25 25,25-25,0 0,0 0,-1 0,1-25,0 1,25-1,-26 0,26 0,25-24,-26-1,26 0,-1 1,-24-1,24 1,0-1,-24 0,24 1,-24-1,0 0,-1 26,1-1,-25 0,24 0</inkml:trace>
  <inkml:trace contextRef="#ctx0" brushRef="#br1" timeOffset="247570.6543">11882 16818,'0'0,"-25"0,25-25,-25 25,25 25,25-25,0 0,0 24,-1-24,1 0,0 0,0 0,0 0,24 0,-24 0,0 0,24 0,-24 0,0 0,25 0,-26 0,1 0,0 0,0 0,0 0,-1 0,1 0,0 0,-25-24,-25 24,0 0</inkml:trace>
  <inkml:trace contextRef="#ctx0" brushRef="#br1" timeOffset="249523.8833">13122 16743,'0'-25,"25"1,-25-1,25 0,-25 0,0 0,0 1,0-1,0 0,-25 0,25 0,-25 25,25-24,-25 24,0 0,1 0,-1 24,0 1,0 0,25 0,-25-25,25 25,-24-1,24 1,-25 0,25 0,0 0,0-1,25-24,-25 25,24-25,1 0,0 0,0-25,0 25,-1-24,1 24,-25-25,25 0,0 0,-25 50,0 0,0 0,0-1,0 1,0 0,0 0,0 0,25-1,-25 1,0 0,0 0,0 0,0 24,0-24,0 0,0 0,0-1,0 1,0 0,0 0,0 0,0-50</inkml:trace>
  <inkml:trace contextRef="#ctx0" brushRef="#br1" timeOffset="249850.2907">13444 16793,'-24'25,"48"-50,-48 74,24-24,0 0,0 0,0 0,24-25,-24 24,25-24,0 25,0-25,0 0,0 0,-1 0,1 0,-25-25,25 1,-25-1,0 0,0 0,0 0,-25 1,25-1,-25 25,1-25,-1 0,0 25,0-25,0 25,0 0,1-24,-1 24</inkml:trace>
  <inkml:trace contextRef="#ctx0" brushRef="#br1" timeOffset="250139.3038">13444 16346,'0'25,"0"-50,25 50,-25 0,25 0,0-25,0 25,0-1,-1-24,1 0,0 0,0 0,0 0,-1 0,-24-24,0-1,0 0,-24 25,24-25,-25 0,0 0,0 1,0 24,-24-25,24 0,-25 0</inkml:trace>
  <inkml:trace contextRef="#ctx0" brushRef="#br1" timeOffset="251433.3693">8781 12278,'-25'0,"25"-24,-24 24,-1 0,0 0,50 0,-25-25,25 25,-1-25,1 25,0-25,0 25,0-25,-1 0,1 25,0-24,25 24,-26-25,1 0,0 25,0 0,-25-25,25 25,-1 0,-24-25,0 50,-24-25,24 25,-25-25,0 25,0 0,0-1,1-24,-1 25,0 0,0 0,0 0,1 0,-1-25,0 24,0 1,0 0,1 0,-1-25,25 25,-25-25,25 24,-25-24,25 25,0-50,25 25,0-24,0-1,-1 25,26-25,-25 25,0-25,24 25,-24-25,25 25,-26-24,1 24,0-25,25 25,-26 0,1-25,0 25,0 0,0 0,-50 0,25 25,-25-25,0 25,0-25,1 24,-1-24,0 25,0-25,0 25,1-25,-1 25,0 0,0-25,0 24,1-24,24 25,24-25</inkml:trace>
  <inkml:trace contextRef="#ctx0" brushRef="#br1" timeOffset="252756.0729">13668 16346,'0'-25,"-25"25,0 0,25 25,0 0,-25 0,1 0,-1 24,25-24,-25 25,0-1,0-24,0 25,1-1,-1 1,0 0,0-1,0 1,25-25,-24 24,-1-24,25 25,-25-26,25 1,0 0,-25-25,25 25,-25-25</inkml:trace>
  <inkml:trace contextRef="#ctx0" brushRef="#br1" timeOffset="253006.9298">13048 16495,'24'25,"-48"-50,73 75,-49-25,25-1,0 1,24 0,-24 25,0-26,0 1,0 0,24 0,-24 0,25-1,-26 1,1 0,25 0,-25 0,0-25,-1 24,1 1,0 0,0-25,-25 25</inkml:trace>
  <inkml:trace contextRef="#ctx0" brushRef="#br1" timeOffset="254023.9393">14437 16991,'24'-25,"-24"1,25 24,-25-25,0 0,0 0,0 0,0 1,0-1,0 0,0 0,0-24,0 24,0-25,0 25,0-24,0-1,-25 25,25-24,0 24,0-25,0 25,-24 1,24-1,0 0,0 0,0 0,-25 25,25-24,0 48,-25 1,25 0,-25 25,25-26,0 1,-25 25,25 0,0-1,0-24,0 25,0-1,0 1,0-1,0-24,0 25,0-25,25 24,-25-24,25 0,0 0,-25-1,25-24,-1 0,1 0,0 0,0 0,0 0,0-24,-1-1,1 25,-25-25,25 25,-25-25,0 0,25 25,-25-24,0-1,0 0,0 0,0 0,-25 25,25-24,-25 24,0 0,25 24,0 1,25 0,-25 0,25 0,-25-1,25-24,0 25,-1-25,1 0,-25 25,0-50,25 25,-25-25,25 25,0 0,-25 25,24-25,1 0,-25 25,25-25,-25-25,0 0,0 1,0-1,25 25,0 0,-1 0,1 0,0 25,0-1,-25 1,0 0,0 0</inkml:trace>
  <inkml:trace contextRef="#ctx0" brushRef="#br1" timeOffset="254280.7913">14164 16694,'0'0,"-25"-25,25 0,0 0,25 25,0 0,-1-25,1 25,0 0,0 0,0 0,-1 0,1 0,0 0,0 0,0-24</inkml:trace>
  <inkml:trace contextRef="#ctx0" brushRef="#br1" timeOffset="254723.609">14710 16396,'24'0,"1"0,0 0,0 0,0 0,-1 0,1 0,0 0,0 0,0 0,-1 0</inkml:trace>
  <inkml:trace contextRef="#ctx0" brushRef="#br1" timeOffset="255002.4465">15106 16148,'-74'-50,"148"100,-148-75,74 50,0 0,25-1,-25 1,0 0,25 0,-25 0,0-1,0 1,0 0,24 0,-24 0,0 0</inkml:trace>
  <inkml:trace contextRef="#ctx0" brushRef="#br1" timeOffset="256368.8012">15528 16520,'0'25,"0"0,0-1,0 1,0 0,25 0,-25 0,25-25,-25 24,24-24,1 25,0-25,0-25,-25 1,25 24,0 0,-1 0,-24 24,25-24,0 0,0 25,0-25,-25-25,0 1,0-1,0 0,0 0,-25 25,25-25,0 1,-25-1,25 0,0 0,-25 25,25-25,0 1,0 48</inkml:trace>
  <inkml:trace contextRef="#ctx0" brushRef="#br1" timeOffset="256664.7132">15503 16991,'0'0,"25"0,0-25,0 25,-1 0,1 0,0 0,0 0,0 0,0 0,-1-24,1 24,0 0,0 0,0 0,-1 0</inkml:trace>
  <inkml:trace contextRef="#ctx0" brushRef="#br1" timeOffset="256996.5735">15801 17140,'-25'50,"50"-100,-50 124,25-49,0 0,25-25,-25 25,25 0,0-1,-1-24,1 0,0 0,-25-24,25 24,-25-25,0 0,0 0,0 0,0 1,0-1,0 0,-25 0,0 0,0 1,25-1,-24 25,-1-25</inkml:trace>
  <inkml:trace contextRef="#ctx0" brushRef="#br1" timeOffset="257282.6867">16099 16545,'0'-75,"0"150,0-174,24 99,-24 24,0 1,25-25,0 25,-25 0,25 0,-25-1,25 1,-25 0,24 0,-24 24,0-24,25 0,-25 25,0-26,0 26,0-25,0 24,-25-24,25 0,-24 25,-1-26,0 1,25 0</inkml:trace>
  <inkml:trace contextRef="#ctx0" brushRef="#br1" timeOffset="257698.6284">15404 16594,'0'0,"-25"0,25 25,-25 0,25 0,0 0,0-1,-24 1,24 0,0 0,0 0,0-1,0 26,0-25,24 0,-24 24,0-24,25 0,-25 24,25-24,-25 25,25-25,0-1,-25 26,24-25,1 0,0-1</inkml:trace>
  <inkml:trace contextRef="#ctx0" brushRef="#br1" timeOffset="259093.3971">16644 16718,'25'0,"0"0,0-24,0 24,-1 0,1 0,0 0,0 0,0 0,-1-25,1 25,0 0,0 0,0 0,-1 0,1 0,0 0,-25-25,25 25</inkml:trace>
  <inkml:trace contextRef="#ctx0" brushRef="#br1" timeOffset="260063.8127">17289 16644,'25'-50,"-50"100,50-124,-25 49,25 0,-25-25,0 26,0-1,25-25,-1 25,-24-24,0 24,25-25,-25 25,0-24,0 24,0 0,0-24,0 24,0 0,0 0,-25 0,25 1,-24-1,-1 25,25 25,0-1,-25 1,25 0,0 0,0 24,-25-24,25 25,0-25,0 24,0-24,0 25,0-26,0 26,25-25,-25 25,0-26,25 1,-25 25,25-25,-25-1,24 1,1 0,0 0,0 0,0-25,-1 0,1 0,-25-25,25 25,-25-25,0 0,0 0,0 1,0-1,0 0,0 0,0 0,0 50,0 0,25-25,-25 25,0 0,25-25,-25 24,24 1,1 0,0-25,-25-25,25 25,-25-25,25 25,-25-24,25-1,-1 25,1 0,-25 25,0-1,0 1,25 0,-25 0,25-25,-25-25,0 0,25 25,-25-25,24 1,-24-1,25 25,-25-25,0 0,25 25,-25-25,25 25,0 0,-1 0,1 25,0 0,0 0,-25 0,25-25,-25 24,0 1,24-25</inkml:trace>
  <inkml:trace contextRef="#ctx0" brushRef="#br1" timeOffset="260332.6558">17165 16346,'-25'0,"50"0,-74 0,49-25,0 1,24 24,1 0,0 0,-25-25,25 25,0 0,-1 0,1 0,0 0,0 0,0 0,-1 0,1-25,0 25,0 0</inkml:trace>
  <inkml:trace contextRef="#ctx0" brushRef="#br1" timeOffset="260544.5335">17711 16073,'0'-49,"0"98,25-98,-25 24,25 25,-1 0,1-25,0 25,0 0,0 0,-1-25</inkml:trace>
  <inkml:trace contextRef="#ctx0" brushRef="#br1" timeOffset="260771.4067">18306 15677,'-74'-50,"148"100,-148-75,74 50,0-1,0 1,0 25,0-25,0 24,0 1,0-25,0 24,0 1,-25-25,25 24,0-24</inkml:trace>
  <inkml:trace contextRef="#ctx0" brushRef="#br1" timeOffset="263114.9761">19174 16173,'0'-25,"0"0,0 0,-24 25,24 25,0 0,-25-25,25 25,0-1,0 1,0 0,0 0,0 0,0-1,0 1,25-25,-25 25,24 0,1-25,0 0,0 0,0 0,-1-25,1 25,-25-25,0 0,0 1,0-1,25 25,0 0,0 25,-1-25,1 0,-25 24,25-24,0 0,0 0,-1-24,1-1,-25 0,0 0,0 0,0 1,0-1,-25 0,25 0,0 0,-24 25,24-24,-25-1,0 25</inkml:trace>
  <inkml:trace contextRef="#ctx0" brushRef="#br1" timeOffset="263541.7825">19050 16718,'0'0,"-24"0,24-24,24 24,1 0,0 0,0-25,0 25,24 0,-24 0,0-25,24 25,-24 0,25-25,-25 25,24 0,-24 0,0 0,0-25,-1 25,1 0,0 0,0 0,-25 25,25-25</inkml:trace>
  <inkml:trace contextRef="#ctx0" brushRef="#br1" timeOffset="263879.5883">19298 17016,'0'0,"25"0,-25-25,25 25,0 0,0 0,-1 0,1 0,0-25,0 25,0 0,-1 0,1-24,0 24,0 0,0 0</inkml:trace>
  <inkml:trace contextRef="#ctx0" brushRef="#br1" timeOffset="264157.9365">19695 16867,'0'-25,"0"50,25-50,-25 50,0 0,0 0,0 0,25-1,-25 1,0 0,0 0,0 0,0-1,0 1,0 0,0 0</inkml:trace>
  <inkml:trace contextRef="#ctx0" brushRef="#br1" timeOffset="264515.1537">19943 15900,'0'0,"0"-25,25 0,-25 0,25 1,-25-1,25 25,-25-25,25 0,-1 25,-24-25,25 25,0 0,-25 25,0 0,25-25,-25 25,25 0,-25 24,24-24,-24 0,25 24,-25 1,0 0,0-1,25 1,-25-1,0 1,0 24,0-24,-25 25,25-26,-25 1,25 24,-24-24,-1 24,25-24,-25-1,0 1,0-25,-24 24,24-24,0 25,-24-25</inkml:trace>
  <inkml:trace contextRef="#ctx0" brushRef="#br1" timeOffset="264975.9739">18678 16148,'0'0,"0"-25,0 50,0 0,0-1,-25-24,25 25,0 25,0-25,-24-1,24 26,0 0,0-1,0-24,-25 25,25 24,0-24,0-1,25 1,-25 0,0-1,24 1,1-1,-25 1,25 0,0-1,0 1,-1-25,1 24,25 1,0-25,-1-1,1 1,-1 0</inkml:trace>
  <inkml:trace contextRef="#ctx0" brushRef="#br1" timeOffset="267203.8975">7814 18058,'0'0,"25"0,-1 0,-24-25,25 25,0 0,0 0,0 0,-1-25,1 25,0 0</inkml:trace>
  <inkml:trace contextRef="#ctx0" brushRef="#br1" timeOffset="267420.7715">7863 18256,'-49'25,"98"-50,-73 50,48-25,1 0,0 0,0 0,0-25,-1 25,1 0,0 0,0 0</inkml:trace>
  <inkml:trace contextRef="#ctx0" brushRef="#br1" timeOffset="270175.9471">9451 18107,'25'0,"-25"-24,25 24,-25-25,0 0,24 25,-24-25,0 0,0 1,-24 24,24-25,-25 25,25-25,-25 25,0 0,0 0,25 25,-24-25,-1 0,25 25,-25-25,25 24,-25-24,25 25,-25 0,25 0,0 0,0-1,0 1,0 0,0 0,25-25,0 0,-25 25,25-25,0 0,-1 0,-24-25,25 25,0 0,0 0,-25-25,25 25,-1-25,1 0,-25 1,25 24,-25-25,0 50,0-1,25-24,-25 25,0 0,0 0,0 0,0-1,25 1,-25 0,0 0,0 0,0-1,0 1,0 0,-25 0,25 0,0-1,0 1</inkml:trace>
  <inkml:trace contextRef="#ctx0" brushRef="#br1" timeOffset="270951.9239">8806 18256,'0'-25,"-25"25,50 0,0 0,0 0,-1 0,1 0,0 0,0 0,0 0,-1 0,1 0,-25-24,25 24</inkml:trace>
  <inkml:trace contextRef="#ctx0" brushRef="#br1" timeOffset="271428.782">9997 18058,'-25'0,"0"0,0 0,25 25,-25-25,25 24,-24 1,24 0,-25-25,25 25,0 0,0-1,0 1,25 0,-1 0,-24 0,25-25,0 0,0 0,0 0,-1-25,1 0,-25 0,0 0,-25 25,25-24,-24-1,24 0,-25 25,25-25,-25 25,0-25,0 1,1 24</inkml:trace>
  <inkml:trace contextRef="#ctx0" brushRef="#br1" timeOffset="271785.3657">9947 17760,'-25'-25,"50"50,-50-25,50 25,0-25,0 25,-1-25,1 0,0 0,-25-25,0 0,0 0,-25 25,25-24,-25 24,1-25,-1 0,0 25,25-25,-25 25</inkml:trace>
  <inkml:trace contextRef="#ctx0" brushRef="#br1" timeOffset="272585.3471">10319 18405,'25'0,"0"0,0 0,-1 0,1 0,0 0,0 0,0 0,-1 0,1 0,0-25,0 25,0 0,-1 0,1 0,0 0,0 0</inkml:trace>
  <inkml:trace contextRef="#ctx0" brushRef="#br1" timeOffset="272878.1794">10567 18182,'0'0,"0"25,-25-1,25 1,0 0,0 0,0 0,0-1,25-24,-25 25,0 0,0 0,0 0,25-25,-25 24,0 1,25-25,-25 25</inkml:trace>
  <inkml:trace contextRef="#ctx0" brushRef="#br1" timeOffset="273877.9332">11063 18455,'25'0,"-25"-25,0 0,25 25,-25-25,0 0,0 1,0-1,0 0,0 0,0 0,0 1,0-1,0 0,0 0,0 0,0 1,0-1,-25 0,25 0,0 0,0 1,-25 24,25 24,0 1,0 0,0 0,-25 0,25-1,0 26,0-25,0 0,0-1,0 1,0 0,0 0,0 0,0-1,25 1,0 0,0-25,0 0,-1 0,1 0,0 0,0-25,0 25,-25-25,24 25,-24-24,25 24,-25-25,0 0,0 0,0 0,-25 25,25 25,0 0,0 0,25-25,-25 25,0-1,25-24,-25 25,25-25,-25 25,25-25,-25-25,25 0,-25 1,24-1,-24 0,25 25,-25-25,25 25,-25 25,25-25,-25 25,0 0,25-25,-25 24,0-48,24 24,-24-25,25 0,-25 0,25 25,-25-25,25 1,0 24,-25 24,24-24,1 0,-25 25,25 0,-25 0</inkml:trace>
  <inkml:trace contextRef="#ctx0" brushRef="#br1" timeOffset="274127.8145">10840 18182,'0'0,"25"0,0 0,-1 0,1 0,0 0,0 0,0 0,-1-25,1 25,0 0,0 0,0 0,-1-25,1 25,0 0</inkml:trace>
  <inkml:trace contextRef="#ctx0" brushRef="#br1" timeOffset="274364.7755">11311 17909,'0'0,"0"-25,25 25,0 0,0 0,0 0,-1 0,1 0,0 0,0-25,0 25,-1 0</inkml:trace>
  <inkml:trace contextRef="#ctx0" brushRef="#br1" timeOffset="274600.6381">11758 17661,'-50'-25,"100"50,-75-50,25 50,0 0,25-25,-25 25,0-1,25 1,-25 0,24 0,-24 0,25-1,-25 26,0-25</inkml:trace>
  <inkml:trace contextRef="#ctx0" brushRef="#br1" timeOffset="275124.3969">12130 17884,'0'0,"0"0,0 25,0 0,0 0,25-1,-25 1,0 0,24-25,-24 25,25-25,0 0,-25-25,25 25,-25-25,0 0,25 25,-25-24,24 24,-24-25,25 25,0 0,0 0,0 0,-1 0,1 0,-25-25,0 0,0 0,0 1,-25 24,25-25,-24 0,-1 25,25-25,-25 25,0 0,0-25</inkml:trace>
  <inkml:trace contextRef="#ctx0" brushRef="#br1" timeOffset="275419.413">12105 18281,'0'0,"25"0,0 0,-1 0,1 0,0 0,0 0,0 0,-1-25,1 25,0 0,0 0,0 0,-1 0,1-25,0 25,0 0,0 0,0 0</inkml:trace>
  <inkml:trace contextRef="#ctx0" brushRef="#br1" timeOffset="275885.4327">12378 18331,'74'24,"-148"-48,198 48,-124 1,25-25,-25 25,-25 0,25 0,-25-25,25 24,-25-24,50 0,0 0,0 0,0-24,-1 24,1 0,0 0,0 24,0-24,-25 25,0 0,0 0,-25 0,25 0,-25-25,0 24,0-24,1 25,-1-25,0 25,0-25,0 0,-24 0,24 0,0 0</inkml:trace>
  <inkml:trace contextRef="#ctx0" brushRef="#br1" timeOffset="276137.6333">12676 17859,'173'149,"-346"-298,371 323,-198-149,0 24,0-24,25 0,-25 0,0 24,0-24,0 0,0 0,0 0,-25 24,25-24,-25 0,0 0,1-1,-1 1</inkml:trace>
  <inkml:trace contextRef="#ctx0" brushRef="#br1" timeOffset="276464.4475">11981 17983,'0'0,"-25"0,0 0,1 0,24 25,0 0,0 0,0 0,0-1,24 1,-24 0,0 25,25-26,-25 1,0 0,25 25,0-26,-25 1,25 0,-1 0,-24 0,25-1,0 1,0 0,0-25,-25 25,24-25,1 25</inkml:trace>
  <inkml:trace contextRef="#ctx0" brushRef="#br1" timeOffset="277504.2085">13693 18157,'-25'0,"25"25,25-25,-25-25,24 25,1 0,0 0,0 0,0-25,-1 25,1 0,0-25,0 25,0 0,-1 0,1 0,0 0,0 0</inkml:trace>
  <inkml:trace contextRef="#ctx0" brushRef="#br1" timeOffset="278431.6742">14189 18182,'74'-99,"-148"198,173-223,-99 99,25 0,-25 0,24 1,-24-1,0 0,25 0,-25 0,0 1,0-1,0 0,0 0,0 0,0 1,-25-1,25 0,0 0,-24 0,24 1,-25 24,25 24,-25-24,25 25,0 0,0 0,0 0,0-1,0 1,0 0,0 0,0 0,0 24,0-24,0 0,0 0,0-1,0 1,25 0,-25 0,0 0,25-25,-25 24,0 1,24-25,-24 25,25-25,0 0,0 0,0 0,-1-25,1 0,0 1,-25-1,25 25,-25-25,0 0,25 25,-25-25,0 1,-25 24,25 24,0 1,0 0,0 0,0 0,25-1,-25 1,25 0,-1-25,-24-25,25 25,-25-25,25 50,0 0,0-25,-25 25,24-25,-24 25,0-50,25 25,-25-25,25 25,-25-25,25 0,0 25,-1 0,1 0,-25 25,25-25,-25 25,0 0,0 0</inkml:trace>
  <inkml:trace contextRef="#ctx0" brushRef="#br1" timeOffset="278680.5353">14114 17909,'-25'-25,"50"50,-50-75,50 50,0 0,0-24,0 24,-1 0,1-25,0 25,0 0,49-25,-49 0</inkml:trace>
  <inkml:trace contextRef="#ctx0" brushRef="#br1" timeOffset="278895.8164">14511 17661,'25'-25,"-50"50,75-50,-25 25,-1 0,1 0,-25-25,25 25,0 0</inkml:trace>
  <inkml:trace contextRef="#ctx0" brushRef="#br1" timeOffset="279112.7988">14908 17512,'-50'50,"100"-100,-75 125,25-51,0 1,0 25,25-25,-25-1,0 1,0 0,0 0</inkml:trace>
  <inkml:trace contextRef="#ctx0" brushRef="#br1" timeOffset="279783.6926">15305 17810,'0'25,"0"-1,0 1,0 0,0 0,0 0,25-25,-25 24,0 1,24-25,-24 25,25-25,0 0,0 0,0 0,-25-25,24 25,-24-25,25 25,-25-24,25 24,0 24,0-24,-25 25,24-25,1 0,-25 25,25-25,0 0,-25-25,0 0,25 25,-25-24,0-1,-25 25,25-25,0 0,-25 0,25 1,-25-1,25 0,0 0,-25 25,25-25</inkml:trace>
  <inkml:trace contextRef="#ctx0" brushRef="#br1" timeOffset="280176.5701">15280 18281,'25'0,"0"-25,-1 25,1 0,0 0,0 0,0 0,-1-25,1 25,0 0,0 0,0-24,-1 24,1 0,0 0,0 0,0-25,0 25,-1 0,1 0,0 0</inkml:trace>
  <inkml:trace contextRef="#ctx0" brushRef="#br1" timeOffset="280483.3899">15454 18504,'0'0,"0"25,24-25,1-25,0 25,0 0,0 0,-1 0,1 0,-25-25,25 25,0 0,0 0,0 0</inkml:trace>
  <inkml:trace contextRef="#ctx0" brushRef="#br1" timeOffset="280742.2192">15826 18430,'0'0,"0"0,25 0,-25 25,0-1,0 1,0 0,0 0,0 0,0 0</inkml:trace>
  <inkml:trace contextRef="#ctx0" brushRef="#br1" timeOffset="281093.6161">16024 17711,'50'-100,"-100"200,100-224,-25 124,-1-25,1 25,0 0,-25 25,25-25,-25 24,25 1,-1 0,-24 25,25-26,-25 1,0 0,25 25,-25-26,0 26,0-25,0 24,0 1,0 0,-25-26,25 26,0 0,-25-26,25 1,-24 25,24-25,-25-1,0 1,0 0,25 0,-25 0,1-1,-1-24</inkml:trace>
  <inkml:trace contextRef="#ctx0" brushRef="#br1" timeOffset="281644.8779">15181 17884,'0'-25,"0"50,-25-25,25 25,-25-25,25 25,-25 0,25-1,-24 1,24 0,0 0,-25 0,25 24,0-24,-25 0,25 0,0-1,0 1,0 0,-25 25,25-26,0 1,0 0,25 0,-25 0,0-1,25 1,-25 0,25 0,-1 0,-24 0,25-1,0-24,0 25,0 0,-1-25,1 25,0-25,0 25,0-25</inkml:trace>
  <inkml:trace contextRef="#ctx0" brushRef="#br1" timeOffset="334259.267">22622 8186,'0'0,"0"-25,0 0,0 0,0 0,0 50,0 0,-25 0,25 0,0-1,0 1,0 0,0 25,0-26,0 1,0 25,0-25,0 24,0 1,0-1,0 1,0 0,25-1,-25 1,25 24,-25-24,25-1,-25 26,25-25,-25 24,24-24,1 24,0-24,-25 24,25 0,0-24,-25 24,24 1,-24-1,25 1,-25-26,25 26,-25-1,0-24,25 24,-25 1,0-1,0-24,0 24,25 0,-25 1,0-26,24 26,-24-26,0 26,25-1,-25-24,0 24,25 1,-25-26,0 26,0-26,25 26,-25-1,25-24,-25 24,25 1,-25-26,24 26,-24-26,0 26,25-26,-25 1,0 24,0-24,0-1,25 1,-25 0,0-25,0 24,0 1,0-25,0 24,0-24,0 0,0 24,0-24,0 0,0 0,0 0,-25-25</inkml:trace>
  <inkml:trace contextRef="#ctx0" brushRef="#br1" timeOffset="334978.433">19621 10840,'0'0,"-25"0,0 0,0 0,1-25,-1 25,0 0,0 0,0-25,1 25,24 25,24-25,1 0,0 0,0 0,24 0,-24 0,25 0,-1 0,1 0,0 0,24 0,1-25,-1 25,0-25,1 25,24-25,0 25,0-24,1 24,24 0,0-25,-25 25,50-25,-25 25,0-25,25 25,-25 0,24-25,1 25,0-24,25 24,-25 0,-1 0,26-25,-25 25,0 0,24 0,-24 0,0-25,-25 25,25 0,0 0,-25 0,25 0,-25 0,0 0,-25 0,25 0,-25 0,0 0,0-25,1 25,-1 0,-25 0,1 0,-1 0,1 0,-26 0,26 0,-26 0,-24 0,25 0,-26 0,1 0,0 0,0 0,0 0,-25-25,-25 25,0 0</inkml:trace>
  <inkml:trace contextRef="#ctx0" brushRef="#br1" timeOffset="336487.2978">22498 8880,'0'-25,"0"0,25 25,0 0,0 0,-1 0,1 0,0 0,0 0,0 0,-1 0,1 0,0 0,0 25,0-25,24 0,-24 0,0 0,24 0,-24 25,25-25,-25 0,24 0,-24 25,25-25,-25 0,-1 25,26-25,-25 0,24 24,-24-24,0 25,0-25,24 25,-24-25,0 25,0-25,0 25,24 0,-24-1,0-24,0 25,-1 0,1 0,0 0,0-1,0 1,-1 0,1 0,0 0,0-1,-25 1,25 0,-1 0,1 0,0-1,-25 1,25 0,0 0,0 0,-25-1,24 1,-24 0,25 0,0 0,-25-1,25 1,-25 0,25 0,-25 0,24-1,-24 1,0 25,25-25,-25-1,25 1,-25 0,0 0,0 0,25 0,0 24,-25-24,0 0,24 0,-24-1,25 1,-25 25,0-25,0-1,25 1,-25 0,0 0,0 0,0-1,0 26,0-25,0 0,0-1,0 1,0 0,0 25,0-26,0 1,-25 0,25 0,0 24,0-24,-25 0,25 0,0 0,-24-1,24 1,0 0,-25 0,25 0,0-1,-25 1,25 0,0 0,-25 0,25 0,-25-25,25 24,-24 1,-1 0,25 0,-25 0,0-1,0 1,1 0,24 0,-25 0,0-25,0 24,0 1,0 0,1 0,-1-25,0 25,0-1,0 1,1-25,-1 25,0-25,0 25,0-25,1 25,-1-25,0 0,0 24,0-24,1 25,-1-25,0 0,0 25,0-25,1 25,-1-25,0 0,0 25,0-25,1 0,-1 24,0-24,0 0,0 25,1-25,-1 25,0-25,0 0,0 25,1-25,-1 0,0 0,0 0,0 0,0 0,1 0,24-25,0 0,0 0</inkml:trace>
  <inkml:trace contextRef="#ctx0" brushRef="#br1" timeOffset="337929.0014">11187 3373,'0'0,"0"-24,-25 24,1 0,24-25,-25 25,0 0,0-25,0 25,1 0,-1 0,0 0,0 0,0 25,1-25,-26 0,25 25,0-25,1 24,-1-24,0 25,0 0,0-25,1 25,-1 0,0 24,0-24,0 0,1 24,-1 1,0 0,0-1,0 1,25 0,-24-1,24 1,-25-1,25 1,0 0,0-1,0 26,0-26,0-24,0 25,0-1,25-24,-1 25,1-26,0 1,0 25,0-25,24-1,1-24,-1 25,1 0,0-25,-1 0,1 0,-1 0,26-25,-26 25,1-25,0 1,-26-26,26 25,0-24,-26 24,1-25,25 1,-25-1,-25 0,25-24,-25 24,0-24,0 24,0-24,0 24,-25 1,0-1,25 1,-25 24,-25-25,26 25,-1 0,-25 1,1 24,24-25,-25 25,1-25,-1 25,0 0,1 0,-1 0,1 0,-1 25,25-25,-24 25,24-25,0 24</inkml:trace>
  <inkml:trace contextRef="#ctx0" brushRef="#br1" timeOffset="339079.9661">22622 10517,'0'-25,"-25"25,25-24,0-1,25 50,0-25,-25 24,25-24,0 25,-1-25,1 0,-25 25,25-25,0 25,0-25,-1 0,1 25,0-25,0 24,0-24,-1 0,-24 25,25-25,0 0,0 0</inkml:trace>
  <inkml:trace contextRef="#ctx0" brushRef="#br1" timeOffset="339365.8266">23019 10492,'-74'-49,"148"98,-173-98,99 74,-25-25,25 24,0 1,-25-25,25 25,-25 0,25 0,-24-25,24 24,0 1,-25 0,25 0,0 0,-25-1,25 1,0 0,0 0,-25 0,25-1</inkml:trace>
  <inkml:trace contextRef="#ctx0" brushRef="#br1" timeOffset="341863.7511">22895 10170,'0'-25,"25"25,0 0,-1 0,1 0,0 0,0 0,0 0,0 0,-25 25,24-25,1 25,0-25,0 25,0-25,-25 24,24-24,1 0,-25 25,25-25,-25 25,0 0,0 0,25-25,-25 24,0 1,25 0,-25 0,0 0,24-1,-24 1,0 0,0 0,25 0,-25-1,0 1,0 0,0 0,0 0,0-1,0 1,-25 0,25 0,0 0,-24-25,24 24,-25-24,25 25,-25-25,25 25,-25-25,25 25,-25-25,1 25,-1-25,25 24,-25-24,25 25,-25-25,0 0,25 25,-24-25,-1 0,0 0,0 0,0 0,25-25</inkml:trace>
  <inkml:trace contextRef="#ctx0" brushRef="#br1" timeOffset="342964.472">22721 9500,'0'-25,"-24"25,24-24,0 48,24-24,1 25,0 0,0 0,-25 0,25-1,-25 1,24 0,-24 0,25 0,-25-1,25-24,-25 25,0-50,25 1,-25-1,0 0,25 25,-25-25,0 0,24 1,-24-1,0 0,25 0,-25 0,0 1,0-1,25 25,-25-25,0 0,0 0,25 25,-25-24,0-1,0 0,0 0</inkml:trace>
  <inkml:trace contextRef="#ctx0" brushRef="#br1" timeOffset="343998.7006">21779 8434,'0'24,"0"1,0 0,0 0,0 0,0-1,0 1,-25 0,25 0,0 0,-25-1,25 1,-25 25,1-25,24-1,0 1,-25 0,0 0,0-25,0 0,1 0,-1-25,25 0,-25 0,25 1,0-1,0 0,0 0,0 0,25 1,0-1,-1 25,1 0,0 0,0 0,0 25,-1-25,1 24,0 1,0 0,0-25,-25 25,24-25,1 25,0-25,0 24,0-24,-1 25,1-25,0 0,0 0,0 0,-25-25,25 25,-25-24,24-1,-24 0,0 0,0 0,0 1,0-1,0 0,-24 0,24 0,0 1,-25 24,25-25,-25 25,25-25,-25 25,0 0,0 0,1 0,-1 0</inkml:trace>
  <inkml:trace contextRef="#ctx0" brushRef="#br1" timeOffset="344860.706">22101 9947,'0'24,"0"1,0 0,0 0,0 0,0 0,-24-1,24 1,0 0,0 0,24-25,-24 25,25-25,0 0,0-25,0 0,-25 0,24 0,-24 1,0-1,0 0,0 0,-24 25,-1-25,0 25,25-25,-25 25,0 0,1 0,-1 0,0 0,25 25</inkml:trace>
  <inkml:trace contextRef="#ctx0" brushRef="#br1" timeOffset="345148.5386">22250 9947,'0'0,"25"0,-25-25,25 25,0 0,-1 0,1 0,0 0,0 0,0 0,-1 0,1 0,0 0,0 0</inkml:trace>
  <inkml:trace contextRef="#ctx0" brushRef="#br1" timeOffset="345443.9717">22449 9872,'-25'-25,"50"50,-50-25,25 25,0 0,0 0,0-1,0 1,-25 0,25 0,0 0,0 0,0-1,0 1,0 0</inkml:trace>
  <inkml:trace contextRef="#ctx0" brushRef="#br1" timeOffset="346334.4959">22325 11187,'0'25,"0"0,0-1,0 1,0 0,0 0,24-25,-24 25,25-25,-25 24,25-24,0 25,0-25,-1 0,-24-25,25 25,0-24,-25-1,0 0,0 0,0 0,0 1,-25 24,25-25,-25 0,1 25,24-25,-25 25,0 0,25 25</inkml:trace>
  <inkml:trace contextRef="#ctx0" brushRef="#br1" timeOffset="346679.421">22498 11088,'0'-25,"25"25,0 0,0 0,-1 0,1 0,0 0,0 0</inkml:trace>
  <inkml:trace contextRef="#ctx0" brushRef="#br1" timeOffset="347040.2448">22746 11013,'0'-25,"0"50,0-74,0 73,0 1,0 0,0 0,0 0,25-25,-25 24,0 1,0 0,0 0,0 0,25 0</inkml:trace>
  <inkml:trace contextRef="#ctx0" brushRef="#br1" timeOffset="348349.6056">22622 12080,'0'0,"0"-25,0 0,-25 25,25 25,-24 0,24 0,-25-1,25 1,-25 0,25 0,-25 0,25 0,-25-1,1 1,24 0,-25-25,25 25,-25-25,25-25,0 0,0 0,0 1,25 24,-25-25,25 25,-1 0,1 0,0 0,-25 25,25-25,0 0,-25 24,24-24,1 0,-25 25,25-25,0 25,0 0,-1-25,1 25,0-25,0 24,0-24,-1 0,1 0,0 0,-25-24,0-1,25 25,-25-25,0 0,0 0,-25 25,25-24,-25 24,25-25,-25 25,1-25,-1 25,0 0,25-25,-25 25</inkml:trace>
  <inkml:trace contextRef="#ctx0" brushRef="#br1" timeOffset="348683.3456">21828 12254,'0'24,"25"-48,0 24,0 0,-25-25,25 25,-1 0,1 0,0 0,0 0,0 0</inkml:trace>
  <inkml:trace contextRef="#ctx0" brushRef="#br1" timeOffset="349852.7585">23342 10418,'-25'0,"25"-25,25 25,-1-25,1 25,0-24,0 24,0 0,24-25,-24 25,25 0,-26-25,26 25,0-25,-1 25,1-25,-1 25,1-24,24 24,-24-25,0 25,-1-25,1 0,0 25,24-25,-24 25,-1-24,-24-1,25 25,-1 0,-24-25,0 25,0 0,-1 0,1-25,0 25,-25 25</inkml:trace>
  <inkml:trace contextRef="#ctx0" brushRef="#br1" timeOffset="350405.1038">25078 10244,'25'0,"-1"0,-24-24,-24 48,-1-24,0 25,0 0,0-25,1 25,-1-25,0 25,0-1,0-24,1 25,-1-25,0 25,0-25,0 25,1-25,-1 0,0 0,25-25,25 25,-25-25,25 25,-1 0,1 0,0 25,0 0,0-25,-1 25,1-25,0 24,0-24,0 25,-1-25,1 0,0 0,0 0,0 0,-1 0,1 0,-25-25,25 25,-25-24,25 24,-25-25,25 25,-25-25,0 0,0 0,0 1,0-1,-25 0,0 0,25 0,-25 25,0-24,1 24,-1-25,0 25,-25 0</inkml:trace>
  <inkml:trace contextRef="#ctx0" brushRef="#br1" timeOffset="351234.1046">23689 9897,'0'25,"-25"-25,25 25,0-1,0 1,0 0,0 0,0 0,0 0,0-1,0-48,0-1,0 0,0 0,-25 0,25 0,0 1,0-1,0 0,-25 0,25 0,0 1,0-1,0 0,0 0,25 25,0 0,0-25,0 25,-1 0,1 0,0 0,-25 25,25-25,-25 25,25-25,-25 25,0 0,0-1,0 1,-25-25,25 25,-25 0,0 0,25-1,25-24,0 0,0 0,-1 0,1 0,0 0,0 0,0 0,-1 0</inkml:trace>
  <inkml:trace contextRef="#ctx0" brushRef="#br1" timeOffset="351474.9668">24036 9847,'50'-24,"-100"48,125-48,-75-1,24 25,1 0,0 0,0 0,0 0,-1 0,1 0,0-25</inkml:trace>
  <inkml:trace contextRef="#ctx0" brushRef="#br1" timeOffset="351735.8171">24334 9723,'124'75,"-248"-150,273 150,-149-50,0-1,0 1,-25 0,0-25,25 25,-25-25,0 25,1-25,-1 0,25 24</inkml:trace>
  <inkml:trace contextRef="#ctx0" brushRef="#br1" timeOffset="352094.3014">24706 9723,'49'124,"-98"-248,98 273,-49-124,-24 0,-1-25,0 0,0 0,25-25,-25 25,25-25,0 0,25 1,0 24,-25-25,25 25,0 0,-1-25,1 25,0-25,0 25,0 0,-25-25</inkml:trace>
  <inkml:trace contextRef="#ctx0" brushRef="#br1" timeOffset="352882.7774">22597 7987,'25'0,"-25"-25,0 50,25 0,0 0,0 0,-1-25,-24 24,25 1,0-25,-25 25,25 0,0-25,-1 25,-24-1,25-24,0 25,0 0,0 0,-1-25,-24 25</inkml:trace>
  <inkml:trace contextRef="#ctx0" brushRef="#br1" timeOffset="353116.6433">22697 8037,'-199'49,"398"-98,-423 123,200-49,24 0,-25 0,0-1,0 1,0 0,25 0,-24 0,-1-1</inkml:trace>
  <inkml:trace contextRef="#ctx0" brushRef="#br1" timeOffset="354365.1444">22945 12650,'0'-24,"24"24,-24-25,0 0,0 50,25-25,-25 25,25-25,0 24,0 1,0-25,-1 25,1 0,0-25,0 0,-25 25,25-25,-25-25,24 25,-24-25,25 0,-25 0,0 1,0-1,0 0,0 0,25 0,-25 1,0-1,0 0,0 0,25 0,-25 1</inkml:trace>
  <inkml:trace contextRef="#ctx0" brushRef="#br1" timeOffset="356976.6926">23292 10046,'0'-25,"0"0,-25 25,25 25,0 0,0 0,25-25,-25 25,0-1,0 1,0 0,25 0,-25 0,0-1,25-24,-25 25,0 0,24-25,-24 25,0 0,-24-25,-1 0,0-25,0 25,0 0,1 0,-1 25,0-25,0 0,25 24,-25-24,1 25,-1 0</inkml:trace>
  <inkml:trace contextRef="#ctx0" brushRef="#br1" timeOffset="358138.6966">20315 8930,'0'-25,"0"0,0 50,0 0,0-1,25 1,-25 0,0 0,0 0,0 0,0-1,0 1,0 0,0 0</inkml:trace>
  <inkml:trace contextRef="#ctx0" brushRef="#br1" timeOffset="358347.6491">20216 8830,'248'-124,"-496"248,521-248,-248 149</inkml:trace>
  <inkml:trace contextRef="#ctx0" brushRef="#br1" timeOffset="358545.5343">20315 9128,'174'-25,"-348"50,373-50</inkml:trace>
  <inkml:trace contextRef="#ctx0" brushRef="#br1" timeOffset="359240.2926">20911 10195,'25'0,"-25"25,0-1,0 1,0 0,0 0,0 0,0-1,-25-24,25 25,0 0</inkml:trace>
  <inkml:trace contextRef="#ctx0" brushRef="#br1" timeOffset="359523.1877">21010 10269,'25'0,"-50"0,50 25,-25 0,0 0,0-1,0 1,0 0,0 0,0 0,-25-25</inkml:trace>
  <inkml:trace contextRef="#ctx0" brushRef="#br1" timeOffset="359761.0517">20886 10195,'124'-149,"-248"298,273-298,-124 149,-1 0,1 0</inkml:trace>
  <inkml:trace contextRef="#ctx0" brushRef="#br1" timeOffset="359978.9247">20936 10468,'173'-124</inkml:trace>
  <inkml:trace contextRef="#ctx0" brushRef="#br1" timeOffset="360703.3714">21332 11733,'0'-25,"25"25,-25-25,0 0,0 50,0 0,0 0,0-1,0 1,0 0,0 0,0 0,0-1</inkml:trace>
  <inkml:trace contextRef="#ctx0" brushRef="#br1" timeOffset="360984.2166">21432 11733,'24'-25,"-48"50,48-25,-24 24,0 1,0 0,0 0,0 0,0-1</inkml:trace>
  <inkml:trace contextRef="#ctx0" brushRef="#br1" timeOffset="361360.1408">21580 11733,'0'-25,"0"50,0-25,0 24,0 1,0 0,0 0,0 0,0-1,0 1</inkml:trace>
  <inkml:trace contextRef="#ctx0" brushRef="#br1" timeOffset="361601.4305">21258 11683,'124'-99,"-248"198,273-198,-124 99,-25-25,24 25,1 0,0 0,0 0,0 0,-1 0</inkml:trace>
  <inkml:trace contextRef="#ctx0" brushRef="#br1" timeOffset="361801.2938">21357 12055,'124'50,"-248"-100,273 100</inkml:trace>
  <inkml:trace contextRef="#ctx0" brushRef="#br1" timeOffset="362672.0561">24284 11931,'0'0,"25"-25,-25 0,0 1,0 48,0 1,0 0,25-25,-25 25,0 0,0-1,25 1,-25 0,0 0,0 0,0-1,24-24,-24 25,0 0,25-25,-25 25,0-50,0 0,25 25,-25-25,0 1,0-1,0 0,0 0,0 0,0 1,0-1,0 0,25 25,-25-25,0 0,0 1,25 24,-25-25,24 25</inkml:trace>
  <inkml:trace contextRef="#ctx0" brushRef="#br1" timeOffset="362962.9706">24706 11832,'0'-25,"0"50,25-25,-25 25,0-1,0 1,0 0,0 0,0 0,0-1,0 1,0 0,0 0,0 0,-25-25,25 24</inkml:trace>
  <inkml:trace contextRef="#ctx0" brushRef="#br1" timeOffset="363510.3476">24235 11807,'24'0,"-24"-25,25 25,-25-25,25 25,0 0,-25-24,25 24,-1 0,-24-25,25 25,0 0,0 0,0 0,-1 0,-24-25,25 25,0 0,0 0,0 25,-1-25,1 0,0 0,0 0,0 0,-25 25,-25-25</inkml:trace>
  <inkml:trace contextRef="#ctx0" brushRef="#br1" timeOffset="364172.1596">24185 11981,'0'0,"25"0,-25-25,0 0,0 0,-25 0,25 50,0 0,0 0,0 0,0-1,0 1,0 0,25 0,-25 0,0-1,25 1,-25 0,0 0,0 0,24-25,-24 25</inkml:trace>
  <inkml:trace contextRef="#ctx0" brushRef="#br1" timeOffset="364821.7962">24855 11906,'0'-25,"0"1,0 48,-25-24,25 25,0 0,0 0,-25-25,25 25,0-1,0 1,0 0,25-25,0 0,-1-25,-24 0,0 1,0-1,0 0,-24 0,24 0,-25 25,0 0,0 0,0 0,1 25,24 0,0 0,24-25,1 25,0-25,0 0,0 0,-25-25,24 0,-24 0,0 0,-24 1,-1 24,25-25,-25 25,0 0,0 0,25 25,-24-25,-1 0,25 24</inkml:trace>
  <inkml:trace contextRef="#ctx0" brushRef="#br1" timeOffset="365238.5981">24011 12427,'25'0,"0"0,0 0,0 0,-1 25,1-25,0 0,0 0,0 0,-1 0,-24-25,-24 25</inkml:trace>
  <inkml:trace contextRef="#ctx0" brushRef="#br1" timeOffset="366426.183">19174 8632,'0'0,"-24"25,-1-25,0 25,0-1,0-24,25 25,-24-25,24 25,-25 0,25 0,-25-25,25 24,0 1,0 0,0 0,25-25,-25 25,25-25,-1 24,1-24,-25 25,25-25,0 25,0-25,-25 25,24 0,-24 0,0-1,0 1,-24 0,-1-25,0 0,25 25,-25-25,0 0,1 0,-1 0,25-25,0 0,25 25,-25-25,24 25,1 0,-25-24,25 24,0 0,0-25,-1 25,1 0,0-25,0 25,0 0,-25-25,24 25,1 0,0-25,0 25,-50 0,0 0,25 25,-25-25,1 25,-1-25,25 25,0 0,0-1,0 1,25-25,-1 0,1 0,0 0,0 0,0 0,-1 0</inkml:trace>
  <inkml:trace contextRef="#ctx0" brushRef="#br1" timeOffset="366629.859">19695 8979,'-74'174,"99"-174,24-174,-98 373</inkml:trace>
  <inkml:trace contextRef="#ctx0" brushRef="#br1" timeOffset="367596.4442">19621 10096,'-25'-25,"0"25,0 0,1 0,-1 0,0 0,0 0,25 25,-25-25,25 24,-24 1,24 0,0 0,0 0,24-1,-24 1,25 0,0 0,0 0,-25-1,25-24,-25 25,24-25,-24 25,25-25,0 25,0 0,-25-1,-25-24,0 0,0 0,1 0,-1 0,25-24,0-1,0 0,25 25,-1 0,-24-25,25 25,0 0,0-25,0 25,-1 0,-24-24,25 24,0 0,0 0,-25-25,0 50,-25-25,0 0,0 0,1 24,-1-24,0 25,25 0,0 0,0 0,25-25,0 0,-1 0,1 0,0 0,0 0,0 0,-1-25,1 25</inkml:trace>
  <inkml:trace contextRef="#ctx0" brushRef="#br1" timeOffset="367925.6044">20117 10269,'-223'99,"446"-198,-471 223,248-99,0 0,25 0,0-25,-25 24,24-24,1 25,0-25,0 0,0 0,-1 0,1 0,0 0,0 0,0 0,-1 0,1 0,0 0,0-25,0 25</inkml:trace>
  <inkml:trace contextRef="#ctx0" brushRef="#br1" timeOffset="368944.627">20191 11857,'0'0,"0"-25,0 0,0 0,0 0,-24 25,-1 0,0 0,0 0,0 0,25 25,-24-25,24 25,-25-25,25 25,-25-25,25 25,0-1,0 1,25 0,0 0,-1 0,1-25,-25 24,25-24,0 0,0 25,-1-25,1 25,0-25,0 0,-25 25,25-25,-1 0,-24 25,-24-1,-1-24,0 0,0 0,0 0,1 0,-1 0,0 0,0 0,25-24,0-1,25 25,0-25,0 0,-1 25,1-25,25 25,-25 0,-1-24,1 24,0-25,0 25,0-25,-1 25,-24-25,0 0,-24 25,-1 0,0 0,0 0,25 25,-25 0,25 0,0 0,0-1,25-24,-25 25,25-25,0 0,-25 25,25-25,-1 0,1 0,0 0,0 0</inkml:trace>
  <inkml:trace contextRef="#ctx0" brushRef="#br1" timeOffset="369244.9257">20762 11857,'-199'124,"398"-248,-398 272,199-123,25 0,0-25,0 25,0-25,-1 0,-24 25,25-25,0 0,0 0,0 0,-1 0,1 0,0-25,0 25</inkml:trace>
  <inkml:trace contextRef="#ctx0" brushRef="#br1" timeOffset="370723.6335">24235 12874,'0'0,"24"0,-24-25,-24 0,-1 25,0 0,0 0,0 25,1-25,24 25,0-1,0 1,0 0,0 0,0 0,24-25,-24 24,25-24,-25 25,25-25,-25 25,25-25,-25 25,25-25,-25 25,0-1,-25-24,0 0,0 0,0 0,25-24,25-1,0 25,0-25,0 25,-1-25,1 25,0 0,0-25,0 25,-1-24,1 24,-25-25,0 0,-25 25,1 0,-1 0,25 25,-25-25,0 25,25-1,0 1,0 0,25 0,0-25,0 0,-1 0,1 0,0 0,0 0,0 0,-1-25,1 25,0 0,-25-25,25 25</inkml:trace>
  <inkml:trace contextRef="#ctx0" brushRef="#br1" timeOffset="370963.5412">24631 12973,'-24'149,"48"-298,-24 298,25-149,0 0,0 0,0 0</inkml:trace>
  <inkml:trace contextRef="#ctx0" brushRef="#br0" timeOffset="629515.9989">9724 10914,'0'-25,"-25"25,25-25,-25 25,25-24,0-1,25 25,0 0,0 0,-1 0,1 0,0-25,0 25,0 0,24 0,-24 0,25 0,-1 0,1 0,-1-25,1 25,24 0,-24-25,25 25,-1 0,-24 0,24-24,0 24,1 0,-1 0,1 0,-1 0,0 0,1 0,-1 0,-24 0,24 0,-24 0,24 0,-24 0,24 0,-24 0,0 0,-1 0,1 0,-1 24,1-24,0 0,-26 0,26 0,-25 0,0 0,-1 0,1 0,0 0,-50 0,25-24,-25 24</inkml:trace>
  <inkml:trace contextRef="#ctx0" brushRef="#br0" timeOffset="630420.0745">15007 10195,'0'-25,"0"0,0 0,25 1,-25-1,0 0,0 0,0 0,0 0,0 1,-25 24,0 0,25 24,-24-24,-1 0,25 25,-25-25,0 25,0-25,1 25,24 0,-25-25,0 25,25-1,0 1,-25 0,25 0,0 0,0-1,25-24,-25 25,25-25,0 0,-25 25,24-25,1 0,0 0,0-25,0 25,-1 0,1 0,0-25,0 25,0-24,-1 24,-24-25,25 25,-25-25,25 25,-25-25,0 50,0 0,0 0,0-1,25-24,-25 25,0 0,0 0,0 0,0-1,0 1,0 0,0 0,0 0,0-1,0 1,0 0,0 0,0 0</inkml:trace>
  <inkml:trace contextRef="#ctx0" brushRef="#br0" timeOffset="630770.107">15578 10269,'-50'99,"50"-74,50-149,-100 273,75-149,-25 25,25-25,-1 0,1 0,0 0,0-25,-25 0,0 0,25 25,-25-24,0-1,0 0,-25 0,0 0,0 25,0 0,1-24,-1 24,0 0,0 0,25 24</inkml:trace>
  <inkml:trace contextRef="#ctx0" brushRef="#br0" timeOffset="631069.934">15875 9971,'0'-74,"0"148,25-148,0 74,0 0,0-25,-25 0,0 1,-25 24,0 0,0 0,0 0,1 0,-1 0,0 0,0 0,0 24</inkml:trace>
  <inkml:trace contextRef="#ctx0" brushRef="#br0" timeOffset="631527.2211">14759 10988,'0'0,"-25"0,1-24,-1 24,25-25,25 25,-1 0,1 0,0 0,25 0,-1 0,1 0,-1 0,26 0,-1 0,1 0,-1 0,0 0,1 0,24 0,-25 0,26 0,-26 0,25 0,1 0,-26 0,0 0,26 25,-26-25,25 0,-24 0,-1 0,0 0,1 0,-25 0,24 0,-49 0,24 0,-24 0,0 0,-25 24</inkml:trace>
  <inkml:trace contextRef="#ctx0" brushRef="#br0" timeOffset="632474.9802">8781 12427,'-25'0,"1"0,48 0,1 0,-25-25,25 25,0 0,24-24,-24 24,25-25,-25 25,24-25,-24 25,25-25,-1 25,1-25,-25 25,24 0,-24 0,25-24,-25 24,-1 0,1 0,0 0</inkml:trace>
  <inkml:trace contextRef="#ctx0" brushRef="#br0" timeOffset="633296.5013">14437 11534,'0'-25,"24"25,1 0,0 0,0 0,0 0,0 0,-1 0,-24-24,25 24,0 0,0 0,0 0,-1 0,-24 24</inkml:trace>
  <inkml:trace contextRef="#ctx0" brushRef="#br0" timeOffset="633935.9691">14759 11460,'0'-25,"-25"25,1-25,-1 25,0 0,0 0,0 0,1 0,-1 0,0 25,-25-25,25 25,1-25,-1 25,0-25,0 24,0 1,1-25,-1 25,25 0,-25 0,0-1,25 1,0 0,0 0,25-25,-25 25,25-25,0 24,-1-24,1 0,0 0,0 0,0 0,-1 0,1 0,0-24,0 24,0-25,0 25,-1-25,1 25,-25-25,25 25,-25-25,0 1,25 24,-25-25,0 50,0-1,25 1,-25 0,0 0,0 0,0-1,0 1,0 0,0 25,0-26,0 1,0 0,0 0,0 0,0-1,0 1,0 0,0 0</inkml:trace>
  <inkml:trace contextRef="#ctx0" brushRef="#br0" timeOffset="634241.3368">15057 11782,'49'99,"-98"-198,123 198,-49-123,0-1,-25 0,0 0,0 0,0 1,0-1,0 0,-25 0,0 0,0 25,1-24,-1 24,0 0</inkml:trace>
  <inkml:trace contextRef="#ctx0" brushRef="#br0" timeOffset="634456.5032">15255 11534,'-74'-49</inkml:trace>
  <inkml:trace contextRef="#ctx0" brushRef="#br0" timeOffset="634967.384">11411 12129,'0'-24,"24"24,-24-25,0 50,25-1,0-24,0 0,0 0,24 0,-24 0,25 0,-1 0,1 0,24 0,1 0,-26 0,26-24,-1 24,25 0,-24-25,24 25,0-25,-24 25,24 0,0-25,0 25,0-25,-24 25,24 0,-25 0,1-24,-1 24,1 0,-26 0,1 0</inkml:trace>
  <inkml:trace contextRef="#ctx0" brushRef="#br0" timeOffset="635639.8561">16471 11435,'0'-25,"-25"0,0 25,0 0,0-24,1 24,-1 24,0-24,0 0,0 25,1-25,24 25,-25-25,25 25,0 0,0-1,0 1,0 0,25 0,-1 0,1-25,0 24,0-24,0 0,-1 0,1 0,-25-24,25 24,-25-25,0 0,0 0,0 0,-25 25,25 25,0 0,0 0,0 0,0-1,0 1,0 0,0 0,0 0,0-1,0 1,0 0,25-25,-25 25</inkml:trace>
  <inkml:trace contextRef="#ctx0" brushRef="#br0" timeOffset="635942.682">16744 11609,'49'99,"-98"-198,123 173,-74-99,0 0,0 1,-25-1,0 25,25-25,-24 25,-1 0,25-25,-25 25,0 0,25-25</inkml:trace>
  <inkml:trace contextRef="#ctx0" brushRef="#br0" timeOffset="636170.553">16917 11361,'75'24,"-150"-48</inkml:trace>
  <inkml:trace contextRef="#ctx0" brushRef="#br0" timeOffset="638417.1044">16471 12898,'0'0,"0"-24,0-1,0 0,0 0,0 0,0 1,-25 24,25-25,-25 25,0 0,25 25,-25-25,1 24,-1 1,0-25,25 25,-25-25,0 25,25 0,-24-1,-1 1,25 0,0 0,25-25,-1 0,-24 25,25-25,0 0,0-25,0 25,-1-25,1 25,0 0,-25-25,25 25,0-25,-25 50,0 0,-25 0,25 0,0-1,0 1,0 0,0 0,0 0,0-1,0 1,0 0,0 0,25-25,-25 25</inkml:trace>
  <inkml:trace contextRef="#ctx0" brushRef="#br0" timeOffset="638733.0431">16719 12998,'74'99,"-148"-198,173 198,-99-124,25 25,-25-25,0 0,0 1,0-1,0 0,-25 0,0 25,25-25,-25 25,1 0,24-24,-25 24,0 0,0 0,25-25</inkml:trace>
  <inkml:trace contextRef="#ctx0" brushRef="#br0" timeOffset="639089.863">16868 12378,'24'49,"-48"-98,48 123,1-74,0 0,-25-25,25 0,-25 1,0-1,0 0,-25 25,25-25,-25 25,0 0,25 25</inkml:trace>
  <inkml:trace contextRef="#ctx0" brushRef="#br0" timeOffset="639429.7178">17190 12998,'0'0,"-25"0,50 0,0-25,0 25,-1 0,1 0,0-25,0 25,0 0,-1 0,1 0,0 0</inkml:trace>
  <inkml:trace contextRef="#ctx0" brushRef="#br0" timeOffset="639893.1904">17810 12874,'-198'-124,"396"248,-421-224,198 125,25 0,0 0,0 0,0-1,0 1,25-25,-25 25,25-25,-1 0,1 25,0-25,0 0,0 0,0 0,-25-25,0 0,-25 25,25 25,0 0,0 0,0-1,0 1,0 0,0 0,0 0,0-1,25-24,-1 25</inkml:trace>
  <inkml:trace contextRef="#ctx0" brushRef="#br0" timeOffset="640140.0455">18009 13022,'74'50,"-49"-50,-124-50,198 75,-99-50,0 1,0-1,0 0,-25 25,25-25</inkml:trace>
  <inkml:trace contextRef="#ctx0" brushRef="#br0" timeOffset="640436.8796">18157 12650,'-24'-49,"48"98,1-98,0 49,-25-25,25 25,0 0,-1-25,-48 25,-1 0,0 0,0 25</inkml:trace>
  <inkml:trace contextRef="#ctx0" brushRef="#br0" timeOffset="640719.8686">18356 13122,'25'-25,"-50"50,74-50,-24 25,0-25,0 25,0 0,-1 0,1 0,0 0,0 0,0 0</inkml:trace>
  <inkml:trace contextRef="#ctx0" brushRef="#br0" timeOffset="641143.4674">18951 12874,'-223'99,"446"-198,-446 223,248-124,-1 0,1 0,0 0,0 0,-25 24,25 1,-25 0,0 0,0 0,0-1,0 1,0 0,0 0,0 0,0 0,0-1,0 1,0 0,0 0</inkml:trace>
  <inkml:trace contextRef="#ctx0" brushRef="#br0" timeOffset="641418.3121">19075 13097,'-25'149,"50"-298,-25 298,0-174,25 0,-25 0,0 0,0 1,0-1</inkml:trace>
  <inkml:trace contextRef="#ctx0" brushRef="#br0" timeOffset="641705.1448">19224 12700,'99'25,"-74"-25,-149-25,273 50,-124-50,-1 25,-24-25,0 0,0 1,-24-1,-1 25</inkml:trace>
  <inkml:trace contextRef="#ctx0" brushRef="#br0" timeOffset="642106.958">19497 13097,'25'0,"-1"0,-24-25,25 25,0 0,0 0,0-25,-1 25,1 0,0 0,0 0</inkml:trace>
  <inkml:trace contextRef="#ctx0" brushRef="#br0" timeOffset="642323.8322">19571 13320,'199'-74</inkml:trace>
  <inkml:trace contextRef="#ctx0" brushRef="#br0" timeOffset="642548.8462">20092 13122,'223'-100,"-570"249,719-298</inkml:trace>
  <inkml:trace contextRef="#ctx0" brushRef="#br0" timeOffset="642963.2964">20712 12874,'-223'173,"446"-346,-421 346,223-173,-1 0,1-25,0 25,-25-24,0-1,0 50,0-1,-25 1,25 0,0 0,0 0,-25-1,25 1,0 25,0-25,0 0,0-1,0 1,0 0,0 0,-24 0,24-1,0 1</inkml:trace>
  <inkml:trace contextRef="#ctx0" brushRef="#br0" timeOffset="643320.2823">20985 13022,'-99'174,"198"-348,-173 348,99-174,-1 0,1 0,-25-25,25 25,0-25,0 1,-25-1,0 0,0 0,0 0,-25 25,0-24,0 24,25-25,-25 25,1 0,-1 0,0 0,0 0</inkml:trace>
  <inkml:trace contextRef="#ctx0" brushRef="#br0" timeOffset="643690.9549">21184 12576,'-100'74,"200"-148,-200 173,100-74,25-25,-25 25,25 0,0-25,0 24,-1-24,1 0,-25-24,25 24,-25-25,25 0,-25 0,0 0,0 1,0-1,-25 0,0 0,0 0,1 1,-1 24,0-25,-25 25,26 0,-1 25,0-25</inkml:trace>
  <inkml:trace contextRef="#ctx0" brushRef="#br0" timeOffset="644122.7888">20415 13494,'0'25,"-25"-25,25 24,25-24,-25 25,24-25,1 0,0 0,0 0,24 0,-24 25,50-25,-26 0,1 0,-1 0,26 0,-1 0,1 0,-26 0,26 0,-1 0,1 0,-26 0,26 0,-1 0,-24 0,-1 0,1 0,-1 0,-24 0,25 0,-25 0</inkml:trace>
  <inkml:trace contextRef="#ctx0" brushRef="#br0" timeOffset="653972.5283">10319 9723,'0'0,"-25"0,0 0,1 0,-1 0,0 0,0 0,0 0,1 0,-1 0,0 0,0 0,0 0,1 0,-1 0,0 0,0 0,0 25,1-25,-1 0,0 0,25 25,-25-25,0 0,1 0,-1 25,0-25,0 25,0-25,1 24,-1-24,0 0,25 25,-25-25,0 25,1 0,-1-25,25 25,-25-1,0-24,25 25,-25 0,25 0,-24 0,-1 0,25-1,-25 1,25 0,-25 0,25 0,0-1,0 1,-25 0,25 0,0 0,0-1,0 1,0 0,0 0,0 0,0-1,0 1,0 0,0 0,25 0,-25-1,25 1,-25 0,0 0,25 0,0-25,-25 24,24 1,-24 0,25 0,0 0,-25-1,25 1,0-25,-1 25,-24 0,25 0,0-1,0 1,0 0,-1 0,1 0,0-25,25 24,-26 1,26-25,-25 25,24-25,1 25,-25-25,24 25,1-25,0 0,-1 0,1 25,24-25,-24 0,0 0,24 0,-24 0,24 0,-24 0,24 0,0 0,-24 0,24 0,-24-25,24 25,-24 0,24 0,-24-25,24 25,-24 0,0 0,24-25,-24 25,-1-25,26 25,-26-25,1 25,0-24,-1 24,1-25,-1 0,1 0,-25 25,24-25,-24-24,25 24,-25 0,-1 0,1-24,0 24,0 0,-25-24,25 24,-25-25,0 25,0-24,0 24,0-25,0 26,0-26,-25 0,25 1,-25-1,0 25,-24-24,24-1,-25 1,25 24,-24-25,-1 25,1-24,-26 24,26 0,-26 0,1 0,-1 25,-24-24,25 24,-1-25,1 25,-1 0,1 0,0 0,24 0,0 25,1-25,-1 0,1 24</inkml:trace>
  <inkml:trace contextRef="#ctx0" brushRef="#br0" timeOffset="654777.165">14933 10740,'25'0,"-1"0,1 0,0 0,0 0,0 0,-1 0,1 0,0 0,0 0,24 0,-24 0,25 0,-1 0,-24 0,25 0,-1 0,-24 0,25 25,-25-25,24 0,-24 0,25 0,-25 0,-1 0,26 0,-25 0,0 0,-1 0,1 0,-25-25,25 25,0 0,0 0</inkml:trace>
  <inkml:trace contextRef="#ctx0" brushRef="#br0" timeOffset="655921.163">8484 12551,'-25'0,"25"-25,0 1,25 24,-1 0,1-25,0 25,0 0,0 0,-1 0,1-25,25 25,-1 0,-24 0,25-25,-1 25,1-25,0 25,-1 0,1-24,24 24,-24 0,-1-25,1 25,0 0,-1 0,1 0,0 0</inkml:trace>
  <inkml:trace contextRef="#ctx0" brushRef="#br0" timeOffset="656405.8846">15057 12129,'0'0,"-25"0,0 0,25-24</inkml:trace>
  <inkml:trace contextRef="#ctx0" brushRef="#br0" timeOffset="656706.7132">16818 11981,'0'0</inkml:trace>
  <inkml:trace contextRef="#ctx0" brushRef="#br0" timeOffset="677807.8179">10145 17438,'0'-25,"-24"25,-1-25,0 25,25-25,-25 25,0 0,25-25,-24 25,-1-24,0 24,0-25,0 25,1 0,-1 0,0-25,0 25,0 0,1 0,-1 0,0-25,0 25,0 0,1 25,-1-25,0 0,0 0,0 25,1-25,-1 0,0 25,0-25,0 24,1-24,-26 25,25-25,0 25,0-25,1 25,-1-25,0 25,0-25,0 0,1 24,-1-24,0 25,0-25,0 25,1 0,-1-25,0 25,0-25,25 25,-25-1,1-24,-1 25,0 0,0 0,0 0,1-1,-1 1,0 0,25 0,-25 0,0-1,1 1,24 0,-25 0,0 0,25-1,-25 1,25 0,-25 0,1 0,24-1,0 1,-25 0,25 0,-25 0,25-1,-25-24,25 25,0 0,0 0,-25 0,25-1,0 1,0 0,0 0,0 0,25-1,0 1,-25 0,25 0,0 0,-1-25,-24 25,25-25,-25 24,25-24,0 25,0-25,-1 25,1-25,0 25,0-25,24 25,-24-25,0 24,25-24,-26 0,26 25,0-25,-26 0,26 0,0 25,-26-25,26 0,0 0,-1 0,1 0,-25 0,24 0,1 0,-25 0,24 0,1 0,-25 0,24 0,1-25,0 25,-1 0,1-25,-25 25,24-24,1 24,-1-25,-24 0,25 25,-25-25,24 0,-24 25,0-24,0-1,-1 0,1 0,0 0,0 0,-25 1,25-1,-25-25,0 25,25 1,-25-26,0 0,-25 1,25-1,0 1,-25-1,0 0,0 1,0 24,1-25,-26 1,0-1,26 1,-26-1,0 25,1-24,-1 24,1-25,24 25,-25 0,1 1,24 24,-25-25,25 25,-24-25,24 25,0 0,-24 0,24 0,0 0,0 0,0 0</inkml:trace>
  <inkml:trace contextRef="#ctx0" brushRef="#br0" timeOffset="678612.5692">10418 18405,'-24'0,"24"25,24-25,1 0,0 0,0 0,0 0,-1 0,1 0,0-25,0 25,0 0,-1 0,1 0,0 0,0 0,0 0,-1 0,-24-25,-24 25</inkml:trace>
  <inkml:trace contextRef="#ctx0" brushRef="#br0" timeOffset="678981.5077">10666 18182,'-99'0,"198"0,-198 25,99-1,0 1,0 0,0 0,0 0,0-1,-25 1,25 0,0 0,0 0,0-1,0 1,-24 0,24 0,0 0,0 0,0-1,0 1</inkml:trace>
  <inkml:trace contextRef="#ctx0" brushRef="#br0" timeOffset="680430.1988">9773 19000,'0'25,"25"-25,0 0,-25-25,25 25,0 0,-1-24,1 24</inkml:trace>
  <inkml:trace contextRef="#ctx0" brushRef="#br0" timeOffset="680876.9458">10195 18876,'-149'-49,"298"98,-298-73,174 24,-25 24,25-24,-25 25,25-25,-1 0,-24 25,25-25,-25 25,25-25,-25 25,25-25,-25 24,0 1</inkml:trace>
  <inkml:trace contextRef="#ctx0" brushRef="#br0" timeOffset="681249.923">10394 18901,'-50'75,"100"-150,-75 150,50-75,-1 24,1-24,0 0,-25-24,25 24,-25-25,0 0,0 0,-25 0,0 1,0-1,1 25,-1 0,0 0,0 0</inkml:trace>
  <inkml:trace contextRef="#ctx0" brushRef="#br0" timeOffset="681616.7369">10939 18976,'-25'0,"25"24,25-24,-25-24,25 24,0 0,0 0,-1 0,1 0,0 0,0 0,0 0,-1 0,1 0,0 0,-25-25,25 25,0 0</inkml:trace>
  <inkml:trace contextRef="#ctx0" brushRef="#br0" timeOffset="681852.6178">11162 18876,'-99'149</inkml:trace>
  <inkml:trace contextRef="#ctx0" brushRef="#br0" timeOffset="682253.4763">11559 18876,'-198'-24,"396"48,-371-48,173 48,25-24,-1 0,1 0,-25 25,25-25,-25 25,0 0,25 0,-25-1,25 1</inkml:trace>
  <inkml:trace contextRef="#ctx0" brushRef="#br0" timeOffset="682616.6843">11733 18876,'-25'75,"50"-150,-50 175,50-100,-25 24,25-24,0 0,-1 0,1 0,0-24,-25-1,0 0,0 0,-25 0,0 1,1 24,-1 0,0 0,0-25,0 25,1 0,-1 0,0 0</inkml:trace>
  <inkml:trace contextRef="#ctx0" brushRef="#br0" timeOffset="683081.4294">13048 19025</inkml:trace>
  <inkml:trace contextRef="#ctx0" brushRef="#br0" timeOffset="683312.6724">13221 19025,'199'-74</inkml:trace>
  <inkml:trace contextRef="#ctx0" brushRef="#br0" timeOffset="683621.4912">13891 18802,'0'-25,"-670"273,1216-421,-422 123,-248 124,124-49,0 0,0 0,0 0,0-1,0 1</inkml:trace>
  <inkml:trace contextRef="#ctx0" brushRef="#br0" timeOffset="683995.0819">14139 18827,'-124'74,"248"-148,-248 173,149-99,0 25,-1-25,1 0,0 25,0-25,0 0,-25-25,24 25,1-25,-25 0,0 0,0 1,-25 24,1-25,-1 25,0-25,0 25,0 0,1 0,-1-25,0 25,0 0,0-25</inkml:trace>
  <inkml:trace contextRef="#ctx0" brushRef="#br0" timeOffset="684704.9604">16396 18777,'25'0,"0"0,0 0,-25-25,24 25,1 0,0 0,0 0,0-24,-1 24,1 0,0 0,0 0</inkml:trace>
  <inkml:trace contextRef="#ctx0" brushRef="#br0" timeOffset="684954.8198">16644 18852,'273'-25</inkml:trace>
  <inkml:trace contextRef="#ctx0" brushRef="#br0" timeOffset="685205.5832">17512 18628,'348'-74</inkml:trace>
  <inkml:trace contextRef="#ctx0" brushRef="#br0" timeOffset="685861.322">18306 18479,'-74'-124,"-646"397,1192-372,-150 49,-421-74,74 124,0 0,1 0,-1 0,0 0,25 25,-25-25,0 0,25 25,-24-25,-1 25,25 0,-25-25,25 24,-25-24,25 25,0 0,0 0,25 0,0-25,0 25,-1-25,1 0,0 0,25 0,-26 0,1 0,0 0,25-25,-26 25,1 0,0 0,0-25,0 25,-1-25,1 25,-25-25,-25 25,1 0,24-25,0 50,0 0,0 0,0 0,0 0,0-1,0 1,0 0,0 0,0 0,0-1,0 1,0 0,0 0,0 0,0-1</inkml:trace>
  <inkml:trace contextRef="#ctx0" brushRef="#br0" timeOffset="686189.1181">18802 18529,'-74'99,"148"-198,-123 198,73-99,1 0,0-24,-25-1,0 0,0 0,-25 25,25-25,-25 25,1-25,-1 1</inkml:trace>
  <inkml:trace contextRef="#ctx0" brushRef="#br0" timeOffset="686502.9661">18976 18182,'149'-25,"-298"50,323-75,-174 25,0 1,0-1,-25 25,0-25,0 0,0 25,1-25,-1 1,-25 24,1 0,24 0,-25 0,0 0</inkml:trace>
  <inkml:trace contextRef="#ctx0" brushRef="#br0" timeOffset="689152.0192">11187 9798,'0'0,"0"-25,0 50,0 0,0-1,-25-24,25 25,0 0,0 0,25-25,-25-25,25 25,0-25,0 0,24 1,-24-1,25-25,-1 1,1-1,24 0,-24 1,24-26,1 26,-1-26,1 26,24-26,-25 26,1 24,-1-25,0 26</inkml:trace>
  <inkml:trace contextRef="#ctx0" brushRef="#br0" timeOffset="703465.7022">16148 9872,'0'25,"0"0,0 0,0-1,25-24,0 0,0 0,-1 0,1-24,0 24,0-25,24 25,1-25,0 0,-1 0,26-24,-26 24,26-25,-26 1,26-1,-26 25,26-24,-26-1,1 1,0-1,-1 25,-24-24,25 24,-26 0</inkml:trace>
  <inkml:trace contextRef="#ctx0" brushRef="#br0" timeOffset="708247.3874">17686 13395,'0'0,"-25"0,0 0,25-25,-24 25,-1 0,0 0,25 25,25-25,0 0,24 0,-24 0,0 0,0 0,24 0,-24 0,0 0,25-25,-26 25,1 0,0 0,0 0,0 0,-1 0,1 0,0 0,0 0,0 0,-1 0</inkml:trace>
  <inkml:trace contextRef="#ctx0" brushRef="#br0" timeOffset="708643.1622">18703 13692,'248'-74,"-496"148,521-148,-248 74,0 0,-1 0,1 0,0 0,0 0,-25 25,25-25</inkml:trace>
  <inkml:trace contextRef="#ctx0" brushRef="#br0" timeOffset="709425.2422">17761 13667,'0'-24,"0"48,0 1,0 0,-25-25,25 25,0 0,0-1,0 1,0 0,0 0,0 0,0-1,0 1,0 0,0 0,0-50,0 0,0 0,0 1,0-1,0 0,25 0,-25 0,0 1,0-1,0 0,0 0,0 0,24 25,1 25,0 0,0-25,-25 25,25 0,-1-1,-24 1,0 0,0 0,0 0,0-1,-24 1,-1 0,25 0,-25-25,0 25,0-1,1 1,-1-25,25 25,-25-25,0 25,25 0,-25-25</inkml:trace>
  <inkml:trace contextRef="#ctx0" brushRef="#br0" timeOffset="709846.999">18629 13891,'74'223,"-74"-248,-74-173,148 371,-74-198,0 1,0-1,0 0,0 0,0 0,25 25,0-24,-1 24,-24 24,-24-24,-1 25</inkml:trace>
  <inkml:trace contextRef="#ctx0" brushRef="#br0" timeOffset="710467.5608">16223 13519,'0'-25,"0"50,-25-50,25 50,0-1,0 1,0 0,0 0,0 0,0-1,0 1,0 0,0 0,0 0,0-1,0-48,0-1,0 0,0 0,0 0,0 1,25-1,-1 25,1 25,0-25,0 24,0-24,-1 25,1-25,0 25,0-25,0 25,-1-25,1 0,0 0,0 0,-25-25,25 25,-25-25,0 0,0 1,0-1,0 0,0 0,-25 25,25-25,-25 1,25-1,-25 25,25-25,-25 25,1 0</inkml:trace>
  <inkml:trace contextRef="#ctx0" brushRef="#br0" timeOffset="713117.5048">20464 12824,'0'-25,"0"0,25 25,-25-24,-25 24,0 0,1 0,-1 0,0 24,0-24,0 25,1 0,-1-25,0 25,25 0,-25-25,25 24,0 1,25-25,0 0,0 0,-1-25,1 25,0 0,0 0,0-24,-1 24,1-25,0 25,0-25,-25 0,25 25,-25-25,0 1,0 48,0 1,0 0,0 0,0 0,0-1,0 1,0 0,0 0,0 0,0-1,0 1,0 0,0 0,0 0,0 24,0-24,0 0,0 25,0-26,0 26,0-25,0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6:50:05.24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1637 2753,'0'0,"0"-24,0-1,0 0,0 0,-24 25,24-25,-25 25,25-25,-25 25,0 0,0 0,1 0,-1 0,0 25,0-25,0 25,1 0,-1 0,0 0,0-1,25 1,-25 0,1 25,24-26,-25 1,25 0,0 25,0-26,0 1,0 0,0 0,25 0,-25-1,24 1,1 0,-25 0,25-25,0 25,0-25,24 0,-24 24,0-24,0 0,-1 0,1-24,25 24,-25-25,-1 25,1-25,0 0,0 25,0-25,-1 25,-24-24,25 24,-25-25,-25 25,1 0,-1 0,0 0,0 0,0 0,25 25,-24-25,-1 0,50 0,-25-25,24 25,1-25,0 25,-25-25,25 25,0 0,-1 25,-24 0,25-25,-25 25,0-1,25 1,-25 0,0 0,0 0,0-1,0 1,0 0,0 0,0 0,0-1,0 1,0 0</inkml:trace>
  <inkml:trace contextRef="#ctx0" brushRef="#br0" timeOffset="343.1173">2134 2952,'0'-25,"0"50,-25-25,25 25,-25-1,0-24,25 25,-25 0,25 0,-24 0,24-1,0 1,-25-25,25 25,0 0,0 0,0-1,0 1,0 0,25 0,-1-25,-24 25,25-25,0 0,0 0</inkml:trace>
  <inkml:trace contextRef="#ctx0" brushRef="#br0" timeOffset="672.0273">2506 3026,'0'25,"24"0,-24 0,0-1,25-24,-25 25,0 0,25 0,-25 0,0-1,0 1,0 0,0 0,0 0,-25-1,0-24,1 0,-1 0,0 0</inkml:trace>
  <inkml:trace contextRef="#ctx0" brushRef="#br0" timeOffset="1134.8892">2679 3125,'25'0,"0"0,-25 25,25-25,-25 25,0 0,0 0,24-25,-24 24,0-48,25 24,-25-25,25 25,0 0,0 0,-1 0,-24 25,25-25,0 0,0 0,-25-25,0 0,0 0,0 0,-25 25,0-24,25-1,-25 25,1-25,-1 25</inkml:trace>
  <inkml:trace contextRef="#ctx0" brushRef="#br0" timeOffset="1406.7342">3151 2902,'0'0,"24"0,1 25,0-25,-25 25,25-25,0 25,-1-1,-24 1,25-25,-25 25,25 0,-25 0,25-1,-25 1,0 0,0 0,0 0,0-1,0 1,0 0,0 0,-25 0,0-1,0 1,1-25,-1 25</inkml:trace>
  <inkml:trace contextRef="#ctx0" brushRef="#br0" timeOffset="2154.7197">3572 2902,'0'0,"25"0,-25 25,0 0,0 0,0-1,0 1,0 0,25 0,-25 0,0-1,0 1,0 0,0 0,25 0,-25-1,0 1,0 0,0-50,-25 25,25-25,-25 1,0 24,25-25,0 0,25 0,0 25,-25-25,25 25,-1 0,-24-24,25 24,0-25,0 0,0 0,-1 25,-24-25,25 25,-25-24,0 48,0 1,0 0,0 0,0 0,25-1,-25 1,0 0,25-25,-25 25,0 0,25-1,-25 1,0 0,24-25</inkml:trace>
  <inkml:trace contextRef="#ctx0" brushRef="#br0" timeOffset="2430.7735">4242 3001,'25'0,"0"0,-25 25,24-25,-24 25,0 0,25 0,-25-1,0 1,0 0,0 0,0 0,-25-1,25 1,-24 0,-1 0,0-25</inkml:trace>
  <inkml:trace contextRef="#ctx0" brushRef="#br0" timeOffset="2861.5475">4416 3026,'0'0,"24"0,1 0,0 0,0 25,-25 0,25 0,-25-1,0 1,0 0,0 0,0-50,0 0,24 25,1 0,0 0,0 0,0 0,-1 25,1-25,-25-25,0 0,0 1</inkml:trace>
  <inkml:trace contextRef="#ctx0" brushRef="#br0" timeOffset="3117.3839">4192 2927,'0'0,"-24"0,-1 0,25 25,0 0,-25-1,25 1,0 0,0 0,0 0,0-1,0 1,0 0,0 0,25 0,-25-1,25 1,-25 0,24 0,-24 0,25-1,0 1,0 0,0-25</inkml:trace>
  <inkml:trace contextRef="#ctx0" brushRef="#br0" timeOffset="3350.3412">4887 2902,'0'25,"25"-25,-25 25,0 0,0-1,24-24,-24 25,0 0,0 0,0 0,0-1,0 1,0 0,-24 0,24 0,-25-25,0 24,25 1</inkml:trace>
  <inkml:trace contextRef="#ctx0" brushRef="#br0" timeOffset="3962.874">5482 3101,'25'0,"0"0,0 0,-1 0,1 0,0 0,0 0,0 0,-1 0,1 0,0 0,0 0</inkml:trace>
  <inkml:trace contextRef="#ctx0" brushRef="#br0" timeOffset="4344.7691">5631 3274,'0'0,"-25"0,25 25,0 0,25-25,0 25,0-25,-1 0,1 0,0 0,0 0,0-25,-1 25,1 0,0 0,0 0,0-25,-1 25,1 0,0 0,0 0</inkml:trace>
  <inkml:trace contextRef="#ctx0" brushRef="#br0" timeOffset="8516.9148">7789 2530,'0'-25,"0"0,0 50,0 0,0 0,0 0,0-1,0 1,0 0,0 25,0-25,0-1,0 1,0 0,0 0,25 0,-25-1,0 1,25-25,-25 25</inkml:trace>
  <inkml:trace contextRef="#ctx0" brushRef="#br0" timeOffset="8823.6904">8111 2729,'25'0,"0"24,0-24,0 0,0 0,-1 0,1 0,0 0,0 0,0-24,-25-1,0 0,0 0,-25 25,0-25,0 25,0-25,1 25,-1 0,0 0,0 0,0 0,0 0,1 0,-1 0</inkml:trace>
  <inkml:trace contextRef="#ctx0" brushRef="#br0" timeOffset="9778.6058">9054 2431,'25'0,"-25"-25,25 25,-25-25,24 25,-24 25,25-25,-25 25,25-25,-25 25,0-1,0 1,0 0,0 0,-25-25,25 25,-25-1,1 1,-1 0,50-25,-1 0,1 0,0 0,0 25,0-25,-1 0,1 0,0 25,0-25,-25 25,0-1,0 1,0 0,-25-25,25 25,-25-25,0 25,1-25,-1 24,0-24,0 0,0 25,1-25,-1 0,0 0</inkml:trace>
  <inkml:trace contextRef="#ctx0" brushRef="#br0" timeOffset="10086.5978">9575 2629,'0'25,"25"-25,0 0,-1 0,1 0,0-25,0 25,0 0,-1 0,1 0,0 0,0 0,0 0,-1 0,1 0</inkml:trace>
  <inkml:trace contextRef="#ctx0" brushRef="#br0" timeOffset="10323.446">9873 2530,'-25'0,"25"-25,-25 25,0 0,0 0,1 0,24 25,0 0,0 0,0-1,0 1,24 0,-24 0,25 0,-25 0,0-1,25 1,0 0,-25 0</inkml:trace>
  <inkml:trace contextRef="#ctx0" brushRef="#br0" timeOffset="10623.2686">10170 2505,'0'0,"25"0,0 0,-25 25,25-25,-25 25,24 0,-24-1,25-24,-25 25,0 0,0 0,0 0,0 0,0-1,0 1,0 0,0 0,-25 0,1-1,24 1,-25-25,25 25,-25-25,25 25,-25-25,0 0,1 0,-1 0</inkml:trace>
  <inkml:trace contextRef="#ctx0" brushRef="#br0" timeOffset="11070.1847">10394 2580,'24'0,"1"0,-25 24,0 1,0 0,0 0,0 0,0 0,25-25,-25 24,25-24,-25-24,25 24,-1-25,-24 0,25 25,0 0,0 0,0 25,-1-25,-24 25,25-25,0 0,-25 24,25-24,-25 25,0-50,0 1,0-1,0 0,0 0,-25 0,25 0,-25 1</inkml:trace>
  <inkml:trace contextRef="#ctx0" brushRef="#br0" timeOffset="11287.06">10964 2257,'0'0,"25"25,0-25,-25 25,24-25,1 25,0-25,-25 24,0 1,25 0,-25 0,25 0,-25-1,0 1,0 25,0-25,0 24,-25-24,0 0,0 0</inkml:trace>
  <inkml:trace contextRef="#ctx0" brushRef="#br0" timeOffset="11800.9507">9377 1960,'0'0,"-25"0,0 0,25 24,-25-24,0 25,25 0,-25-25,25 25,-24 0,24-1,-25 1,0 0,25 25,-25-26,0 1,25 25,-24-25,-1 24,0-24,25 25,-25-26,0 26,25-25,-24 0,24 24,-25-24,25 0,0 25,0-26,0 1,0 0,25 25,-25-26,24 1,1 25,-25-25,25-1,0 1,24 25,-24-25,0-1</inkml:trace>
  <inkml:trace contextRef="#ctx0" brushRef="#br0" timeOffset="12681.6782">7491 3398,'-24'0,"-1"0,25-25,25 25,-1 0,1 0,0 0,0 0,0 0,-1 0,1 0,0 0,25 0,-26 0,26 0,-25 0,24 0,26 0,-26 0,1 0,24 0,-24 0,25 0,-1 0,0 0,1 0,-1 0,25 0,-24 0,-1 0,25 0,-24 0,24 0,0 0,-24 0,24 0,0 0,0 0,-24 0,24 0,0 0,0 0,1 0,24 0,-25 0,0 0,0 0,1 0,-1 0,0 0,0 0,0 0,25-24,-24 24,-1 0,-25 0,26 0,-1 0,0 0,0 0,-24 0,24 0,-25-25,1 25,-1 0,0 0,-24 0,24 0,-24 0,0 0,-1 0,-24 0,25 0,-25 0,-1-25,1 25,0 0,0 0,-50 0,0 0</inkml:trace>
  <inkml:trace contextRef="#ctx0" brushRef="#br0" timeOffset="14629.1143">8335 3572,'0'-25,"-25"25,25-25,0 50,0 0,0 0,25-25,-25 24,0 1,0 0,25-25,-25 25,0 0,0 0,0-1,0 1,0 0,0 0,0 0,0-1,0 1,-25 0,0 0,0 0,0-25,1 0,24 24,-25-24,0 0,25-24,-25 24,0 0</inkml:trace>
  <inkml:trace contextRef="#ctx0" brushRef="#br0" timeOffset="15125.0286">8484 3696,'24'0,"-24"25,0 0,0-1,25 1,0 0,0 0,0-25,-25 25,24-25,1 0,0 0,0 0,0 0,-1 24,1-24,0 0,0 0,0 0,-25-24,0-1,-25 0,0 0,0 0,0 1,1-1,-1 0,0 25,25-25</inkml:trace>
  <inkml:trace contextRef="#ctx0" brushRef="#br0" timeOffset="15889.0213">9525 3522,'0'-25,"-24"25,-1 0,0 25,0 0,0 0,1 0,-1-1,25 1,-25 0,0 25,25-25,0-1,-25 1,25 25,0-25,0-1,0 1,25 0,0 0,-25 0,25-1,0 1,-1-25,1 25,25-25,-25 0,-1 25,1-25,0 0</inkml:trace>
  <inkml:trace contextRef="#ctx0" brushRef="#br0" timeOffset="18414.8021">10319 3696,'25'0,"0"0,-25 25,25-25,-25 25,0-1,24-24,-24 25,0 0,25 0,-25 0,0-1,0 1,0 0,0 0,-25-25,25 25,0-50,0 0,0 0,0 0,0 1,0-1,0 0,0 0,0 0,-24 25,24-24,0-1,0 0,-25 25,25-25,0 50,0 0,-25 0,25-1,0 1,0 0,0 0,0 0,0-1,0 1,0 0,0 0,0 0,0-1,25-24,-25 25,0 0,0 0,0 0,0-50</inkml:trace>
  <inkml:trace contextRef="#ctx0" brushRef="#br0" timeOffset="18846.7591">9947 3845,'0'-25,"-25"25,50 0,0 0,0 0,-1 0,1 0,0 0,0 0,0 0,-1 0,1-25,0 25,0 0</inkml:trace>
  <inkml:trace contextRef="#ctx0" brushRef="#br0" timeOffset="19381.2289">10766 3894,'0'25,"24"-25,1 0,0 0,0 0,0-25,-1 25,1 0,0 0,0 0,0 0,-1 0,1 0,0 0</inkml:trace>
  <inkml:trace contextRef="#ctx0" brushRef="#br0" timeOffset="19778.0778">10865 3795,'0'-25,"-25"25,25 25,0 0,0 0,0 0,0-1,0 1,0 0,0 0,0 0,0-1,25-24,-25 25,0 0,0 0,0 0</inkml:trace>
  <inkml:trace contextRef="#ctx0" brushRef="#br0" timeOffset="20111.8865">11262 3770,'24'0,"-24"25,0 0,25-25,-25 25,0 0,25-1,-25 1,0 0,0 0,0 0,0-1,0 1,0 0,0 0,-25 0,25-1,-25-24,25 25,-24-25,-1 0</inkml:trace>
  <inkml:trace contextRef="#ctx0" brushRef="#br0" timeOffset="20596.3547">11435 3894,'0'0,"25"-24,0 24,0 24,-25 1,0 0,25-25,-25 25,0 0,24-1,-24 1,25-25,0 0,-25-25,25 1,0-1,-1 0,1 25,0 0,0 25,0-25,-25 25,24-25,-24 24,25-24,-25-24,0-1,0 0,0 0,-25 0,25 1,-24 24,24-25,-25 0,0 0,0 25,25-25</inkml:trace>
  <inkml:trace contextRef="#ctx0" brushRef="#br0" timeOffset="20804.3691">11262 3621,'0'-24,"24"24,1 0,0 0</inkml:trace>
  <inkml:trace contextRef="#ctx0" brushRef="#br0" timeOffset="21189.3429">11981 3572,'25'0,"0"0,-1 0,-24 25,25-25,0 0,-25 24,25-24,0 25,-25 0,24-25,-24 25,0 0,25 0,-25-1,0 1,25 0,-25 0,0 0,0-1,0 26,0-25,0 0,-25 24,0-24,25 0,-24 24,-1-24,0 0,-25 25,26-26,-26 1,0 25,1-25</inkml:trace>
  <inkml:trace contextRef="#ctx0" brushRef="#br0" timeOffset="24522.8014">2059 4614,'0'0,"0"-25,0 0,0 0,0 50,0 0,0 0,0-1,0 1,25 0,-25 25,0-26,25 26,-25-25,0 25,0-26,25 1,-25 25,0-25,0-1,0 1,0 0,0 0,0 0,0-1,0 1,-25-25,25-25,-25 25,25-24,-25-1,25 0,-25 0,25 0,0-24,-24 24,24-25,0 1,0 24,0-25,0 1,0-1,0 25,0-24,0 24,0-25,0 25,0 1,0-1,0 0,0 0,24 25,-24-25,25 1,0 48,0-24,0 25,-1 0,1 0,-25 0,25-1,0 1,-25 25,0-25,25-1,-25 26,0-25,0 0,0-1,0 1,0 25,0-25,-25 0,25-1,-25 1,0 0,0-25,1 0,-1 0,0-25,0 25,0 0,25-25,0 1,-24 24,48 0,1 24,0 1,0-25,-25 25,25-25,-1 25,1 0,0-1,0 1,0-25,-1 25,1 0,0-25,25 25,-26-25,1 0,0 24,0-24,0 0,-1 0,1 0,0 0,0 0,0 0,-25-24,24 24,-24-25,0 0,-24 0,-1 25,25-25,-25 25,0 0,25-24,-25 24,1 0,24 24,0 1,0 0,0 0,24 0,1-1,0 1,0-25,-25 25,25-25,-1 0,-24-25,0 0,25 25,0 0,0 0,0-24,-1 24,1 0,0-25,0 0,0 25,-25-25,24 0,-24 1,25-1,-25 0,0 0,0 0,0 1,0-1,0 0,0 0,0 0,0 0,0 1,0-1,-25 0,25 0,-24 0,24 1,-25-1,25 0,-25 25,25-25,0 50,25 0,-25 0,0-1,25 1,-25 25,0-25,24 24,-24-24,0 25,25-25,-25 24,25 1,-25-25,25 24,-25-24,0 25,0-26,0 1,0 0,0 0</inkml:trace>
  <inkml:trace contextRef="#ctx0" brushRef="#br0" timeOffset="24809.6491">2878 5184,'0'0,"0"-25,0 1,0-1,0 0,24 25,-24-25,25 25,-25-25,25 25,0-24,0 24,-25-25,25 25,-1-25,1 25,0-25,0 25,0 0,-1 0,1 0,-25 25,25 0,0 0,-25-1,0 1,25 0,-25 0,0 0,0-1,0 1,24 0,-24 0,0 0,0-1,25-24</inkml:trace>
  <inkml:trace contextRef="#ctx0" brushRef="#br0" timeOffset="26966.0466">3572 5085,'-25'0,"1"0,24 25,-25-25,25 25,-25-25,25 24,-25 1,25 0,0 0,0 0,0-1,0 1,25-50,0 25,-25-24,25 24,-25-25,24 0,-24 0,25 25,-25-25,25 50,-25 0,25-25,-25 25,0 0,25-25,-1 0,1 0,-25-25,0 0,25 25,-25-25,25 25,0 0,-25 25,24-25,-24 25,0 0,0-1,25 1,-25 0,0-50,0 0,25 25,-25-24,25 24,-25-25,25 25,-25-25,24 0,-24 0,25 25,0-24,-25 48,25-24,-25 25,0 0,25 0,0 0,-25-1,0 1,24 0,-24 0,25-25,0 0,-25-25,25 25,-25-25,25 0,-25-24,24 24,-24-25,25 26,0-26,-25 0,0 1,25 24,-25-25,0 1,0 24,0-25,0 25,0 1,0-1,0 0,0 0,-25 0,25 1,-25 24,0 0,25 24,-24 1,24 0,-25 0,25 0,0-1,0 1,0 0,0 25,0-25,0-1,0 26,25-25,-25 0,0 24,24-24,-24 0,25 0,0 24,-25-24,25 0,-25 0,25-1,-25 1,24-25,-24-25,0 1,25 24,-25-25,0 0,25 25,-25-25,25 0,0 1,-1-1,1 25,0 0,-25 25,0-1,0 1,0 0,0 0,0 0,0-1,0 1,0 0,0 0,0 0,0-50,25 25,-25-25,0 0,25 0,-1 1,-24-1,25 25,-25-25,25 25,0 0,-25-25,25 25,-25 25,24-25,-24 25,0 0,25-1,-25 1,0 0,0 0,0 0,0-1,0 1,0 0,0 0,0 0,0-1,0 1,0 0,0 0,0 0,-25-25,25 24,-24-24,-1-24,0 24,25-25,-25 25,25-25,25 25,-25 25,25-25,-25 25,25-25,-1-25,1 25,-25-25,25 25,-25-25,25 25,0-25,-25 1,24 24,-24-25,25 0,0 25,-25-25,25 0,-25 1,25-1,-25 0,24 0,1 25,-25-25,25 1,-25-1,0 0,25 0,-25 0,0 1,-25-1,0 0,0 25,1 25,24 0,-25-1,0 1,25 0,0 0,0 0,0-1,0 1,25 0,-25 0,25-25,-25 25,24-25,1 24,0-24,-25 25,25-25,0 0,0 0,-1 0,1-25,0 25,0-24</inkml:trace>
  <inkml:trace contextRef="#ctx0" brushRef="#br0" timeOffset="27493.7428">2878 5631,'24'0,"1"0,0 0,0 0,25-25,-26 25,26 0,24 0,-24 0,0 0,24 0,0 0,1 0,-26 0,26 0,-1 0,1 0,-1 0,0 0,1 0,-1 0,1 0,-26 0,26 0,-26 0,1 0,0 0,-1 0,1 0,-1 0,-24 0,25 0,-25 0,-1 0,26 0,-25 0,0 0,-1 25</inkml:trace>
  <inkml:trace contextRef="#ctx0" brushRef="#br0" timeOffset="29900.7705">8360 5457,'0'-25,"0"0,0 1,0-1,0 0,0 50,0 0,0-1,0 1,0 0,0 0,24 0,-24-1,0 1,0 0,0 0,0 0,0-1,0 1,0 0,0 0,0 0,0-1,0 1,0 0</inkml:trace>
  <inkml:trace contextRef="#ctx0" brushRef="#br0" timeOffset="30333.2473">8707 5556,'0'-25,"0"1,0 48,0 1,0 0,25 0,-25 0,24-1,-24 1,25-25,-25 25,25-25,-25 25,25-25,0 0,-1 0,1 0,0-25,0 25,-25-25,0 0,0 1,0-1,-25 0,0 0,0 0,1 1,-1 24,0-25,0 25,0-25,1 25,-1 0</inkml:trace>
  <inkml:trace contextRef="#ctx0" brushRef="#br0" timeOffset="31599.0737">9674 5259,'0'-25,"-25"25,1 0,24 25,-25-1,0 1,25 0,-25-25,0 25,25 0,-24 24,-1-24,25 0,-25 0,25-1,0 26,-25-25,25 0,0-1,0 26,0-25,0 0,0-1,25 1,-25 0,25 0,-25 0,25 0,-1-25,1 24,0-24,0 25,0-25,-1 0,1 0,25 0,-25 0,-1 0</inkml:trace>
  <inkml:trace contextRef="#ctx0" brushRef="#br0" timeOffset="32647.6531">9897 5482,'0'-25,"0"0,25 25,-25-25,25 25,0 0,0 0,-1 0,-24 25,25-25,-25 25,0 0,0 0,0-1,0 1,25-25,0 25,0-25,-1 0,1 0,-25 25,25-25,-25 25,0-1,0 1,-25-25,25 25,-25-25,1 0,-1 25,0-25,0 0,0 0,1 0,-1 0,0 0,25-25,-25 25</inkml:trace>
  <inkml:trace contextRef="#ctx0" brushRef="#br0" timeOffset="32999.6995">10369 5631,'0'-25,"25"25,-1 0,1 0,0 0,0 0,0 0,-1 0,1-25,0 25,0 0,0 0,-1 0,1 0,0 0,0 0</inkml:trace>
  <inkml:trace contextRef="#ctx0" brushRef="#br0" timeOffset="33270.5977">10518 5482,'0'0,"-25"0,25-25,-25 25,0-25,25 50,0 0,25 0,-25-1,0 1,25 0,-25 0,0 0,25-1,-25 1,0 0,0 0,24 0</inkml:trace>
  <inkml:trace contextRef="#ctx0" brushRef="#br0" timeOffset="33584.1208">10865 5482,'0'25,"25"-25,-1 24,1 1,0-25,-25 25,0 0,25-25,-25 25,0-1,0 1,0 0,0 0,0 0,0-1,0 1,-25-25,25 25,-25-25,0 0,25 25,-24-25,-1 0,0 0,0 0,0-25</inkml:trace>
  <inkml:trace contextRef="#ctx0" brushRef="#br0" timeOffset="33809.9855">10790 5209,'0'-25,"25"50</inkml:trace>
  <inkml:trace contextRef="#ctx0" brushRef="#br0" timeOffset="34499.656">11187 5531,'0'25,"0"-50,0 50,0 0,0 0,0 0,0-1,0 1,25-25,-25 25,25-25,0 0,-1 0,1-25,0 25,-25-25,25 1,-25 48,25 1,-25 0,25-25,-25 25,24 0,1-25,-25 24,25-24,0 0,-25-24,25 24,-25-25,24 25,-24-25,0 0,0 0,0 1,0-1,-24 0,-1 25,0-25,0 25</inkml:trace>
  <inkml:trace contextRef="#ctx0" brushRef="#br0" timeOffset="34765.7797">11659 5383,'0'0,"24"0,1 0,0 0,0 0,0 0,-1 24,1-24,-25 25,25 0,0 0,-25 0,0-1,25 1,-25 0,0 0,0 0,0-1,0 1,0 0,-25 0,25 0,-25-1,0 1,0 0</inkml:trace>
  <inkml:trace contextRef="#ctx0" brushRef="#br0" timeOffset="35410.6578">8211 4167,'0'25,"25"-25,-1 0,1-25,0 25,25 0,-26-25,26 25,0 0,-1-24,26 24,-26-25,1 25,-1 0,1 0,0 0,-26 0,26 0,-25 0,0 0,-1 0,1 0,0 0,-25 25</inkml:trace>
  <inkml:trace contextRef="#ctx0" brushRef="#br0" timeOffset="35566.6596">8335 4415,'0'0,"-25"25,50-25,0 0,-1 0,1 0,25-25,-25 25,24 0,1-25,-1 25,1 0</inkml:trace>
  <inkml:trace contextRef="#ctx0" brushRef="#br0" timeOffset="36319.1421">12303 5680,'0'-25,"-24"25,48 0,1 0,0 0,0 0,0 0,-1 0,1 0,0 0,0 0,0 0,0 0,-1 0,1 0,0 0,-25-24,25 24,0 0,-1 0</inkml:trace>
  <inkml:trace contextRef="#ctx0" brushRef="#br0" timeOffset="36641.6403">12874 5507,'25'0,"0"0,-25-25,24 25,1 0,-25 25,0-1,25-24,-25 25,0 0,0 0,0 0,0-1,0 1,0 0,0 0,0 0,0-1,0 1,-25 0,25 0,-25-25,25 25,-24-25,-1 0,25-25</inkml:trace>
  <inkml:trace contextRef="#ctx0" brushRef="#br0" timeOffset="37124.5835">13122 5556,'25'0,"-25"25,0 0,25-25,-25 25,24-1,-24 1,25 0,0 0,0-25,-25 25,25-25,-1 24,1-24,-25-24,25 24,-25-25,0 0,0 0,0 0,0 1,25 24,0 24,-1-24,-24-24,0-1,0 0,0 0,-24 0,24 1,-25-1,25 0,-25 25,25-25,-25 0,25 1,-25-1,1 25</inkml:trace>
  <inkml:trace contextRef="#ctx0" brushRef="#br0" timeOffset="37424.6095">13693 5259,'24'0,"1"0,0 0,0-25,0 25,-25 25,24-25,1 0,0 24,0 1,0-25,-25 25,24 0,1 0,-25-1,25 1,-25 0,0 25,0-26,0 26,0-25,0 24,0-24,0 25,-25-25,25 24,-25-24,1 0,-1 0,-25 0,25-1</inkml:trace>
  <inkml:trace contextRef="#ctx0" brushRef="#br0" timeOffset="37877.6198">12279 5209,'-25'0,"0"25,0-25,25 25,-25-25,1 24,-1 1,0 0,25 0,-25 0,0 24,25-24,0 0,-24 24,24-24,0 0,0 25,0-26,0 26,0-25,24 24,-24-24,25 0,0 25,0-25,0 24,-1-24,26 0,-25 24,24-24,-24 0,25 0</inkml:trace>
  <inkml:trace contextRef="#ctx0" brushRef="#br0" timeOffset="38894.4539">10195 4242,'-25'0,"0"0,50 0,-25 24,25-24,0 0,0 0,24 0,1 0,0 25,-1-25,1 0,24 0,1 0,-1 0,0 0,1 0,-1 25,1-25,-1 0,0 0,-24 0,24 25,-24-25,0 0,-1 0,1 0,0 0,-26 0,1 25,0-25,0 0,0 0</inkml:trace>
  <inkml:trace contextRef="#ctx0" brushRef="#br0" timeOffset="39592.055">14685 5209,'0'0,"-25"0,0 0,25 25,-25-25,1 25,24-1,-25 1,25 0,-25 0,0 0,25 24,0-24,-25 25,25-26,0 26,0-25,0 0,0 24,0-24,0 0,0 0,0-1,25 1,-25 0,25-25,0 25,0-25,-1 25</inkml:trace>
  <inkml:trace contextRef="#ctx0" brushRef="#br0" timeOffset="39857.8007">14784 5631,'25'0,"-25"-25,25 25,-1 0,1 0,0 0,0 0,0 0,-1 0,-24-25,25 25,0 0,0 0</inkml:trace>
  <inkml:trace contextRef="#ctx0" brushRef="#br0" timeOffset="40189.8656">15280 5432,'0'-25,"0"1,-25 24,25 24,0 1,0 0,0 0,0 0,0-1,0 1,0 0,0 0,0 0,0-1,0 1,0 0,0 0,0 0,0-1,0 1,0 0</inkml:trace>
  <inkml:trace contextRef="#ctx0" brushRef="#br0" timeOffset="40466.0194">15503 5631,'25'0,"0"-25,0 25,-1 0,1-25,0 25,0 0,0 0,0 0,-1 0,1 0,0 0,0 0</inkml:trace>
  <inkml:trace contextRef="#ctx0" brushRef="#br0" timeOffset="40764.5875">16024 5407,'0'25,"25"-25,-25 25,25-25,-25 25,0 0,25-25,-25 24,0 1,0 0,0 0,0 0,0-1,0 1,0 0,0 0,-25-25,25 25,-25-1,0-24,25 25,-25-25,1 0,-1 0</inkml:trace>
  <inkml:trace contextRef="#ctx0" brushRef="#br0" timeOffset="41226.5402">16247 5507,'0'0,"25"0,-25 24,0 1,0 0,0 0,0 0,0-1,25-24,0 0,0 0,-1 0,-24-24,25 24,-25-25,25 25,0 0,-25 25,25-25,-1 24,1-24,0 0,0 0,-25-24,0-1,0 0,0 0,-25 0,0 1,25-1,-25 25,1-25,-1 25,0-25</inkml:trace>
  <inkml:trace contextRef="#ctx0" brushRef="#br0" timeOffset="41421.7657">16024 5184,'0'-25,"0"1,0-1,0 0,25 25</inkml:trace>
  <inkml:trace contextRef="#ctx0" brushRef="#br0" timeOffset="41775.8552">16892 5060,'0'0,"25"0,0 0,-25 25,25-25,0 0,-1 25,1 0,0-1,0 1,-25 0,0 0,25 0,-25-1,0 1,0 25,0-25,0 24,0-24,-25 25,25-1,-25 1,0-1,0 1,1-25,-26 24,0 1,1 0,-26-25,1 24,-1 1,-24-1,0 1</inkml:trace>
  <inkml:trace contextRef="#ctx0" brushRef="#br0" timeOffset="44322.9562">7541 6548,'0'0,"-25"0,0-24,1-1,48 25,1 0,-25-25,25 25,0 0,0 0,-1 0,1 0,0 0,0 0,0 0,-1 0,26 0,-25 0,0 0,24 0,-24 0,25 0,-26 0,26 0,0 0,-1 0,1 0,0 0,-1 0,1 0,-1 0,26 0,-26 0,26 0,-1 0,-24 0,24 0,1 0,-1 0,0 0,1 0,-26 0,26 0,-1 0,1 0,-1 0,1 0,-1 0,25 0,-24 0,-1 0,0 0,1 0,-1-25,1 25,24 0,-25 0,1 0,-1 0,1 0,24 0,-25 0,1 0,-1 0,0 0,1 0,24 0,-25 0,1 0,-1 0,1 0,-1 0,1 0,24 0,-25 0,1 0,-1 0,0 0,26 0,-26-25,0 25,1 0,-1 0,1 0,-1 0,1 0,-1 0,0 0,1 0,-1 0,1 0,-1 0,0 0,1 0,-1 0,1 25,-1-25,0 0,1 0,-1 0,1 0,-1 0,25 0,-24 0,-1 0,1 0,-1 0,0 0,1 0,-1 0,1 0,-1 0,1 0,-1 0,0 0,1 0,-1 0,1 0,-1 0,0 0,26 0,-26 0,0 0,1 0,24 0,-25 0,1 0,-1 0,26 0,-26 0,25 0,-24-25,24 25,-25 0,25 0,-24 0,-1 0,25 0,-24 0,24 0,-24 0,24 0,-25 0,1 0,24 0,-25 0,1 0,24 0,-25 0,25 0,-24 0,-1 0,26 0,-26 0,0 0,1 0,24 0,-25 0,1 0,-1 0,1 0,-1 0,0 0,1 0,-1 0,1 0,-1 0,1 0,-26 0,1 0,24 0,-24 0,-1 0,1 0,-25 0,24 0,-24 0,25 0,-25 0,-1 0,1 0,0 0,-50-24</inkml:trace>
  <inkml:trace contextRef="#ctx0" brushRef="#br0" timeOffset="45830.0801">9501 7243,'0'0,"0"-25,-25 0,25 1,0-1,0 50,0-1,0 1,0 0,0 0,0 0,0-1,0 1,0 0,25-25,-25 25,0 0,24-25,1 0,0 0,-25-25,25 25,0 0,-1 0,-24 25,25-25,0 0,0 0,0 0,-1-25,-24 0,0 0,0 0,-24 25,-1-24,25-1,-25 25,0-25,25 0,-25 25,25-25,-24 25,24-24,-25 24</inkml:trace>
  <inkml:trace contextRef="#ctx0" brushRef="#br0" timeOffset="46845.1605">9848 6970,'0'-25,"0"1,0-1,25 25,-1-25,1 0,0 25,0 0,0 0,-25 25,24-25,-24 25,0 0,0-1,0 1,0 0,-24-25,24 25,0 0,-25-25,25 24,-25-24,25 25,-25-25,50 0,0 0,-25-25,25 25,-1 0,1 0,-25-24,25 24,0 0,0 0,-1 0,-24-25,25 25,0 0,0 0</inkml:trace>
  <inkml:trace contextRef="#ctx0" brushRef="#br0" timeOffset="47301.2223">10245 7441,'0'0,"24"0,-24-24</inkml:trace>
  <inkml:trace contextRef="#ctx0" brushRef="#br0" timeOffset="48496.36">10741 7094,'0'0,"0"-25,0 1,-25 24,25-25,-25 0,0 25,1 0,-1 0,25 25,-25-25,25 25,-25-1,0-24,25 25,-24 0,-1 0,25 0,-25-1,25 1,0 0,0 0,0 0,0-1,0 1,0 0,0 0,0 0,25-1,-25 1,0 0,25 0,-1-25,-24 25,25-25,0 0,0 0</inkml:trace>
  <inkml:trace contextRef="#ctx0" brushRef="#br0" timeOffset="48803.1842">11063 7119,'0'-25,"0"50,0 0,0 0,0-1,0 1,0 0,0 0,0 0,0-1,0 1,0 0,0 0,0 0,0-1,25 1</inkml:trace>
  <inkml:trace contextRef="#ctx0" brushRef="#br0" timeOffset="49028.0551">11212 7293,'25'0,"-25"-25,25 25,-1 0,1 0,0 0,0-25,0 25,0 0,-1 0,1 0,0 0,0 0,0 0</inkml:trace>
  <inkml:trace contextRef="#ctx0" brushRef="#br0" timeOffset="49262.1922">11535 7144,'0'0,"-25"0,0 0,0 0,0 0,1 0,-1 0,0 0,25 25,-25-25,25 24,0 1,0 0,0 0,0 0,0-1,25 1,-25 0,0 0,25 0,-25-1,25-24,-25 25,24 0,-24 0</inkml:trace>
  <inkml:trace contextRef="#ctx0" brushRef="#br0" timeOffset="49714.6187">11659 7268,'0'25,"0"-1,0 1,0 0,24-25,-24 25,25-25,-25 25,25-25,-25 24,25-24,0 0,-1 0,1-24,-25-1,25 25,-25-25,25 25,-25-25,25 25,-1 0,-24 25,25-25,-25 25,25-25,0 25,0-1,-1-24,1 25,-25-50,0 1,0-1,0 0,0 0,0 0,-25 1,25-1,-24 0,24 0,0 0,-25 1,25-1</inkml:trace>
  <inkml:trace contextRef="#ctx0" brushRef="#br0" timeOffset="50019.6285">12006 6945,'0'0,"25"0,-1 0,1 0,0 0,0 25,0-25,-1 25,1 0,-25 0,0-1,0 1,0 0,0 0,-25 0,25-1,-24-24,24 25,24-25,-24-25,25 25,0 0,0-24,0-1,-1 25,1-25</inkml:trace>
  <inkml:trace contextRef="#ctx0" brushRef="#br0" timeOffset="50327.5341">12626 6846,'25'0,"0"0,-1 25,1-25,-25 25,25-25,-25 25,25-25,-25 24,25 1,-25 0,0 0,0 0,0-1,0 1,0 0,0 0,0 0,0-1,0 26,-25-25,0 24,25-24,-50 0,26 25,-1-26,-25 26,1-25</inkml:trace>
  <inkml:trace contextRef="#ctx0" brushRef="#br0" timeOffset="60391.0981">19993 6077,'0'-25,"25"25,0 0,-1 0,1 0,0 0,0 0,0 0,-1 0,1 0,0 0,0 0,0 0,-1 0,-24-24,25 24</inkml:trace>
  <inkml:trace contextRef="#ctx0" brushRef="#br0" timeOffset="60715.9572">19968 6300,'0'0,"25"0,0 0,0 0,-1 0,1 0,0 0,0 0,0 0,-1 0,1 0,0 0,0 0,0 0,-1 0</inkml:trace>
  <inkml:trace contextRef="#ctx0" brushRef="#br0" timeOffset="61153.745">20043 6499,'0'25,"0"-1,24-24,-24 25,25-25,0 0,0 0,0 0,-1 0,1 0,0 0,0 0,0 0</inkml:trace>
  <inkml:trace contextRef="#ctx0" brushRef="#br0" timeOffset="63455.5661">20737 5581,'0'-25,"25"25,0 0,-1 0,1 0,0 0,0 0,0 0,0 0,-1 0,1 0,0 0,-25 25,25-25,0 0</inkml:trace>
  <inkml:trace contextRef="#ctx0" brushRef="#br0" timeOffset="64004.5109">21184 5283,'0'0,"0"-24,0-1,0 50,0-1,0 1,0 0,0 0,24 0,-24-1,0 1,0 0,0 0,0 0,25-1,-25 1,0 0,25 0,0-25,0-25,-25 0,24 25,-24-25,25 1,-25-1,0 0,0 0,0 0,25 25,-25-24,0-1,0 50,0-1,0 1,0 0,0 0,0 0,0-1,0 1,0 0,0 0,0 0,0-1,0 1,0 0,0 0,0 0</inkml:trace>
  <inkml:trace contextRef="#ctx0" brushRef="#br0" timeOffset="64334.5462">21580 5531,'0'-24,"0"48,25 1,0 0,0-25,0 25,-1-25,1 0,0 0,-25-25,0 0,0 0,-25 1,0 24,25-25,-24 0,-1 25,0 0,25-25,-25 25,0-25,1 25,-1 0</inkml:trace>
  <inkml:trace contextRef="#ctx0" brushRef="#br0" timeOffset="64834.5869">21779 5308,'0'-25,"25"25,-25 25,24-25,-24 25,25 0,0 0,0-1,-25 1,0 0,25-25,-25 25,0 0,0-50,0 0,0 0,24 25,-24-25,25 25,-25-24,25 24,0 0,0 0,0 24,-1-24,-24 25,25 0,-25-50,0 0,0 1,0-1,0 0,0 0,0 0,-25 1,25-1,0 0,-24 25,24-25</inkml:trace>
  <inkml:trace contextRef="#ctx0" brushRef="#br0" timeOffset="65361.3502">22225 4936,'0'-25,"25"25,-25-24,25 24,-25 24,25-24,-25 25,25-25,-25 25,0 0,0 0,0-1,0 1,0 0,0 0,0 0,0-1,-25-24,50 0,-1 0,-24-24,25 24,0 0,0-25,0 25,-1 0,1-25,0 25,0 0,-25-25,0 50</inkml:trace>
  <inkml:trace contextRef="#ctx0" brushRef="#br0" timeOffset="67807.8582">10071 7888,'0'0,"-25"0,0-25,1 25,-1-25,25 0,-25 25,50 0,0 0,-1 0,26 0,-25 0,24 0,1 0,0 0,-1 0,26 25,-26-25,26 0,-26 0,26 25,-26-25,26 0,-1 25,-24-25,-1 0,26 0,-26 0,1 0,0 25,-26-25,26 0,-25 0,0 0,24 0</inkml:trace>
  <inkml:trace contextRef="#ctx0" brushRef="#br0" timeOffset="68313.8021">10939 8161,'0'0,"0"25,0-1,25 1,-25 0,0 0,0 0,25-25,-25 24,0 1,0 0,25 0,-25 0,-25-25,25-25,-25 0,25 0,0 0,-25 25,25-24,0-1,0 0,0 0,0 0,0 1,25 24,0 0,-25-25,25 25,-1 0,1 0,0 0,-25-25,25 25,0 0,-1 0,1 0,0 25,0-25,0 25,-1-1,1 1,-25 0,0 0,-25 0,1-1,24 1,-25 0,0-25,0 25,0 0,1-1,-26 1,25 0,0 0,-24 0,24-1,0 1,-24 0</inkml:trace>
  <inkml:trace contextRef="#ctx0" brushRef="#br0" timeOffset="69209.1621">21060 6152,'0'-25,"24"25,1 0,0 0,0 0,0 0,-1 0,1 0,25 0,-25 0,24 0,-24 0,25 0,-26 0,26 0,-25 0,0 0,24 0,-24 0,0-25,0 25,-1 0,1 0,0 0,0 0,0 0,-1 0</inkml:trace>
  <inkml:trace contextRef="#ctx0" brushRef="#br0" timeOffset="69704.0677">21432 6350,'0'25,"0"0,0-1,0 1,0 0,0 0,0 0,0-1,0 1,0 0,0 0,0 0,-25-25,25-25,-25 0,25 0,0 0,0 1,0-1,0 0,0 0,25 25,0-25,-1 25,1 0,0 0,0 0,0 0,-1 0,1 0,0 0,0 25,0-25,-1 0,1 25,0-25,-25 25,25-25,-25 25,0-1,0 1,0 0,-25-25,25 25,-25-25,0 25,1-25,-1 24,0-24,0 25,-24-25,24 25,0-25,0 0</inkml:trace>
  <inkml:trace contextRef="#ctx0" brushRef="#br0" timeOffset="71173.2311">22399 6003,'0'-25,"0"50,25-25,0 0,-1 0,1 0,0 0,0-25,0 25,-1 0,1 0,0 0,0 0</inkml:trace>
  <inkml:trace contextRef="#ctx0" brushRef="#br0" timeOffset="72177.4823">22548 5928,'0'25,"0"0,0 0,0 0,0-1,0 1,0 0</inkml:trace>
  <inkml:trace contextRef="#ctx0" brushRef="#br0" timeOffset="72544.3752">22969 5829,'0'-25,"0"50,25-25,-25 25,25 0,-25 0,0-1,0 1,0 0,0 0,0 0,0-1,-25-24,25 25,-25-25,25 25,-24-25,-1 0,0 0,0 0,0 0,1 0,24-25</inkml:trace>
  <inkml:trace contextRef="#ctx0" brushRef="#br0" timeOffset="72778.3783">22969 5631,'0'-25,"-24"25,24-25,0 0,0 50</inkml:trace>
  <inkml:trace contextRef="#ctx0" brushRef="#br0" timeOffset="73974.9613">23366 5705,'0'25,"0"0,0-1,0 1,0 0,0 0,0 0,0 0,-24-25,24 24,0 1,0 0,0 0</inkml:trace>
  <inkml:trace contextRef="#ctx0" brushRef="#br0" timeOffset="74301.3227">23540 5829,'0'25,"0"0,25-25,-25 25,25-25,-25 24,24-24,1 0,-25 25,0-50,0 1,0-1,-25 0,1 0,-1 0,0 25,25-25,-25 25</inkml:trace>
  <inkml:trace contextRef="#ctx0" brushRef="#br0" timeOffset="74934.6349">23738 5755,'0'24,"0"1,0 0,25-25,-25 25,25-25,-25 25,25-25,-25-25,25 25,-1-25,1 25,0 0,-25 25,25-25,0 0,-25-25,0 0,0 0,0 1,0-1,-25 25,25-25,-25 25</inkml:trace>
  <inkml:trace contextRef="#ctx0" brushRef="#br0" timeOffset="78929.8275">24408 5581,'0'-25,"-25"25,1 0,24 25,-25-25,25 25,0 0,-25-25,25 24,-25 1,0 0,25 0,-24 24,24-24,0 0,0 0,-25 0,25 0,0-1,0 1,0 0,0 0,0 0,25-25,-25 24,24 1,1 0,0-25</inkml:trace>
  <inkml:trace contextRef="#ctx0" brushRef="#br0" timeOffset="79428.4432">24408 5730,'0'-25,"25"25,0-25,0 25,-25 25,24-25,-24 25,0 0,0-1,0 1,-24 0,-1-25,25 25,-25 0,50-25,-25 25,25-25,-1 0,1 0,-25 24,25-24,-25 25,0 0,-25-25,25 25,-25-25,1 0,-1 25</inkml:trace>
  <inkml:trace contextRef="#ctx0" brushRef="#br0" timeOffset="79637.326">24607 5854,'0'-25,"24"25,1 0,-25-25,25 25,0 0,0 0,-1 0,1 0,-25-25</inkml:trace>
  <inkml:trace contextRef="#ctx0" brushRef="#br0" timeOffset="80127.0752">24805 5730,'-25'0,"25"25,0-1,0 1,0 0,0 0,25-25,-25 25,0 0,25-25,0 0,-25-25,0 0,0 0,24 25,-24-25,25 25,-25 25,25-25,0 25,0-25,-25 25,24-25,-24 25,0-50,0 0,0 0,-24 0,24 0,0 1,0-1</inkml:trace>
  <inkml:trace contextRef="#ctx0" brushRef="#br0" timeOffset="80466.3789">24979 5457,'24'0,"-24"-25,25 25,-25-25,25 25,0 0,-25 25,25-25,-25 25,0 0,24-25,-24 25,0-1,0 1,0 0,0 0,0 0,-24-1,-1 1,25 0,25-25,-1 0,1-25</inkml:trace>
  <inkml:trace contextRef="#ctx0" brushRef="#br0" timeOffset="80728.2285">25351 5606,'25'0,"-1"25,1-1,-25 1,0 0,0 0,0 0,0-1,0 1,0 0,0 0,-25 0,25 0,-24-1</inkml:trace>
  <inkml:trace contextRef="#ctx0" brushRef="#br0" timeOffset="81207.3571">23118 6350,'25'0,"0"0,0 0,24 0,-24 0,25 0,-1 0,1 0,0 0,-1 0,26 0,-1 0,0 0,-24-25,24 25,1 0,-1 0,-24 0,24 0,-24 0,24 0,-24 0,0 0,-1 0,1 0,-25 0,24 0,-24 0,0 0,0 0,-25-25</inkml:trace>
  <inkml:trace contextRef="#ctx0" brushRef="#br0" timeOffset="81737.1211">23862 6623,'-24'0,"24"25,0-1,0 1,0 0,0 0,0 0,0-1,0 1,0 0,0 0,0 0,0 0,0-1,0 1,0 0,0-50,-25 25,25-25,0 1,0-1,0 0,-25 0,25 0,0 0,0 1,0-1,0 0,0 0,0 0,0 1,0-1,25 25,0 0,-1 0,1 0,0 25,0-25,0 24,-1-24,1 0,0 25,0-25,0 25,0-25,-25 25,24-25,-24 25,25-25,-25 24,0 1,0 0,-25 0,1-25,-1 25,0 0,0-25,0 24,-24 1,24-25,-25 25,1-25,-1 25</inkml:trace>
  <inkml:trace contextRef="#ctx0" brushRef="#br0" timeOffset="84869.6695">2332 8954,'0'-24,"25"24,0 0,-1 0,1 0,0-25,0 25,0-25,-1 25,1-25,0 25,0-25,0 25,-1-24,1 24,-25-25,25 25,-25-25,0 0,0 0,-25 25,0-24,1 24,-1 0,0 0,0 0,0 0,1 0,-1 0,0 24,-25-24,26 25,-1-25,0 25,0 0,25 0,0-1,0 1,25 0,0-25,0 25,24-25,-24 25,25-25,-1 0,26 0,-26 0,1 0,-1 0,26 0,-26-25,1 25,0 0,-25-25,24 25,-24-25,25 25,-26-25,1 1,0 24,-25-25,25 0,0 25,-25-25,0 0,0 1,0-1,-25 25,0-25,0 25,0 0,1 0,-1 25,0-25,0 0,0 25,1-25,24 24,-25-24,25 25,-25 0,25 0,0 0,0-1,0 1,25-25,-25 25,25-25,-1 25,1-25,0 0,-25 25,25-25,0 0,-25-25,24 25,1 0,-25-25,25 25,-25-25,0 50,0 0,0 0,0-1,0 1,0 0,0 0,0 25,25-26,-25 1,0 25,0-25,0-1,0 26,0-25,0 0,0-1,0 1,0 0,0 0,0 0,-25-1,25-48,-25 24,25-25,0 0,0 0,0-24,25 24,0-25,-25 1,25 24,-25-25,24 25,1-24,-25-1,25 25,-25 0,0 1,25-1,-25 0,0 0,0 0,0 1,0-1,25 25,-25 25,0-1,0 1,24 0,-24 0,0 0,25-1,-25 1,0 0,25-25,-25 25,0 0,25-25,-25 25,25-25,-25-25,24 25,-24-25,0 0,0 0,0 0,25 1,-25-1,0 0,25 25,0 0,-25 25,25 0,-1-1,1 1,0 0,0-25,0 0,-25 25,24-25,1 0,0 0,0-25,0 25,-1-25,1 25,-25-25,0 1,0-1,-25 25,25-25,-24 25,-1 0,25 25,-25-25,25 25,0-1,0 1,25 0,0-25,-1 0,1 0,-25-25,25 25,-25-25,0 1,0-1,0 0,0 50,25-25,-25 25,25-25,-25 24,25-24,-1 0,-24-24,25 24,-25-25,25 25,-25-25,25 0,-25 0,25-24,-25 24,24 0,-24-24,0 24,25-25,-25 25,0 1,0-26,0 25,0 0,0 1,0-1,-25 25,25-25,-24 0,-1 25,25-25,0 50,-25 0,25 0,0 24,0-24,-25 0,25 25,0-1,0-24,0 25,0-26,0 26,25-25,-25 24,0-24,25 0,-25 0,25 0,-25-1,24 1,1-25,0 0,-25-25,25 25,-25-24,25 24,-25-25,0 0,0 0,24 25,-24-25,25 1,-25-1,0 0,25 25,-25 25,25-25,-25 25,0-1,25 1,-25 0,0 0,0 0,24-1,-24 1,0 0,0 0,25-25,0-25,0 25,-25-25,0 0,25 25,-25-24,24-1,1 0,-25 0,25 0,-25 1,0-1,25 0,-25 0,0 50,0 0,25-25,-25 25,0-1,24 1,-24 0,25 0,-25 0,25-1,-25 1,0 0,0 0,25 0,-25 0,0-1,0 1,0 0,0 0,0 0,0-1,0 1,-25 0,25 0,-25-25,25 25,-25-25,1 24,-1-24</inkml:trace>
  <inkml:trace contextRef="#ctx0" brushRef="#br0" timeOffset="85045.5698">3994 8632,'0'0,"25"-25,0 0,-1 1,1 24,0-25,0 25,0-25,-1 25,1 0,0-25,0 25</inkml:trace>
  <inkml:trace contextRef="#ctx0" brushRef="#br0" timeOffset="85507.3813">5829 8682,'0'0,"0"24,-24 1,24 0,0 0,0 0,-25-1,25 1,0 0,0 0,0 0,0-1,0 1,0 0,0 0</inkml:trace>
  <inkml:trace contextRef="#ctx0" brushRef="#br0" timeOffset="85715.8198">5581 8632,'0'-25,"0"0,0 1,0-1,25 0,0 0,0 25,-25-25,25 25,-1 0,1-24,0 24,0 0,0-25,-1 25,1 0,0 0,0 25,0-25,-25 24</inkml:trace>
  <inkml:trace contextRef="#ctx0" brushRef="#br0" timeOffset="86405.7337">5681 9079,'0'-25,"0"0,24 25,1-25,-25 0,25 0,0 25,0-24,-1-1,1 0,0 25,0-25,-25 0,25 25,-1-24,1 24,-25-25,25 25,0 0,0 0,-1 25,-24-1,25-24,-25 25,0 0,25-25,-25 25,0 0,0-1,25-24,-25 25,0 0,0 0,25-25,-25-25,0 0,-25 0,25 1,-25-1,25 0,0 0,0 0,0 1,25 24,0 0,-25 24,25-24,-1 25,1-25,0 25,-25 0,25-25,-25 25,25-25,-25 24,0 1,0 0,0-50,0 0,0 1,0-1,0 0,0 0,0 0,24 25,-24-24,25 24,-25-25,25 0,0 25,0-25,-1 25,1-25,0 25,-25 25,25-25,-25 25,25 0,-25 0,0-1,0 1,0 0,0 0,0 0,0-1,0 1,0 0</inkml:trace>
  <inkml:trace contextRef="#ctx0" brushRef="#br0" timeOffset="86657.5899">6797 8855,'25'-25,"-1"25,1 0,0 0,-25-24,25 24,0 0,-1 0,1 0,0 0</inkml:trace>
  <inkml:trace contextRef="#ctx0" brushRef="#br0" timeOffset="86858.5531">6896 9004,'0'25,"0"-50,25 25,0 0,-1 0,-24-25,25 25,0 0,0-25,0 25,-1-24,1 24</inkml:trace>
  <inkml:trace contextRef="#ctx0" brushRef="#br0" timeOffset="87136.3896">7392 8781,'0'0,"0"25,0-1,0 1,0 0,0 0,0 0,0-1,25 1,0-25,0 0,-1-25,1 25,0-24,-25-1,25 25,-25-25,0 0,0 0,0 1,0-1,-25 25,25-25,-25 0,0 25,1 0,-26 0,25 0</inkml:trace>
  <inkml:trace contextRef="#ctx0" brushRef="#br0" timeOffset="87595.175">5929 9426,'0'0,"-25"0,50-25,-1 25,1 0,0 0,0 0,24 0,1 0,25 0,-26-25,26 25,-1 0,0 0,1 0,-1-25,25 25,-24 0,-1 0,1 0,-1-24,-24 24,24 0,-24 0,-1 0,1-25,0 25,-1 0,1 0,-25 0,-1-25,1 25,0 0,0 0,0 0</inkml:trace>
  <inkml:trace contextRef="#ctx0" brushRef="#br0" timeOffset="90207.8801">9153 9128,'25'0,"-25"-25,25 25,0 0,-1 0,1 0,0-24,0 24,0 0,0 0,-1 0,1-25,0 25,0 0,0 0,-25-25</inkml:trace>
  <inkml:trace contextRef="#ctx0" brushRef="#br0" timeOffset="91347.0552">9848 8905,'25'0,"-25"25,24-25,-24 24,0 1,0 0,25-25,-25 25,0 0,0 0,0-1,0 1,0 0,0 0,0 0,0-1,0 1,-25-25,25 25,-24-25,-1 0,0 0,0 0,0 0,25-25,-24 25,-1 0,25-25</inkml:trace>
  <inkml:trace contextRef="#ctx0" brushRef="#br0" timeOffset="91740.8464">10145 8954,'25'0,"-25"25,-25 0,25 0,0 0,0 0,-24-1,24 1,0 0,0 0,0 0,0-1,0 1,0 0,0 0</inkml:trace>
  <inkml:trace contextRef="#ctx0" brushRef="#br0" timeOffset="92074.4411">10344 9054,'0'25,"0"-1,-25-24,25 25,0 0,0 0,25-25,0 25,0-25,-1 0,1 0,0-25,-25 0,0 0,0 0,-25 1,25-1,-25 25,25-25,-24 25,-1 0,25-25,-25 25,0 0,0 0,0 0</inkml:trace>
  <inkml:trace contextRef="#ctx0" brushRef="#br0" timeOffset="92647.4154">10691 8930,'0'24,"0"1,0 0,0 0,-25-25,25 25,0 0,0-1,0 1,25-25,0 0,0 0,0 0,-25-25,24 25,-24-24,25-1,-25 50,25-25,0 0,0 0,-25 24,24-24,1 0,0 0,-25-24,0-1,0 0,0 0,-25 0,0 0,1 25,24-24,-25 24,0-25</inkml:trace>
  <inkml:trace contextRef="#ctx0" brushRef="#br0" timeOffset="93219.3593">11411 8830,'0'-24,"0"-1,-25 25,0 0,25 25,-25-25,0 24,0 1,1 0,24 0,-25 0,0-1,25 1,-25 0,25 0,0 0,0 0,0-1,0 1,0 0,0 0,0 0,25-1,-25 1,25 0,-25 0,25-25,-1 25,1-25,0 24,0-24</inkml:trace>
  <inkml:trace contextRef="#ctx0" brushRef="#br0" timeOffset="94097.8285">11783 8905,'0'-25,"24"25,1 0,0 0,0 0,0 0,-25 25,24-25,-24 25,0-1,0 1,0 0,-24 0,-1-25,25 25,-25-25,0 0,25 25,25-25,0 0,0 0,-25 24,24-24,1 25,-25 0,25-25,-25 25,0 0,-25-25,25 24,-25-24,1 25,-1-25,0 25,0-25</inkml:trace>
  <inkml:trace contextRef="#ctx0" brushRef="#br0" timeOffset="94686.3783">12130 9004,'0'0,"25"0,-1 0,1 0,-25-25,25 25,0 0,0-25,-1 25,1 0,0 0,0-24,0 24,-1 0,-24 24,-24 1,24 0,-25-25,25 25,0 0,0 0,0-1,25-24,-1 0,-24-24,25 24,-25-25,0 0,25 25,0-25,0 25,-25 25,25-25,-25 25,24-25,-24 25,25-25,-25 24,25 1,-25-50,0 1,0-1,0 0,0 0,0 0</inkml:trace>
  <inkml:trace contextRef="#ctx0" brushRef="#br0" timeOffset="94968.3095">12700 8682,'0'0,"25"-25,0 25,0 0,0 25,-1-1,-24 1,0 0,25-25,-25 25,0 0,0-1,0 1,-25 0,25 0,25-50</inkml:trace>
  <inkml:trace contextRef="#ctx0" brushRef="#br0" timeOffset="95196.2607">13097 8731,'0'0,"0"25,25-25,-25 25,25-25,-25 25,0-1,25-24,-25 25,0 0,0 0,0 0,0-1,0 1,0 25,0-25,-25 0,25-1,-25 1,25 0,-25 0,0 0,1-1,-1 1,0 0</inkml:trace>
  <inkml:trace contextRef="#ctx0" brushRef="#br0" timeOffset="95948.9086">10245 9624,'24'0,"1"0,0 0,0 0,25 0,-1 0,-24 0,49 0,-24 0,24 0,-24 0,49 0,-24 0,-1 0,0 0,1 0,24 0,-25 0,1 25,-1-25,1 0,-1 0,-24 0,24 0,-24 0,-1 0,1 0,-25 25,24-25,-24 0</inkml:trace>
  <inkml:trace contextRef="#ctx0" brushRef="#br0" timeOffset="96442.607">11386 9847,'0'0,"0"25,-25-25,25 25,0 0,0 0,0-1,25 1,-25 0,0 0,0 0,25 0,-25-1,0 1,-25-25,0 0,25-25,-25 25,25-24,-25 24,25-25,-25 0,25 0,-24 0,24 0,0 1,0-1,24 0,1 25,0 0,0 0,0 0,0 0,-1 0,1 0,0 0,0 0,0 0,-1 25,1-25,0 0,0 25,0-25,-25 24,24-24,1 25,0 0,-25 0,0 0,-25 0,25-1,-25-24,1 25,-1 0,0 0,0-25,0 25,-24-1,24-24,0 25,-24-25,24 0,0 0,0 0,0 0</inkml:trace>
  <inkml:trace contextRef="#ctx0" brushRef="#br0" timeOffset="96755.5637">13469 9351,'0'0,"25"0,0 0,0-24,0 24,-1 0,1 0,-25-25,25 25,0 0,0 0,-1 0</inkml:trace>
  <inkml:trace contextRef="#ctx0" brushRef="#br0" timeOffset="97216.5147">13420 9575,'-25'24,"0"-24,25 25,0-50,25 25,0 0,-1-24,26-1,-25 25,0-25,0 25,24-25,-24 25,0-25,24 25,-24-24,0 24,25-25,-26 25,1-25,0 25,0 0,0-25,-1 25,1 0,-25 25,0 0,-25-25,25 25,-24-1,24 1,0 0,0 0,0 0,24-1,1-24,0 0,0 0,0-24,-1 24,1-25,0 25,-25-25,0 0,0 0,0 1,0-1,0 0,0 0,0 0,0 1,-25 24,0-25,1 25,-1-25,0 25,0 0,0 0,1 0,-1 0</inkml:trace>
  <inkml:trace contextRef="#ctx0" brushRef="#br0" timeOffset="97853.1157">15429 9227,'0'25,"25"-50,-1 25,1 0,0 0,0 0,0-24,-1 24,1 0,0 0,25 0,-25 0,-1 0,1-25,0 25,0 0,0 0,-1 0,1 0</inkml:trace>
  <inkml:trace contextRef="#ctx0" brushRef="#br0" timeOffset="98092.9957">15553 9351,'0'0,"-25"25,0-25,0 25,25 0,25-25,0 0,0 0,0 0,24 0,-24 0,25-25,-25 25,24 0,1-25,-1 25,1 0,-25-25,24 25,1 0,-25-24,24 24,-24-25,25 25,-25-25</inkml:trace>
  <inkml:trace contextRef="#ctx0" brushRef="#br0" timeOffset="98480.8861">16049 8855,'-25'0,"0"0,25-25,-24 25,-1 0,25-24,25 48,-1-24,1 25,0-25,0 25,0-25,-1 25,1-25,0 25,25-25,-26 24,1 1,0-25,0 25,0-25,-1 25,1 0,0-25,-25 25,25-25,0 24,-1-24,-24 25,25-25,-25 25,25-25,-25 25,0 0,0-1,0 1,-25 0,0-25,1 25,-1 0,-25-1,25-24,1 25,-1 0,-25-25,25 25,1 0,-26-25,25 24,0-24,1 25</inkml:trace>
  <inkml:trace contextRef="#ctx0" brushRef="#br0" timeOffset="99258.6299">17264 8830,'0'0,"0"-24,0-1,0 0,-24 25,24 25,0 0,0-1,-25-24,25 25,0 0,0 0,0 0,0-1,25 1,-25 0,24-25,-24 25,25-25,-25 25,25-25,0 0,0-25,-1 25,-24-25,0 0,25 25,-25-25,25 25,0 25,0 0,-1-25,-24 25,25-25,0 0,-25 25,25-25,0 0,-1 0,-24-25,0 0,0 0,0 0,0 1,0-1,-24 0,24 0,-25 0,25 1,-25-1,25 0,0 0,0 0,-25 25,25-24</inkml:trace>
  <inkml:trace contextRef="#ctx0" brushRef="#br0" timeOffset="99878.6116">17959 8954,'0'0,"0"-24,25 24,0-25,-1 25,1-25,0 25,0 0,0-25,-1 25,1 0,0 0,0 0</inkml:trace>
  <inkml:trace contextRef="#ctx0" brushRef="#br0" timeOffset="100069.034">18009 9029,'-25'0,"50"0,-1 0,1 0,0-25,0 25,0 0,-1 0,1 0,0 0,25 0,-26-25,1 25,0 0</inkml:trace>
  <inkml:trace contextRef="#ctx0" brushRef="#br0" timeOffset="100435.963">18951 8607,'0'-25,"0"1,-25 24,25-25,0 50,0-1,0 1,0 0,0 0,0 0,25-1,-25 1,0 0,0 25,25-26,-25 1,0 0,0 0,25 0,-25-1,0 1,0 0,0 0,25-25,-25 25,0 0,-25-25,0 0,0 0,0 0,-24-25,24 25,0 0,0-25,0 25,1-25,-26 25,50-25,-25 0</inkml:trace>
  <inkml:trace contextRef="#ctx0" brushRef="#br0" timeOffset="100615.8619">18902 8582,'24'0,"-24"-24,25 24,0-25,0 0,0 25,-1-25,1 25,0-25,0 25,0 0,-1-24,1 24,0 0,0 0,0 0,-1 0</inkml:trace>
  <inkml:trace contextRef="#ctx0" brushRef="#br0" timeOffset="101078.9941">19249 8682,'25'0,"-25"24,24 1,-24 0,25-25,-25 25,0 0,0-1,0 1,0 0,0 0,25-25,0 0,0 0,-1 0,1 0,-25 25,25-25,-25 24,0 1,0 0,0 0,0 0,-25-25,0 25,1-25,-1 0,0 24,0-24,0 0,-24 0,24 0,-25 0,26 0,-1 0,0 0</inkml:trace>
  <inkml:trace contextRef="#ctx0" brushRef="#br0" timeOffset="102462.5971">20117 8210,'25'0,"-25"-24,25 24,-1 0,-24-25,25 25,-25-25,-25 25,1 0,-1 0,0 0,0 0,0 0,1 0,-26 0,25 0,-24 0,-1 0,0 0,25 0,-24 25,-1-25,1 0,-26 0,26 0,-1 0,-24 0,-1 0,1 25,-1-25,1 0,0 0,-1 0,1 0,-1 0,-24 24,25-24,-1 0,-24 0,25 25,-1-25,-24 0,25 0,-1 25,-24-25,25 0,-1 0,1 25,24-25,-24 0,24 0,-24 0,24 0,0 0,1 0,-1 0,25 0,-24 0,24 0,-25 0,26 0,-26 0,25 25,0-25,1 0,-1 0,0 0,0 0,0 0,1 0,-1 0,0 0,0 0,0 24,1-24,-1 0,0 0,0 25,0-25,25 25,0 0,0 0,0-1,0 1,0 0,0 0,0 0,0-1,0 1,0 0,0 0,0 24,0-24,0 25,25-25,-25 24,0-24,0 25,0-26,0 26,0-25,0 25,25-26,-25 26,0-25,0 24,25-24,-25 25,0-25,0-1,25 26,-25-25,0 0,24-1,-24 1,25 0,-25 0,25 0,-25-1,25-24,0 25,-1-25,1 0,0 0,0 0,0 0,-1-25,1 25,0 0,0 0,0 0,-1 0,1-24,25 24,-25 0,24 0,1 0,-1 0,1 0,0 0,-1 0,1 0,24 0,-24 0,24 0,-24 0,24 0,1 0,-1 0,1 0,-1 0,0 0,1 0,-1 24,1-24,-1 0,0 0,-24 0,24 0,1 0,-25 0,24 0,-24 0,24 0,-24 0,-1 0,1 0,-1 0,-24 0,25 0,-25 0,24 0,-24 0,0 0,0 0,24 0,-24 0,0-24,0 24,-1 0,1 0,0 0,0 0,0 0,-1 0,1 0,0 0,0 0,0 0,-25-25,25 0,-25 0,0 0,0 1,0-1,0 0,0 0,0 0,0-24,0 24,0-25,0 1,0 24,0-25,0 1,0-1,0 0,0 26,0-26,0 0,0 1,-25 24,25-25,0 1,-25 24,25 0,-25-24,25 24,-25 0,25 0,-25 0,25 1,-24-1,24 0,-25 0,25 0,0 1,-25 24,25-25,0 0</inkml:trace>
  <inkml:trace contextRef="#ctx0" brushRef="#br0" timeOffset="102894.7619">20836 8632,'-25'0,"1"0,-1-25,0 25,25-25,25 25,0 0,-1 0,1 0,0 0,0 0,0 0,0 0,-1 0,1 0,0 0</inkml:trace>
  <inkml:trace contextRef="#ctx0" brushRef="#br0" timeOffset="103584.9102">20588 8905,'0'0,"-25"0,50 0,0-25,0 25,0-25,-1 25,1-25,25 25,-25-24,24 24,1-25,0 25,-1-25,1 0,-25 25,24-25,1 1,-25-1,24 0,-24 0,0 0,0 1,-1-1,1 25,-25-25,0 0,25 25,-25-25,-25 25,0 0,1 0,24 25,0 0,0 0,0 0,0-1,0 1,0 0,0 0,0 0,24-25,-24 24,0 1,25-25,-25 25,25-25,-25 25,25-25,0 0,-25-25,0 0,24 25,-24-25,25 1,-25-1,25 25,-25-25,25 25,0 0,-1 0,1 0,0 0,0 25,0-25,-1 25,1-25,0 24,0-24,-25-24,25 24,-25-25,0 0,0 0,0 0,0 1,0-1,0 0,0 0,0 0,-25 1,25-1,0 0,0 0,0 0</inkml:trace>
  <inkml:trace contextRef="#ctx0" brushRef="#br0" timeOffset="104088.993">21928 8409,'24'74,"-48"-148,48 173,1-74,-25 0,0-1,0 1,0 0,0 0,0 0,0-1,0 1,0 0,0 0,0 0,0 24,0-24,0 0,0 0,0 24,0-24,0 0,0 0,0 0,-25-1,25 1,0 0,-24-25,24 25,0-50,0 0,0 0,0 1,0-1,0 0,0 0,0 0,0 0,0-24,0 24,0-25,24 26,-24-26,0 25,25 0,-25-24,25 24,-25 0,0 0,0 1,25-1,-25 0,25 0,-25 0,25 25,-25-24,24 24,1 0,0 0,0 0,0 24,-1 1,-24 0,0 0,0 0,0-1,0 1,0 0,-24 0,24 0,-25-1,0-24,0 25,25 0,-25-25,1 25,-1-25,0 25,0-25</inkml:trace>
  <inkml:trace contextRef="#ctx0" brushRef="#br0" timeOffset="104342.8297">22449 8533,'0'0,"-25"0,0 25,0-1,0-24,25 25,-24-25,24 25,-25 0,25 0,0-1,0 1,0 0,0 0,25-25,-1 25,1-25,0 0,0 24,0-24,-1 0,1 0,0 0,0 0,0 0,-1 0,1 0</inkml:trace>
  <inkml:trace contextRef="#ctx0" brushRef="#br0" timeOffset="104652.7801">21481 9054,'0'0,"-25"0,1 0,-1 25,0-25,0 0,0 0,1 0,-1 0,0 0,50 0,0 0,-1 0,1 0,25 0,-25 0,24 0,26 0,-26 0,26 0,-26 0,26 0,-1 0,0 0,1 0,-25 0,24 0,-24 0,24 0,-24 0,-26 0,26 0,-25 0,24-25,-24 25,0 0</inkml:trace>
  <inkml:trace contextRef="#ctx0" brushRef="#br0" timeOffset="104813.7316">21853 9203,'-25'24,"25"1,0-50,25 25,0 0,25 0,-1-24,1 24,0 0,-1-25,26 25,-1-25,-24 25,24-25</inkml:trace>
  <inkml:trace contextRef="#ctx0" brushRef="#br0" timeOffset="107627.6509">2729 10765,'0'-25,"-25"1,25-1,0 0,-25 25,0 0,1 0,-1 0,0 0,0 25,0-25,1 25,-1-1,25 1,-25 0,25 0,0 0,0-1,0 1,0 0,25 0,0 0,-25-1,24-24,1 25,0-25,-25 25,25-25,0 25,-1-25,-24 25,25-1,-25 1,25-25,-25 25,25 0,-25 0,0 0,0 24,25-24,-25 0,0 0,0-1,0 1,-25 0,25 0,-25-25,25 25,-25-25,0 0,1 24,-1-24,0-24,0 24,25-25,-25 25,25-25,0 0,0 0,0 1,0-1,0 0,25 0,-25 0,25 1,0-1,0 0,-1 25,-24-25,25 0,0 25,0-25,0 25,-1-24,1 24,0 0,0 24,-25 1,25 0,-1 0,-24 0,25-25,-25 25,25-1,-25 1,25-25,-25-25,0 1,0-1,0 0,0 0,-25 25,25-25,0 0,25 50,0-25,-25 25,25-25,-1 25,1-25,0 0,0 0,0 0,-1 0,-24-25,25 25,0-25,0 0,0 1,-1-1,-24 0,25 0,-25 0,0 1,25-1,-25 0,0 0,0 0,0 1,0-1,-25 25,25-25,0 50,0 0,0-1,0 1,0 0,0 0,0 0,0-1,0 1,0 0,0 0,0 0,0-1,0 1,0 0,25 0,-25 0,0 0,0-50,0 0,0 0,0 0,25 25,-25-25,25 25,-25-24,24 24,1 0,0 0,-25 24,25-24,-25 25,25-25,-25 25,0 0,0 0,0 0,0-1,0 1,-25-25,25 25,-25-25,0 25,0-25,25 25,-24-25,24-25,0 0,0 0,24 0,1 1,0-1,0 0,0 25,-1-25,1 0,0 0,0 1,0-1,-1 25,1-25,-25 0,25 25,-25-25,0 1,0 48,-25-24,0 25,1-25,24 25,-25 0,0 0,0-1,25 1,-25 0,25 0,0 0,0 0,25-1,0-24,0 0,0 0,-1 0,1 0,0 0,0 0,0 0,-1 25,1-25,-25 25,25-25,-25 25,0 0,0-1,0 1,-25 0,0 0,1-25,-1 0,0 0,0 0,25-25,-25 0,25 0,0 1,0-1,25-25,0 1,-25 24,25-25,0 0,-25 26,24-26,1 25,-25 0,25-24,0 24,-25 0,25 0,-25 1,24 24,-24-25,0 50,25-25,-25 24,0 1,25 0,-25 0,0 0,25-1,-25 1,0 0,25 0,-25 0,25-1,-25 1,0 25,24-25,-24 0,25-1,-25 1,0 0,0 0</inkml:trace>
  <inkml:trace contextRef="#ctx0" brushRef="#br0" timeOffset="107867.8293">3919 11385,'0'0,"0"-24,0-1,0 0,0 0,25 25,0-25,0 1,0 24,-25-25,25 25,-1-25,1 25,0 0,0-25,0 25,-1 0,1 0,0 0,0 0,0 0,-25 25,24-25,-24 25,0 0,0-1,0 1,0 0,0 0,0 0</inkml:trace>
  <inkml:trace contextRef="#ctx0" brushRef="#br0" timeOffset="108137.8956">4440 10790,'0'0,"0"-25,0 0,0 1,0-1,-24 25,24-25,0 50,0 0,24-1,-24 1,0 0,0 25,25-26,-25 1,0 25,0-25,0 24,25-24,-25 25,0-26,0 26,0-25,0 25,0-26,25 1</inkml:trace>
  <inkml:trace contextRef="#ctx0" brushRef="#br0" timeOffset="109166.8463">4440 11286,'0'-25,"0"1,0-1,25 0,0 25,-25-25,25 25,0-25,-1 25,1-25,0 25,0 0,-25 25,25-25,-1 25,-24 0,0 0,0 0,0-1,0 1,0 0,0 0,0-50,25 25,-25-25,25 0,-25 1,25 24,-25-25,25 25,-25-25,24 0,-24 0,0 0,0 50,25-25,-25 25,0 0,0 0,0 0,25-1,-25 1,25-25,0 0,-1 0,-24-25,25 1,-25-1,25 0,-25 0,25-25,-25 26,25-26,-25 25,0-24,25 24,-25-25,0 25,0 1,0-26,0 25,0 0,0 1,0-1,-25 25,25-25,-25 0,0 25,25 25,0 0,0 0,0-1,0 1,0 0,0 25,0-26,25 1,-25 25,0-25,0-1,0 26,0-25,0 0,25-1,-25 1,0 0,0 0,0 0,25 0,-1-50,1 0,0 25,-25-25,25 0,-25 0,25 25,-1 0,-24 25,0 0,25 0,-25 0,0 0,25-1,-25 1,25-25,0 0,-25-25,24 25,-24-24,25-1,-25 0,25 0,-25 0,0 0,25 25,-25 25,25-25,-25 25,0 0,0 0,24-25,-24 25,0-1,0 1</inkml:trace>
  <inkml:trace contextRef="#ctx0" brushRef="#br0" timeOffset="109314.7621">5135 10914,'0'0,"0"-25,25 25,-25-25,25 25,-25-24,24 24</inkml:trace>
  <inkml:trace contextRef="#ctx0" brushRef="#br0" timeOffset="110013.1925">6549 10964,'0'0,"0"-25,0 0,0 50,0 0,0-1,0 1,0 0,25 0,-25 0,24-1,-24 1,0 0,25 0,0 0,-25 0,25-25,-25 24,25-24,-25 25,24-25,1 0,-25-25,0 1,0-1,25 25,-25-25,0 0,25 25,0 0,-1 0,1 0,0 0,0 25,0-25,-25 25,24-25,1 0,-25 25,0-50,0 0,0 0,-25 0,25 0,0 1,0-1,-24 0,24 0,0 0,0 1,0-1</inkml:trace>
  <inkml:trace contextRef="#ctx0" brushRef="#br0" timeOffset="110237.0642">7243 11162,'0'-25,"25"25,0 0,-25-25,25 25,0 0,-1-24,1 24,0 0</inkml:trace>
  <inkml:trace contextRef="#ctx0" brushRef="#br0" timeOffset="110422.0036">7268 11336,'0'0,"0"-25,25 25,0 0,0-25,-1 25,1 0,0-25,0 25,24 0,-24 0,0-24,0 24</inkml:trace>
  <inkml:trace contextRef="#ctx0" brushRef="#br0" timeOffset="111456.21">8111 10864,'0'0,"0"-24,0 48,0-48,25 24,-25-25,0 0,0 0,0 50,0 0,0 0,0-1,0 1,0 0,0 0,0 0,0-1,0 1,0 0,0 0,0 0,0-1,0 1,0 0,0 0,0 0,0 0,0-1,25 1,-25 0,0 0,0 0,0-1,0-48,-25-1,0 0,1 0,-1 25,25-25,-25 1,0-1,0 0,1 0,-1 0,0 0,0 1,0-1,1 0</inkml:trace>
  <inkml:trace contextRef="#ctx0" brushRef="#br0" timeOffset="111647.1057">8012 10691,'0'0,"25"0,0-25,0 25,-25-25,24 25,1 0,0-25,0 25,0-24,0 24,-1 0,1-25,0 25,0 0,0 0,-1 0,1 0</inkml:trace>
  <inkml:trace contextRef="#ctx0" brushRef="#br0" timeOffset="112118.5817">8360 10815,'24'0,"1"0,0 0,-25 25,25-25,-25 24,0 1,25 0,-25 0,0 0,0-1,0 1,0 0,-25-25,25 25,0 0,25-25,-1 0,-24 24,25-24,0 0,0 0,0 25,-1-25,-24 25,0 0,0 0,-24 0,-1-25,25 24,-25-24,0 0,0 25,1-25,-1 0,0 25,-25-25,26 0</inkml:trace>
  <inkml:trace contextRef="#ctx0" brushRef="#br0" timeOffset="113059.0621">8980 10964,'0'0,"0"-25,24 25,-24-25,0 50,25-25,0 0,-25 25,25-25,-25 24,0 1,0 0,0 0,0 0,0-1,0 1,0 0,0 0,0-50,25 0,-25 0,24 25,-24-24,25-1,-25 0,25 25,0 0,-25 25,25-25,-25 25,0-1,24 1,-24 0,0-50,25 25,-25-25,25 25,-25-24,25 24,-25-25,25 0,-25 0,25 25,-25-25,24 25,-24 25,25-25,-25 25,0 0,25-25,-25 25,0-1,0 1,0 0,25 0,-25 0</inkml:trace>
  <inkml:trace contextRef="#ctx0" brushRef="#br0" timeOffset="113215.9729">9426 10790,'0'-25,"0"0,0 1</inkml:trace>
  <inkml:trace contextRef="#ctx0" brushRef="#br0" timeOffset="114579.0363">10394 11237,'0'-25,"0"0,-25 25,25-25,0 0,0 0,-25 1,25-1,0 0,0 0,0 0,0 1,0-1,0 0,0 0,0 0,0 1,0-1,0 0,25 25,-25-25,25 25,-1 0,-24 25,25-25,0 0,-25 25,25-25,0 0,-1 25,1-1,0 1,0-25,-25 25,25 0,-25 0,24-25,-24 24,0 1,0 0,0 0,0 0,0-50,0 0,25 25,-25-25,25 0,0 1,0-1,-1 0,1 25,-25-25,25 25,-25-25,25 25,0 0,-25-24,0 48,-25-24,0 0,0 25,0 0,1 0,24 0,0-1,0 1,24 0,1-25,0 0,0 25,0-25,24 0,-24 0,0 0,24 0,-24 0,0 0,0 0,24 0,-24-25,0 25,0 0,0-25,-1 25,1-25,0 1,0-1,-25 0,-25 25,0 25,0-25,1 25,-1-25,25 24,0 1,0 0,25-25,-25 25,24-25,-24-25,25 25,0 0,-25-25,25 25,-25-25,25 1,-25-1,0 0,0 0,0 50,25 0,-25 0,24-25,-24 24,25 1,0-25,-25 25,25-25,0-25,-1 0,1 25,-25-24,25-1,0 0,-25 0,25 0,-25 1,24-1,-24 0,25 0,-25 0,0 1,0-1,0 0,0 0,0 0,-25 25,25-24,-24 24,-1 0,25 24,0 1,0 0,0 0,0 0,0-1,25 1,-25 0,0 0,24 0,-24-1,0 1,25 0,-25 0,0 0,25-1</inkml:trace>
  <inkml:trace contextRef="#ctx0" brushRef="#br0" timeOffset="115128.8455">12229 10765,'25'0,"-25"-25,0 50,0 0,25-25,-25 25,24 0,-24-1,0 1,0 0,25 0,-25 0,0-1,0 1,0 0,0 0,0 0,0-1,0 1,0 0,0 0,0-50,0 0,0 0,0 1,-25-1,25 0,0 0,0-24,-24 24,24-25,0 25,0 1,0-26,0 25,0-24,0 24,0 0,24 0,-24 0,25 1,-25-1,0 0,25 0,0 25,-25-25,25 25,-1 0,1 25,-25 0,25 0,-25 0,0-1,0 1,0 0,0 0,0 0,-25-1,25 1,-25 0,25 0,0 0,0-1,-24 1,24 0,0 0,0 0</inkml:trace>
  <inkml:trace contextRef="#ctx0" brushRef="#br0" timeOffset="115847.2758">12601 10889,'25'-25,"-50"50,50-74,-25 73,-25-24,25 25,0 0,0 0,0 0,0-1,25-24,0 0,0-24,-1-1,1 0,-25 0,25 25,-25-25,25 25,-25-24,25-1,-1 0,1 25,-25 25,0 0,0-1,0 1,0 0,0 0,25 0,0-25,-25-25,25 25,-1 0,1-25,0 25,-25-25,25 0,0 25,-1-24,1-1,0 0,0 0,0 25,-25-25,24 1,1-1,-25 0,25 0,-25 0,25 1,-25-1,0 0,0 0,0 0,0 1,0-1,0 0,0 0,0 0,-25 25,25 25,0 0,0 0,0 0,0-1,-25 1,25 0,0 0,0 0,0-1,-25 1,25 25,0-25,-24-1,24 1,0 0,0 0,0 0,0-1,-25 1</inkml:trace>
  <inkml:trace contextRef="#ctx0" brushRef="#br0" timeOffset="116006.1879">13122 10740,'0'0,"0"-24,25 24,-25-25,25 25,-1 0,1 0,0-25</inkml:trace>
  <inkml:trace contextRef="#ctx0" brushRef="#br0" timeOffset="116385.9667">14387 10567,'25'0,"0"0,-25 25,0-1,0 1,0 0,24 0,-24 0,0-1,0 1,0 0,0 0,0 0,0-1,0 1</inkml:trace>
  <inkml:trace contextRef="#ctx0" brushRef="#br0" timeOffset="116734.7667">14213 10840,'0'-25,"25"0,0 25,0 0,0-25,24 25,-24 0,0 0,0-25,24 25,-24 0,0 0,0 0,0 0,-1 0,1 0,0 0,0 25,0 0,-25 0,0 0,0-1,0 1,24-25,-24-25,25 25,-25-24,0-1,25 0,-25 0,0 0,0 1,0-1,0 0,0 0,0 0,0 1,-25-1</inkml:trace>
  <inkml:trace contextRef="#ctx0" brushRef="#br0" timeOffset="117170.7921">15751 10517,'0'-25,"0"1,-24 24,-1 0,0 24,0-24,0 25,-24 0,24 0,0 0,0-1,25 1,-25 0,1 0,24 0,0-1,0 1,0 0,0 0,0 0,24-25,1 24,0-24,0-24,24 24,-24 0,0-25,25 25,-25-25,-1 0,1 0,0 1,0-1,0 0,-1 0,-24 0,25 1,-25-1,0 0,0 0,0 0,-25 25,25-24,-24 24,-1 0,0-25,0 25,-24 0,24 0,-25 0,25 25,0-25,-24 24,24-24,0 25</inkml:trace>
  <inkml:trace contextRef="#ctx0" brushRef="#br0" timeOffset="117442.8489">15553 10592,'25'0,"-25"-25,24 25,-24 25,25-25,-25 24,25-24,-25 25,25 0,0 0,-25 0,25-25,-1 24,-24 1,25 0,0 0,0-25,-25 25,25-1,-1 1,1-25,-25 25,25-25,0 0,0 0</inkml:trace>
  <inkml:trace contextRef="#ctx0" brushRef="#br0" timeOffset="120667.3064">7194 12551,'0'0,"-25"0,25-25,0 1,-25 24,25 24,-25-24,25 25,-25-25,1 25,-1 0,25 0,-25-1,0 1,0 25,25-25,-24-1,24 1,-25 25,25-25,0-1,0 1,0 0,25 0,-1 0,1-1,0-24,0 0,0 0,-1-24,1 24,0-25,0 25,0-25,0 0,-1 0,-24 1,25-1,-25 0,25 0,-25-24,0 24,0 0,0 0,0 0,0 1,-25-1,25 0,-25 0,1 25,24-25,-25 1,0 24,0-25,0 25,0 0,1 0,-1 0,0 25,0-1,25 1,0 0,0 0,0 0,25-1,-25 1,25 0,-25 0,25-25,-1 25,1-1,0-24,-25 25,25-25,0 0,-25 25,25-25,-1 25,1-25,-25 25,25-1,-25 1,25-25,-25 25</inkml:trace>
  <inkml:trace contextRef="#ctx0" brushRef="#br0" timeOffset="120885.0357">7665 12750,'0'-25,"0"0,25 25,0 0,-1 0,1 0,0 0,0 0</inkml:trace>
  <inkml:trace contextRef="#ctx0" brushRef="#br0" timeOffset="121089.1358">7715 12923,'0'25,"0"0,24-25,1 0,0 0,0 0,0 0,-1 0,1 0,0 0</inkml:trace>
  <inkml:trace contextRef="#ctx0" brushRef="#br0" timeOffset="121667.5533">8707 12750,'0'-25,"25"25,-1 0,1 0,0 0,25 0,-26 0,1 0,25 0,-25 0,-1 0,26 0,-25-25,0 25,-1 0,1 0,0 0,0 0,0 0,-25-25,24 25,1 0,-50 0</inkml:trace>
  <inkml:trace contextRef="#ctx0" brushRef="#br0" timeOffset="122005.6885">9476 12402,'25'-24,"-25"-1,0 50,0-1,0 1,0 0,0 0,-25 0,25-1,0 1,0 0,0 0,0 0,0-1,0 1,-25 0,25 25,0-26,0 1,0 0,0 0,0 0,25-25</inkml:trace>
  <inkml:trace contextRef="#ctx0" brushRef="#br0" timeOffset="122517.4006">9773 12601,'0'0,"0"-25,-24 25,24 25,-25 0,25-1,0 1,0 0,0 0,0 0,25-25,-25 24,24 1,-24 0,0-50,25 25,-25-25,-25 25,1 0</inkml:trace>
  <inkml:trace contextRef="#ctx0" brushRef="#br0" timeOffset="123056.3466">9575 12378,'0'-25,"-25"25,25-25,-25 25,25-25,0 50,0 0,-24 0,24-1,0 1,-25 0,25 0,0 0,0-1,0 1,0 0,-25 25,25-26,0 1,0 0,0 0,0 0,-25-1,25 1,0 0,0 0,0 0,25-25,-25-25,25 25,-25-25,25 25,-1-25,1 25,0-25,0 25,-25-24,25 24,-1 0,-24-25,25 25,0 0,-25-25,25 25,0-25,-1 25,-24-25</inkml:trace>
  <inkml:trace contextRef="#ctx0" brushRef="#br0" timeOffset="123331.3479">9823 12551,'-25'-25,"50"50,-75-50,26 25,-1 25,25 0,0 0,0 0,0-1,0 1,0 0,0 0,-25 0,25-1,0 1,0 0,0 0,0 0,0-1,0 1,0 0,0 0,0 0</inkml:trace>
  <inkml:trace contextRef="#ctx0" brushRef="#br0" timeOffset="123665.3119">10021 12725,'0'0,"-24"0,-1 0,0 25,0-1,25 1,0 0,25 0,0-25,0 25,-1-25,1 0,0 0,0 0,0 0,-1 0,-24-25,25 25,-25-25,0 0,0 0,-25 1,25-1,-24 0,-1 25,25-25,-25 25,0-25,0 25,1 0,-1 0</inkml:trace>
  <inkml:trace contextRef="#ctx0" brushRef="#br0" timeOffset="124159.0812">10294 12576,'0'0,"0"-25,0 0,-25 25,25-24,0 48,0 1,0 0,25-25,-25 25,0 0,0-1,25-24,-25 25,25 0,-25 0,25 0,0-1,-25 1,0-50,24 25,-24-24,0-1,25 0,-25 0,25 0,0 25,0 0,-1 0,1 0,-25 25,25-25,0 0,-25-25,0 1,0-1,0 0,-25 0,25 0,0 1,-25 24,25-25,0 0,0 0,-25 25</inkml:trace>
  <inkml:trace contextRef="#ctx0" brushRef="#br0" timeOffset="124451.1251">10617 12154,'0'0,"25"-25,-1 1,1 24,0 0,-25 24,25-24,-25 25,25-25,-25 25,24-25,-24 25,0 0,0 0,0-1,0 1,0 0,-24 0,24 0,-25-1,25 1,0 0,-25 0,25 0,0-1,25-24,0 0,-1 0,1 0,0 0,0-24,0 24,-1 0</inkml:trace>
  <inkml:trace contextRef="#ctx0" brushRef="#br0" timeOffset="124997.9061">9178 13345,'-25'0,"25"-25,0 0,25 25,0 0,0 0,-1 0,1 0,0 0,0 0,25 0,-26 0,26 0,0 0,24 0,-24 0,24 0,0 0,1 0,24 0,0 0,0 0,1 0,-1 0,0 0,0 0,25 0,-24 0,-1 0,25 0,-25 0,0 0,0 0,1 0,-1 0,0 0,-24 0,24 0,-25 0,1 0,-26 0,1 0,-1 0,-24 0,0 0,0-24,0 24,-50 0,0 0,0 24,0-24,1 0</inkml:trace>
  <inkml:trace contextRef="#ctx0" brushRef="#br0" timeOffset="126060.1587">9302 14039,'0'-24,"0"48,0 1,0 0,0 0,-25 0,25-1,0 1,0 0,0 0,0 0,0-1,25-24,-25 25,25-25,0 0,0-25,-1 25,-24-24,25-1,0 0,-25 0,0 0,0 1,25 24,0 0,-25 24,24-24,-24 25,25-25,-25 25,25-25,-25 25,0-50,25 25,-25-25,0 0,0 1,0-1,0 0,0 0,0 0,0 1,0-1,0 0,0 0</inkml:trace>
  <inkml:trace contextRef="#ctx0" brushRef="#br0" timeOffset="126384.0749">9699 13767,'25'0,"-25"-25,25 25,-1 0,-24-25,25 25,0 25,0-25,0 25,-25-1,0 1,0 0,0 0,-25 0,0-1,25 1,-25 0,25 0,-25-25,25 25,-24-1,-1 1,25 0,0 0,25-25,-1-25,1 25,0 0,0-25,0 25,-1 0,1-25,0 25,0-24,0 24,-1-25,1 25,0 0</inkml:trace>
  <inkml:trace contextRef="#ctx0" brushRef="#br0" timeOffset="127223.8439">10269 13866,'25'0,"-25"25,0-1,0 1,0 0,0 0,0 0,25-25,-25-25,-25 25,0 0,1 0,-1 0,0 0,25 25,-25-25,0 24,1 1,-1 0,25 0,-25 0,25-1,-25 1,25 25,0-25,0-1,0 1,0 0,0 0,0 0,0 0,25-1,0 1,-25 0,25 0,-1-25,1 25,0-25,0 0,0 24,-1-24,1 0,0 0,0-24,0 24,0-25</inkml:trace>
  <inkml:trace contextRef="#ctx0" brushRef="#br0" timeOffset="127527.7766">10691 13915,'0'-24,"0"-1,-25 25,25-25,0 50,-24-25,24 25,0-1,0 1,0 0,-25 0,25 0,0-1,0 1,0 0,0 0,0 0,0-1,-25 1,25 0,0 0,0 0,0-1,0 1,0 0,25-25</inkml:trace>
  <inkml:trace contextRef="#ctx0" brushRef="#br0" timeOffset="127751.7976">10815 14114,'0'-25,"0"50,25-50,0 25,0 0,-1 0,1 0,0 0,0 0,0 0,-1 0,1-25,0 25,0 0,0 0,-1 0,1 0,-25-25</inkml:trace>
  <inkml:trace contextRef="#ctx0" brushRef="#br0" timeOffset="128442.0552">11162 13965,'-24'0,"-1"0,74 0,-123 0,49 0,0 0,1 25,24 0,0-1,0 1,0 0,0 0,0 0,0-1,24-24,-24 25,0 0,25 0,0-25,0 0,0 0,-1-25,-24 0,25 25,-25-25,25 25,0-24,-25-1,25 25,-25-25,0 0,24 0,1 25,-25-24,0 48,0 1,0 0,25 0,-25 0,0-1,0 1,25-25,-25 25,0-50,25 25,-25-25,25 25,-1-24,-24-1,25 25,0-25,0 25,0 0,-1 0,-24 25,25 0,-25-1,25-24,-25 25,25-25,-25-25,25 25,-25-24,0-1,0 0,0 0,0 0,0 1,0-1,0 0,0 0</inkml:trace>
  <inkml:trace contextRef="#ctx0" brushRef="#br0" timeOffset="128731.9546">11659 13791,'49'0,"-98"0,123 0,-49 0,0 0,-1 0,-24 25,25-25,-25 25,25-25,-25 25,0 0,0-1,0 1,0 0,0 0,25-25,0-25,-1 25,1 0,-25-25</inkml:trace>
  <inkml:trace contextRef="#ctx0" brushRef="#br0" timeOffset="129008.9802">12254 13692,'0'0,"0"25,0 0,25-25,-25 25,24-1,-24 1,25 0,-25 0,0 0,0-1,0 1,0 0,0 0,0 0,-25 24,25-24,-24 0,24 0,-25-1,0 1,0 0,0 0,1 0,-26-1,25 1,-24 0,24-25</inkml:trace>
  <inkml:trace contextRef="#ctx0" brushRef="#br0" timeOffset="129697.4569">12849 13072,'25'0,"0"0,0 0,-1 0,1-25,0 25,0 0,0 0,-1 0,1 0,0 0,0 0,0 0,-1 0</inkml:trace>
  <inkml:trace contextRef="#ctx0" brushRef="#br0" timeOffset="129909.332">12849 13271,'0'24,"0"1,0 0,25-25,0 0,0-25,-1 25,26 0,-25 0,24 0,-24-25,25 25,-1 0,-24 0,25 0,-25-24,24 24,-24 0</inkml:trace>
  <inkml:trace contextRef="#ctx0" brushRef="#br0" timeOffset="131831.5239">14908 12229,'0'25,"25"-25,0 0,-1 0,1 0,0 0,0 0,0 0,-1 0,1 0,0 0,25 0,-26 0,1 0,0 0,0 0,0 0,-1 0</inkml:trace>
  <inkml:trace contextRef="#ctx0" brushRef="#br0" timeOffset="132290.861">15503 12055,'0'0,"-25"0,1-25,-1 25,25 25,0 0,0 0,0-1,0 1,25 0,-1 0,-24 0,25-25,0 25,0-25,0 24,-1-24,1 0,0-24,0 24,-25-25,0 0,25 25,-25-25,0 0,0 0,0 1,-25 24,25-25,-25 0,25 50,0 0,0-1,0 1,0 0,0 0,0 0,0 0,0-1,0 1,0 0,0 0,0 0,0-1,0 1,0 0,0 0,0 0,0-1,0 1</inkml:trace>
  <inkml:trace contextRef="#ctx0" brushRef="#br0" timeOffset="132587.883">15900 12278,'0'25,"0"0,25-25,-25 25,25-25,0 25,-1-25,1 0,0 0,0 0,0 0,-25-25,0 0,0 0,0 0,0 1,-25 24,0-25,0 25,25-25,-25 25,1-25,-1 25,0 0,0 0</inkml:trace>
  <inkml:trace contextRef="#ctx0" brushRef="#br0" timeOffset="132837.8873">16173 12105,'0'0,"0"-25,25 25,-25 25,25-25,-1 24,1 1,0-25,-25 25,25-25,0 25,-1-25,1 25,0 0,0-25,0 24,-1-24,1 25,0-25,0 25,0-25</inkml:trace>
  <inkml:trace contextRef="#ctx0" brushRef="#br0" timeOffset="133052.9389">16694 12204,'-25'0,"50"0,-75 0,25 0,1 0,-1 0,0 0,0 0,0 0,1 0,-1 25,0 0,25-1,-25-24,25 25,0 0,0 0,0 0,0-1,0 1,25 0</inkml:trace>
  <inkml:trace contextRef="#ctx0" brushRef="#br0" timeOffset="133465.9739">16793 12204,'25'-25,"-50"50,75-50,-50 0,25 25,-1 0,1 0,0 0,-25 25,25-25,-25 25,0 0,0 0,0-1,0 1,-25-25,25 25,-25-25,25 25,-25-25,1 25,-1-25,50 0,-1 0,1 0,0 0,0 0,0 0,-1 0,1 0,-25 24,25-24,-25 25,0 0,0 0,-25 0,0-1,1 1,-1 0,0-25,0 25,0 0,-24-1</inkml:trace>
  <inkml:trace contextRef="#ctx0" brushRef="#br0" timeOffset="133899.9438">15503 12998,'-25'0,"50"0,0 0,0 0,0 0,-1 0,1 0,25 0,0 0,-26 0,51 0,-26 0,1 0,24 0,1 0,-1 0,1 0,24 0,-25 0,25 0,1 0,-26 24,25-24,1 0,-1 0,-25 0,25 0,1 0,-1 0,-25 0,25 0,-24 0,24 0,-24 0,-1 0,0 0,-24 0,24 25,-24-25,-25 0,24 0,-24 0,0 0,-25 25,-25-25</inkml:trace>
  <inkml:trace contextRef="#ctx0" brushRef="#br0" timeOffset="135256.9318">15429 13543,'0'-24,"0"-1,25 25,-25-25,24 25,1 0,0 0,0 0,0 0,-1 0,1 0,-25 25,25-25,-25 25,25-25,-25 24,0 1,0 0,0 0,-25-25,25 25,-25-25,0 24,1-24,-1 25,0-25,0 0,50 0,0 0,0 0,-1 0,1 25,0-25,0 0,0 25,0-25,-25 25,24-25,-24 24,0 1,0 0,-24 0,-1 0,0-25,0 0,0 24,0-24,1 0,-1 25,0-25,0 0,0 0,1 25,-1-25,0 0,0 0,0 0,25-25</inkml:trace>
  <inkml:trace contextRef="#ctx0" brushRef="#br0" timeOffset="135925.5195">16198 13419,'0'0,"-25"0,0 25,0-25,25 25,-24-25,-1 25,0 0,0-1,0 1,1 0,-1 0,0 0,25 24,-25-24,25 0,-25 0,25-1,0 26,0-25,0 0,0-1,0 1,25 0,-25 0,25 0,0-1,0 1,-1-25,1 0,0 0,0 0</inkml:trace>
  <inkml:trace contextRef="#ctx0" brushRef="#br0" timeOffset="136221.3503">16520 13519,'0'0,"0"-25,0 0,-25 25,25 25,0 0,-24-1,24 1,0 0,-25 0,25 0,0-1,0 26,0-25,-25 0,25-1,0 1,0 0,0 0,0 0,0-1,0 1</inkml:trace>
  <inkml:trace contextRef="#ctx0" brushRef="#br0" timeOffset="136457.5343">16669 13692,'25'0,"0"0,0 0,-1 0,1 0,0 0,0 0,0 0,-1 0,1 25,0-25,0 0,0 0,-1 0,1-25</inkml:trace>
  <inkml:trace contextRef="#ctx0" brushRef="#br0" timeOffset="136664.4463">16992 13618,'-50'0,"100"0,-125 0,50 0,1 0,-1 0,0 25,0-25,25 24,-25 1,25 0,0 0,0 0,0-1,0 1,0 0,0 0,25-25,-25 25,25-25</inkml:trace>
  <inkml:trace contextRef="#ctx0" brushRef="#br0" timeOffset="137143.4443">17091 13667,'25'0,"-25"-24,-25 48,74-48,-49-1,25 25,0 0,-25 25,25-25,0 24,-25 1,0 0,0 0,-25 0,25-1,-25-24,25 25,-25-25,50 0,-25-25,25 25,0 0,-1 0,1 0,0 0,0 0,-25 25,25-25,-25 25,0 0,0 0,0-1,-25 1,0-25,25 25,-25-25,0 0,1 25,-1-25,0 0,0 0,0 0,1 0</inkml:trace>
  <inkml:trace contextRef="#ctx0" brushRef="#br0" timeOffset="137419.4777">17512 13543,'0'0,"25"0,0 0,0 0,-25 25,25-25,-1 0,-24 25,25 0,0 0,-25-1,25-24,-25 25,0 0,0 0,0 0,0-1,0 1,0 0,-25 0,0 0,0-1,1 1,-1 0,0 0,-25 0,26-1,-26 1,0 0</inkml:trace>
  <inkml:trace contextRef="#ctx0" brushRef="#br0" timeOffset="138953.2068">18902 12774,'0'-24,"24"24,1 0,0 0,0 0,-25-25,25 25,-1 0,1 0,0 0</inkml:trace>
  <inkml:trace contextRef="#ctx0" brushRef="#br0" timeOffset="139692.6388">18877 12898,'0'25,"-25"-25,25 25,25-25,0 0,-1 0,1 0,0-25,0 25,0 0,-1 0,1 0,0 0,0 0,0 0,-1 0,1 0,0 0,0 0,-25-25</inkml:trace>
  <inkml:trace contextRef="#ctx0" brushRef="#br0" timeOffset="143601.6463">16049 13295,'-25'-24,"0"24,1 0,-1 0,0 24,25 1,-25-25,25 25,-25 0,1 0,-1-1,0 26,0-25,0 0,1 24,-1-24,0 0,0 24,0-24,-24 25,24-25,0 24,-25-24,26 25,-1-26,0 1,0 25,-24-25,24-1,0 26,0-25,0 0,25-1,-24 1,-1 0,0 0,25 0</inkml:trace>
  <inkml:trace contextRef="#ctx0" brushRef="#br0" timeOffset="144266.5137">17116 11981,'-25'0,"25"-25,-25 25,0 0,25 25,-25-25,1 24,24 1,-25 0,0 0,25 0,-25-1,0 26,25-25,-24 25,-1-26,0 26,0-25,25 24,-25 1,1-25,-1 24,0 1,0 0,25-1,-25-24,0 25,1-1,24-24,-25 25</inkml:trace>
  <inkml:trace contextRef="#ctx0" brushRef="#br0" timeOffset="146301.4529">19670 12774,'0'-24,"25"24,0 0,-25-25,25 25,0 0,-1 0,1 0,0 0,0 0,0 0,0 0,-1-25,1 25,0 0,0 0,0 0,24 0,-24 0,0 0,0-25,-1 25,1 0,0 0,0 0,-50 0,0 0</inkml:trace>
  <inkml:trace contextRef="#ctx0" brushRef="#br0" timeOffset="146579.6496">20415 12477,'24'0,"-24"-25,0 50,0 0,0-1,0 1,0 0,0 0,0 0,0-1,0 1,0 0,0 0,0 0,0-1,0 1</inkml:trace>
  <inkml:trace contextRef="#ctx0" brushRef="#br0" timeOffset="146894.7775">20687 12576,'0'0,"0"25,0 0,0-1,25-24,-25 25,25-25,0 25,0-25,-1 0,1 0,0 0,0 0,-25-25,25 25,-25-25,0 1,0-1,0 0,-25 25,25-25,-25 25,0-25,0 25,1 0,-1 0,0 0,0 0,0 0,1 0,-1 0,0 0,0 25,0-25,1 25</inkml:trace>
  <inkml:trace contextRef="#ctx0" brushRef="#br0" timeOffset="149076.5571">20216 13097,'-25'0,"1"0,48 0,1 0,0 0,0 0,0 0,-1 0,1 0,25 0,-25 0,-1 0,26 0,-25 0,24 0,-24 0,0-25,25 25,-26 0,1 0,0 0,0 0,0 0,-1 0,-24-25,25 25,0 0,0 0,0 0,-50 0,0 0</inkml:trace>
  <inkml:trace contextRef="#ctx0" brushRef="#br0" timeOffset="149486.3248">20167 13246,'-25'0,"0"25,50-25,0 0,-1 0,1 0,0 0,0 0,24 0,-24 0,25 0,-25 0,24 0,1 0,-1-25,-24 25,25 0,-1 0,-24 0,25 0,-25 0,-1-25,26 25,-25 0,0 0,0 0,-1 0,1 0,0-25,0 25,0 0,-1 0,1 0,-50 0,1 0</inkml:trace>
  <inkml:trace contextRef="#ctx0" brushRef="#br0" timeOffset="150869.0609">9153 15304,'-25'0,"1"0,-1 0,25 25,-25-25,25 25,-25 0,25 0,0 0,-25-1,25 1,0 0,0 0,0 0,0-1,0 1,25 0,-25 0,25-25,-25 25,25-25,0 24,-1-24,1 0,0 0,0 0,0-24,-1 24,1-25,0 0,0 0,-25 0,25 1,-25-1,25 0,-25 0,0 0,0 1,0-1,0 0,-25 0,25 0,-25 0,0 1,0 24,0-25,1 25,-1 0,0 0,0 0,0 25,1-25,24 24,-25-24,0 25,25 0,0 0,0 0,0 0,0-1,0 1,25 0,-25 0,25-25,-1 25,1-1,0-24,0 0,0 25,-1-25,1 0,0 25,0-25,0 0,0 25,-25 0,24-25,-24 24,0 1,0 0,0 0,0 0</inkml:trace>
  <inkml:trace contextRef="#ctx0" brushRef="#br0" timeOffset="151133.9033">9625 15652,'24'-25,"1"25,-25-25,25 25,0 0,0 0,-1 0,1 0,0 0</inkml:trace>
  <inkml:trace contextRef="#ctx0" brushRef="#br0" timeOffset="151365.7719">9674 15825,'25'0,"0"0,0 0,-1 0,1 0</inkml:trace>
  <inkml:trace contextRef="#ctx0" brushRef="#br0" timeOffset="151640.6503">10046 15602,'25'0,"-25"-25,25 25,0 0,-1 0,1 0,0-24,0 24,0 0,-1 0,1 0,0 0,-25-25,25 25</inkml:trace>
  <inkml:trace contextRef="#ctx0" brushRef="#br0" timeOffset="151906.4958">10493 15404,'-25'-25,"0"25,25 25,0 0,25-1,-25 1,0 0,0 0,0 0,0-1,0 1,0 0,0 0,0 0,0-1</inkml:trace>
  <inkml:trace contextRef="#ctx0" brushRef="#br0" timeOffset="152204.8409">10741 15478,'0'25,"0"0,0 0,25-25,-1 0,1 0,0 0,0 0,-25-25,25 25,-25-25,0 0,-25 0,0 1,0 24,25-25,-25 25,1 0,-1 0,0-25,0 25,0 0</inkml:trace>
  <inkml:trace contextRef="#ctx0" brushRef="#br0" timeOffset="153737.9388">11311 14932,'-25'0,"1"0,-1 0,0 0,0 25,0-25,1 0,-1 0,0 0,-25 0,26 0,-26 0,25 0,-24 0,-1 0,0 0,1 25,-1-25,1 0,-1 0,0 0,1 0,-1 0,1 0,-1 0,25 0,-25 0,1 0,-1 0,1 0,-1 0,0 0,1 0,-1 0,1 0,24 0,-25 0,-24 0,24 0,1 0,-1 0,0 25,1-25,-1 0,1 0,-26 0,25 0,1 25,-1-25,1 0,-1 0,0 24,1-24,-1 0,1 25,-1-25,0 0,26 25,-26-25,25 0,0 25,-24-25,24 0,0 25,-24-25,24 0,0 24,0-24,0 0,1 25,-1-25,25 25,0 0,0 0,0-1,0 1,0 0,0 0,0 0,0 0,0-1,0 1,0 25,0-25,0 24,0-24,0 25,25-26,-25 26,0-25,0 24,0-24,0 25,24-1,-24-24,0 25,0-25,25 24,-25-24,0 25,0-26,25 1,-25 25,0-25,0-1,0 1,0 0,25 0,-25 0,25 0,-25-1,24-24,1 0,0 0,0 0,0 0,-1 0,-24-24,25 24,0 0,0 0,0-25,24 25,-24 0,0 0,24-25,-24 25,25 0,-1 0,-24 0,25 0,-1-25,1 25,0 0,-1 0,26 0,-26 0,1 0,0 0,24 0,-24-25,24 25,-24 0,24 0,-24 0,24-25,-24 25,24 0,0 0,-24 0,24 0,-24 0,0 0,24-24,-24 24,-1 0,26 0,-26 0,1 0,0 0,-1 0,1-25,24 25,-24 0,-1 0,1-25,-25 25,24 0,1-25,0 25,-26 0,26 0,-25-25,25 25,-26 0,26 0,-25-24,0 24,-1 0,1 0,0 0,0 0,-25-25,0 0,-25 0,25 0,0 1,-25-1,25 0,0 0,-25 0,25 1,0-1,-24 0,24 0,0 0,-25 1,25-1,0 0,-25 0,25-24,-25 24,25 0,-25-25,25 26,-24-1,24 0,0-25,-25 26,25-1,-25 0,25 0,-25 0,25 0,0 1,-25-1,25 0,-25 0,25 0,0 1,-24-1,24 0,-25 25,25-25,0 0,-25 25,25-24,0-1,0 50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6:52:52.94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2382 2828,'0'-25,"0"0,-25 25,0 0,0 0,0 0,1 0,-1 25,0-25,25 25,-25-25,0 0,25 25,-24-1,-1 1,25 0,-25 0,25 0,0-1,0 1,0 0,25-25,-25 25,25-25,-25 25,24-25,1 24,0-24,0 25,0-25,-1 0,1 0,0 25,0-25,0 25,-1-25,1 25,-25-1,0 1,-25-25,25 25,-24-25,-1 25,0-25,0 25,0-25,1 0,-1 24,0-24,0 25,0-25,1 0,-1 0,0 0,0 0,25-25,25 25,0-24</inkml:trace>
  <inkml:trace contextRef="#ctx0" brushRef="#br0" timeOffset="529.7439">2654 3076,'0'0,"0"-25,25 25,-25 25,0 0,0-1,0 1,0 0,0 0,0 0,0-1,0 1,0 0,0 0,25 0,-25-1,0 1,0 0,0 0,0 0,0-1,0 1,0 0,0-50,0 0,-25 1,25-1,0 0,0 0,-25-24,25 24,0-25,0 25,0 1,0-26,0 25,0 0,0 1,0-1,-24 0,24 0,0 0,0 1,0-1,0 0,24 25,-24-25,25 25,-25 25,25-25,0 25,0-25,-25 25,24-25,-24 24,0 1,0 0,0 0,0 0,0-1,-24 1,24 0,-25 0,25 0,-25-1</inkml:trace>
  <inkml:trace contextRef="#ctx0" brushRef="#br0" timeOffset="1230.4452">2382 4440,'0'-25,"0"0,0 50,0 0,-25-25,25 25,0 0,0-1,-25 1,25 0,0 25,0-26,0 1,0 0,0 0,0 0,0 24,0-24,0 0,0 0,0 0,0-1,-25-24</inkml:trace>
  <inkml:trace contextRef="#ctx0" brushRef="#br0" timeOffset="1457.4155">2010 4514,'0'-24,"24"-1,1 0,0 0,0 25,0-25,-1 25,1-24,0 24,0 0,0-25,-1 25,1-25,0 25,0 0,0 0,-1 0,1 25</inkml:trace>
  <inkml:trace contextRef="#ctx0" brushRef="#br0" timeOffset="2018.1509">2630 4837,'0'25,"0"-50,24 25,-24 25,0 0,0-1,0 1,0 0,0 0,0 0,0-1,0 1,25 0,-25 0,0 0,0-1,0 1,0 0,0 0,0 0,0-1,0-48,0-1,0 0,0 0,-25 0,25 1,0-26,0 25,0 0,0 1,0-26,-24 25,24 0,0 1,0-1,0 0,0 0,0 0,0 0,0 1,24 24,1 0,0 0,0 0,0 0,-1 24,1-24,0 25,0-25,0 25,-1 0,-24 0,0 0,0-1,0 1,-24 0,24 0,-25-25,0 25,0-25,0 24,1-24</inkml:trace>
  <inkml:trace contextRef="#ctx0" brushRef="#br0" timeOffset="3043.152">1712 3845,'0'0,"-25"0,50 0,0 25,-1-25,1 0,0 24,0-24,0 0,0 0,-1 25,1-25,25 0,-25 0,24 0,-24 0,25 0,-1 25,1-25,-1 0,1 0,0 0,-1 0,26 0,-26 0,26 0,-26 25,26-25,-1 0,-24 0,24 0,1 0,-1 0,0 0,26 0,-26 0,0 0,26 25,-26-25,0 0,26 0,-26 0,25 0,-24 0,24 0,-25 0,26 24,-1-24,-25 0,25 0,-24 0,24 0,0 0,-24 25,24-25,0 0,-24 0,24 0,0 0,0 25,-24-25,24 0,-25 0,25 0,-24 0,24 0,-25-25,26 25,-1 0,-25 0,26 0,-1 0,-25 0,1-25,24 25,-25 0,1 0,-1 0,0 0,1 0,-25 0,24 0,0 0,-24 0,0 0,24 0,-24 0,-1 0,1 0,-1 0,1-24,-25 24,24 0,-24 0,25 0,-25 0,-1 0,1 0,25 0,-25 0,-1 0,1 0,0 0,-50-25,0 25</inkml:trace>
  <inkml:trace contextRef="#ctx0" brushRef="#br0" timeOffset="3913.2885">3572 2778,'-25'0,"25"-25,0 1,-24 24,24 24,0 1,0 0,0 25,0-1,0-24,0 0,24 0,-24-1,0 26,0-25,0 24,0-24,25 25,-25-1,0-24,0 25,0-1,0 1,0 0,0-1,0 26,0-26,0 26,0-1,0-24,0 49,0-25,25 1,-25-1,0 1,0 24,25-25,-25 1,0 24,25-25,-25 1,0-1,0 1,24 24,-24-50,0 26,0-1,0 1,0-1,0-24,0 24,0-24,25 24,-25-24,0-1,0 1,0-1,0-24,0 25,0-25,0 0,0-1,0 1,0 0,0 0,0 0,-25-25</inkml:trace>
  <inkml:trace contextRef="#ctx0" brushRef="#br0" timeOffset="4722.7615">3944 3249,'0'-24,"0"-1,0 50,0-1,0 1,0 0,0 0,-25 0,25-1,0 1,0 0,0 0,0 0,25-1,-25 1,25-25,-25 25,25-25,0 25,0-25,-1 0,1-25,0 25,-25-25,25 25,-25-25,25 25,-25-24,0-1,0 0,24 25,-24 25,25-25,0 25,0-25,0 24,-1-24,-24-24,0-1,0 0,0 0,0 0,-24 1,24-1,-25 0,25 0,0 0,-25 25,25-24,0-1</inkml:trace>
  <inkml:trace contextRef="#ctx0" brushRef="#br0" timeOffset="5006.6014">4564 3349,'25'0,"-25"-25,25 25,0 0,0-25,-1 25,1 0,0 0,0 0,0 0,-1 0,1 0</inkml:trace>
  <inkml:trace contextRef="#ctx0" brushRef="#br0" timeOffset="5218.4787">4688 3547,'0'0,"25"-25,0 25,-25-25,25 25,0 0,-1-24,1 24,0 0,0-25,0 25,-1 0</inkml:trace>
  <inkml:trace contextRef="#ctx0" brushRef="#br0" timeOffset="5965.9114">5606 3125,'0'-24,"0"48,0 1,0 0,0 0,0 0,0-1,0 1,-25 0,25 0,0 0,-24-25,24 24,-25-24,25 25,-25-25,25 25,-25-25,25 25,-25-25,1 0,24 25,-25-25,0 0,0 0,25-25,0 0,0 0,0 0,0 1,25 24,-25-25,25 25,0 0,-1 0,1 0,0 25,0-25,0 24,-1 1,1-25,0 25,0 0,0-25,-1 25,1-25,0 0,0 0,0 0,-1 0,1 0,-25-25,25 25,0 0,-25-25,0 0,0 0,0 1,0-1,0 0,-25 0,0 0,0 25,25-24,-24 24,-1 0,0 0,0 0</inkml:trace>
  <inkml:trace contextRef="#ctx0" brushRef="#br0" timeOffset="7668.5164">4143 4465,'0'-25,"0"0,0 50,0 0,0 0,0-1,0 1,0 0,0 0,0 0,0-1,0 1,0 0,25 0,-25 0,0-1,24-24,-24-24,25 24,-25-25,25 25,-25-25,25 25,0 0,-1 0,-24 25,25-25,0 25,0-1,0 1,-25 0,24-25,-24 25,0-50,0 0,0 0,-24 1,24-1,0 0,-25 0,25 0,0 1,25 24,-1 0</inkml:trace>
  <inkml:trace contextRef="#ctx0" brushRef="#br0" timeOffset="7984.3411">4812 4738,'25'-25,"0"25,0 0,0 0,-1-25,1 25,0 0,0 0,0 0</inkml:trace>
  <inkml:trace contextRef="#ctx0" brushRef="#br0" timeOffset="8169.3515">4837 4961,'0'0,"0"25,25-50,0 25,0 0,-1-25,1 25,0-25,0 25</inkml:trace>
  <inkml:trace contextRef="#ctx0" brushRef="#br0" timeOffset="8573.2224">5482 4663,'-25'-25,"25"50,0 0,0 0,0 0,0-1,0 1,0 0,0 0,0 0,0 0,25-1,-25 1,25-25,0 0,-25 25,25-25,-25-25,24 25,1-25,-25 1,25-1,-25 0,0 0,0 0,0 0,0 1,0-1,-25 0,0 0,1 25,-1-25,0 25,0 0,0 0,1 25,24 0</inkml:trace>
  <inkml:trace contextRef="#ctx0" brushRef="#br0" timeOffset="8853.7735">5805 4564,'0'25,"24"-25,1 0,0 0,0 0,0 0,-25-25,24 25,1 0,0 0,0 0,0 0,-1 0</inkml:trace>
  <inkml:trace contextRef="#ctx0" brushRef="#br0" timeOffset="9115.6451">6028 4490,'0'0,"-25"24,0-24,25 25,0 0,0 0,0 0,0-1,0 1,0 0,0 0,0 24,0-24,0 0,0 0</inkml:trace>
  <inkml:trace contextRef="#ctx0" brushRef="#br0" timeOffset="9930.2237">6698 2952,'-25'0,"25"-25,0 50,0 0,0-1,0 1,25 0,-25 0,0 24,0-24,24 25,-24-1,0-24,0 25,0-1,0 1,25 0,-25-1,0 1,25-1,-25 1,0 0,0-1,0 1,25 24,-25-24,0 24,25 1,-25-1,0-24,0 24,0 1,0-1,0-24,0 24,0-24,0 24,0-24,0 24,0-24,0 24,0-24,0-1,0 26,0-26,0 1,0 0,0 24,0-24,0-1,0 1,0-1,0 1,0-25,0 24,-25-24,25 0,0 0,0 0,0-1,-25 1,25 0</inkml:trace>
  <inkml:trace contextRef="#ctx0" brushRef="#br0" timeOffset="11292.8342">1737 2604,'24'0,"1"0,0 0,0 0,0 0,0 0,24 0,-24 0,0 0,0 0,24 0,1 0,-25 0,24 0,1 0,-1 0,1 0,0 0,-26 0,26 0,0 0,-1 0,1 0,-1 25,26-25,-26 0,1 0,0 0,-1 0,26 25,-26-25,26 0,-1 0,-24 0,24 0,1 0,-1 0,0 0,1 0,-1 0,1 0,-1 0,0 0,1 0,24 25,-24-25,-1 0,0 0,1 0,24 0,-25 0,1 0,24 0,-25 0,26 0,-26 0,25 0,-24-25,24 25,0 0,-24 0,24 0,0 0,0 0,0 0,1-25,-26 25,25 0,1 0,-1 0,0 0,-25 0,26-25,-1 25,0 0,-25 0,26 0,-1 0,-25 0,26-24,-1 24,0 0,0 0,-24 0,24 0,0-25,0 25,0 0,-24 0,24 0,0 0,1-25,-1 25,0 0,0 0,-24 0,24 0,0 0,0 0,0 0,1 0,-1 0,-25 0,26 0,-1 0,0-25,0 25,-24 0,24 0,0 0,0 0,0 0,1 0,-26 0,25 0,1 0,-1 0,0 0,0 0,0 0,-24 0,24 0,0 0,-24 0,24 0,-25 0,26 0,-1 0,-25 0,25 0,-24 0,-1 0,25 0,-24 0,-1 0,1-25,-1 25,25 0,-24 0,-26 0,26 0,-1 0,-24 0,24 0,-24 0,-1 0,1 0,0 0,-1 0,-24 0,0 0</inkml:trace>
  <inkml:trace contextRef="#ctx0" brushRef="#br0" timeOffset="12748.8494">1910 6028,'-24'0,"-1"0,25-25,25 25,-1 0,1 0,-25 25,25-25,0 0,0 0,-1 0,1 0,0 0,25 0,-26 0,26 0,-25 0,24 0,1 0,-25 0,24 0,1 0,24 24,-24-24,0 0,24 0,-24 0,24 0,-24 0,24 0,1 0,-26 0,26 0,-1 0,25 0,-24 0,-1 0,25 0,-24 0,-1 0,25 0,-24 0,-1 0,25 0,-24 0,24 0,-25 0,1 0,24 0,-25 0,26 0,-26 0,25 0,0 0,1 0,-26 0,25 0,1 0,-1 0,0 0,0 0,0 0,25 0,-24-24,-1 24,25 0,-25 0,0 0,25 0,-24 0,-1 0,25 0,-25 0,0 0,25 0,-24 0,24 0,-25 0,25-25,-25 25,25 0,-25 0,25 0,-25 0,26 0,-26 0,25-25,-25 25,25 0,-25 0,25 0,0 0,-25 0,25 0,-24 0,24 0,-25-25,25 25,-25 0,0 0,25 0,-24 0,-1 0,0 0,25 0,-25-25,1 25,24 0,-25 0,0 0,0 0,0 0,1-24,-1 24,25 0,-25 0,0 0,1 0,-1 0,0-25,0 25,0 0,1 0,-1 0,0 0,0-25,-24 25,24 0,0 0,0-25,-24 25,-1 0,25 0,-24 0,-1 0,1-25,-26 25,26 0,-1 0,-24 0,-1-25,1 25,0 0,-1 0,1 0,-1 0,1-24,-25 24,24 0,-24 0,25 0,-25 0,-1-25,1 25,0 0,0 0,0 0,-25-25,-25 25</inkml:trace>
  <inkml:trace contextRef="#ctx0" brushRef="#br0" timeOffset="13876.6931">7789 4043,'0'-25,"25"25,-25 25,25-25,-1 0,-24 25,25-25,0 0,0 0,0 25,-1-25,1 0,0 0,25 25,-26-25,1 0,25 0,0 0,-26 24,26-24,0 0,-1 0,1 0,-1 0,1 25,0-25,-1 0,1 0,24 0,-24 0,-1 25,26-25,-26 0,26 0,-26 0,26 0,-26 0,26 0,-1 25,-24-25,24 0,-24 0,24 0,-24 0,24 25,-24-25,24 0,1 0,-26 0,26 0,-26 0,26 24,-26-24,26 0,-25 0,-1 0,26 0,-26 0,1 0,-1 0,26 0,-26 0,1 0,0 0,-1 0,1 0,-25 0,24 0,-24 0,0 0,0 0,-1 0,1 0,0 0,0 0,-25-24,-25 24,0 0,0-25</inkml:trace>
  <inkml:trace contextRef="#ctx0" brushRef="#br0" timeOffset="14731.7499">10592 2604,'0'-24,"25"24,-25 24,0 1,25-25,-25 25,0 0,24 0,-24 0,0-1,0 1,25-25,-25 25,0 0,0 0,0-1,25 1,-25 0,0 0,0 24,25-24,-25 0,0 25,0-26,25 1,-25 25,0-1,0-24,24 25,-24-25,0 24,25-24,-25 25,0-1,25-24,-25 25,0-26,25 26,-25 0,0-25,25 24,-25 1,0-25,0 24,24 1,-24-1,0 1,0-25,0 24,25 1,-25 0,0-1,0 1,0-25,0 24,0 1,0-1,25 1,-25-25,0 24,0 1,0 0,0-1,0 1,25-25,-25 24,0 1,0-25,0 24,0 1,0-25,0 24,25-24,-25 25,0-1,0-24,24 25,-24-1,0-24,0 25,0-25,0 24,0 1,25-25,-25 24,0-24,0 25,0-26,25 1,-25 25,0-25,0 0,0 24,0-24,0 0,0 0,25-1,-25 1,0 0,0 0,0 0,0-1,0 1,25-25,-25 25,0 0,0 0,0-1,0 1</inkml:trace>
  <inkml:trace contextRef="#ctx0" brushRef="#br0" timeOffset="20816.2388">7566 3150,'0'25,"0"0,-25-25,25 25,0-1,0 1,-25-25,25 25,0 0,0 0,0-1,0 1,25 0,0 0,0-25,-25 25,24-25,1 0,0 0,0 0,0 0,-1 0,-24-25,25 25,0 0,-25-25,25 25,-25-25,25 25,-25-25,0 1,0-1,0 0,-25 25,25-25,-25 25,25-25,-25 25,0-24,1 24,-1 0,0 0,0 0,0 0</inkml:trace>
  <inkml:trace contextRef="#ctx0" brushRef="#br0" timeOffset="24428.1171">8260 2853,'0'-25,"0"0,0 50,0 0,0-1,0 1,-24 0,24 0,0 0,0-1,0 1,0 0,0 0,0 0,0-1,0 1,0 0,0 0,0 0,0-1,0 1,0 0,0 0,0 0,0-1,0 1,0 0,0 0,0 0,0-1,0 1,0 0,0 0,0 0,24-25,1 0,0 0,0 0,0 0,-1 0,1 0,0 0,0 0,0 0,-1 0,1 0,0 0,0 0,0 0,-1 0,1 0,0 0,0 0,0 0,-1 0,1 0,0 0,0 0</inkml:trace>
  <inkml:trace contextRef="#ctx0" brushRef="#br1" timeOffset="186709.0928">8632 3200,'25'0,"0"0,0 0,0 0,-1 0,1 0</inkml:trace>
  <inkml:trace contextRef="#ctx0" brushRef="#br1" timeOffset="187268.8455">9178 3076,'0'0,"0"-25,0 0,-25 25,0 0,1 0,-1 0,0 0,25 25,-25-25,0 25,1-25,24 25,-25-1,0 1,0 0,25 0,0 0,0-1,25-24,0 0,0 0,-1-24,1 24,0-25,0 25,-25-25,25 25,-1-25,1 25,-25-25,25 25,-25-24,0 48,25-24,-25 25,0 0,0 0,0 0,0-1,0 1,0 0,0 0,0 0,0-1,0 1,0 0,0 0,0 0,0-1</inkml:trace>
  <inkml:trace contextRef="#ctx0" brushRef="#br1" timeOffset="187632.168">9451 3225,'-25'0,"25"24,-25 1,25 0,0 0,0 0,25-25,-25 24,25-24,0 0,0 0,-1 0,1 0,-25-24,25 24,-25-25,0 0,0 0,-25 25,25-25,-25 25,1-24,-1 24,0 0,0 0,0 0</inkml:trace>
  <inkml:trace contextRef="#ctx0" brushRef="#br1" timeOffset="187985.1639">9600 2952,'-25'0,"0"0,25 25,-25-25,25 24,0 1,25-25,0 0,-25 25,25-25,0 0,-1 0,1 0,0 0,0-25,0 25,-1-25,-24 1,0-1,0 0,-24 0,-1 25,0-25,0 25,0 0,1 0,-1 0,0 0,0 0,25 25,-25-25</inkml:trace>
  <inkml:trace contextRef="#ctx0" brushRef="#br1" timeOffset="193734.0749">5408 5234,'-25'0,"50"0,0-25,-1 25,1 0,0 0,0-25,24 25,1-25,-25 25,24-24,1 24,0-25,-1 0,1 25,-1-25,-24 25,25-25,-25 25,-1-24,1 24,0 0,0 0,0-25,0 25,-1 0,-48 25,-1-25</inkml:trace>
  <inkml:trace contextRef="#ctx0" brushRef="#br1" timeOffset="194132.7679">5482 5308,'0'0,"-25"0,1 0,-1 0,0 0,25-25,25 25,0 0,-1 0,1 0,25-24,-25 24,24-25,1 25,-1-25,1 25,0-25,-1 0,1 25,-1-24,1-1,0 25,-1-25,-24 25,0 0,0-25,0 25,-1 0,1 0,0-25,0 25,-50 0,0 0,0 25,1-25,-1 25,0-25,0 0,0 25,0-25,1 25,-1-1</inkml:trace>
  <inkml:trace contextRef="#ctx0" brushRef="#br1" timeOffset="194272.8053">5780 5259,'-99'24,"198"-48,-223 48,99-24,25 25,0-50,25 25,0 0,-1 0,-24-24,50 24,-25-25,24 25,-24-25,25 0,-1 0,1 25,0-24</inkml:trace>
  <inkml:trace contextRef="#ctx0" brushRef="#br1" timeOffset="202505.9128">7938 4837,'0'-25,"0"50,0 0,0 0,-25-1,25 1,0 0,-25 0,0 0,25-1,-24 1,-1 0,0 0,25 0,-25-1,0 1,1 0,-1-25,0 25,0 0,0-25,1 24,-1-24,0-24,0-1,25 0,0 0,0 0,0 1,25 24,-25-25,25 0,0 25,-1 0,1 0,0 0,0 0,0 25,-1-25,-24 25,25-25,-25 24,25 1,0 0,0-25,-25 25,24-25,-24 25,25-1,0-24,-25 25,25-25,0 0,-1 0,1 0,-25-25,25 1,-25-1,0 0,0 0,0 0,0 1,-25 24,25-25,-25 0,25 0,-24 25,24-25,-25 25,0 25</inkml:trace>
  <inkml:trace contextRef="#ctx0" brushRef="#br1" timeOffset="207557.4804">8558 4490,'0'-25,"0"0,0 0,0 50,-25-25,25 25,0 0,-25-1,25 1,0 0,0 0,0 0,0-1,-24 1,24 0,0 25,0-26,0 1,0 0,0 0,0 0,0 0,0-1,0 26,0-25,0 0,0-1,0 1,0 0,0 0,0 0,0-1,0 1,0 0,0 0,0 0,0-1,0 1,0 0,0 0,0 0,24-25,-24 24,0 1,25-25,0 0,0 0,0 0,-1 0,1 0,0 0,0 0,0 0,-1 25,1-25,0 0,0 0,0 0,-1 0,1 0,0 0,25 0,-26 25,1-25,0 0,25 0,-26 0,1 0,25 25,-25-25,24 0,-24 0,0 0,25 0,-26 0,1 0,25 0,-25 0,-1 24,1-24,25 0,-25 0,-1 0,1 0,0 0,0 25,0-25,-1 0,1 0,0 0,0 0,0 0,-1 0,1 0,0 0,0 0,0 0,-1 0,1 0,0 25,0-25,0 0,-1 0,1 0,0 0,0 0,0 0,-1 0,1 0,0 0,-50 0,0 0</inkml:trace>
  <inkml:trace contextRef="#ctx0" brushRef="#br1" timeOffset="220884.0766">21134 6300,'0'-24,"0"48,0 1,0 0,0 0,0 0,0-1,0 1,0 0,-25-25,25 25,0 0,0-1,0 1,0 0,-25 0,25 0,0-1,0 1,0 0,0 0,0 0,-24-1,24 1,0 0,0 0,0 0,0 0,0-1,0 1,-25-25,25 25,0 0,0 0,0-1,0 1,-25 0,25 0,0 0,0-1,0 1,0 0,0 0,-25 0,25-1,0 1,-25 0,25 0,0 0,0-1,0 1,0 0,0 0,-24 0,24-1,0 1,0 0,0 0,0 0,0-1,-25-24,25 25,0 0,0 0,-25 0,25-1,0 1,0 0,-25 0,25 0,0-1,-25 1,25 0,0 0,0 0,-25 0,25-1,0 1,0 0,0 0,-24 0,24-1,0 1,0 0,-25 0,25 0,0-1,0 1,0 0,0 0,-25 0,25-1,0 1,0 0,-25 0,25 0,0-1,0 26,0-25,0 0,-25 24,25-24,0 0,0 0,0 24,-24-24,24 0,0 24,0-24,0 0,0 0,-25 25,25-26,0 1,0 0,0 25,0-26,0 26,0-25,0 0,0 24,0-24,0 25,0-1,0-24,-25 25,25-26,0 26,0 0,0-26,0 26,0 0,0-26,0 26,0 0,0-1,0-24,0 25,0-1,0 1,0 0,0-1,0 1,0-1,0 1,0 0,0-1,0 1,0-1,0 1,0 0,0-1,0 1,0-1,0 26,0-26,0 1,0 0,0 24,0-24,0-1,0 26,0-26,0 1,0 24,0-24,0 24,0-24,0 0,0 24,0-24,0-1,0 26,0-26,0 1,0 24,0-24,0 0,0 24,0-24,0-1,-25 1,25 24,0-24,0-1,0 26,0-26,0 1,-25 0,25-1,0-24,0 25,0-1,0-24,0 25,0-26,0 26,0-25,0 25,0-26,0 1,0 0,0 25,0-26,0 1,0 0,0 0,-24 0,24-1,0-48,0-1</inkml:trace>
  <inkml:trace contextRef="#ctx0" brushRef="#br1" timeOffset="222149.7242">12427 9451,'25'0,"-25"24,25-24,0 0,0 0,0 0,24 0,-24 0,0 25,0-25,24 0,-24 0,25 0,-26 25,26-25,0 0,-1 0,1 0,-1 0,26 25,-26-25,26 0,-1 0,1 0,-1 0,1 0,-1 0,0 0,1 25,24-25,-25 0,26 0,-26 0,25 0,-24 0,24 0,0 0,-24 24,24-24,0 0,0 0,0 0,1 0,-1 0,0 0,0 0,0 0,1 0,24 0,0-24,-25 24,25 0,0 0,0 0,0-25,0 25,-25 0,25 0,-24 0,-1-25,25 25,-25 0,0 0,0-25,25 25,-24 0,24 0,-25 0,0-25,25 25,-25 0,25 0,-24 0,-1-24,0 24,25 0,-25 0,1 0,24-25,-25 25,25 0,0-25,0 25,0 0,0 0,-25-25,25 25,0 0,-25 0,1-25,24 25,-25 0,0 0,0 0,0 0,26-24,-26 24,25 0,0 0,0 0,0 0,-25 0,25-25,0 25,-25 0,1 0,-1 0,0 0,0 0,0 0,1 0,-1 0,0 0,0 0,-24-25,24 25,-25 0,26 0,-26 0,0 0,1 0,24 25,-25-25,-24 0,24 0,1 0,-1 0,1 0,-26 0,26 0,-26 25,26-25,-26 0,1 0,0 0,-1 0,-24 0,25 0,-26 0,1 0,0 0,0 24,0-24,-1 0,-24-24,-24 24,-1 0</inkml:trace>
  <inkml:trace contextRef="#ctx0" brushRef="#br1" timeOffset="228194.6592">20266 9054,'-25'0,"25"-25,-25 25,25 25,0 0,0-1,25-24,0 0,0 0,-25-24,24 24,-24-25,0 0,0 0,-24 25,24-25,-25 25,0 0,0 0,0 0</inkml:trace>
  <inkml:trace contextRef="#ctx0" brushRef="#br1" timeOffset="228547.5373">20340 8855,'0'-25,"25"25,-25-24,25 24,0 0,-1 0,1 0,0 0,0-25,0 25</inkml:trace>
  <inkml:trace contextRef="#ctx0" brushRef="#br1" timeOffset="228858.4683">20464 8706,'0'25,"0"0,0 0,0 0,0-1,0 1,0 0,0 0,0 0,0-1,0 1</inkml:trace>
  <inkml:trace contextRef="#ctx0" brushRef="#br1" timeOffset="233550.0879">20613 9327,'25'0,"-25"-25,0 0,25 25,-25-25,0 0,24 1,-24-1,0 0,0 0,25 25,-25-25,0 1,25 24,-25-25,0 0,0 0,0 0,25 25,-25-25,0 1,0-1,0 0,0 0,0 0,0 1,0-1,0 0,0 0,0 0,0 1,25 24,-25-25,0 0,0 0,-25 25,25 25,0 0,-25-25,25 25,-25-25,25 24,0 1,-25-25,25 25,0 0,0 0,-24-1,24 1,0 0,-25 0,25 0,0-1,-25-24,25 25,0 0,0 0,0 0,-25 0,25-1,0 1,0 0,0 0,-25 0,25-1,0 1,-24 0,24 0,0 0,0-1,0-48,0-1,24 25,-24-25,0 0,0 0,25 1,-25-1,25 0,-25 0,0 0,25-24,-25 24,25 0,-25 0,0 0,24 1,-24-1,0 0,0 0,25 0,-25 1,0-1,0 0,0 0,0 0,0 1,0-1,0 50</inkml:trace>
  <inkml:trace contextRef="#ctx0" brushRef="#br1" timeOffset="237990.9064">2729 8161,'-25'0,"0"0,25 25,-25-25,1 0,24 24,-25-24,25 25,-25-25,25 25,-25 0,25 0,-25-25,25 24,0 1,-24 0,24 0,0 0,0-1,0 1,0 0,0 0,24 0,1-1,0-24,-25 25,25-25,0 0,-1-25,1 1,0 24,-25-25,25 0,0 0,-25 0,24-24,-24 24,0 0,25-24,-25 24,0 0,0 0,0 0,0 1,0-1,0 0,-25 0,25 0,-24 25</inkml:trace>
  <inkml:trace contextRef="#ctx0" brushRef="#br1" timeOffset="238321.9028">2778 7962,'0'0,"0"-25,0 1,0 48,0 1,0 0,0 0,-24 0,24 0,0 24,0-24,0 25,0-26,0 1,0 25,0-25,0-1,0 1,0 0,0 25,0-26,0 1,0 0,0 0,0 0,0-1,0 1,0 0,0 0,0 0</inkml:trace>
  <inkml:trace contextRef="#ctx0" brushRef="#br1" timeOffset="238629.9177">3076 8384,'0'-25,"25"25,0-25,0 25,-1 0,1 0,-25-24,25 24,0 0,0 0,-1 0</inkml:trace>
  <inkml:trace contextRef="#ctx0" brushRef="#br1" timeOffset="238884.7683">3200 8508,'0'0,"-25"0,50 0,0 0,0 0,0 0,-1 0,1 0,0 0,0 0,0 0</inkml:trace>
  <inkml:trace contextRef="#ctx0" brushRef="#br1" timeOffset="240007.7525">4143 8260,'25'0,"-1"-25,1 25,0 0,0 0,0 0,-25-25,24 25,1 0,0 0,0 0,0 0,-1 0,1 0</inkml:trace>
  <inkml:trace contextRef="#ctx0" brushRef="#br1" timeOffset="241377.2883">4812 8136,'0'0,"25"0,-25-25,0 0,0 1,0-1,0 0,-25 25,1 0,-1 0,25 25,-25-25,0 0,0 25,1-25,24 24,-25-24,25 25,0 0,-25 0,25 0,0-1,25-24,-25 25,25-25,-1 0,1 0,-25-25,25 25,0 0,0-24,-1 24,-24-25,25 25,-25-25,25 25,-25-25,25 25,-25-25,0 50,0 0,0 0,0 0,0-1,0 1,0 0,-25 0,25 0,0-1,0 1,0 0,0 0,0 0,0-1,-25 1,25 0,0 0</inkml:trace>
  <inkml:trace contextRef="#ctx0" brushRef="#br1" timeOffset="241766.1134">5061 8260,'0'25,"0"0,0-1,0 1,0 0,24-25,1 25,-25-50,0 0,0 0,0 1,0-1,-25 0,25 0,-24 25,24-25,-25 25</inkml:trace>
  <inkml:trace contextRef="#ctx0" brushRef="#br1" timeOffset="242186.9706">5160 7789,'0'-25,"-25"25,0 25,25-1,0 1,0 0,25-25,-25 25,25-25,0 0,-1 0,1 0,0-25,-25 0,0 0,0 1,0-1,-25 0,0 25,25-25,-24 25,-1 0,25 25,-25-25,25 25</inkml:trace>
  <inkml:trace contextRef="#ctx0" brushRef="#br1" timeOffset="243238.5822">5383 8285,'25'0,"0"-25,-1 25,1 0,0 0,0 0,0 0,-1 0,1-25,0 25,0 0,0 0,-1 0,1 0,0 0,0 25</inkml:trace>
  <inkml:trace contextRef="#ctx0" brushRef="#br1" timeOffset="243539.3873">5681 8111,'0'-25,"-25"1,25 48,0 1,0 0,0 0,0 0,0-1,-25 1,25 0,0 0,0 0,0-1,0 1,0 0,0 0,0 0</inkml:trace>
  <inkml:trace contextRef="#ctx0" brushRef="#br1" timeOffset="244649.5401">6152 8260,'0'0,"25"0,-25-25,25 0,-25 1,0-1,0 0,24 0,-24 0,0 1,0-1,0 0,0 0,0 0,0 0,0 1,0-1,0 0,0 0,0 0,0 1,0-1,-24 25,24-25,0 50,0 0,-25-1,25 1,0 0,0 0,-25 24,25-24,0 0,-25 25,25-25,0-1,0 1,0 0,0 0,0 0,0-1,0 1,0 0,0 0,0 0,25-25,-25 24,25-24,0-24,-1 24,-24-25,25 25,0 0,-25-25,25 25,-25-25,25 25,-25-25,24 25,-24-24,0-1,0 0,-24 25,24 25,-25-25,25 25,-25-25,25 24,0 1,0 0,0 0,25-25,0 25,-1-25,1 0,-25-25,25 25,-25-25,25 25,0 0,-25 25,24-25,-24 25,25-25,-25-25,25 25,-25-25,25 25,-25-25,25 25,-1 0,1 0,0 0,-25 25,25-25,-25 25</inkml:trace>
  <inkml:trace contextRef="#ctx0" brushRef="#br1" timeOffset="244943.4599">6003 8012,'-25'-25,"50"25,0-25,0 25,-1 0,1 0,0 0,0-25,0 25,0 0,-1 0,1 25</inkml:trace>
  <inkml:trace contextRef="#ctx0" brushRef="#br1" timeOffset="245193.5204">6400 7863,'0'-25,"0"0,25 25,0 0,-1 0,1 0,0 0,0 0</inkml:trace>
  <inkml:trace contextRef="#ctx0" brushRef="#br1" timeOffset="245437.4352">6722 7689,'-24'0,"24"-24,-25 24,25-25,0 50,0-1,25 1,-25 0,0 0,0 0,0 24,0-24,0 0,0 24,0-24</inkml:trace>
  <inkml:trace contextRef="#ctx0" brushRef="#br1" timeOffset="246082.1035">7045 7987,'0'-25,"0"50,0 0,0 0,0 0,0-1,25-24,-25 25,24-25,1 0,0 0,0 0,0-25,0 25,-25-24,24 24,1 24,0-24,0 0,0 0,-1 0,1 0,-25-24,25 24,-25-25,25 25,-25-25,0 0,0 0,-25 0,25 1,-25-1,0 25</inkml:trace>
  <inkml:trace contextRef="#ctx0" brushRef="#br1" timeOffset="246519.768">7070 8310,'-25'0,"50"0,-1 0,1 0,0-25,0 25,0 0,0 0,24 0,-24 0,0 0,0-25,-1 25,1 0,0 0,0 0,0 0,-1 0,1 0,0 0,0 0,0 0</inkml:trace>
  <inkml:trace contextRef="#ctx0" brushRef="#br1" timeOffset="247149.6582">7318 8508,'-25'0,"25"-25,25 25,-25 25,25-25,-25 25,0 0,0-1,-25 1,25 0,-25 0,25 0,25-25,0 0,-1 0,1 0,0 0,0 0,0 24,-1-24,-24 25,0 0,0 0,0 0,0-1,-24 1,-1-25,25 25,-25-25,0 0,0 0,1 0,-1 0,0 0,0 0,0 0,25-25,-24 25,-1-25</inkml:trace>
  <inkml:trace contextRef="#ctx0" brushRef="#br1" timeOffset="248106.23">7665 7888,'0'-25,"25"25,0 0,-1 25,1 0,-25-1,25-24,-25 25,0 0,25 0,-25 0,0 0,25-1,-25 1,0 0,0 0,0 0,0-1,0 26,0-25,0 0,0-1,0 1,0 0,0 25,0-26,0 1,0 0,-25 0,25 0,-25-1,0-24,25 25</inkml:trace>
  <inkml:trace contextRef="#ctx0" brushRef="#br1" timeOffset="248654.5873">7020 7813,'0'25,"-25"0,25 0,-25-25,25 25,0-1,-24 1,24 0,-25 0,25 0,0 0,0-1,-25 1,25 0,0 25,0-26,-25 1,25 0,0 25,0-26,0 1,0 0,0 25,0-26,0 1,25 25,-25-25,25-1,-25 1,25 25,-25-25,24-1,1 1</inkml:trace>
  <inkml:trace contextRef="#ctx0" brushRef="#br1" timeOffset="270417.7456">8111 8235,'-24'0,"-1"0,50 0,-25 25,24-25,1 0,0 0,0 0,0 0,0 0,-1 0,1-25,0 25,0 0,0 0,-1 0,1 0,0 0,-25-25,25 25,0 0,-1 0</inkml:trace>
  <inkml:trace contextRef="#ctx0" brushRef="#br1" timeOffset="272268.0373">8806 8260,'0'-25,"0"0,25 25,-25-24,0-1,0 0,25 0,-25 0,0 1,0-1,0 0,24-25,-24 25,0 1,0-1,0 0,0-25,0 26,0-1,0 0,0 0,-24 25,24-25,0 1,-25-1,25 50,0-1,0 1,0 0,0 0,0 0,0-1,0 1,0 0,0 0,0 0,0-1,0 1,0 0,0 0,0 0,0 0,0-1,0 1,0 0,25-25,-25 25,0 0,24-25,-24 24,25-24,0 0,-25-24,25 24,0 0,-25-25,24 25,-24-25,25 25,-25-25,0 0,25 25,-25-24,0-1,0 50,0-1,25 1,0 0,-1-25,-24 25,25-50,0 25,-25-25,25 25,0-25,-1 25,1 0,-25 25,0 0,0-50,25 25,-25-25,25 25,-25-24,25 24,0 0,-1 0,-24 24,25-24</inkml:trace>
  <inkml:trace contextRef="#ctx0" brushRef="#br1" timeOffset="272580.9171">8657 7962,'0'-25,"25"25,0 0,0 0,-25-24,24 24,1 0,0 0,0-25,0 25,-1 0,1 0,0 0</inkml:trace>
  <inkml:trace contextRef="#ctx0" brushRef="#br1" timeOffset="272964.6235">9153 7739,'0'-25,"25"25,0 0,0 0,-1 0,1 0,0 0,0 0,-25-25,25 25,0 0,-1 0,-24-24</inkml:trace>
  <inkml:trace contextRef="#ctx0" brushRef="#br1" timeOffset="273314.5446">9451 7615,'0'0,"0"-25,-25 25,25 25,25-25,-25 25,0 0,25-1,-25 1,0 0,0 0,0 0,0-1,25 1,-25 0</inkml:trace>
  <inkml:trace contextRef="#ctx0" brushRef="#br1" timeOffset="274007.5708">9823 7888,'0'-25,"0"0,0 50,0 0,0 0,0-1,0 1,25-25,-25 25,0 0,25-25,-25 25,24 0,-24-1,25-24,0 0,0 0,-25-24,0-1,25 0,-25 0,0 0,24 25,1 0,0 0,0 25,0-25,-1 25,1-25,0 0,0 0,-25-25,0 0,0 0,0 1,0-1,-25 0,25 0,-25 25,25-25,-25 25,1 0</inkml:trace>
  <inkml:trace contextRef="#ctx0" brushRef="#br1" timeOffset="274379.5914">9773 8285,'0'25,"25"-25,0 0,-25-25,25 25,0 0,-1 0,1 0,0-25,0 25,0 0,-1 0,1-25,0 25,0 0,0 0,-1 0,1-25,0 25,0 0,0 0,-1 0</inkml:trace>
  <inkml:trace contextRef="#ctx0" brushRef="#br1" timeOffset="274779.5596">9972 8558,'25'0,"-1"0,-24-25,25 25,0 0,0 0,0-25,-1 25,1 0,0 0</inkml:trace>
  <inkml:trace contextRef="#ctx0" brushRef="#br1" timeOffset="275184.6694">10294 8409,'0'-25,"0"50,0 0,0-1,0 1,0 0,0 0,0 0,0-1,0 1,0 0,0 0,0 0,0-1,25-24</inkml:trace>
  <inkml:trace contextRef="#ctx0" brushRef="#br1" timeOffset="275668.6164">10493 7590,'0'0,"0"-25,25 50,-1-25,-24 25,25 0,-25 0,25-1,-25 1,25 0,-25 0,25 0,-25-1,0 1,24 0,-24 25,0-26,0 1,0 25,0-25,25 24,-25-24,0 0,0 0,0 24,0-24,0 0,-25 0,25 0,-24-1,24 1,-25 0</inkml:trace>
  <inkml:trace contextRef="#ctx0" brushRef="#br1" timeOffset="276298.1325">9724 7813,'0'-24,"0"48,-25-24,0 25,25 0,-25-25,25 25,-24 0,24-1,-25 1,25 0,0 0,0 0,0 0,0-1,0 1,0 0,0 0,0 24,0-24,0 0,0 25,0-26,0 26,0-25,25 24,-25-24,24 25,-24-25,25 24,-25-24,25 25,0-26,0 1,-1 0,1 0,0 0,0-1,0 1</inkml:trace>
  <inkml:trace contextRef="#ctx0" brushRef="#br1" timeOffset="278579.3739">10046 8359,'-25'0,"1"0,24-25,-25 25,0 0,0 0,0 0,25 25,-24 0,-1 0,25 0,0-1,-25 1,25 0,0 0,0 0,0-1,0 1,0 0,25-25,-25 25,25-25,-25 25,24-25,1 24,0-24,0 25,0-25,-1 0,-24 25,25-25,0 0,0 0,0 0,-1 0,-24-25,25 25,0 0,0-25,0 25,-25-24,24 24,-24-25,25 25,-25-25,25 25,-25-25,0 0,25 25,-25-24,0-1,0 0,-25 25,25-25,0 0,-25 25,25-24,-25 24,25-25,-24 25,24-25,-25 25,25-25,-25 25,0 0,25-25,-25 25,1-24,-1 24,0 0,25-25,-25 25,0 0,1 0,-1 0</inkml:trace>
  <inkml:trace contextRef="#ctx0" brushRef="#br1" timeOffset="281163.8951">10369 8359,'0'-25,"0"50,0 0,25-25,-25 25,0 0,0-1,24-24,-24 25,0 0,0 0,0 0,25-1,-25 1,0 0,0 0,0 0,0-1,0 1,0 0,0 0,0 0,0-1,0 1,0 0</inkml:trace>
  <inkml:trace contextRef="#ctx0" brushRef="#br1" timeOffset="285238.1883">20117 9401,'-25'0,"25"25,-25-25,25 25,0-1,0 1,0 0,0-50,0 0,0 1,0-1,0 0,0 50,0 0,0-1,0 1,0-50,0 1,0-1,0 0,-24 25,24-25,0 50,0 0,0 0,0-1,0 1,0 0,0-50,0 0,0 1,0-1,0 0,0 0,0 0,0 50</inkml:trace>
  <inkml:trace contextRef="#ctx0" brushRef="#br1" timeOffset="285614.0499">19720 9773,'-25'0,"25"25,25-25,0 0,0 0,-1 0,1 0,0 0,-25-25,25 25,0 0,0 0</inkml:trace>
  <inkml:trace contextRef="#ctx0" brushRef="#br1" timeOffset="285942.7733">20092 9599,'0'-24,"0"48,0 1,25-25,-25 25,0 0,0 0,0-1,0 1,0 0,0 0,0 0,0-1</inkml:trace>
  <inkml:trace contextRef="#ctx0" brushRef="#br1" timeOffset="290392.3054">20043 9351,'0'25,"0"0,0 0,0 0,24-25,-24-25,0 0,0 0,25 25,-25-25,0 1,-25 24,1 0,24 24,-25-24,25 25,-25-25,25 25,0 0,25-25,0 0,-1 0,1 0,-25-25,25 25,-25-25,0 0,0 1,-25 24,0 0,1 24,-1-24,0 0,25 25,0 0,25-25,0 0,-1 0,1 0,-25-25,25 25,-25-25,0 1,-25 24,0 0,1 0,-1 0,0 24,50-24,0 0,-1 0,1 0,0 0,0 0,-25-24,-25 24,0 0,0 0,1 0,-1 0,25 24,25-24,-25 25,24-25,1 0,-25-25,-25 25,1 0,24 25,24-25,1 25,0-25,0 0,0 0,-1 0,1 0,0 0,0 0,0 0,-1 0,1 0,0 0,0 0,0 0,-1 0,1 0,0 0,0 0,-25-25,25 25,-1 0,1 0,0 0,0 0,0 0,-1 0,1 0,0 0,-25-25,25 25,0 0,-50 0,0 0,0 0,0 0,1 0,-1 0,0 0,25 25,-25-25,0 0,1 0,-1 0,0 0,25 25,-25-25,0 0,1 0,-1 0,0 0,0 0,0 0,1 0,-1 0,0 0,0 0,0 0,1 0,24 25,-25-25,0 0,0 0,0 0,1 0,-1 0,0 0,0 0,25 25,-25-25,25-25,25 25,0 0,0 0,0 0,-1 0,1 0,-25-25,25 25,0 0,0 0,-1 0,1 0,0-25,0 25,0 0,-1 0,1 0,0 0,0 0,0 0,-1 0,-24-25,25 25,0 0,0 0,0 0,-1 0,1 0,0 0,-25-24,-25 24</inkml:trace>
  <inkml:trace contextRef="#ctx0" brushRef="#br1" timeOffset="291138.6973">20018 9327,'-25'0,"25"24,0 1,0 0,0 0,25 0,0-25,-25-25,24 25,-24-25,25 25,-25-25,-25 25,1 0,-1 25,25 0,0 0,25-25,-1 0,-24-25,0 0,0 0,0 0,-24 25,-1 0,0 0,25 25,-25-25</inkml:trace>
  <inkml:trace contextRef="#ctx0" brushRef="#br1" timeOffset="296541.8473">20712 9376,'0'-25,"-25"25,1 0,-1 0,0-24,0 24,0 0,1 24,-1-24,0 0,0 0,25 25,-25-25,1 0,-1 0,0 0,0 0,0 0,1 0,-1 0,0 0,0 0,0 0,1 25,-1-25,0 0,0 25</inkml:trace>
  <inkml:trace contextRef="#ctx0" brushRef="#br1" timeOffset="298029.0142">10046 7789,'0'24,"-25"-24,1 0,24 25,-25-25,25 25,0 0,0 0,0-1,-25-24,25 25,0 0,0 0,0 0,25-25,-25 25,25-25,-1 0,1 0,0 0,0 0,0 0,-1 0,1-25,0 25,0 0,-25-25,25 25,-25-25,24 25,-24-25,0 0,25 25,-25-24,0-1,-25 25,25-25,-24 25,24-25,-25 25,0-25,0 25,0 0,1 0,-1 0,25 25,-25-25,0 0,0 25,1 0</inkml:trace>
  <inkml:trace contextRef="#ctx0" brushRef="#br1" timeOffset="298761.8026">9947 8582,'0'0,"25"0,0 0,-1-24,1 24,0-25,0 25,0-25,-1 25,1-25</inkml:trace>
  <inkml:trace contextRef="#ctx0" brushRef="#br1" timeOffset="299495.9128">10443 8334,'-25'0,"25"25,0 0,0 0,25 0,-25-1,0 1,0 0,25 0,-25 0,0-1,0 1,25 0,-25 0,0 0,0-1,0 1,25-25,-25 25,0 0,0 0,0-1</inkml:trace>
  <inkml:trace contextRef="#ctx0" brushRef="#br1" timeOffset="312292.2697">20613 9252,'0'-25,"0"1,0-1,0 0,0 50,0 0,0-1,0-48,0-1,0 0,25 25,-25-25,0 50,0 0,-25 0,25-1,0-48,0-1,0 0,25 25,-25-25,0 50,-25-25,25-25,25 25,-25-25,0 50,-25-25,25 25,-25-25,25 25,0 0,0-50,0 0,25 25,-25 25,0 0,0-50,0 0,0 0,-25 50,25 0</inkml:trace>
  <inkml:trace contextRef="#ctx0" brushRef="#br1" timeOffset="313084.1825">19968 9426,'25'0,"0"0,0 0,-1 0,-24-25</inkml:trace>
  <inkml:trace contextRef="#ctx0" brushRef="#br1" timeOffset="313672.6456">19745 9699,'25'0,"-1"0,1 0,0 0,0 0,0-25,0 25,-1 0,1 0</inkml:trace>
  <inkml:trace contextRef="#ctx0" brushRef="#br1" timeOffset="314183.4158">20191 9500,'0'25,"0"0,-24-25,24 25,0-1,0 1,0 0,0 0,0 0,0-1,0 1,0 0,0 0,0 0,0-1,-25-24,25-24</inkml:trace>
  <inkml:trace contextRef="#ctx0" brushRef="#br1" timeOffset="314553.3586">19621 9773,'0'-25,"25"25,-1 0,1 0,0 0,0 0,0 0,-25-25,24 25,1 0</inkml:trace>
  <inkml:trace contextRef="#ctx0" brushRef="#br1" timeOffset="319527.4724">4738 8706,'-25'0,"50"0,0 0,0 0,-1-24,1 24,0 0,0 0,-25-25,25 25,-1 0,1 0,0-25,0 25,0-25,0 25,-1-25,1 25</inkml:trace>
  <inkml:trace contextRef="#ctx0" brushRef="#br1" timeOffset="319783.2639">4664 8905,'0'0,"-25"0,50 0,-1 0,1 0,0 0,0 0,0-25,-1 25,1 0,25 0,-25 0,-1-25,1 25,0 0</inkml:trace>
  <inkml:trace contextRef="#ctx0" brushRef="#br1" timeOffset="326397.6386">21258 9252,'0'-25,"0"50,0 0,0 0,0 0,0-1,0-48,0-1,25 0,-25 0,0 0,0 50,0 0,0 0,0 0</inkml:trace>
  <inkml:trace contextRef="#ctx0" brushRef="#br1" timeOffset="326721.6471">20687 9103</inkml:trace>
  <inkml:trace contextRef="#ctx0" brushRef="#br1" timeOffset="327495.0147">20687 9302,'0'25,"25"-25,0 0,0 0,0 0,-1 0,1 0,0 0,0 0,0 0,0 0,-1 0</inkml:trace>
  <inkml:trace contextRef="#ctx0" brushRef="#br1" timeOffset="328207.8686">21084 9327,'-24'0,"-1"-25,0 25,0 0,0 0,1 0,-1 0,0 0,50 0,0 0,-1 0,1 0,0 0,0 0,0 0,-1 0,1 0,0 0,-25 25,25-25,0 0,-1 0,1 0,0 0,0 0,0-25,-1 25,1 0,0 0,-50 0,25-25,-25 25,1 0,-1 0,0 0,0 0,0 0,25 25,-24-25,-1 0,0 0,0 0,50 0,0 0,0 0</inkml:trace>
  <inkml:trace contextRef="#ctx0" brushRef="#br1" timeOffset="328703.558">21382 9674,'0'-25,"-25"50,0 0,1-25,24 24,-25-24,25 25,-25 0,25 0,-25-25,25 25,-25-1,25 1,0 0,0 0,25-25,0 0,0 0,0 0,-1-25,1 25,0-25,0 25,-25-25,25 25,-25-24,0-1,0 0,0 0,0 0,-25 25,0 0,0-24,0 24,1 0,-1 0,0 0,0 0,0 0</inkml:trace>
  <inkml:trace contextRef="#ctx0" brushRef="#br1" timeOffset="329051.3626">21580 9550,'-24'0,"-1"25,25-1,0 1,0 0,0 0,25 0,-1-25,1 0,0 0,0 0,0 0,-25-25,24 0,-24 0,0 0,-24 1,-1-1,0 0,0 25,-24 0,24 0</inkml:trace>
  <inkml:trace contextRef="#ctx0" brushRef="#br1" timeOffset="333632.3731">20613 9227,'25'0,"-25"-24,25 24</inkml:trace>
  <inkml:trace contextRef="#ctx0" brushRef="#br1" timeOffset="334703.9527">20737 9277,'25'25,"0"-25,-1 0,1 0,0 0,0 0,0 0,0 0,-1 0,1 0,0 0,0 0,0-25,-1 25,1 0,0 0,0 0,0-25,-1 25,1 0,0 0,0 0,0 0,-1 0,1 0,0 0,0 0,0 0,-1 0,1 0,0 0,0-25,0 25,-1 0,1 0,0 0,0 0,0 0,-1 0,1 0,0 0,0 0,0 0,-1 0,1 25,0-25,0 0,0 0,-1 0,1 0,0 0,0 0,0 0,0 0,-1 0,1 0,0 0,0 0,0 0,-1 0,1 0,0 0,0 0,0 0,-1 0,1 0,0 0,0 0,0 0,-1 0,1 0,0 0,0 0,0 0,-1 0,1 0,0 0,0 0,0 0,-1 0,1 0,0 0,0 0,0 0,-1 0,1 0,0 0,-50 0,0 0,1 0,-1 0</inkml:trace>
  <inkml:trace contextRef="#ctx0" brushRef="#br1" timeOffset="335715.3648">20712 9302,'0'0,"25"0,0 0,0 0,-1 0,1 0,25 0,-25 0,0 0,24 0,-24 0,0 0,24 0,-24 0,25-25,-1 25,-24 0,25 0,-25 0,24 0,1 0,-1 0,1 0,0 0,-26-25,26 25,0 0,-1 0,1 0,-1 0,-24 0,25 0,-25-25,24 25,-24 0,25 0,-25 0,24 0,-24 0,0 0,0 0,-1 0,1-24,0 24,0 0,0 0,-1 0,1 0,0 0,0 0,0 0,-1 0,-24 24</inkml:trace>
  <inkml:trace contextRef="#ctx0" brushRef="#br1" timeOffset="336211.4246">22622 9674,'0'0,"-25"25,1-25,24 24,-25-24,25 25,0 0,0 0,25-25,-25 25,24-25,-24 24,25-24,0 0,0 0,0 0,-25-24,24 24,1 0,-25-25,0 0,25 25,-25-25,0 0,0 1,0-1,0 0,-25 0,0 0,1 25,-1-24,0 24,0 0,0 24,1-24,-1 0,0 25,0-25,25 25</inkml:trace>
  <inkml:trace contextRef="#ctx0" brushRef="#br1" timeOffset="336485.2705">22870 9550,'25'0,"-50"0,0 25,25-1,-24-24,24 25,0 0,0 0,24 0,1-25,0 0,0 0,-25-25,25 0,-25 0,0 0,0 1,-25-1,25 0,-25 0,0 0,0 25</inkml:trace>
  <inkml:trace contextRef="#ctx0" brushRef="#br1" timeOffset="338228.2459">20663 9351,'0'0,"-25"0,0 0,0 25,0-25,1 0,-1 0,0 0,0 0,25 25,-25-25,1 0,-1 0,0 0,0 0,0 0,1 0,-1 0,0 0,25 25,-25-25,0 0,1 0,-1 0,0 0,0 0,0 0,1 0,-1 0,0 0,0 0,0 0,25 25</inkml:trace>
  <inkml:trace contextRef="#ctx0" brushRef="#br1" timeOffset="339587.764">19745 9971,'-25'0,"0"0,25 25,25-25,0 25,0-25,-1 25,1-25,0 0,0 0,25 0,-26 0,1 0,0 0,25 0,-26 0,1-25,0 25,25 0,-26-25,1 25,0 0,0-25,0 25,-1-24,1 24,0-25,0 0,0 0,-1 0,-24 1,0-1,0 0,0 0,0 0,0 1,0-1,0 0,0 0,0 0,-24 25,24-24,-25-1,25 0,-25 25,25-25,-25 25,0-25,1 25,-1-24,0 24,0-25,0 25,1 0,-1 0,25-25,-25 25,0 0,0 0,1 0,-1 0,0 0,0 0,0 0,1 25,-1-25,0 0,0 0,25 25,-25-25,0 0,1 24,-1-24,0 25,0 0,0 0,1 0,-1-1,0 1,0 0,0 0,25 0,0-1,-24 1,24 0,0 0,0 0,0-1,24 1,-24 0,25 0,0 0,0-1,0 1,-1 0,1-25,0 25,25 0,-26-25,26 0,0 25,-1-25,-24 0</inkml:trace>
  <inkml:trace contextRef="#ctx0" brushRef="#br1" timeOffset="340542.6457">19199 10616,'25'0,"0"0,0 0,-1 0,1-24,0 24,0 0,0 0,-1 0,1 0,0 0,0 0,0 0</inkml:trace>
  <inkml:trace contextRef="#ctx0" brushRef="#br1" timeOffset="340837.4732">19670 10443,'0'0,"0"-25,0 50,0 0,0-1,0 1,0 0,0 0,-24 0,24-1,0 1,0 0,24-25,1 0,0 0</inkml:trace>
  <inkml:trace contextRef="#ctx0" brushRef="#br1" timeOffset="341520.2517">19919 10443,'24'-50,"-48"100,48-125,-48 75,24-24,-25 24,0 0,0 0,0 0,25 24,-25-24,25 25,-24-25,24 25,0 0,0 0,0-1,0 1,0 0,24 0,1 0,0-1,0-24,-25 25,25-25,0 0,-1 25,1-25,0 0,-25 25,25-25,0 25,-25-1,0 1,-25-25,25 25,-25-25,0 0,25 25,-25-25,1 0,-1 0,0 0,25-25,-25 0,25 0,0 1,0-1,25 0,0 0,0 25,-25-25,24 25,1-24,0-1,0 25,0-25,-1 0,1 25,-25-25,25 25,-25 25,0 0,0 0,-25-25,25 25,0-1,0 1,25 0,0-25,0 0,-25-25,24 25,-24-25,25 1,-25-1,0 0,0 0,0 0,-25 1,1 24,-1 0,0 0,0 0,0 0</inkml:trace>
  <inkml:trace contextRef="#ctx0" brushRef="#br1" timeOffset="341748.2276">20191 10319,'-24'0</inkml:trace>
  <inkml:trace contextRef="#ctx0" brushRef="#br1" timeOffset="342517.8503">20092 9475,'0'25,"0"0,0 0,0 0,25-1,-25 1,0 0,25 0,-25 0,0-1,0 1,0 0,0 0,0 0</inkml:trace>
  <inkml:trace contextRef="#ctx0" brushRef="#br1" timeOffset="343118.4928">19720 9773,'-25'0,"50"0,0 0,0 0,-1 0,1 0,0 0,0 0,0-25,0 25,-1 0,1 0,0 0,0 0,0 0,-50 0,0 0,0 0,0 0,25 25,-24-25,-1 0,0 0,0 0,0 0,0 25,1-25,-1 0,0 0,50 0,0 0,-1 0,1 0,0-25,0 25,0 0,0 0,-1 0</inkml:trace>
  <inkml:trace contextRef="#ctx0" brushRef="#br1" timeOffset="346546.7521">20712 9351,'-25'0,"1"0,-1 0,0 0,0 0,0 0,1 0,-1 0,25 25,-25-25,0 0,0 0,1 0,-1 0,0 0,0 0,0 0,1 0,-1 0,0 0,0 0,0 0,1 0,-1 0,0 0,0 0,0 0,1 0,48 0,1 0,-25-25,25 25,0 0,0 0,-1 0,1 0,0 0,0 0,0 0,-1 0,1 0,25 0,-25-24,-1 24,1 0,0 0,0 0,0 0,-1 0,1 0,0 0,0 0,-25-25,25 25,-1 0,-48 0,-1 0,0 0,0 0,0 0,1 0,-1 0,0 0,25 25,-25-25,0 0,1 0,-1 0,0 0,0 0,0 24,1-24,-1 0,0 0,0 0,0 0,1 0,-1 0,0 0,0 0,0 0,1 0,-1 0,0 0,25 25,-25-25,0 0,1 0,-1 0,0 0,0 0,0 0,0 0,1 0,-1 0,0 0,0 0,0 0,1 0,-1-25,0 25,0 0,0 0,1 0,-1 0,0 0,0 0,0 0,1 0,-1 0,0 0,0 0,0 0,1 0,-1 0,0 0,0 0,0 0,1 0,-1 0,25 25,-25-25,0 0,0 0,1 0,-1 0,0 0,0 0,0 0,1 0,-1 0,0 0,0 0,25 25,-25-25,0 0,1 0,-1 0,0 0,0 25,0-25,1 0,-1 0,0 0,0 0,0 0,1 0,-1 0,25 25,-25-25,0 0,0 0,1 0,-1 0,0 0,0 0,0 0,1 0,-1 0,0 0,0 0,0 0,1 0,-1 0,0 0,0 24,0-24,1 0,-1 0,0 0,0 0,0 0,1 0,-1 0,0 0,0 0,0 0,1 0,-1 0,0 0,0 0,0 0,0 0,1 0,-1 0,0 0,0 0,0 0,1 0,-1 0,0 0,0 0,0 0,1 0,-1 0,0 0,0 0,0 0,1 0,-1 0,0 25,0-25,0 0,1 0,-1 0,0 0,0 0,0 0,1 0,-1 0,0 0,0 0,0 0,1 0,-1 0,0 0,0 0,0 0,25 25,-24-25,-1 0,0 0,0 0,0 0,25-25,-25 25,1 0,-1 0,0 0,0 0,0 0,1 0,-1 0,0 0,0 0,0 0,1 0,-1 25,0-25,0 0,0 0,1 0,-1 0,0 0,0 0,0 0,1 0,-1 0,0 0,0 0,0 0,1 0,-1 0,0 0,0 25,0-25,1 0,-1 0,0 0,25 25,-25-25,0 0,1 0,-1 0,0 0,0 0,0 0,0 0,1 0,-1 0,0 0,0 0,0 0,1 24,-1-24,0 0,0 0,0 0,25-24,-24 24,-1 0,0 0,0 0,0 0,1 0,-1 0,0 0,0 0,0 0,1 0,-1 0,0 0,0 0</inkml:trace>
  <inkml:trace contextRef="#ctx0" brushRef="#br1" timeOffset="351983.773">19720 9748,'-25'0,"0"0,1 0,-1 0,50 0,-1 0,1 0,0 0,0 0,0 0,-1 0,1 0,0 0,0 0,0 0,0 0,-1 0,1 0,0 0,0 0,0 0,-25-25,-25 25,0 0,0 0,0 0,1 0,-1 25,0-25,0 0,0 0,0 0,1 0,-1 25,0-25,0 0,0 0,1 0,24 25,24-25,1 0,0 0,0 0,0 0,-1 0,1 0,0 0,0 0,0 0,0 0,-1 0,1 0,0 0</inkml:trace>
  <inkml:trace contextRef="#ctx0" brushRef="#br1" timeOffset="353141.2387">20191 9550,'0'-25,"0"50,0 0,0-1,0 1,0 0,0 0,0 0,0-1,0 1,25 0,-25 0,0 0,0-1,25-24,-25 25,0 0,25 0,-25 0,0-1,0 1,0 0,25-25,-25 25,0 0,-25-25,25-25,0 0,-25 0,25 0,0 1,0-1,0 0,-25 0,25 0,0 1,0-1,0 0,0 0,0 0,0 1,0-1,0 0,0 0,0 0,-25 25,25-24,0 48,0 1,0 0,0 0,0 0,0-1,25 1,-25 0,0 0,0 0,0-1,25 1,-25 0,0 0,0 0,25-1,-25 1,0 0,0-50,0 0,0 1,-25 24,25-25,0 0,-25 0,25 0,0 1,-25-1,25 0,0 0,0 0,-24 25,24-24,0-1,-25 0,25 0,0 0,-25 1,25 48,0 1,25-25,-25 25,0 0,0 0,25-1,-25 1,0 0,0 0,24 0,-24-1,0 1,0 0,0 0</inkml:trace>
  <inkml:trace contextRef="#ctx0" brushRef="#br1" timeOffset="353775.6309">19646 9773,'0'0,"-25"0,0 0,25-25,-25 25,50 0,0 0,0 0,-1 0,1 0,0 0,0 0,0 0,-1 0,1 0,0 0,0-25,0 25,0 0,-1 0,1 0,-50 0,1 0,24 25,-25-25,0 0,0 25,0-25,0 0,1 0,-1 25,0-25,0 0,0 0,25 25,-24-25,-1 0,0 0,0 0,25 24,25-24,0 0,-25-24,25 24,-1 0,1 0,0 0,0 0,0-25,-1 25,1 0,0 0,0 0,0 0</inkml:trace>
  <inkml:trace contextRef="#ctx0" brushRef="#br1" timeOffset="360543.0876">20489 10418,'-25'0,"25"-25,0 0,0 1,-25 24,25-25,0 0,-24 25,24-25,-25 0,0 1,0 24,0 0,25-25,-24 25,-1 0,0-25,0 25,0 0,25-25,-24 25,-1 0,0 0,0 0,25-25,-25 25,1 0,-1 0,0 0,0 0,0 0,1 0,-1 0,0 0,0 0,0 0,0 0,1 0,24 25,-25-25,0 0,0 0,0 25,1-25,-1 25,0-25,0 0,0 0,25 25,-24-25,-1 0,0 0,25 24,-25-24,0 0,1 25,-1-25,0 0,0 0,25 25,-25-25,1 0,24 25,-25-25,25 25,-25-25,25 24,-25 1,0 0,1 0,24 0,0-1,0 1,0 0,0 0,0 0,0-1,24 1,-24 0,25 0,0 0,0-1,0 1,-25 0,24-25,1 25,0 0,0-25,0 24,-1-24,-24 25,25-25,0 0,0 25,0-25,-1 0,1 25,0-25,0 0,0 0,-1 0,1 0,0 25,0-25,0 0,-1 0,1 0,0 0,0 0,0 0,0 0,-1 0,1-25,0 25,0 0,0 0,-1 0,1 0,25-25,-25 25,-1 0,1-25,0 25,0 0,0 0,-25-25,24 25,1 0,0 0,-25-24,25 24,0-25,-1 25,-24-25,25 25,-25-25,25 0,-25 1,25 24,-25-25,0 0,0 0,0 0,0 1,0-1,0 0,0 0,0 0,0 1,-25-1,25 0,-25 25,0-25,1 0,-1 1,0-1,0 0,-24 25,24-25,-25 0,1 1,-1 24,0-25,1 25,-1 0,1-25,-1 25,0 0</inkml:trace>
  <inkml:trace contextRef="#ctx0" brushRef="#br1" timeOffset="365082.3106">4465 9872,'-25'0,"50"0,0 0,0 0,0 0,-1-25,1 25,0 0,0 0,0 0,-1 0,1 0</inkml:trace>
  <inkml:trace contextRef="#ctx0" brushRef="#br1" timeOffset="365562.2594">5160 9599,'0'0,"0"-24,0-1,-25 25,0 0,0 0,1 0,-1 0,0 25,0-1,25 1,-25 0,25 0,0 0,0-1,25 1,0 0,0-25,0 0,-1 0,1 0,0 0,-25-25,25 25,0 0,-25 25,24-25,-24 25,25 0,-25-1,0 1,0 0,25-25,-25 25,0 0,0-1,0 1,0 0,0 0</inkml:trace>
  <inkml:trace contextRef="#ctx0" brushRef="#br1" timeOffset="365897.2751">5482 9748,'0'25,"-25"-25,25 25,0 0,0-1,0 1,25 0,0-25,0 0,0 0,-1-25,1 25,0-25,0 25,-25-24,0-1,-25 25,25-25,-25 25,0-25,1 25,-1 0,0 0,0 0,0 0,1 0,-1 0,0 0</inkml:trace>
  <inkml:trace contextRef="#ctx0" brushRef="#br1" timeOffset="366185.3016">5631 9376,'-25'0,"0"0,1 0,-1 0,25 25,25-25,-1 0,1 0,-25-25,25 25,0 0,0 0,-25-25,24 25,1 0,0-24,-50-1,0 25,1 0,-1 0</inkml:trace>
  <inkml:trace contextRef="#ctx0" brushRef="#br1" timeOffset="366830.1046">6077 9748,'25'0,"0"0,0 0,-25-25,25 25,0 0,-1 0,-24-24,25 24,0 0,0-25,0 25,-1 0,1 0,-25-25</inkml:trace>
  <inkml:trace contextRef="#ctx0" brushRef="#br1" timeOffset="367078.0757">6177 9525,'0'25,"0"0,0-1,0 1,25 0,-25 0,0 0,24-1,-24 1,25-25,-25 25,0 0,25-25</inkml:trace>
  <inkml:trace contextRef="#ctx0" brushRef="#br1" timeOffset="367435.0516">6598 9500,'0'25,"0"0,0 0,0-1,0 1,0 0,25 0,0 0,0-1,0-24,-1 0,1 0,-25-24,25 24,-25-25,0 0,0 0,-25 25,25-25,-25 25,1-24,-1 24,0 0,0 0,0 0</inkml:trace>
  <inkml:trace contextRef="#ctx0" brushRef="#br1" timeOffset="367764.2192">6797 9302,'0'25,"0"-1,0 1,0 0,25 0,-1 0,1-25,0 0,0 0,-25-25,0 0,0 0,0 0,0 1,-25 24,0-25,0 50</inkml:trace>
  <inkml:trace contextRef="#ctx0" brushRef="#br1" timeOffset="368679.8914">7144 9723,'-25'0,"50"0,0 0,0 0,0 0,-1 0,1 0,0 0,0 0,0 0,-1 0,1 0,0 0,0-24,0 24,-1 0,1 0,0 0,0-25,0 25,-1 0</inkml:trace>
  <inkml:trace contextRef="#ctx0" brushRef="#br1" timeOffset="369936.3926">7938 9451,'0'-25,"0"50,0-1,0 1,-25-25,25 25,0 0,0 0,0-1,0 1,0 0,25 0,-25 0,0-1,0 1,25 0,-1-25,1 0,0 0,0 0,0-25,-1 25,-24-25,25 25,0-24,0-1,-25 0,25 0,-25 0,0 1,25-1,-25 0,0 0,0 0,0 1,-25 24,0 0,0 0,25 24,-25-24,25 25,0 0,0 0,0 0,25-1,-25 1,25-25,-25 25,25-25,-25 25,25 0,-1-25,1 24,0-24,0 0,-25 25,25-25,-25 25,0 0,-25 0,0-25,0 0,0 0,1 0,-1 0,25-25,0 0,0 0,25 0,-25 1,24 24,-24-25,25 25,0-25,0 25,-25-25,25 25,-1-25,1 1,0 24,-25-25,25 25,0 0,-1 0,-24 25,0-1,25-24,-25 25,25-25,0 0,0 0,-25-25,0 1,0-1,-25 25,25-25,-25 0,0 25,0-25,1 25,-1 0,0 0</inkml:trace>
  <inkml:trace contextRef="#ctx0" brushRef="#br1" timeOffset="370242.6891">8608 9153,'0'25,"0"0,0-1,0 1,0 0,0 0,24-25,1 25,0-25,0 0,-25-25,25 25,-25-25,-25 0,0 0,0 1,0 24,1-25,-1 25</inkml:trace>
  <inkml:trace contextRef="#ctx0" brushRef="#br1" timeOffset="373344.0666">9451 9376,'-25'0,"25"-25,-25 25,50 0,0 0,0 0,0 0,-1 0,1 0,0 0,0 0,-25-24,25 24</inkml:trace>
  <inkml:trace contextRef="#ctx0" brushRef="#br1" timeOffset="373547.9499">9525 9550,'0'0,"0"25,25-25,0-25,0 25,0-25,-1 25,26 0</inkml:trace>
  <inkml:trace contextRef="#ctx0" brushRef="#br1" timeOffset="373911.8676">9997 9351,'24'0,"1"0,0 0,0-24,0 24,-1 0,1 0,0 0,0 0,0 0,-1-25</inkml:trace>
  <inkml:trace contextRef="#ctx0" brushRef="#br1" timeOffset="374410.3219">10294 9203,'0'-25,"0"0,25 25,0 0,0 0,0 0,-1 0,1 0,0 0,0 25,0-25,-25 25,24-1,-24 1,0 0,0 0,0 0,0-1,-24 1,24 0,-25-25,0 25,25 0,-25-25,0 24,1-24,-1 25,0-25,0 25,50-25,-25-25,25 25,0 0,-1 0,1 0,0 0,0 0,0 0,-1 0,1 0,0 0,0 0,0 0,-1 0,1 0,-25 25,25-25,0 0</inkml:trace>
  <inkml:trace contextRef="#ctx0" brushRef="#br1" timeOffset="374764.1168">10766 9178,'0'-25,"0"0,24 25,1 0,0 0,0 0,0 0,-1 25,1 0,0 0,-25-1,25 1,-25 0,0 0,25 0,-25-1,0 1,0 0,0 0</inkml:trace>
  <inkml:trace contextRef="#ctx0" brushRef="#br1" timeOffset="375251.0125">10741 9351,'25'0,"-1"0,1-24,0 24,0-25,0 25,-1 0,1-25,0 25,0-25,0 25,-25-25,24 25,1 0,0-24,0-1,0 25,-1 0,-24-25,25 25,0 0,-25 25,25-25,-25 25,0-1,0 1,0 0,0 0,25 0,-25-1,24-24,1 0,-25-24,25 24,-25-25,0 0,0 0,0 0,0 1,-25 24,0 0,1 0,-1 0,0 0,0 0,0 0</inkml:trace>
  <inkml:trace contextRef="#ctx0" brushRef="#br1" timeOffset="375528.9521">11361 9029,'0'25,"0"0,0-1,25 1,0-25,-1 0,-24-25,25 25,-25-24,0-1,0 0,0 0,0 0,-25 0,25 1,-24 24,24-25,-25 25,25-25,-25 25</inkml:trace>
  <inkml:trace contextRef="#ctx0" brushRef="#br1" timeOffset="377826.3286">20191 9550,'0'-25,"-24"25,24-25,0 0,-25 25,0-24,0 24,25-25,-25 25,1 0,24-25,-25 25,0 0,0-25,0 25,1 0,-1 0,0 0,0 0,0 25,0 0,1-25,24 25,-25-25,25 24,-25-24,25 25,-25-25,0 25,25 0,-24-25,24 25,-25-1,25 1,0 0,0 0,-25-25,25 25,0-1,0 1,0 0,0 0,0 0,25-1,-25 1,0 0,25 0,-25 0,24-25,-24 24,25-24,0 25,0-25,0 25,-1-25,1 25,0-25,0 0,0 0,0 0,-1 25,1-25,0 0,0 0,0 0,-1 0,1 0,0 0,0 0,-25-25,25 25,-1 0,1 0,0-25,0 25,0 0,-25-25,24 25,1 0,-25-25,25 1,0-1,-25 0,0 0,0 0,0 1,0-1,0 0,-25 25,25-25,0 0,-25 1,0-1,25 0,-24 25,-1-25,25 0,-25 25,25-24,-25 24,0-25,1 0,-1 25,0 0,25-25,-25 25,0 0,1 0,-1 0,0 0,0 0</inkml:trace>
  <inkml:trace contextRef="#ctx0" brushRef="#br1" timeOffset="385687.2283">13246 9128,'0'0,"0"-25,0 1,-25-1,25 0,-25 25,25 25,-24 0,24-1,-25 1,25 0,-25 0,25 0,-25 24,0-24,1 25,-1-26,0 26,0 0,0-26,1 26,-1-25,0 0,0-1,-24 1,24 0,0 0,0-25,25 25,-25-25,1 0,-1 0,0 0,50 0,0 0,-1 0,1 0,0 0,0 0,24 0,-24 24,0-24,25 0,-1 0,-24 25,25-25,-26 0,26 25,0-25,-26 25,26-25,-25 25,24-25,-24 24,0-24,25 0,-26 25,1-25,0 0,0 25,0-25,0 0,-1 0,-48-25,-1 25,25-25</inkml:trace>
  <inkml:trace contextRef="#ctx0" brushRef="#br1" timeOffset="386824.7651">12973 9475,'0'0,"0"-24,-25 24,1 0,48 24,1-24,0 0,0 25,0-25,-1 0,1 0,25 0,-25 0,-1 25,26-25,0 0,-26 0,26 0,0 0,-1 0,1 0,-25 0,24 25,1-25,-25 0,24 0,1 0,-25 0,24 0,1 0,-25 0,24 0,1 0,-25 0,24 0,-24 25,0-25,25 0,-26 0,1 0,0 0,25 0,-26 0,1 0,0-25,25 25,-26 0,1 0,0 0,25 0,-25 0,24 0,-24 0,25 0,-26 0,26 0,0 0,-1 0,-24 0,25 0,-1 0,1 0,-1 0,1 0,0 0,-1 0,-24 0,25 0,-1 0,1 0,-1 0,-24 0,25 0,-1 0,1 0,0 0,-25 0,24 0,1 0,-1 0,1 0,0 0,-26 0,26 0,0 0,-1 0,1 0,-25 0,24 0,1 0,-1 0,-24 0,25 0,-1 0,1 0,0 0,-1 0,1 0,0 0,-1 0,1 0,-25 0,24 0,1 0,-1 0,1 0,-25 0,0 0,24 0,-24 0,0 0,24 0,-24 0,0 0,25 0,-26 0,1 0,25 25,-25-25,-1 0,26 0,-25 0,24 0,-24-25,25 25,-25 0,0 0,24 0,-24 0,0 0,24 0,-24 0,0 0,0 0,0 0,-1 0,1 0,25 0,-25 0,-1 0,1 0,0 0,0 0,0 0,24 0,-24 0,0 0,0 0,-1 0,26 0,-25 0,0 0,-1 0,1 0,25-25,-25 25,-1 0,26 0,-25 0,0 0,24 0,-24 0,0 0,25-25,-26 25,26 0,-25 0,0 0,24 0,-24 0,25 0,-1 0,-24 0,25 0,-1 0,-24 0,25 0,-1 0,1 0,-25 0,24 0,-24 0,25 0,-26 0,1 0,25 0,-25 0,-1 0,1 0,0 0,0 0,0 0,0 0,-25 25,24-25,1 0,-25-25,-25 25</inkml:trace>
  <inkml:trace contextRef="#ctx0" brushRef="#br1" timeOffset="387488.3053">20687 9327,'25'0,"0"0,0 0,0 0,-25-25,24 25,1-25,0 25,-25-25,25 25,-25-25,25 25,-25-24,25 24,-25-25,0 0,0 0,0 0,0 1,0-1,0 0,0 0,0 0,-25 0,25 1,-25-1,0-25,0 25,0 1,-24-1,24 0,0 0,-24 0,-1 1,25-1,-24 0,24 25,-25-25,1 25,-1-25,0 25,1-24,-1 24,1 0,-1 0,0 0,1 0,-1 24,1-24,-1 25,0-25,1 25,-1 0,0 0,1-1,24 1,-25 25,26-25,-26 24,25 1,-24-25,24 24,0 1,0 0,0-26,1 26,24 0,-25-1,25-24,-25 25,25-1,0-24,0 25,0-26,0 1,0 25,0-25,0-1,0 1,25 0,-25 0,25-25,-1 0</inkml:trace>
  <inkml:trace contextRef="#ctx0" brushRef="#br1" timeOffset="388457.6116">19001 7937,'0'0,"0"-24,0-1,-25 25,25 25,-25-25,25 24,0 1,-25 0,25 0,0 0,-24 0,24-1,-25 26,25-25,0 0,0 24,0-24,0 0,0 0,0-1,0 1,25 0,-25 0,24-25,1 25,0-25,25 0,-26 0,1-25,0 25,25-25,-26 0,1-24,0 24,0 0,0-25,-1 26,-24-1,25-25,-25 25,0 1,0-1,0 0,0 0,-25 25,25-25,-24 0,-1 25,25-24,-25 24,0 0,0-25,1 25,-1 0,25 25,0-1,0 1,25 0,-1 0,1 0,-25 0,25 24,0-24,0 0,-1 0,1-1,0 1,0 0,0 0,-1 0,1-1,0 1,0 0,0 0,-1 0,-24-1,0 1,0 0,-24 0,-1 0,-25-25,25 0,1 0,-1 0,-25 0,25-25,1 25,-1-25,0 25,25-25,-25 0,25 1,0-1,0 0,0 0,25 0,-25 1,25 24,0-25,-25 0,24 25,1-25,0 25,0 0,0-25,-1 25,1 0,0-24,0 24,0 0,-1 0,1 0,0 24,-25 1,0 0,25-25,0 0,-1 0,-24-25,0 0,0 1,0-1,0 0,0 0,0 0,-24 1,-1-1,0 0,0 0,0 25,1 0,-1 0,0 0</inkml:trace>
  <inkml:trace contextRef="#ctx0" brushRef="#br1" timeOffset="388715.4653">19720 7813,'0'-24,"-25"24,50 0,-25-25,25 25,0 0,-1 0,1 0,0 0,0 0,-25-25,0 0,-25 0,25 1</inkml:trace>
  <inkml:trace contextRef="#ctx0" brushRef="#br1" timeOffset="389666.1107">20936 9178</inkml:trace>
  <inkml:trace contextRef="#ctx0" brushRef="#br1" timeOffset="390521.6125">20886 9277,'0'0,"0"-25,25 25,0 0,-1-25,1 25,0 0,0 0,0 0,-1 0,1 0,25 0,-25 0,24 0,-24 0,25 0,-26 0,26 0,0 0,-1 0,1 0,-25 0,24 0,1 0,-1 0,1 0,0 0,24 0,-24 0,-1 0,1 25,24-25,-24 0,0 0,24 0,-24 0,-1 0,1 0,-1 0,1 0,0 0,-1 0,1 0,-1 0,-24 0,25 0,-1 0,-24 0,0-25,25 25,-26 0,1 0,0 0,0 0,0 0,0 0,-1 0,1 0,0 0,0 0,0 25,-1-25,26 0,-25 0,0 0,-1 0,1 0,0 0,25 0,-26 0,1 0,25 0,-25 0,-1 0,26 0,-25 0,0 0,24 0,-24-25,0 25,0 0,24 0,-24 0,0 0,0 0,-1 0,1 0,0 0,0 0,0 0,24-24,-24 24,0 0,25 0,-26 0,1 0,25 0,-25 0,24 0,-24 0,25 0,-26 0,1 0,25 0,-25 0,-1 0,1 0,0 0,0 0,-25-25,25 25,-1 0,1 0,0 0,0 0,0 0,-1 0,1 0,-25-25,25 25,0 0,0 0,-1 0,1 0,0 0,0 0,0 0,-25-25</inkml:trace>
  <inkml:trace contextRef="#ctx0" brushRef="#br1" timeOffset="390884.7385">24359 9004,'0'0,"-25"0,25-25,25 25,-1 0,1 0,0 0,0 25,0-25,-1 0,1 25,0-25,25 25,-26-25,1 25,0-25,0 0,0 24,-1-24,26 25,-25-25,0 0,-1 25,1-25,0 0,0 25,0-25,-1 0,-24 25,-24-25,-1 0,0 0,0 24,0-24,-24 0,24 25,-25-25,1 25,-26-25,26 25</inkml:trace>
  <inkml:trace contextRef="#ctx0" brushRef="#br1" timeOffset="391593.6224">23267 8657,'-25'0,"1"0,-1 0,0 25,0-25,25 24,-25-24,25 25,-24-25,24 25,-25-25,25 25,0 0,0-1,25 1,-1 0,1 0,0-25,0 0,0 0,-1 0,1 0,0 0,-25-25,25 25,-25-25,25 25,-25-25,0 1,0-1,0 0,-25 0,0 0,25 1,-25 24,0-25,1 0,-1 25,0-25,0 25,0-25,1 25,-1 0</inkml:trace>
  <inkml:trace contextRef="#ctx0" brushRef="#br1" timeOffset="391878.5547">23490 8458,'-24'0,"48"0,-73 0,24 0,25 25,25 0,0-25,-1 0,1 25,0-25,0 0,0 0,24 0,-24 0,0 0,0 0,-1 0,-24-25,0 0,0 0,0 1,-24-1,-1 0,0 25,0-25,-24 0,-1 25,0 0,1 0,-1 0</inkml:trace>
  <inkml:trace contextRef="#ctx0" brushRef="#br1" timeOffset="397534.8982">8831 4961,'-25'0,"25"-25,25 25,0 0,-1 0,1 0,0-25,0 25,0 0,-1 0</inkml:trace>
  <inkml:trace contextRef="#ctx0" brushRef="#br1" timeOffset="397997.6372">9153 4713,'25'0,"-25"-25,25 25,-25-25,25 25,-1-25,1 25,0 0,0 0,0 0,0 0,-1 0,-24 25,25-25,0 25,0 0,-25 0,0-1,0 1,0 0,0 0,0 0,-25 0,25-1,-25-24,25 25,-25 0,1 0,-1-25,0 25,0-25,0 24,25-48,25 24,0 0,0-25,0 25,-1 0,1 0,0 0,0 0,0-25,-1 25,1 0,0 0,0 0</inkml:trace>
  <inkml:trace contextRef="#ctx0" brushRef="#br1" timeOffset="398278.5781">9649 4589,'0'0,"25"0,-25-25,25 50,0-25,0 25,-1-25,-24 24,25-24,-25 25,25 0,-25 0,25-25,-25 25,0-1,0 1,0 0,0 0,0 0,0 0,0-1,0 1</inkml:trace>
  <inkml:trace contextRef="#ctx0" brushRef="#br1" timeOffset="398652.4582">9674 4862,'25'-25,"-50"50,50-75,0 50,0-25,-1 25,1-25,0 25,0-24,0 24,-1 0,1-25,0 25,0 0,0 0,-1-25,1 25,-25 25,25-25,-25 25,0-1,25 1,-25 0,0 0,25-25,-1 0,1 0,-25-25,25 25,-25-25,0 0,0 1,0-1,0 0,-25 0,0 25,25-25,-24 25,24-24,-25 24,0 0</inkml:trace>
  <inkml:trace contextRef="#ctx0" brushRef="#br1" timeOffset="398964.3507">10195 4415,'0'25,"0"0,25-25,-25 25,25-25,-1 0,1 0,0 0,0 0,0 0,0 0,-25-25,0 0,0 0,0 0,0 1,-25 24,25-25,-25 25,0-25,0 25,0 0,1 0</inkml:trace>
  <inkml:trace contextRef="#ctx0" brushRef="#br1" timeOffset="400336.0382">11857 3324,'0'-25,"0"0,0 0,25 25,0 0,-1 0,1 0,0 0,0 25,0-25,-1 0,-24 25,25-25,0 25,0 0,0-1,-25 1,0 0,0 0,-25-25,0 0,25 25,-25-25,0-25,1 25,-1-25,0 0,25 0,0 1,25-1,0 0,-1 0,1 0,0 25,0-24,0 24,-1 0,1 0,0-25,0 25,0 0,-1 0,1 25,0-25,0 24,0-24,-25 25,0 0,0 0,24-25,-24 25,25-1,0-24,0 0,0 0,0 0,-25-24,0-1,0 0,0 0,0 0,0 1,-25-1,25 0,-25 25,25-25,-25 0,25 1,0-1,0 0,0 0,0 0,0 1,0-1,25 25,-25-25,25 25,0-25,-1 25,1 0,0 0,0 0,0 0,-1 25,1 0,0 0,-25-1,0 1,25 0,-25 0,0 0,0-1,25 1,-25 0,0 0,0 0,0-1,24 1,-24 0,0 0,0 0,0-1,25-24,-25 25</inkml:trace>
  <inkml:trace contextRef="#ctx0" brushRef="#br1" timeOffset="401040.6953">12651 3324,'0'-25,"0"50,0-75,0 25,25 25,-25-24,24 24,1-25,0 25,0-25,0 25,-1 0,1-25,0 25,0 0,0 0,-1 0,1 0,0 0,0 0,0 0,-1 0,-24 25,0 0,-24-25,24 25,-25-1,0-24,25 25,25-25,-25-25,25 25,-1 0,-24-24,25 24,-25-25,25 25,-25 25,25-25,0 0,-1 0,1 0,0 0,0-25,0 0,-1 0,1 0,-25 1,25-1,-25 0,25 0,-25 0,0 1,0-1,0 0,0 0,0 0,-25 1,25-1,-25 25,0-25,1 25,24-25,0 50,0 0,0 0,0-1,24 1,-24 0,0 0,0 0,25 24,-25-24,0 0,0 0,0-1,0 1,25 0,-25 0,0 0,0-1,0 1,0 0</inkml:trace>
  <inkml:trace contextRef="#ctx0" brushRef="#br1" timeOffset="401702.0683">13345 3101,'0'-25,"0"50,25-75,0 50,0 0,-1-25,1 25,0 0,0 0,0 0,0 0,-1 0,1 0,-25 25,25 0,-25 0,0-1,0 1,25-25,0 0,-1 0,-24-25,25 25,-25-24,25 24,-25-25,25 0,-25 0,25 25,-25-25,0 50,24-25,-24 25,25-25,-25 25,25-25,-25 25,25-25,0 0,-1 0,1 0,-25-25,25 25,0-25,0 25,-25-25,24 25,-24-25,25 25,0 0,0 0,0 25,-1-25,1 0,0 0,0 0,0 0,-1 0,1-25,0 25</inkml:trace>
  <inkml:trace contextRef="#ctx0" brushRef="#br1" timeOffset="402756.5735">12031 4887,'0'-25,"24"25,1 0,0 0,0 0,0-25,-1 25,1 0,0 0,0 0,-25-25,25 25,-1 0,1 0</inkml:trace>
  <inkml:trace contextRef="#ctx0" brushRef="#br1" timeOffset="403180.4954">12452 4663,'25'0,"-25"-25,25 1,0-1,0 25,-25-25,24 25,1-25,0 25,0 0,0 0,-1 0,1 0,-25 25,25-25,0 0,-25 25,25-25,-1 25,-24-1,25-24,-25 25,0 0,0 0,0 0,-25-1,1 1,24 0,-25 0,0 0,0-25,0 25,1-1,-1 1,0-25,0 25,0-25,1 0,24 25,-25-25,0 0,50 0,0 0,-1 0,1-25,0 25,0 0,0 0,-1-25,1 25,0 0,0 0,0 0,-1 0,1-25,0 25,0 0,0 0,-1-24</inkml:trace>
  <inkml:trace contextRef="#ctx0" brushRef="#br1" timeOffset="403431.3686">12998 4514,'25'0,"-50"0,50-24,0 24,-1 0,1 0,0 0,0 0,0 0,-1 24,1-24,0 25,-25 0,25-25,-25 25,25 0,-25-1,0 1,0 0,0 0,0 0,0-1,0 1,-25 0</inkml:trace>
  <inkml:trace contextRef="#ctx0" brushRef="#br1" timeOffset="403817.3648">13048 4812,'49'-50,"-24"50,-99 50,173-124,-74 74,-25-25,24 25,1-25,0 25,0-25,0 25,-1 0,1-25,0 1,0 24,0 0,-1 0,-24-25,25 25,-25 25,0-1,0 1,0 0,0 0,0 0,0-1,0 1,25 0,0-25,-25-25,25 25,0-25,-25 1,24 24,-24-25,0 0,0 0,0 0,0 1,-24-1,-1 25,25-25,-25 25</inkml:trace>
  <inkml:trace contextRef="#ctx0" brushRef="#br1" timeOffset="404090.3412">13643 4390,'0'0,"25"0,0 25,-1-25,1 0,0 0,0 0,-25-25,25 25,-1 0,-24-24,-24-1,-1 25</inkml:trace>
  <inkml:trace contextRef="#ctx0" brushRef="#br1" timeOffset="404571.936">14040 4738,'-25'0,"0"-25,0 25,50 0,0 0,0-25,0 25,-1 0,1 0,0-25,0 25,0 0,-1-25,1 25,0 0,0 0,0-24</inkml:trace>
  <inkml:trace contextRef="#ctx0" brushRef="#br1" timeOffset="404847.8135">14511 4266,'0'0,"-25"0,0 25,1 0,-1-25,25 25,-25 0,25-1,-25 1,25 0,0 25,0-26,0 26,0-25,0 0,0 24,0-24,25 25,-25-26,25 1,-25 0,25 0,-1 0,1 0,0-25</inkml:trace>
  <inkml:trace contextRef="#ctx0" brushRef="#br1" timeOffset="405068.8062">14710 4589,'0'-25,"24"25,1 0,-25-25,25 25,0 0,0-25,-1 25,1 0,0-24,0 24,0-25,-1 25</inkml:trace>
  <inkml:trace contextRef="#ctx0" brushRef="#br1" timeOffset="405431.8483">15131 4390,'-124'75,"99"-50,174-125,-298 224,125-124,24 25,0 0,0 0,0 0,24-25,1 0,0 0,-25-25,25 25,0-25,-1 25,1-25,0 0,-25 1,25 24,-25 24,0 1,0 0,0 0,0 0,0-1,0 1,0 0,0 0,0 0,0-1,0 1,0 0,0 0,25-25</inkml:trace>
  <inkml:trace contextRef="#ctx0" brushRef="#br1" timeOffset="405686.7026">15404 4614,'25'0,"-25"24,-25-48,50 73,-25-24,25-25,-1 0,-24-25,0 0,0 1,25-1,-25 0,0 0,0 0,-25 25,25-24</inkml:trace>
  <inkml:trace contextRef="#ctx0" brushRef="#br1" timeOffset="406376.7107">15677 4043,'0'25,"25"-25,0 25,-1 0,1-1,0 1,-25 0,25 0,-25 0,0-1,0 26,0-25,25 0,-25-1,0 26,0-25,0 24,0-24,0 25,-25-1,25 1,-25-25,0 24,25 1,-25-25,1 25,-1-26,0 26</inkml:trace>
  <inkml:trace contextRef="#ctx0" brushRef="#br1" timeOffset="406939.4475">16744 4539,'0'-25,"0"1,0-1,24 25,1-25,0 25,0 0,0-25,-1 25,1 0,0 0,0 0,0 0,-1 0</inkml:trace>
  <inkml:trace contextRef="#ctx0" brushRef="#br1" timeOffset="407123.3275">16744 4738,'0'-25,"24"25,1 0,0-25,0 25,0-25,-1 25,1-25,0 25,0 0</inkml:trace>
  <inkml:trace contextRef="#ctx0" brushRef="#br1" timeOffset="407366.214">17289 4366,'0'-25,"25"25,0 0,0 0,-25-25,24 25,1 0,0 0,0 0,0 0,-1-25,26 25,-25 0,0 0,-1 0</inkml:trace>
  <inkml:trace contextRef="#ctx0" brushRef="#br1" timeOffset="407603.0765">17835 4093,'0'-25,"0"50,-25-50,0 25,1 25,-1 0,25-1,0 1,0 0,0 0,0 0,0-1,0 1,0 0,0 0,0 0,0-1,25 1,-25 0,24-25,-24 25,25 0</inkml:trace>
  <inkml:trace contextRef="#ctx0" brushRef="#br1" timeOffset="408267.6948">18083 4217,'0'-75,"0"150,-25-125,25 75,0 0,0 0,0-1,0 1,0 0,25 0,0 0,0-1,-1 1,1 0,-25 0,25-25,-25 25,0-1,0 1,0 0,0 0,-25-25,0 25,1-25,-1 0,25 24,-25-24,0 0,25-24,-25 24,1-25,24 0,0 0,0 0,24 1,-24-1,25 0,0 25,-25-25,25 0,0 25,-25-24,24 24,1-25,0 25,-25-25,25 25,0 0,-1-25,1 25,-25 25,25 0,-25 0,0-1,25-24,-25 25,25-25,-1 0,1 0,0 0,-25-25,25 25,-25-24,0-1,0 0,0 0,0 0,-25 1,0-1,0 0,1 25,-1-25,0 25,0 0,25-25</inkml:trace>
  <inkml:trace contextRef="#ctx0" brushRef="#br1" timeOffset="408560.5566">18604 3870,'0'24,"-25"-24,25 25,0 0,25-25,-25 25,25-25,-1 0,-24 25,25-25,0 0,0 0,0 0,-1-25,1 25,0-25,0 0,-25 0,0 1,0-1,-25 0,0 0,0 25,1-25,-1 25,0 0,0 25</inkml:trace>
  <inkml:trace contextRef="#ctx0" brushRef="#br1" timeOffset="409122.4069">19546 4093,'0'0,"0"-25,-24 25,-1 0,0 0,25 25,-25-25,0 25,1-1,-1 1,0-25,25 25,-25 0,25 0,-25-1,25 1,0 0,0 0,0 0,0-1,25-24,0 25,0-25,0 0,24 0,-24 0</inkml:trace>
  <inkml:trace contextRef="#ctx0" brushRef="#br1" timeOffset="409581.2743">19720 4192,'0'-25,"0"50,0-25,25 0,-25 25,0 0,25-25,-25 24,24 1,1 0,0-25,-25 25,25-25,0 0,0 0,-1 0,-24-25,25 25,0-25,-25 0,25 1,0 24,-1 0,1 24,0-24,0 0,0 0,-1 0,1 0,0 0,-25-24,25 24,0-25,-1 0,-24 0,0 0,0 1,0-1,0 0,0 0,0 0,-24 25,24-24,-25-1,0 0,0 25,0 0,1-25,-1 25,0 0,0 0,0 25</inkml:trace>
  <inkml:trace contextRef="#ctx0" brushRef="#br1" timeOffset="410086.6544">18009 5085,'0'0,"-50"0,25 0,0 0,1 0,-1 0,50 0,-1-25,26 25,-25 0,24 0,1-25,0 25,24 0,0-24,1 24,-1 0,25-25,-24 25,24-25,0 25,1-25,-1 25,25-25,-25 25,0-24,0-1,1 0,-1 0,0 0,0 25,1-25,-26 1,25-1,-24 0,-1 0,0 0,-24 1,24-1,-24 0,0 0,-26 25,26-25,-25 25,0 0,-1-24,1 24,0 0,-25-25,-25 25</inkml:trace>
  <inkml:trace contextRef="#ctx0" brushRef="#br1" timeOffset="432972.6112">2754 11286,'0'-25,"-25"25,25-24,-25 24,25 24,-25-24,25 25,-25-25,25 25,-24 0,-1 0,25-1,0 1,0 0,0 0,0 0,0-1,25-24,-25 25,24-25,1 25,0 0,0-25,0 25,-1-25,1 24,0 1,-25 0,0 0,0 0,-25-1,25 1,-25-25,1 25,-1 0,0-25,0 25,0-25,1 0,-1 0,25-25,0 0,25 0,-1 0,-24 1,25-1,0 0,0 0,0 0,-1 1,1-1,0 0,0 0,0 0,-1 25,1-24,0-1,0 0,0 0,0 25,-25 25,0 0,0 0,0-1,0 1,0 0,0 0,24 0,-24-1,0 26,25-25,-25 0,0 24,25-24,-25 0,0 0,0 24,0-24,0 0,0 0,0-1,0 1,-25-50,25 1,-25-1,25-25,-24 25,24-24,-25 24,25-25,0 1,0 24,0-25,0 26,0-26,0 25,0 0,0-24,0 24,0 0,0 0,0 1,0-1,25 0,-25 0,0 0,24 25,-24-24,25 24,-25-25,25 25,0 0,0 0,-1 0,-24 25,25-1,-25 1,25 0,-25 0,0 0,0-1,0 1,-25 0,25 0,-25 24,1-24,-1 0,25 0,-25 0,0-1,0 1,1 0</inkml:trace>
  <inkml:trace contextRef="#ctx0" brushRef="#br1" timeOffset="433651.7908">2754 13022,'0'-24,"0"-1,0 0,24 25,-24 25,0 0,0-1,0 1,0 0,0 0,0 0,0-1,0 1,0 0,0 0,0 0,0 0,0-1,0 1</inkml:trace>
  <inkml:trace contextRef="#ctx0" brushRef="#br1" timeOffset="433840.7183">2580 12923,'0'-25,"0"50,0-74,25 49,-25-25,25 25,-25-25,24 25,1 0,-25-25,25 25,0 0,0 0,-1-25,1 25,0 0,0 0,0 0</inkml:trace>
  <inkml:trace contextRef="#ctx0" brushRef="#br1" timeOffset="434305.5707">3175 12948,'0'99,"0"-198,0 223,0-99,0 0,0-1,0 1,0 0,0 25,0-25,0-1,0 1,0 0,0 0,0 0,0-1,25-24,-25 25,0 0,0-50,0 0,0 1,0-1,-25 0,25 0,0 0,0-24,0 24,0 0,0 0,0 0,0 1,0-1,0 0,0 0,0 0,25 25,-25-24,25-1,0 25,0-25,-1 25,1-25,0 25,0 0,0 0,-1 0,1 0,0 25,0-25,-25 25,25-25,-25 25,0-1,0 1,0 0,0 0,-25-25,25 25,-25-1,0 1,0 0,1 0,-1-25,0 25,-25-25,26 25,-1-25,0 0</inkml:trace>
  <inkml:trace contextRef="#ctx0" brushRef="#br1" timeOffset="434870.2929">2158 12204,'25'0,"0"0,0 0,0 0,-1 25,26-25,-25 0,24 0,1 25,0-25,-1 0,26 0,-1 0,25 0,0 0,1 0,24-25,0 25,0 0,0 0,0-25,25 25,-25 0,25 0,-25 0,24 0,-24-25,25 25,0 0,-25 0,25 0,0 0,-25-25,25 25,-25 0,24 0,-24-25,0 25,0 0,-24 0,24 0,-25-24,0 24,-24 0,-1 0,0 0,-24 0,0 0,-1 0,1 0,-25 0,-1 0</inkml:trace>
  <inkml:trace contextRef="#ctx0" brushRef="#br1" timeOffset="435934.6031">1985 10046,'-25'0,"0"0,0 0,1 0,-1 0,0 0,0 0,0 0,25 25,-25-25,1 0,-1 0,25 25,-25-25,25 24,-25 1,25 0,0 0,0 0,0-1,0 1,0 0,0 0,0 0,25-1,0 1,0 0,-25 0,24 0,1-25,-25 24,25 1,0-25,-25 25,25 0,-25 0,25-25,-25 24,-25-24,0 0,0 0,0 0,-24 25,24-25,0 0,0 0,0 0,25-25,-24 25,24-24,24 24,1-25,0 25,0-25,0 0,24 25,-24-25,0 25,25-24,-26 24,1-25,25 0,-25 25,-1-25,1 25,0-25,0 25,0 0,-1-24,1 24,-25-25,-25 25,1 0,-1 25,0-25,0 0,0 24,1 1,-1-25,25 25,-25 0,25 0,0-1,0 1,0 0,25-25,0 0,-1 0,1 0,0 0,0 0,0-25,24 25,-24 0,0-25,0 25,-1-24,1 24,0-25,0 25,0-25,-25 0,-25 25,0 25,0-25,0 25,1 0,24-1,-25-24,25 25,0 0,0 0,0 0,25-1,-1-24,-24 25,25-25,0 0,-25-25,25 25,0-24,-25-1,24 0</inkml:trace>
  <inkml:trace contextRef="#ctx0" brushRef="#br1" timeOffset="436429.1641">2530 10120,'-24'-149,"48"298,-24-298,0 174,25 0,-25 0,25 0,-25 0,25-1,-25 1,25 0,-25 0,24 0,-24-1,0 26,25-25,-25 0,0-1,0 1,0 0,0 0,0 0,0-1,0 1,0 0,-25-25,1 0,-1-25,0 0,25 1,-25-1,25 0,0 0,25 0,0 1,0 24,-1-25,1 25,-25-25,25 25,0 0,0-25,-1 25,1 0,0 0,-25 25,25-25,-25 25,25 0,-25-1,0 1,24 0,-24 0,0 0,0-1,0 1,25-25</inkml:trace>
  <inkml:trace contextRef="#ctx0" brushRef="#br1" timeOffset="436985.3792">3051 10344,'0'24,"0"-48,0 73,0-24,0 0,0 0,25-25,-25 24,25-24,0 0,0 0,-25-24,24 24,1-25,-25 0,25 25,-25-25,25 25,0 0,-25 25,0 0,24-25,-24 25,0-1,25-24,-25 25,0-50,0 1,25-1,-25 0,25 0,-25 0,25 25,-1 0,1 25,-25 0,0 0,0 0,0-1,0 1,25-25</inkml:trace>
  <inkml:trace contextRef="#ctx0" brushRef="#br1" timeOffset="437249.3118">3622 10220,'25'0,"-50"0,74 0,-49 24,0 1,25-25,-25 25,0 0,0 0,0-1,0 1,0 0,0 0,0 0,0-1</inkml:trace>
  <inkml:trace contextRef="#ctx0" brushRef="#br1" timeOffset="437533.1525">3771 10269,'24'0,"-48"0,48-25,1 25,-25 25,25-25,-25 25,0 0,0 0,25-1,-25 1,0 0,0 0,0 0,0-1,-25-24</inkml:trace>
  <inkml:trace contextRef="#ctx0" brushRef="#br1" timeOffset="437715.9322">3622 10096,'0'0,"25"0,-1 24,1-24,0 0,0 0,0 25,-1-25,1 0</inkml:trace>
  <inkml:trace contextRef="#ctx0" brushRef="#br1" timeOffset="437888.2278">3771 10567,'24'0,"-48"0,73 0,-24-25,0 0,0 0,-1 1,1-1</inkml:trace>
  <inkml:trace contextRef="#ctx0" brushRef="#br1" timeOffset="439226.9463">2357 1538,'0'0,"0"-25,0 0,-25 0,0 25,0 0,1 0,-1 0,0 25,0 0,0-25,1 25,-1 0,0-1,25 1,-25 0,0 0,25 25,0-26,0 1,0 25,0-25,0-1,0 1,25 0,-25 0,25 0,-25-1,25 1,0 0,-1 0,1 0,0-25,0 24,-25 1,25-25,-1 25,1 0,-25 0,25-25,-25 24,0 1,0 0,-25 0,0 0,1-25,-1 24,0-24,0 0,-24 25,24-25,0 0,0 0,0 0,1 0,24-25,24 25,-24-24,25 24,0-25,0 25,0-25,-1 0,1 0,0 25,25-24,-26-1,1 0,0 25,0-25,0 25,-1-25,1 25,0-24,0-1,-25 0,0 0,-25 25,0 0,0 0,25 25,-24-25,-1 0,0 0,25 25,-25-25,25 25,-25-25,25 24,0 1,0 0,0 0,0 0,0-1,25 1,0 0,0 0,0-25,-1 0,1 0,0 0,0-25,0 25,-1-25,1 25,0-25,0 1,0 24,-25-25,24 0,1 25,-25-25,0 0,25 25,-25-24,0-1,0 0,0 50,-25-25,0 25,25-1,-24-24,24 25,-25 0,25 0,0 24,-25-24,25 0,0 0,0 0,0-1,0 1,25-25,0 25,-1-25,1-25,0 25,0-25,-25 1,25-26</inkml:trace>
  <inkml:trace contextRef="#ctx0" brushRef="#br1" timeOffset="439465.8831">2878 1761,'-50'-298,"50"323,50 248,-100-521,75 273,-25 0,25-25,-25 49,24-24,-24 0,25 25,0-26,-25 26,25 0,-25-1,0 1,25-25,-25 24,0 1,0-1,0 1,0-25,0 24,0-24,0 25,0-25,-25-1</inkml:trace>
  <inkml:trace contextRef="#ctx0" brushRef="#br1" timeOffset="439733.7294">2828 2232,'199'-223,"-398"446,422-446,-198 223,0 0,-25-25,25 25,0 0,-1 0,1 0,-25 25,0 0,25-25,-25 25,0 0,0-1,0 1,0 0,0 0,0 0,0-1,0 1,0 0,0 0,0 0,25-1,0-24</inkml:trace>
  <inkml:trace contextRef="#ctx0" brushRef="#br1" timeOffset="440270.5265">3423 2108,'-24'149,"48"-298,-48 323,48-149,1 0,0-25,0 0,-25-25,25 25,-25-25,24 25,-24-25,0 0,0 1,0-1,0 0,0 0,0 50,25-25,-25 25,0 0,25-25,-25 24,0 1,0 0,25-25,-25 25,0 0,0-50,0 0,25 0,-25 0,0 1,24-1,-24 0,0 0,25 25,-25-25,0 50,25 0,-25 0,0 0,0-1,0 1,25-25,-25 25,0 0,0 0,0-1,0 1</inkml:trace>
  <inkml:trace contextRef="#ctx0" brushRef="#br1" timeOffset="440501.8891">3994 1960,'0'0,"0"24,25-24,-25 25,0 0,0 0,0 0,0-1,25 1,-25 0,0 0,0 0,0-1</inkml:trace>
  <inkml:trace contextRef="#ctx0" brushRef="#br1" timeOffset="440690.783">3895 1910,'24'-50,"-48"100,73-100,-24 50,0 0,0 0,-25 25,25-25,-1 25,1 0,-25 0</inkml:trace>
  <inkml:trace contextRef="#ctx0" brushRef="#br1" timeOffset="440857.6876">4019 2406,'25'-25,"-1"25,-73 25,123-75,-49 50,0-24,0 24,-1 0,1 0,0-25</inkml:trace>
  <inkml:trace contextRef="#ctx0" brushRef="#br1" timeOffset="441323.6354">2902 2629,'-24'0,"24"-25,24 25,1 0,0 0,0-24,0 24,24 0,-24 0,25 0,-25 0,24 0,1-25,24 25,-24 0,-1 0,1 0,24-25,-24 25,24 0,-24 0,24 0,-24 0,24-25,-24 25,25 0,-26 0,1 0,-1 0,1-25,-25 25,24 0,-24 0,0 0,0 0,0 0,-1 0</inkml:trace>
  <inkml:trace contextRef="#ctx0" brushRef="#br1" timeOffset="442649.7424">4168 11137,'0'-25,"24"25,-24-24,0-1,25 50,-25-1,0 1,0 0,0 25,25-25,-25 24,0-24,0 25,0-1,0-24,0 25,0 24,0-24,0-1,0 26,0-26,0 26,0-26,0 26,0-26,-25 26,25-26,0 26,0-1,0 1,0-1,0-24,0 24,0 0,0 1,0-1,0-24,0 24,0-24,0 24,0-24,25-1,-25 26,0-25,0-1,0 26,0-26,25 1,-25 24,0-24,0-1,0 1,0 24,0-24,0 24,0-24,0 0,0 24,-25-24,25-1,-25 1,25-1,-25 1,25 0,0-1,-24-24,24 25,-25-25,25 24,0-24,0 25,0-26,0 1,0 0,0 0,0 0,0-1,-25 1,25 0</inkml:trace>
  <inkml:trace contextRef="#ctx0" brushRef="#br1" timeOffset="444082.1197">5110 11311,'0'0,"0"-25,0 50,0-50,0 0,0 50,0 0,0 0,0 0,-25-1,25 1,0 0,0 0,0 0,0-1,0 1,0 0,0 0,0 0,0-1,25-24,-25 25,25-25,0-25,0 1,-1-1,1 0,-25 0,0 0,0 1,0 48,25-24,-25 25,25-25,-25 25,25-25,-1 25,1-25,-25 25,25-25,0 0,0 0,-25-25,24 0,-24 0,0 0,0 1,0-1,0 0,-24 25,24-25,-25 0,0 1,25-1</inkml:trace>
  <inkml:trace contextRef="#ctx0" brushRef="#br1" timeOffset="444280.0086">5656 11385,'0'0,"0"-24,25 24,-25-25,24 25,1 0,0 0,0-25,0 25</inkml:trace>
  <inkml:trace contextRef="#ctx0" brushRef="#br1" timeOffset="444461.9047">5656 11609,'-25'24,"50"-48,-25 24,25 0,-1-25,1 25,0 0,0-25,0 25,-1-25</inkml:trace>
  <inkml:trace contextRef="#ctx0" brushRef="#br1" timeOffset="444798.3316">6127 11361,'-74'99,"148"-198,-148 223,74-100,0 1,0 0,24 0,1-25,-25 25,25-25,0 0,0 0,0-25,-1 25,1-25,0 0,0 25,-25-25,0 1,25-1,-25 0,0 0,0 0,-25 1,0-1,0 25,0 0,1 0,-1 0,0 25,0-25</inkml:trace>
  <inkml:trace contextRef="#ctx0" brushRef="#br1" timeOffset="445318.1062">6450 11112,'-25'0,"0"0,50 0,0 0,-1 0,1 0,0 0,0 0,0 0,-1 0,1-24,0 24,0 0,0-25,-1 25,1 0,0 0,-25-25</inkml:trace>
  <inkml:trace contextRef="#ctx0" brushRef="#br1" timeOffset="445549.502">6698 11013,'-149'-49,"298"98,-298-74,149 50,0 0,0 0,0 24,0-24,0 25,0-25,0 0,-25 24,25 1</inkml:trace>
  <inkml:trace contextRef="#ctx0" brushRef="#br1" timeOffset="446415.8888">4837 12923,'0'0,"25"0,-25-25,25 1,-25-1,25 25,-25 25,24-25,-24 24,0 1,0 0,0 0,0 0,0-1,0 1,0 0,0 0,0 0,25-1,0 1,0-25,0-25,0 25,-25-24,0-1,24 25,-24-25,25 25,-25 25,25-25,-25 25,25-25,0 0,-25 24,24-24,1 0,0 0,0 0,0 0,-25-24,24-1,-24 0,0 0,0 0,0 1,0-1,-24 0,24 0,-25 25,25-25,-25 25,0-24</inkml:trace>
  <inkml:trace contextRef="#ctx0" brushRef="#br1" timeOffset="446671.7421">5482 12948,'25'25,"0"-25,0 0,-1 0,1 0,0 0,0-25,0 25,-1 0,1 0</inkml:trace>
  <inkml:trace contextRef="#ctx0" brushRef="#br1" timeOffset="446857.6101">5557 13196,'-25'50,"50"-100,-50 75,50-25,-1 0,-24-25,25 25,0 0,0-25,0 25,-1-25</inkml:trace>
  <inkml:trace contextRef="#ctx0" brushRef="#br1" timeOffset="447223.5469">6152 12824,'0'0,"0"0,0 25,-25-25,25 25,-25-1,25 1,-25 0,25 0,0 0,0-1,25-24,-25 25,25-25,-25 25,25-25,0 0,0 0,-1 0,-24-25,25 25,0-25,0 1,0-1,-25 0,24 0,-24 0,0 1,-24-1,-1 25,0 0,0 0,0 0,1 0,24 25,-25-25,0 0</inkml:trace>
  <inkml:trace contextRef="#ctx0" brushRef="#br1" timeOffset="447610.6771">6425 12700,'25'0,"-1"0,1 0,0 0,0 0,0-25,-1 25,1 0,0-25,0 25,0 0,-1 0,-48 0,24-24</inkml:trace>
  <inkml:trace contextRef="#ctx0" brushRef="#br1" timeOffset="448434.5185">7467 10567,'0'0,"0"-25,-25 25,0-25,25 50,0 0,0 0,0 24,0-24,0 0,0 24,0 1,0-25,0 24,0 26,0-26,0 1,25 24,-25-24,0 25,0-1,0 0,0 1,0-1,25 1,-25 24,0-25,0 25,0-24,24 24,-24-25,0 26,0-26,25 25,-25-24,0 24,0-25,0 1,0-1,0 25,0-24,25-1,-25 1,0-1,0 1,0-1,0-24,0 24,0 0,25 1,-25-26,0 26,0-26,0 26,0-26,0 26,0-26,0 26,0-26,0 26,0-26,0 1,0 25,0-26,0 1,0-1,0 1,0 0,0-1,0 1,0-25,0 24,0 1,0-25,0-1,25 26,-25-25,0 0,0-1,0 1,0 0,0-50</inkml:trace>
  <inkml:trace contextRef="#ctx0" brushRef="#br1" timeOffset="449202.1038">7020 12080,'-25'0,"25"-25,0 0,25 25,0 0,0 0,-1 0,1 0,25 0,-25 0,24-25,-24 25,25 0,-1 0,1 0,24 0,-24 0,0 0,24 0,-24 0,24-24,-24 24,24 0,-24 0,-1 0,26 0,-26-25,1 25,0 0,-1 0,1 0,-1 0,1 0,-25 0,0 0,-1 0,1 0,-25-25,25 25,0 0,-25-25,-25 25,25-25,-25 25,25-24,-25 24</inkml:trace>
  <inkml:trace contextRef="#ctx0" brushRef="#br1" timeOffset="453925.5945">5978 4291,'-25'-25,"25"1,-24 24,-1-25,0 0,0 0,0 25,1-25,-1 25,0-24,0-1,0 25,-24 0,24-25,0 25,0-25,1 25,-26 0,25 0,0 0,-24 0,24 0,0 0,0 25,-24-25,24 25,0 0,0-1,1 1,-1 0,0 25,0-26,25 26,-25 0,1-1,-1 1,0-1,0 26,25-26,-25 1,0 24,25-24,0 0,0-1,0 1,0 0,0-1,25 1,-25-25,25 24,0-24,0 25,0-26,24 26,-24-25,25 24,-26-24,26 0,0 0,-1-25,1 25,-1-25,26 0,-26 0,1 0,0-25,24 25,-24-25,-1 0,26 0,-26 1,1-26,-1 25,1-24,0 24,-1-25,-24 25,25-24,-25-1,24 1,-24-1,0 0,0 1,-1-1,1-24,-25 24,25-24,-25 24,0-24,0 24,0-24,-25 24,0 0,1 1,-1 24,0 0,-25-24,1 49,-1-25,25 0,-24 25,-1 0,0 0,1 25,-1-25,-24 25,24-1,1 1</inkml:trace>
  <inkml:trace contextRef="#ctx0" brushRef="#br1" timeOffset="455667.68">8037 11137,'0'-25,"0"50,0 0,0 0,0 0,-25 0,25-1,-25 1,25 0,-24 0,-1 0,25-1,-25-24,25 25,-25-25,0 0,1 0,-1 0,0 0,0-25,0 1,1-1,24 0,0 0,24 25,1-25,0 25,0 0,0 25,-1-25,1 0,0 0,0 25,0-25,-1 25,1-25,0 0,0 25,0-25,-1 24,1-24,0 0,0 25,0-25,0 0,-1 0,-24-25,25 1,-25-1,0 0,0 0,0 0,-25 1,25-1,-24 0,24 0,0 0,-25 0,0 1,25-1,-25 25,0 0</inkml:trace>
  <inkml:trace contextRef="#ctx0" brushRef="#br1" timeOffset="456081.7816">8657 10815,'0'-25,"0"50,0-75,0 25,-25 25,25 25,-24 0,24 0,0 0,-25-1,25 1,0 0,-25 0,25 24,0-24,-25 0,25 25,0-26,0 26,0-25,0 0,-25 24,25-24,0 0,0 0,0 0,0-1,0 1,0 0,25-25,-25 25,0 0,25-25,0 0,0 0,-1 0,1 0,0 0,0 0,0 0,-1-25,1 25,0 0,0 0,0-25,-1 25</inkml:trace>
  <inkml:trace contextRef="#ctx0" brushRef="#br1" timeOffset="456331.6386">8732 11187,'0'0,"0"-25,24 25,1 0,0 0,0-25,0 25,-1 0,1 0</inkml:trace>
  <inkml:trace contextRef="#ctx0" brushRef="#br1" timeOffset="456771.4451">9054 10964,'0'-25,"0"50,0-75,25 50,0 0,-1 0,1 0,0 25,0-25,0 0,-25 25,24-25,1 24,-25 1,25-25,-25 25,0 0,0 0,0-1,0 1,-25-25,25 25,0 0,-25 0,1 0,-1-1,0 1,0-25,0 0,50 0,-25-25,25 25,0 0,0 0,-1 0,-24-24,25 24,0 0,0 0,0 0,0-25,-1 25,1 0,0 0,0-25,0 25</inkml:trace>
  <inkml:trace contextRef="#ctx0" brushRef="#br1" timeOffset="457063.2593">9476 10988,'0'-49,"0"98,0-123,25 74,-1-25,1 25,0 0,0 0,0 0,-1 0,-24 25,25-25,0 25,-25 0,25-25,-25 24,0 1,25-25,-25 25,0 0,0 0,0-1,0 1,0 0,0 0,0 0,0 0</inkml:trace>
  <inkml:trace contextRef="#ctx0" brushRef="#br1" timeOffset="457492.1407">9550 11212,'149'-149,"-124"124,-199 199,373-348,-175 174,1-25,0 25,0 0,0 0,-1 0,1 0,0 0,-25 25,0 0,0 0,0-1,0 1,0 0,25-25,-25 25,0 0,25-25,-1 0,1 0,-25-25,25 0,-25 0,0 0,0 1,0-1,0 0,-25 25,25-25,-25 25,25-25,-24 25,-1-24,0 24,0 0</inkml:trace>
  <inkml:trace contextRef="#ctx0" brushRef="#br1" timeOffset="457802.0124">10096 10666,'0'0,"0"25,0 0,25-25,-25 24,24 1,-24 0,25-25,0 0,0 0,0-25,-25 0,0 1,0-1,0 0,-25 0,0 25,0 0,0 0</inkml:trace>
  <inkml:trace contextRef="#ctx0" brushRef="#br1" timeOffset="458815.4419">8434 11931,'0'0,"-25"0,50 0,0 0,0 0,-1 0,1 25,0-25,0 0,0 0,-1 0,26 0,-25 0,24 0,1 0,0 0,-1 0,1 0,-1 0,1 0,24 0,-24 0,24 0,-24 0,25 0,-1 0,0 0,-24 0,24 0,1 0,-1 0,25 0,-24 0,-1 0,1 0,-1 25,0-25,1 0,-1 0,1 0,-1 0,1 0,-1 0,0 0,1 0,-1 0,-24 0,24 0,1 0,-1 0,-24 0,24 0,1 0,-1-25,0 25,-24 0,24 0,1 0,-1 0,1 0,-1 0,-24 0,24 0,0 0,1 0,-1 0,1-25,-1 25,-24 0,24 0,1 0,-1 0,0 0,1 0,-1 0,1 0,-1 0,0 0,1 0,24 0,-25 0,1 0,-1 25,1-25,-1 0,-24 0,24 0,1 0,-1 0,-24 0,24 0,0 0,1 0,-26 25,26-25,-26 0,26 0,-1 0,-24 0,24 0,-24 0,24 0,-24 24,24-24,-24 0,24 0,-24 0,0 0,-1 25,1-25,-1 0,1 0,-25 0,24 0,-24 0,0 0,0 0,0 0,-1 0,-24-25</inkml:trace>
  <inkml:trace contextRef="#ctx0" brushRef="#br1" timeOffset="460456.7957">11063 10517,'0'-25,"0"1,0 48,0 1,0 0,0 0,25 0,-25-1,0 1,0 25,25-25,-25 24,0 1,0-1,0 1,25 0,-25-1,0 26,0-26,24 1,-24 24,0-24,25 24,-25-24,0 24,0 1,0-1,25 1,-25-1,0 0,0 1,25 24,-25-25,0 26,0-26,0 25,0-24,0 24,25-25,-25 1,0 24,0-25,24 1,-24-1,0 1,25 24,-25-25,25 1,-25-1,25 1,-25-1,25 0,-25 1,0-1,25 25,-25-24,24-1,-24 1,0-1,25-24,-25 24,25 1,-25-1,0-24,25 24,-25-24,25-1,-25 26,24-26,-24 1,0-1,0 1,0 0,25-1,-25 1,0-25,0-1,0 1,0 0,0 0,0 0</inkml:trace>
  <inkml:trace contextRef="#ctx0" brushRef="#br1" timeOffset="481826.1726">8285 12526,'0'-24,"0"48,-25 1,25 0,-24 0,24 0,-25 24,25-24,0 0,-25 0,25-1,-25 1,25 0,-25 0,25 0,-25-1,25 1,-24-25,24 25,-25-25,25 25,-25-25,0 0,0 0,1 0,24-25,-25 0,25 0,0 1,0-1,0 0,0 0,25 25,-1 0,1 0,0 0,0 0,0 0,-1 25,1-25,0 25,0-25,0 25,0-1,-1-24,1 25,0 0,0-25,0 25,-1-25,1 0,0 0,-25-25,0 0,25 25,-25-25,0 1,0-1,0 0,0 0,-25 0,25 1,0-1,-25 25,25-25</inkml:trace>
  <inkml:trace contextRef="#ctx0" brushRef="#br1" timeOffset="483580.5525">8657 12402,'0'-24,"0"48,0 1,0 0,0 0,0 0,0-1,0 1,0 0,0 0,0 0,0-1,0 1,0 25,0-25,0-1,0 1,0 0,0 0,0 24,-25-24,25 0,0 0,0 0,0-1,0 1,0 0,0 0,0 0,0-1,0 1,0 0,0 0,0 0,25-25,-25 25,25-25,0 0,0 0,-1 0,1 0,0 0,0 0,0 0,-1-25,26 25,-25 0,0 0,-1 0,26-25,-25 25,0 0,-1 0,1 0,0 0,-25-25,25 25,0 0,-1 0,1 0</inkml:trace>
  <inkml:trace contextRef="#ctx0" brushRef="#br1" timeOffset="483889.5065">9029 12799,'0'0,"0"-25,-25 25,25-24,25 24,0 0,-25-25,25 25,0 0,-1 0,1 0,0 0,0-25,0 25,-1 0,1 0,0 0,0 0,0-25,0 25</inkml:trace>
  <inkml:trace contextRef="#ctx0" brushRef="#br1" timeOffset="484399.3039">9749 12626,'0'-50,"0"100,0-125,-25 75,25-25,-25 25,0 0,0 0,25-24,-24 24,-1 0,25 24,-25-24,0 0,25 25,-25-25,25 25,-24-25,24 25,0 0,0-1,0 1,0 0,24 0,1-25,-25 25,25-25,0 0,0-25,-1 25,1 0,-25-25,25 25,-25-25,25 25,-25-25,25 25,-25 25,0 0,0 0,0 0,0-1,0 1,0 0,0 0,0 0,0-1,0 1,0 0,0 0,0 0,0-1</inkml:trace>
  <inkml:trace contextRef="#ctx0" brushRef="#br1" timeOffset="484762.0961">10021 12750,'-24'24,"48"-48,-73 48,49 1,-25-25,25 25,0 0,0 0,25-25,0 0,-25 24,24-24,1-24,0 24,-25-25,0 0,25 25,-25-25,0 0,-25 1,0 24,25-25,-25 25,1 0,-1 0,25-25,-25 25</inkml:trace>
  <inkml:trace contextRef="#ctx0" brushRef="#br1" timeOffset="485070.7336">10195 12402,'-50'50,"100"-100,-100 125,50-50,25-25,0 0,0 0,0 0,-25-25,24 25,1 0,-25-25,25 0,-25 0,0 1,0-1,0 0,-25 25,25-25,-25 25,1 0,-1 0,0 0,0 0,0 0</inkml:trace>
  <inkml:trace contextRef="#ctx0" brushRef="#br1" timeOffset="503228.4388">20216 14287,'0'0,"0"-24,0-1,-25 25,25-25,0 0,25 0,0 25,0-24,0 24,-1 0,1 0,0 0,0 0,0 0,-1 24,-24 1,25 0,-25 0,0 0,0-1,0 1,0 0,0 0,-25 0,25 0,0-1,-24 1,24 0,-25 0,25 0,-25-1,0 1,0 0,1-25,-1 0,0 25,0-25,0 0,1 0,48 0,1 0,0 0,0 0,0 0,-1 0,1 0,25 0,-25 0,-1 0,1 0,25 0,-25 0,-1-25,1 25,0 0,0 0,0 0,-1-25</inkml:trace>
  <inkml:trace contextRef="#ctx0" brushRef="#br1" timeOffset="503524.8821">20712 14213,'0'-25,"25"25,-50 25,50-75,0 50,-25 25,0 0,25 0,-25 0,24-1,-24 1,0 0,0 25,25-25,-25-1,0 1,0 0,0 0,0 0,0-1,0 1,0 0,0 0</inkml:trace>
  <inkml:trace contextRef="#ctx0" brushRef="#br1" timeOffset="503928.1553">20588 14461,'323'-74,"-646"148,671-148,-324 49,1 25,0 0,0 0,0 0,-1 0,1 0,-25 25,0 0,0-1,0 1,0 0,0 0,0 0,25-25,0 0,0 0,-1 0,1 0,-25-25,25 25,-25-25,25 25,-25-25,0 0,0 1,0-1,0 0,0 0,0 0,-25 0,0 25,0-24,1 24,-1 0,0 0,25-25,-25 25,0 0</inkml:trace>
  <inkml:trace contextRef="#ctx0" brushRef="#br1" timeOffset="504187.0496">21308 14139,'-124'49,"248"-98,-248 123,148-74,1 0,0 0,0-25,0 25,-1 0,1-25,0 25,-25-24,25 24,-25-25,0 0,0 0,0 0,0 1,0-1,-25 0,0-25,0 26</inkml:trace>
  <inkml:trace contextRef="#ctx0" brushRef="#br1" timeOffset="505251.0013">22498 9500,'0'-25,"0"1,0-1,0 0,0 0,-25 25,1 0,24 25,0 0,-25-25,0 25,0-1,25 1,-25 0,1 25,24-26,-25 26,0-25,25 24,-25-24,0 25,1-1,24 1,-25-25,0 24,0 1,0 0,25-1,-24 26,-1-26,0 1,0 0,0-1,0 1,25-1,-24 1,-1 0,0-1,0 1,0-1,1-24,-1 25,-25-1,25-24,1 25,-26-25,25 24,-24-24,24 25,-25-26,25 1,-24 0,24 0,-25 0,26 0,-26-1,25 1,0-25,-24 25,24-25,-25 0,26 0,-1 25,0-25,-25 0,26 0,-1-25,-25 25,25 0,0 0,1 0,-1 0,0 0,25-25,-25 25,0 0,1 0</inkml:trace>
  <inkml:trace contextRef="#ctx0" brushRef="#br1" timeOffset="505813.8037">21605 11733,'0'0,"0"-25,25 0,0 0,-25 0,0 1,0-1,0 0,0 0,-25 25,25-25,-25 25,0 0,25-24,-24 24,-1 0,0 0,0 24,0-24,1 0,-1 25,0-25,0 25,25 0,-25-25,25 25,-24-25,24 24,0 1,0 0,0 0,24-25,-24 25,25-25,0 0,0 0,0 0,-1 0,1 0,0-25,0 25,0-25,-1 25,-24-25,25 25,-25-25,0 1,0 48,0 1,0 0,0 0,0 0,0-1,0 26,0-25,0 0,0-1,0 1,0 0,25 0,-25 0,0-1,0 1,0 0,25-25</inkml:trace>
  <inkml:trace contextRef="#ctx0" brushRef="#br1" timeOffset="506081.975">21977 11733,'-25'74,"50"-148,-50 173,25-74,25-25,0 0,0 0,-25-25,0 0,0 0,-25 0,0 1,0 24,1 0,-1 0</inkml:trace>
  <inkml:trace contextRef="#ctx0" brushRef="#br1" timeOffset="506321.8889">21060 11981,'0'0,"0"-25,0 0,24 25,1-25,0 25,0 0,0-25,-1 25,1 0,0 0,0 0,0 0,-1-24</inkml:trace>
  <inkml:trace contextRef="#ctx0" brushRef="#br1" timeOffset="506669.0301">22176 11286,'0'0,"-25"0,0 0,0 0,25 25,-24-25,24 25,0 0,0-1,0 1,24 0,1-25,0 25,0-25,0 0,-1 0,1 0,0-25,0 25,-25-25,0 0,0 1,0-1,-25 25,0-25,0 0,1 25,-1-25,-25 25,25 0,-24 0</inkml:trace>
  <inkml:trace contextRef="#ctx0" brushRef="#br1" timeOffset="507883.6149">20911 8905,'0'-25,"0"0,-25 0,25 1,0-1,-25 0,25 0,-25 0,25 1,0-26,0 25,-25 0,25 1,-24-26,24 25,-25 0,25 1,-25-1,0 0,0-25,1 26,-1-1,0 25,-25-25,26 0,-26 0,25 1,-24 24,24-25,-25 0,1 25,-1-25,25 25,-24-25,-1 25,0 0,-24-24,24 24,1 0,-26 0,26 0,-26 0,1 0,-1 0,1 24,0-24,-1 25,1-25,-1 25,1 0,24-25,-24 25,24-1,1 1,-1 0,0 0,1 0,-1-1,1 1,-1 0,0 25,1-26,-1 26,1 0,-1-1,0 1,1-1,-1 1,1 0,-1-1,25 1,-24 24,24-24,-25 0,25-1,1 1,-1-1,25 26,-25-26,25 26,0-26,0 26,0-26,25 26,-25-26,25 26,-1-26,1 1,0 24,0-24,0 25,-1-26,26 26,-25-26,24 1,-24 24,25-24,-1-1,1 1,0 24,-1-24,1 0,-1-1,26 1,-26-1,1 1,0 0,-1-1,26 1,-26-1,1 1,24-25,-24 25,24-1,1-24,-1 0,-24 0,24-1,1 1,-1 0,0 0,1 0,-1-25,1 24,-1-24,1 25,24 0,-50-25,26 25,-1 0,1-25,-26 24,26-24,-26 25,1-25,-1 25,1-25,-25 0,24 0,-24 0,0 25,-25-50,0 0,-25 0,0 25,25-24,-24 24,-1 0,25-25</inkml:trace>
  <inkml:trace contextRef="#ctx0" brushRef="#br1" timeOffset="508289.6192">20464 11385,'25'-49,"-50"98,50-123,-25 49,0 0,25 50,-25 0,0 0,25 0,-25-1,24-24,-24 25,0 0,25 0,0 0,-25-1,25-24,-25 25,25-25,-25 25,24-25,-24 25,25 0,-25-1,0 1,0 0,0 0,-25 0,1-1,-1-24,0 25,0 0,-24 0,-1 0,0-1,-24 1,0 0,24 0,-24 0,-1-1</inkml:trace>
  <inkml:trace contextRef="#ctx0" brushRef="#br1" timeOffset="522861.5739">12006 10864,'0'-24,"25"24,-1 0,1 0,-25 24,25-24,0 0,-25 25,25-25,-25 25,24 0,1 0,-25-1,0 1,25 0,0 0,-25 0,0-1,25-24,-25 25,0 0,0 0,-25-25,25 25,-25-25,0 0,0 0,1-25,-1 25,25-25,-25 25,25-25,0 0,0 1,0-1,25 25,-25-25,25 25,-1 0,1-25,0 25,0-25,0 25,-1 0,1-24,0 24,0 0,0 0,-1 0,1 0,0-25,0 25,0 0,-25 25,25-25,-25 24,0 1,0 0,0 0,0 0,24-1,-24 1,0 0,25-25,0 25,0-25,0 0,-1-25,-24 0,0 0,0 1,0-1,0 0,0 0,0 0,0 1,-24-1,24 0,0 0,0 0,-25 1,25-1,0 0,25 0,-25 0,24 25,-24-24,25-1,0 0,0 25,0-25,-1 25,1 0,0 0,0 0,0 0,-25 25,0 0,24 0,-24-1,0 26,0-25,0 0,25 24,-25-24,0 0,0 24,0-24,0 25,0-25,0 24,0-24,0 0,0 0</inkml:trace>
  <inkml:trace contextRef="#ctx0" brushRef="#br1" timeOffset="524040.0626">12874 11112,'99'-99,"-198"198,223-223,-99 124,0-24,-1 24,1 0,25-25,-25 25,-1 0,1 0,0 0,0 0,0 0,-1 0,-24 25,25-25,-25 24,0 1,-25-25,25 25,-24-25,24 25,-25-25,0 25,0-1,50-48,0 24,-25-25,25 25,-1 0,1 0,-25 25,0-1,25 1,0-25,0 0,-1 0,1 0,0-25,0 25,0-24,0-1,-1 0,1 0,0 0,-25 1,25-26,0 25,-25-24,24 24,-24 0,0-25,0 26,0-1,0 0,0 0,0 0,-24 1,24-1,-25 25,0-25,0 0,0 25,1 25,24 0,0 0,0-1,0 1,0 0,0 25,0-26,24 1,-24 25,0-25,25-1,-25 26,0-25,25 0,-25 24,25-24,-25 0,0 0,25-1,-25 1,24-25,-24 25,25-25,-25 25,25-50,0 25,-25-25,0 0,25 25,-25-24,0-1,24 25,-24-25,25 25,0 0,0 0,0 25,-1-25,-24 25,25-25,0 24,-25 1,25-25,-25 25,25-25,-1 25,1-25,-25-25,25 25,-25-25,0 0,25 25,-25-24,25 24,-25-25,24 25,1 0,0 0,0 0,-25 25,25-25,-25 24,0 1,24 0,-24 0,0 0,0 0,25-25,0 0,0 0,0 0,-1 0,1 0,-25-25,25 25,0 0,0-25,0 25,-25-25,24 0,-24 0</inkml:trace>
  <inkml:trace contextRef="#ctx0" brushRef="#br1" timeOffset="524227.9604">14511 10964,'0'-75,"0"150,0-175,0 76,25 24,-25-25</inkml:trace>
  <inkml:trace contextRef="#ctx0" brushRef="#br1" timeOffset="524948.4778">12080 12948,'-25'0,"25"-25,25 25,0-25,0 25,0 0,-1 0,26-24,-25 24,24 0,-24-25,0 25,25 0,-26 0,1 0</inkml:trace>
  <inkml:trace contextRef="#ctx0" brushRef="#br1" timeOffset="525370.4852">12775 12774,'-124'0,"99"0,174 0,-323 25,149 0,1 0,24 0,-25-25,25 24,0 1,0 0,0 0,25 0,-1-25,1 24,0-24,0 0,0-24,-1 24,-24-25,25 25,-25-25,0 0,0 0,25 25,-25 25,25-25,-25 25,25-25,-25 25,24 0,-24-1,0 1,25 0,-25 0,0 0,0-1,0 1,0 0,0 0,0 0</inkml:trace>
  <inkml:trace contextRef="#ctx0" brushRef="#br1" timeOffset="525687.7651">13048 12998,'-75'124,"150"-248,-150 272,100-148,0 0,0 0,-1 0,1 0,-25-24,25 24,0-25,0 0,-25 0,0 0,-25 1,0-1,0 25,0 0,1 0,-1 0,0 0,0 0,0 0,1 0,-1 25</inkml:trace>
  <inkml:trace contextRef="#ctx0" brushRef="#br1" timeOffset="525985.5886">13172 12650,'-124'0,"248"0,-273 0,149-24,25 24,-1 0,1 0,0 0,25 0,-26 0,1 0,0 0,0 0,0 0,-1 0,-24-25,0 0,-24 25,24-25,-25 25,0 0,0 0,0 0,-24-25,24 25,0 0,0 0,1 0</inkml:trace>
  <inkml:trace contextRef="#ctx0" brushRef="#br1" timeOffset="527437.3238">13519 13047,'25'0,"0"0,-1 0,1 0,0 0,0-25,0 25,-1 0,1 0,0 0,0 0,0 0,-1 0</inkml:trace>
  <inkml:trace contextRef="#ctx0" brushRef="#br1" timeOffset="527747.4835">14189 12650,'-25'0,"50"0,-75 0,25 0,25 25,-25-25,1 25,-1 0,0-25,25 25,-25-1,0 1,25 0,-24 0,24 0,0-1,0 26,0-25,0 0,0-1,0 26,24-25,-24 0,25-1,0 1,0 0,0 0,-1-25,1 25,0-25,0 0,0 0,-1 0,1 0,0 0</inkml:trace>
  <inkml:trace contextRef="#ctx0" brushRef="#br1" timeOffset="528271.625">14288 12973,'25'0,"-1"0,1 0,0 0,0 0,0 0,-1 0,1 0,0 0</inkml:trace>
  <inkml:trace contextRef="#ctx0" brushRef="#br1" timeOffset="528714.4939">14586 12824,'24'0,"-48"0,73-25,-24 25,0 0,0 25,-1-25,-24 25,0 0,0-1,0 1,0 0,0 0,-24 0,-1-1,25 1,-25 0,0-25,25 25,-25-25,50 0,-25-25,25 25,0 0,0 0,-1 0,1 0,0 0,0 0,0 0,-1 0,1-25,0 25,0 0</inkml:trace>
  <inkml:trace contextRef="#ctx0" brushRef="#br1" timeOffset="528991.4488">14982 12750,'75'-50,"-150"100,175-100,-76 75,1-25,0 25,0-1,-25 1,0 0,0 0,0 0,0-1,0 1,0 0,0 0,0 0</inkml:trace>
  <inkml:trace contextRef="#ctx0" brushRef="#br1" timeOffset="529403.3122">15007 12973,'372'-199,"-744"398,769-398,-372 199,-25 25,0 0,0 0,0 0,0-1,0 1,0 0,0 0,0 0,25-50,-1 25,-24-25,25 25,-25-25,25 25,-25-25,0 1,25 24,-25-25,0 0,0 0,0 0,-25 25,25-24,-25 24,0 0,1 0,-1 0,0 0</inkml:trace>
  <inkml:trace contextRef="#ctx0" brushRef="#br1" timeOffset="529696.8315">15652 12452</inkml:trace>
  <inkml:trace contextRef="#ctx0" brushRef="#br1" timeOffset="530296.6356">15727 12477,'0'25,"-25"-25,0 24,25 1,25-25,0 0,-1 0,1 0,-25-25,0 1,0-1,-25 25,1 0,-1 0,25 25,-25-25</inkml:trace>
  <inkml:trace contextRef="#ctx0" brushRef="#br1" timeOffset="530581.4728">15900 12452,'50'25,"-100"-50,125 50,-75 0,24-25,1 24,-25 1,25 0,-25 0,0 0,0-1,0 1,0 0,0 0,0 24,0-24,-25 0,25 0,-25 0,25-1,-24 1,-1 0,0 0,0 0,0-1,1 1,-26 25,0-25</inkml:trace>
  <inkml:trace contextRef="#ctx0" brushRef="#br1" timeOffset="531352.5769">12552 13717,'0'0,"-25"-25,0 25,0 0,0 0,0 0,1 0,-1 0,50 25,-1-25,1 0,0 0,25 0,-25 0,24 0,-24 0,25 0,24 25,-24-25,24 0,0 0,1 0,-1 0,25-25,1 25,-26 0,25 0,25 0,-24 0,-1-25,0 25,25 0,-25 0,25-25,-25 25,25 0,1-24,-1 24,-25 0,25-25,-25 25,25 0,0-25,-25 25,0-25,1 25,-1 0,0-25,0 25,-24 0,-1-24,1 24,-1 0,-24 0,-1-25,1 25,-1 0,-24 0,0 0,0 0,-25-25,-25 25</inkml:trace>
  <inkml:trace contextRef="#ctx0" brushRef="#br1" timeOffset="533989.3494">13196 14486,'25'-25,"0"25,0 0,0 0,-25-25,24 25,1 0,0 0,0 0,0 0,-1 0,1 0,0-24,0 24,0 0,0 0,-1 0,-48 0,-1 0</inkml:trace>
  <inkml:trace contextRef="#ctx0" brushRef="#br1" timeOffset="534357.6706">13420 14238,'-25'-25,"50"50,-50-25,25 25,0-1,0 1,0 0,0 0,0 0,0 0,0-1,0 1,0 0,0 0,0 0,0-1,0 1,0 0,25-25,-25 25,0 0</inkml:trace>
  <inkml:trace contextRef="#ctx0" brushRef="#br1" timeOffset="534693.6303">13767 14263,'0'-25,"0"0,0 50,0 0,0-1,25 1,-25 0,0 0,0 0,0 0,0-1,0 1,0 0,0 0,25 0,-25-1</inkml:trace>
  <inkml:trace contextRef="#ctx0" brushRef="#br1" timeOffset="535434.4423">14164 14238,'-149'-124,"298"248,-298-223,124 99,25 24,0 1,0 0,0 0,0 0,0-1,25 1,-25 0,25 0,0 0,-1 0,1-25,-25 24,25-24,0 25,0 0,-1-25,-24 25,0 0,0-1,-24-24,-1 0,25 25,-25-25,0 0,0 0,1 0,-1 0,0 0,0 0,0 0,25-25,0 1,25 24,0-25,0 25,0-25,-1 25,1-25,0 25,0-25,0 25,-1-24,1 24,0-25,0 25,0-25,-1 0,-24 0,0 50,0 0,0 0,0 0,0-1,0 1,25-25,-25 25,25-25,0 0,0 0,-25-25,0 0,0 1,0-1,0 0,-25 25,25-25,-25 25,0-25</inkml:trace>
  <inkml:trace contextRef="#ctx0" brushRef="#br1" timeOffset="535750.5706">14610 14039,'-24'50,"48"-100,-48 125,48-75,1 0,0 0,0 0,0 0,-1-25,-24 0,0 0,0 1,-24-1,-1 0,0 25,25-25,-25 25,0 0,1 0,-1-25,0 25,0 0,25 25</inkml:trace>
  <inkml:trace contextRef="#ctx0" brushRef="#br1" timeOffset="536891.9175">15206 14188,'0'0,"0"-25,0 1,0 48,-25-24,25 25,-25-25,0 25,25 0,-25-25,25 25,-24-1,-1 1,25 0,0 0,0 0,-25 0,25-1,0 1,0 0,0 0,0 0,25-25,-25 24,25-24,-1 0,1 0,0 0,0 0,0 0,-1-24,1 24</inkml:trace>
  <inkml:trace contextRef="#ctx0" brushRef="#br1" timeOffset="537188.7496">15652 14188,'-198'273,"396"-546,-396 571,222-298,-24 25,0 0,25-25,0 0,0 0,0 0,-1-25,1 25</inkml:trace>
  <inkml:trace contextRef="#ctx0" brushRef="#br1" timeOffset="537699.4645">16049 14188,'-174'75,"174"-51,174-123,-348 223,199-124,-25 25,25-25,-25 25,25-25,0 25,-1-25,1 0,0 0,0 0,0 0,-25-25,24 25,-24-25,25 25,0 0,0 25,0-25,-1 25,1-25,0 0,0 25,0-25,-1 0,-24-25,25 25,-25-25,25 25,-25-25,0 0,0 0,-25 1,25-1,-25 0,1 0,24 0,-25 1,0-1,25 0,-25 25,25-25,-25 25,25-25,-24 1</inkml:trace>
  <inkml:trace contextRef="#ctx0" brushRef="#br1" timeOffset="539361.6902">16868 13742,'0'-25,"-25"25,0 0,0 0,0 0,1 0,-1 0,0 0,0 0,0 0,0 0,1 0,-1 0,0 0,-25 25,26-25,-1 0,0 0,0 0,0 0,1 25,-1-25,-25 0,25 0,1 24,-1-24,0 0,0 0,0 25,-24-25,24 0,0 0,0 0,1 0,-26 25,25-25,0 0,-24 0,24 0,-25 25,26-25,-26 0,25 0,-25 0,26 0,-26 0,25 0,-24 0,24 25,-25-25,25 0,-24 0,-1 0,25 0,-24 0,-1 0,25 0,-24 0,-1 0,1 0,24 0,-25 0,25 0,-24 0,-1 0,25 0,-24 0,24 0,-25 24,26-24,-26 0,25 0,-25 0,26 0,-1 0,0 0,-25 0,26 0,-1 0,0 0,-25 0,26 0,-1 0,0 0,0 0,-24 0,24 0,0 25,-25-25,26 0,-26 0,25 0,-24 0,24 0,0 0,-25 0,26 25,-1-25,-25 0,25 0,-24 0,24 0,-25 0,25 0,-24 0,24 0,0 0,-24 0,24 0,0 0,0 0,-24 0,24 0,0 0,0 0,-24 0,24 0,0 0,0 0,0 0,1 0,-1 0,0 0,0 0,0 0,1 0,-1 0,0 0,0 0,0 0,1 0,24 25,-25-25,25 25,-25-25,25 24,-25-24,25 25,0 0,0 0,0 0,0-1,0 1,0 0,0 0,0 0,0-1,0 1,0 25,0-25,25 0,-25-1,0 26,25-25,-25 0,0-1,0 26,25-25,-25 0,0-1,0 1,24 0,-24 0,0 0,25-1,-25 1,0 0,0 0,25 0,-25-1,0 1,25-25,-25 25,25-25,-1 0,-24 25,25-25,0 0,0 0,0 0,-1 0,1 0,25 0,-25 0,-1 0,26 25,0-25,-26 0,26 0,0 0,-1 0,1 0,-1 0,26 0,-25-25,-1 25,1 0,24 0,-24 0,24 0,-24 0,24 0,-24-25,24 25,1 0,-26 0,26-25,-1 25,-24 0,24 0,1 0,-26-25,26 25,-26 0,26 0,-26 0,26-24,-26 24,26 0,-26 0,26-25,-26 25,1 0,-1 0,26-25,-26 25,1 0,0 0,-1-25,26 25,-26 0,1-25,0 25,-1 0,1 0,-1 0,1-24,-25 24,24 0,1 0,-25 0,24 0,-24 0,25 0,-25-25,-1 25,26 0,-25 0,0 0,-1 0,26 0,-25 0,0 0,-1 0,1-25,0 25,0 0,0 0,0 0,-1 0,1 0,0 0,0 0,-25-25,25 25,-1 0,-24-25,25 25,0-24,-25-1,0 0,0 0,0 0,-25 1,25-1,-25 25,25-25,-24 25,24-25,-25 0,0 25,25-24,-25-1,0 0,1 25,-1-25,0 0,0 0,0 1,0-26</inkml:trace>
  <inkml:trace contextRef="#ctx0" brushRef="#br1" timeOffset="541716.8355">20737 3497,'0'0,"-25"0,25-24,-25 24,1-25,-1 25,0 0,25-25,-25 25,0 0,1-25,-1 25,-25-25,25 25,1 0,-1-24,0 24,0 0,-24-25,24 25,0 0,0 0,-24-25,24 25,0 0,0 0,-24 0,24 0,0 0,0 0,0 0,-24 0,24 0,0 0,0 0,-24 0,24 0,-25 0,25 0,-24 0,-1 0,25 0,-24 0,-1 0,1 0,24 0,-25 0,25 0,-24 0,24 0,-25 0,26 0,-26 0,25 0,-24 25,24-25,-25 0,25 0,-24 0,-1 0,0 0,26 25,-26-25,0 0,1 0,-1 0,1 24,24-24,-25 0,1 0,-1 0,25 25,-24-25,-1 0,25 0,-24 25,-1-25,25 0,-24 0,24 25,-25-25,1 0,24 25,-25-25,25 0,-24 24,24-24,-25 25,25-25,1 0,-1 25,0-25,0 25,0-25,1 0,24 25,-25-25,0 24,0 1,0-25,25 25,-24 0,-1-25,0 25,0 0,25-1,-25-24,1 25,-1 0,0 0,25 0,-25-1,25 1,-25-25,25 25,0 0,0 0,0-1,0 1,-24 0,24 0,0 0,0-1,0 1,0 0,-25 0,25 0,-25-1,25 1,0 0,0 0,0 0,0-1,0 1,0 0,0 0,0 0,0-1,25 1,-25 0,25 0,-25 0,24-1,-24 1,25 0,-25 0,25 24,0-24,-25 25,25-25,-25 0,24-1,1-24,-25 25,25 0,0 0,0 0,-1-1,1 1,0 0,0-25,0 25,24 0,-24-1,0 1,0-25,24 25,-24 0,0-25,0 25,24-1,-24-24,0 25,25-25,-26 0,1 25,25-25,-1 0,1 0,-25 0,49 0,-24 0,-1 0,26 0,-26 25,26-25,-1 0,-24 0,24 0,1 0,-1 0,1 0,-26 0,26 0,-1 0,-24 0,24-25,0 25,1 0,-1-25,1 25,-1-25,0 1,1 24,-1-25,1 0,-1 0,1 0,-26 1,26-1,-1 0,-24 0,-1 0,26 1,-26-1,1-25,-1 25,1-24,0 24,-1-25,1 1,-25 24,24-25,-24 1,0-1,0 0,0 1,-25-1,24-24,-24 24,0-24,0 24,0-24,0 24,0-24,-24 24,24-24,-25 24,-25 1,25-1,0 0,-24 25,24-24,-25 24,1 0,-1 0,1 1,-1-1,-24 0,24 0,0 25,-24 0,0 0</inkml:trace>
  <inkml:trace contextRef="#ctx0" brushRef="#br1" timeOffset="545553.3313">2307 14684,'0'25,"25"-25,0 25,0-25,-1 0,1 0,0 0,0 25,0-25,-1 0,1 0,25 0,-25 0,-1 0,26 0,0 0,-26 0,26 0,0 0,-1 0,1 0,0 0,-1 0,26 0,-26 0,26-25,-26 25,26 0,-26 0,26 0,-1-25,0 25,1 0,-1 0,1-25,-1 25,1 0,-1 0,0 0,1-24,-1 24,1 0,-1 0,0-25,1 25,-1 0,1 0,-1 0,-24-25,24 25,-24 0,24 0,-24 0,-1 0,26 0,-26 0,1-25,0 25,24 0,-24 0,-1 0,26 0,-26 0,1 0,-1 0,26-25,-26 25,1 0,0 0,-1 0,1 0,0 0,-1 0,1 0,24-24,-24 24,-1 0,1 0,0 0,-1 0,26 0,-26 0,1 0,-1 0,1 0,0-25,24 25,-24 0,-1 0,1 0,24 0,-24 0,0 0,24 0,-24-25,24 25,-24 0,-1 0,1 0,24 0,-24 0,-1-25,1 25,0 0,-1 0,26 0,-26 0,1 0,24 0,-24 0,24 0,-24 0,24 0,-24-25,24 25,-24 0,0 0,24 0,-24 0,24 0,-24 0,24 0,-24 0,24 0,0 25,-24-25,25 0,-26 0,1 0,24 0,-24 0,-1 0,26 0,-26 0,1 0,24 25,-24-25,0 0,-1 0,26 0,-26 0,1 0,-1 0,1 0,0 0,-1 25,1-25,0 0,-1 0,1 0,-1 0,1 0,0 0,-1 0,1 0,-1 0,-24 0,25 0,-1 0,-24 0,25 0,-25 25,24-25,-24 0,0 0,0 0,-1 0,1 0,0 0,0 0,0 0,0 0,-1 0,1 0,0 0,0 0,0 0,-1 0,1 0,0 0,0 24,0-24,-1 0,1 0,0 0,0 0,0 0,-1 0,1 0,0 0,0 25,0-25,-1 0,1 0,-50-25</inkml:trace>
  <inkml:trace contextRef="#ctx0" brushRef="#br1" timeOffset="548804.3301">2357 10939,'0'-25,"25"25,-1 0,1 0,0 0,0 0,0 0,-1 0,1 0,0 0,0 0,0 0,-1 0,1-25,0 25,25 0,-26 0,1 0,0 0,25 0,-26-25,26 25,-25 0,25 0,-26 0,26 0,0 0,-26 0,26 0,0 0,-1 0,-24-24,25 24,-1 0,1 0,-1 0,1 0,0 0,-1 0,1-25,-1 25,26 0,-26 0,26 0,-25-25,24 25,-24 0,24 0,0-25,-24 25,24 0,1-25,-1 25,-24 0,24 0,1-24,-1 24,-24 0,24 0,1 0,-1 0,-24-25,24 25,-24 0,24 0,-24 0,24 0,0-25,-24 25,24 0,-24 0,24 0,1-25,-1 25,-24 0,24-25,1 25,-1 0,1-24,-1 24,-24 0,24-25,0 25,1 0,-1-25,-24 25,24-25,1 25,-26 0,26 0,-1-25,-24 25,24 0,-24-24,-1 24,26 0,-26 0,26-25,-26 25,1 0,0-25,24 25,-24 0,-1-25,1 25,24 0,-24-25,-1 25,26 0,-25-24,-1 24,26 0,-26 0,1-25,24 25,-24 0,24-25,-24 25,24 0,1 0,-26-25,26 25,-26 0,26 0,-26 0,26-25,-26 25,1 0,24 0,-24 0,0-24,24 24,-24 0,-1 0,26 0,-26 0,26-25,-26 25,26 0,-26 0,1 0,24 0,-24-25,24 25,-24 0,24 0,1 0,-26 0,26-25,-1 25,-24 0,24 0,1 0,-26 0,26-25,-26 25,26 0,-26 0,26 0,-26 0,26 0,-26 0,26 0,-26 0,1-24,24 24,-24 0,24 0,-24 0,0 0,24 0,-24 0,-1 0,26 0,-26 0,1 0,24 0,-24 0,-1 0,26 0,-25 0,24 0,-24 24,24-24,-24 0,24 0,-24 0,24 0,-24 25,24-25,-24 0,24 0,-24 0,24 0,-24 25,24-25,-24 0,24 0,-24 25,24-25,1 0,-26 0,26 25,-26-25,26 0,-1 24,-24-24,24 0,0 25,-24-25,24 0,-24 0,25 25,-26-25,26 0,-26 25,26-25,-26 0,26 25,-26-25,1 0,24 24,-24-24,-1 0,1 25,24-25,-24 0,0 25,-1-25,1 0,-1 0,26 25,-25-25,-26 0,51 0,-26 25,1-25,-25 0,24 0,1 24,0-24,-1 0,1 0,-25 0,24 25,1-25,-25 0,24 0,-24 0,25 25,-26-25,1 0,0 0,0 25,0-25,-1 0,1 0,0 0,0 0,0 25,0-25,-1 0,1 0,0 0,0 0,0 0,-1 24,1-24,0 0,0 0,-25 25,25-25,-1 0,-24 25,25-25,0 0,0 25,0 0,-1-1,1 1,0 0,0 0,-25 0,25-1,-1 1,-24 0,25 0,0 0,0 24,-25-24,25 0,-1 24,-24-24,25 0,-25 25,0-25,25 24,-25-24,0 0,0 24,0-24,0 25,0-25,0 24,0 1,0-25,0 24,0 1,0-1,0 1,0 0,0-1,0 1,0-1,0 1,25 0,-25 24,0-24,0-1,25 1,-25 0,0-1,0 26,0-26,0 1,24-1,-24 1,0 24,0-24,0 0,25-1,-25 1,0-1,0 26,0-26,0 1,25 0,-25-1,0 1,0 0,25 24,-25-24,0-1,0 1,0-1,0 1,25 0,-25-1,0-24,0 25,24-1,-24 1,0-1,0 1,0 0,0-26,25 26,-25 0,0-26,0 26,0-25,0 0,25 24,-25-24,0 0,0 0,25 0,-25-1,0 1,0 0,0 0,0 0,0-1,0 1,-25-25,0 0,0-25,1 25,-1 0,0 0,0 0,0 0,1 0,-26 0,25 0,0 0,1 0,-1 0,0 0,0 0,-24 0,24 0,0 0,-25 0,26 0,-1 0,-25 0,25 0,-24 0,24 0,-25 0,1 0,24 0,-25 0,1 25,-1-25,25 0,-24 0,-1 0,25 0,-24 25,24-25,-25 0,1 0,24 0,-25 0,25 0,-24 0,-1 0,25 0,-24 0,-1 0,1 0,-1 0,25 0,-24 0,-1 25,0-25,1 0,-1 0,0 0,1 0,-1 0,1 0,-1 0,0 0,-24 25,24-25,1 0,-26 0,26 0,-26 0,26 24,-1-24,1 0,-26 0,26 0,-1 0,0 0,1 0,-1 0,0 0,-24 25,24-25,1 0,-1 0,1 0,-26 25,26-25,-1 0,0 0,1 25,-1-25,1 0,-1 0,0 0,1 25,-1-25,1 0,-1 0,25 0,-25 0,1 0,-1 0,1 0,24 0,-25 0,1 0,24 24,-25-24,25 0,-24 0,24 0,-25 0,26 0,-1 0,-25 0,25 0,1 0,-26 0,25 0,0 0,-24 0,24-24,0 24,0 0,1 0,-1 0,0-25,0 25,0 0,0 0,1-25,-1 25,0 0,0 0,0-25,1 25,-1 0,0 0,0-25,0 25,1 0,-1 0,0-24,0 24,0 0,1-25,-1 25,0 0,25-25,-25 25,0 0,1 0,-1 0,0-25,0 25,0 0,1 0,-1 0,0-25,0 25,0 0,1 0,-1 0,25-24,-25 24,0 0,0 0,1 0,24-25</inkml:trace>
  <inkml:trace contextRef="#ctx0" brushRef="#br1" timeOffset="550365.1758">2233 10964,'0'0,"-25"0,25-25,-25 25,0-25,25 50,0 0,25-1,-25 1,0 0,0 0,25 0,-25 24,0-24,0 25,0-1,25 1,-25 0,0-1,0 1,25-1,-25 1,0 0,0-26,0 26,0 0,0-1,0 1,0-25,0 24,0 1,0-1,24 1,-24-25,0 24,0 1,0 0,0-1,0 1,0 0,0-1,0 26,0-26,0 1,0-1,0 1,0 0,0-1,0-24,0 25,0-1,0-24,0 25,0-1,0-24,0 25,0-1,0-24,0 25,0-25,0 24,0-24,25 0,-25 24,0-24,0 0,0 0,0 24,25-24,-25 0,0 0,0 0,0-1,0 1,25-25,-25 25,0 0,0 0,0-1,0 1,0 0,0 0,0 0,0-1,0 1,0 0,0 0,0 0,0-1,0 1,0 0,0 0,0 0,0-1,0 1,0 0,0 0,0 0,0-1,0 1,25 0,-25 0,0 0,0 0,0-1,0 1,0 0,0 0,0 0,0-1,0 1,0 0,0 0,0 0,0-1,0 1,0 0,0 0,0 0,0-1,0 1,0-50,0 1,0-1,0 0</inkml:trace>
  <inkml:trace contextRef="#ctx0" brushRef="#br1" timeOffset="555050.1952">9104 13965,'-25'0,"50"0,-1 0,1 0,0 0,-25-25,25 25,0 0,-1 0,1 0,0 0,0 0,-25-25,25 25,0 0,-1 0,1 0,0-24,0 24,0 0,-1 0,1 0,-25-25</inkml:trace>
  <inkml:trace contextRef="#ctx0" brushRef="#br1" timeOffset="555359.0142">9501 13717,'0'0,"-25"0,25-25,-25 25,25 25,0 0,0 0,-25-1,25 1,0 0,0 0,0 0,0-1,0 1,0 0,0 0,25 0,-25-1,25 1,0 0,-25 0,24-25</inkml:trace>
  <inkml:trace contextRef="#ctx0" brushRef="#br1" timeOffset="555807.6919">9798 13717,'50'-74,"-100"148,125-173,-51 99,-24-25,25 25,0 0,0 0,0 0,-1 0,-24 25,25-25,0 25,-25-1,0 1,0 0,25 0,-25 0,0-1,0 1,0 0,-25 0,25 0,-25-1,0 1,1 0,-1 0,0-25,50 0,0 0,-1 0,1-25,0 25,0 0,0 0,-1 0,1 0,0 0,0 0,0 0,-1-25,1 25,0 0,0 0</inkml:trace>
  <inkml:trace contextRef="#ctx0" brushRef="#br1" timeOffset="556085.4516">10245 13618,'74'-50,"-49"50,-124 50,223-100,-99 50,-1 0,-24 25,25-25,0 25,0 0,0-1,-25 1,24-25,-24 25,0 0,25 0,-25-1,0 1,0 0,0 0,0 0</inkml:trace>
  <inkml:trace contextRef="#ctx0" brushRef="#br1" timeOffset="556575.5572">10319 13866,'199'-75,"-398"150,422-174,-173 99,-25 0,0-25,-1 25,1 0,0-25,0 25,0-25,-1 25,-24-25,0 1,0 48,0 1,0 0,25-25,-25 25,25-25,0 0,0 0,-1 0,1 0,-25-25,25 25,-25-25,25 25,-25-25,0 1,0-1,0 0,-25 0,0 0,25 1,-25 24,1-25,-1 0,0 25,0-25,0 25,1 0,-1 0,25-25,-25 25,0 0,25 25</inkml:trace>
  <inkml:trace contextRef="#ctx0" brushRef="#br1" timeOffset="558451.4515">8732 11187,'24'0,"1"-25,0 25,0 0,0 0,-25-25,24 25,1 0,0 0,-25-25,25 25,0 0,-1 0,1-24,0 24</inkml:trace>
  <inkml:trace contextRef="#ctx0" brushRef="#br1" timeOffset="561429.3268">12676 16594,'0'-24,"0"-1,0 0,0 0,24 25,-24-25,25 25,0 0,0 0,0 0,-1 25,1-25,0 25,-25 0,25 0,-25-1,0 1,0 0,0 0,0 0,-25-1,25 1,-25 0,25 0,-25 0,1-1,-1-24,25 25,-25-25,0 0,0 0,25-25,25 25,0 0,0 0,0-24,-1 24,1 0,25 0,-25 0,-1 0,1 0,0 0,0 0,0 0,-1 0</inkml:trace>
  <inkml:trace contextRef="#ctx0" brushRef="#br1" timeOffset="561713.1658">13048 16446,'124'-75,"-248"150,272-150,-123 75,0 0,-25 25,25-25,0 25,-1 0,1-1,-25 1,0 0,25 0,-25 0,0-1,0 1,0 0,0 0,0 0,0-1,-25-24,25 25,0 0,-25-25,25 25</inkml:trace>
  <inkml:trace contextRef="#ctx0" brushRef="#br1" timeOffset="562138.9231">13122 16718,'471'-124,"-942"248,942-223,-471 124,25-25,0 0,0 0,0-25,-1 0,-24 1,0-1,-24 0,-1 25,0-25,0 25,0 0,25-25</inkml:trace>
  <inkml:trace contextRef="#ctx0" brushRef="#br1" timeOffset="562480.9415">13717 16173,'0'24,"0"-48,0 73,25-49,0 25,0-25,0 0,-1 0,1 0,-25-25,0 0,0 1,-25 24,1-25,-1 0,0 25,25-25,-25 25</inkml:trace>
  <inkml:trace contextRef="#ctx0" brushRef="#br1" timeOffset="564068.2934">14065 16495,'24'0,"1"0,0 0,0-25,0 25,-1 0,1 0,0 0,0 0,0 0,-1-24,1 24,0 0,0 0,-50 0</inkml:trace>
  <inkml:trace contextRef="#ctx0" brushRef="#br1" timeOffset="564381.3705">14734 16148,'-24'-25,"48"50,-73-25,49 25,-25-25,25 24,0 1,-25 0,25 0,0 0,-25 24,25-24,0 0,0 25,0-26,0 1,0 25,25-25,-25-1,25 1,-25 25,25-25,0-1,-25 1,24 0,1-25,0 0,0 0</inkml:trace>
  <inkml:trace contextRef="#ctx0" brushRef="#br1" timeOffset="564644.309">14958 16346,'0'0,"24"0,-24-25,25 25,0 0,0 0,-25-24,25 24,-1 0,1 0,0 0</inkml:trace>
  <inkml:trace contextRef="#ctx0" brushRef="#br1" timeOffset="565052.0726">15181 16173,'99'-50,"-198"100,223-100,-99 50,-25 25,24-25,-24 25,0-1,0 1,0 0,0 0,-24 0,24-1,-25-24,25 25,-25-25,25 25,-25-25,25 25,0 0,25-25,0 0,0 0,-25-25,24 25,1 0,0 0,0-25,0 25,-1-25,1 25,0 0,-25-25,25 25</inkml:trace>
  <inkml:trace contextRef="#ctx0" brushRef="#br1" timeOffset="565323.9186">15528 16049,'99'-25,"-198"50,223-50,-99 25,-25 25,25-1,0 1,-25 0,0 0,0 0,24-1,-24 1,0 0,0 0,0 0,0-1</inkml:trace>
  <inkml:trace contextRef="#ctx0" brushRef="#br1" timeOffset="565739.7052">15602 16272,'348'-174,"-323"174,-398 174,770-348,-397 199,0 0,25-25,-25 25,0-1,0 1,25-25,0 0,0 0,-1 0,-24-25,25 25,-25-24,25 24,-25-25,0 0,0 0,-25 25,0-25,1 25,-1 0,0 0,0 0,0 0,1 0,-1 0</inkml:trace>
  <inkml:trace contextRef="#ctx0" brushRef="#br1" timeOffset="566368.527">16272 15726,'0'25,"-25"-25,25 25,0 0,0-1,0 1,0 0,25-25,-25-25,25 25,-25-25,0 1,-25 24,0 0</inkml:trace>
  <inkml:trace contextRef="#ctx0" brushRef="#br1" timeOffset="566620.9115">16520 15726,'75'0,"-150"0,174 0,-99 25,25-25,-25 25,0 0,25-1,-25 1,0 0,0 0,0 24,0-24,0 0,-25 25,0-26,1 26,-1-25</inkml:trace>
  <inkml:trace contextRef="#ctx0" brushRef="#br1" timeOffset="567805.3484">14238 17338,'0'25,"0"0,0 0,0 0,25-25,-25 24,25-24,-25 25,25-25,-1 25,1-25,0 25,0-25,0 0,-1 0,-24 25,25-25,0 25,0-25,-25 24,0 1,0 0,-25-25,25 25,-25-25,0 25,1-25,-1 24,0-24,0 0,0 0,1 0,-1 0</inkml:trace>
  <inkml:trace contextRef="#ctx0" brushRef="#br1" timeOffset="568458.1207">14337 17289,'298'-174,"-596"348,621-348,-298 174,-25-25,25 25,-1 0,-24 25,0 0,0 0,0 0,0-1,25 1,-25 0,0 0,0 0,25-25,-25 24,0 1,25-25,0 25,-1-25,1 0,0 0,0 0,0 0,-25-25,24 25,1 0,0-25,0 1,-25-1,25 25,-25-25,0 0,0 0,-25 25,0 0,25 25,0 0,0 0,0 0,0-1,0 1,0 0,0 0,25 0,-25-1,0 1,25-25,-25 25,0 0</inkml:trace>
  <inkml:trace contextRef="#ctx0" brushRef="#br1" timeOffset="568765.269">15354 17289,'-24'124,"48"-248,-24 273,25-149,0 0,0 0,0-25,-25 0,24 25,-24-25,0 0,-24 25,24-24,-25-1,0 25,25-25,-25 25,0-25,1 25</inkml:trace>
  <inkml:trace contextRef="#ctx0" brushRef="#br1" timeOffset="569087.1934">15578 16917,'-100'74,"200"-148,-175 148,100-74,0 0,0 0,-1 0,1 0,0 0,0 0,0 0,-25-25,25 25,-25-24,0-1,0 0,0 0,-25 25,25-25,-25 1,0 24,0-25,0 25,-24 0,24 0,0 25,0-25</inkml:trace>
  <inkml:trace contextRef="#ctx0" brushRef="#br1" timeOffset="570320.7402">13717 18231,'-24'25,"-1"-25,50 0,-25-25,24 25,1 0,0 0,0 0,0 0,-1 0,1-24,25 24,-25 0,24 0,-24 0,25 0,-1-25,-24 25,25 0,-1 0,1-25,24 25,-24 0,-1-25,1 25,25-25,-26 25,26 0,-26-24,1-1,24 25,-24-25,24 25,-24-25,24 0,-24 25,-1-24,26 24,-26-25,1 0,0 25,24-25,-24 25,-1-25,-24 25,25-24,-1 24,-24-25,25 25,-25-25,24 25,-24-25,0 25,0 0,-1-25,1 25,0-24,0 24,0-25,-1 0,1 25,-25-25,25 25,-25-25,25 25,-25-24,25 24,-25-25,24 0,-24 0,0 0,0 0,25 25,-25-24,0-1,0-25,0 25,0 1,0-1,0-25,0 25,0-24,0-1,0 25,0-24,0 24,0-25,-25 26,25-26,0 25,0 0,0-24,0 24,-24 0,24 0,0 1,0-1,0 0,-25 25,25-25,0 0,-25 1,25-1,-25 25,0 0,25-25,-24 25,-1 0,0 0,0 0,0 25,1-25,-1 0,0 0,0 0,-24 0,24 0,0 0,-25 25,26-25,-26 0,0 0,25 0,-24 24,-1-24,25 0,-24 0,-1 25,25-25,-24 0,-1 0,25 25,-24-25,-1 25,1-25,24 25,-25-1,1-24,-1 25,0 0,1-25,24 25,-25 0,1-25,-1 24,1 1,-1-25,25 25,-25-25,1 25,24-25,-25 25,1-25,24 24,-25-24,26 25,-26-25,25 25,-24-25,24 25,-25-25,25 25,1-25,-26 24,25-24,0 25,1-25,-1 0,0 25,0 0,0-25,1 0,24 25,-25-25,25 24,-25-24,25 25,-25 0,25 0,0 0,0-1,25 1,-25 0,0 0,25 24,-25-24,25 0,-25 25,0-25,24-1,-24 1,25 25,-25-25,25-1,-25 1,25 0,-25 25,25-26,-25 1,24 0,-24 0,25 0,0-1</inkml:trace>
  <inkml:trace contextRef="#ctx0" brushRef="#br1" timeOffset="572994.8866">14809 18380,'0'0,"-25"0,0 0,50 0,0 0,-25-25,25 25,-1 0,1 0,-25-24,25 24,0 0,0 0,-1 0,1-25,0 25,0 0,0-25,-1 25,1 0,0 0,-25-25,25 25</inkml:trace>
  <inkml:trace contextRef="#ctx0" brushRef="#br1" timeOffset="573455.2334">15280 18107,'124'50,"-248"-100,273 100,-149-25,0 0,-25-1,25 1,-25-25,0 25,25 0,-24-25,-1 0,25 25,25-25,-1 0,1-25,0 25,0 0,0 0,-1-25,1 25,0 0,0 0,0 25,-1-25,-24 25,-24-1,-1 1,25 0,-25-25,0 25,0-25,1 25,-1-25,0 24,0-24,-24 0,24 25,0-25,0 0,0 0,1 0</inkml:trace>
  <inkml:trace contextRef="#ctx0" brushRef="#br1" timeOffset="573812.8906">15826 18083,'-199'124,"398"-248,-398 272,199-123,25 0,0-25,-25 25,25-25,0 25,-1-25,1 0,0 0,0 0,0 0,-1 0,1 0,0 0,-25-25,25 25,-25-25,-25 25,25-25,-25 25,0 0,1-25,-1 25,0 0,0 0,0 0,1 0,-1 25,0-25,0 0,0 0</inkml:trace>
  <inkml:trace contextRef="#ctx0" brushRef="#br1" timeOffset="574138.8647">16223 18107,'-124'174,"248"-348,-224 348,100-149,25-25,0 0,0 0,0 0,-25-25,24 25,-24-25,0 0,-24 1,24-1,-25 25,25-25,-25 25,0-25,0 25,1 0,-1-25,0 25,0 0,0-24,1 24</inkml:trace>
  <inkml:trace contextRef="#ctx0" brushRef="#br1" timeOffset="574443.394">16247 17934,'-74'-75,"148"150,-123-125,24 50,25-25,-25 25,0 0,1 0,-1 0,0-24,-25 24,26 0,-1 0,0 24,0-24</inkml:trace>
  <inkml:trace contextRef="#ctx0" brushRef="#br1" timeOffset="579064.9798">16595 17983,'0'0,"-25"25,0-25,25 25,25-25,0 0,-1 0,1 0,0 0,0 0,0-25,0 25,-1 0,1 0,0-25,0 25</inkml:trace>
  <inkml:trace contextRef="#ctx0" brushRef="#br1" timeOffset="579527.7587">16818 17835,'-50'24,"100"-48,-100 73,50-24,0 0,0 0,0-50,0 50,0-1,0 1,0 0,0 0,0 0,0-1,-24 1,24 0,-25 0</inkml:trace>
  <inkml:trace contextRef="#ctx0" brushRef="#br1" timeOffset="580112.0404">15032 18157,'0'-25,"0"0,25 25,-25 25,0 0,0 0,0 0,0-1,25 1,-25 0,0 0,24 0,-24-1,25 1,-25 0,25-25,-25 25,0 0,25-1,-25 1,25-25,-25 25</inkml:trace>
  <inkml:trace contextRef="#ctx0" brushRef="#br1" timeOffset="580725.8469">16967 17735,'0'25,"0"0,-25 0,25 0,0-1,0 1,25 0,-25 0,0 0,25-1,-25 1,0 0,24 0,-24 0,25-25,-25 24,25-24,0 0,0 0</inkml:trace>
  <inkml:trace contextRef="#ctx0" brushRef="#br1" timeOffset="581355.2106">17240 17835,'24'124,"-24"-100,-24-172,73 296,-24-123,0-25,-25 25,25-25,-25 25,24 0,-24-1,-24-24,-1 0,0 25,0-25,0 0,1 0,-1 0,0 0,0 0,25-25,-25 25,25-24,25-1,0 0,0 0,0 25,-1-25,1 25,0-24,0 24,24-25,-24 25,25-25,-25 25,-1-25,1 25,0-25,0 25,0 0,-1 0,-48 25,24 0,-25-25,25 25,0 0,-25-25,25 24,25-24,0-24,-25-1,24 25,-24-25,0 0,0 0,0 1,-24-1,24 0,-25 0,0 0,0 25,0 0,25-24,-24 24,-1 0,0 24</inkml:trace>
  <inkml:trace contextRef="#ctx0" brushRef="#br1" timeOffset="581652.7596">17661 17587,'75'74,"-150"-148,175 148,-76-74,1 0,-25-25,-25 25,25-25,-24 25,-1-24,0 24,0-25,0 25,0 0,1-25,-1 25,0 0,0 0,0 0</inkml:trace>
  <inkml:trace contextRef="#ctx0" brushRef="#br1" timeOffset="582252.049">18257 17810,'-25'0,"50"0,-1 0,-24-25,25 25,0 0,0 0,0-25,-1 25,1 0,0-25,0 25,0 0</inkml:trace>
  <inkml:trace contextRef="#ctx0" brushRef="#br1" timeOffset="582442.9798">18281 17983,'273'-124</inkml:trace>
  <inkml:trace contextRef="#ctx0" brushRef="#br1" timeOffset="582854.7724">19125 17314,'-99'24,"99"1,-298 372,695-843,-521 495,124-24,0 0,0 0,0-1,0 1,0 0,25-25,-25 25,24-25,-24 25,25-25,-25 25,25-25,0 24,0-24,-25 25,24-25,1 25,0-25,-25 25,25-25,-25 25,0-1,0 1,-25-25,25 25,-25-25,25 25,-25-25,1 0,-1 0,0 0,0 0</inkml:trace>
  <inkml:trace contextRef="#ctx0" brushRef="#br1" timeOffset="583276.7884">19199 17388,'199'124,"-175"-99,-247-174,446 323,-223-149,25-25,0 0,-25 24,25-24,-25-24,25 24,-25-25,24 25,-24-25,25 0,-25 0,0 0,0 50,0 0,0 0,0 0,25-25,-25 25,0-1,0 1,25 0,-25 0,0 0</inkml:trace>
  <inkml:trace contextRef="#ctx0" brushRef="#br1" timeOffset="583676.5878">19869 17462,'0'0,"0"25,0 0,0 0,0 0,0 0,0-1,25-24,0 0,-1 0,1 0,0-24,0 24,-25-25,25 25,-25-25,0 0,0 0,0 0,0 1,-25 24,25-25,-25 25,0-25,0 25,1 0,-1 0,0 0,-25 0,25 0,1 0,-1 0,0 0,0 25</inkml:trace>
  <inkml:trace contextRef="#ctx0" brushRef="#br1" timeOffset="584016.4425">18629 18231,'0'25,"0"-50,24 25,1 0,25-24,-25 24,24-25,-24 25,25-25,-1 25,1-25,0 0,24 25,-24-24,-1 24,1-25,-1 25,1-25,0 25,-1-25,1 25,-25 0,-1-25,26 25,-25 0,0 0</inkml:trace>
  <inkml:trace contextRef="#ctx0" brushRef="#br1" timeOffset="585261.8353">18009 17462,'0'-24,"0"-1,0 0,0 0,-25 25,25-25,-25 25,25-24,-25 24,0 0,1-25,-1 25,0-25,0 25,0 0,1 0,-1-25,0 25,0 0,0 0,0 0,1 0,-1 0,0 0,0 0,0 0,1 0,-1 25,0-25,0 0,0 0,1 25,-1-25,0 0,0 25,0-25,1 0,-1 24,0-24,-25 0,26 25,-1 0,0-25,0 0,0 25,1-25,-1 0,25 25,-25-25,0 24,0 1,1 0,-1-25,25 25,-25-25,25 25,-25 0,0-25,25 24,-24 1,24 0,-25-25,25 25,0 0,-25-25,25 24,0 1,-25 0,25 0,0 0,-25-1,25 1,0 0,0 0,0 0,0-1,0 1,25 0,-25 0,0 0,25-1,-25 1,0 0,0 0,25 0,-25-1,25-24,-25 25,24 0,-24 0,25 0,0-25,-25 24,25 1,0-25,-1 25,1 0,0-25,0 25,0-25,-1 24,1-24,0 25,25-25,-26 25,26-25,-25 0,24 0,1 25,-25-25,24 0,1 0,0-25,-1 25,1 0,-1-25,1 25,0-25,-1 25,1-24,0 24,-1-25,1 0,-25 0,24 25,-24-25,25 1,-26-1,1 0,0 0,0 0,0-24,-1 24,1 0,-25-24,0 24,25-25,-25 1,0-1,0 0,-25 26,25-26,-25 0,25 1,-24-1,-1 25,0-24,0-1,-24 25,24-24,-25 24,1-25,-1 25,0 1,-24-1,0 0,24 0,-49 0,24 1,1 24,-1 0,-24 0,0 0,0 0</inkml:trace>
  <inkml:trace contextRef="#ctx0" brushRef="#br1" timeOffset="588115.0435">10269 12328,'0'0,"-24"0,24-25,-25 25,25-25,-25 25,25-24,-25 24,25-25,-25 25,25-25,-24 25,-1 0,25-25,-25 25,0 0,0 0,25-25,-24 25,-1 0,0 0,0 0,0 0,1 0,-1 0,-25 0,25 0,1 0,-1 0,-25 25,25-25,1 0,-26 0,25 0,0 0,1 25,-26-25,25 0,0 25,-24-25,24 25,-25-25,25 24,1-24,-26 25,25 0,0-25,-24 25,24 0,0-25,0 24,1 1,-1 0,0 0,0 0,0-1,1 1,-1 0,0 0,0 0,25-1,-25 1,25 0,-24-25,24 25,0 0,-25-1,25 1,0 0,0 0,0 0,0-1,0 1,0 0,0 0,25 0,-1-1,1 1,0-25,0 25,0-25,-1 25,1-25,25 25,-1-25,-24 0,25 24,-1-24,1 0,0 0,-1 0,1 0,0 0,24 0,-24 0,-1 0,1-24,24 24,-24-25,24 0,1 0,-26 0,26 1,-26-1,1 0,-1 0,1 0,0-24,-26 24,1 0,0-24,-25 24,25-25,-25 25,0 1,0-26,-25 25,0-24,25 24,-25 0,1 0,-26 0,25 25,-24-24,-1 24,25-25,-24 25,-1 0,25 25,-24-25,24 24</inkml:trace>
  <inkml:trace contextRef="#ctx0" brushRef="#br1" timeOffset="588493.3692">10145 14213,'0'-25</inkml:trace>
  <inkml:trace contextRef="#ctx0" brushRef="#br1" timeOffset="588758.2402">11063 13618,'0'-25,"0"50,-25-75,1 50,24-25,-25 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7:51:05.4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15404 2828,'-25'0,"25"25,0-1,0 1,0 0,-25 0,25 0,0-1,0 1,0 0,25 0,-25 0,0-1,0 1,25 0,-25 0,0 0,0-1,25 1,-25 0,0 0,25 0,-25-1,0 1,0 0,24 0,-24 0,0-1,0 1,0 0,25 0,-25 0,0-1,0 1,0 0,0 0,25 0,-25 0,0-1,0 1,0 0,0 0,0 0,25-1,-25 26,0-25,0 0,0-1,0 26,0-25,0 0,25 24,-25-24,0 0,0 24,0-24,0 0,0 25,0-26,24 26,-24-25,0 24,0 1,0-25,0 24,0-24,25 25,-25-25,0 24,0-24,0 25,0-25,0 24,25-24,-25 0,0 24,0-24,0 25,0-25,25-1,-25 26,0-25,0 24,25-24,-25 25,0-1,0-24,25 25,-25-25,0 24,0-24,24 25,-24-1,0-24,25 25,-25-26,0 26,25-25,-25 25,0-26,25 26,-25 0,0-26,25 26,-25 0,0-1,24-24,-24 25,0-1,25 1,-25-1,0 1,25 0,-25-1,0 1,0-1,25 1,-25 0,0-1,25 26,-25-26,0 1,24 0,-24 24,0-24,25-1,-25 26,0-26,0 1,25-1,-25 26,0-26,0 1,25 24,-25-24,0 24,0-24,25 24,-25 1,0-25,0 24,0-24,24 24,-24 0,0-24,0 24,0 1,25-26,-25 26,0-1,0 1,25-1,-25-24,0 24,0 1,0-1,25 0,-25 1,0-1,0 1,0-1,0 0,25 1,-25-26,0 26,0-1,24 1,-24-1,0 25,0-24,25-1,-25 1,0-1,0 0,25 26,-25-26,0 0,25 1,-25 24,0-25,25 26,-25-26,0 25,24-24,-24 24,0-25,25 26,-25-26,0 25,25-24,-25 24,0-25,25 25,-25-24,0 24,0-24,25 24,-25-25,0 25,0 1,24-26,-24 25,0-24,25 24,-25-25,0 26,25-26,-25 25,0 0,25 1,-25-26,25 25,-25 0,24 1,-24-26,25 25,-25 0,0 1,25-26,-25 25,0 1,25-26,-25 25,0 0,25 1,-25-1,0-25,0 25,0 1,25-26,-25 1,0-1,0 25,24-24,-24-1,0 0,25 1,-25-1,0-24,0 24,25 1,-25-1,25-24,-25 24,0 1,25-26,-25 26,0-1,24-24,-24-1,0 1,0-1,25 1,-25 0,0-1,0 1,0-1,25-24,-25 25,0-25,0-1,0 1,25 0,-25 0,0 0,0-1</inkml:trace>
  <inkml:trace contextRef="#ctx0" brushRef="#br0" timeOffset="1762.1705">7094 10046,'-24'0,"-1"0,0 0,25-25,-25 25,50 0,0 0,0 0,-1 0,1 0,0 0,0 25,0-25,24 0,-24 0,0 0,25 0,-1 0,-24 0,25 0,-1 0,1 25,24-25,-24 0,-1 0,26 0,-26 0,26 0,-1 0,1 0,24 0,-25 0,1 0,24-25,0 25,-24 0,24 0,0 0,0 0,0 0,1 0,24-25,-25 25,0 0,0 0,25 0,-24 0,24-25,-25 25,25 0,0 0,0 0,-25-25,25 25,0 0,0 0,0-24,25 24,-25 0,25 0,-25-25,25 25,-25 0,25-25,-1 25,-24 0,0 0,25-25,-25 25,25 0,-25-25,25 25,0 0,-25 0,25-24,-25 24,25 0,-1 0,-24-25,25 25,-25 0,25 0,-25 0,25 0,0-25,-25 25,0 0,25 0,-25 0,0 0,24 0,-23 0,-1 0,0 0,0-25,24 25,-24 0,0 0,0 0,1 0,-1 0,0 0,0 0,0 0,0 0,0-25,0 25,0 0,0 0,0 0,0 0,0-24,-25 24,25 0,0 0,0 0,0 0,-25-25,25 25,0 0,-24 0,24 0,-25-25,25 25,-25 0,25 0,-25 0,25-25,-24 25,24 0,-25 0,25-25,-25 25,25 0,-25-24,1 24,-1 0,25-25,-25 25,0 0,0-25,1 25,-26 0,25-25,0 25,1 0,-1-25,0 25,-24 0,24-24,0 24,-25 0,26-25,-26 25,0 0,26-25,-26 25,0-25,1 25,-1 0,-24-25,24 25,1 0,-26-24,26 24,-26 0,26-25,-26 25,1 0,0-25,-1 25,1 0,-1 0,-24-25,25 25,-25 0,-1 0,26-25,-25 25,0 0,0 0,-1-24,1 24,0 0,0 0,0 0,-1 0,-24-25,25 25,-50 0,25 25,-24-25,24 24,-25-24,0 25,0 0,0 0,1 0,-1-25,0 24,0 1,0 0,0 0,1-25,-1 25,0-1,0-24,0 0,25 25,-24-25,24 25,-25-25,0 0</inkml:trace>
  <inkml:trace contextRef="#ctx0" brushRef="#br0" timeOffset="2010.7824">23887 8954,'0'-24,"0"48,25-24,-25 25,25-25,-25 25,25-25,-25 25,24-25,-24 25,25 0,0-25,-25 24,25-24,0 0,-25 25,25-25,-1 25,1-25,0 25,0-25,0 25</inkml:trace>
  <inkml:trace contextRef="#ctx0" brushRef="#br0" timeOffset="2915.7372">24235 10195,'0'25,"0"-1,-25 1,0-25,25 25,-25-25,0 0,1 0,-1 0,0-25,25 0,-25 25,25-24,0-1,0 0,25 0,-25 0,25 25,-25-24,25 24,-1 0,1-25,0 25,0 0,0-25,-1 25,1 0,0 0,0-25,0 25,-1 0,1 0,0 0,0-25,0 25,-1 0,1 0,0 0,0 0,0-25,-1 25,1 0,0 0,0 0</inkml:trace>
  <inkml:trace contextRef="#ctx0" brushRef="#br0" timeOffset="4189.6447">16793 16991,'0'0,"-25"0,1 0,24-25,-25 25,0 0,25 25,-25-25,25 25,0 0,0 0,25-1,-25 1,25 0,-25 0,25-25,-25 25,24-1,1-24,-25 25,25 0,0 0,0 0,-25-1,24-24,-24 25,25-25,-25 25,25-25,-25 25,0-50,0 0,0 0,0 1,0-1,0 0,25 0,-25 0,0-24,0 24,0 0,0 0,0 1,25-1,-25 0,0 0,24 25,-24-25,25 25,-25-24,25 24</inkml:trace>
  <inkml:trace contextRef="#ctx0" brushRef="#br0" timeOffset="4763.0385">17587 17661,'0'0,"0"-25,0 0,25 25,-25-24,0-1,0 0,24 25,-24-25,0 0,0 0,0 1,0-1,-24 25,-1 0,0 0,25 25,-25-25,25 24,-25 1,1 0,24 0,-25 0,25 0,0-1,0 1,0 0,25-25,-1 0,1 0,0 0,0 0,0-25,-1 25,1-25,0 1,0 24,-25-25,25 25,-25-25,0 50,0 0,25-25,-25 24,0 1,24 0,-24 0,0 0,25-1,-25 1,0 0,0 0,25-25,-25 25,0-1,0 1,0 0,0 0</inkml:trace>
  <inkml:trace contextRef="#ctx0" brushRef="#br0" timeOffset="5069.1087">17959 17686,'25'0,"-25"25,-25-25,25 24,0 1,0 0,0 0,0 0,25-25,0 0,-1 0,1 0,0-25,-25 0,0 0,0 0,0 1,-25 24,0 0,25-25,-24 25,-1 0,0 0,0 0,0 25,1-25,-1 0</inkml:trace>
  <inkml:trace contextRef="#ctx0" brushRef="#br0" timeOffset="5363.8453">18157 17363,'0'0,"-24"25,-1 0,25 0,-25-1,25 1,0 0,25-25,0 0,-1 0,-24-25,25 25,0-25,0 25,-25-24,0-1,0 0,0 0,-25 0,0 1,0-1,1 25,-1-25,0 25,0-25,0 25,1 0,-26 0,25-25</inkml:trace>
  <inkml:trace contextRef="#ctx0" brushRef="#br0" timeOffset="6531.4126">7367 9699,'-24'0,"-1"0,0 0,0 0,0 0,1 24,-1-24,0 0,25 25,-25-25,0 0,25 25,-25-25,1 25,-1 0,0-1,0 1,0 0,25 0,-24-25,24 25,-25-1,0 1,50-25,0 0,-1 0,1 0,-25 25,25-25,0 25,0-25,-25 25,24-25,1 25,-25-1,25 1,-25 0,25 0,0-25,-25 25,25 24,-1-24</inkml:trace>
  <inkml:trace contextRef="#ctx0" brushRef="#br0" timeOffset="6835.6332">6797 10815,'0'25,"25"-25,-1 0,1 0,0 0,0 0,0-25,-1 25,1 0,0-25,0 25,0 0,-1 0</inkml:trace>
  <inkml:trace contextRef="#ctx0" brushRef="#br0" timeOffset="7087.6836">7392 10691,'-25'0,"25"25,0-1,0 1,0 0,0 0,25-25,-25 25,0-1,25-24,-25 25,25-25,-25 25,25-25,-25 25,24-25,1 0</inkml:trace>
  <inkml:trace contextRef="#ctx0" brushRef="#br0" timeOffset="7728.8496">7690 10691,'0'0,"0"-25,0 0,0 0,-25 25,25-24,-25 24,0 0,1 0,24 24,-25-24,25 25,0 0,0 0,0 0,25-1,-25 1,24-25,-24 25,25 0,0 0,-25-1,25-24,0 25,-1 0,-24 0,25-25,0 25,-25-1,25-24,0 25,-25 0,24-25,-24 25,0 0,-24-25,24 24,-25-24,0 0,0 0,0 0,1 0,-1 0,25-24,-25 24,0-25,25 0,0 0,0 0,0 1,25 24,-25-25,25 0,0 0,-1 25,-24-25,25 1,0 24,0-25,0 0,-1 25,1-25,0 25,-25 25,0 0,25-25,-25 25,0-1,0 1,25-25,-25 25,24-25,-24 25,25-25,0 0,-25-25,0 0,0 0,0 1,-25-1,25 0,-25 25,25-25,-24 25,24-25,-25 25,0 0,0 0,0 0,1 0,-1 0,0 0</inkml:trace>
  <inkml:trace contextRef="#ctx0" brushRef="#br0" timeOffset="8037.3257">8062 10567,'-25'25,"0"-25,0 0,25 24,-24-24,24 25,0 0,24-25,1 0,0-25,0 25,0 0,-25-25,24 25,-24-24,-24-1,-1 25,25-25,-25 25,0 0,0-25,1 25,-1 0,0 0</inkml:trace>
  <inkml:trace contextRef="#ctx0" brushRef="#br0" timeOffset="9125.036">15305 2853,'0'0,"0"-25,25 50,-1-1,-24 1,25-25,-25 25,25 0,0 0,-25-1,25 1,-25 0,24 0,1 0,-25-1,25-24,-25 25,25-25</inkml:trace>
  <inkml:trace contextRef="#ctx0" brushRef="#br0" timeOffset="9321.4124">15429 2952,'0'0,"-25"0,0 0,0 0,1 0,-1 25,0-25,25 24,-25-24,25 25,-25 0,1 0,-1 0,25-1,-25 1,0-25,0 25</inkml:trace>
  <inkml:trace contextRef="#ctx0" brushRef="#br0" timeOffset="9673.6597">13668 3423,'-25'0,"50"0,0 0,-1 0,1-25,0 25,0 0,0-25</inkml:trace>
  <inkml:trace contextRef="#ctx0" brushRef="#br0" timeOffset="10125.5434">13916 3200,'0'-25,"25"0,-1 25,1 0,0 0,0 0,0 0,-1 0,1 25,0 0,-25 0,0-1,0 1,0 0,0 0,0 0,0-1,0 1,-25 0,0 0,1-25,-1 0,25-25,0 0,25 25,-1 0,1-25,0 25,0 0,0 0,-1 0,1 0,0 0,0 0,0 0</inkml:trace>
  <inkml:trace contextRef="#ctx0" brushRef="#br0" timeOffset="10414.0908">14263 3051,'0'-25,"25"25,0 0,-1 0,1 0,-25 25,25-25,-25 25,25 0,-25-1,25 1,-25 0,0 0,24 0,-24-1,0 1,0 0,0 0,0 0</inkml:trace>
  <inkml:trace contextRef="#ctx0" brushRef="#br0" timeOffset="10864.1831">14313 3274,'0'0,"-25"0,25-25,0 1,25 24,-1 0,-24-25,25 25,0-25,0 25,0-25,-1 25,-24-25,25 25,0 0,0-24,0 24,0-25,-1 25,-24 25,0-1,0 1,0 0,0 0,25-25,0 25,0-50,0 25,-25-25,24 25,-24-25,0 0,0 1,0-1,-24 0,24 0,-25 25,25-25,-25 25,0 0,0 0,1 0</inkml:trace>
  <inkml:trace contextRef="#ctx0" brushRef="#br0" timeOffset="11192.3864">14660 2803,'0'25,"-25"-25,25 25,0-1,25 1,0-25,0 0,-25 25,24-25,1 0,0 0,-25-25,25 25,-25-25,0 1,0-1,-25 25,0-25,25 0,-25 25,1-25,-1 25,0-24,0 24,0 0,1 24,-1-24</inkml:trace>
  <inkml:trace contextRef="#ctx0" brushRef="#br0" timeOffset="24556.0471">16198 9748</inkml:trace>
  <inkml:trace contextRef="#ctx0" brushRef="#br1" timeOffset="55552.9743">16247 9773,'0'0,"0"-25,0 50,0 0,0 0,0-1,0 1,0 0,0 0,0 0,0-1,0 1,0 0,0 0,-24 0,24 0,0-1,0 1,-25-25,25 25,0 0,0 0,-25-25,25 24,0 1,-25 0,25 0,-25-25,25 25,0-1,-24-24,24 25,-25-25,25 25,-25-25,25 25,-25-25,25 25,-25-25,25 24,-24-24,24 25,-25-25,0 25,0 0,0-25,25 25,-24-25,24 24,-25-24,25 25,-25-25,25 25,-25-25,0 25,1-25,24 25,-25-25,0 24,0-24,25 25,-25-25,0 25,1-25,-1 25,0-25,0 25,0-25,1 0,-1 24,0-24,0 25,0-25,1 0,-1 0,25 25,-25-25,0 0,0 0,25 25,-24-25,-1 0,0 0,25 25,-25-25,0 0,1 0,-1 0,0 0,0 0,0 0,1 24,-1-24,0 0,0 0,0 0,1-24,-1 24,0 0,0 0,0 0,1 0,-1-25,0 25,0 0,25-25,-25 25,1 0,-1-25,0 25,0-25,0 25,0-24,1 24,24-25,-25 25,0-25,0 25,0-25,1 25,-1-25,0 1,0 24,0 0,25-25,-24 25,-1-25,0 25,0-25,0 0,1 25,-1-24,0 24,0 0,25-25,-25 25,1-25,-1 0,0 0,0 25,25-24,-25 24,1-25,-1 0,0 0,0 0,0 1,1-1,-1 0,0 0,0 0,0 1,1-1,-1 0,25 0,-25 0,0 1,0-1,25 0,-25 25,1-25,24 0,-25 0,0 1,25-1,-25 0,0 0,25 0,-24 1,24-1,-25 0,25 0,-25 0,0 1,25-1,-25 0,25 0,-24-24,24 24,-25 0,25 0,-25 0,25 1,-25-26,25 25,0 0,-25 1,25-26,0 25,-24 0,24 1,0-26,0 25,-25 0,25 1,0-26,0 25,0 0,0 0,0 1,0-26,0 25,0 0,0-24,0 24,0 0,0 0,0-24,0 24,25 0,-25-24,0 24,0 0,24-25,-24 26,0-1,25-25,-25 25,0 1,25-1,-25-25,25 25,-25 1,25-26,-25 25,24 0,-24-24,25 24,0 0,-25-25,25 26,-25-1,25-25,-1 25,-24 1,25-26,0 25,-25 0,25-24,0 24,-1 0,1-24,-25 24,25 0,0 0,0-24,0 24,-1 0,1 0,-25-24,25 24,0 0,0-25,-1 26,1-26,0 25,0 0,0-24,-1 24,1 0,0-24,0 24,0-25,-1 25,1 0,0 1,0-26,24 25,-24 0,0-24,0 24,0 0,-1-24,1 24,0 0,25-25,-26 26,1-1,0-25,0 25,0 1,24-26,-24 25,0 0,0 1,0-26,-1 25,1 0,25 1,-25-1,-1 0,1 0,0 0,25 1,-26-1,1 0,0 0,25 0,-26-24,1 24,0 0,0 0,0 0,24 1,-24-1,0 0,0 0,-1 0,1 1,0-1,0 0,0 25,-1-25,1 0,0 1,0-1,-25 0,25 0,-1 25,1-25,-25 1,25 24,0-25,-25 0,25 25,-25-25,24 25,1-25,0 1,0 24,-25-25,25 25,-25-25,25 25,-1-25,1 25,-25-25,25 25,-50 0,0 0,1 0,-1 0,0 0,0 0,25 25,-25-25,0 0,1 0,-1 0,0 25,0-25,0 0,25 25,-24-25,-1 0,0 0,25 25,-25-25,0 0,1 24,-1-24,0 0,0 25,0-25,1 0,-1 0,0 25,0-25,0 0,1 25,-1-25,0 0,0 25,0-25,1 0,-1 24,0-24,0 0,0 0,25 25,-24-25,-1 0,0 25,0-25,0 0,1 25,-1-25,0 0,25 25,-25-25,0 0,25 24,-24-24,-1 25,0-25,0 25,0-25,0 25,1-25,-1 0,25 25,-25-25,0 24,0-24,1 0,-1 25,0-25,0 25,0-25,1 25,-1-25,0 25,0-25,0 24,1-24,-1 0,0 25,0-25,0 25,-24-25,24 25,0-25,0 25,1-1,-1-24,0 25,-25-25,26 25,-1 0,-25-25,25 25,1 0,-26-25,25 24,-25 1,1 0,24 0,-25-25,1 25,24-1,-25 1,1 0,24 0,-25 0,26-1,-26 1,0 0,26 0,-1 0,-25-1,25 1,-24 0,-1 0,25 0,-24-1,24 1,-25 0,1 0,24 0,-25-1,1 1,24 25,-25-25,25-1,-24 1,24 0,-25 0,26 0,-26-1,25 1,0 0,-24 0,24 25,0-26,-24 1,24 0,-25 25,25-26,1 1,-26 0,25 25,-24-26,24 1,0 25,-25-25,26-1,-1 1,-25 25,25-25,1-1,-1 1,0 25,-25-25,25-1,1 1,-1 25,0-25,0-1,0 1,1 25,-1-25,0 24,0-24,0 25,1-26,-1 26,0-25,0 25,0-26,1 26,-1-25,0 0,0 24,25-24,-25 25,1-26,-1 26,0-25,0 24,0 1,1-25,24 24,-25 1,0-25,0 24,25-24,-25 25,1-1,24-24,-25 25,25-25,-25 24,25-24,-25 25,25-25,-25 24,25-24,-24 25,24-26,0 26,-25-25,25 24,-25-24,25 25,0-25,0 24,-25 1,25-25,0 24,0 1,-25-25,25 24,0 1,0-25,0 24,-25-24,25 25,0-1,0-24,0 25,0-25,0 24,0 1,0-25,0 24,0 1,0-25,0 24,0 1,0-25,25 24,-25 1,0-25,0 24,0-24,0 25,25-1,-25-24,0 25,0-1,25 1,-25-25,0 24,0 1,25-1,-25-24,25 25,-25 0,0-26,24 26,-24 0,25-26,-25 26,25-25,0 24,-25-24,25 25,-1-25,-24 24,25 1,0-25,0 24,-25 1,25-25,-1 24,1-24,0 25,0-1,0-24,-1 25,1-26,0 26,0 0,0-25,-1-1,26 26,-25-25,0 24,-1-24,1 25,25-25,-25-1,-1 26,26-25,-25 0,0-1,24 26,-24-25,25 0,-25 24,24-24,1 0,-25 0,24-1,-24 26,25-25,-26 0,26-1,-25 1,24 0,-24 0,25 24,-25-24,24 0,-24 0,25 0,-26 0,1-1,25 1,-25 0,24 25,-24-26,25 1,-1 0,-24 0,25 0,-26-1,26-24,0 25,-25 0,24 0,-24 0,25-1,-26 1,26 0,-25 0,24-25,-24 25,0-1,25 1,-26 0,1 0,25-25,-25 25,24-1,-24 1,0-25,24 25,-24 0,25 0,-25-25,24 24,-24 1,25-25,-26 25,1 0,25-25,-25 25,0-1,24-24,-24 25,0 0,24-25,-24 25,0-25,0 25,0-25,24 24,-24 1,0-25,0 25,24-25,-24 25,0-25,24 25,-24-25,0 25,0-25,0 0,24 24,-24-24,0 25,0-25,24 0,-24 0,0 25,0-25,-1 0,26 0,-25 25,0-25,0 0,-1 0,1 0,0 25,25-25,-26 0,1 0,0 0,0 24,0-24,-1 0,26 0,-25 0,0 25,-1-25,1 0,0 0,25 0,-26 0,1 0,0 0,0 0,0 25,-1-25,1 0,0 0,0 0,0 0,-1 0,1 0,0 0,0 0,0 0,-1 0,1 0,0 0,0 0,0 0,-1 0,1 0,0 0,0 0,0 0,0 0,-1 0,1 0,0 0,0 0,0 0,-1 0,1 0,0-25,0 25,0 0,-1 0,1 0,0 0,0 0,0 0,-25-25,24 25,1 0,0 0,0 0,0 0,-25-24,24 24,1 0,0 0,0-25,0 25,-1 0,1-25,0 25,0 0,-25-25,25 25,-1 0,-24-25,25 25,0 0,-25-24,25 24,0 0,-1 0,-24-25,25 25,0 0,0 0,-25-25,25 25,-25 25,0-50,-25 25,0 0,0 0,0 0,1 0,24 25,-25-25,0 0,0 0,0 0,1 0,-1 0,0 0,0 0,0 0,1 0,-1 0,0 25,0-25,0 0,1 0,-1 0,25-25,-25 25,0 0,0 0,1 0,-1 0,0 0,0 0,0 0,1 0,24-25,-25 25,0 0,0 0,0 0,1 0,24-25,-25 25,0 0,0 0,0 0,1-25,-1 25,0 0,25-25,-25 25,0 0,0-24,1 24,-1 0,0-25,0 25,0 0,1-25,-1 25,0 0,0-25,0 25,1-25,-1 25,0-24,0 24,25-25,-25 25,1 0,24-25,-25 25,0 0,25-25,-25 25,0 0,25-25,-24 25,-1 0,25-24,-25 24,0-25,0 25,25-25,-24 25,-1 0,25-25,-25 25,0-25,0 25,25-24,-24 24,-1-25,0 0,0 25,25-25,-25 25,25-25,-24 25,-1-24,0-1,0 25,25-25,-25 25,25-25,-24 25,24-25,-25 25,0-24,0-1,0 25,25-25,-25 25,25-25,-24 25,24-25,-25 25,25-24,-25 24,25-25,-25 25,25-25,-25 25,1-25,24 0,-25 25,0-24,0-1,0 0,1 0,24 0,-25 25,25-24,-25-1,25 0,-25 25,25-25,-25 25,25-25,-24 25,24-25,-25 25,25-24,-25-1,0 25,25-25,-25 0,1 0,24 1,-25 24,25-25,-25 25,25-25,-25 0,25 0,-25 25,25-24,-24-1,24 0,-25 25,25-25,0 0,-25 25,25-24,-25-1,25 0,-25 0,25 0,-24 1,24-1,0 0,-25 25,25-25,0 0,0 1,-25 24,25-25,0 0,-25 0,25 0,0 1,-25 24,25-25,0 0,0 0,-24 0,24 1,0-1,-25 0,25 0,0 0,-25 25,25-25,0 1,0-1,-25 25,25-25,0 0,0 0,0 1,-25-1,25 0,0 0,0 0,-25 1,25-1,0 0,0 0,-24 25,24-25,0 1,0-1,-25 25,25-25,0 0,0 0,0 1,-25 24,25-25,0 0,0 0,-25 0,25 1,0-1,-25 0,25 0,0 0,0 1,0-1,0 0,0 0,-24 25,24-25,0 1,0-1,-25 25,25-25,0 0,0 0,-25 0,25 1,0-1,0 0,0 0,-25 25,25-25,0 1,0-1,0 0,0 0,0 0,-25 25,25-24,0-1,0 0,0 0,0 0,0 1,0-1,-24 25,24-25,0 0,0 0,0 1,0-1,0 0,-25 0,25 0,0 1,0-1,-25 0,25 0,0 0,0 1,0-1,-25 25,25-25,0 0,0 0,0 1,0-1,0 0,0 0,0 0,25 25,-25-24,0-1,25 0,-25 0,0 0,25 0,-25 1,24 24,1 0,-25-25,25 25,-25-25,25 25,-25-25,25 25,-25-25,24 25,-24-24,25 24,-25-25,25 25,0-25,0 25,-25-25,24 25,1 0,-25-25,25 25,0 0,-25-24,25 24,0 0,-25-25,24 25,1 0,0 0,-25-25,25 25,0 0,-1-25,1 25,0 0,-25-25,25 25,0 0,-1-24,1 24,0 0,-25-25,25 25,0 0,-1 0,1-25,0 25,0 0,0-25,-1 25,1 0,0 0,0-25,0 25,-1 0,1 0,0-24,0 24,0 0,-1-25,1 25,0 0,0 0,0-25,-1 25,1 0,0-25,0 25,0 0,0 0,-1-25,1 25,0 0,0 0,-25-24,25 24,-1 0,1 0,0-25,0 25,0 0,-1 0,-24-25,25 25,0 0,0 0,0 0,-1-25,1 25,0 0,0 0,0 0,-1 0,1 0,0 0,0 0,-25-25,25 25,-1 0,1 0,0 0,0 0,0 0,-1 0,1 0,0 0,0 0,0 0,-1 0,1 0,0 0,0 0,0 25,-1-25,1 0,0 0,0 25,0-25,0 0,-1 25,1-25,0 0,0 25,0-25,-1 0,1 0,-25 24,25-24,0 0,0 0,-25 25,24-25,1 0,0 25,0-25,-25 25,25-25,-1 25,1-1,0-24,0 25,0-25,-25 25,24-25,-24 25,25-25,-25 25,0-1,25-24,-25 25,0 0,25-25,-25 25,25-25,-25 25,0-1,24-24,-24 25,0 0,25-25,-25 25,0-50,-25 25,1 0,-1 0</inkml:trace>
  <inkml:trace contextRef="#ctx0" brushRef="#br1" timeOffset="57950.8811">13147 7615,'0'0,"-25"0,0 0,25-25,-25 25,50 0,0 0,0 0,0-25,-1 25,1 0,0-24,0 24,0 0,-1-25,1 25,0 0,0-25,0 25,-1-25,1 25,0-25,0 25,0 0,-25-24,25 24,-25-25,0 50,0-1,0 1,0 0,0 0,0 0,0-1,0 1,0 0,0 0,0 0,0 24,0-24,0 0,0 0,0-1,0 1,0 0,0 0</inkml:trace>
  <inkml:trace contextRef="#ctx0" brushRef="#br1" timeOffset="59206.0832">15404 10567,'0'-25,"0"0,0 50,0 0,0 0,0-1,0 1,0 0,0 0,0 0,0-1,-25-24,25 25,0 0,-25-25,25 25,-24 0,24-1,0 1,24-25,1 0,0 25,0-25,0 0,-1 0,1 25,0-25,0 0,0 0,-1 25,1-25,0 0,0 0,0 0,0 0,-1 0</inkml:trace>
  <inkml:trace contextRef="#ctx0" brushRef="#br1" timeOffset="60679.5232">12676 5978,'0'-25,"0"0,0 50,0 0,0 0,0 0,0-1,0 1,0 0,-25 0,25 0,0-1,0 1,0 0,0 0,-25 0,25-1,0 1,0 0,-25-25,25 25,25-25,0 0,0-25,-1 25,1 0,0 0,0 0,0 0,-1-25,1 25,0 0,0 0,0 0,-1 0,1-25,0 25,0 0,0 0,-1 0,-24 25</inkml:trace>
  <inkml:trace contextRef="#ctx0" brushRef="#br1" timeOffset="62285.7844">13444 11832,'0'-25,"0"0,0 50,25-25,-25 25,25-25,0 25,0-1,0 1,-1 0,1 0,0 0,-25-1,25-24,-25 25,25 0,-1 0,1 0,-25-1</inkml:trace>
  <inkml:trace contextRef="#ctx0" brushRef="#br1" timeOffset="62606.702">13519 11881,'-25'0,"0"0,25-24,-25 24,1 0,-1 0,0 0,0 0,25 24,0 1,-25 0,25 0,0 0,-24-1,24 1,0 0,0 0,-25 0,25-1,-25 1,25 0,0 0,-25 0,25 0,0-1,-25-24,25 25,0 0</inkml:trace>
  <inkml:trace contextRef="#ctx0" brushRef="#br1" timeOffset="63806.6237">14734 9004,'0'0,"-24"0,-1 0,50 0,-25 25,24-25,-24 25,25-25,0 25,0-25,0 24,-1-24,1 0,-25 25,25-25,0 0,0 0,-25 25,24-25,1 0,0 25,0-25,-25 25,-25-25,0 24,0 1,1 0,24 0,-25-25,25 25,-25-1,0 1,0 0,25 0,-24-25,24 25,-25-25,0 24,0 1</inkml:trace>
  <inkml:trace contextRef="#ctx0" brushRef="#br1" timeOffset="65601.8704">12130 10368,'-25'0,"50"0,-25-24,25 24,-1 0,1 0,-25-25,25 25,0 0,0-25,-1 25,1 0,-25-25,25 25,0 0</inkml:trace>
  <inkml:trace contextRef="#ctx0" brushRef="#br1" timeOffset="65927.5667">12427 10120,'0'-24,"0"48,0 1,25-25,-25 25,0 0,0 0,0-1,25 1,-25 0,0 0,0 0,25-1,-25 1</inkml:trace>
  <inkml:trace contextRef="#ctx0" brushRef="#br1" timeOffset="66357.0649">12601 10145,'0'25,"0"0,25 0,-25-1,25-24,-25 25,25-25,-1 0,-24 25,25-25,0 0,-25-25,25 25,-25-25,0 1,0-1,0 0,-25 25,25-25,-25 25,25-25,-25 25,1 0,-1 0,0 0,25 25,-25-25</inkml:trace>
  <inkml:trace contextRef="#ctx0" brushRef="#br1" timeOffset="68292.127">13221 9897,'0'-25,"-25"25,1 0,24-25,0 50,0 0,0 0,24-25,1 0,0 0,0 0,-25-25,0 0,-25 25,0 0,0 0,25 25,25 0,0-25,0 0,0-25,-25 0,-25 25,0 0,0 0,0 0,25 25,-24-25,48 0,1-25,0 25,0 0,0-25,-50 25,0 0,0 0,0 0,1 25,-1-25,0 0,25 25</inkml:trace>
  <inkml:trace contextRef="#ctx0" brushRef="#br1" timeOffset="69860.1613">12155 9525,'-25'0,"50"0,-1 0,1 0,0 0,0 0,0 25,-1-25,1 0,0 0,0 25,0-25,-1 0,1 24,0-24,0 25,0-25,0 0,-1 25,1-25,-25 25,25-25,0 0,0 25,-1-25,-24 24,25-24,0 0,-25 25,25-25,0 0,-1 0,1 0,-50 0</inkml:trace>
  <inkml:trace contextRef="#ctx0" brushRef="#br1" timeOffset="70183.1645">12775 9599,'-25'0,"0"0,25 25,25-25,0 25,0-25,-25 25,24-25,1 25,0-25,0 0,-25 24,25-24,-25 25,0 0,-25-25,0 25,0 0,0-1,1-24,-1 25,0 0,0-25</inkml:trace>
  <inkml:trace contextRef="#ctx0" brushRef="#br2" timeOffset="77914.1182">14908 9823,'-25'0,"0"24,1-24,-1 0,25 25,0 0,0 0,25-25,-1 0,1-25,0 25,-25-25,0 0,0 1,-25 24,0 0,1 0,-1 0,25 24</inkml:trace>
  <inkml:trace contextRef="#ctx0" brushRef="#br2" timeOffset="78206.5652">14883 10244,'25'0,"-25"-24,25 24,0 0,-25-25,24 25,1 0,-25-25,25 25,0 0,-25-25</inkml:trace>
  <inkml:trace contextRef="#ctx0" brushRef="#br2" timeOffset="78513.9559">15181 9996,'0'25,"0"-50,0 50,0 0,25-25,-25 25,0 0,0-1,0 1,0 0,0 0,0 0</inkml:trace>
  <inkml:trace contextRef="#ctx0" brushRef="#br2" timeOffset="78904.1461">15330 10120,'24'0,"-24"-24,25 24,0-25,0 25,-25-25,25 25,-1 0,-24-25,25 25</inkml:trace>
  <inkml:trace contextRef="#ctx0" brushRef="#br2" timeOffset="79124.4501">15503 9996,'-25'0,"1"25,-1-25,25 25,-25-25,25 25,0 0,0-1,25-24,-25 25,0 0,25-25,-25 25,24-25</inkml:trace>
  <inkml:trace contextRef="#ctx0" brushRef="#br2" timeOffset="79403.5459">15602 10046,'0'25,"25"-25,-25 25,25-25,-25 24,0 1,25-25,-25 25,0 0,-25 0,0-25,0 0</inkml:trace>
  <inkml:trace contextRef="#ctx0" brushRef="#br2" timeOffset="79610.2438">15801 10046,'0'25,"0"0,0-1,25-24,-25-24</inkml:trace>
  <inkml:trace contextRef="#ctx0" brushRef="#br2" timeOffset="81106.9154">14933 9847,'0'-24,"-25"24,0 0,25 24,-25-24,25 25,-24-25,24 25,-25 0,0 0,0-1,25 1,-25-25,25 25,-24-25,-1 25,0 0,0-25,25 25,-25-25,25 24,-24 1,-1-25,25 25,-25-25,0 25,0 0,0-1,1-24,24 25,-25 0,0-25,0 25,0 0,25-1,-24-24,-1 25,-25 0,25 0,1 0,-1-1,0 1,-25 0,26 0,-1 0,0-1,-25 1,26 0,-1 0,0 0,0-1,-24 1,24 0,0 0,0 0,0 24,-24-24,24 0,0 0,0-1,-24 26,24-25,-25 0,25 24,-24-24,24 25,-25-25,26 24,-26-24,25 0,-24 24,24-24,-25 25,25-25,-24-1,24 26,-25-25,26 0,-26 24,25-24,-24 25,24-26,-25 26,1-25,24 24,-25 1,1-25,-1 24,0 1,1 0,-1-26,0 26,1 0,-1-1,1 1,-1 0,-24-1,24 1,0-1,-24 1,24 0,-24-1,24 1,-24-1,24 1,-24 0,24-1,-24 1,24-1,1-24,-26 25,26-1,-26 26,1-25,24-1,-24 1,-1 24,1-24,0-1,24 26,-24-26,-1 1,1 0,24-1,-24 26,24-26,-24 1,-1-1,26 1,-26 0,1-1,24 26,-24-26,24 1,-24 0,24-1,-24 1,-1-1,26 26,-26-26,1 1,24 0,-24-1,-1 1,26-1,-26 1,26 0,-1-1,-24 1,24-1,1 1,-26 0,26-1,-1-24,0 25,-24-1,24-24,1 25,-1-1,0-24,1 25,-1-25,25 24,-24-24,-1 25,1-1,24-24,-25 0,25 24,-24-24,24 25,-25-25,26-1,-1 1,-25 0,25 0,1 0,-1-1,0 1,0-25,0 25,1 0,-1-25,0 25,0-25,25 24,-25-24,25 25,-24-25,24 25,-25-25,25-25,0 0</inkml:trace>
  <inkml:trace contextRef="#ctx0" brushRef="#br2" timeOffset="82483.1145">9798 13097,'0'0,"-25"0,25-25,-24 25,24-25,0 0,-25 25,25-24,0-1,0 0,25 50,-25 0,24-25,-24 24,25 1,0 0,0 0,-25 0,25-25,-1 24,-24 1,25 0,0 0,0 25,0-26,-1 1,1 0,0 25,25-26,-26 26,1-25,25 0,-25 24,-1-24,26 0,-25 24,0-24,0 0,-1 0,26 24,-25-24,0 0,-1 0,1 0,25-1,-25 1,-1 0,1 0,0 0,0-1,0 1,-1-25,1 25,0 0,0 0,0-25,-1 24,1 1,0 0,0 0,0-25,-1 25,-24-1,25-24,-25 25,25-25,0 25,0-25,-25 25,-25-25,0 0,0-25</inkml:trace>
  <inkml:trace contextRef="#ctx0" brushRef="#br2" timeOffset="83018.1974">9823 13146,'0'0,"-25"25,0-25,50-25,0 25,0 0,0 25,-1-25,1 0,0 25,0-25,0 0,-1 25,1-25,0 0,0 0,0 25,-1-25,1 0,0 0,0 25,0-25,24 0,-24 24,0-24,0 0,0 25,-1-25,1 0,-25 25,25-25</inkml:trace>
  <inkml:trace contextRef="#ctx0" brushRef="#br2" timeOffset="83326.7224">9972 13122,'0'0,"-25"0,0 0,25-25,0 50,-25-1,25 1,-24 0,24 0,-25 0,25 0,0-1,0 1,-25 0,25 0,0 0,0-1,-25 1,25 0,0 0,0 0</inkml:trace>
  <inkml:trace contextRef="#ctx0" brushRef="#br2" timeOffset="84628.1474">9625 13767,'-25'0,"25"-25,-25 25,25-25,-25 25,25-25,-25 25,1 0,24-25,-25 25,0 0,0 0,25-24,-25 24,1 0,48 0,-24 24,25-24,-25 25,25 0,0 0,0 0,-25-1,24-24,-24 25,25 0,0 0,-25 0,25-1,0-24,-25 50,24-25,1 0,-25-1,25 1,0 0,-25 0,25 24,-1-24,-24 0,25 0,0 24,0-24,0 0,-1 25,-24-25,25-1,0 26,0-25,24 0,-24-1,0 26,0-25,0 0,-1-1,1 1,0 0,0 0,-25 0,25-1,-1-24,-24 25,25 0,0-25,-25 25,25 0,-25-1,0 1,25-25,-25 25,25 0,-25 0,24-25,-24 24,25-24,-25 25,25 0,0-25,-25-25,0 0</inkml:trace>
  <inkml:trace contextRef="#ctx0" brushRef="#br2" timeOffset="85320.5551">9501 13767,'0'-25,"-25"25,25 25,25-25,-1 0,1 0,0 0,0 24,0-24,-1 0,1 0,0 0,0 0,0 0,-1 25,1-25,0 0,0 0,0 25,-1-25,1 25,0-25,-25 25</inkml:trace>
  <inkml:trace contextRef="#ctx0" brushRef="#br2" timeOffset="85582.6944">9575 13742,'-25'0,"0"0,1 0,24 25,-25-25,0 24,0 1,25 0,-25 0,25 0,0-1,-24 1,24 0,0 0,0 0,0-1,-25 1,25 0,0 0</inkml:trace>
  <inkml:trace contextRef="#ctx0" brushRef="#br2" timeOffset="86375.1951">8508 14238,'0'-25,"0"0,0 0,25 50,-25 0,25 0,0 0,-25-1,25-24,-25 25,24 0,-24 0,25 0,0 0,-25-1,25-24,0 25,-1 0,-24 0,25 0,0-1,-25 1,25 0,0 0,-1 0,1-1,0 1,0 0,0 0,-1 24,1-24,0 0,0 0,0 24,-1-24,1 25,25-25,-25 24,-1-24,26 25,-25-26,0 1,24 25,-24-25,0-1,25 1,-26-25,1 25,0 0,0 0,24 0,-24-25,0 24,0 1,0-25,-1 25,1 0,0-25,0 25,0-25,-1 24,1 1,0-25,0 25,0-25,-1 0,1 0,-25 25,25-25,-25 25,25-25,-25 24</inkml:trace>
  <inkml:trace contextRef="#ctx0" brushRef="#br2" timeOffset="86915.8866">9773 15280,'0'0,"-24"0,24-25,0 0,0 0,24 50,1-25,-25 25,25-25,0 0,-25 25,25-25,-25 24,24-24,1 0,0 25,-25 0,25-25,0 25,-1-25,1 25,-25 0,25-25,0 24,-25 1,25-25,-25 25,24-25,-24 25,25-25,-25 25,25-25,-25 24,25-24,-25 25,0 0,-25-25,0 0,0 0,1 25,-1-25,0 0,0 0,0 25,1-1,-1-24,0 25,0-25,0 25,1 0,-1-25,0 25,0-1,0-24,1 25,-1 0,0-25,0 25</inkml:trace>
  <inkml:trace contextRef="#ctx0" brushRef="#br2" timeOffset="88033.8999">9947 16966,'0'-24,"-25"24,25 24,0 1,0 0,0 0,0 0,25-1,-25 1,0 0,0 0,0 0,0-1,0 1,0 0,-25-25,0-25,25 0,-24 25,24-24,-25-1,25 0,-25 0,25 0,0 1,0-1,0 0,0 0,0 0,25 25,-25-24,25 24,-1-25,1 25,0 25,0-25,0 24,-1 1,1-25,0 25,0 0,0-25,-1 25,1-1,0-24,-25 25,25-25,0 0,-25 25,24-25,-24-25,0 0,-24 1,24-1,-25 0,0 0,25 0,-25 1,25-1,-25 0,25 0,0 0,0 1,0-1,25 25,-25-25</inkml:trace>
  <inkml:trace contextRef="#ctx0" brushRef="#br2" timeOffset="88274.6693">10394 16842,'0'0,"24"-24,1 24,-25-25,25 25,0 0,-25-25,25 25</inkml:trace>
  <inkml:trace contextRef="#ctx0" brushRef="#br2" timeOffset="88520.2887">10493 17066,'0'24,"0"-48,25 24,-1 0,1-25,0 25,0-25,0 25,-1-25,1 25</inkml:trace>
  <inkml:trace contextRef="#ctx0" brushRef="#br2" timeOffset="88810.6149">10790 16892,'0'-25,"25"25,-25-25,25 25,0-24,0 24,-1-25,1 25,-25-25,25 25</inkml:trace>
  <inkml:trace contextRef="#ctx0" brushRef="#br2" timeOffset="89102.5841">11063 16545,'-25'0,"25"-25,-24 25,48 25,1 0,0-1,-25 1,25 0,-25 0,25-25,-25 49,24-24,-24 0,25 0,-25 0,0-1,25 1,-25 0,0 0,25 0</inkml:trace>
  <inkml:trace contextRef="#ctx0" brushRef="#br2" timeOffset="90626.4144">11485 16049,'-25'0,"0"0,1 0,-1 0,0 24,0-24,0 0,0 25,1-25,-1 0,0 25,0-25,0 25,1-25,-1 25,0-1,-25-24,26 25,-1-25,-25 25,25 0,-24-25,24 25,-25-25,26 24,-26-24,25 25,-24-25,24 25,-25-25,1 25,-1 0,25-25,-24 25,-1-1,0 1,1 0,24-25,-25 25,1 0,-1-1,0 1,1-25,-1 25,25 0,-24 0,-1-25,1 24,-1 1,25-25,-24 25,24-25,-25 0,25 25,-24-25,24 25,-25-25,1 24,24-24,-25 25,25 0,-24-25,24 25,0-25,0 25,1-1,-1-24,0 0,0 25,0-25,25 25,-24-25,24 25,24 0,-24-1,25-24,-25 25,25-25,-25 25,0 0,25-25,-25 25,25-1,-1 1,-24 0,25 0,0 0,-25 24,25-24,0 0,-1 0,1-1,-25 26,25-25,0 0,0 24,0-24,-1 0,1 0,-25 24,25-24,0 0,0 0,-1 0,-24-1,25 1,0 0,-25 0,25 0,0-1,-25 1,0 0,24 0,-24 0,25-1,-25 1,0 0,25-25,0 0,0 0,-1 0,1-25,0 25,0-25,0 1,-1 24,1-25,0 25,0-25,0 0,-1 25,26-25,-25 25,0-24,24 24,-24-25,0 25,24-25,-24 25,25-25,0 0,-26 25,26-24,-25 24,24-25,1 25,0-25,-26 0,26 25,0-25,-1 1,1-1,-1 0,1 25,0-25,-1 0,1 1,-1-1,1 0,0 0,-1 0,1 25,0-25,-1 1,1-1,-1 25,1-25,0 0,-1 0,-24 1,25 24,-1-25,-24 0,25 0,-26 25,1-25,25 1,-25 24,-1-25,1 25,0-25,0 25,0-25,-1 25,-24-25,25 25,-25-24,-25 24,25-25,-24 25,24-25,0 0,-25 25,25-25,-25 1,0-1,25 0,-25 0,1 0,-1 1,25-1,-25 0,0 0,0 0,1-24,-1 24,0-25,0 26,0-26,-24 25,24-24,0 24,0-25,1 25,-26 0,25 1,0-1,1 0,24 0,-25 0,0 1,0 24,25-25,-25 25,1-25,-1 0,0 25,25-25,-25 25,0 0,0 25</inkml:trace>
  <inkml:trace contextRef="#ctx0" brushRef="#br2" timeOffset="92514.4967">2010 3225,'0'24,"24"-24,-24 25,0 0,0 0,0 0,0-1,0 1,0 0,0 0,25 0,-25-1,0 1,0 0,0 0,25 0,-25-1,0 1,0 0,-25-25,25-25,-25 25,25-25,-24 25,24-24,-25-1,25 0,-25 0,25 0,-25 1,25-1,0 0,-25 25,25-25,0 0,0 1,0-1,25 25,0 0,-25 25,25-25,0 0,-1 24,1-24,0 25,0-25,0 25,-1-25,1 25,25-25,-25 25,-1-25,1 0,0 24,0-24,0 0,-25 25,24-25,1 0,0 0,-25-25,0 1,0-1,-25 0,0 25,25-25,-24 25,-1-25,0 1,0 24,0-25</inkml:trace>
  <inkml:trace contextRef="#ctx0" brushRef="#br2" timeOffset="92805.4384">2605 3324,'0'-25,"25"25,-1 0,1 0,0-25,0 25,0 0,-1 0,-24-25,25 25,0 0</inkml:trace>
  <inkml:trace contextRef="#ctx0" brushRef="#br2" timeOffset="93014.2214">2704 3522,'0'25,"25"-25,-25-25,25 25,-1 0,-24-25,25 25,0 0,-25-24,25 24,0 0</inkml:trace>
  <inkml:trace contextRef="#ctx0" brushRef="#br2" timeOffset="93284.1289">3051 3274,'0'-25,"25"25,-25-24,25 24,0 0,0-25,-1 25,1-25,0 25,0 0,0-25,-1 25</inkml:trace>
  <inkml:trace contextRef="#ctx0" brushRef="#br2" timeOffset="93583.7637">3423 2877,'0'25,"25"-25,-25 25,25-25,-25 25,25 0,-25-1,25 1,-25 0,24 0,-24 0,25-1,-25 1,0 0,25 0,-25 0,0-1,25 1</inkml:trace>
  <inkml:trace contextRef="#ctx0" brushRef="#br2" timeOffset="94829.1289">3919 2381,'0'-25,"0"1,0-1,-24 25,24-25,-25 0,0 0,0 25,0-24,1 24,-1 0,0 24,0-24,0 0,1 25,-1-25,0 25,0-25,-24 25,24 0,0-1,-25-24,26 25,-26 0,25 0,-24 0,-1-25,0 24,1 1,-1 0,25 0,-24-25,-1 25,0-1,1-24,-1 25,1 0,-1 0,0-25,1 25,-1 0,-24-1,24 1,1 0,-26 0,26 0,-26-1,26 1,-1 0,0 0,1 0,-1-1,1 1,-1 0,25 0,-25-25,26 25,-1-25,-25 24,25-24,1 25,-1-25,0 25,0-25,0 0,1 25,-1-25,25 25,-25-25,0 0,25 24,0 1,0 0,25-25,-25 25,0 0,25-25,-25 24,25 1,-25 0,24 0,-24 24,25-24,0 25,0-25,-25 24,25-24,-1 25,-24-1,25 1,0 0,-25-1,25-24,-25 25,25-1,-1 1,-24-1,25 1,-25-25,0 24,25-24,-25 0,25 0,-25 0,0-1,25 1,-25 0,25-25,-1 0,1 0,0 0,0 0,0 0,-1 0,1-25,0 25,0 0,0 0,-1 0,1-25,0 25,25 0,-26-24,26 24,-25-25,24 25,1-25,0 0,-1 25,1-25,-1 1,1-1,0 25,-1-25,1 0,-1 0,26 1,-25-1,24 0,0 0,1 0,-26 1,26-1,-1 0,1 0,-26 0,26 1,-1-1,-24 0,24 0,0 0,-24 1,25-1,-26 0,1 0,-1 0,1 0,0 1,-1 24,-24-25,0 25,0-25,-1 25,1-25,0 0,-25 1,-25-1,0 0,25 0,-24 25,24-25,-25 1,0 24,25-25,-25 0,25 0,-25 0,1 1,24-1,-25 0,25 0,-25-24,0 24,0 0,1-25,-1 1,25 24,-25-25,0 1,0 24,1-25,-1 26,0-26,0 25,0-25,0 26,1-1,-1 0,0 0,0 0,0 1,25-1,-24 0,-1 0,0 0,0 25,25 25</inkml:trace>
  <inkml:trace contextRef="#ctx0" brushRef="#br2" timeOffset="95357.2599">5185 2257,'0'0,"-25"25,0-25,0 25,25 0,-25-25,1 24,24 1,0 0,0 0,0 0,0-1,0 1,0 0,24 0,1 0,-25-1,25-24,0 25,0-25,-1 25,1-25,0 25,0-25,0 0,-1 25,1-25,0 0,-25 25,0-1,-25-24,0 25,1 0,-1-25,0 25,0-25,0 25,1-25,24 24,-25-24,0 0,0 25,0-25,1 0,24 25,-25-25</inkml:trace>
  <inkml:trace contextRef="#ctx0" brushRef="#br2" timeOffset="96526.598">5755 2555,'0'-25,"-25"25,0 0,1 0,-1 0,25 25,-25-25,0 0,25 25,-25-1,25 1,0 0,0 0,25-25,-25 25,25-25,0 0,0 0,-1 0,1 0,0-25,-25 0,-25 25,25-25,0 50,25-25,0 0,0 0,-1 0,1 0,0-25,0 25,0-25,-25 1,24-1,1 0,-25-49,0 49,25 0,-25 0,0-24,0-1,0 25,0-24,0 24,-25-25,25 25,-25 1,25-1,-24 0,-1 0,25 0,0 50,0 0,0 0,25 0,-25-1,0 26,24-25,-24 24,25 26,0-50,-25-1,25 26,0-25,-25 0,24-1,-24 1,25 0,0 0,-25 0,25-25,0 24,0-24,-1 0,-24-24,0-1,0 0,25 25,-25-25,0 0,0 1,25-1,-25 0,0 0,0 0,0 1,25 48,-25 1,25-25,-25 25,24 0,-24 0,25-25,-25 24,25-24,-25 25,25-25,0 0,-1-25,1 1,-25-1,25 0,-25 0,0 0,0 1,0-1,0 50,25-25,-25 24,25 1,-1 0,-24 0,25-25,-25 25,25-25,0 24,0 1,-25 0,0 0,0 0,-25-1,0-24,25 25,-25-25,-24 25,24-25,0 25,-25-25,1 0</inkml:trace>
  <inkml:trace contextRef="#ctx0" brushRef="#br2" timeOffset="96701.9114">5879 2332,'0'0,"0"-25,25 25,-25-25,25 25,-25-25,24 25,-24-25,25 25,0-24,0-1,0 25,-1-25,1 25</inkml:trace>
  <inkml:trace contextRef="#ctx0" brushRef="#br2" timeOffset="97932.5674">6797 1811,'-25'0,"25"-25,-25 25,0 0,1 0,24 25,0 0,0-1,24 1,-24 50,0-51,25 51,-25-26,25 51,0-51,0 26,-25-26,24 50,1-24,0-26,0 26,-25-25,25-26,-1 1,-24 25,25-25,0-1,-25 1,25 0,-25 0,25 0,-1-25,1 24,0-48,-25-1,0 0,25 0,-25 0,0 1,0-1,0 0,0 0,-25 0,25 1,-25-1,25 0,-25 0,25 0,-24 0,-1 25,0-24,0-1,0 0,1 25,-1 0,0-25,0 25,0 0,1 0,-1-25,0 25,0 0,0 0,50-24,0 24,0-25,0 25,-1-25,1 25,0-25,0 25,0-25,-1 25,1-24,0 24,0-25,0 25,-1 0,-24-25,25 25,0-25,-25 50,0 0,0 0,0-1,0 1,0 0,0 0,0 0,25-1,0 1,0-25,-1-25,1 25,0-24,0 24,-25-25,25 0,-25 0,0 0,0 50,24-25,-24 25,25-25,-25 25,25-25,0 0,0 0,-1 0,1 0,0 0,-25-25,0 0,25 0,-25 1,0-1,0 0,0 0,25 50,-25 0,24 0,-24-1,25 26,0-25,0 49,-25-24,25-25,-25 24,24 26,-24-50,25 24,-25 26,25-51,-25 26,0-25,0 0,0-1,0 1,0 0,0 0,0 0,-25-25,25 24,-25-24,1 0,24-24,-25 24,0-25,25 0,-25-25,25 26,-25-26,25 0,0 1,0-1,0 1,0-26,0 25,25 1,-25-26,25 26,-25-1,25 1,-25-1,25 25,-1-24,-24 24</inkml:trace>
  <inkml:trace contextRef="#ctx0" brushRef="#br2" timeOffset="100334.3791">3101 4614,'0'-25,"-25"25,25 25,25-1,-25 1,25 0,-25 0,0 0,25-1,-25 1,0 0,24 0,-24 0,0 0,0-1,0 1,25 0,-25 0,-25-25,1 0,24-25,-25 0,0 0,25 1,0-1,-25 0,25 0,-25 0,25 0,0 1,0-1,0 0,0 0,0 0,25 25,-25 25,25-25,0 25,0-25,-25 25,24-25,1 25,0-1,0-24,0 25,-1-25,-24 25,25-25,0 0,0 0,0 0,-1 0,-24-25,0 0,0 1,0-1,0 0,-24 0,24 0,-25 1,25-1,-25 0,25 0,-25 25,25-25,0 1,-25 24</inkml:trace>
  <inkml:trace contextRef="#ctx0" brushRef="#br2" timeOffset="100801.0282">3473 4589,'0'0,"0"25,0-1,0 1,25-25,0 25,-1-25,1 0,0 0,0 0,-25-25,25 25,-1-25,1 25,-25-24,0-1,0 0,-25 25,25 25,0 0,0-1,0 1,0 0,0 0,25-25,-25 25,25-1,-25 1,25-25,-25 25,25 0,-25 0,24-25,-24 25,0-1,25-24,-25 25,0 0,-25 0,25 0,-24-25,-1 24,0-24,25 25,-25-25,0 25,1-25,-1 0,-25 0,25 0,1 0,-1 0,0 0,0-25</inkml:trace>
  <inkml:trace contextRef="#ctx0" brushRef="#br2" timeOffset="101294.1119">4044 4415,'0'0,"0"-25,-25 25,0 0,0 25,0-25,25 25,-25 0,25 0,0-1,0 1,0 0,0 0,25 0,-25-1,25-24,-25 25,25-25,0 0,0 0,-25-25,24 25,-24-24,25 24,-25-25,0 0,25 25,-25-25,0 0,0 1,0-1,-25 25,25-25,-25 25,25 25,0 0,25-1,-25 1,25 0,-25 25,25-26,-25 26,0-25,25 24,-25 1,24-25,-24 25,25-26,-25 26,25-25,-25 24,25-24,-25 0,25 0,-25 0,0-1,0 1,24-25</inkml:trace>
  <inkml:trace contextRef="#ctx0" brushRef="#br2" timeOffset="102453.4027">4292 4390,'0'0,"0"-24,0-1,-25 25,25 25,0-1,25-24,-25 25,0 0,24 0,-24 0,0-1,25-24,-25 25,25 0,-25 0,25-25,-25 25,25-25,-25-25,24 0,-24 0,0 0,0 1,0-1,0 0,0 0,0 0,25 25,-25 25,25-25,-25 25,25-25,-25 25,25-25,-25 25,24-25,1 0,0 0,-25-25,0 0,0 0,0 0,0 1,0-1,0 0,25 25,-25 25,25 0,-25-1,24-24,-24 25,25-25,-25 25,25-25,0 0,0 0,-1-25,1 0,-25 1,25 24,-25-25,0 0,25 25,-25-25,0 0,0 1,0-1,0 0,0 50,0 0,25-25,-25 24,24-24,-24 25,25-25,-25 25,25-25,-25 25,25 0,0-1,-25 1,25-25,-25 25,0 0,24 0,-24-1,0 1,0 0,0 0,-24-25,-1 0,0 0,25-25,-25 0,25 0,-25 1,25-1,0 0,0-25,0 26,0-26,0 25,0-24,0-1,0 25,0-24,0-1,25 25,-25 0,0 1,0-1,25 0,-25 0,25 25,-25-25,25 25,-25 25,24-25,-24 25,25 0,0 0,-25-1,0 1,25 0,-25 0,0 0,25-1,-25 1,0 0,24 0,-24 0,0-1,25 1,0 0,-25 0,25 0,-25-1</inkml:trace>
  <inkml:trace contextRef="#ctx0" brushRef="#br2" timeOffset="102608.2744">5160 4242,'0'-25,"-25"25,25-25,0 0,0 0,0 1,0-1,0 0,25 0,-25 0,25 1,-25-1</inkml:trace>
  <inkml:trace contextRef="#ctx0" brushRef="#br2" timeOffset="102760.4144">4912 3944,'0'-25,"0"0</inkml:trace>
  <inkml:trace contextRef="#ctx0" brushRef="#br2" timeOffset="103588.7981">6202 3621,'0'0,"-25"0,0-24,0 24,0 0,0 0,25 24,-24-24,24 25,0 0,-25 0,25 0,0 0,0-1,0 1,0 0,0 0,0 0,25-1,-25 1,24 0,1 0,0-25,0 0,0 0,0-25,-1 25,-24-25,25 25,-25-25,25 1,-25-1,0 0,0 0,0 0,0 1,25 24,0 0,-1 0,1 0,-25 24,25-24,0 0,0 25,-1-25,1 25,0 0,-25 0,25-1,-25 1,0 0,-25 0,0-25,0 0,1 0,24-25,-25 25,25-25,0 0,0 1,0-1,0 0,25 0,-1 0,-24 1,25 24,-25-25,25 0,0 25,-25-25,25 25,-1 0,-24-25,25 25,0 25,0 0,-25 0,0 0,25-1,-25 1,0 0,0 0,0 0,0-1</inkml:trace>
  <inkml:trace contextRef="#ctx0" brushRef="#br2" timeOffset="104557.4457">6673 3423,'0'0,"0"-25,0 0,0 1,0-1,0 0,0 0,25 25,-25-25,24 1,-24-1,25 25,-25 25,25-25,-25 24,0 1,0 0,25-25,-25 25,0 0,0-1,25 26,-25-25,0 0,0-1,24 1,-24 0,0 0,25 0,-25-1,25 1,-25 0,25 0,-25 0,25 0,-1-1,1-24,-25 25,25-25,0 0,0-25,-1 25,-24-24,25-1,-25 0,0 0,25 0,-25 0,0 1,0-1,0 0,0 0,-25 25,0 0,1 25,24 0,0 0,0-1,24-24,-24 25,25-25,0 0,0 0,-25-25,25 25,-25-24,25 24,-25-25,24 25,-24-25,25 25,0 0,-25 25,25-25,0 0,-25 25,24-25,-24 24,25-24,-25 25,25 0,0-25,-25 25,25-25,-25 25,0-50,-25 25,25-25,0 0,0 0,0 1,0-1,0 0,0 0,0 0,25 25,-25-24,24 24,1 0,0 0,0 0,-25 24,25 1,-25 0,0 0,24-25,-24 25,0-1,0 1,0 0</inkml:trace>
  <inkml:trace contextRef="#ctx0" brushRef="#br2" timeOffset="105135.5589">7764 3522,'0'-25,"25"25,-25 25,-25 0,25 0,0 0,0-1,0 1,25-25,-25 25,25-25,0 0,-25-25,24 25,-24-25,0 1,25 24,-25-25,0 0,0 0,0 0,25 25,0 0,0 0,-1 0,1 25,-25 0,25-25,-25 25,0 0,0-50,0 0,0 0,25 25,-25-25,25 25,-1-24,1-1,0 25,0 0,0-25,0 25,-25 25,24-25,-24 25,25-25,-25 24,0 1,0 0,0 0,0 0,0-1,-25-24,25 25</inkml:trace>
  <inkml:trace contextRef="#ctx0" brushRef="#br2" timeOffset="105338.8027">7020 3547,'0'0,"0"-25,0 0,25 1,0-1,-1 0,-24 0,25 25,0-25,0 1,0-1,0 25,-1-25,1 0,25 25,-50-25,25 25</inkml:trace>
  <inkml:trace contextRef="#ctx0" brushRef="#br2" timeOffset="106937.0881">4242 5730,'0'0,"-25"0,25-25,-25 25,1 0,-1 0,0 0,0 0,0 25,1-25,-1 25,0-25,0 24,0 1,25 0,0 0,0 0,0 0,0-1,25-24,-25 25,25 0,0-25,0 25,-1 0,1-25,-25 24,50 1,-25-25,-1 25,1-25,0 25,0-25,-25 25,25-25,-1 24,1-24,-25 25,0 0,0 0,-25-25,1 0,-1 25,0-25,-25 24,26-24,-1 0,0 0,0 0,0 0,1-24,-1-1,25 0,0 0,25 0,-25 1,24-1,1 25,0-25,0 0,0 0,24 1,-24 24,0-25,0 25,-1-25,1 0,0 25,0 0,-25-25,25 25,-1 25,-24 0,0 0,0 0,0-1,25-24,-25 25,25-25,-25 25,25-25,0 0,-1-25,1 25,0-25,-25 1,25 24,-25-25,0 0,0 0,0 0,0 1,-25 24,25 24,25 1,0 0,-25 0,24 0,1-1,0 1,-25 0,25 25,0-26,-1 1,1 0,-25 0,25 0,0-1,0 1,-25 0,24 0,-24 0,0-1,0 1,0 0,-24-25,-1 25,0-25,0 0,25-25,-25 25,1-25,24 0,-25 1,25-1,-25 0,25 0,0-24,0 24,0 0,0-25,0 26,0-1,0 0,25 0,-25 0,25 1,-25-1,24 0,1 0,0 0,0 1,0 24,-1 0,1 0,-25 24,25-24,-25 25,25-25,-25 25,25-25,-25 25,25-25,-25 25,24-1,-24 1,25-25,-25 25,-25-25,1-25,-1 25,0-25,0 1,0 24,25-25,-25-25,25 25,-24-24,24 24,0-25,0 1,0-1,0 0,0 1,0-1,0 1,0-1,0 0,0 1,-25-1,25 1,0 24,0 0,0 0,0 0,0 1,0-1,0 50,0-1,0 1,0 0,25 25,-25-26,0 1,24 25,-24-1,25 1,0 0,0-1,-25 1,25-1,0-24,-1 25,1-1,0 1,0 0,0-25,-1-1,1 26,-25-25,25 0,0-25,0 24,-1 1</inkml:trace>
  <inkml:trace contextRef="#ctx0" brushRef="#br2" timeOffset="107674.3772">5383 5829,'0'0,"0"-25,25 0,-25 1,0-1,-25 25,25 25,-25-1,25 1,0 0,0 0,0 0,0 0,25-25,0 0,0 0,-1-25,1 25,-25-25,25 25,-25-25,25 0,-25 0,25 25,-25-24,24 24,1 0,0 0,0 24,-25 1,25-25,-25 25,0 0,24-25,-24-25,0 0,25 25,-25-25,25 1,-25-1,25 0,0 25,-25 25,24-25,-24 25,25-1,-25 1,25-25,0 0,-25-25,25 25,-1 0,1 0,-25 25,25-25,-25 25,0 0</inkml:trace>
  <inkml:trace contextRef="#ctx0" brushRef="#br2" timeOffset="107879.545">5011 5779,'0'-24,"0"-1,25 0,-25 0,25 25,-1-25,-24 1,25 24,0-25,0 0</inkml:trace>
  <inkml:trace contextRef="#ctx0" brushRef="#br2" timeOffset="108571.7866">6623 5606,'0'-25,"0"0,0 0,0 1,25-1,-25 0,25 0,-25 0,0 1,25-26,-25 25,0-24,24 24,-24 0,0-25,0 26,0-1,0 0,0 0,0 0,0 50,-24-25,24 25,0 0,0 0,0-1,0 1,24 0,1 0,0 0,0-25,0 0,-1 0,1 0,0 0,0 0,-25-25,25 25,-25-25,24 0,-24 0,0 1,25 24,0 0,0 0,0 0,-1 24,1 1,0-25,-25 25,25-25,0 25,-25 0,25-25,-25 24,0 1,0 0,0 0,0 0,-25-1,25 1,-25-25,-25 25,25-25,1 25,-26-25</inkml:trace>
  <inkml:trace contextRef="#ctx0" brushRef="#br2" timeOffset="108718.2361">6673 4812,'25'0,"-25"-25,24 25</inkml:trace>
  <inkml:trace contextRef="#ctx0" brushRef="#br2" timeOffset="109233.5412">7764 4589,'0'-25,"0"0,-25 25,25 25,-24-25,24 25,-25 0,25-1,0 1,0 0,0 0,0 0,0-1,0 1,0 0,0 0,25 0,-25 0,24-25,-24 24,25-24,-25 25,25-25,0 25,0-25,-1 25,1-25,0 0,-25 25,0-1,-25-24,0 25,1 0,-1-25,-25 25,25-25,1 25,-1-25,0 24,0-24,0 0,1 0,-1 0,25-24,-25 24</inkml:trace>
  <inkml:trace contextRef="#ctx0" brushRef="#br2" timeOffset="109532.8912">7963 4366,'0'0,"0"-25,-25 25,25-25,0 50,25-25,-25 25,24-1,1 1,-25 0,25 0,-25 24,25-24,0 0,-25 25,24-26,1 1,-25 25,25-25,-25-1,0 26,0-25,0 0,25 0,-25-1,0 1</inkml:trace>
  <inkml:trace contextRef="#ctx0" brushRef="#br2" timeOffset="110855.6492">8012 4837,'0'0,"0"-25,0 0,25 0,0 1,-25-1,25 25,-1-25,1 0,0 25,-25-25,25 1,0 24,-25-25,25 0,-1 25,-24-25,25 25,-25-25,0 50,-25 0,25 0,-24 0,24-1,0 1,0 0,0 0,0 0,24-25,1 0,0 0,-25-25,25 25,0-25,-25 0,0 0,0 1,0-1,0 0,0 0,0 50,24 0,1-25,-25 25,25-25,0 0,0 0,-1-25,1 0,-25 0,25 25,0-25,-25 1,25-1,-25 0,0 0,0 0,24 1,-24-1,0 0,0 0,0 0,0 1,0-1,0 0,-24 25,24-25,-25 0,0 25,0 0,25 25,0 0,25-25,-25 25,0 0,25-25,-25 24,0 1,25 0,-25 0,0 0,24-1,-24 1,25-25,-25 25,0 0,0 0,0-1,25-24,-25 25,0-50,0 1,0-1,0 0,0 0,0 0,0 1,25-1,-25 0,25 25,-25-25,24 25,1 0,0 0,-25 25,25-25,0 25,-25 0,24-25,-24 24,0 1,0 0,25 0,-25 0,0-1,0 1,0 0,0 0,-25 0,25-50,-24 25,24-25,0 0,0 0,0-24,0 24,0 0,0-24,0-1,0 25,24-24,-24-1,25 0,-25 1,0 24,25-25,-25 26,0-26,0 25,0 0,0 1,0-1,-25 50,25-1,-25-24,25 25,0 0,0 0,0 0,0-1,0 1,0 0,0 0,0 24,25-24,-25 0,25 0,-25 0,25-25,0 24,-1 1,1 0,0-25,0 0,0 0,-1 0,1 0,0 0,0-25,0 0,-1 25,1-24,-25-1,25 0,-25-25,25 26,-25-1,0 0,0 0,0 0,0 1,0-1,-25 25,0 0,25 25,0-1,0 1,0 0,0 0,0 0,0-1,0 1,25-25,-25 25,0 0,25-25,-25 25</inkml:trace>
  <inkml:trace contextRef="#ctx0" brushRef="#br2" timeOffset="111831.5481">4019 7764,'0'0,"-25"0,0-25,25 0,25 25,0-25,0 25,-1-24,1 24,25-25,-25 25,-1-25,26 25,0-25,-1 0,1 1,-1-1,1 0,24 0,1-24,-1 24,1-25,-1 25,25-24,1-1,-1 1,0-1,0-24,0 24,25 0,-24-24,24 24,-25 1,25-26,0 26,-25-26,25 26,0-26,0 26,25-26,-25 1,0 24,0-24,25-1,-25 1,25 24,-25-24,25-1,-25 1,0 0,25-1,-25 1,0-1,24 1,-24 0,0-1,0 1,-24 24,24-24,-25 24,0-24,25 24,-25-24,1 24,-26 0,25 1,0-1,-24 1,-1-1,1 0,-1 26,-24-26,24 25,-24-24,-1 24,1 0,0 0,-1 0,-24 25,0-24,0-1,-1 25,1-25,-50 50,1-25,24 25,-25-25,0 24</inkml:trace>
  <inkml:trace contextRef="#ctx0" brushRef="#br2" timeOffset="120589.3131">22498 10220,'0'-25,"0"0,0 50,25-25,-25 25,25-1,-25 1,25-25,-25 25,0 0,24-25,-24 25,0-1,0 1,25 25,-25-25,0-1,0 26,0-25,0 24,0-24,0 25,0-1,0 1,0-25,0 24,-25 1,25 0,-24-1,24 1,-25-1,25 1,-25 0,0-1,25 1,-25-25,1 24,-1 1,25-25,-25 0,0 24,0-24,25 0,-24 24,-1-24,0 0,0 0,25 0,-25-1,1 1,-1 0,0 0,25 0,-25-25,0 24,25 1,-24-25,24 25,-25-25,25 25,-25 0,25-1,-25-24,25-24</inkml:trace>
  <inkml:trace contextRef="#ctx0" brushRef="#br2" timeOffset="120950.8141">22126 11509,'0'-24,"0"48,0 1,-25 0,25 0,0 0,0-1,0 1,0 0,0 0,0 0,0-1,0 1,0 0,25-25,-25 25,0 0,25-25,-25 24,25-24,0 0,-1 0,1 0,-25-24,25 24,0 0,0-25,-1 25,1 0</inkml:trace>
  <inkml:trace contextRef="#ctx0" brushRef="#br2" timeOffset="121316.4733">22920 11609,'-25'0,"50"0,0 0,-1-25,1 25,0 0,0 0,-25-25,25 25,0 0,-25-25,24 25,1-25,0 25</inkml:trace>
  <inkml:trace contextRef="#ctx0" brushRef="#br2" timeOffset="121892.0399">23317 11286,'0'-25,"25"25,-1 0,-24 25,0 0,25-25,-25 25,0 0,25-1,-25 1,0 0,25 0,-25 0,0-1,25 1,-25 0,0 0,0 0,0-1,0 1,24 0,-24-50,25 0,-25 1,0-1,0 0,0 0,0 0,0 1,0-1,0 0,0 0,0 0,25 1,-25-1,0 0,0 0,25 0,-25 1,25 24,-25 24</inkml:trace>
  <inkml:trace contextRef="#ctx0" brushRef="#br2" timeOffset="122300.7986">23689 11509,'25'0,"-1"0,1-24,0 24,-25-25,25 25,-25-25,25 25,-1-25,1 25,-25-25,25 25,-25-24,25-1,0 0,-25 0,24 25,-24-25,-24 50,-1-25,25 25,-25-25,0 25,25 0,-25-1,25 1,-24-25,24 25,0 0,0 0,0-1,24-24,-24 25,25-25,0 25,0-25,0 0,-1 0,1 0,0-25,0 0,0 25,0-24,-1 24</inkml:trace>
  <inkml:trace contextRef="#ctx0" brushRef="#br2" timeOffset="123849.0712">23416 12204,'0'-25,"0"0,-25 25,0 0,1 25,-1 0,0 0,25 0,-25-25,25 24,0 1,-25 0,25 0,0 0,0-1,0 1,0 0,25 0,-25 0,25-25,-25 24,25-24,0 0,-1 0,1 0,0 0,0 0,0-24</inkml:trace>
  <inkml:trace contextRef="#ctx0" brushRef="#br2" timeOffset="124292.5786">23738 12179,'-24'-25,"-1"25,25 25,-25-25,25 25,-25-25,25 25,-25 0,25-1,-24 1,24 0,0 0,0 0,0-1,24-24,-24 25,25-25,-25 25,25-25,0 0,0 0,-25-25,24 25,1 0,-25-25</inkml:trace>
  <inkml:trace contextRef="#ctx0" brushRef="#br2" timeOffset="125340.4589">23738 12154,'0'-25,"-24"25,24 25,0 0,-25-25,25 25,0 0,0 0,0-1,0 1,0 0,0 0,0 0,0-1,25-24,-25 25,24-25,1 0,0 0,0 0,-25-25,25 25,-1-24,-24-1,25 0,-25 0,0 0,0 1,0-1,0 50,25-25,-25 24,25 1,0 0,-1 0,1-25,0 0,0 0,0-25,0 0,-25 0,24 25,-24-24,0-1,0 0,0 0,0 0,0 0,0 1,-24-1,24 0,-25 0,0 25,25-25,-25 25,0-24,0 24,25-25,-24 25,-1-25,0 25</inkml:trace>
  <inkml:trace contextRef="#ctx0" brushRef="#br2" timeOffset="126523.9263">22300 8483,'0'-25,"-25"25,25-24,-25-1,0 25,25-25,0 0,-24 25,24-25,-25 1,25-1,-25 0,25 0,-25 0,0-24,1 24,24-25,-25 1,0-1,0 0,0 1,0-1,1 1,-1-26,0 26,0-26,0 26,1-26,-1 26,0-26,-25 26,26-26,-1 26,-25-26,25 1,1 24,-26-24,25 24,-24-24,24 24,0 0,0 26,0-26,25 25,-24 0,-1 1,25-1,-25 0,25 0,-25 25,25-25,0 50,25-25,-25 25,25-25,-25 25,25-25,-1 0,-24 25,25-25,0 24,0-24,-25 25,25-25,-1 25,1 0,0-25,0 25,0-25,24 24,-24-24,0 25,0 0,-1-25,1 25,25 0,-25-25,-1 24,1 1,0 0,0 0,0-25,-1 25,1 0,0-1,0 1,0 0</inkml:trace>
  <inkml:trace contextRef="#ctx0" brushRef="#br2" timeOffset="126800.968">21580 6474,'0'0,"0"-25,-24 25,-1 0,0-25,0 1,0 24,1 0,24 24,-25 1,0 0,25 0,-25 0,25-1,-25 1,25 0,-24 0,24 0,-25 24,25-24,-25 0,25 0,0-1,-25 26,25-25,0 0,0 0,0-1,0 1</inkml:trace>
  <inkml:trace contextRef="#ctx0" brushRef="#br2" timeOffset="127117.2747">22201 6499,'0'0,"0"-25,24 25,1-25,0 25,-25-25,25 25,0-24,-1 24,1-25,0 25,0-25,0 25,-1 0,1-25,0 25</inkml:trace>
  <inkml:trace contextRef="#ctx0" brushRef="#br2" timeOffset="127388.0203">22325 6325,'0'0,"-25"0,0-25,25 50,0 0,0 0,0 0,0-1,0 1,25 0,-25 0,0 0,25-1,-25 1,0 0,0 0,24 0,-24-1,25 1</inkml:trace>
  <inkml:trace contextRef="#ctx0" brushRef="#br2" timeOffset="127954.5773">22597 6152,'0'-25,"0"0,0 50,25-25,-25 25,0-1,25-24,-25 25,0 0,25-25,-25 25,25 0,-1-1,1 1,0 0,0 0,0-25,-25-25,24 25,-24-25,0 0,0 1,0-1,0 0,0 0,0 0,0 1,0-1,0 0,0 0,0 0,0 1</inkml:trace>
  <inkml:trace contextRef="#ctx0" brushRef="#br2" timeOffset="128295.543">23019 6152,'25'0,"0"0,0 0,-25-25,24 25,1-25,0 0,0 0,0 1,-1 24,-24-25,25 25,-25-25,0 0,0 0,-25 25,1 0,-1 0,0 0,25 25,-25-25,0 25,1 0,-1-25,25 25,-25-1,25 1,0 0,0 0,0 0,0-1,0 1,0 0,25 0,0 0,-1-1,1-24,-25 25,25-25,0 0</inkml:trace>
  <inkml:trace contextRef="#ctx0" brushRef="#br2" timeOffset="128742.2637">23019 6896,'0'-25,"0"0,0 50,-25-25,25 25,-25-25,1 25,24-1,-25-24,0 25,25 0,-25 0,25 0,-25-1,25 1,0 0,0 0,0 0,0-1,25 1,0-25,0 0,0 0,-1 0,1 0,0-25,25 25</inkml:trace>
  <inkml:trace contextRef="#ctx0" brushRef="#br2" timeOffset="129030.7407">23466 6772,'0'24,"-25"-24,0 0,0 25,0-25,25 25,-24-25,-1 25,0 0,25 0,-25-25,25 24,0 1,-25-25,25 25,0 0,0 0,25-25,-25 24,25-24,0 25,0-25,-1 0,1 0,0 0,0-25</inkml:trace>
  <inkml:trace contextRef="#ctx0" brushRef="#br2" timeOffset="129595.091">23738 6672,'-24'0,"24"25,0 0,0 0,0 0,0-1,0 1,24-25,-24 25,25-25,-25 25,25-25,0 0,0 0,-1 0,1 0,-25-25,25 25,-25-25,25 0,-25 1,0-1,25 0,-25 0,0 0,24 25,1 25,0 0,0-25,-25 25,25-25,-25 25,25-25,-25 24,24-24,1 0,0 0,0 0,0 0,-1-24,1-1,-25 0,25 25,-25-25,0 0,0 1,0-1,0 0,0 0,0 0,-25 1,0-1,25 0,-24 0,-1 25,25-25,-25 25,0-24,0 24,1-25,-1 25,0 0,0 0,0 0,0 0,1 25</inkml:trace>
  <inkml:trace contextRef="#ctx0" brushRef="#br2" timeOffset="139914.1082">9501 10344,'0'24,"0"1,0 0,0 0,-25-25,25 25,0-1,-25-24,25 25,-25-25,25 25,-25-25,1 25,-1 0,0-25,0 0,0 0,25 24,-25-24,1-24,-1-1,25 0,0 0,0 0,25 25,-25-24,24 24,-24-25,25 25,0-25,0 25,0-25,0 25,-1 0,1 0,0 25,0-25,0 0,-1 0,1 25,0-25,0 0,-25 25,25-25,-1 0,1 24,0-24,0 0,0 0,-1 0,-24-24,25-1,-25 0,0 0,0 0,0 1,-25-1,25 0,-24 0,24 0,-25 25,25-24,-25-1,25 0,-25 0</inkml:trace>
  <inkml:trace contextRef="#ctx0" brushRef="#br2" timeOffset="140939.576">10294 9897,'-25'0,"25"25,0 0,-24-25,24 24,0 1,24-25,-24-25,25 25,-25-24,25 24,-25-25,-25 50,0-1,25 1,0 0,25-25,-25 25,25-25,0 0,-25-25,25 25,0 0,-25-25,24 25,-24-25,0 1,-24 24,-1 0,0 0,0 0,0 0,0 0,1 24,-1-24,25 25,0 0,25-25,-1 0,1 0,-25-25,25 25,0 0,0-25,0 25,-25-24,0-1,0 0,-25 25,0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4T08:30:51.5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4788 11311,'0'0,"-50"-25,50 0,0 50,0 0,0 0,25 0,-25-1,0 26,0-25,25 24,-25 1,0 0,0-26,24 1,-24 0,0 0,0 0,0 24,0-24</inkml:trace>
  <inkml:trace contextRef="#ctx0" brushRef="#br0" timeOffset="411.0003">4540 11435,'0'0,"24"0,1 0,0 0,25-25,-1 25,1-25,24 1,1-1,-51 25,1 0,75-25,-76 25,51-25</inkml:trace>
  <inkml:trace contextRef="#ctx0" brushRef="#br0" timeOffset="12500.0034">5681 12650,'-25'0,"25"25,0 0,0 0,0 0,0-1,25 1,-25 25,0-25,24 24,-24-24</inkml:trace>
  <inkml:trace contextRef="#ctx0" brushRef="#br0" timeOffset="17573.0169">5631 12526,'0'-24,"-25"24,25-25</inkml:trace>
  <inkml:trace contextRef="#ctx0" brushRef="#br0" timeOffset="18427.85">6375 12427,'0'-25</inkml:trace>
  <inkml:trace contextRef="#ctx0" brushRef="#br0" timeOffset="23329.024">9451 12774,'0'-24,"-25"24,25 24,25-24,-25-24,25 24,0 0,-1 0,1 0,-25-25,25 25,0 0,0 0,-1 0,-24-25,25 25,0 0</inkml:trace>
  <inkml:trace contextRef="#ctx0" brushRef="#br1" timeOffset="64427.048">18777 14660,'-24'-25,"-1"0,0 0,0 0,0 25,25-24,-24 24,-1 0,25 24,-25 1,-25 0,26 0,24 0,-50 49,0-24,26-1,-1-24,25 0,-25 24,25-24,-25 50,25-51,0 26,25-50,-25-25,25 0,24-74,-24 50,0 24,49-124,-24 75,-25 49,0-25,-25 25,24 25,-48 25,-26 50,50-51,-50 51,26-26,-1-24,-25 74,25-24,-24-26,49 1,-25-25,25 0,0-50,25-25,0-24,-1-1,1 26,-25 24,50-74,-1 24,1 26,-25-1,0 25,-25 50,-50 25,25-1,-24 26,-1 24,0-25,26-24,-1 0,25-26,0 1,0-50,25 1,-1-26,26 0,-25-24,24 0,1-1,-25 26,0 24,-25 0,-25 50,-25 24,1 1,-1 24,0 1,1-1,49 1,0-26,0-24,25 0,-1-25,1-25,0 25,0-50,0 1,74-75,-74 49,-25 26,24-50,-24 74,0 0,-24 25,-1 0,-25 25,-24 24,-1 1,26 24,-1-24,1 0,24-1,25-24,0 0,25-50,-1 25,1-50,25-24,-1 0,-24 49,25-25,-25 1,-1 24,26 0,-50 0,-25 50,-24 0,-1 24,0-24,-24 50,24-26,1 1,-1-25,25 24,1-24,-1-25,0 25,0-25,25-25,25 25,0-25,0-24,24-1,1 0,24 26,-49-26,25 25,-26 25,-48 25,-1-25,0 25,0 0,-49 49,-1-24,26-26,-1 26,1-25,24-25,25 25,-50-25,25 0,25-25,25 0,25-25,-1 1,26-26,-50 51,-1-1,26 0,-25 0,49-49,-24 49,-25 0,-25 50,-50 25,25-26,-49 51,24-26,25-24,25 0,-24-25,-1 50,50-100,49 0,-49 26,0-1,-1 0,51-25,-26-24,26 24,-26 1,1-1,-25 1,24-1,-49 25,-24 25,-1 25,0 25,0-1,-24 26,-1-26,25 1,0-25,25-1,25-24,0 0,25-24,-1-26,1 0,-25 26,-1-26,1 25,-25 0,25 1,-25-1,0 0,0 0,-25 25,0 0,-24 0,49 25,-25-25,-25 25,26 0,-1-25,0 49,-25 1,50-1,-24 1,24 0,0-1,49-24,-24-25,0 0,0-25,-1 25,1-25,0 1,0-1,-25 0,0 0,0 50,-25 0,0 0,25 24,-25-24,25 0,0 24,0 1,25 24,0-49,-25 0,0 0,0-50,0 0,0-49,0-1,0 51,25-51,-25 50,0 1,25-26,-25 0,-25 26,0 24,0 24,0 1,-24 25,24 24,25 1,0-51,0 26,0-25,0 24,25 1,-25-25,25 0,-25-1,24-24,1 0,0 0,0-24,-25-1,25-25,-1-24,1 49,0-74,-25 24,0 26,0 24,0 0,0 0,0 1,-25 48,0 26,25-25,-24 24,-1-24,25 0,0 0,0-50,25 0,-25-24,24 24,-24-25,0 25,0 1,0-1,-24 25,-1 0,-25 49,25-24,-49 25,24-1,1 1,-1 0,25-1,1 1,24-25,0-1,0-48,0-1,0 0,24 0,-24 0,25 1,-50 48,25 1,-24 0,-1 0,0 24,0-24,25 0,0 0,0 0,25-25,0-25,0 0,-1-25,1 50,0-24,0-1,-25 0</inkml:trace>
  <inkml:trace contextRef="#ctx0" brushRef="#br0" timeOffset="79411.0456">17636 15131,'0'-25,"0"0,0 0,0 1,0-1,0 0,-24 0,-1 0,0 25,25-24,-25 24,25 24,-25-24,25 25,-24 0,-1 0,25 0,-25-25,25 24,0 1,0 0,25-25,-25 25,25-25,-1 0,-24-25,25 25,0-25,-25 0,25 1,24-51,-24 26,-25 24,25-50,0 26,0-26,0 26,-25 24,0 0,0 0,0 1,0 48,0 1,0 0,-25 25,25-26,0 1,0 25,-25-1,25 26,0-50,0-1,25 1,-25 0,25 0,24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7:11:03.0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4812 3101,'0'-25,"0"0,0 0,0 0,-24 25,24-24,-25 24,0 0,0 24,0-24,1 0,-1 25,0 0,0 0,0 0,1-1,-1 1,0 25,0-25,0 24,1-24,24 25,-25-26,25 26,0-25,0 24,0-24,25 0,-25 25,24-26,1 1,0 0,0-25,0 25,24-25,-24 25,0-25,0 0,24-25,-24 25,0-25,0 25,-1-25,-24 0,25 1,-25-1,0 0,0 0,0 0,0 1,-25 24,1-25,-1 25,0 0,0 0,25 25,0-1,0 1,0 0,0 0,25-25,-25 25,25-1,-25 1,25 0,-25 0,24 0,-24 0,0-1,25 1,-25 0,0 0,0 0,0-1</inkml:trace>
  <inkml:trace contextRef="#ctx0" brushRef="#br0" timeOffset="347.8433">5383 3373,'25'-24,"0"24,-25-25,-25 25,0 0,0 25,0-25,25 24,-24-24,24 25,0 0,0 0,0 0,24-1,1 1,0 0,0 0,0-25,-25 25,24-1,1-24,-25 25,0 0,0 0,-25-25,1 25,-1-25,0 0</inkml:trace>
  <inkml:trace contextRef="#ctx0" brushRef="#br0" timeOffset="564.2287">5259 3448,'-25'0,"0"0,1 0,-1 0,0 0,0 0,25 25,-25-25,25 24,-24-24,24 25,-25-25,25 25,0 0,0 0,0-1,25 1,-25 0,24 0,1-25,0 25,0 0,0-25,-1 0,26 24,-25-24</inkml:trace>
  <inkml:trace contextRef="#ctx0" brushRef="#br0" timeOffset="792.2036">5631 3398,'-25'0,"0"0,25 25,25-25,0 25,0 0,-25-1,25 1,-1-25,-24 25,25 0,-25 0,25-1,0 1,-25 0,0 0,0 0,25 0,-25-1</inkml:trace>
  <inkml:trace contextRef="#ctx0" brushRef="#br0" timeOffset="1061.984">6003 3373,'25'0,"-25"-24,25 24,-25 24,0 1,24-25,-24 25,25 0,-25 0,25-1,-25 1,25 0,-25 0,25-25,-25 25,0-1,25 1,-25 0,0 0,0 0,0 0,0-1</inkml:trace>
  <inkml:trace contextRef="#ctx0" brushRef="#br0" timeOffset="1287.0178">6152 3547,'0'0,"25"-25,0 25,-25-25,24 25,1-24,0 24,0 0,0-25,-1 25,1 0,-25 25,25-25,-25 24,25 1,-25 0,0 0,25 0,-25-1,0 1,0 0,24-25,-24 25,0 0,25 0,-25-1</inkml:trace>
  <inkml:trace contextRef="#ctx0" brushRef="#br0" timeOffset="1487.0788">6747 3473,'25'0,"-25"24,25-24,-25 25,0 0,25-25,-25 25,24-25,-24 25,0-1,25 1,-25 0,0 0</inkml:trace>
  <inkml:trace contextRef="#ctx0" brushRef="#br0" timeOffset="1672.6947">6673 3522,'-25'0,"25"25,-25-25,25 25,-25-25,25 25,0-1,0 1,0 0,0 0,0 0,0 0,0-1,25 1,-25 0,25 0,0 0,0-1,-1-24</inkml:trace>
  <inkml:trace contextRef="#ctx0" brushRef="#br0" timeOffset="1885.7901">7194 3522,'0'25,"0"0,25-25,-25 25,0-1,0 1,0 0,0 0,0 0,0 24,0-24,0 0,0 0,0 0,0-1,0 1</inkml:trace>
  <inkml:trace contextRef="#ctx0" brushRef="#br0" timeOffset="2106.6982">7789 3448,'0'0,"0"25,25-25,0 0,-1 0,1 0,0 0,0 0,0 0,-25-25,24 25,1 0,0 0,0 0</inkml:trace>
  <inkml:trace contextRef="#ctx0" brushRef="#br0" timeOffset="2273.7683">7839 3671,'0'0,"-25"25,50-25,-1 0,1-25,0 25,0 0,0-25,-1 25,1 0,0-25,0 25,0 0</inkml:trace>
  <inkml:trace contextRef="#ctx0" brushRef="#br0" timeOffset="2766.0714">9649 2629,'25'0,"0"0,-25-25,25 25,-25-24,0 48,0 1,-25 0,25 0,-25 0,25 0,0-1,-25 1,25 25,-24-25,24 24,0-24,0 25,0-26,0 26,0-25,0 24,0-24,0 0,0 0,24 0</inkml:trace>
  <inkml:trace contextRef="#ctx0" brushRef="#br0" timeOffset="3070.8955">9947 2828,'0'25,"0"-1,0 1,25 0,-25 0,25 0,-1-1,-24 1,25-25,-25 25,25-25,0 0,-25 25,25-25,-1 0,1 0,0 0,0-25,-25 0,25 0,-25 1,0-1,0 0,0 0,0 0,-25 1,25-1,-25 25,0-25,0 25,1-25,-1 25,-25 0,25 0,1 0,-1 0,0 0,0 0</inkml:trace>
  <inkml:trace contextRef="#ctx0" brushRef="#br0" timeOffset="3388.7147">10964 2431,'0'-25,"0"0,0 0,-25 25,0 0,1 0,-1 0,0 25,0-25,-24 25,24 0,-25 0,25-1,-24 26,24-25,0 24,0-24,1 25,-1 0,0-1,0-24,25 25,0-1,0-24,0 25,0-26,25 26,0-25,-25 0,25-1,-1 1,26 0,-25-25,0 25,-1-25,1 0,0 0</inkml:trace>
  <inkml:trace contextRef="#ctx0" brushRef="#br0" timeOffset="3889.4259">11634 2505,'25'-25,"-25"1,-25 48,0-24,25 25,-25-25,0 25,25 0,-24-25,-1 25,25-1,-25-24,25 25,-25 0,25 0,0 0,0 0,0-1,0 1,25-25,0 25,0 0,-1 0,1-25,-25 24,25-24,0 25,0-25,-25 25,24-25,1 0,-25 25,25 0,-25-1,0 1,-25-25,0 0,25 25,-24-25,-1 25,0-25,0 0,0 0,1 0,-1 0,0 0,0 0,0 0,25-25,0 0</inkml:trace>
  <inkml:trace contextRef="#ctx0" brushRef="#br0" timeOffset="4130.3947">11807 2828,'0'25,"25"-25,0 0,0 0,0 0,-1 0,1 0,0 0,0 0,0 0,-1 0,1 0,0 0,0 0</inkml:trace>
  <inkml:trace contextRef="#ctx0" brushRef="#br0" timeOffset="4615.2142">12204 2729,'0'-25,"25"25,0-25,0 25,-1-25,1 25,-25 25,25-25,0 0,-25 25,25-25,-25 25,0-1,0 1,0 0,-25-25,25 25,-25-25,50 0,0 0,-1 0,1 0,0 0,0 25,0-25,-25 24,25-24,-25 25,0 0,0 0,0 0,0-1,-25-24,0 25,25 0,-25-25,0 25,0-25,1 0,-26 25,25-25,0 0,1 0</inkml:trace>
  <inkml:trace contextRef="#ctx0" brushRef="#br0" timeOffset="4832.2312">12676 2282,'0'0,"24"0,1 0,0 0,0 0,0 0,-1 25,1 0,0-1,0 1,0 0,-25 0,24 24,-24-24,0 0,25 25,-25-26,0 26,0-25,0 25,-25-26,25 26,-24 0,-26-26</inkml:trace>
  <inkml:trace contextRef="#ctx0" brushRef="#br0" timeOffset="5540.6981">12006 2753,'0'0,"25"0,-25-24,24 24,-24 24,0 1,-24-25,24 25,-25 0,25 0,0-1,0 26,0-25,0 0,0-1,0 1,0 0,0 0,0 24,0-24</inkml:trace>
  <inkml:trace contextRef="#ctx0" brushRef="#br0" timeOffset="6093.0972">9649 3349,'-24'0,"-1"0,0 0,0 0,25-25,0 50,25-25,-25 24,25-24,0 0,-1 0,1 0,25 25,-1-25,1 0,0 0,24 25,0-25,1 0,24 25,0-25,1 0,-1 25,0-25,25 0,-25 24,25-24,0 0,25 25,-25-25,0 0,0 0,25 25,-25-25,0 0,0 25,0-25,0 0,0 0,0 0,0 0,0 25,-25-25,25 0,-24 0,-1 0,0 0,0 24,-24-24,-26 0,26 0,-26 0,-24 0,0 0,0 0,0 0</inkml:trace>
  <inkml:trace contextRef="#ctx0" brushRef="#br0" timeOffset="7227.1965">10269 3969,'25'-25,"-25"0,0 0,0 1,0-1,-25 25,1 0,-1 25,0-25,25 24,-25-24,0 25,1 0,-1-25,25 25,0 0,0-1,0 1,25 0,-25 0,24-25,-24 25,25-1,0-24,0 25,0 0,-1-25,1 25,0 0,0-25,-25 24,25-24,0 25,-25 0,0 0,0 0,-25-1,0-24,0 0,0 0,0 25,1-25,-26 0,25 0,-24 0,24 0,0 0,-25 0,26 0,-1 0,25-25,-25 25,25-24</inkml:trace>
  <inkml:trace contextRef="#ctx0" brushRef="#br0" timeOffset="7786.2884">10939 3894,'0'-24,"-25"24,1 0,-1 0,25 24,-25-24,0 0,0 25,1 0,-1 0,0 0,0-1,0 1,1 0,-1 25,0-26,0 26,0-25,1 24,24-24,0 0,0 0,0 24,0-24,0 0,0 0,24-25,1 25,0-1,0-24,0 25,-1-25,1 0,25 0</inkml:trace>
  <inkml:trace contextRef="#ctx0" brushRef="#br0" timeOffset="8232.4797">11435 4043,'0'0,"0"-25,-24 1,-1 24,25-25,-25 25,25 25,-25-25,25 24,-25-24,25 25,0 0,0 0,0 0,0-1,0 1,25 0,0 0,-25 0,25-25,-25 24,25-24,-25 25,24-25,-24 25,25-25,-25 25,25-25,-25 25,25-25,-25 24,0 1,0 0,-25-25,0 25,0-25,1 0,-1 25,0-25,0 0,0 0,0 0,1-25</inkml:trace>
  <inkml:trace contextRef="#ctx0" brushRef="#br0" timeOffset="8475.3398">11683 4291,'0'0,"25"0,0-25,0 25,0 0,-1 0,1 0,0 0,0 0,0 0,-1 0,1 0,0 0,0 0</inkml:trace>
  <inkml:trace contextRef="#ctx0" brushRef="#br0" timeOffset="8733.3055">12155 4093,'0'-25,"0"50,0 0,0-1,-25 1,25 0,0 0,0 0,0-1,0 1,0 0,0 0,0 0,0-1,0 1</inkml:trace>
  <inkml:trace contextRef="#ctx0" brushRef="#br0" timeOffset="9023.3288">12502 3894,'25'0,"-25"-24,25 24,-1 0,1-25,0 25,0 0,0 0,-1 0,1 0,-25 25,25-25,0 0,0 24,-1 1,1 0,0 0,-25 0,0-1,0 26,0-25,0 24,-25-24,25 25,-25-1,1 1,-26 0,25-26,-24 26,24 0,-25-26,1 26</inkml:trace>
  <inkml:trace contextRef="#ctx0" brushRef="#br0" timeOffset="10989.0844">2977 3200,'0'0,"25"0,-25 25,0-1,0 1,25 0,-25 25,0-26,0 1,24 25,-24-25,0-1,0 26,0-25,0 0,0-1,0 26,0-25,0 0,0 0,0-1,25 1,-25 0</inkml:trace>
  <inkml:trace contextRef="#ctx0" brushRef="#br0" timeOffset="11214.0033">3299 3522,'25'0,"0"0,0 0,0 0,-25-25,24 25,1 0,0 0,25 0,-26 0,26-24,-25 24,24 0,1 0,-25-25,24 25,1 0,-25 0</inkml:trace>
  <inkml:trace contextRef="#ctx0" brushRef="#br0" timeOffset="11424.992">3746 3423,'0'0,"-25"0,0 0,0 0,1-25,-1 25,25 25,0 0,0 0,0-1,25 1,-25 0,24 25,1-26,-25 26,25-25,0 25,0-26,-1 26</inkml:trace>
  <inkml:trace contextRef="#ctx0" brushRef="#br0" timeOffset="12360.2119">13990 3249,'25'0,"0"0,0 0,-1 0,26 0,-25 0,0 0,-1 0,26 0,-25 0,0 0,24 0,-24 0,0 0,0 0,-1 0</inkml:trace>
  <inkml:trace contextRef="#ctx0" brushRef="#br0" timeOffset="12599.1835">14337 3101,'0'0,"-24"-25,-1 25,0 0,25-25,-25 25,0 0,25 25,0 0,-24-1,24 1,0 0,0 0,0 0,0 24,0-24,0 0,0 24,0-24,0 0,0 0,0 0,24-1,-24 1</inkml:trace>
  <inkml:trace contextRef="#ctx0" brushRef="#br0" timeOffset="12821.1319">14784 2977,'25'-25,"-25"50,0-1,0 1,0 0,0 0,0 24,0-24,0 25,0-25,0 24,0-24,-25 25,25-26</inkml:trace>
  <inkml:trace contextRef="#ctx0" brushRef="#br0" timeOffset="14961.4054">8335 5283,'0'0,"25"0,-25-24,24 24,1 0,0 0,0 0,0 0,-1 0,1 0,0 0,25 0,-26 0,26 0,0 0,-1 0,26-25,-26 25,26 0,-1 0,0 0,1 0,-1 0,26 0,-26 0,0 0,26 0,-26 0,25 0,0-25,1 25,-1 0,0 0,0 0,1 0,24 0,0-25,0 25,0 0,0 0,0-25,0 25,0 0,0 0,0 0,25-24,-25 24,0 0,0 0,24 0,-24 0,1 0,23 0,-24 0,0-25,0 25,25 0,-25 0,-25 0,26 0,-26-25,25 25,-25 0,0 0,0 0,1 0,-26 0,25 0,-24 0,-1 0,1 0,-1 0,0 0,1-25,-1 25,-24 0,24 0,-24 0,24 0,-24-25,-1 25,1 0,0 0,-1-24,-24 24,0 0,24-25,-24 25,-25-25,25 25,0-25,0 0,-1 1,-24-1,25 0,-25 0,0 0,25 0,-25-24,25 24,-25-25,25 1,-25 24,25-25,-25 1,24-1,-24 1,25-26,0 26,-25-1,25-24,-25 24,25 0,-1-24,-24 24,25-24,0 24,0 1,-25-26,25 26,-1-26,1 26,0-1,-25-24,25 24,0-24,-1 24,-24 0,25-24,-25 24,25 1,-25-1,0 1,25-1,-25 0,0 1,0-1,0 0,0 26,0-26,0 0,-25 1,25 24,0-25,-25 1,25 24,-25-25,25 26,-24-26,-1 25,0 0,25-24,-25 24,-24 0,24 0,0 1,0-26,-24 25,24 25,-25-25,1 1,-1-1,0 0,1 0,-1 0,0 25,1-24,-1-1,-24 0,24 0,-24 0,24 25,-24-25,-1 1,1-1,24 0,-24 0,0 25,-1-25,-24 25,24-24,1-1,0 25,-26-25,26 25,-25-25,24 25,1 0,-25-25,24 25,-24 0,25-24,-26 24,1 0,25 0,-25-25,-1 25,26 0,-25 0,0 0,-1 0,1 0,25 0,-26 0,1 0,0 0,0 0,0 0,-1 25,26-25,-25 0,0 0,-1 0,26 24,-25-24,-1 0,1 25,25-25,-25 0,-1 25,1-25,0 25,25-25,-26 0,26 25,-25-25,24 0,-24 24,25-24,-1 25,-24-25,25 0,-1 25,1-25,-1 25,1-25,24 0,-24 0,0 25,-1-25,25 0,-24 0,24 24,-24-24,24 0,1 0,-1 25,1-25,24 0,-25 0,25 25,-24-25,24 0,0 0,0 25,1-25,-1 0,0 0,0 0,0 0,1 0,-1 25,0-25,0 0,25 25,0-1,-25 1,25 0,0 0,0 0,-24-1,24 1,0 0,0 0,0 0,-25-1,25 1,0 25,0-25,0-1,-25 1,25 0,0 25,0-26,0 1,0 25,0-25,0-1,0 26,0-25,0 24,0-24,0 25,0-25,0 24,25 1,-25-25,0 24,25 1,-25-25,24 24,-24-24,25 25,-25-25,0 24,25-24,-25 25,0-26,0 26,25-25,-25 24,0-24,0 0,0 25,25-26,-25 26,0-25,0 0,0 24,0-24,0 0,0 24,24-24,-24 25,0-25,0 24,0-24,0 25,25-1,-25 1,0-25,0 24,0 1,25-25,-25 24,0 1,25 0,-25-26,0 26,0 0,25-1,-25-24,0 25,0-1,0 1,0-1,0-24,0 25,0-1,0 1,0-25,0 25,0-26,24 26,-24-25,0 0,0 24,0-24,0 0,0 0,0 24,0-24,0 0,0 0,0-1,0 1,0 0,25 0,-25 0,0-1,0 1,0 0,25-25,-25 25,0 0,25-25</inkml:trace>
  <inkml:trace contextRef="#ctx0" brushRef="#br0" timeOffset="17830.5314">8905 7020,'0'0,"0"-25,0 0,0 50,-25-25,25 25,0 0,0-1,0 26,0-25,-24 0,24-1,0 26,0-25,0 24,0-24,-25 0,25 25,0-26,0 26,0-25,0 0,0-1,0 1,0 0,25 0,-1-25</inkml:trace>
  <inkml:trace contextRef="#ctx0" brushRef="#br0" timeOffset="18132.4403">9277 7293,'0'24,"0"1,0 0,0 0,25-25,-25 25,25-1,0-24,-25 25,25-25,-1 0,-24 25,25-25,0 0,0 0,0 0,-1-25,1 25,-25-25,0 1,0-1,0 0,0 0,0 0,-25 1,25-1,-24 25,-1-25,25 0,-25 25,0-25,0 25,1-24,-1 24</inkml:trace>
  <inkml:trace contextRef="#ctx0" brushRef="#br0" timeOffset="18450.3138">10145 6970,'0'0,"0"-25,-24 25,-1 0,0 25,0 0,0 0,1 0,-1-1,0 1,0 0,0 25,1-26,24 1,-25 25,25-25,-25-1,25 26,0-25,0 0,0-1,0 1,0 0,0 0,25 0,0-25,-1 24,1-24,0 0,0 0,0 0</inkml:trace>
  <inkml:trace contextRef="#ctx0" brushRef="#br0" timeOffset="18806.5178">10642 7069,'-25'0,"0"0,0 0,0 25,1-25,-1 25,0 0,0-25,25 25,-25-25,25 24,0 1,0 0,0 0,25 0,-25-1,25-24,0 25,0 0,-1 0,1-25,0 0,0 25,0-25,-1 24,1-24,0 0,-25 25,25-25,-50 0,25 25,-25-25,0 0,1 0,-1 25,0-25,0 0,0 0,1 0,-1 0,0 0</inkml:trace>
  <inkml:trace contextRef="#ctx0" brushRef="#br0" timeOffset="19033.3864">10914 7342,'25'0,"0"0,-25-25,25 25,0 0,-1-24,1 24,0 0,0 0,0-25,-1 25,1 0,0 0,0 0,0 0,-1 0,1-25,0 25</inkml:trace>
  <inkml:trace contextRef="#ctx0" brushRef="#br0" timeOffset="19243.5377">11212 7218,'0'0,"-25"0,0 0,1 0,-1 0,0 0,0 25,25 0,-25-25,25 25,0-1,0 1,0 0,0 0,0 0,0-1,0 1,0 0,25-25,0 25</inkml:trace>
  <inkml:trace contextRef="#ctx0" brushRef="#br0" timeOffset="19694.7371">11311 7169,'0'-25,"25"25,0 0,0 25,0-25,-25 24,24-24,-24 25,25-25,0 25,-25 0,0 0,0-1,0 1,-25 0,0-25,25 25,-24-25,-1 0,25-25,25 25,-1 0,1 0,0-25,0 25,0 0,-1 0,-24 25,25-25,0 25,0 0,-25-1,25 1,-25 0,0 0,0 0,-25-1,0 1,0 0,0-25,25 25,-24-25,-1 0,0 0,0 0</inkml:trace>
  <inkml:trace contextRef="#ctx0" brushRef="#br0" timeOffset="19938.6479">11609 7020,'25'0,"0"0,-25 25,24-25,1 0,0 24,0-24,0 0,-1 25,1-25,0 25,0-25,-25 25,25-25,-1 25,-24-1,25 1,-25 0,25 0,-25 0,0-1,0 1,0 0,-25 25,0-26,25 1,-24 0,-26 25,25-26,0 1,-24 0</inkml:trace>
  <inkml:trace contextRef="#ctx0" brushRef="#br0" timeOffset="22151.352">12328 7317,'0'25,"25"-25,0 0,0 0,-1 0,1 0,0 0,0 0,0 0,0 0,-25-25,24 25,1 0,0 0,0 0,0 0,-1 0,1 0,0 0,0 0,0-24,-1 24,1 0,0 0,-50 0</inkml:trace>
  <inkml:trace contextRef="#ctx0" brushRef="#br0" timeOffset="22431.2927">12601 7144,'0'0,"-25"0,1 25,24-1,-25 1,25 0,0 0,0 0,0-1,0 1,0 0,0 0,0 0,0-1,0 1,0 0,0 0,25-25,-25 25,24-1</inkml:trace>
  <inkml:trace contextRef="#ctx0" brushRef="#br0" timeOffset="23482.8708">13519 7069,'-25'0,"25"-24,-25 24,25-25,0 50,-25-25,1 0,-1 0,0 24,25 1,-25-25,25 25,0 0,-25-25,25 25,0-1,0 1,0 0,0 0,25-25,-25 25,25-25,0 0,0 0,-1 0,1 0,0 0,0 0,0 0,0 0,-1 0,1 24,0-24,0 0,-25 25,25-25,-25 25,0 0,-25 0,0-25,25 24,-25-24,0 25,1-25,-1 0,0 25,-25-25,25 0,1 25,-1-25,0 0,0 0,0 0,1 0,-1 0,0 0,25-25</inkml:trace>
  <inkml:trace contextRef="#ctx0" brushRef="#br0" timeOffset="23837.9805">14139 6970,'0'-25,"-25"25,0 25,1-25,24 25,-25-25,0 25,25 0,-25-1,0 1,25 0,-24 0,-1 0,25-1,-25 1,25 0,0 25,-25-26,25 1,0 0,0 0,0 0,0-1,25-24,-25 25,25-25,0 0,-25 25,24-25,1 0,0 0,0 0</inkml:trace>
  <inkml:trace contextRef="#ctx0" brushRef="#br0" timeOffset="24240.8478">14685 6995,'-25'0,"0"0,0 0,1 0,-1 0,0 0,0 0,25 25,-25-25,25 25,0-1,0 1,0 0,0 0,25 0,-25-1,25 1,-25 0,25 0,0 0,-25-1,24-24,1 25,0-25,-25 25,25-25,0 25,-25 0,0-1,-25-24,0 0,25 25,-25-25,0 0,1 25,-1-25,25-25</inkml:trace>
  <inkml:trace contextRef="#ctx0" brushRef="#br0" timeOffset="24457.9458">14883 7268,'0'0,"25"0,0 0,0-25,-1 25,1 0,0 0,0-25,0 25,-1 0,1 0,0 0</inkml:trace>
  <inkml:trace contextRef="#ctx0" brushRef="#br0" timeOffset="24837.0757">15280 7119,'0'-25,"0"0,0 50,0 0,0 0,0 0,0-1,0 1,0 0,0 0,0 0,0-1,0 1,0 0,0 0,0 0</inkml:trace>
  <inkml:trace contextRef="#ctx0" brushRef="#br0" timeOffset="25236.3584">15727 6796,'0'0,"0"-24,24 24,1 0,-25-25,25 25,-25 25,25-25,0 0,-25 24,24-24,-24 25,25-25,-25 25,25 0,-25 0,25 0,-25-1,0 1,25 0,-25 0,0 0,0-1,0 26,0-25,0 24,0-24,0 25,0-25,0 24,-25 1,0-25,25 24,-50 1,26-25,-1 24,-25-24,1 25,-1-26,0 26,1-25</inkml:trace>
  <inkml:trace contextRef="#ctx0" brushRef="#br0" timeOffset="26541.8144">9501 8756,'0'0,"24"0,-24-25,0 50,0 0,-24 0,24-1,0 1,0 0,-25 0,25 0,0 24,0-24,0 0,0 25,-25-26,25 1,0 0,0 0,0 0,0-1,25 1</inkml:trace>
  <inkml:trace contextRef="#ctx0" brushRef="#br0" timeOffset="26882.5859">9823 8930,'25'0,"-25"24,0 1,25 0,-1 0,1-25,0 25,0-25,0 0,-1 0,1 0,0 0,0 0,0 0,-1-25,-24 0,0 0,0 0,0 1,0-1,-24 0,24 0,-25 25,0-25,0 1,0 24,1-25,-1 25,0 0,0-25,0 25,1 0,-1 0,25 25,25-25</inkml:trace>
  <inkml:trace contextRef="#ctx0" brushRef="#br0" timeOffset="27233.467">10567 8781,'0'-25,"-25"0,1 25,-1 25,25 0,0 0,25-1,-25 1,24 0,-24 0,25-25,-25 25,25-1,0-24,-25 25,25-25,-25 25,24-25,1 25,0-25,-25 25,25-25,-25 25,-25-25,0 24,0-24,1 0,-1 0,0 25,0-25,-24 0,24 0,0 0,0 25,0-25,1 0,-1 0,0 0</inkml:trace>
  <inkml:trace contextRef="#ctx0" brushRef="#br0" timeOffset="27688.6743">11088 8954,'25'0,"0"0,-1 0,1 0,0 0,0 0,0 0,-1 0,1 0,0 0,0 0,0 0,0 0,-1 0,1 0,0 0,0 0,0 0,-1 0</inkml:trace>
  <inkml:trace contextRef="#ctx0" brushRef="#br0" timeOffset="27963.5161">11336 8806,'0'0,"-25"0,25-25,-25 25,1 0,24 25,0-1,0 1,0 0,0 0,0 0,0-1,0 1,24 0,-24 0,0 0,25-25,-25 25,0-1,25 1</inkml:trace>
  <inkml:trace contextRef="#ctx0" brushRef="#br0" timeOffset="28448.3142">11708 8731,'25'0,"-25"-25,25 25,0 0,-1 0,1 0,0 0,0 0,0 25,-25 0,0 0,0 0,0-1,0 1,-25-25,25 25,-25-25,25 25,-25-25,25 25,25-25,0 0,0 0,-1 0,1 0,-25 24,25-24,0 0,0 0,-25 25,0 0,0 0,0 0,-25-25,25 25,-25-25,0 0,25 24,-25-24,1 25,-1-25,0 0,0 0,0 0,1 0,-1 0,0 0</inkml:trace>
  <inkml:trace contextRef="#ctx0" brushRef="#br0" timeOffset="28795.2711">12179 8781,'0'25,"0"-1,0 1,0 0,0 0,25-25,-25 25,25-1,0-24,-25 25,25-25,-1 0,1 0,0 25,0-25,0-25,-1 25,1-25,-25 1,0-1,0 0,-25 0,1 0,-1 25,0-24,0 24,0 0,1-25,-1 25,0 0,0 0,0 0,25 25</inkml:trace>
  <inkml:trace contextRef="#ctx0" brushRef="#br0" timeOffset="30370.0009">12899 9029,'-25'0,"25"-25,25 25,0 0,-1 0,1 0,0 0,0 0,0 0,24 0,-24-25,25 25,-26 0,26 0,-25 0,24 0,-24-25,0 25,25 0,-26 0,1 0,0 0,0 0</inkml:trace>
  <inkml:trace contextRef="#ctx0" brushRef="#br0" timeOffset="30619.0973">13221 8830,'0'0,"-25"-24,1 24,-1 0,25-25,-25 25,25 25,0-1,0 1,0 0,0 0,0 0,0-1,25 26,-25-25,0 0,25 0,-25-1,24-24,-24 25,25 0,-25 0</inkml:trace>
  <inkml:trace contextRef="#ctx0" brushRef="#br0" timeOffset="31151.3605">14040 8682,'0'0,"0"-25,-25 25,0 0,0 0,1 25,-1-25,25 24,-25-24,25 25,0 0,0 0,0 0,0-1,0 1,25-25,-25 25,25-25,-1 25,1-25,-25 25,25-25,0 0,0 24,-1-24,1 0,0 25,0-25,-25 25,0 0,-25-25,0 0,0 25,1-25,-1 0,-25 0,25 0,1 0,-26-25,25 25,0 0,1-25,-1 0</inkml:trace>
  <inkml:trace contextRef="#ctx0" brushRef="#br0" timeOffset="31474.4959">14139 8310,'0'0,"0"-25,25 25,-25-25,25 0,-1 25,1 0,0 0,-25 25,25-25,0 0,-25 25,24-25,1 25,-25-1,25-24,-25 25,0 0,0 0,0 0,-25-1,25 1,-25 0,25 0,-24 0,-1-1,25 1,-25-25,25 25,0-50,25 25,0 0,-1-25,1 1,0 24,0 0,0-25,-1 25,1-25,0 25,0 0</inkml:trace>
  <inkml:trace contextRef="#ctx0" brushRef="#br0" timeOffset="32531.1936">14586 8880,'0'25,"24"-25,1 0,0 0,0-25,0 25,-1 0,1 0,0 0,0 0,0 0,-1 0,1 0,0 0,-25-25,25 25,0 0</inkml:trace>
  <inkml:trace contextRef="#ctx0" brushRef="#br0" timeOffset="32959.8423">15379 8657,'0'-25,"-25"25,25 25,-24-25,24 25,0-1,0 1,0 0,24 0,-24 0,25-25,-25 24,25-24,-25 25,25-25,0 25,-1-25,-24 25,25-25,0 0,-25 25,25-25,-25 24,0 1,0 0,-25-25,0 25,0-25,1 25,-1-25,0 0,0 25,0-25,1 0,-26 0,25 0,0 0,1 0</inkml:trace>
  <inkml:trace contextRef="#ctx0" brushRef="#br0" timeOffset="37201.6938">10567 10517,'0'-25,"-25"25,25 25,0 0,-24-25,24 25,-25 0,25-1,0 1,0 0,25-25,-1 25,1-25,0 0,-25 25,25-25,0 0,-1 0,1 0,0 0,0 0,0 0,-1 24,1-24,0 0,0 0,-25 25,0 0,-25 0,0 0,0-1,1 1,-1-25,0 25,0 0,-24-25,24 0,25 25,-25-25,0 0,0 0,1 0,-1 0,0-25</inkml:trace>
  <inkml:trace contextRef="#ctx0" brushRef="#br0" timeOffset="37542.0965">10840 10071,'25'-25,"0"25,-1-25,1 25,-25-25,25 25,0-25,0 25,-1 0,1 0,0 0,-25 25,0 0,25-25,-25 25,0 0,0 0,0-1,-25 1,25 0,-25 0,25 0,-25-1,25 1,0 0,0 0,0 0,25-25,0 0,0 0,0 0,-1-25,1 25,0 0,0-25,0 25,-1 0</inkml:trace>
  <inkml:trace contextRef="#ctx0" brushRef="#br0" timeOffset="37960.708">11286 10740,'0'-24,"0"-1,25 25,0 0,0 0,0 0,0 0,-1 0,1 0,0 0,0 0,24-25,-24 25,0 0,0 0,0 0,-1 0,1 0,0 0,0 0,0 0,-1 0,1-25,0 25,0 0,-50 0,0 0</inkml:trace>
  <inkml:trace contextRef="#ctx0" brushRef="#br0" timeOffset="38719.3459">11535 10517,'-25'0,"25"25,0 0,0 0,0-1,0 1,0 0,0 0,0 0,-25-1,25 1,0 0,0 0,0 0,0-1,0 1,0 0,0 0,0 0,0-1,0 1</inkml:trace>
  <inkml:trace contextRef="#ctx0" brushRef="#br0" timeOffset="39241.0486">12328 10517,'0'0,"25"-25,-25 1,0-1,0 0,-25 25,25-25,-25 25,1 0,-1 0,0 0,0 0,0 25,1 0,-1-25,25 25,-25-25,25 24,-25 1,25 0,0 0,0 0,25-25,0 24,0-24,-1 0,1 0,0 0,0 0,-25-24,25 24,-1 0,-24-25,0 50,0-1,0 1,0 0,0 0,25 0,-25-1,0 1,0 0,25 0,-25 0,25-1,-25 1,25-25</inkml:trace>
  <inkml:trace contextRef="#ctx0" brushRef="#br0" timeOffset="39590.9171">12775 10542,'-25'0,"0"0,0 0,1 0,24 25,-25-25,25 25,0-1,25 1,-25 0,24-25,-24 25,25-25,0 0,-25 25,25-25,0 24,-1-24,-24 25,25-25,0 25,0-25,-25 25,0 0,0-1,-25 1,0 0,0-25,1 25,-1-25,0 0,0 25,0-25,1 0,-1-25</inkml:trace>
  <inkml:trace contextRef="#ctx0" brushRef="#br0" timeOffset="39981.801">13246 10641,'-25'0,"50"0,0 0,0 0,-1 0,1 0,0 0,0-25,0 25,-1 0,1 0,0 0,0 0,0 0,0 0,-1 0,1 0,0 0,0 0</inkml:trace>
  <inkml:trace contextRef="#ctx0" brushRef="#br0" timeOffset="40225.9184">13519 10517,'0'0,"-25"0,0 0,0 0,1 0,-1 0,0 0,25 25,-25-25,25 25,0 0,0-1,0 1,25 0,-25 0,0 0,25-1,0 1,-25 0,24 0,1-25</inkml:trace>
  <inkml:trace contextRef="#ctx0" brushRef="#br0" timeOffset="40680.9923">13742 10443,'0'-25,"25"25,0 0,0 0,-1 0,-24 25,25-25,0 25,0-1,0 1,-25 0,0 0,0 0,0-1,0 1,-25-25,25 25,-25 0,50-25,0 0,-1 0,1 0,0 0,-25 25,25-25,0 24,-25 1,0 0,0 0,0 0,0-1,-25 1,25 0,-25-25,0 25,0-25,25 25,-24-25,-1 0,0 24,0-24,0 0,1-24,-1-1</inkml:trace>
  <inkml:trace contextRef="#ctx0" brushRef="#br0" timeOffset="40980.2848">14263 10567,'0'0,"0"25,25-25,-25 24,0 1,0 0,0 0,25-25,-25 25,24-25,1 24,0-24,0 0,0 0,-1 0,1-24,0 24,0-25,-25 0,25 0,-25 0,0 1,0-1,0 0,0 0,0 0,-25 25,0-24,0 24,0 0,1 0</inkml:trace>
  <inkml:trace contextRef="#ctx0" brushRef="#br0" timeOffset="41674.5122">11063 11534,'-25'0,"50"25,0-25,0 0,0 0,-1 0,1 0,0 0,0 0,24 0,1 0,-25 0,49 0,-24 0,24-25,1 25,-1 0,25 0,-24 0,24 0,0 0,0-25,1 25,-1 0,25 0,-25 0,25 0,0 0,0-24,-25 24,25 0,0 0,0 0,1 0,-1-25,0 25,-25 0,25 0,-25 0,25 0,-25-25,0 25,1 0,-1 0,0 0,-24 0,-1 0,0 0,1-25,-1 25,-24 0,-1 0,1 0,0 0,-26 0,1 0,0 0,0-25,0 25,-50 0,0-24</inkml:trace>
  <inkml:trace contextRef="#ctx0" brushRef="#br0" timeOffset="48692.5541">10766 13171,'24'-25,"1"25,-25-24,25 24,-25-25,25 0,0 0,-25 0,-25 25,0 0,0 0,0 0,25 25,-24-25,-1 25,0-25,25 25,-25-25,0 25,25-1,0 1,0 0,25-25,-25 25,25-25,-25 25,25-25,0 25,-1-25,1 24,0-24,0 0,0 25,-1 0,1-25,0 25,-25 0,25-25,-25 24,0 1,0 0,0 0,-25 0,0-25,-24 24,24 1,0-25,0 25,-24 0,24-25,-25 25,25-25,-24 24,24-24,0 0,0 0,1 0,-1 0,25-24,0-1</inkml:trace>
  <inkml:trace contextRef="#ctx0" brushRef="#br0" timeOffset="49075.1092">11113 12725,'0'0,"0"-25,0 0,25 25,-25-25,0 1,24 24,-24-25,0 0,25 25,-25-25,25 0,0 25,-25-24,25 24,-1 0,1 24,0-24,-25 25,25-25,-25 25,25 0,0 0,-25-1,0 1,0 0,0 0,0 0,0-1,0 1,-25-25,25 25,0 0,-25 0,25-1,0 1,0 0,25-25,0 0,-1-25,1 25,0 0,0-25,24 25,-24-24,25 24,-1-25,1 25,-25-25,24 25,1 0,-25 0,24 0,-24 0</inkml:trace>
  <inkml:trace contextRef="#ctx0" brushRef="#br0" timeOffset="49825.1876">11014 14461,'24'0,"-24"-25,-24 25,-1 25,0 0,0 0,25 0,0-1,0 1,25 0,0 0,0-25,-25 25,24-25,1 24,0-24,-25 25,25-25,-25 25,25-25,-1 0,-24 25,0 0,0-1,0 1,-24-25,-1 25,0-25,0 0,0 25,1-25,-1 0,-25 25,25-25,1 0,-1 0,0 0,0 0,0 0,25-25,-24 25,24-25</inkml:trace>
  <inkml:trace contextRef="#ctx0" brushRef="#br0" timeOffset="50399.7679">11336 14213,'0'-25,"0"0,0 1,0-1,0 50,0-1,0 1,0 0,0 0,0 0,0-1,0 1,0 25,0-25,0 0,0-1,-25 26,25-25</inkml:trace>
  <inkml:trace contextRef="#ctx0" brushRef="#br0" timeOffset="50905.1629">11212 15875,'0'0,"-25"-25,0 25,25-25,-24 25,24-24,-25 24,0 0,0 0,25-25,-25 25,1 0,-1 0,25 25,0-1,0 1,0 0,25 0,-1 0,1-1,0 1,0 0,0-25,-25 25,24 0,-24-1,25-24,-25 25,0 0,0 0,-25-25,25 25,-24-1,-1 1,0-25,0 25,0-25,1 25,-1-25,0 0,0 25,0-25,1 0,-1 0,0 0,0 0,25-25</inkml:trace>
  <inkml:trace contextRef="#ctx0" brushRef="#br0" timeOffset="51180.9085">11510 15850,'0'0,"0"25,-25-25,25 25,-25-25,0 0,25 25,-24-25,-1 24,25 1,-25-25,25 25,25-25,0 0,-1 0,1 0,0-25,0 25,0-25,-1 1,-24-1,25 0,-25 0,0 0,0 1,0-1,0-25,0 25,0-24,-25 24,25 0,-24-24</inkml:trace>
  <inkml:trace contextRef="#ctx0" brushRef="#br0" timeOffset="51693.2592">12552 12948,'0'0,"0"-25,0 0,0 1,0-1,0 0,0 0,-25 0,25 1,-25 24,25-25,0 50,0-1,-25 1,25 0,0 0,0 24,0-24,0 25,0-1,0 1,0 0,0-1,0 26,0-1,0 1,0-1,0 0,25 26,-25-26,0 25,25 0,-25-24,0 24,25 25,-25-25,0 1,0-1,0 25,0 0,0-25,0 25,0-25,0 25,0 0,0 0,0 0,0 0,0-24,0 24,0 0,0-25,0 0,0 0,0 1,0-1,0-25,0 1,0-1,0 0,0-24,0 24,0-24,0-25,0 24,0-24,0 0,0 0</inkml:trace>
  <inkml:trace contextRef="#ctx0" brushRef="#br0" timeOffset="53078.2662">10741 11286,'-25'0,"0"0,0 25,1-25,-1 0,0 0,0 0,25 25,25 0,0-25,-25 24,25-24,-1 25,1-25,0 0,0 25,0-25,-1 0,1 0,25 0,-25 0,24 0,1 0,-1 0,1 25,24-25,-24 0,24 0,-24 0,25 0,-1 0,0 0,26 0,-26 0,25-25,-24 25,24 0,0 0,0 0,0 0,1-25,24 25,-25 0,25 0,-25-25,0 25,25 0,-24 0,-1 0,25-24,-25 24,0 0,-24 0,24 0,0 0,-24-25,-1 25,25 0,-24 0,-1 0,-24 0,24 0,-24 0,-1 0,1 0,0 0,-26 0,26 0,-25 0,0 25,-1-25,1 0,0 0,0 0,0 0,-50 0,0-25,0 25,0 0</inkml:trace>
  <inkml:trace contextRef="#ctx0" brushRef="#br0" timeOffset="55189.436">12800 13196,'0'0,"0"-25,24 25,-24-25,0 50,25-25,-25 25,0 0,0 0,0 0,0-1,0 1,0 0,0 0,0 0,0-1,0 1,0 0,0 0,0 0,0-1,0 1,25 0,-25 0,0 0,0-1,0-48,-25 24,25-25,-25 0</inkml:trace>
  <inkml:trace contextRef="#ctx0" brushRef="#br0" timeOffset="55925.2915">14486 13097,'0'0,"25"0,0 0,-25-25,25 25,0 0,-1 0,1 0,-25 25,25-25,-25 25,25-1,-25 1,0 0,0 0,0 0,0 0,-25-25,25 24,-25 1,25 0,-25-25,25 25,0 0,25-25,0-25,0 25,0 0,-25 25,0-1,0 1,0 0,-25-25,0 25,25 0,-25-25,0 24,1 1,-1-25,-25 25,25-25,0 25,1-25,24 25,-25-25,0 0</inkml:trace>
  <inkml:trace contextRef="#ctx0" brushRef="#br0" timeOffset="56211.1488">15057 13295,'25'0,"-25"25,0 0,-25-25,0 25,25 0,-25-1,25 1,0 0,25-25,-25 25,25-25,0 0,-1 0,1 0,0 0,-25-25,25 25,-25-25,25 25,-25-25,0 1,0-1,0 0,-25 0,25 0,-25 25,-25-24,26 24,-26-25,25 25,-24 0,-1 25,0-25,-24 0</inkml:trace>
  <inkml:trace contextRef="#ctx0" brushRef="#br0" timeOffset="57338.6559">12849 14560,'0'0,"25"0,0-24,0 24,-25-25,24 25,-24-25,25 25,-25-25,0 0,0 1,-25 24,1 0,-1 0,0 0,0 0,0 24,1-24,-1 25,0-25,25 25,-25-25,25 25,0 0,25-1,0-24,0 0,-1 25,1-25,0 0,0 0,0 0,-1-25,1 25,0 0,0 0,-25-24,25 24,-25 24,0 1,-25 0,25 0,0 0,0-1,0 1,0 0,25 0,-25 0,24-1,-24 1,0 0,25 0,-25 0,25-1,-25 1,25-25,-25 25,25 0</inkml:trace>
  <inkml:trace contextRef="#ctx0" brushRef="#br0" timeOffset="57804.33">15478 14635,'0'0,"-24"0,24 25,-25-25,0 0,0 0,25 24,-25-24,25 25,-24 0,-1 0,25 0,0-1,0 1,25 0,-1 0,1-25,0 25,0-25,0 0,-1 0,1 0,-25-25,25 25,0 0,0-25,-25 0,24 25,-24-25,25 1,-25-1,0 0,0 0,0 0,-25 1,1 24,24-25,-25 0,0 25,-25-25,26 25,-1 0,-25 0,25 0,-24 0,-1 25</inkml:trace>
  <inkml:trace contextRef="#ctx0" brushRef="#br0" timeOffset="58259.3879">13519 14635,'-25'0,"25"-25,25 25,-25-25,25 25,-25-25,25 25,-1-24,1 24,-25-25,25 25,0-25,0 0,-1 0,1 1,0 24,0-25,0 0,-1 0,1 0,0 25,0-25,0 1,-1-1,26 25,-25-25,0 0,-1 0,-24 1,25 24,0-25,0 0,-25 0</inkml:trace>
  <inkml:trace contextRef="#ctx0" brushRef="#br0" timeOffset="58488.3619">14015 13990,'0'-25,"25"25,0 0,-1 0,1 0,-25 25,25-25,0 25,0-25,-25 24,24 1,-24 0,25 0,-25 0,0 24,0-24,0 25,0-1,0 1,-25-25,1 24,-1 1</inkml:trace>
  <inkml:trace contextRef="#ctx0" brushRef="#br0" timeOffset="59361.9478">12527 15751,'0'0,"0"-25,25 25,-1-25,1 1,0 24,0 0,0 0,-1 0,1 0,0 24,0-24,0 25,-1-25,-24 25,25-25,-25 25,0 0,0-1,0 1,0 0,0 0,0 0,0-1,-25-24,25 25,0 0,0 0,-24-25,24 25,-25-25,0 24,0-24,0 0,25 25,-24-25,-1 0,50 0,-1 0,1 0,0 0,0 0,-25 25,25-25,-1 0,1 0,0 0,0 0,0 0,-1 0</inkml:trace>
  <inkml:trace contextRef="#ctx0" brushRef="#br0" timeOffset="64406.3104">12824 16173,'25'0,"0"0,0 0,0 0,-1 0,1 0,-25 24,25-24,-25 25,25 0,-25 0,0 0,0-1,0 1,0 0,0 0,-25-25,25 25,-25-25,0 25,1-25,-1 0,25 24,-25-24,0 0,0 0,1 0,24-24,-25 24,0 0,0-25</inkml:trace>
  <inkml:trace contextRef="#ctx0" brushRef="#br0" timeOffset="64690.3806">13395 16098,'25'0,"-25"25,-25 0,0-25,0 25,0-25,25 24,-24 1,-1-25,25 25,-25 0,25 0,25-25,0 0,-1 0,1 0,-25-25,25 25,-25-25,25 25,-25-25,0 0,0 1,0-1,0 0,0 0,0 0,0 1,-25-26,25 25,-25 0</inkml:trace>
  <inkml:trace contextRef="#ctx0" brushRef="#br0" timeOffset="66205.8103">13147 12204,'0'-25,"0"0,0 0,-25 1,0 24,25-25,-25 25,1 0,-1 0,0 25,0-25,25 24,-25-24,1 25,-1-25,25 25,-25-25,0 25,25 0,-25 0,1-1,-1 1,25 0,-25 0,0 0,25-1,-25 26,1-25,-1 24,0-24,0 25,0-1,1-24,-1 25,0-1,0 1,0-25,25 24,-25 1,1 0,-1-26,0 26,25 0,-25-1,0 1,25-25,-24 24,24 1,-25 0,25-1,-25 26,25-26,-25 1,25-1,-25 1,25 0,-24-1,24 1,-25-1,0 1,25 0,-25-1,25 1,-25 24,25-24,0-1,0 1,-24 0,24-1,0 1,0 0,0-1,0 26,0-26,0 1,0-1,0 26,0-26,0 1,0 24,0-24,0 0,0-1,0 26,0-26,0 1,0 0,0-1,0 26,0-26,0 1,0-1,0 1,0 0,0-1,0 1,0-1,0 1,0 0,0-1,0 1,0-1,0 1,0 0,0-26,0 26,0 0,0-1,0 1,24 0,-24-26,0 26,0 0,0-1,0 1,0-25,0 24,25 1,-25-25,0 24,0-24,25 25,-25-1,25-24,-25 25,0-26,25 26,-25-25,24 0,1-1,-25 1,25 0,0 0,0 0,-1-1,1-24,0 25,0-25,0 0,-1 0,1 0,0 0,0 0,25 0,-26-25,1 1,0 24,25-25,-26 0,26 0,-25 0,0 1,24-1,-24 0,25 0,-26 0,1 1,0-1,25 0,-26-25,1 26,0-1,0 0,0 0,-1 0,-24-24,25 24,0-25,-25 26,25-26,0 0,-25 1,24-1,1 1,-25-1,25 0,0 1,0-1,-1 0,1 1,0-1,0 1,0-1,0 25,-1-24,-24-1,25 0,-25 1,25-1,-25 1,0-1,25 0,-25 1,0-1,0-24,0 24,0-24,25 24,-25-24,0-1,0 1,24-1,-24 1,25 0,-25-1,25 1,-25-1,25 1,-25 24,0 1,25-26,-25 26,0-26,24 26,-24-1,0-24,0 24,0-24,0 24,0-24,0 24,0-24,0 24,0-24,0-1,0 1,0-1,0 1,0 24,0-24,0-1,0 26,0-1,0 1,-24-26,-1 26,25-1,-25 0,0 1,25-1,-25 1,1-1,-1 0,0 1,25 24,-25-25,0 1,1-1,-1 25,-25-24,25 24,0-25,1 25,-26 1,25-26,-24 25,24 0,-25 1,25-1,-24 0,-1 0,1 25,24-25,-25 25,1-24,-1 24,0 0,1 0,-1 0,1 0,-1 0</inkml:trace>
  <inkml:trace contextRef="#ctx0" brushRef="#br0" timeOffset="68734.2924">18728 14039,'0'0,"0"-49,0 24,0 0,0 0,0-24,0 24,0 0,0 0,0 1,0-1,0 0,-25 25,25-25,-25 25,25-25,-25 25,25-24,-24 24,-1 0,0 0,0 0,25 24,-25-24,1 25,24 0,-25 0,0 0,25-1,0 1,0 0,0 0,0 0,0-1,25 1,-25 25,25-25,-1-1,1 1,0 0,0 0,0 0,-1-1,-24 1,25 0,0 0,0 0,-25-1,25 1,-1 0,-24 0,0 0,0 0,-24-25,-1 0,0 24,0-24,0 0,1 0,-26 25,0-25,1 0,24 0,-25 0,1 0,-1 0,1 0,-1 0,25 0,0 0,1-25,24 1</inkml:trace>
  <inkml:trace contextRef="#ctx0" brushRef="#br0" timeOffset="68994.2012">19001 13791,'0'0,"25"-24,-1-1,1 0,-25 0,0 0,0 1,0-1,0 0,0 0,25 25,0 25,-25 0,25 0,-25-1,24 1,1 25,-25-25,25 24,-25-24,0 25,25-26,-25 26,0-25,0 24,0 1,0-25,0 0,0 24,0-24,-25 0,25 0,-25-1,25 1</inkml:trace>
  <inkml:trace contextRef="#ctx0" brushRef="#br0" timeOffset="70305.8195">18976 14163,'0'-49,"0"98,0-123,0 49,25 25,0-25,-1 25,1 0,0-24,0 24,0 0,24-25,-24 25,0 0,24-25,-24 25,0 0,0-25,0 25,-1 0,1 0,0 0,-50 0,0 25,1-25,-1 0,25 25,-25-25,0 25,25-1,0 1,25 0,0-25,0 0,-1 0,-24-25,25 25,-25-25,25 50,0 0,0-25,-25 25,24-25,1 25,0-25,0 0,0 0,-1 0,1-25,0 0,0 0,-25 0,25 1,-25-1,24 0,-24 0,25 0,-25 1,0-1,0 0,0 0,0 0,0-24,0 24,0 0,0 0,0 1,0-1,0 0,0 0,0 0,0 1,0 48,0 1,0 0,0 0,-25 0,25 24,0-24,-24 0,24 24,0-24,-25 0,25 0,0 0,0 24,0-24,0 0,0 0,0-1,-25-24,25 25,0-50,0 1,25 24,-25-25,0 0,25 25,-25-25,24 25,-24-25,25 25,0-24,0 24,0 0,0 0,-1 0,1 24,0-24,0 0,-25 25,25 0,-1 0,-24 0,0-1,0 1,0 0,0 0,0 0,0-1,0 1,-24 0,-1 0,0-25,25 25,-25-25,25-25,-25 25,25-25,0 0,0 0,0-24,25 24,0-25,-25 26,25-26,0 0,-1 26,26-26,-25 0,0 26,-1-26,1 25,0-24,-25-1,25 25,0 0,-25 1,0-26,24 50,-24-25,0 0,-24 1,-1 24,0 0,-25 24,26-24,-1 25,0 0,0 0,0 0,1-1,24 26,-25-25,25 0,0 24,0-24,0 0,0 0,25-1,-1 1,-24 0,25 0,25 0,-25-1,-1 1,1-25,0 0,25 25,-26-25,1 0,0-25,0 25,0 0,-25-25,24 25,1-24,-25-1,0 0,25 25,-25-25,0 0,0 1,0-1,-25 0,0 0,1 25,24-25,-25 25,0 0,0 0,25 25,0 0,0 0,-25 24,25-24,0 0,0 0,0 0,25-1,-25 26,25-25,0 0,-25-1,25 1,-1 0,1 0,-25 0,25-25,0 0,0 24</inkml:trace>
  <inkml:trace contextRef="#ctx0" brushRef="#br0" timeOffset="71404.2993">21357 13171,'0'0,"0"-25,-25 1,1-26,-1 25,0 0,0 1,0-26,-24 25,24 0,0 1,-24 24,-1-25,25 0,-24 25,-1-25,-25 25,26-25,-26 25,26 0,-26 0,1 0,0 0,-1 0,1 0,-1 25,1-25,0 25,-1-25,1 0,-26 25,26 0,0-25,-26 24,1 1,25 0,-25 0,-1 0,1-1,0 1,0 0,-1 0,1 24,0-24,0 0,0 0,24 0,-24-25,25 25,-1-1,26-24,-26 25,26-25,-1 25,0-25,26 25,-26-25,25 0,0 0,0 25,1-25,-1 0,0 0,25 24,0 1,0 0,25-25,0 25,-25 24,24-24,-24 0,25 25,-25-26,0 26,25 0,-25-1,0 1,0-1,0 26,0-26,0 1,0 24,0-24,-25 24,25-24,-25 0,25 24,-24-24,24-1,0-24,-25 25,25-1,0 1,0-25,0 24,0-24,0 25,0-25,0-1,0 1,0 0,0 0,0 0,0-1,25-24,-25 25,24-25,1 0,0 0,0 0,0-25,0 25,24-24,-24 24,25 0,-26-25,26 25,-25 0,24-25,1 25,0 0,-1-25,1 25,24 0,1-25,-26 25,26 0,-1 0,25-24,-24 24,-1 0,25 0,-24 0,24 0,0 0,-24 0,24 0,0 24,-25-24,26 0,-1 0,-25 25,26-25,-26 0,25 0,0 0,-24 0,-1 25,25-25,-24 0,-1 0,1 0,24 0,-25 0,1 0,-1 0,1 0,-1 0,0 0,-24 0,0 0,-1 0,1 0,-1 0,-24 0,0-25,0 25,0-25,-25 1,0-1,0 0,0 0,0 0,-25 1,25-26,-25 0,25 26,-25-26,0 0,25 1,-24-1,-1 1,25-26,-25 1,25-1,-25 1,25-1,-25 1,25 0,-24-26,24 26,-25 0,25-1,-25 1,25-1,-25 26,0-26,25 26,-24-26,-1 26,0-1,0 0,25 26,-25-26,1 25,-1-24,25 24,-25 0,0 0,25 0,-25 1,1 24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7:53:50.41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943 6623,'-25'0,"0"0,25-25,-24 25,-1 0,0 0,25 25,0 0,0-1,0 1,25 0,-25 0,0 0,25-1,-1 1,-24 0,25 0,0 0,0 0,0-1,-1 1,1 0,0-25,0 25,0-25,-1 0,1 0,0 0,0-25,-25 0,0 0,25 1,-25-1,0 0,0 0,0-25,0 26,-25-1,25 0,-25 25,25-25,0 0,-25 25,25-24,25-1,0 25,0 0,-1 0,1 0,0 0,0 0,0 25,-1-25,1 0,0 0,0 24,0-24,-1 25,1-25,-25 25,0 0,0 0,0-1,-25-24,1 25,-1-25,25-25,-25 25,25-24,0-1,-25 25,25-25,0 0,0 0,0 1,25-1,-25 0,25 25,-25-25,25 25,-25-25,24 25,1 0,0 0,0 0,0 0,-1 0,1 0,0 0,0 0,-25-24,-25 24,25-25,-25 25,25-25,-25 25,1-25,-1 0,0 25,25-24,-25-1,0 25,1-25,-1 0,25 0,0 1,0-1,0 0,25 0,-1 0,1 25,-25-24,25-1,0 25,-25 25,0-1,25 1,-25 0,0 0,0 0,0-1,24-24,-24 25,25-25,0 0,-25 25,25-25,0 0,-1 0,1 0,0 0,0 0,-25 25,25-25,-25 25,-25-25,25 24,-25-24,25-24,-25 24,25-25,0 0,-25 0,25 0,0 1,0-1,0-25,0 25,0 1,0-1,0 0,0 0,0 0,0 1,0-1,0 0,0 0,0 50,0 0,0 0,0-1,25-24,-25 25,25-25,0 25,0-25,0 0,-1 0,1 25,0-25,0 0,0 0,-1 0,1 0,0 0,0 0,0 25,-25-1,0 1,0 0,0 0,-25 0,25-1,-25 1,0 0,25 0,-25-25,25 25</inkml:trace>
  <inkml:trace contextRef="#ctx0" brushRef="#br0" timeOffset="1963.4392">2084 5655,'0'0,"0"-24,-25 24,0-25,1 0,-1 25,25-25,0 50,25-25,-1 0,1 0,0-25,-50 25,25 25,-25-25,25 25,0 0,0-1,25 1,-25 0,0 0,0 0,25-1,-25 1,25 0,0-25,-25 25,24 0,1 0,0-25,0 24,0-24,-1 0,1 0,0 0,0 0,0 0,-1-24,1 24,-25-25,25 0,-25 0,0 0,25 0,-25 1,0-26,0 0,-25 26,25-26,-25 0,25 26,-25-26,25 25,-24 0,-1 1,25-1,-25 0,25 0,-25 25,0-25,1 25,-1 0,50 0,-25 25,24-25,-24 25,25 0,0 0,0-1,0 1,-1-25,-24 25,25 0,0 0,0-1,0 1,-1-25,-24 25,25 0,0 0,0-1,0 1,-25-50,0 1,0-1,0 0,0 0,0 0,24 1,1 24,-25 24,25-24,0 0,0 25,-1-25,1 0,0 0,0 0,-25-25,25 25,-25-24,24-1,-24 0,0 0,0 0,0 1,0-1,-24 25,24 25,-25-25,25 24,0 1,-25 0,25 0,0 0,0-1,25-24,-25 25,25-25,-1-25,1 25,0-24,0-1,0 0,0 25,-25-25,24 0,1 1,0-1,-25-25,25 50,-25-25,0 1,0-1,0 0,0 50,-25 0,0-1,25 1,-25 0,25 0,0 0,0-1,0 1,25-25,-25 25,25-25,-25-25,25 25,0 0,-25-25,24 1,1-1,0 0,-25-25,25 26,-25-1,0-25,0 1,0 24,0-25,0 1,0-1,-25 25,0-24,25 24,-25 0,25 0,0 0,-24 0,-1 1,25-1,-25 25,0 0,25-25,-25 25,25 25,25-25,-25 25,0-1,25-24,-25 25,25 0,0 0,-25 0,24 0,1-1,-25 26,25-25,0 0,0-1,-1 1,1 0,0 0,0 0,-25-1,25-24,-25 25,24-25</inkml:trace>
  <inkml:trace contextRef="#ctx0" brushRef="#br0" timeOffset="2238.3172">3423 4762,'0'-24,"0"48,-24-24,-1 25,25 0,-25 0,25 0,0 0,0-1,0 1,0 0,25-25,0 0,-1 0,1 0,0 0,0-25,0 0,-1 1,1 24,0-25,0 0,0 0,-1-25,1 26,0-1,0 0</inkml:trace>
  <inkml:trace contextRef="#ctx0" brushRef="#br0" timeOffset="3759.1067">2332 7169,'-25'0,"25"-25,-25 25,25-25,0 50,25 0,-25-1,25-24,0 25,0-25,-1 25,1-25,0 0,0 0,0 0,-1 0,-24-25,25 25,-25-25,0 1,0-1,0 0,25 25,0 0,0 0,-1 0,1-25,0 25,0 0,0-25,-25 1,0-1,0 0,0 0,0 0,0 1,0-1,0 0,-25 0,25 0,-25 0,25 1,-25 24,25-25,-25 25,25-25,-24 25,48 0,-24 25,25 0,0-1,0 1,-25 0,25-25,-1 25,1 0,0 0,0-1,0 1,-1-25,1 25,0 0,0 0,-50-25,0 0,0 0,1-25,-1 25,25-25,-25 25,25-25,0 0,0 1,0-1,25 0,-25 0,25 25,-25-25,24 25,1 0,-25-25,25 25,0 0,0 25,0-25,-25 25,24-25,-24 25,0-50,0 0,25 25,-25-25,0 1,0-1,0 0,0 0,0 0,25 25,-25-24,25 24,0 24,-1-24,1 25,0-25,0 0,0 0,-1 0,1-25,0 25,0-24,-25-1,25 25,-25-25,24 0,1 0,-25 1,0-1,0 0,0 0,-25 0,1 25,-1 0,25 25,-25-25,25 25,-25-25,25 25,0 0,-25-25,25 24,0 1,0 0,25-25,-25 25,25 0,-25-1,25 1,0 0,-1 25,-24-26,25 1,0 0,-25 25,25-25,-25-1,25 1</inkml:trace>
  <inkml:trace contextRef="#ctx0" brushRef="#br0" timeOffset="4555.8515">2580 7913,'0'0,"0"24,0 1,0 0,0 25,0-25,25-1,-25 1,25 25,-25-25,24-1,1 1,-25 0,25 0,-25 0,25-25,-25 24,25-24,-25 25,24-25,-48-25,-1 1,0-1,0 0,0 0,25-24,-24 24,-1 0,-25 0,25-24,1 24,24 0,-25-25,0 25,0 1,25-1,-25 0,25 0,0 0,0 1,0-1,25 25,-25-25,25 25,0-25,0 25,-1-25,1 25,0 25,0-25,0 25,-1-25,1 25,0 0,-25-1,25 1,0 0,-25 0,0 0,0-1,0 1,0 0,0 0,0 0,0 0,-25-1,25 1,-25-25,25 25,-25-25,0 25,1-25,-1 0,25-25,25 25,-1 0,1-25,0 25,0 0,0 0,-1 0,1 25,0-25,0 0,0 25,-1-25,1 0,0 25,0-25,0 0,-25 24,25-24,-1 0</inkml:trace>
  <inkml:trace contextRef="#ctx0" brushRef="#br0" timeOffset="5113.7921">2977 7789,'0'0,"-25"-25,25 0,-25 25,25-25,-25 0,1 1,-1 24,50 24,-25 1,24-25,-24 25,25 0,0 0,0-1,0 1,0-25,-1 25,1 0,0 0,0-1,24 1,-24 0,-25 0,25-25,0 25,0 0,-1-1,-24 1,0 0,-24-25,-1 0,0 0,0-25,0 25,1-25,-1 1,25-1,-25 25,25-25,0 0,0 0,25 25,-25-25,0 1,25 24,-25-25,24 0,-24 0,0 0,25 1,-25-1,0 0,0 0,0 0,0 1,0-1,0 0,0 0,-25 25,1 0,24 25,0 0,24-25,-24 25,0-1,25 1,-25 0,25 0,0-25,0 25,-25-1,24 1,1 0,0 0,0-25,0 25,-1-25,1 24</inkml:trace>
  <inkml:trace contextRef="#ctx0" brushRef="#br0" timeOffset="5798.6937">3572 7342,'0'-25,"-25"25,1 0,-1 25,25 0,-25-25,25 25,0 0,0-1,25 1,-25 0,25-25,-25 25,24-25,-24 25,25-25,0 0,0 0,0 0,-1-25,-24 0,0 0,0 0,0 1,25 24,-25-25,25 25,0-25,0 25,-1 0,1 0,-25 25,25-25,0 0,0 0,-1 0,1 0,0 25,0-25,0 0,-25 24,25-24,-25 25,-25-25,0 0,0 0,0 0,0 0,1 0,-1-25,0 1,0-1,25 0,0 0,0 0,25 25,-25-24,0-1,25 25,-25-25,0 0,25 25,-25-25,24 25,-24-24,25 24,-25-25,25 25,0 0,0 0,0 25,-1-1,1 1,0 0,-25 0,25-25,-25 25,25-1,-25 1,24 0</inkml:trace>
  <inkml:trace contextRef="#ctx0" brushRef="#br0" timeOffset="6079.3543">3919 6598,'0'0,"-24"0,24 25,24 0,1-1,-25 1,25 0,0 0,-25 0,25-1,0 1,-1 0,-24 0,25 0,0 0,0-1,0 1,-1 0,-24 0,25 0,0-1,0 1</inkml:trace>
  <inkml:trace contextRef="#ctx0" brushRef="#br0" timeOffset="7058.4241">4192 7193,'25'0,"-25"-24,25 24,0-25,-25 0,25 25,-25-25,24 0,-24 1,25 24,-25-25,0 0,25 0,-25 0,25 1,-25-1,0 0,0 0,0 0,0 0,-25 25,25 25,0 0,0 0,0 0,0 0,0-1,25-24,0 0,-25-24,24 24,-24-25,0 0,0 0,25 0,-25 0,0 1,25 24,-25-25,0 0,25 25,0 0,-25-25,24 25,1 0,0 0,0 0,-25 25,25-25,-25 25,0 0,0-50,-25 25,25-25,0 0,0 0,25 25,-25-24,0-1,24 25,-24-25,25 25,0 0,-25 25,25-25,0 0,-1 0,-24-25,25 25,-25-25,0 0,0 1,0-1,0 0,0 0,0 0,0 1,0-1,0 50,25-25,0 24,0-24,-1 25,1-25,0 0,0 0,0 0,0 0,-25-25,24 25,-24-24,0-1</inkml:trace>
  <inkml:trace contextRef="#ctx0" brushRef="#br0" timeOffset="7621.9719">3324 8930,'0'0,"-25"24,-24 1,24 0,0 0,0 0,1 0,-1-25,0 24,0-24,25 25,-25-25,25 25,-24-25,48 0,1-25,0 0,25 1,-26-26,26 25,0-25,-1 1,1-1,-1-24,26 24,-26-24,26-1,-1 26,1-26,-1 1,0-25,26 24,-26 1,1-25,24 24,-25 1,1-1,-1 1,0 0,1 24,-26-24,1 24,24 0,-24 1,-25 24,24-25,-24 26,25-26,-25 25,0 0,-1 1,1-1,0 0,-25 0,25 25,-50 0,25 25</inkml:trace>
  <inkml:trace contextRef="#ctx0" brushRef="#br0" timeOffset="11116.9204">3523 9649,'0'-25,"-25"0,0 25,25-24,-25 24,0 0,1 0,-1 0,0 24,0-24,25 25,-25 0,1 0,24 0,0-1,-25 1,25 0,0 0,25 0,-25-1,24-24,-24 25,25-25,0 25,0-25,0 25,-1-25,1 25,0-25,0 0,0 24,-1-24,1 25,0-25,0 0,-25 25,25-25,-1 0,-24 25,0 0,-24 0,-1-1,0-24,0 25,0-25,1 25,-1-25,0 0,0 25,0-25,1-25,-1 0</inkml:trace>
  <inkml:trace contextRef="#ctx0" brushRef="#br0" timeOffset="12087.286">3647 9798,'0'0,"24"0,-24 25,25-25,0 24,0-24,0 0,-1 0,1 0,0 0,0 0,0 0,-25-24,24 24,1-25,-25 0,0 0,0 0,-25 25,1-24,-1 24,0 0,25 24,25-24,0 25,-25 0,24-25,1 25,0 0,0-1,0 1,0 0,-1-25,26 25,-25 0,0-1,-25 1,24 0,1 0,-25 0,25 24,-25-24,0 0,0 0,0 0,0-1,0 1,-25-25,25 25,-25-25,1 0,-1 0,0-25,0 0,0 1,25-1,-24-25,24 25,0-24,-25 24,25-25,0 25,0-24,0 24,0 0,0 0,0 1,0-1,0 0,0 0,25 25,-25-25,24 25,1 0,-25-24,25 24,0 0,0 24,-1-24,1 0,0 0,0 25,0-25,-25 25,24-25,1 0,-25 25,25-25,-25 25,25-1,-25 1,0 0,-25-25,0 0,25 25,-25-25,1 0,-1-25,0 25,0-25,25 0,-25 1,1-1,-1-25,25 1,-25-1,0 0,25-24,-25 24,25 1,-24-1,24 1,-25-1,25 0,0 1,-25 24,25 0,-25 0,25 1,0-1,-25 0,25 0,0 0,-25 25,25 25,25-25,-25 25,0 0,25 0,-25-1,25 1,-25 0,25 0,0 24,-1-24,1 25,0-1,0-24,0 25,24-1,-24 1,0-25,0 24,-1-24,26 25,-25-25,0-1,-1 1,1 0,0 0,0-25,0 0,-1 0</inkml:trace>
  <inkml:trace contextRef="#ctx0" brushRef="#br0" timeOffset="12788.2888">4614 9575,'0'0,"0"-25,-25 0,25 0,0 0,-25 1,25-1,-24 25,24-25,-25 25,25-25,-25 25,0 0,25 25,0 0,0 0,0-1,25-24,0 25,0-25,-25 25,24-25,1 0,0 0,0 0,0-25,-25 0,24 1,1 24,0 0,0 0,0 0,-1 0,1 0,-25 24,0-48,0-1,0 0,0 0,25 25,0 0,-25 25,25-25,-25 25,0 0,24-25,-24-25,0 0,25 0,-25 0,0 1,0-1,25 25,-25-25,0 0,25 25,0 0,0 0,-25 25,24-25,-24 25,25-25,-25 25</inkml:trace>
  <inkml:trace contextRef="#ctx0" brushRef="#br0" timeOffset="12988.6542">4168 9599,'0'0,"0"-24,0-1,0 0,0 0,0 0,24 25,-24-24,25-1,0 0,0 0,0 0,-1 1</inkml:trace>
  <inkml:trace contextRef="#ctx0" brushRef="#br0" timeOffset="13510.8642">5457 8806,'0'24,"25"-24,-25 25,25-25,-25 25,25-25,0 0,-25 25,24-25,1 0,0 0,0 0,-25-25,25 0,-25 0,0 1,0-1,0 0,0 0,0 0,0 1,0-1,0 0,0 0,0 0,0 1,0-1,0 50,0-1,24-24,-24 25,25-25,-25 25,25-25,-25 25,25 0,0-25,-25 24,24-24,1 25,0 0,0 0,0 0,-25-1,0 1,0 0,-25-25,0 25,0-25,0 25,1-25</inkml:trace>
  <inkml:trace contextRef="#ctx0" brushRef="#br0" timeOffset="13650.1572">5209 8508,'25'0,"-25"-25,25 0</inkml:trace>
  <inkml:trace contextRef="#ctx0" brushRef="#br0" timeOffset="14209.7625">6202 7863,'-25'0,"0"25,0 0,25-1,-25 1,25 0,-25 0,25 0,0 0,0-1,0 1,0 0,25-25,-25 25,25-25,0 25,0-25,0 24,-1-24,1 25,0-25,0 0,-25 25,25-25,-1 0,1 25,0-25,-25 25,0-1,0 1,-25 0,0 0,1 0,-1-25,0 24,0 1,0-25,1 0,-1 0</inkml:trace>
  <inkml:trace contextRef="#ctx0" brushRef="#br0" timeOffset="14458.6789">6276 7739,'0'-25,"0"0,25 25,-25 25,25-25,-1 25,-24 0,25-25,0 25,0-1,0 1,-1 0,-24 0,25 0,0-1,0 1,0 0,-25 0,24 0,1 0,-25-1,25 1</inkml:trace>
  <inkml:trace contextRef="#ctx0" brushRef="#br0" timeOffset="15740.0433">6450 8111,'24'-25,"-24"1,25-1,-25 0,25 25,-25-25,25 0,-25 0,25 1,-25-1,24 25,-24-25,25 0,-25 0,25 25,-25-24,0-1,0 50,0-1,-25 1,25 0,0 0,25-25,-25 25,25-25,0 24,-1-24,1 0,0 0,-25-24,0-1,-25 25,0 0,25-25,-24 25,24-25,24 25,-24 25,25-25,0 0,-25 25,25-25,0 0,-1-25,1 25,-25-25,25 0,-25 1,0-1,0 0,0 0,0 0,0 1,0-1,0 0,-25 0,25 0,-25 1,25-1,0 0,-24 0,-1 25,25-25,-25 1,0 24,0-25,1 25,-1 0,25-25,0 50,25-25,-1 25,1-1,-25 1,25-25,0 25,0 0,-25 0,24-1,1 1,0 0,-25 0,25 0,0-1,-25 1,24-25,-24 25,25 0,-25 0,0-1,25-24,-25-24,0-1,0 0,25 25,-25-25,25 25,-1 0,1 0,0 0,0 25,-25 0,25-25,-25 25,0-1,0 1,0 0,0 0,0 0,-25-25,0-25,25 0,-25 0,25 0,0 1,-25-1,25-25,0 25,0-24,0 24,0 0,0-24,0 24,0-25,0 25,0 1,0-1,0 0,0 0,0 0,0 1,0-1,0 0,0 0,-24 25,24 25,0 0,0 0,0-1,0 1,0 0,0 0,0 0,0-1,24 1,-24 0,25-25,0 25,0 0,0-25,0 0,-1 0,1 0,0 0,0 0,24-25,-24 25,0-25,-25 0,25 0,0 1,-1-1,-24 0,0 0,25 0,-25 1,0-1,-25 0,1 0,-1 25,0 0,0 0,25 25,-25-25,25 25,0 0,0-1,0 1,0 0,0 0,25-25,-25 25,25-1</inkml:trace>
  <inkml:trace contextRef="#ctx0" brushRef="#br0" timeOffset="16352.7484">5259 10740,'0'0,"0"-24,-25 24,25-25,25 25,-25 25,25-1,0 1,-1 0,1 0,0 0,0-1,0 1,-1 0,1 0,25 0,-25-1,-1-24,1 25,0-25,-25 25,25-25,0 0,-25-25,0 0,0 1,0-1,0 0,-25 0,25 0,-25 1,25-1,-25-25,0 25,1 1,-1-1,25 0,-25 0,0-24,0 24,25 0,-24 0,24 0,0 1,0-1,0 0,0 0,24 25</inkml:trace>
  <inkml:trace contextRef="#ctx0" brushRef="#br0" timeOffset="17336.8233">5854 10740,'0'-24,"0"-1,0 0,0 0,0 0,0 1,-25 24,25-25,-24 25,24 25,0-1,0 1,0 0,0 0,0 0,24-25,-24 24,25-24,-25 25,25-25,0 0,0 0,-1 0,1 0,0-25,0 1,-25-1,25 25,-25-25,24 0,-24 0,0 1,0-1,-24 25,24-25,-25 0,0 0,0 25,25-24,-25 24,50-25,0 25,0 0,0 25,-1-25,1 0,0 0,0 24,0-24,0 0,-1 25,1 0,0-25,-25 25,0 0,0-1,-25-24,0 0,1-24,-1 24,25-25,0 0,0 0,-25 25,25-25,0 1,0-1,0 0,25 0,-25 0,0 1,0-1,25 0,-1 0,1 25,0 0,-25 25,25-25,-25 25,25-25,-25 25,24-25,-24 24,25-24,0 0,-25-24,25 24,-25-25,25 0,-25 0,24 0,-24 1,0-26,0 0,0 1,0 24,0-25,0 1,0-1,0 0,0 26,-24-26,24 25,0 0,-25 1,0-1,0 25,0 0,1 0,-1 0,25 25,-25-25,0 24,0-24,25 25,0 0,0 0,25 0,0-1,-25 1,25 0,0 0,-1 0,1 24,0-24,0 25,24-25,-24 24,0 1,0-25,24 24,-24 1,0-1,0-24,0 25,-1-25,1-1,0 1,0 0,-25 0,25 0,-1-1,-24 1,0 0</inkml:trace>
  <inkml:trace contextRef="#ctx0" brushRef="#br0" timeOffset="17609.6148">6549 10319,'0'-25,"0"0,0 0,0 1,25 24,-25-25,0 0,24 25,-24-25,0 0,25 1,-25-1,25 0,-25 0,25 25,-25 25,25-25,-1 0,-24 25,25-25,0 0,-25 25,25-25,0 24,-25 1,24-25,1 25,0 0,0 0,-25-1</inkml:trace>
  <inkml:trace contextRef="#ctx0" brushRef="#br0" timeOffset="18297.8338">6896 10046,'0'0,"25"0,0 0,-1 0,-24-25,25 25,-25-25,25 25,-25-25,25 1,0-1,-25 0,24 25,-24-25,0 0,0 1,0-1,0 0,-24 25,-1 0,0 25,0 0,25-1,-25-24,25 25,0 0,0 0,0 0,25-25,-25 24,25-24,0 0,0-24,-1 24,1 0,0-25,0 0,0 25,0-25,-1 0,1 1,0-1,0 0,0 25,-1-25,1 0,0 1,0-1,-25 0,25 0,-25 0,0 50,-25-25,25 25,0 0,-25-25,25 25,0-1,0 1,0 0,25-25,-25 25,25-25,-25 25,24-25,1 0,0 0,-25-25,25 25,-25-25,25 0,-25 0,0 1,0-1,0 0,0-25,-25 26,25-26,-25 25,0 0,25-24,-25 24,1 0,-26-24,25 24,0 25,1-25,-26 0,25 25,-24 0,24 0,-25 0,25 0,-24 0,24 25,0-25,0 25,0-25,1 25,-1-25,0 24,0 1</inkml:trace>
  <inkml:trace contextRef="#ctx0" brushRef="#br0" timeOffset="18794.1256">6053 11757,'0'0,"-25"25,-25-25,25 25,-24 0,24-25,0 0,0 0,1 25,-1-25,25-25,25 0,-1 0,1 0,0-24,25 24,-1-25,1 1,24-26,-24 26,24-26,1 26,-1-26,25 1,-24-1,24 1,0-25,-24 24,24 1,0 0,0-26,-24 26,24 0,0-1,0 1,-24-1,24 26,-25-26,1 26,-26-1,1 25,0 0,-1 1,-24-1,0 25,-25-25,0 50,-25 0</inkml:trace>
  <inkml:trace contextRef="#ctx0" brushRef="#br0" timeOffset="19256.1861">6350 11658,'0'0,"-49"50,-1-1,1 1,-1 0,0-1,1-24,-1 0,25 24,-24-24,24 0,0 0,0 0,0-25,25 24,-24-24,24 25,0-50,24 25,1-24,0-1,0 0,0 0,24 0,1 1,-1-26,1 0,25 1,-1-1,0 1,1-1,-1 0,25-24,1 24,-26-24,25 24,0 1,1-26,-1 1,0-1,0 1,1 24,-1-24,0 0,0-1,0 26,-24-26,24 26,-25-1,1 0,-1 1,-24 24,0 0,-1-24,1 49,-25-25,-1 0,1 25,-50 0,25 25,-24-25,24 25,-25-25,0 0,25 24,-25-24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5T10:28:17.3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1811 2431,'0'-25,"0"0,0 0,0 50,0 0,0 0,0 0,0-1,0 26,25-25,-25 24,0-24,0 0,0 0,0 25,0-26,0 1,0 0,0 0,25-25,-25 25,0-50,-25 0,0 0,25 0,0 1,-25-26,25 25,0 0,0-24,0 24,0-25,0 25,0 1,0-26,0 25,25 0,-25 1,0-1,0 0,25 25,-25-25,0 0,0 1,25 24,0 0,-25 24,24 1,1-25,-25 25,25 0,-25 0,25-1,-25 1,25 0,-25 0,24 0,-24-1,0 1,0 0,25 0,-25 0,0-1,0 1,0 0,0-50,0 0,0 1,0-26,0 25,0 0,0 1,25-26,-25 25,0 0,25-24,-25 24,25 0,-25 0,24 1,-24-1,25 0,0 25,0 25,-25 0,25-25,-25 24,0 1,24 25,-24-25,0 24,25-24,-25 25,0-26,0 26,0-25,25 24,-25-24,0 0,0 0,25 25,-25-26,25 1,-25 0,24-25,1 25,0-25,0 0</inkml:trace>
  <inkml:trace contextRef="#ctx0" brushRef="#br0" timeOffset="644.3729">2654 2654,'0'0,"25"-25,-25 0,25 1,-25-1,0 0,25 0,-25 0,-25 25,0 0,0 0,1 25,-1 0,0-25,25 25,-25-25,25 25,0-1,-25-24,25 25,0 0,0 0,0 0,25-25,0 0,0 0,0 0,-1 0,-24-25,25 25,-25-25,0 0,25 0,-25 1,0 48,0 1,25-25,-25 25,25-25,-25 25,24 0,1 0,0-25,0 0,0 0,-1 0,1-25,0 25,0-25,0 0,0 0,-25 0,24 1,-24-1,25 0,-25 0,0 0,0 1,0-1,0 0,-25 25,1 0,-1 0,0 0,25 25,-25 0,25-1,0 1,0 0,0 0,0 24,25-24,-25 25,0-25,25 24,-25-24,0 25,25-25,-25 24,0-24,24 0,-24 0,0 24,25-24,-25 0,0 0,0-1,0-48,-25 24,25-25,-24 0,24 0</inkml:trace>
  <inkml:trace contextRef="#ctx0" brushRef="#br0" timeOffset="1172.1769">2853 2679,'0'-25,"-25"0,25 0,0 1,0-1,25 25,0-25,-1 25,1 0,0 0,0 0,0 0,0 0,-1 0,1 0,0 0,0 0,0 0,-1 25,1-25,0 25,0-25,-25 24,25-24,-25 25,24 0,-24 0,0 0,-24 0,-1-1,0 1,0-25,0 25,1-25,-1 0,25-25,-25 25,25-25,0 1,0-1,0 0,0 0,25 25,0-25,-1 0,-24 1,25 24,0-25,0 25,0-25,-1 0,1 25,-25-25,25 25,0 0,0 0,-25 25,0 0,0 0,24 0,-24-1,0 26,0-25,25 0,-25 0,0 24,25-24,-25 25,0-26,25 26,-25-25,0 24,25-24,-25 25,24-25,-24 24,25-24,-25 0,0 0,25-1,-25 1,0 0,0-50,-25 0,25 1</inkml:trace>
  <inkml:trace contextRef="#ctx0" brushRef="#br0" timeOffset="1436.0776">3324 2679,'-25'-25,"25"0,0 0,0 1,0-1,25 25,0 0,0 0,0-25,-1 25,1 0,0 0,0 25,0-25,-1 25,1-25,-25 24,25 1,-25 0,0 0,0 0,0 0,0-1,0 1,-25 0,25 0,-25 0,1-1,24 1,-25-25,25 25</inkml:trace>
  <inkml:trace contextRef="#ctx0" brushRef="#br0" timeOffset="2298.8845">3547 2679,'25'0,"0"0,-25 25,0 0,25-25,-25 24,0 1,25 0,-25 0,0 0,0-1,24-24,-24 25,0 0,0 0,25-25,-25 25,0-50,25 25,-25-25,0 0,0 0,0 1,0-1,0 0,0 0,25 25,0 0,-1 0,-24 25,25-25,-25 25,25-25,-25 25,0-1,25-24,-25 25,0 0,25-25,-1 0,-24-25,0 0,0 1,25-1,-25 0,0 0,0 0,0 1,25 24,-25-25,0 50,25-1,0 1,-25 0,25 0,-1 0,-24-1,25 1,-25 0,25-25,-25 25,25-25,0 0,-1 0,1-25,0 25,-25-25,25 0,-25 1,25-1,-1 0,-24 0,25 25,-25-25,0 1,0-1,0 0,-25 25,25 25,-24 0,24-1,0 1,-25 0,25 0,0 0,0-1,0 26,0-25,0 24,0-24,0 25,0-1,25-24,-25 25,24-25,-24 24,0-24,25 0,-25 24,0-24,25 0,-25 0,0 0</inkml:trace>
  <inkml:trace contextRef="#ctx0" brushRef="#br0" timeOffset="2457.5131">3895 2555,'0'0,"-25"0,25-25,0 0,0 0,25 25</inkml:trace>
  <inkml:trace contextRef="#ctx0" brushRef="#br0" timeOffset="2875.7179">4912 2431,'0'0,"0"-25,0 0,0 50,24-25,-24 25,0 0,0-1,0 1,25 0,-25 25,25-26,-25 1,0 0,25 25,-25-25,25-1,-25 1,25 0,-25 25,0-26,0 1,0 0,0 0</inkml:trace>
  <inkml:trace contextRef="#ctx0" brushRef="#br0" timeOffset="4118.8749">5135 2406,'0'0,"0"-25,0 0,25 25,-25-24,0 48,25-24,-25 25,24 0,-24 0,0 0,0-1,25 1,-25 0,25 0,-25 0,0-1,25 1,-25 0,25 0,-25 0,0 0,24-1,-24 1,25 0,-25 0,25-25,-25-25,0 0,0 0,0 1,0-1,0 0,25 25,-25-25,0 50,25-25,-25 25,24 0,-24-1,25 1,0 0,0 0,0-25,-25 25,24-25,1 0,0 0,0-25,0 25,-1-25,1 0,-25 0,25 25,-25-24,25-1,-25 0,25 0,-25 0,0 0,-25 25,0 25,0-25,25 25,-25-25,1 25,24 0,-25-25,25 25,0-1,0 1,0 0,0 0,0 0,0-1,25-24,-25 25,24-25,1 0,-25 25,25-25,0 0,0-25,-1 25,1-25,0 25,0-24,0 24,-1-25,1 25,0-25,-25 0,25 25,0-25,-1 1,1-1,0 0,0 0,-25 50,-25-25,25 25,0 0,-25-25,25 24,0 1,0 0,0 0,0 0,0-1,0 1,0 0,25-25,0 0,0 0,0 0,-1 0,1-25,0 0,-25 1,0-1,0 0,0 0,0 0,-25 25,25-24,-25 24,1 0,-1 0,25-25,0 0,0 50,-25-25,0 0</inkml:trace>
  <inkml:trace contextRef="#ctx0" brushRef="#br0" timeOffset="4535.8507">6301 2679,'25'0,"-25"-25,24 25,1 0,0 0,0 0,0 0,-1 0,-24 25,25-25,0 25,0-25,-25 25,0-1,0 1,0 0,0 0,0 0,0-1,-25-24,0 0,25-24,-25 24,25-25,0 0,0 0,0 0,0 1,0-1,0 0,25 0,-25 0,0 0,25 1,-25-1,25 0</inkml:trace>
  <inkml:trace contextRef="#ctx0" brushRef="#br0" timeOffset="5310.718">6747 2729,'0'0,"0"-25,25 50,0-25,0 24,-1 1,1-25,-25 25,25 0,0-25,-25 25,0-1,25-24,-25 25,0 0,0 0,-25-25,0 0,0 0,25-25,-25 25,25-25,0 0,0 1,0-1,0 0,25 25,0 0,0-25,0 25,-1 0,1 0,0 0,0 0,0 0,-1 0,-24 25,25-25,-25 25,0 0,0-1,0 1,0 0,0 0,0 0,-25-25,25 24,-24-24,-1 0,25-24,0-1,0 0,25 25,-25-25,24 0,1 25,-25-24,25 24,0-25,0 25,0-25,-1 25,1 0,0 0,0 0,0 0,-1 25,1-25,-25 25,25-25,-25 24,25 1,-25 0,0 0,0 0,0-1,-25 1,25 0,-25 0,0-25,1 25,-1-25,0 24</inkml:trace>
  <inkml:trace contextRef="#ctx0" brushRef="#br0" timeOffset="5784.5404">4788 2406,'-25'0,"50"-25,-1 25,-24-25,25 25,0 0,0-24,0 24,-1-25,1 25,0 0,25-25,-25 25,-1 0,26 0</inkml:trace>
  <inkml:trace contextRef="#ctx0" brushRef="#br0" timeOffset="6969.2047">1886 3448,'0'-25,"24"25,1 0,0 25,0-25,0 0,-1 0,1 0,0 0,0 0,0 0,-1 0,1 0,0 0,0 0,24 0,-24 25,0-25,25 0,-26 0,26 0,-25 0,24 0,1 0,-25 0,24 0,1 0,0 0,-1 0,1 0,-1 0,1 24,0-24,-1 0,1 0,24 0,-24 0,0 0,24 0,-24 0,24 0,-24 0,-1 0,26 0,-26 0,1 0,24 0,-24 0,24 0,-24 0,24 25,-24-25,0 0,24 0,-24 0,-1 0,1 0,24 0,-24 0,-1 0,1 25,0-25,-1 0,1 0,-1 0,1 0,24 0,-24 25,0-25,-1 0,1 0,0 0,-26 0,26 0,0 0,-1 0,1 0,-1 0,1 0,0 0,-1 0,1 25,-1-25,-24 0,25 0,-1 0,1 0,0 0,24 0,-24-25,-1 25,1 0,0 0,-1 0,1 0,24 0,-24 0,-1 0,26-25,-26 25,26 0,-26 0,1 0,24 0,-24-25,24 25,-24 0,0 0,24 0,-24 0,-1 0,26 0,-26 0,1 0,24 0,-24 0,0 0,-1 0,1 25,-1-25,1 0,0 0,-1 0,1 0,-1 0,1 0,-25 0,24 0,-24 0,25 0,-25 0,0 0,-1 0,1 0,0 0,0 0,0 0</inkml:trace>
  <inkml:trace contextRef="#ctx0" brushRef="#br0" timeOffset="7210.7113">8632 2753,'0'0,"25"0,0 0,-25-24,0 48</inkml:trace>
  <inkml:trace contextRef="#ctx0" brushRef="#br0" timeOffset="7417.8464">8682 3448,'0'0,"0"25,0-1,0-48</inkml:trace>
  <inkml:trace contextRef="#ctx0" brushRef="#br0" timeOffset="18065.3371">6871 4316,'0'-25,"0"0,0 1,0-1,0 0,0 0,0 50,25-25,-25 25,25 0,-25-1,0 1,0 0,25 0,-25 0,0-1,24 26,-24-25,0 24,25 1,-25-25,0 24,25 1,-25 0,0 24,0-24,25-1,-25 1,0 0,0 24,0-24,25 24,-25 0,0-24,0 24,24 1,-24-1,0 1,0-26,0 26,0-1,25 1,-25-1,0-24,0 24,0 0,0 1,25-26,-25 26,0-1,25-24,-25 24,0 1,25-1,-25-24,0 24,0 1,25-1,-25 0,24 1,-24-26,25 26,-25-1,0 1,0-26,25 26,-25-26,0 26,0-1,0-24,25 24,-25-24,0 24,0 1,25-1,-25-24,0 24,0 0,0-24,0 24,0 1,0-1,0 1,0-26,0 26,0-1,0 0,0-24,0 25,0-1,24-24,-24 24,0 0,0-24,0 24,0 1,25-1,-25-24,0 24,25-24,-25 24,0-24,0 24,25-24,-25 0,0-1,25 26,-25-26,0 1,0 24,24-24,-24-1,0 1,0 0,25-26,-25 26,0 0,0-26,0 26,0-25,0 0,25-1,-25 1,0 0,0 0,0 0,0-1,-25-48</inkml:trace>
  <inkml:trace contextRef="#ctx0" brushRef="#br0" timeOffset="21426.6648">8310 5556,'0'-25,"0"1,25-1,-25 0,0 0,0 0,0 1,0-1,0 0,0-25,0 26,0-1,0 0,0-25,-25 26,0-1,25 0,-25 0,25 0,-24 1,-1-1,0 0,25 0,-25 25,-25-25,26 25,-26 0,25 0,-24 0,-1 0,0 0,1 0,-1 25,-24 0,-1 0,1 0,0-1,-1 26,1-25,-1 24,1 1,-1-25,1 24,0 1,-1 0,26-26,-26 26,26 0,-1-26,0 1,1 25,-1-25,25-1,1-24,-1 25,0 0,0-25,25 25,0-50,0 0,0 0,25 1,-25-1,0 0,0 0,0 0,0 1,0-1,-25 25,0-25,1 25,-1-25,0 25,0 0,-24 0,24 0,-25 25,0-25,1 25,-1 0,-24-1,24 1,-24 0,-1 0,1 0,0 24,-1-24,26 25,-26-26,1 26,24-25,-24 25,24-1,1-24,-1 25,0-26,1 26,-1 0,25-26,0 26,1-25,-1 24,0-24,25 25,0-25,0 24,0-24,0 25,0-26,0 26,0-25,25 0,-25 24,25-24,-1 0,1 24,-25-24,25 25,-25 0,25-26,-25 26,0 0,0-1,0 1,0 24,0-24,0-1,0 1,0 24,-25-24,25 0,0-1,0 26,0-26,0 1,0-1,0 1,0 0,25-1,-25 1,25-25,-1 24,26-24,-25 25,25-25,-26-1,26 1,0 0,-1 0,1 0,24-25,-24 24,24-24,1 25,-26 0,26-25,-1 25,-24-25,24 25,-24-1,-1-24,-24 25,25 0,-26 0,1 0,0-1,0 1,-25 25,25-25,0 24,-25-24,24 25,1-26,-25 26,25 0,25-26,-26 26,26-25,0 25,-1-26,1 1,-1 0,26 0,-26 0,26-1,-26 1,26 0,-1 0,1 0,-26-1,26 1,-1-25,1 25,-1 0,0 0,1-25,-1 24,-24 1,-1 0,1 0,0 0,-1-1,-24 1,0 0,24 25,-24-26,0 1,0 25,0-25,-1-1,-24 26,25-25,0 24,0-24,25 25,-26 0,1-26,0 26,25-25,-1 24,-24 1,49-25,-24 24,0-24,-1 0,26 25,-1-26,0 1,1 0,-1 0,1-25,-1 25,0-25,1 24,-25-24,24 0,-24 0,-1 0,1 0,-1 0,1 0,-25 0,0-24,-1 24,1 0,-25-25,25 25,-25-25,0 0,0 0,0 1,0-1,0 0,0 0,0 0,0 1,0-1,0 0,0 0,0-24,0 24,-25 0,0-25,25 26,-24-26,-1 25,0-25,0 26,0-26,1 0,-1 1,0-1,0 1,-24-1,24 0,0 1,0-26,0 26,-24-26,24 26,0-26,0 26,0-26,-24 26,24-26,0 1,0 24,1-24,-1-1,-25 26,25-26,1 1,-1 24,-25-24,25 0,-24 24,24 0,-25-24,1 24,24-24,-25 24,1 1,-1-26,-24 26,24-1,1 0,-1 1,0-1,1-24,-1 24,0 1,26-1,-26 0,25 1,0-1,1-24,24 24,-25 1,25-26,0 26,0-26,0 25,25 1,-1-26,1 26,0-1,0-24,24 24,-24 1,25-1,-25 0,24 1,-24 24,25-25,-25 26,24-1,-24-25,0 25,0 1,-1-1,1 0,0 25,-25-25,0 0,0 1,0-1,0 0,-25 25,25-25,-25 0,25 0,-24 1,24-1,0 0,0 0,0 0,0 1,0-1,0 0,0 0,0 0,0-24,0 24,0 0,0 0,0-24,0 24,0-25,0 26,0-1,0 0,-25 0,25 0,-25 1,25-1,-25 0,0 0,1 0,-1 1,0 24,0 0,0-25,1 25,-26 0,25 0,-25 0,26 0,-26 0,0 0,26 0,-1 0,-25 0,25 0,1 25,-1-25</inkml:trace>
  <inkml:trace contextRef="#ctx0" brushRef="#br0" timeOffset="22473.5041">6921 3969,'-25'0,"25"-25,0 50,25 0,-25-1,25-24,-25 25,24 0,1 0,0 0,0-1,-25 1,25-25,-1 25,-24 0,25 0,0-25,-25 24,25 1,0-25,-25 25,25-25,-1 25,1 0</inkml:trace>
  <inkml:trace contextRef="#ctx0" brushRef="#br0" timeOffset="22720.3927">7045 4068,'-25'0,"0"-25,0 25,1-25,-1 25,25 25,-25-25,0 0,25 25,-25-25,1 25,-1 0,25-1,-25 1,0 0,25 0,-25 0,1-1,24 26,-25-25,0 0,25 24,0-24,0 0,0 24</inkml:trace>
  <inkml:trace contextRef="#ctx0" brushRef="#br0" timeOffset="23708.237">10989 7218,'0'-25,"25"25,-25 25,24-25,1 0,-25 25,25-25,0 0,0 25,-1-25,1 0,0 25,25-25,-26 24,1-24,25 25,-25-25,24 25,-24-25,25 0,-25 25,24-25,-24 0,25 25,-26-25,1 24,0-24,0 0,0 0,-1 25,1-25,0 0,0 0,-25 25,0 0,-25-25,25 25,-25-25,25 24,-25-24,1 25,-1-25,25 25,-25 0,0 0,0-25,1 24,-26 1,25 0,0 0,-24 0,24-1,0 1,-24-25,24 25,0 0,0 0,0-25,0 24,1-24,-1 25,0-25</inkml:trace>
  <inkml:trace contextRef="#ctx0" brushRef="#br0" timeOffset="25186.356">11882 8359,'0'-25,"0"50,0 0,0 0,0 0,0-1,-25 1,25 0,-25 0,0 0,1-1,-1-24,0 25,0-25,0 0,1-25,-1 25,0-24,0-1,25 0,0 0,0 0,0 1,0-1,25 0,0 25,0-25,-1 25,1-25,0 25,25 0,-26 0,1-24,0 24,0 0,0 0,-1-25,1 25,25 0,-25 0,-1 0,26 0,-25 0,0-25,-1 25,26 0,-25 0,0 0,-1 0,1 0,0 0,0 0,0 0,-1 0,-48 0,-1 0</inkml:trace>
  <inkml:trace contextRef="#ctx0" brushRef="#br0" timeOffset="26122.7753">7541 3870,'0'0,"0"-25,25 25,-25 25,25-25,-1 24,1 1,-25 0,25 0,-25 0,0-1,25 1,-25 0,0 0,0 0,0-1,0 1,0 0,0 0,0 0,-25-1,25 1,-25 0,0 0,1-25,-1 0</inkml:trace>
  <inkml:trace contextRef="#ctx0" brushRef="#br0" timeOffset="26696.5864">7789 3994,'0'0,"25"0,-25-25,25 25,-25 25,0-1,24-24,-24 25,0 0,25-25,-25 25,0 0,25-25,0 24,-25 1,25-25,-1 0,-24-25,25 25,-25-24,0-1,25 0,-25 0,25 25,0 0,-1 0,-24 25,25-25,0 0,0 0,-25 25,25-25,0 0,-25-25,0 0,0 0,0 1,0-1,-25 25,25-25,0 0,-25 25,25-25,-25 25,25-24,-25 24,25-25,-25 25,1 0</inkml:trace>
  <inkml:trace contextRef="#ctx0" brushRef="#br0" timeOffset="28226.4055">1637 4564,'0'25,"-24"-25,24 25,-25-25,25 24,0 1,0 0,0 0,0 0,0-1,0 1,25 0,-1 0,-24 0,25-25,0 25,0-1,0-24,-25 25,24-25,1 25,0 0,0-25,-25 25,0-1,-25-24,25 25,-25-25,0 25,1-25,-1 0,0 25,0-25,0 0,1 0,24 25,-25-25,0 0,0 0,0 0</inkml:trace>
  <inkml:trace contextRef="#ctx0" brushRef="#br0" timeOffset="28467.2887">1935 4887,'25'0,"-25"-25,25 25,0 0,-25-25,24 25,1 0,0 0,-25-25,25 25,0 0</inkml:trace>
  <inkml:trace contextRef="#ctx0" brushRef="#br0" timeOffset="29066.2526">2456 4465,'0'-25,"0"50,0 0,0-1,25-24,-25 25,25 0,-25 25,0-26,24 1,-24 0,25 25,-25-26,0 1,25 0,-25 0,0 0,25 0,-25-1,0 1,0 0,0 0,0-50,-25 25,25-25,0 0,-25 25,25-24,0-1,-25 0,25-25,0 25,0 1,0-26,-24 25,24-24,0 24,0 0,0-25,-25 26,25-1,0-25,0 25,0 1,-25-1,25 0,0 0,0 0,0 1,0-1,25 0,0 25,-1 0,1 0,0 25,0-25,0 0,-1 25,1-25,0 24,-25 1,25-25,0 25,-25 0,24 0,-24-1,25 1,-25 0,0 25,0-26,0 1,0 0,-25 0,25 0,-24-1,24 1,-25 0,25 0,-25 0,0-25,25 24</inkml:trace>
  <inkml:trace contextRef="#ctx0" brushRef="#br0" timeOffset="30468.8447">2853 4192,'0'0,"0"-25,0 0,0 1,0 48,25 1,-25 0,0 0,24 0,-24-1,0 1,0 0,25 0,-25 24,0-24,0 0,0 25,25-26,-25 26,25-25,-25 0,0-1,0 26,25-25,0 0,-25-1,24-24,-24 25,25-25,0 0,0 0,0 0,-1-25,1 25,-25-24,25 24,0-25,-25 0,25 25,-1-25,-24 0,25 1,-25-1,25 0,-25 0,0 0,0 1,0-1,0 0,-25 25,0-25,1 25,-1 25,25 0,0 0,-25-1,25 1,0 0,0 0,0 0,0-1,25 1,0 0,-25 0,24-25,-24-25,25 0,-25 0,25 1,-25-1,25 0,-25 0,25 25,-25-25,24 1,1-1,0 25,0 0,-25 25,0-1,25-24,-25 25,0 0,0 0,0 0,0-1,0 1,0 0,0-50,0 0,0 1,24-1,-24 0,25 0,-25 0,25 25,-25-24,25 24,-25-25,25 25,-25 25,0-1,0 1,0 0,0 0,0 0,24-25,-24-25,25 0,-25 0,25 0,-25 1,25 24,-25-25,25 25,-25 25,24-25,-24 24,0 1,25-25,-25 25,25 0,0-25,-25 25,25-25,-1-25,1 25,0-25,0 25,-25-25,25 0,0 1,-1-1,-24 0,25 25,-25-25,0 0,0 1,-25-1,1 25,-1 25,0-1,25 1,0 0,0 0,0 0,0-1,0 1,0 0,0 0,0 0,0-1</inkml:trace>
  <inkml:trace contextRef="#ctx0" brushRef="#br0" timeOffset="31367.645">9674 6598,'0'-25,"25"0,0 25,-25-24,25 24,-1-25,1 25,0-25,25 0,-1 25,1-25,-1 1,1-1,0 0,24 0,0 0,1 1,-1-1,1 0,-1 0,1 0,-1-24,0 24,26 0,-26 0,0 1,1-1,-26 0,26 0,-26 25,26-25,-25 1,-1 24,-24-25,25 0,-26 25,26 0,-25-25,0 25,-1-25,1 25,-50 0,1 0,24 25,-25-25</inkml:trace>
  <inkml:trace contextRef="#ctx0" brushRef="#br0" timeOffset="31710.5578">11311 5730,'0'-25,"25"25,0-25,0 25,0 0,-1 0,1 0,0 0,0 0,0 0,-1 0,1 0,0 0,0 25,0-25,-1 0,1 25,0-25,-25 25,25-25,-25 24,25-24,-25 25,0 0,0 0,0 0,0 0,-25-1,0 1,0-25,0 25,1 0,-1 0,0-1,-25-24,26 25,-1 0,-25 0,25-25,1 25,-1-1</inkml:trace>
  <inkml:trace contextRef="#ctx0" brushRef="#br0" timeOffset="32544.4924">12279 5011,'0'0,"24"0,-24-25,0 50,0-1,0 1,0 0,0 0,25 24,-25-24,0 0,0 25,0-26,0 26,0-25,0 0,0 24,0-24,0 0,0 0,0-1,0 1,0-50,0 1</inkml:trace>
  <inkml:trace contextRef="#ctx0" brushRef="#br0" timeOffset="32725.3858">12303 5011,'0'-25,"0"0,0 0,0 0,25 25,-25-24,25 24,-25-25,25 25,0-25,-1 0,1 25,0-25,0 25,0-25,0 25,-1 0,1 0,0 0,0 0</inkml:trace>
  <inkml:trace contextRef="#ctx0" brushRef="#br0" timeOffset="33198.4364">12328 5259,'25'-25,"0"25,0-25,-1 25,1-25,25 25,-25-25,0 25,-1-24,1 24,0-25,0 25,0-25,-1 25,1 0,0-25,0 25,0 0,-1 0,-24-25,25 25,-25 25,-25-25,1 25,-1-25,25 25,0 0,-25-25,25 24,0 1,0 0,0 0,0 0,25-1,-25 1,25-25,-25 25,24 0,-24 0,0-1,-24-24,-1 0,0 0</inkml:trace>
  <inkml:trace contextRef="#ctx0" brushRef="#br0" timeOffset="33461.1229">12601 5085,'0'0,"-25"0,1 0,-1 0,0 0,0 25,0-25,25 25,-25-25,25 24,0 1,-24-25,24 25,0 0,0 0,0-1,0 1,0 0,0 0,0 0,24-1,-24 1,25 0,-25 0,25 0,0-1,-25 1,25-25,0 25,-1-25,1 25</inkml:trace>
  <inkml:trace contextRef="#ctx0" brushRef="#br0" timeOffset="33753.2267">12924 5110,'24'0,"-24"-25,0 0,25 25,0 0,-25 25,25-25,0 0,-1 25,1 0,0-1,-25 1,0 0,0 0,0 0,0-1,0 1,0 0,-25 25,25-26,-25 1,1 0,24 0,-25 0,0-1</inkml:trace>
  <inkml:trace contextRef="#ctx0" brushRef="#br0" timeOffset="34428.1802">13395 5184,'25'0,"-1"0,1-25,0 25,0 0,0 0,0 0,-25-24</inkml:trace>
  <inkml:trace contextRef="#ctx0" brushRef="#br0" timeOffset="34623.1789">13345 5457,'0'0,"25"0,0 0,0-25,-1 25,1-25</inkml:trace>
  <inkml:trace contextRef="#ctx0" brushRef="#br0" timeOffset="34967.2213">13891 4911,'0'-24,"0"-1,0 0,0 0,0 0,0 50,0 0,0 0,0 0,0-1,0 1,0 25,0-25,0-1,0 26,0-25,0 24,0-24,0 25,0-25,0-1,0 26,0-25,0 0,0-1,0 1,0 0</inkml:trace>
  <inkml:trace contextRef="#ctx0" brushRef="#br0" timeOffset="35195.1838">13990 5259,'0'-25,"25"25,0-25,0 25,-1 0,1-25,0 25,0 0,0-25,-1 25,1 0,0-24,0 24,0 0,-1 0,-24-25</inkml:trace>
  <inkml:trace contextRef="#ctx0" brushRef="#br0" timeOffset="35428.0489">14362 5011,'-25'0,"1"0,-1 0,0 0,0 0,0 0,1 0,24 24,-25-24,25 25,0 0,0 0,0 0,0-1,0 1,0 0,25 0,-25 0,0-1,0 1,0 0,0 0,24-25,-24 25,25-25</inkml:trace>
  <inkml:trace contextRef="#ctx0" brushRef="#br0" timeOffset="35888.7832">14610 4812,'0'-25,"0"0,-24 25,-1 0,25 25,-25-25,25 25,-25 0,25 0,0 0,-25-1,25 1,0 0,0 0,0 0,0-1,0 1,0 0,25 0,-25 0,25-25,-25 24,25 1,0 0,-1-25,1 0,-25-25,25 25,0-25,-25 1,0-1,0 0,0 0,0 0,0 50,0 0,0 0,0 0,0-1,0 1,0 0,0 0,0 0,25-25</inkml:trace>
  <inkml:trace contextRef="#ctx0" brushRef="#br0" timeOffset="36151.8055">15032 4887,'0'24,"25"1,-25 0,25 0,-25 0,24-1,-24 1,0 0,0 0,0 0,0-1,0 1,-24-25,-1 0</inkml:trace>
  <inkml:trace contextRef="#ctx0" brushRef="#br0" timeOffset="36365.8064">15007 4936,'-25'0,"1"0,-1 0,0 25,0-25,25 25,-25-25,1 25,24-1,0 1,0 0,0 0,0 0,0-1,0 1,0 0,24 0,1-25,-25 25,25-25,0 0</inkml:trace>
  <inkml:trace contextRef="#ctx0" brushRef="#br0" timeOffset="36631.1821">15354 4887,'0'-25,"0"50,25-1,-25 1,0 0,0 0,0 0,0-1,0 1,0 0,0 0,0 0,0-1,0 1,0 0,0 0</inkml:trace>
  <inkml:trace contextRef="#ctx0" brushRef="#br0" timeOffset="36977.0306">15578 4738,'0'-25,"24"25,-24-25,0 0,25 50,-25 0,0 0,0-1,0 1,0 0,0 0,0 25,0-26,0 1,0 0,0 0,0 0,0-1,0 1,0 0,0 0,0 0</inkml:trace>
  <inkml:trace contextRef="#ctx0" brushRef="#br0" timeOffset="37281.8533">15627 5011,'0'-25,"0"0,25 25,-25-25,25 25,0 0,-25-25,25 25,-1-24,-24-1,25 25,0-25,0 25,-25-25,25 0,-1 0,-24 1,0-1,0 50,0-1,0 1,-24 0,24 0,0 0,0 0,0-1,0 1,0 0,0 0,0 0</inkml:trace>
  <inkml:trace contextRef="#ctx0" brushRef="#br0" timeOffset="37544.962">16123 4787,'0'0,"0"25,25-25,-25 25,0 0,25-25,-25 25,25-1,-25 1,0 0,0 0,0 0,0-1,0 1,0 0,0 0,-25-25,25 25,-25-25,0 0,1 0,-1 24</inkml:trace>
  <inkml:trace contextRef="#ctx0" brushRef="#br0" timeOffset="37799.9302">16074 4589,'-25'0,"0"0,0 0,25 25,0-1,-24 1,24 0,0 0,0 0,0-1,0 1,0 0,0 0,0 25,0-26,0 1,0 0,0 0,0 0,0-1,0 1</inkml:trace>
  <inkml:trace contextRef="#ctx0" brushRef="#br0" timeOffset="38942.7962">21531 3597,'0'-25,"-25"0,0 50,0-25,25 25,-24-25,24 24,-25-24,25 25,-25 0,25 0,-25 0,25 24,-25-24,25 25,-24-25,24 24,-25 1,25-1,0 26,-25-26,25 26,0-1,-25 1,25-1,-25 0,25 1,0 24,0-25,-24 26,24-26,0 1,-25 24,25 0,0-25,0 26,0-1,0 0,0 0,0 0,0 1,0-1,0 0,0 0,0 1,0 24,-25-25,25 0,-25 25,25-25,-25 1,1-1,-1 0,0 0,0 0,0 1,1-1,-1 0,0 0,0 0,-25 1,26-1,-1 0,-25 0,25 1,1-1,-26-25,25 25,0 1,-24-1,24-25,-25 1,26-1,-1 1,-25-1,25 0,-24 1,24-26,0 26,-24-26,24 1,0 0,0-26,0 26,1-25,-1 24,0-24,0 0,0-25,1 25,-1-25</inkml:trace>
  <inkml:trace contextRef="#ctx0" brushRef="#br0" timeOffset="39584.5002">17116 7193,'0'0,"-25"-24,0 24,0-25,0 0,25 0,0 0,25 1,0 24,0 0,24-25,-24 25,25 0,-1-25,1 25,0 0,24-25,0 25,1 0,24-25,0 25,1-24,24 24,-25 0,25-25,25 25,-1-25,1 25,0 0,0 0,25-25,-26 25,26 0,0 0,-26 0,26-25,0 25,-25 0,24 0,26-25,-26 25,1 0,0 0,-1-24,26 24,-26 0,26-25,-26 25,26-25,-1 25,-24 0,24-25,-24 25,0-25,-1 25,1 0,-1 0,1-24,-25 24,0 0,-25 0,25-25,-25 25,-25 0,25 0,-25 0,0 0,-24 0,24 0,-25 0,1 0,-1 25,-24-25,24 0,-24 0,-1 0,-24 0,25 0,-25 24,-1-24,1 0,0 0,0 0,-50 0,0 0</inkml:trace>
  <inkml:trace contextRef="#ctx0" brushRef="#br0" timeOffset="40253.4603">20489 8359,'0'25,"0"0,0 0,0-1,-25 1,25 0,0 25,-25-26,25 26,-24 0,24-1,-25 1,0-1,25 1,-25 24,0 1,1-25,24 24,-25 0,0 1,25-1,-25 1,0-1,25 0,-24-24,24 24,-25-24,25 0,-25-1,25 1,0-1,0-24,-25 25,25-25,0 0</inkml:trace>
  <inkml:trace contextRef="#ctx0" brushRef="#br0" timeOffset="41245.1909">19199 2133,'0'-25,"0"1,0 48,0 1,0 0,0 0,0 0,0-1,0 1,0 25,0-25,0 24,-25 1,25-25,0 24,0-24,0 25,0-26,0 1,0 0,25 0,-25 0,0-50</inkml:trace>
  <inkml:trace contextRef="#ctx0" brushRef="#br0" timeOffset="41435.1789">19125 2009,'0'-25,"0"1,0-1,25 25,-1 0,1-25,0 25,0 0,-25-25,25 25,-1 0,1 0,0 0,0 0,0 0,-1 0,1 0,0 0</inkml:trace>
  <inkml:trace contextRef="#ctx0" brushRef="#br0" timeOffset="41649.668">19224 2356,'0'25,"-25"-25,50 0,0 0,0 0,-1 0,1 0,0-25,0 25,0 0,-1 0,1 0,0-24,0 24</inkml:trace>
  <inkml:trace contextRef="#ctx0" brushRef="#br0" timeOffset="41849.5532">19646 2307,'0'25,"0"-50,24 25,1 0,0-25,0 25,0 0,-1-25,1 25,0 0</inkml:trace>
  <inkml:trace contextRef="#ctx0" brushRef="#br0" timeOffset="42163.397">20067 1811,'0'0,"-24"-25,-1 25,25-25,-25 25,0 0,0 0,25 25,0 0,0 0,0-1,0 1,0 0,0 0,0 24,25-24,-25 25,0-25,25 24,-25 1,0-1,0-24,25 25,-25-25,0 24,0-24,0 0,25 0,-25-1,0 1,0 0,0 0,0-50,0 0,0 0</inkml:trace>
  <inkml:trace contextRef="#ctx0" brushRef="#br0" timeOffset="42434.7648">20018 1984,'0'0,"0"-49,0 24,-25-25,25 26,-25-1,25 0,0 0,0 0,0 1,-25-1,25 0,0 0,0 0,0 0,0 1,25 24,-25-25,25 25,0 0,0-25,-1 25,1 0,0 0,0 0,0 25,-1-25,-24 25,25-25,-25 24,25 1,-25 0,0 0,0 0,0 24,0-24,0 0,0 25,0-26,-25 26,25-25,-25 24,25-24,-24 0,24 0,-25 0,0-25,25 24</inkml:trace>
  <inkml:trace contextRef="#ctx0" brushRef="#br0" timeOffset="43740.8864">20415 1538,'0'0,"0"-25,24 25,-24 25,0 0,0-1,0 1,0 25,0-25,0 0,0 24,0-24,-24 25,24-1,0-24,0 25,0-26,0 26,0-25,0 24,0-24,0 0,0 25,0-26,24 1,-24 0,0 0,0 0,25-25,0 0,0 0,0-25,-1 25,1-25,0 0,0 0,0 1,-1-26,1 25,0 0,0-24,0 24,-1 0,-24 0,25 1,-25-1,0 0,0 0,0 0,-25 1,1 24,-1 0,0 0,0 24,0-24,1 25,24 0,0 0,0 0,0-1,0 1,24-25,-24 25,25-25,0 25,0-25,0 0,-25-25,24 25,1 0,-25-25,25 25,-25-25,25 25,0 0,-25 25,25-25,-25 25,0 0,24-25,-24 25,0-1,25 1,-25 0,0 0,25-25,-25-25,0 0,25 25,-25-25,25 25,-25-24,0-1,24 25,-24-25,25 25,-25-25,25 25,0 0,-25 25,25-25,-25 25,0 0,0-1,0 1,24-50,1 1,-25-1,25 25,-25-25,25 25,-25-25,25 25,-25-25,24 25,-24-24,0 48,0 1,25-25,-25 25,0 0,0 0,0-1,0 1,0 0,25 0,-25 0,25-25,0 24,-1-24,1-24,0 24,0-25,0 0,-1 25,1-25,0 0,0-24,0 24,-1 0,-24 0,25-24,0 24,-25 0,0 0,0 1,0-1,0 0,0 0,-25 25,0 0,1 25,-1-25,25 25,-25-25,25 25,-25-1,0 1,25 0,0 0,-24 0,24 24,0-24,0 0,0 0,0 24,0-24,-25 25</inkml:trace>
  <inkml:trace contextRef="#ctx0" brushRef="#br0" timeOffset="47849.6925">21655 2927,'0'-25,"0"0,0 1,0-1,0 50,0-1,0 1,0 0,0 0,0 0,0-1,25-24,-25 25,0 0,0 0,0 0,0-1,0 1,0 0,0 0,0 0,0-1,-25-24,0 0,0 0,0-24,1 24,24-25,-25 25,25-25</inkml:trace>
  <inkml:trace contextRef="#ctx0" brushRef="#br0" timeOffset="48279.6065">21804 2927,'24'0,"1"0,-25 25,25-25,-25 25,25-1,-25 1,0 0,25 0,-25 0,24-25,-24 24,25 1,-25 0,25-25,-25-25,0 0,0 1,0-1,0 0,0 0,0 0,0 1,0-1,0 0</inkml:trace>
  <inkml:trace contextRef="#ctx0" brushRef="#br0" timeOffset="48566.4963">21729 2580,'0'0,"0"-25</inkml:trace>
  <inkml:trace contextRef="#ctx0" brushRef="#br0" timeOffset="49846.735">24557 6871,'0'0,"0"-25,0 0,0 50,0 0,0 0,0 0,0-1,-25-24,25 25,0 0,0 0,0 0,0-1,25 1,0 0,0 0,-1-25,1 0,0 0,0 0,0 0,-1-25,1 25,0-25,0 0,-25 1,25-1,-25 0,0 0,0 0,0 1,0-1,-25 25,25-25,0 50,0 0,0-1,25 1,-25 0,24 0,-24 0,0-1,25-24,-25 25,25 0,0-25,-25 25,25-25,-1 25,1-25,-25 24,25-24</inkml:trace>
  <inkml:trace contextRef="#ctx0" brushRef="#br0" timeOffset="51201.3881">21655 2902,'0'-25,"0"50,0 0,0 0,0 0,0-1,0 1,0 0,0 0,25 0,-25-1,0 1,24-25,-24 25,25-25,0 25,0-25</inkml:trace>
  <inkml:trace contextRef="#ctx0" brushRef="#br0" timeOffset="51476.3718">21853 2654</inkml:trace>
  <inkml:trace contextRef="#ctx0" brushRef="#br0" timeOffset="55626.6415">16992 4167,'24'0,"-24"-25,0 1,25 24,0 0,0 0,0 0,-1 0,-24 24,25-24,0 0,0 25,24-25,-24 25,0-25,25 25,-1-25,1 25,-25-25,24 24,26 1,-26-25,1 25,24 0,-24 0,24-1,-24 1,24 0,-24 0,0-25,24 25,-24-1,24 26,-24-25,-1 0,26-1,-26 1,26 0,-26 0,26 0,-26-1,26 1,-26 25,1-50,0 25,-1 0,1-1,-25 1,24-25,-24 25,0 0,0-25,-1 25,1-25,0 24,0-24,0 25,-1-25,1 25,0-25,0 0,-25 25,25-25,-1 0,-24 25,25-25,-25-25,-25 0</inkml:trace>
  <inkml:trace contextRef="#ctx0" brushRef="#br0" timeOffset="56132.3449">19174 4614,'0'-25,"25"25,0 0,0 0,-25 25,25-25,-1 0,-24 24,25-24,0 25,-25 0,25-25,0 25,-1 0,1-1,0 1,0-25,0 25,-1 0,-24 0,25-25,0 25,-25-1,25-24,0 25,-1 0,-24 0,25-25,-25 25,25-25,-25 24,25 1,-25 0,25-25,-25 25,0 0,0-1,-25-24,0 25,0-25,0 25,1-25,-1 25,0-25,0 25,0-1,-24-24,24 25,-25 0,1-25,24 25,-25 0,1-1,-1 1,1 0,-1 0,0 0,1-1,-1-24,1 25</inkml:trace>
  <inkml:trace contextRef="#ctx0" brushRef="#br0" timeOffset="57301.3182">12824 2902,'0'0,"0"25,0 0,0 0,0-1,0 1,0 0,0 0,0 0,0 24,0-24,0 0,0 24,0-24,0 0,0 0,25 0,-25-1,0 1,25 0,-25 0,0-50,0 0,0 0,0 1,0-1,0 0,0-25,0 26,0-1,0-25,0 25,0 1,0-26,0 25,0 0,0 1,0-1,0 0,0 0,0 0,0 1,0-1,0 0,25 25,0 0,-1 0,1 25,0 0,0-25,-25 24,25 1,-25 0,24-25,-24 25,25 0,-25-1,0 1,0 0,25 0,-25 0,0-1,0 1,0 0,0 0,0-50,0 0,0 0,0 1,0-1,0 0,25 0,-25 0,0 1,25-1,-25 0,24 0,-24 0,25 1,0-1,0 0,0 25,-25-25,24 25,1 0,0 0,-25 25,0 0,25-25,-25 25,0-1,0 1,0 0,0 0,0 0,0 24,0-24,0 0,0 0,0 24,0-24,0 0,0 0,0-1,25-24,-1 25,1-25</inkml:trace>
  <inkml:trace contextRef="#ctx0" brushRef="#br0" timeOffset="57921.2948">13717 3150,'75'-49,"-75"24,-75 99,175-148,-100 49,0 0,0 0,-25 25,25-24,-25 24,0 0,0 0,1 0,-1 24,0-24,0 0,0 25,1-25,24 25,0 0,0 0,0-1,24 1,1 0,0 0,0-25,0 25,-1-25,1 0,0-25,0 25,-25-25,0 0,25 25,-25-25,0 1,0-1,0 0,0 50,24-25,-24 25,25-25,-25 24,25 1,0-25,0 0,-1 25,1-25,0 0,0 0,0 0,-1-25,1 25,0-25,0 25,-25-24,25-1,-1 25,-24-25,25 0,-25 0,0 1,0-1,0 0,0 0,-25 25,1 0,24-25,-25 25,0 0,25 25,0 0,0 0,-25-25,25 25,0-1,0 1,0 0,0 0,0 0,0 24,0-24,0 0,0 0,0-1,0 1,0 0,0 0,0 0,25-1,-25 1,0 0,0 0,0 0</inkml:trace>
  <inkml:trace contextRef="#ctx0" brushRef="#br0" timeOffset="58452.3222">14040 3026,'0'0,"0"-25,25 25,-1 0,1 0,0 0,0 0,0 0,-1 25,1-25,0 0,-25 25,25-25,-25 25,25-25,-25 25,24-25,-24 24,0 1,0 0,0 0,0 0,0-1,0 1,-24-25,24 25,-25-25,0 0,25 25,-25-25,25-25,0 0,0 0,0 1,0-1,25 0,0 0,-25 0,25 1,-1 24,1-25,-25 0,25 0,0 25,-25-25,25 25,-1-24,1 24,-25-25,25 25,-25 25,0-1,0 1,0 0,0 0,0 0,0-1,0 1,0 0,0 25,0-26,0 1,0 25,0-25,0-1,25 1,-25 25,0-25,0-1,0 1,0 0,0 0</inkml:trace>
  <inkml:trace contextRef="#ctx0" brushRef="#br0" timeOffset="58721.2496">14412 3051,'0'-25,"25"0,-1 25,1 0,0 0,0 0,0 0,0 0,-1 0,1 0,0 0,0 0,0 25,-1-25,1 25,0-25,-25 25,0 0,0-1,0 1,-25 0,25 0,-25-25,1 25,-1-1,0 1,0-25,0 25</inkml:trace>
  <inkml:trace contextRef="#ctx0" brushRef="#br0" timeOffset="59658.5008">14858 2952,'0'0,"25"0,-25 25,0-1,0 1,0 0,0 0,0 0,0-1,0 1,0 0,0 0,25-50,0 25,-25-25,25 0,-25 1,24-1,1 0,-25 0,25 25,-25 25,25-25,-25 25,0 0,0-1,0 1,25-25,-25 25,24-25,1 0,-25-25,25 25,0-25,-25 1,25 24,-25-25,24 0,-24 0,25 25,-25-25,0 1,25 24,-25-25,0 0,25 25,-25 25,25-25,-25 25,0-1,24-24,-24 25,0 0,0 0,25-25,-25 25,0-1,25-24,-25 25,25-25,0 0,-1 0,1 0,0 0,0 0,0-25,-1 25,1-24,25 24,-25-25,0 0,-1 25,1-25,0 0,0 1,0-1,-25 0,0 0,0 0,0 1,0 48,-25-24,0 25,0 0,25 0,-25-25,25 25,-24-1,24 1,-25 0,25 25,0-26,-25 1,25 25,0-25,-25-1,25 26,0-25,0 0,0-1,0 26,0-25,0 0,0-1,0 1,0 0,0 0,-25 0</inkml:trace>
  <inkml:trace contextRef="#ctx0" brushRef="#br0" timeOffset="59904.9993">15057 2381,'0'-25,"0"1,0-1,0 0,0 0,0 0,25 25,-25 25,24-25,-24 25</inkml:trace>
  <inkml:trace contextRef="#ctx0" brushRef="#br0" timeOffset="69032.1233">1067 12750,'0'0,"25"-25,0 25,-25-25,24 0</inkml:trace>
  <inkml:trace contextRef="#ctx0" brushRef="#br0" timeOffset="69886.8867">2357 11435,'0'-25,"0"0,0 1,-25-1,25 0,-25 0,25 0,-25 25,1 0,-1 25,0-25,25 25,-25 0,0 0,1-1,24 1,-25 0,25 0,-25 0,25-1,0 1,0 0,0 0,0 0,25-1,0 1,-25 0,24 0,1 0,-25-1,25 1,0-25,0 25,-25 0,24 0,-24-1,25-24,-25 25,25 0,0 0,-25 0,0-1,-25-24,0 0,0 0,1 0,-26 25,25-25,0 0,-24 0,24 0,0 0,-24 0,24-25,0 25,0 0,0 0,25-24</inkml:trace>
  <inkml:trace contextRef="#ctx0" brushRef="#br0" timeOffset="70192.8464">2654 11559,'0'0,"0"-25,25 25,-25-25,0 1,0-1,25 25,-25 25,25-1,-25 1,25 0,-25 0,0 0,24-1,-24 1,0 0,25 25,-25-26,0 1,0 0,0 25,0-26,0 1,0 0,0 0,0 0,0-1</inkml:trace>
  <inkml:trace contextRef="#ctx0" brushRef="#br0" timeOffset="71233.7694">2630 11881,'0'0,"0"-24,0-1,24 25,-24-25,25 25,0 0,-25-25,25 25,0 0,-1-25,1 25,0 0,0-24,0 24,-1 0,1-25,0 25,0 0,0-25,0 25,-1 0,1 0,-25-25,25 25,-50 0,25 25,-25-25,25 25,-24-25,24 25,-25-25,25 24,0 1,0 0,0 0,0 0,25-25,-25 24,24-24,1 0,-25-24,25 24,-25-25,0 0,0 0,0 0,0 1,25 48,0 1,-1-25,-24 25,25-25,0 0,-25 25,25-25,0 0,-1 0,-24-25,25 25,0-25,0 25,-25-25,25 1,-25-1,24 0,-24 0,0 0,0 1,0-1,0 0,0 0,0 0,0 1,0-1,0 0,0 0,-24 0,24 1,0-1,0 0,0 0,0 50,0 0,0 0,24-1,-24 1,0 0,0 0,0 0,0-1,0 1,0 0,0 0,25 0,-25-1,0 1,0 0,0 0,0 0,25-1,-25 1,0 0,25 0,-25 0,25-1,-1 1,1-25,-25 25,25-25,0 0,0-25,-1 25,1 0,-25-25,25 25,0-24,-25-1,25 0,-25 0,24 0,-24 1,25-1,-25 0,0 0,0 0,0 1,0-1,-25 25,25-25,-24 25,24-25,-25 25,0 25,25 0,0 0,0-1,0 1,0 0,0 0,0 0,0-1,25 1,-25 0,25 0,-1 0,-24-1,25-24</inkml:trace>
  <inkml:trace contextRef="#ctx0" brushRef="#br0" timeOffset="71418.7121">3374 11509,'-25'0,"50"0,-25-24,25 24,-1 0,1 0,0 0,25 0,-26 0,26 0</inkml:trace>
  <inkml:trace contextRef="#ctx0" brushRef="#br0" timeOffset="72965.0481">5036 11311,'0'0,"0"-25,0 0,0 1,0-1,0 0,0 50,0 0,0-1,0 1,0 0,25 0,-25 0,0 24,0-24,0 0,0 0,24-1,-24 1,0 0,0 0,0 0,25-1,-25 1,25-25,-25-25,25 25,-25-24,25-1,-25 0,24 0,-24 0,25 1,0-1,0 0,0 50,-1 0,1-1,-25 1,25 0,-25 0,25 0,0-25,-25 24,24-24,1 0,-25 25,25-25,0 0,-25-25,25 25,-1-24,1-1,-25 0,0 0,0 0,-25 1,1-1,-1 25,0 0,0 0,0 25,1-25,24 24,0 1,0 0,24 0,1 0,0-1,0-24,0 0,-25 25,24-25,1 0,-25-25,25 25,-25-24,0-1,0 0,0 0,0 0,0 1,0-1,25 25,0 25,-1-1,1-24,0 25,0-25,0 25,-1-25,1 0,0-25,0 25,-25-25,25 1,-1-1,-24 0,25 0,-25 0,0 1,0-1,0 0,0 0,0 0,0 1,0-1,-25 0,25 0,-24 0,24 0,-25 25,25-24,0 48,0 1,0 0,25 0,-25 0,0 0,24-1,-24 26,0-25,0 0,25-1,-25 1,0 0,0 0,0 0,0-1,0 1,0 0,0 0</inkml:trace>
  <inkml:trace contextRef="#ctx0" brushRef="#br0" timeOffset="73112.9671">5978 11460,'0'0,"25"0,-25-25,25 25,-25-25,25 25,-1 0,1 0,0 0,0-25,0 25,0 0</inkml:trace>
  <inkml:trace contextRef="#ctx0" brushRef="#br0" timeOffset="75497.7354">7516 11088,'0'-25,"0"0,0 0,0 50,0 0,0 0,0-1,0 1,0 0,0 0,0 25,0-26,0 1,0 0,0 0,0 0,0-1,0 1,0 0,0 0</inkml:trace>
  <inkml:trace contextRef="#ctx0" brushRef="#br0" timeOffset="76095.2619">7739 11137,'0'-25,"0"1,0-1,0 50,0-1,25 1,-25 0,0 0,0 0,0 0,0-1,25 1,-25 0,0 0,25 0,-25-1,0 1,25-25,-25 25,24 0,1-25,-25-25,25 0,-25 0,25 25,-25-24,25 24,-1 0,1 0,0 24,0-24,0 25,-1 0,1-25,0 0,-25 25,25-25,0 0,0 0,-25-25,24 25,1-25,-25 0,0 1,0-1,0 0,0 0,-25 25,1 0,-1 0,25 25,0 0,0 0,0-1,0 1,0 0,0 0,25 0,-25-1</inkml:trace>
  <inkml:trace contextRef="#ctx0" brushRef="#br0" timeOffset="76292.1494">7491 11112,'0'0,"0"-24,0-1,25 25,0 0,0 0,0 0,24 0,-24 0,25 0,-26 25,26-25,0 0</inkml:trace>
  <inkml:trace contextRef="#ctx0" brushRef="#br0" timeOffset="77643.7077">9004 11237,'25'24,"0"-24,-25 25,25-25,-25 25,0 0,25 0,-25-1,0 1,0 0,24-25,-24 25,0 0,0-1,0 1,0 0,0 0,25-25,-25-25,0 0,0 0,0 1,0-1,0 0,0 0,0 0,0 1,0-1,25 25,-25-25,25 0,0 25,-1 0,1 0,0 25,0-25,-25 25,25-25,-25 25,25-25,-25 24,0 1,0 0,0 0,0 0,0-1,0-48,0-1,0 0,0 0,0 0,24 1,-24-1,25 0,0 25,-25-25,25 25,0-25,-1 25,-24-24,25 24,0 0,-25 24,25-24,0 25,-25 0,24 0,-24 0,0-1,25-24,-25 25,25 0,0 0,0 0,-1-25,1 24,25-24,-25 0,-1 0,1 0,0 0,0 0,0 0,-25-24,24 24,1 0,-25-25,0 0,0 0,0 0,-25 25,25-24,-24 24,-1 0,0-25,0 25,0 0,1 0,-1 0,25 25,0-1,0 1,0 0,25-25,-25 25,24-25,1 25,0-25,0 0,0 0,-1 0,1 0,-25-25,0 0,0 0,25 50,0-25,0 0,-1 25,1-25,0 0,0 0,0 25,-1-25,1 0,0 0,0-25,0 25,-25-25,25 25,-25-25,0 0,0 1,0-1,0 0,0 0,-25 0,25 1,-25 24,25-25,-25 25,25-25,-25 25,25-25,0 0,0 50,0 0,0 0,0 0,25-1,-25 1,0 0,0 0,25 0,-25-1,0 1,0 0,0 0,0 24,0-24,0 0,0 0,0 0,0-1,0 1,0 0,0 0,0 0</inkml:trace>
  <inkml:trace contextRef="#ctx0" brushRef="#br0" timeOffset="78259.7364">10269 11286,'0'0,"-24"-25,24 1,0-1,0 0,24 25,1-25,0 25,0 0,0 0,0 0,-1 0,1 0,0 0,0 25,0-25,-1 0,1 25,0-25,0 25,0-25,-25 24,24-24,-24 25,0 0,25-25,-25 25,0 0,0-1,-25 1,1-25,24 25,-25-25,0 0,0 25,0-25,1 0,-1 0,0-25,25 0,25 0,0 1,-1-1,1 0,0 25,0-25,0 0,-1 25,1 0,-25-24,25 24,0-25,-25 0,0 50,0 0,25-25,-25 24,0 1,0 0,0 0,24 0,-24-1,0 1,0 0,25 0,-25 0,0-1,0 1,0 0,0 0,25 24,-25-24,0 0,0 0,0 0,0-1,0 1,0 0,0 0,0 0</inkml:trace>
  <inkml:trace contextRef="#ctx0" brushRef="#br0" timeOffset="78552.657">10766 11286,'0'0,"24"0,1-25,0 25,0-24,0 24,-1 0,-24-25,25 25,0 0,0 0,0 0,-1 25,1-25,0 24,-25 1,25-25,-25 25,0 0,0 0,0-1,-25 1,0-25,25 25,-25-25,1 25,-1-25,0 0</inkml:trace>
  <inkml:trace contextRef="#ctx0" brushRef="#br0" timeOffset="79420.4757">11262 11385,'24'0,"1"0,0-24,0 24,0-25,0 25,-1 0,-24-25,25 25,0-25,-25 0,25 25,-25-24,-25 24,25-25,-25 25,0 0,1 0,-1 25,0-25,0 0,25 24,-25-24,0 0,25 25,0 0,0 0,0 0,25-25,0 24,0-24,0 0,0 25,-1-25,1 0,0 0,0 0,0 0,-1 0,1 0,0 0,25 0,-26-25,1 25,0 0,0 0,0-24,-1 24,1 0,0-25,0 25,0 0,-25-25,-25 25,0 25,0-25,0 0,1 0,-1 25,0-1,0-24,0 0,25 25,-24-25,24 25,-25-25,25 25,25-25,-1 0,1 0,0 0,0 0,0-25,-1 25,1-25,0 25,0-25,0 1,-1-1,1 0,0 0,-25 0,25-24,-25 24,25 0,-25 0,0 0,0 1,0-26,0 25,0 0,-25 1,25-1,0 0,-25 25,25-25,0 0,-25 25,25-24,0 48,0 1,0 0,0 0,25 0,-25-1,0 1,0 0,0 0,0 24,0-24,0 0,0 0,0 25,0-26,0 1,0 0,0 0,0 0,0-1,0 1,0 0</inkml:trace>
  <inkml:trace contextRef="#ctx0" brushRef="#br0" timeOffset="80492.4866">13320 11336,'0'-25,"0"0,25 0,0 1,-25-1,25 0,0-25,-25 25,24-24,1 24,-25-25,25 1,0 24,-25-25,25 1,-25 24,0-25,0 26,0-1,0 0,0 0,0 0,0 1,0-1,0 0,0 0,-25 25,0 0,25 25,-25 0,25 0,0-1,-25 1,25 0,-24 0,24 0,0 24,0-24,-25 25,25-26,0 26,0-25,0 24,0-24,25 25,-25-25,24-1,1 1,-25 0,25 0,0 0,0 0,0-25,-1 0,1 0,0 0,0 0,0 0,-1 0,-24-25,25 25,-25-25,25 25,-25-25,0 0,25 25,0 25,-1 0,1 0,0-25,-25 25,25-25,0 24,-1-24,1 0,0 0,0 0,-25-24,0-1,0 0,0 0,0 0,-25 0,25 1,-25-1,25 0,-25 0,1 25,-1-25,0 1,0 24,25-25,-25 25,1 0,-1-25,0 25,0 0,25 25,0 0</inkml:trace>
  <inkml:trace contextRef="#ctx0" brushRef="#br0" timeOffset="81780.0241">14362 10889,'0'0,"0"-25,0 1,-25 24,25-25,-24 0,-1 25,0 0,0 25,25 0,-25-25,25 24,-24-24,24 25,0 0,0 0,0 0,0-1,0 1,0 0,0 0,0 0,0-1,0 1,0 0,0 0,24-25,1 25,-25 0,25-25,-25 24,25-24,0 0,-25 25,24-25,1-25,0 25,0-24,0 24,-1-25,1 0,0 0,-25 0,25 25,-25-25,0 1,25-1,-25 0,0 0,25 25,-25-25,0 1,0 48,0 1,0 0,0 0,0 0,0-1,0 1,24 0,-24 0,0 0,25 0,-25-1,25-24,0-24,0-1,-1 0,-24 0,25 25,-25-25,0 0,25 25,-25-24,0-1,25 25,-25-25,0 50,0 0,0-1,0 1,0 0,25 0,-1-25,1 0,0 0,0 0,0 0,-1-25,1 0,0 25,0-25,0 1,-1 24,-24-25,25 0,0 0,-25 0,25 1,0-1,-25 0,24 0,-24 0,0 1,0-1,0 0,-24 25,24 25,-25 0,25-1,0 1,0 0,0 0,25-25,-25 25,0-1,24-24,-24 25,25-25,-25 25,25-25,-25 25,25-25,0 25,-1-25,-24 24,25 1,0-25,-25 25,25 0,-25 0,25-25,-25 25,0-1,-25-24,0 0,0 0,0 0,1 0,-1 0,0 0,0 0,0 0</inkml:trace>
  <inkml:trace contextRef="#ctx0" brushRef="#br0" timeOffset="89938.2517">16570 10815,'0'-25,"25"25,-1 0,1-25,0 25,0 0,0 0,0 0,24 0,-24 0,0 0,0 0,-1-25,26 25,-25 0,0 0,-1 0,1 0,0 0,0 0,0 0,-50 0,0 25,0-25,25 25,-25-25,25 25,-24-25,24 25,-25-25,25 24,-25 1,25 0,-25 0,0 0,25-1,0 1,0 0,0 0,25-25,0 0,-25 25,25-25,0 0,-1 0,-24-25,25 25,0 0,0 0,0-25,-1 25</inkml:trace>
  <inkml:trace contextRef="#ctx0" brushRef="#br0" timeOffset="90229.5064">17215 10443,'0'0,"0"-25,0 0,0 50,0 0,0 0,0-1,0 1,0 0,0 0,0 0</inkml:trace>
  <inkml:trace contextRef="#ctx0" brushRef="#br0" timeOffset="90617.0153">17661 10716,'0'-25,"0"50,0-1,0 1,0 0,0 0,25 0,-25-1,25-24,0 25,0 0,-1 0,-24 0,0-1,-24-24,-1 0,0 0,0 0,0 0,0 0,1 0,-1 0</inkml:trace>
  <inkml:trace contextRef="#ctx0" brushRef="#br0" timeOffset="90920.8617">17488 10666,'-25'0,"0"0,0 0,0 25,1-25,24 25,-25-1,25 1,0 0,0 0,0 0,0-1,0 1,0 0,0 0,0 0,0-1,25 1,-25 0,24-25,-24 25,0 0,25-25,0 24,0-24</inkml:trace>
  <inkml:trace contextRef="#ctx0" brushRef="#br0" timeOffset="91305.7459">17959 10740,'25'0,"-25"-24,25 24,-1 0,1 0,0 0,0 0,-25 24,0 1,25-25,-25 25,0 0,0 0,0-1,0 1,0 0,0 0,0 0,0-1,0 1,0 0,-25 0,25 0,-25-25,25 24,-25-24</inkml:trace>
  <inkml:trace contextRef="#ctx0" brushRef="#br0" timeOffset="92916.5555">19050 10964,'0'24,"0"1,25-25,0 0,0 0,0-25,-1 25,1-24,0-1,0 25,-25-25,25 0,-25 0,24 1,-24-1,25 0,-25 0,0 0,0 1,-25 24,1 0,24-25,-25 25,0 0,0 25,0-25,25 24,-24-24,-1 25,0 0,25 0,0 0,0-1,0 1,0 0,0 0,0 0,25-1,0 1,-25 0,24-25,1 0,0 0</inkml:trace>
  <inkml:trace contextRef="#ctx0" brushRef="#br0" timeOffset="93318.1992">19422 10815,'0'0,"0"-25,25 0,0 25,0 0,-25 25,25-25,-1 0,-24 25,25-25,0 25,0-1,-25 1,25-25,-1 25,-24 0,0 0,0-1,0 1,0 0,0-50,0 0,0 1,0-1,0 0,0 0,0 0,25 1,-25-1,25 25,0 0,-25-25,25 25,-1 0,1 0,0 0,-25 25,0 0,0-1,0 1,0 0,0 0,0 0,0-1,0 1,0 0</inkml:trace>
  <inkml:trace contextRef="#ctx0" brushRef="#br0" timeOffset="93808.0799">20241 10691,'0'0,"-25"0,0 0,25-25,-24 25,-1 0,0 0,0 0,0 0,25 25,0 0,-24-1,24 1,0 0,0 0,0 0,0-1,0 1,0 0,24 0,1 0,0-1,0 1,0 0,-1-25,1 0,0 0,0 0,0-25,-1 25,1-25,-25 1,25 24,-25-25,25 0,-25 0,0 0,0 1,25-1,-25 0,0 0,0 0,0 1,-25 24,25 24,0 1,0 0,0 0,0 0,25-1,-25 1,0 0,0 0,0 0,24-1,-24 1,25 0</inkml:trace>
  <inkml:trace contextRef="#ctx0" brushRef="#br0" timeOffset="94133.8936">20712 10765,'25'0,"-25"25,25 0,-25 0,25-25,-25 24,24 1,-24 0,25-25,-25 25,0 0,0-1,0 1,-25-25,25-25,0 1,0-1,0 0,0 0,25 0,-25 1,25-1,0 0,-25 0,25 25,0-25,-25 1,24 24,-24-25,25 25</inkml:trace>
  <inkml:trace contextRef="#ctx0" brushRef="#br0" timeOffset="94328.7861">20712 10468,'25'0,"-25"-25,25 25,0 0</inkml:trace>
  <inkml:trace contextRef="#ctx0" brushRef="#br0" timeOffset="95655.4494">21332 10641,'0'25,"-24"-25,-1 0,0 25,0-25,0 25,1-1,-1-24,25 25,-25 0,25 0,-25-25,25 25,0-1,0 1,0 0,0 0,25-25,0 25,0-25,-1 0,1-25,0 25,0-25,0 0,-1 25,1-49,0 24,0 0,0 0,-1 0,1-24,0 24,0 0,-25-24,25 24,-25 0,24-25,-24 26,0-1,0 0,0 0,0 0,0 1,0-1,0 0,0 0,-24 25,24 25,0 0,-25 0,25-1,0 1,-25 0,25 0,-25 0,25-1,0 1,-25 0,25 0,0 0,0-1,0 1,-24 0,24 0,0 0,0-1,0 1,0 0,0 0,24-25,-24 25,25-25,0 0,0 0,0 0,-25-25,24 25,1 0,0-25,0 25,0 0,-1-25,1 25,0-25,0 25,0-24,-25-1,-25 0,0 25,0 0,0 0,1 0,24 25,-25-25,25 25,0-1,0 1,0 0,25 0,-1-25,-24 25,25-25,0 0,0 24,0-24,-1 0,26 0,-25 0,0 0,-1-24,26 24,-25 0,0 0,0-25,24 25,-24 0,0-25,0 25,-1-25,1 25,-25-25,-25 1,1 24,-1 0,0 24,0-24,0 0,1 0,-1 25,0-25,0 25,0-25,0 25,1-25,24 25,0-1,0 1,24-25,1 0,0 0,0 0,0 0,0-25,-1 25,1-24,0-1,0 0,24 25,-24-50,0 26,0-1,0 0,-1 0,-24 0,25-24,-25 24,0 0,25 0,-25 1,0-1,0 0,0 0,0 0,-25 1,25-1,0 50,0-1,-25-24,25 25,0 0,-24 0,24 0,0-1,0 1,-25 0,25 0,0 0,0-1,0 1,0 0,0 0,0 0,0-1,0 1,0 0,0 0,0 0,0-1,0 1</inkml:trace>
  <inkml:trace contextRef="#ctx0" brushRef="#br0" timeOffset="96238.2971">23044 10368,'0'0,"0"-24,0-1,0 0,0 50,0 0,0-1,0 1,0 0,0 0,0 0,-25-1,25 1,0 0,0 25,-25-26,25 1,0 0,0 0,-25 0,25-1,0 1,0 0,0 0,0 0</inkml:trace>
  <inkml:trace contextRef="#ctx0" brushRef="#br0" timeOffset="96860.1989">23267 10468,'0'0,"25"-25,-25 0,0 0,25 25,-25-25,0 1,0 48,-25-24,25 25,0 0,-25 0,25 0,0-1,0 1,0 0,-25 0,25 0,0-1,0 1,0 0,0 0,25 0,-25-1,25-24,-25 25,25-25,0 0,-1 0,1-25,0 1,-25-1,25 25,-25-25,0 0,25 0,-25 1,0-1,0 0,0 0,0 0,0 50,0 0,0 0,0 0,24-1,-24 1,0 0,0 0,25 0,0-1,0 1,0-25,-1 0,1 25,0-25,0 0,24-25,-24 25,-25-25,25 25,0-24,0-1,-1 0,1 0,-25 0,0 1,0-1,0 0,0 0,-25 25,25-25,-24 25,-1 0,0 0,0 0,25 25,-25-25,25 25,0 0,0 0,0-1,0 1,0 0,0 0,25 0,-25-1,25 1,0 0,-25 0,25 0</inkml:trace>
  <inkml:trace contextRef="#ctx0" brushRef="#br0" timeOffset="97289.6927">22845 10269,'0'-25,"0"1,25 24,0 0,0 0,0 0,-1-25,1 25,0 0,25 0,-25 0,24 0,-24 0,25 0,-1 0,-24 0,25 0,-1 0,1 25,-1-25,1 0,-25 0</inkml:trace>
  <inkml:trace contextRef="#ctx0" brushRef="#br0" timeOffset="99388.5981">2034 12700,'0'-25,"-24"25,24-25,0 1,0-1,24 25,-24-25,25 25,0 0,0 0,0 0,-1 0,1 0,-25 25,25-25,-25 25,25-25,0 24,-25 1,24 0,-24 0,0 0,25-1,-25 1,0 0,0 0,0 0,0-1,0 1,0 0,0 0,0 0,-25-25,25-25,0 0,0 0,0 0,0 1,0-1,25 0,-25 0,25 25,0-25,-25 1,25 24,-1-25,1 0,0 25,-25-25,25 25,0-25,-1 25,1 0,0 0,-25 25,0 0,25-25,-25 25,0 0,0-1,25 1,-25 0,24 0,-24 0,0-1,25-24,-25 25,25-25,0 0,0 25,-1-25,1 0,0-25,0 25,0-25,-1 1,1-1,-25 0,25 0,-25 0,0 1,0-1,0 0,0 0,0 0,-25 25,25-24,-25 24,1 0,-1 0,0 0,25 24,0 1,-25-25,25 25,0 0,0 0,0-1,0 1,0 0,0 0,0 0,25-1,0 1,0-25,-1 25,1-25,0 0,0 0,0-25,0 25,-1-25,1 25,-25-24,25 24,-25-25,25 25,-25-25,25 25,-25-25,24 25,-24-25,0 1,25 24,-25-25,0 0,0 0,0 0,0 50,0 0,0 0,25 0,-25-1,25-24,-25 25,0 0,25-25,-25 25,24-25,-24 25,25-25,0 0,0 0,-25-25,25 25,-1-25,-24 0,25 25,-25-25,25 25,0 0,0 0,-1 0,-24 25,25-25,-25 25,25-25,0 0,0 25,-1-25,1-25,0 0,-25 0,0 1,25 24,-25-25,0 0,0 0,0 0,0 1,0-1,-25 0,25 0,-25 0,25 1,0-1,-25 25,25-25,-24 25</inkml:trace>
  <inkml:trace contextRef="#ctx0" brushRef="#br0" timeOffset="100464.8719">4738 12675,'0'25,"0"0,0 0,0-1,0 1,0 0,0 0,0 0,0-1,25-24,-25 25,25-25,-1 25,1-25,0 0,0 0,0 0,-1-25,1 25,-25-25,25 25,-25-24,25 24,-25-25,0 0,0 0,0 0,0 1,-25-1,25 0,-25 25,25-25,-25 25,25-25,-24 25,-1 0,0-24,0 24,0 0,25 24</inkml:trace>
  <inkml:trace contextRef="#ctx0" brushRef="#br0" timeOffset="100841.0131">4986 12626,'0'-25,"25"25,0 0,0-25,-1 25,1 0,0 0,0 25,0-25,-1 0,-24 25,25-25,0 24,0-24,0 25,-1 0,-24 0,25-25,-25 25,25-1,-25 1,0 0,-25-25,0 25,1-25,-1 0,0 0,0 0,0-25,1 25,24-25,-25 25,25-25,0 1,0-1,0 0,25 25,-25-25,24 0,1 25,-25-24,25 24,0 0,0-25,-1 25,1-25,0 25,0 0,0 0</inkml:trace>
  <inkml:trace contextRef="#ctx0" brushRef="#br0" timeOffset="101915.0401">6077 12700,'0'-25,"0"0,0 1,-24 24,-1 0,25 24,-25-24,0 0,25 25,-25-25,25 25,-24-25,24 25,0 0,-25-1,25 1,0 0,0 0,25-25,-1 0,1 0,-25-25,25 25,-25-25,25 25,-25-25,25 25,-25-24,0-1,24 25,-24-25,0 50,25 0,-25-1,0 1,0 0,25 0,-25 0,0-1,0 1,0 0,25 0,-25 0,25-1,-25 1,0 0,0 0,0 0,0-1,0 1,0 0,-25-25,0 0,0 0,0 0,25-25,-24 25,-1-25,25 1,0-1,0 0,0 0,0 0,0 1,0-1,0 0,25 25,-25-25,24 0,1 25,-25-24,25 24,-25-25,25 0,0 25,0-25,-1 0,1 25,-25-24,25 24,-25-25,0 50</inkml:trace>
  <inkml:trace contextRef="#ctx0" brushRef="#br0" timeOffset="103064.8085">6450 12601,'0'-25,"0"0,0 50,24 0,-24 0,25-25,-25 24,0 1,0 0,0 0,0 0,0-1,25-24,-25 25,0-50,0 1,0-1,25 25,-25-25,25 0,-25 0,24 25,-24-24,25 24,0-25,0 25,0 0,-1 0,1 25,0-1,0 1,-25 0,0 0,0 0,0-1,0 1,-25-25,25-25,0 1,0-1,0 0,0 0,25 25,-25-25,25 1,-1 24,-24-25,25 25,0-25,0 25,0-25,-1 25,1 0,0 25,0-25,-25 25,25-25</inkml:trace>
  <inkml:trace contextRef="#ctx0" brushRef="#br0" timeOffset="103836.9071">7715 12626,'-25'0,"25"24,0 1,0 0,0 0,25-25,-25 25,24-25,-24 24,25-24,0 25,0-25,-25-25,0 1,0-1,-25 0,0 0,0 0,1 1,-1-1,25 0,-25 0,0 25,25-25,-25 1,25-1,25 25,0 0,0 0,24 0,-24 0,0 0,25 0,-26 0,1 0,0 0,0 0,0 0,-1 0,1-25,0 25,0 0,-25-25,25 25,-25-25,0 1,0-1,-25 25,0-25,0 25,0 0,25 25,0 0,0-1,0 1,0 0,0 0,0 24,0-24,0 25,0-25,0 24,0 1,0-25,0 24,25 1,-25-1,0-24,25 25,-25-1,0-24,0 25,0-1,0-24,0 0,0 0,0 0,0 0,-25-1,25 1,-25-25,25 25,-24-25,-1 0,0 0,0 0,0 0,1-25,-1 25,25-25,-25 1,25-1,0 0,0 0,0 0,0 0,0 1,0-1,0 0,25 0,0 0,-1 1,1 24,0-25,0 25,0-25,-1 25,26-25</inkml:trace>
  <inkml:trace contextRef="#ctx0" brushRef="#br0" timeOffset="104279.8527">9302 12526,'25'0,"-25"-24,0-1,25 25,-25 25,0-1,0 1,0 0,0 0,0 0,0-1,0 1,0 0,25 25,-25-26,0 1,24 0,-24 0,0 0,0-1,0 1,0 0</inkml:trace>
  <inkml:trace contextRef="#ctx0" brushRef="#br0" timeOffset="104492.7734">9327 12526,'25'-24,"0"-1,-1 25,-24-25,25 25,0-25,0 25,0 0,-1-25,1 25,0 0,0 0,0 0,-1 0,1 0,0 0</inkml:trace>
  <inkml:trace contextRef="#ctx0" brushRef="#br0" timeOffset="104748.7361">9476 12725,'0'0,"-25"0,0 25,0-25,25 24,25-24,0 0,0 0,0 25,-1-25,1 0,0 0,0 0,0 0,-1 0,1 0,0 0,0 0,0 0</inkml:trace>
  <inkml:trace contextRef="#ctx0" brushRef="#br0" timeOffset="105034.6377">10170 12799,'25'0,"-25"25,25-25,0 0,-1 0,1 0,0 0,0 0,0 0,0 0,-1 0,1-25</inkml:trace>
  <inkml:trace contextRef="#ctx0" brushRef="#br0" timeOffset="105884.936">11262 12254,'0'24,"0"1,0 0,0 0,0 0,0-1,0 1,0 0,0 0,0 0,0 24,0-24,0 0,0 24,0-24,0 0,0 0,0 0,0-1,0 1,0 0,0 0,0 0,0-50,-25 0,25 0,0 0,0 1,0-1,0 0,0 0,0-24,0 24,0 0,-25 0,25-24,0 24,0 0,0-25,0 26,0-1,25 0,-25 0,0 0,25 1,-25-1,24 0,1 0,0 0,0 25,-25-25,25 25,0 0,-1 0,1 0,0 0,-25 25,25-25,0 25,-25 0,0 0,0 0,0-1,0 1,0 0,0 0,-25 0,25-1,-25 1,0-25,25 25,-25 0,1 0,-1-1,25 1,-25-25,0 25,0 0</inkml:trace>
  <inkml:trace contextRef="#ctx0" brushRef="#br0" timeOffset="107755.6109">11807 12229,'0'0,"0"-25,0 0,0 0,0 0,-24 25,24 25,0 0,-25 0,0 0,25 0,0-1,-25 1,25 0,0 0,0 0,0-1,0 26,0-25,0 0,0-1,0 1,0 0,0 0,25 0,-25-1,25-24,-25 25,25-25,-25 25,24-25,1 25,0-25,0 0,0 0,-1 0,1 0,0-25,0 25,-25-25,25 25,-1-25,1 25,-25-24,25-1,-25 0,25 25,-25-25,0 0,0 1,25-1,-25 0,0 0,-25 0,0 1,0 24,25-25,-25 25,25 25,-24-25,24 24,-25-24,25 25,0 0,0 0,0 0,0-1,0 1,0 0,25 0,-25 0,24-25,-24 24,25-24,-25-24,0-1,25 25,-25-25,0 0,25 0,-25 1,0-1,25 25,-25-25,24 25,-24-25,25 25,-25-25,25 25,0 0,0-24,-1 24,1 0,0 0,0 24,0-24,-1 25,1 0,0 0,-25 0,0-1,0 1,0 0,0 0,0 0,0-1,0-48,0-1,0 0,0 0,25 25,-25-25,0 1,25-1,0 0,-1 0,-24 0,25 25,-25-24,25 24,-25-25,25 25,0 0,-25 25,24-25,1 24,-25 1,25 0,-25 0,0 0,0-1,0 1,0 0,0 0,0 0,0-1,0-48,0-1,25 0,-25 0,25 25,-25-25,0 1,24-1,1 0,-25 0,25 25,-25-25,25 25,0 0,-25-24,24 24,1 0,-25 24,25-24,-25 25,0 0,25-25,-25 25,0 0,0-1,0 1,25 0,-25 0,0 0,24-25,1 0,0 0,0 0,0 0,-1 0,1 0,0-25,0 25,0-25,-1 0,1 25,-25-25,25 25,-25-24,25 24,-25-25,0 0,25 25,-25-25,0 0,0 1,-25 24,0-25,0 25,0 0,25 25,-24-25,24 24,0 1,0 0,0 0,0 0,0-1,0 1,0 0,0 0,0 0,0-1,24 1,1-25,-25 25,25-25,0 0,0 0,-1 0,1 0,0 0,0 0</inkml:trace>
  <inkml:trace contextRef="#ctx0" brushRef="#br0" timeOffset="109028.818">15057 12452,'25'0,"-25"-25,0 0,0 1,0-1,-25 0,0 25,0 0,0 0,1 0,-1 25,0-25,0 25,0-25,25 24,-24-24,24 25,0 0,0 0,0 0,0-1,24-24,-24 25,25-25,0 25,0-25,0 0,-1 0,-24-25,25 25,0-25,-25 1,25 24,-25-25,25 25,-25-25,0 0,0 0,0 1,0-1,24 25,1 25,0-25,0 24,0-24,-1 25,1-25,0 0,0 0,0 0,-1 0,1 0,0 0,0 0,0-25,-1 25,1-24,-25-1,25 25,0-25,-25 0,25 25,-25-25,0 1,0-1,0 0,0 50,0 0,0-1,0 1,24-25,1 25,-25 0,25 0,0-1,-25 1,0 0,25-25,-25 25,0 0,25-25,-25 24,0 1,-25-25,0 25,0-25,0 0,0 0,1 25,-26-25,25 0,0 0,-24 0,24 0</inkml:trace>
  <inkml:trace contextRef="#ctx0" brushRef="#br0" timeOffset="110002.7155">16446 12179,'25'0,"-25"-25,0 50,0 0,24-25,-24 25,0 0,25-1,-25 1,0 0,0 0,0 0,0-1,0 1,0 0,0 0,0 0,0-1,-25-24,1 0,24-24,0-1,0 0,0 0,0 0,0 1,0-1,0 0,24 0,1 0,-25 1,25-1,0 0,0 0,-1 25,1 0,0 0,0 0,-25 25,25-25,-25 25,25 0,-25-1,24 1,-24 0,0 0,0 0,0-1,0 1,0 0,0 0,-24-25,24-25,0 0,0 0,0 1,0-1,24 0,-24 0,25 0,-25 1,25 24,-25-25,25 0,0 0,-1 25,1-25,0 25,0 0,-25 25,0 0,0 0,0 0,0-1,0 1,0 0,0 0,0 0,0-1,25 1,-25 0,24-25,1 25,0-25,0 25</inkml:trace>
  <inkml:trace contextRef="#ctx0" brushRef="#br0" timeOffset="111845.4097">17314 12452,'74'-124,"-148"248,148-273,-98 124,-1 25,0 0,25-24,-25 24,0 0,1 0,-1 0,0 24,0 1,25 0,0 0,0 0,0-1,25 1,-25 0,25-25,-25 25,25-25,-25 25,24-25,1 0,-25-25,25 25,-25-25,0 0,25 25,-25-25,0 1,0-1,0 0,25 25,-25-25,0 0,24 25,-24-24,25 24,0 0,0 0,0 24,-1-24,-24 25,25-25,-25 25,25-25,-25 25,0 0,0-1,25-24,-25 25,0 0,0 0,0 0,0-50,0 0,0 0,25 0,-1 1,-24-1,25 0,-25 0,25 25,-25-25,25 1,0 24,-25-25,25 25,-1 0,1 25,0-1,-25 1,0 0,25-25,-25 25,0 0,25-1,-25 1,0 0,24-25,1 0,-25-25,25 25,-25-25,25 25,-25-24,25-1,-1 25,-24-25,25 0,0 50,-25 0,0 0,25-1,-25 1,0 0,25-25,-25 25,24-25,1-25,0 25,0-25,0 0,-1 1,1-1,-25 0,25 25,-25-25,25 25,-25 25,0 0,0 0,0-1,0 1,0 0,25-25,-25 25,0 0,0-1,0 1,0 0,0 0,0 0,0-1,-25 1,25 0,0 0,0 0,-25-1,25 1,0 0,-25 0,25 0,0-1,-25 1,1 0,24 0,-25-25,25 25,-25-1,0-24,25 25,-25-25,1 0,-1 0,25 25,-25-25,0 0,0 0,25-25,-24 25,24-25,-25 25,25-24,0-1,25 0,-25 0,24 0,1-24,0 24,0 0,0 0,-1-24,26 24,-25 0,0 0,-1 1,1-1,0 0,0 25,0-25,-1 0,1 25,0-24,0-1,0 25,-25-25</inkml:trace>
  <inkml:trace contextRef="#ctx0" brushRef="#br0" timeOffset="115342.396">19373 12551,'0'-25,"0"1,0-1,25 25,-25-25,24 25,-24-25,25 0,-25 1,25-1,-25 0,25 0,0 0,-25 1,24-1,1 0,-25-25,25 25,-25 1,25-26,-25 0,25 26,-25-26,24 0,-24 26,0-26,0 25,0 0,0 1,0-1,0 0,0 0,0 0,0 1,-24 48,24 1,-25 0,25 0,0 0,0-1,0 1,-25 0,25 0,-25 0,25 24,-25-24,25 0,0 0,0 24,0-24,0 0,0 0,0-1,0 1,0 0,25 0,0-25,0 25,0-25,-1 0,1 0,0-25,0 25,0 0,-25-25,24 0,1 0,-25 1,0-1,0 0,0 0,0 50,0 0,0 0,25-1,-25 1,0 0,0 0,0 0,0 0,0-1,0 1,0 0,0 0,0-50,25 0,-25 0,25 25,-25-24,25-1,-25 0,24 25,-24-25,25 0,-25 0,25 25,-25-24,25 24,-25-25,25 25,-25-25,24 25,1 0,0 25,0 0,-25-1,25-24,-25 25,24-25,-24 25,0 0,0 0,0 0,0-1,0 1,0 0,-24-25,24 25,-25-25,0 0,25-25,0 0,0 0,0 1,0-1,25 25,-25-25,0 0,25 25,-1-25,1 0,0 25,0-24,0 24,-25-25,24 25,1 0,-25-25,25 25,0 0,0 25,-1-25,-24 25,0-1,25 1,-25 0,0 0,0 0,0 0,0-1,0 1,0 0,0 0,0 0,25-25,0-25,0 0,-1 0,-24 0,25 1,0-1,0 0,-25 0,25 25,-25-25,0 0,24 1,-24-1,0 50,0-1,0 1,0 0,0 0,25-25,-25 25,25-25,-25 25,25-25,0 0,-25 24,24-24,1 0,0 0,0-24,0 24,0-25,-1 25,1 0,-25-25,25 0,0 0,-25 0,0 1,0-1,0 0,-25 25,0-25,0 25,1 0,-1 0,25 25,-25-25,25 25,-25-25,25 25,0-1,0 1,0 0,0 0,0 0,25-25,-25 25,25-25,0 24,-1-24,1 0,0 0,0 0,0 0,-1-24,1 24,0-25,0 0,0 0,-1 25,1-25,-25 0,25 1,-25-1,25 0,-25 0,0 0,0 1,0 48,0 1,0 0,0 0,0 0,0-1,25 1,-25 0,0 0,0 0,0 0,0-1,0 1,-25-25,0 0,25 25,-25-25,-24 0,24 0,-25 0</inkml:trace>
  <inkml:trace contextRef="#ctx0" brushRef="#br0" timeOffset="115809.3522">19422 11832,'0'0,"25"0,0 0,0 0,0 0,-1 0,1 0,0 0,0 0,0 0,-1 0,1 0,-25 25,25-25</inkml:trace>
  <inkml:trace contextRef="#ctx0" brushRef="#br0" timeOffset="116063.3402">20216 11857,'0'0,"0"-25,0 0,25 25,-25 25,25-25</inkml:trace>
  <inkml:trace contextRef="#ctx0" brushRef="#br0" timeOffset="117615.6506">22920 12129,'0'0,"25"0,-1-24,1 24,0-25,0 25,-25-25,25 25,0-25,-1 0,-24 1,0 48,-24-24,-1 0,0 0,0 25,0-25,0 25,25 0,-24-25,-1 25,25-1,-25 1,25 0,0 0,0 0,0 0,25-25,0 0,-1 0,1 0,0 0,0 0,0-25,0 25,-25-25,24 0,-24 0,25 0,-25 1,0-1,0 0,0 0,0 50,25-25,-25 25,25 0,0-1,-1-24,-24 25,25-25,0 0,-25 25,25-25,0 0,-1 0,1 0,0 0,0-25,0 0,-1 25,-24-24,25 24,-25-25,25 0,0 0,-25 0,0 1,0-1,0 0,-25 0,25 50,0 0,0 0,0-1,0 1,0 0,0 0,0 0,25-25,-25 24,0 1,25-25,-25 25,0 0,0 0,0 0,24-25,-24 24,0 1,-24-25,-1 25,0-25,0 0,0 0,1 0,-1 0,0 0,0 0,0 0,1 0</inkml:trace>
  <inkml:trace contextRef="#ctx0" brushRef="#br0" timeOffset="119217.3171">2258 13543,'0'-24,"24"24,-24-25,0 0,0 50,0 0,0-1,0 1,0 0,-24 0,24 0,0-1,0 1,0 0,0 0,0 0,0-1,0 1,0 0,0 0,0 0,0-1,0 1,0 0,0 0,24-25</inkml:trace>
  <inkml:trace contextRef="#ctx0" brushRef="#br0" timeOffset="119800.179">2456 13692,'0'0,"0"-25,0 1,25 24,-25-25,0 0,25 0,-25 50,0 0,0 0,24-1,-24 1,0 0,0 0,0 0,0-1,25 1,-25 0,0 0,0 0,25-25,-25 24,25-24,-25-24,0-1,25 25,-25-25,0 0,24 25,1 0,-25 25,25-25,0 25,0-25,-25 25,24-25,1 0,0 24,0-24,0 0,-1-24,1-1,-25 0,0 0,0 0,0 1,-25 24,25-25,-24 25,-1 0,0 0,25 25,0-1,0 1,0 0,25-25,-25 25,25 0,-25-1,24-24</inkml:trace>
  <inkml:trace contextRef="#ctx0" brushRef="#br0" timeOffset="120010.057">2134 13618,'0'-25,"0"0,24 25,-24-25,25 25,0 0,0-24,24 24,-24 0,25 0,-25-25,24 25,-24 0,25 0,-1 0,-24 25</inkml:trace>
  <inkml:trace contextRef="#ctx0" brushRef="#br0" timeOffset="121076.8496">4019 14015,'0'0,"0"-25,0 0,-25 0,0 25,25-25,-25 25,0 0,1 0,-1 0,0 0,0 0,0 25,1-25,-1 25,0 0,25 0,0-1,0 1,0 0,25 0,0-25,-1 0,1-25,0 25,0 0,-25-25,25 0,-1 25,-24-24,25-1,-25 0,25 0,-25 0,0 1,0-1,0 0,25 0,-25 0,0 1,0-1,0 0,0 0,0 0,0 1,0 48,25 1,-25 0,0 0,0 0,0-1,25 1,-25 0,0 0,24 0,-24-1,0 1,25 0,-25 0,25 0,0-25,-25 24,25-24,-25 25,24-25,1 0,0 0,0 0,-25-25,25 25,-25-24,0-1,0 0,0 0,0 0,0 1,0-1,0 0,-25 25,25-25,25 50,-25 0,24-25,1 25,0-25,0 24,0-24,-1 0,1 0,0 0,25 0,-26 0,1-24,0 24,25-25,-26 0,1 0,-25 0,25 1,0 24,-25-25,0 0,0 0,0 0,0 1,0-1,0 0,0 0,-25 25,25-25,-25 25,0-24,1 24,24-25,-25 25,0 0,25 25,0-1,-25 1,25 0,0 0,0 0,0-1,0 1,0 0,0 0,0 24,25-24,-25 0,0 25,0-26,25 26,-25-25,0 24,0-24,25 0,-25 25,0-26,24 1,-24 25,0-25,0-1,0 1,25-25,-25 25</inkml:trace>
  <inkml:trace contextRef="#ctx0" brushRef="#br0" timeOffset="121369.6999">4862 13767,'0'0,"0"-25,0 0,0 0,0 0,0 1,0-1,25 25,-25 25,25-1,-25 1,24 0,-24 0,0 0,25-1,-25 1,0 0,25 0,-25 0,0 24,25-24,-25 0,0 0,0-1,0 1,0 0,0 25,0-26,0 1,0 0</inkml:trace>
  <inkml:trace contextRef="#ctx0" brushRef="#br0" timeOffset="122038.6483">4738 13965,'0'0,"25"0,0 0,-1-25,1 25,0 0,0-25,0 25,-1 0,1 0,0-24,0 24,0 0,0-25,-1 25,1 0,0-25,0 25,0 0,-1-25,1 25,0 0,0-25,0 25,-25-24,-25 24,0 0,0 0,0 0,1 24,-1-24,25 25,-25 0,25 0,0 0,0-1,0 1,0 0,25-25,0 25,-1-25,-24 25,25-25,0 0,0 0,0-25,-1 25,-24-25,25 0,-25 0,25 25,-25-24,25-1,0 25,-1 0,1 0,0 25,0-25,0 24,-1 1,-24 0,0 0,0 0,0-1,-24-24,-1 0,0-24,25-1,0 0,0 0,0 0,0 1,25-1,0 0,-1 25,1 0,-25-25,25 25</inkml:trace>
  <inkml:trace contextRef="#ctx0" brushRef="#br0" timeOffset="122795.3658">5929 14015,'0'0,"0"-25,24 0,-24 0,0 0,0 1,0-1,0 0,-24 0,-1 25,0 25,0-25,25 25,-25-25,25 25,0-1,0 1,0 0,25 0,0-25,-25 25,25-25,0 0,-1 0,1 0,0 0,0 0,-25-25,25 25,-1-25,1 0,0 25,-25-25,25 25,-25-24,25 24,0 0,-25 24,0 1,0 0,24-25,-24 25,0 0,0-50,0 0,25 25,-25-25,25 0,0 1,0-1,-1 0,1 0,0 25,-25-25,25 25,0 0,-25 25,0 0,0 0,0 0,0-1,0 1,0 0,0 0,24-25</inkml:trace>
  <inkml:trace contextRef="#ctx0" brushRef="#br0" timeOffset="123435.2281">6822 13767,'0'-25,"0"50,-25-1,25 1,-25-25,25 25,0 0,0 0,0-1,0 1,0 0,0 0,25-25,-25 25,25-25,-1 0,1 0,0 0,0 0,-25-25,25 25,-1 0,-24-25,25 25,0 0,0-25,0 25,-25-25,24 1,1 24,0-25,0 0,0 0,-25 0,0 1,-25 24,0 0,0 0,25 24,-25-24,25 25,-24 0,24 0,0 0,0-1,0 1,0 0,0 0,24 0,-24-1,25-24,-25 25</inkml:trace>
  <inkml:trace contextRef="#ctx0" brushRef="#br0" timeOffset="124557.6298">8409 13469,'0'-25,"25"25,-25 25,0 0,0 0,0-1,0 1,0 0,0 0,0 0,25-1,-25 1,0 0,25 0,-25 0,0-1,0 1,0-50,0 1,0-1,24 0,1 0,0 25,-25-25,25 25,0 0,-1 0,1 0,0 0,0 0,0 25,-1-25,1 25,0-25,-25 25,25-25,0 25,-25-1,0 1,24-25,-24 25,0 0,0 0,-24-25,24 24,-25-24,25 25,-25-25,0 25,0-25,1 0,24 25,-25-25,0 0,0 0,25-25,0 0,0 0,25 25,0-24,0 24,-1-25,1 25,0-25,0 25,24-25,-24 25,0-25,25 25,-26-24,1 24,25-25,-25 25,-1-25,1 25,-25-25,25 0,0 25,-25-24,0-1,0 0,-25 25,0-25,0 25,1 0,24 25,-25-25,25 25,-25-25,25 25,-25-25,25 24,0 1,0 0,0 0,25 0,-25-1,25 1,-25 0,25-25,-1 25,1 0,0-25,0 24,0-24</inkml:trace>
  <inkml:trace contextRef="#ctx0" brushRef="#br0" timeOffset="124820.5269">9476 13519,'0'0,"0"-25,0 0,0 0,0 0,0 1,-25 24,25 24,0 1,-25 0,25 0,0 0,0-1,0 26,0-25,0 24,0-24,0 0,0 25,0-26,0 1,0 0,0 0,25 0,-25-1,0 1,0 0</inkml:trace>
  <inkml:trace contextRef="#ctx0" brushRef="#br0" timeOffset="125443.2278">9352 13791,'25'-24,"-1"24,1-25,0 25,0 0,0-25,-1 25,1 0,0 0,0-25,0 25,-1 0,1 0,0-25,0 25,0 0,-1 0,1 0,0 0,-25 25,0 0,0 0,0 0,-25-1,0 1,25 0,0 0,0 0,25-1,0-24,-25-24,25 24,0 0,-25-25,24 0,-24 0,25 25,-25-25,25 25,-25 25,25 0,-25 0,25-25,-25 25,24-25,1 0,-25-25,0 0,25 25,-25-25,0 0,0 1,0-1,0 0,0 0,0 0,0 1,-25 24</inkml:trace>
  <inkml:trace contextRef="#ctx0" brushRef="#br0" timeOffset="126595.0419">10294 13891,'25'0,"-25"-25,25 25,0-25,0 25,-25-25,24 25,1 0,-25-25,25 25,-25-24,-25 24,0 0,1 0,-1 0,0 0,25 24,-25-24,25 25,-25-25,25 25,0 0,0 0,25-25,-25 24,25-24,0 25,0 0,-1-25,1 0,0 25,0-25,0 0,-1 0,1 0,0 0,0 0,0 0,-1-25,1 25,0-25,0 25,-25-25,25 25,-25-24,24-1,1 0,0 0,-25 0,0 1,0-1,-25 25,0-25,1 25,-1 0,25 25,-25-25,25 25,-25-1,0 1,25 0,0 0,0 0,0-1,0 1,0 0,25-25,0 25,-25 0,25-25,-25 24,25-24,-25 25,24-25,1 0,0 0,0-25,0 25,-1-24,1-1,0 25,-25-25,25 0,0 25,-25-25,24 1,-24-1,25 0,-25 0,25 25,-25-25,25 25,-25 25,0 0,25-25,-25 25,0 0,0-1,0 1,0 0,0 0,0 0,0-50,24 25,-24-25,25 25,-25-25,0 0,25 25,-25-24,25 24,-25-25,25 0,-1 0,1 25,0 0,-25 25,25-25,-25 25,0 0,0-1,0 1,0 0,0 0,0 0,0-1</inkml:trace>
  <inkml:trace contextRef="#ctx0" brushRef="#br0" timeOffset="127268.8384">12552 13717,'0'-25,"24"0,-24 1,0 48,0 1,-24 0,-1 0,25 0,0-1,-25 26,25-25,0 0,0-1,-25 1,25 0,0 0,0 0,0-1,0 1,25-25</inkml:trace>
  <inkml:trace contextRef="#ctx0" brushRef="#br0" timeOffset="127825.4548">12700 13767,'0'0,"25"-25,-25 50,0-1,0 1,0 0,0 0,25 0,-25-1,25 1,-25 0,25-25,-25 25,24-25,1 0,0 0,-25-25,25 0,-25 0,0 1,0 48,0 1,25-25,-25 25,24-25,1 25,0 0,0-25,-25 24,25-24,-1 0,-24 25,25-25,0 0,0 0,0-25,-1 25,1-24,0 24,-25-25,25 0,-25 0,0 0,0 1,0-1,-25 25,0 0,0 0,25 25,-24-25,24 24,0 1,0 0,0 0,0 0,24-1,-24 1,0 0,25-25</inkml:trace>
  <inkml:trace contextRef="#ctx0" brushRef="#br0" timeOffset="128006.3509">12651 13717,'0'-25,"0"0,25 25,-1 0,1 0,0-24,0 24,0 0,24 0,-24 24,0-24,0 0</inkml:trace>
  <inkml:trace contextRef="#ctx0" brushRef="#br0" timeOffset="128633.2006">13817 13767,'0'0,"24"0,1 0,0 0,-25 24,25-24,-25 25,25-25,-25 25,24-25,-24 25,25 0,-25-1,0 1,0 0,0 0,0 0,0-1,0 1,-25-25,1 0,24-25,0 1,0-1,0 0,0 0,0 0,24 1,1-1,-25 0,25 0,0 25,-25-25,25 25,-1 0,-24-24,25 24,0 0,-25-25,25 25,0 0,-1 0,-24 25,25-25,-25 24,25 1,-25 0,0 0,0 0,0-1,0 1,0 0,0 0,0 0,25-1,-25 1,0 0</inkml:trace>
  <inkml:trace contextRef="#ctx0" brushRef="#br0" timeOffset="129273.6837">14511 13866,'0'0,"0"-25,0 0,-25 0,25 50,0 0,0 0,0 0,0-1,25 1,-25 0,25-25,-25 25,25-25,0 25,-1-25,1 0,0 0,-25-25,25 0,0 0,-25 0,0 1,0-1,0 0,0 0,0 0,0 50,0 0,0 0,24 0,-24-1,0 1,0 0,25 0,-25 0,0-1,0 1,0 0,25 0</inkml:trace>
  <inkml:trace contextRef="#ctx0" brushRef="#br0" timeOffset="131008.1225">14933 13866,'0'-25,"25"25,-1 0,-24-25,25 50,0-25,-25 25,25-25,-25 25,25-25,-25 24,24 1,-24 0,0 0,0 0,0-1,0 1,-24-25,24-25,0 1,0-1,0 0,0 0,0 0,24 1,-24-1,25 25,-25-25,25 25,0-25,0 25,-25 25,24-25,-24 25,25-25,-25 25,0-1,0 1,0 0,0 0,0 0,0-1,25-48,-25-1,25 25,0-25,-25 0,24 0,1 1,-25-1,25 25,-25-25,25 25,-25-25,0 50,0 0,0 0,0-1,0 1,0 0,0 0,25-25,-25 25,24-25,-24 24,25-24,0 0,0 0,0 0,-1-24,1 24,-25-25,25 0,0 0,0 0,0 1,-25-1,24 0,-24 0,25 0,-25 1,0-1,0 0,0 0,0 0,0 1,0-1,0 0,-25 25,25-25,0 50,0 0,0 0,0-1,0 1,0 0,0 0,0 0,25-1,-25 1,0 0,0 0,0 0,0-1,0 1,0 0,0 0,25-25,-25 25,25-25,-25-25,25 25,-25-25,0 0,24 0,1 25,-25-24,25 24,0 0,0 0,-25 24,24-24,-24 25,25 0,-25 0,0 0,0-1,0 1,0 0,-25-25,25 25,-24-25,24 25,-25-25,25-25,0 0,25 25,-25-25,24 25,-24-25,25 25,-25-24,25 24,0 0,-25-25,25 25,-1 0,-24-25,25 25,0 0,-25-25,25 25,0-25,-1 25,-24-24,0-1,-24 25,-1 0,25 25,-25-25,25 24,0 1,0 0,0 0,0 0,0-1,25 1,-25 0,25-25,-1 0,1 0,-25-25,25 25,-25-25,25 25,-25-24,25-1,-25 0,24 25,-24-25,25 25,-25-25,25 25,0 0,0 0,-25 25,0 0,0 0,0 0,0-1,0 1,0 0,0 0,0 0,0-1,0 1,24-25,1 0,0-25,0 25,0 0,-1-24</inkml:trace>
  <inkml:trace contextRef="#ctx0" brushRef="#br0" timeOffset="131920.7421">17364 13816,'0'-25,"-25"25,0 25,0-25,25 25,0 0,0 0,0-1,0 1,25-25,-25 25,25-25,0 0,-25 25,24-25,1 0,0 0,0 0,0 0,-25-25,24 0,-24 0,0 1,0-1,-24 0,-1 0,25 0,-25 25,25-24,-25-1,25 50,25-1,0 1,0-25,-1 25,1-25,0 0,0 0,0 0,-1 0,1 0,-25-25,25 25,-25-25,0 1,0-1,-25 25,25-25,0 50,0 0,0-1,0 1,0 0,0 0,0 0,0 24,0-24,0 0,0 0,0 24,0-24,0 0,0 24,0-24,0 0,25 25,-25-26,0 1,0 0,0 25,0-25,0-1,0 1,-25 0,0-25,1 0,-1 0,25-25,-25 0,25 1,0-1,0 0,0 0,0 0,0 0,25 1,-25-1,25-25,-1 25,1 1,0-1,25 0,-25 25,-1-25,1 0,0 25,0 0,0-24</inkml:trace>
  <inkml:trace contextRef="#ctx0" brushRef="#br0" timeOffset="133927.5731">18653 13767,'0'-25,"25"25,-25-25,0 0,25 25,0-25,0 25,-1 0,1 0,0 0,0-24,0 24,0 0,-1 0,1 0,0 0,0 0,0 0,-1 0,1 0,0 0,0 0,0 0,-25 24,-25-24,0 0,25 25,-25-25,0 0,-24 25,24 0,0-25,0 25,1-25,-1 24,25 1,-25-25,25 25,-25-25,25 25,0 0,0-1,25-24,0 25,0-25,-1 25,26-25,-25 0,0 0,24 25,-24-25,25 0,-26 0,1 0,25-25,-25 25,-1 0,1-25,0 25,0-25,0 25,-25-24,24-1,1 25,-25-25,0 0,0 0,0 1,0-1,-25 25,25 25,-24-25,24 24,0 1,0 0,0 0,0 0,0-1,24 1,1-25,0 25,-25 0,25-25,0 25,-1-25,-24 24,25-24,0 0,0 0,-25-24,25 24,-25-25,24 25,-24-25,25 25,-25-25,25 25,-25-25,0 1,25 24,-25-25,25 25,-1 0,1 0,0 0,0 0,0 0,0 0,-1 25,1-25,0 0,0 0,-25-25,0 50,25-25,-25 24,24 1,-24 0,0 0,0 0,0-1,0 1,-24-25,-1 0,0 25,0-25,0 0,1-25,-1 25,0 0,25-25,0 1,0-1,0 0,25 0,0 25,-1-25,1 1,0 24,0-25,0 0,-1 25,1-25,0 25,0-25,0 25,-1 0,-24-24,25 24,0 0,0 0,0 0</inkml:trace>
  <inkml:trace contextRef="#ctx0" brushRef="#br0" timeOffset="134279.6028">20340 13767,'0'0,"0"24,0 1,0 0,0 0,0 0,0-1,25-24,-25 25,25 0,0-25,-1 25,1-25,0-25,0 0,0 0,-25 1,0-1,0 0,0 0,-25 25,0-25,25 1,-25 24,0 0,25-25,-24 25,-1 0,0 0,0 25</inkml:trace>
  <inkml:trace contextRef="#ctx0" brushRef="#br0" timeOffset="135247.7516">21159 13816,'0'0,"0"-25,25 25,-25-24,0 48,-25-24,25 25,-25-25,0 25,25 0,0 0,0-1,25 1,0-25,-25 25,25-25,-25 25,24-25,1 25,0-25,-25 24,25-24,0 0,-25 25,0 0,-25-25,0 0,0 0,0 0,1 25,-1-25,0 0,0 0,0 0,1 0,-1 0,0 0,0 0,0 0</inkml:trace>
  <inkml:trace contextRef="#ctx0" brushRef="#br0" timeOffset="136809.5352">22126 13791,'0'0,"25"0,-25-24,0-1,0 0,-25 25,0 0,25-25,-24 25,-1 0,0 0,0 0,0 25,0-25,-24 0,49 25,-25-25,0 0,0 25,25-1,-24-24,24 25,0 0,0 0,24 0,1-1,0-24,0 25,0-25,-1 0,1 0,0 0,0 0,-25-25,25 25,-25-24,25 24,-25-25,24 25,-24-25,0 0,0 0,0 1,0-1,25 25,-25 25,25-1,-25 1,25-25,-25 25,0 0,25 0,-25-1,0 1,0 0,0 0,0 0,0-50,0 0,0 0,0 0,0 1,24-1,1 25,-25-25,25 0,0 25,-25-25,25 25,-1-24,1 24,0 0,0 0,0 24,-25 1,0 0,0 0,0 0,-25-25,25 24,-25-24,25 25,0 0,0-50,25 25,0 0,-25-25,24 25,-24-24,25 24,0-25,0 0,0 0,-1 25,-24-25,25 25,-25-24,25 24,-25 24,25-24,0 25,-25 0,24-25,-24 25,25-25,0 25,0-25,-25 24,25-24,-1 0,1 25,0-25,0 0,0 0,-1 0,1 0,0 0,0 0,-25-25,-25 1,0 24,0 0,1 0,-1 0,0 0,0 0,0 24,1-24,-1 0,0 0,0 0,25 25,-25-25,25 25,0 0,0 0,25-25,0 24,0-24,0 0,-1 0,1-24,0 24,0-25,0 0,-1 0,-24 0,25 1,-25-1,25 0,-25 0,25 0,-25 1,0-1,0 0,0 0,0 0,0 1,0-1,0 0,0 0,-25 0,25 1,-25-1,25 0,0 0,-25 0,25 1,0 48,0 1,0 0,0 0,0 0,0-1,0 1,0 0,0 0,0 0,0-1,0 1,0 25,0-25,0-1,0 1,0 0,25 25,-25-26,0 1,0 0,0 0,0 0,0-1,0 1,0 0</inkml:trace>
  <inkml:trace contextRef="#ctx0" brushRef="#br0" timeOffset="138205.807">2357 14585,'0'0,"0"-25,25 25,-25-24,0 48,0 1,0 0,24 0,-24 0,0-1,0 1,0 0,0 0,0 0,0-1,0 1,0 25,0-25,0-1,0 1,0 0,0 0,0 0,0-1,0-48,0-1,-24 0,24 0,0 0,0 1,0-1,0 0,0 0,0 0,0-24,0 24,0 0,0 0,0 1,0-26,0 25,0 0,24 1,-24-1,0 0,25 25,-25-25,25 0,0 1,0 24,-25-25,24 25,1 0,0 0,0 25,0-1,-25 1,0 0,0 0,0 0,0-1,-25 1,25 0,-25 0,0 0,25-1,-25 1,1 0,-1 0,0 0,25-1,-25 1,25 0,-25-25,25 25</inkml:trace>
  <inkml:trace contextRef="#ctx0" brushRef="#br0" timeOffset="139299.1003">2853 14784,'0'24,"-25"-24,25 25,-25-25,25 25,0 0,25 0,0-25,-25 24,25-24,-1 0,-24 25,25-25,0 0,0-25,-25 1,0-1,0 0,0 0,0 0,0 1,0-1,0 0,0 0,0 0,0 1,0-1,0 0,0 0,0 0,0 1,0-1,25 0,-25 0,0 0,0 1,25 24,-25-25,0 50,0-1,-25 1,25 0,0 0,0 0,0-1,-25 1,25 0,0 0,0 0,0-1,0 1,0 0,25 0,-25 0,25-1,-25 1,24 0,1-25,-25 25,25-25,0 25,0-25,-1 0,1 0,0-25,0 25,-25-25,25 25,-25-25,24 0,-24 1,0-1,0 0,0 0,-24 25,-1 0,0 25,0-25,25 25,0 0,0-1,0 1,0 0,0 0,25-25,0 25,0-1,-1-24,1 0,0 0,0 0,0-24,-1 24,1 0,0-25,-25 0,25 25,0-25,-1 0,-24 1,25 24,-25-25,25 0,-25 0,0 0,0 1,0-1,-25 25,25 25,0-1,0 1,25-25,-25 25,25 0,0 0,-1-1,1-24,-25 25,25-25,-25 25,25-25,-25 25,25-25,-1 25,-24-1,0 1,-24-25,-1 25,0-25,0 0,0 25,1-25,-1 0,0 0,0 0,0 0,1 25,-1-25</inkml:trace>
  <inkml:trace contextRef="#ctx0" brushRef="#br0" timeOffset="140947.2999">5011 14709,'25'0,"-25"-25,0 50,0 0,0 0,0 0,0-1,0 1,25 0,-1 0,1-25,0 0,0 0,0 0,-1 0,1 0,0 0,0-25,0 0,-1 0,-24 1,0-1,0 0,0 0,0 0,0 1,0-1,0 0,-24 0,24 0,-25 1,25-1,0 0,0 0,25 25,-1 0,1 0,0 0,0 0,0 0,-1 0,1 0,0 0,-25 25,25-25,-25 25,0 0,0-1,0 1,0 0,0 0,0 0,0-1,0 1,0 0,0 25,0-26,0 1,25 0,-25 0,24 24,-24-24,25 0,-25 25,0-26,25 1,-25 0,0 0,0 0,0-1,0 1,0 0,-25-25,0 0,1 0,-1 0,0 0,0 0,0-25,1 0,-1 1,0-1,25 0,0 0,-25 0,25-24,0 24,0 0,0 0,25 1,-25-1,25 0,0 25,-1-25,1 0,25 25,-25-24,-1 24,1-25,25 25,-25 0,24 0,-24-25,25 25,-26 0</inkml:trace>
  <inkml:trace contextRef="#ctx0" brushRef="#br0" timeOffset="141287.1775">6673 14585,'25'0,"-25"-25,0 50,0 0,0 0,0 0,0-1,0 1,0 0,0 0,0 0,0 24,0-24,0 0,0 0,0-1,24-24,-24 25,0 0,0 0,0 0</inkml:trace>
  <inkml:trace contextRef="#ctx0" brushRef="#br0" timeOffset="141496.0598">6549 14684,'0'0,"0"-24,25 24,-25-25,24 25,1-25,0 25,0-25,0 25,-1-25,1 25,0 0,0-24,0 24,-1 0,1 0,0 0,0 0,0 0,-1 0,1 0,0 0,0 24</inkml:trace>
  <inkml:trace contextRef="#ctx0" brushRef="#br0" timeOffset="141718.9363">6722 14833,'0'-25,"25"25,0 0,0 0,24-24,-24 24,0 0,0 0,0 0,-1 0,26 0,-25 0,0 0,-1 0</inkml:trace>
  <inkml:trace contextRef="#ctx0" brushRef="#br0" timeOffset="142090.8939">7566 14759,'0'-25,"0"0,-25 25,0 0,0 0,25 25,-24-25,24 25,-25-25,25 25,0-1,0 1,25 0,-25 0,24-25,1 25,0-1,0-24,-25 25,25-25,-1 25,-24 0,25-25,-50 0,1 0,-1 0,0 0,0 0,0 0,1 0</inkml:trace>
  <inkml:trace contextRef="#ctx0" brushRef="#br0" timeOffset="142378.8719">7491 14684,'0'-24,"-24"24,-1-25,0 25,0 0,0-25,1 25,24 25,-25-25,25 25,0-1,-25-24,25 25,0 0,0 0,0 0,0-1,0 1,25 0,-25 0,25 0,-25-1,24 1,-24 0,25 0,0 0,0-25,-25 24,25-24</inkml:trace>
  <inkml:trace contextRef="#ctx0" brushRef="#br0" timeOffset="142661.6869">7987 14709,'0'0,"25"0,0 0,0 0,0 0,-1 0,-24 25,25-25,-25 25,25-25,-25 25,25-1,-25 1,0 0,0 0,0 0,0-1,-25 1,25 0,-25 0,0 0,25-1,-24 1</inkml:trace>
  <inkml:trace contextRef="#ctx0" brushRef="#br0" timeOffset="144254.2924">9426 14560,'0'-24,"0"48,0 1,0 0,0 0,0 0,0-1,0 1,0 0,0 0,25 0,-25-1,25 1,-25 0,25-25,-25 25,24-25,1 0,-25 25,25-25,-25-25,25 25,-25-25,0 0,0 0,0 1,0-1,25 50,-1-25,1 24,0-24,0 25,0-25,-25 25,24-25,-24 25,25-25,0 0,0 0,-25-25,0 0,0 0,-25 1,0-1,25 0,-25 25,25-25,-24 0,-1 25,25-24,-25 24,25-25,-25 25,50 0,-25 25,25-25,0 0,-1 0,1 0,0 0,25 24,-26-24,26 0,-25 0,0-24,24 24,-24 0,25 0,-26-25,1 25,0-25,0 25,-25-25,25 25,-25-25,24 25,-24-24,0-1,0 0,-24 25,-1 0,0-25,0 25,25 25,-25-25,25 25,0 0,0-1,0 1,0 0,0 0,25 0,-25-1,0 1,25-25,-25 25,0 0,25 0,-25-1,0 1,25 0,-25 0,0 0,24-50,1 25,-25-25,25 25,-25-25,25 25,0 0,0 0,-25-25,24 25,1 0,0 0,0 0,0 0,-1-24,1 24,0 0,0 0,0 0,-1 0,-24-25,0 50,0-1,0 1,0 0,0 0,25 0,-25-1,25-24,-25 25,0 0,25-25,-25 25,25 0,-1-1</inkml:trace>
  <inkml:trace contextRef="#ctx0" brushRef="#br0" timeOffset="144435.2896">10691 14610,'0'0,"0"-25,25 25,-25-25,25 25,-25 25,25-25</inkml:trace>
  <inkml:trace contextRef="#ctx0" brushRef="#br0" timeOffset="144782.1901">11038 14709,'0'0,"25"0,-25-25,25 25,-25-24,25 24,0 0</inkml:trace>
  <inkml:trace contextRef="#ctx0" brushRef="#br0" timeOffset="145194.9075">10890 14759,'0'25,"24"-25,-24 24,25 1,-25 0,0 0,0 0,0-1,0 1,0 0,25-25,-25 25</inkml:trace>
  <inkml:trace contextRef="#ctx0" brushRef="#br0" timeOffset="145952.745">11262 14833,'0'0,"24"0,-24-25,0 1,-24 24,24 24,-25-24,0 25,0 0,0 0,1 0,24-1,0 1,-25-25,25 25,0 0,25 0,-1-25,1 24,0-24,0-24,0 24,-1 0,1-25,0 25,0-25,0 0,24 0,-24 1,0-1,0 0,0-25,-1 26,1-1,-25 0,25 0,-25 0,0 1,0-1,0 0,0 0,0 0,0 50,0 0,0 0,0 0,0-1,0 1,0 0,0 0,0 0,-25-1,25 1,0 0,0 0,0 0,0-1,0-48,25 24,-25-25,25 0,0 25,-1-25,1 25,-25-25,25 25,0 0,0 0,-1 0,-24 25,25 0,-25 0,0 0,0-1,0 1,0 0,0 0,0 0,-25-25,25 24,0 1,-24-25,24 25,-25-25,0 0</inkml:trace>
  <inkml:trace contextRef="#ctx0" brushRef="#br0" timeOffset="147929.6745">13246 14982,'0'-25,"25"25,-25-25,0 1,0-1,0 0,-25 25,0 0,0 0,1 0,-1 25,0-25,25 25,-25-1,25 1,0 0,0 0,0 0,0-1,0 1,0 0,25 0,0-25,-25 25,25-25,-1 0,1 0,0 0,-25-25,25 25,0-25,-25 0,0 0,0 1,0-1,0 0,0 0,24 25,-24-25,0 1,0-1,25 25,-25 25,25-25,0 0,-25 24,25-24,-25 25,24-25,-24 25,25 0,-25 0,25-1,-25 1,0 0,25 0,-25-50,25 0,-25 0,25 1,-25-1,24 0,1 0,0 0,-25 1,25 24,0 0,-25-25,0 50,0-1,0 1,24 0,-24 0,0 0,25-25,-25 24,25 1,0-25,0 0,-1 0,1 0,0 0,0 0,0-25,-1 25,1 0,-25-24,25 24,-25-25,25 0,-25 0,0 0,0 1,-25 24,0 0,0 0,1 0,-1 24,25 1,0 0,0 0,0 0,0-1,0 1,25 0,-1 0,-24 0,25-25,0 24</inkml:trace>
  <inkml:trace contextRef="#ctx0" brushRef="#br0" timeOffset="148937.4839">14734 15007,'25'0,"0"0,0-25,0 25,-1 0,1-25,0 25,0-25,0 25,-25-24,24 24,1-25,-25 0,25 0,-25 0,0 1,0-1,-25 25,0-25,1 25,-1 25,0-25,0 0,25 25,-25-25,25 24,-24 1,24 0,0 0,0 0,0-1,0 1,0 0,24 0,1 0,-25-1,25-24,0 25,0-25,-1 0,1 0,0 0,0 0,-25-25,25 25,-25-24,0-1,24 25,-24-25,0 0,0 0,0 1,0-1,25 0,-25 0,25 25,0 0,0 0,-25 25,24-25,1 25,0 0,-25-1,25-24,-25 25,0 0,25-25,-25 25,0 0,0-1,0 1,-25-25,25-25,0 1,0-1,0 0,0 0,25 0,-25 1,24-1,1 25,0-25,0 25,0 0,-1 0,1 25,-25 0,0-1,0 1,0 0,0 0,0 0,0-1,0 1,0 0</inkml:trace>
  <inkml:trace contextRef="#ctx0" brushRef="#br0" timeOffset="149460.8913">15826 14858,'-25'0,"25"-25,-25 25,0 0,1-25,-1 25,0 0,0 0,0 25,0 0,25 0,0 0,0-1,0 1,0 0,0 0,25 0,0-1,0 1,0 0,0-25,-25 25,24-25,1 0,0 0,0 0,0 0,-1-25,-24 0,25 25,-25-25,25 25,-25-24,25-1,-25 0,0 0,0 0,0 1,0-1,25 50,-25-1,24 1,-24 0,0 0,25 0,-25-1,0 1,0 0,0 0,25 0,-25-1,25 1</inkml:trace>
  <inkml:trace contextRef="#ctx0" brushRef="#br0" timeOffset="149786.8241">16223 14957,'24'0,"-48"0,73 0,-49-25,0 50,25-25,0 25,0 0,-25 0,24-25,-24 24,0 1,0 0,0 0,0 0,-24-25,24-25,-25 0,25 0,0 0,0 1,25-1,-25 0,24 0,1 0,0 1,0-1,-25 0,25 25,-25-25</inkml:trace>
  <inkml:trace contextRef="#ctx0" brushRef="#br0" timeOffset="149980.7313">16322 14734,'0'0,"0"-25,25 25,-1 0,-24-25,25 25</inkml:trace>
  <inkml:trace contextRef="#ctx0" brushRef="#br0" timeOffset="150817.7739">16744 14932,'0'0,"0"25,0 0,-25 0,0 0,0-1,0 1,25 0,0 0,0 0,0-1,25-24,0 0,0-24,0 24,-1 0,1-25,0 0,0 25,0-25,-1 0,1 1,0-26,0 25,-25 0,25 1,-1-1,-24 0,0 0,0 0,25 25,-25-24,0-1,0 0,0 0,0 0,0 1,-25 48,25 1,-24 0,24 0,0 0,0-1,0 1,-25 0,25 0,0 0,0-1,0 1,0 0,0 0,0 0,0-1,0 1,25-25,-25 25,24-25,1 25,0-25,0 0,-25-25,25 25,-1 0,1-25,0 25,0-25,0 25,-1-24,1-1,0 25,-25-25,25 25,-25-25,25 0,-25 1,0-1,-25 0,0 25,0 0,0 0,25 25,0 0,0-1,0 1,0 0,0 0,0 0,0-1,0 1,25-25,-25 25,0 0,25-25,-25 25,25-25,-25 24</inkml:trace>
  <inkml:trace contextRef="#ctx0" brushRef="#br0" timeOffset="151873.1126">18306 14932,'25'0,"-25"-24,0-1,0 0,-25 25,25-25,-25 25,1 0,-1 0,0 0,0 0,0 0,25 25,-24-25,24 25,0 0,24-25,1 24,0-24,0 0,0 0,24-24,-24 24,0 0,0-25,-1 0,1 25,0-25,0 0,0 1,-1-1,-24 0,25 0,-25 0,25 1,-25-1,0 0,0 0,0 0,0 1,0-1,-25 25,25-25,-25 25,25 25,0 0,-24-1,24 1,0 0,0 0,0 0,0 24,0-24,0 0,0 24,0-24,24 25</inkml:trace>
  <inkml:trace contextRef="#ctx0" brushRef="#br0" timeOffset="152898.7547">19150 14536,'0'0,"24"0,-24-25,0 50,0-1,0 1,0 0,0 0,0 0,0-1,0 1,0 0,0 0,0 0,0-1,0 1,25-25,-25-25,25 25,-25-24,25-1,-25 0,25 25,-1-25,1 25,0 0,0 25,0 0,-25 0,0-1,0 1,0 0,0 0,0 0,0-1,-25-24,25 25,0 0,-25-25,25-25,25 25,-25-25,25 25,-25-24,24-1,1 25,-25-25,25 25,0 0,-25-25,25 25,-1 0,-24-25,25 25,0 0,0 0,-25 25,0 0,0 0,0 0,0-1,0 1,0 0,25 0,-1-25,1 0,0-25,0 25,0-25,-25 0,24 1,-24-1,25 0,-25 0,0 0,-25 50,25 0,0 0,-24 0,24-1,0 1,0 0,0 0,0 0,0-1,0 26,0-25,0 0,0-1,0 1,0 0,0 0,0 0,0-1,0 1,0 0,0 0,-25-25,0 0,0 0,25-25,-25 25,1 0,24-25,-25 25,25-25,-25 25,25-24,0-1,0 0,0 0,0 0,0 1,0-1,25 25,-25-25,25 0,-1 25,1 0,-25-25,25 25,0 0,-25-24</inkml:trace>
  <inkml:trace contextRef="#ctx0" brushRef="#br0" timeOffset="153710.9469">20663 14709,'0'-25,"24"25,1 0,0 0,0 0,0 0,-1 0,1 0,0 0,0 0,0 0,0 0,-1 0,1 0,0 0,0 0,0 0,-1 0,1 0,0 0,0 0,-25-24,-25 24,0 0,0 0,1 0,24 24,-25-24,0 0,0 25,0-25,25 25,-24-25,-1 0,25 25,-25-25,0 25,25-1,-25-24,0 25,25 0,-24-25,24 25,-25-25,25 25,0-1,0 1,0 0,25-25,-25 25,24-25,1 0,0 0,0 25,0-25,0 0,-1 0,1 0,0 0,25 0,-26 0,1 0,0 0,0 0,0 0</inkml:trace>
  <inkml:trace contextRef="#ctx0" brushRef="#br0" timeOffset="154141.9776">21655 14808,'0'-24,"0"-1,0 0,-25 25,0 0,25 25,0 0,0-1,0 1,25 0,0 0,-25 0,25-25,-25 24,24-24,-24 25,0 0,25-25,-25 25,25 0,-25-1,0 1,0 0,-25-25,0 0,1 0,-1 0,0 0,0 0</inkml:trace>
  <inkml:trace contextRef="#ctx0" brushRef="#br0" timeOffset="154441.8072">21531 14734,'-25'0,"0"0,0 0,25-25,-24 25,-1 25,0-25,0 0,25 25,-25-25,25 25,-24-25,24 24,0 1,0 0,0 0,0 0,0-1,0 1,0 25,0-25,0-1,0 1,24 0,-24 0,25 0,0-1,-25 1,25 0,0-25,-25 25,24 0,1-25</inkml:trace>
  <inkml:trace contextRef="#ctx0" brushRef="#br0" timeOffset="154794.7088">22027 14858,'0'0,"0"-25,25 25,-25-25,25 25,-1 0,1 0,0 25,-25 0,25-25,-25 25,0 0,25-1,-25 1,0 0,0 0,0 0,0-1,0 1,0 0,-25-25,25 25,0 0,0-1,-25-24,25 25,0 0,-25-25,25 25,-25-25,1 25</inkml:trace>
  <inkml:trace contextRef="#ctx0" brushRef="#br0" timeOffset="157294.93">23242 14511,'25'0,"-25"-25,0 50,-25 0,25-1,-24 1,24 0,0 0,0 0,0 24,0-24,0 0,-25 0,25 24,0-24,0 0,0 0,0-1,0 1,0 0,0 0,0 0,-25-50,25 0,0 0,0 0,0 1,0-1,0-25,0 25,0 1,0-1,0 0,0 0,25 0,-25 1,0-1,25-25,-25 25,24 1,-24-1,0 0,25 0,-25 0,25 1,0-1,0 0,-1 0,1 25,0 0,0 0,0 0,-1 25,-24 0,25-25,-25 25,25-1,-25 1,0 0,0 0,0 0,0-1,0 1,-25-25,25 25,-25 0,25 0,-24-25,-1 24,25 1,-25-25,0 25,0 0,1-25,-1 25,0-25</inkml:trace>
  <inkml:trace contextRef="#ctx0" brushRef="#br0" timeOffset="157976.9951">23689 14759,'0'-25,"0"50,25-50,-25 0,0 0,-25 25,0-24,0 24,0 0,1 0,-1 0,0 0,0 24,25 1,0 0,0 0,25 0,0-1,0-24,-1 0,-24 25,25-25,0 0,-25-25,25 25,-25-24,0-1,0 0,0 0,0 50,25-25,-25 25,24-25,-24 25,25-25,0 24,0-24,0 25,-1-25,1 0,0-25,0 25,0-24,-1 24,-24-25,25 0,0 0,0 25,-25-49,25 24,0 0,-25 0,24 0,-24 1,25-1,-25 0,0 0,0 0,0 1,0-1,0 0,0 0,0 0,0 50,0 0,0 0,0 0,-25-1,25 1,0 25,0-25,0-1,0 1,-24 0,24 0,0 0,0 24,0-24,0 0,0 0,0-1,0 1,0 0,0 0,0 0</inkml:trace>
  <inkml:trace contextRef="#ctx0" brushRef="#br0" timeOffset="158497.0313">24359 14486,'0'-25,"0"50,0-75,24 50,-24-24,0 48,0 1,0 0,0 0,0 0,0-1,0 1,-24 0,24 0,0 0,0-1,0 1,-25 0,25 0,0 0,0-1,25-48,-25-1,24 25,-24-25,25 0,0 0,0 1,0-1,-1 25,1 0,0 0,-25-25,25 25,0 0,-25 25,24 0,-24-1,0 1,0 0,0 0,0 0,0-1,0 1,-24 0,24 0,-25 0,25-1,-25 1,0 0,0-25,1 0</inkml:trace>
  <inkml:trace contextRef="#ctx0" brushRef="#br0" timeOffset="158851.2723">24111 14585,'24'0,"1"0,0 0,0 0,0 0,-1 0,1 0,0 0,0 0,0 0,-1 0,1 0,0 25,0-25,0 0,-1 0,1 0,0 25,0-25,-25 25</inkml:trace>
  <inkml:trace contextRef="#ctx0" brushRef="#br0" timeOffset="160806.9253">2679 15627,'0'-25,"0"0,0 50,0 0,0 0,0 0,0-1,0 1,0 0,0 0,0 0,0-1,0 1,0 0,0 0,0 0,25-25,-25-25,25 25,-25-25,0 0,0 0,25 1,-25-1,0 0,24 25,-24-25,25 25,-25-25,25 25,0 0,0 0,-1 25,-24 0,25-25,-25 25,0 0,25-25,-25 24,0 1,0 0,-25-25,25-25,0 0,0 1,0-1,0 0,25 0,0 0,0 25,-25-24,25 24,-1 0,1 0,0 24,0 1,0 0,-25 0,0 0,0-1,0 1,0 0,0 0,-25-25,25 25</inkml:trace>
  <inkml:trace contextRef="#ctx0" brushRef="#br0" timeOffset="160990.8583">2754 15503,'24'-25,"1"25,0 0,0 0</inkml:trace>
  <inkml:trace contextRef="#ctx0" brushRef="#br0" timeOffset="161545.7831">3895 15627,'0'0,"0"-25,24 25,-24-25,-24 25,-1 0,0 25,0-25,0 25,1 0,-1-25,25 25,-25-25,25 24,-25-24,25 25,0 0,0 0,0 0,25-25,0 24,0 1,-1-25,1 0,0 0,-25 25,25-25,0 0,-1 0,1 25,0-25,0 0,-25 25,25-25,0 0,-25 24,0 1,-25-25,0 0,0 25,0-25,0 0,1 0,-1 25,0-25,0 0,0 0</inkml:trace>
  <inkml:trace contextRef="#ctx0" brushRef="#br0" timeOffset="161752.6658">4118 15825,'25'0,"0"0,-1 0,1 0,0 0,0 0,0 0,-1 0,1 0,0 0,0 0</inkml:trace>
  <inkml:trace contextRef="#ctx0" brushRef="#br0" timeOffset="162112.5833">4589 15602,'0'-25,"0"50,0 0,0 0,25 0,-25-1,0 1,25 0,-25 0,0 0,0-1,25 1,-25 0,0 0,0 0,24-1,-24 1,0 0,0 0,0 0,0-1,0-48,0-1,0 0,0 0</inkml:trace>
  <inkml:trace contextRef="#ctx0" brushRef="#br0" timeOffset="162372.4925">4664 15751,'-50'-298,"100"596,-75-620,50 322,-1-25,1 25,0 0,0 0,0 0,-1 0,1 0,-25 25,25-25,0 0,-25 24,25-24,-25 25,24-25,-24 25,0 0,0 0,0-1,0 1,0 0,0 0,-24 0,24-1,-25 1,0-25,25 25,-25 0,0 0</inkml:trace>
  <inkml:trace contextRef="#ctx0" brushRef="#br0" timeOffset="164418.2682">5061 15478,'0'-25,"0"50,0 0,0 0,0 0,0-1,0 1,0 0,0 0,0 0,0-1,0 1,0 0,0 0,0 0,0-1,0 1,0 0,24-25,-24 25,25 0,0-1,0-24,0 0,-1 0,1 0,0 0,0-24,0 24,-1 0,1-25,-25 0,25 25,0-25,0 0,-1 1,-24-1,25 0,-25 0,0 0,0 1,0-1,-25 25,1 0,-1 0,0 0,0 0,25 25,-25-25,25 24,0 1,-24-25,24 25,0 0,0 0,24-1,1-24,0 25,0-25,0 0,-1 0,1-25,-25 1,0-1,0 0,0 0,25 25,-25-25,25 25,-25 25,25-25,-1 25,1-25,-25 25,25-25,-25 25,25-25,-25 24,0 1,25 0,-25 0,0 0,0-1,0-48,0-1,0 0,0 0,0 0,24 1,-24-1,25 25,0-25,0 0,0 25,-25-25,24 25,1 0,0 0,0 0,-25 25,25-25,-25 25,24-25,-24 25,0 0,0-1,0 1,0 0,0 0,0 0,0-1,0-48,0-1,0 0,0 0,0 0,25 1,-25-1,25 25,-25-25,25 25,-25-25,25 25,-1 0,1 0,-25 25,25 0,-25 0,0-1,0 1,0 0,0 0,0 0,25-1,-25 1,25 0,0-25,-1 0,1 0,0 0,0 0,0-25,-1 0,1 25,0 0,0-24,0 24,-25-25,24 25,1-25,-25 0,25 0,-25 1,0-1,0 0,0 0,-25 25,0 0,25 25,-24 0,24 0,0-1,0 1,0 0,0 0,0 0,0-1,24 1,-24 0,25-25,0 0,-25 25,25-25,0 0,-1 0,1 0,0 0,0 0,0 0,-50 0</inkml:trace>
  <inkml:trace contextRef="#ctx0" brushRef="#br0" timeOffset="165281.2658">7715 15900,'0'-25,"24"25,-24-25,0 50,0 0,0 0,0-1,0 1,0 0,-24 0,-1 0,25-1,-25 1,0-25,25 25,-25 0,1-25,24 25,-25-25,25 24,-25-24</inkml:trace>
  <inkml:trace contextRef="#ctx0" brushRef="#br0" timeOffset="166743.3921">8657 15528,'0'-25,"25"25,-25 25,0 0,0-1,0 1,0 0,0 0,0 24,25-24,-25 0,0 0,0 0,0-1,0 1,0 0,0 0,0-50,0 0,0 0,0 1,0-1,0 0,0 0,0 0,0 1,0-1,0 0,0 0,25 25,-1 0,1 0,-25 25,25-25,0 0,-25 25,25-25,-25 25,24-1,-24 1,25-25,-25 25,0 0,0 0,0-1,0 1,0-50,0 1,0-1,0 0,0 0,0 0,0 1,25-1,-25 0,25 25,0-25,-1 0,1 25,0 0,0 0,0 0,-1 0,-24 25,25 0,-25 0,0 0,0-1,0 1,0 0,0 0,0 0,25-1,-25 1,0 0,25 0,0 0,-1-25,1 0,0 0,0 0,0 0,0 0,-1-25,1 25,0-25,-25 0,25 25,0-25,-25 1,0-1,0 0,-25 0,0 25,0 0,0 25,1-25,24 25,-25 0,25-1,0 1,25-25,-25 25,24-25,1 25,0-25,0 0,0-25,-25 0,0 0,0 1,0 48,0 1,24-25,-24 25,25 0,-25 0,25-25,-25 24,25-24,0 0,-1 0</inkml:trace>
  <inkml:trace contextRef="#ctx0" brushRef="#br0" timeOffset="167003.4126">9798 15677,'25'-224,"-50"448,50-472,-25 272,0 1,0 0,-25 0,25 0,0-1,0 1,0 25,0-25,0-1,0 26,0-25,0 0,0-1,0 26,0-25,0 0,0-1,25-24,-25 25</inkml:trace>
  <inkml:trace contextRef="#ctx0" brushRef="#br0" timeOffset="167575.8449">9997 15602,'0'-99,"0"198,0-173,0 99,0-1,0 1,0 0,24 0,-24 0,0-1,0 1,25 0,-25 0,0 0,0-1,0 1,0 0,25-25,-25-25,0 0,25 25,-25-24,25 24,-25-25,24 0,1 25,0 0,-25 25,25 0,-25-1,25 1,-25 0,24-25,-24 25,25 0,0-25,0 0,0 0,-25-25,25 25,-25-25,24 0,-24 0,0 1,0-1,0 0,-24 50,24 0,-25-25,25 24,0 1,0 0,25 0,-25 0,24-1,-24 1,25-25,-25 25</inkml:trace>
  <inkml:trace contextRef="#ctx0" brushRef="#br0" timeOffset="167782.8029">9699 15627,'25'0,"0"-25,-1 25,1 0,0 0,0 0,0-25,-1 25,1 0,0 0,25 0,-26 0,1 0</inkml:trace>
  <inkml:trace contextRef="#ctx0" brushRef="#br0" timeOffset="168452.3579">10617 15652,'0'25,"25"-25,-25 24,24-24,-24 25,25 0,0 0,-25 0,25-25,-25 24,0 1,0 0,25 0,-25 0,0-1,0 1,0 0,-25-25,0 0,25-25,-25 0,25 1,0-1,0 0,0 0,0 0,0 1,0-1,25 0,0 0,0 0,-1 25,1 0,0 0,0 0,0 25,-1 0,-24 0,25 0,0-1,-25 1,0 0,0 0,0 0,0-1,-25-24,0 0,25-24,0-1,0 0,25 0,0 0,-25 1,25 24,-25-25,25 25,-25-25,24 25,-24-25,25 25,0 0,-25-25,25 25,0 0,-25 25,24-25,-24 25,0 0,0 0,0-1,0 1,0 0,0 0,0 0,0-1,0 1,0 0</inkml:trace>
  <inkml:trace contextRef="#ctx0" brushRef="#br0" timeOffset="169077.907">11386 15925,'25'-50,"-50"100,25-125,-25 75,0 0,25 25,0 0,-25-25,25 25,0-1,0 1,25-25,-25 25,25-25,0 0,0 0,-25-25,24 0,-24 1,0 48,25-24,-25 25,25-25,-25 25,25-25,0 25,-1-25,1 0,0 0,-25-25,25 25,0-25,-25 0,24 1,1-1,-25 0,0 0,25 0,-25-24,0 24,0 0,0 0,25 1,-25-1,0 0,0 0,0 0,0 1,0-1,0 0,-25 0,25 0,0 50,0 0,0 0,-25 0,25-1,0 1,0 25,0-25,0-1,0 1,0 25,0-25,0-1,0 1,0 25,0-25,0-1,0 1,0 0,0 0,0 0,25-1,-25 1</inkml:trace>
  <inkml:trace contextRef="#ctx0" brushRef="#br0" timeOffset="169339.7573">11708 16049,'-25'-124,"50"248,-25-273,25 149,-25-25,25 25,0 0,-1 0,-24-25,25 25,0 0,0 0,0 0,-1 0,1 0,0 0,-25 25,0 0,0 0,0-1,0 1,0 0,0 0,0 0,-25-1</inkml:trace>
  <inkml:trace contextRef="#ctx0" brushRef="#br0" timeOffset="169491.67">12006 15701,'0'0,"0"25</inkml:trace>
  <inkml:trace contextRef="#ctx0" brushRef="#br0" timeOffset="170463.4758">12502 15751,'0'-25,"-25"25,0 0,0 0,1 0,-1 25,0 0,0-25,0 25,1-25,24 24,-25-24,25 25,-25-25,25 25,0 0,0 0,0-1,0 1,25 0,0 0,-1-25,-24 25,25-25,0 0,0 0,0 0,-1 0,1 0,0 0,0 0,-25-25,25 25,0-25,-25 0,0 0,0 1,0 48,0 1,0 0,24-25,-24-25,25 25,-25-25,0 1,25 24,-25 24,25-24,0 0,-25 25,24-25,-24 25,25-25,0 25,0-25,0 0,-25-25,24 25,1-25,0 0,0 1,-25-1,25 0,-25 0,0 0,24 1,-24-1,0 0,0 0,0 0,0 1,0-1,0 0,0 0,0 0,0 1,0-1,0 0,-24 0,24 0,-25 25,25-24,0 48,-25 1,25 0,0 0,0 0,-25-1,25 1,0 25,0-25,0-1,0 26,-25-25,25 24,0-24,0 0,0 0,0 24,0-24,25 0,-25 0,25 0,-25-1,25-24,0 0</inkml:trace>
  <inkml:trace contextRef="#ctx0" brushRef="#br0" timeOffset="171179.853">13172 15627,'0'-99,"0"198,-25-223,25 149,0 0,0-1,0 1,0 0,0 0,0 0,0-1,0 1,0 0,0 0,0 0,0 24,0-24,0 0,0 0,0-1,0 1,25-25,-25 25,24-25,-24-25,25 25,0-25,0 25,-25-24,25 24,-25-25,24 25,-24-25,25 25,-25-25,0 50,0 0,25-25,-25 25,0-1,0 1,0 0,0 0,25 0,0-25,-1 0,1 0,0 0,-25-25,25 25,0-25,0 25,-25-25,24 25,1-25,0 25,-25-24,25-1,0 0,-1 25,-24-25,25 25,-25-25,25 25,-25-24,25 24,-25 24,25-24,-25 25,0 0,0 0,0 0,0-1,0 1,0 0,0 0,0 0,-25-1,25 1,0 0,-25 0,25 0,0-1,-25-24,25 25,-25-25,25 25,-24-25</inkml:trace>
  <inkml:trace contextRef="#ctx0" brushRef="#br0" timeOffset="172742.615">6202 17214,'0'0,"0"-24,0-1,0 0,0 0,24 0,-24 1,0-1,0 0,0 0,0 50,0 0,0 0,0-1,-24 1,24 0,0 25,0-26,0 1,0 0,0 25,0-26,-25 1,25 0,0 0,0 0,0-1,0 1,0 0,-25-50,25 0,0-24,-25 24,25 0,0 0,0-24,0 24,-25-25,25 26,0-1,0 0,0 0,0 0,0 1,0-1,0 0,0 0,25 25,0 0,-25 25,25-25,0 0,-25 25,24-25,1 25,-25-1,25-24,0 25,0 0,-25 0,24 0,1-1,0 1,0 0,0 0,-25 0,24-1,1 1,-25 0,25-25,0 25,-25 0,25-25,-1 0,-24-25,0 0,25 25,-25-25,0 0,0 1,0-1,0 0,0 0,0 0,0 1,0-1,-25 0,25 0,0 0,0 1,0-1,0 0</inkml:trace>
  <inkml:trace contextRef="#ctx0" brushRef="#br0" timeOffset="173009.2124">6871 17165,'0'0,"25"0,0 0,0 0,-1 0,1 0,0 0,0 0,0 0,-1 0,1 0,0 0</inkml:trace>
  <inkml:trace contextRef="#ctx0" brushRef="#br0" timeOffset="173257.576">6995 17413,'0'0,"-25"0,25 25,25-25,0 0,0 0,0 0,-1-25,1 25,0 0,0 0,0 0,0 0,-1 0,1 0,0 0,-25-25,25 25</inkml:trace>
  <inkml:trace contextRef="#ctx0" brushRef="#br0" timeOffset="174284.608">8111 17115,'0'-25,"25"25,0 0,0 0,0 0,0 0,-1 0,1 0,0 0,25 0,-26 0,1 0,0 0,0-24,24 24,-24 0,0 0,0 0,0 0,-1 0,1 0,-25-25,0 50,-25-25,25 24,-24 1,-1-25,25 25,-25 0,0-25,25 25,-25-1,25 1,-24 0,-1 0,25 0,-25-1,25 1,-25-25,25 25,-25 0,1 0,24-1,-25 1,25 0,0-50,25 25,-1 0,1 0,0 0,0 0,0 0,-1 0,1 0,0 0,0 0,0 0,-1 0,1 0,0 0,0 25,0-25,-1 25,1-25,-25 25</inkml:trace>
  <inkml:trace contextRef="#ctx0" brushRef="#br0" timeOffset="174532.4657">8905 17388,'0'-25,"25"25,0 0,-25-25,25 25,-1 0,1 0,0 0,-25 25,25-25,0 0,-1 0,1 0</inkml:trace>
  <inkml:trace contextRef="#ctx0" brushRef="#br0" timeOffset="175099.1988">9451 17140,'0'0,"0"-25,0 50,0 0,-25 0,25-1,0 1,0 0,0 0,0 0,0-1,0 1,0 0,0 0,0 0,0-1,0 1,0 0,0 0,0 0,0-50,0 0,0 0,0 0,0 1,0-1,0 0,0-25,25 26,-25-1,0 0,0-25,0 26,0-1,0 0,0 0,0 0,0 1,0-1,0 0,0 0,25 25,-25-25,0 1,25 24,-25-25,24 25,1 0,0 0,0 25,0-25,-1 24,1-24,-25 25,25-25,-25 25,0 0,0 0,0-1,0 1,0 0,-25 0,25 0,-25-25,25 24,-24-24,-1 25,0 0,0-25,0 0,1 25</inkml:trace>
  <inkml:trace contextRef="#ctx0" brushRef="#br0" timeOffset="177203.5024">10344 16818,'25'0,"-25"-25,25 0,-25 0,-25 25,25-25,-25 25,0-24,0 24,0 0,1-25,-1 25,0 0,0 0,0 0,-24-25,24 25,0 0,-24 0,24 0,-25-25,25 25,-24 0,-1 0,1 0,24-25,-25 25,1 0,-1 0,0 0,1 0,-1-24,1 24,-1 0,0 0,1 0,-1 0,0-25,1 25,-1 0,1 0,24 0,-25 0,1 0,-1 0,25 0,-24 0,24-25,-25 25,1 0,24 0,-25 0,1 0,24 0,-25 0,1 0,-1 0,0 0,1 0,-1 0,0 0,26 0,-26 0,0 0,1 0,24 0,-25 0,1 0,24 0,-25 0,26 0,-26 0,0 0,1 0,-1 0,1 0,-1 0,0 0,1 0,-1 0,25 0,-24 0,-1-25,25 25,-24 0,24 0,-25 0,1 0,24 0,-25 0,25 0,-24 0,-1 25,1-25,24 0,-25 0,1 0,24 0,-25 0,1 0,24 0,0 25,-25-25,26 0,-26 0,25 0,0 0,1 0,-1 0,0 0,0 0,-25 0,26 0,-1 0,0 0,0 0,0 0,1 0,-1 0,0 0,-25 0,26 0,-1 0,0 0,0 0,0 0,1 0,24 25,0-1,0 1,0 0,0 0,0 0,-25-1,25 1,0 0,0 0,0 0,0-1,-25 26,25-25,0 0,0 24,0-24,-25 0,25 24,0-24,0 25,0-25,-25 24,25-24,0 25,0-26,0 26,0-25,0 24,0-24,0 0,0 25,0-25,0-1,0 1,0 0,25 0,-25 0,0-1,25 1,-25 0,25-25,0 0,-1 0,1 0,0 0,0 0,0 0,-1 25,1-25,0 0,0 0,0 0,-1 0,1 0,0 0,0 0,24 0,-24 25,0-25,25 0,-25 0,-1 0,26 0,-25 0,24 24,-24-24,25 0,-1 0,-24 0,25 0,-1 0,1 0,-25 0,24 0,1 25,0-25,-1 0,-24 0,25 0,-1 0,1 0,-1 0,1 0,0 0,-25 25,24-25,1 0,-1 0,1 0,0 0,-1 0,1 0,-1 0,1 0,0 0,-1 25,1-25,-25 0,24 0,1 0,-25 0,24 0,-24 0,25 25,-1-25,-24 0,25 0,-1 0,1 0,0 0,-26 0,26 0,0 0,-1 0,1 0,-1 0,-24 0,25 0,-1 0,-24 0,25 0,-25 0,24 0,1 0,-25 0,24 0,-24 0,0 0,24 0,-24 0,0 0,25 0,-26 0,26-25,-25 25,0 0,24 0,-24 0,0 0,25 0,-26 0,26 0,-25 0,0 0,-1 0,26 0,-25 0,0 0,-1 0,1 0,0 0,0 0,0 0,-1 0,1 0,0 0,0 0,0 0,-1 0,1 0,0 0,0 0,0 0,-1-25,1 25,0-25,-25 0,0 1,25 24,-25-25,0 0,25 0,-25 0,0 1,0-1,24 0,-24 0,0 0,0 1,0-1,0 0,0 0,0 0,0 0,0 1,0-26,0 25,0 0,0 1,0-26,0 25,0 0,0-24,0 24,0 0,0 0,0 1,0-1,0 0,25 0,-25 0,0 1,0-1,0 0,0 0,0 0,0 1,0-1,0 0,0 0,0 0,-25 25,25-24,0-1,0 0</inkml:trace>
  <inkml:trace contextRef="#ctx0" brushRef="#br0" timeOffset="179115.9803">12229 16470,'0'0,"0"25,-25-25,25 25,0 0,-25 0,25-1,0 1,0 0,0 0,0 0,0-1,25-24,-25 25,25 0,0 0,0-25,-1 0,1 0,-25-25,0 0,0 0,0 1,0-1,0 50,25-25,-25 24,25-24,-25 25,25-25,-25 25,24-25,1 25,0-25,0 0,0 0,-25-25,0 0,0 0,0 1,0-1,0 0,-25 25,25-25,-25 0,25 1,0-1,-25 25,25-25,25 25,0 0,0 0,24 0,-24 0,0 0,0-25,24 25,-24 0,0-25,0 25,0-24,-1-1,-24 0,0 0,0 0,0 0,-24 25,24-24,-25 24,0 0,0 0,0 0,25 24,-24 1,24 0,0 0,0 0,0 0,0-1,0 1,0 0,0 0,24 0,-24-1,0 1,0 0,0 0,25-25,-25 25,25-25,-25-25,25 25,-25-25,25 25,-1 0,-24-25,25 25,0 0,-25 25,25-25,-25 25,25 0,-25-1,0 1,24-25,1 25,0-25,0 25,0-25,-1 0,1-25,0 25,-25-25,25 25,-25-25,25 25,-25-24,24-1,-24 0,0 0,-24 25,-1 0,0 0,0 0,25 25,0 0,0 0,0-1,25-24,0 0,0 25,-1-25,1 0,0-25,0 25,0 0,-25-24,24-1,1 25,0 0,-25 25,25-1,-25 1,25-25,-25 25,0-50,0 0,0 1,24-1,-24 0,25 25,-25-25,25 25,-25-25,25 25,0-24,0 24</inkml:trace>
  <inkml:trace contextRef="#ctx0" brushRef="#br0" timeOffset="179473.7751">13767 16694,'0'0,"25"0,0-25,-1 25,-24-25,25 25,0-25,-25 0,25 25,-25-24,0-1,-25 25,0 0,0 25,1-25,24 24,-25-24,0 25,25 0,-25 0,25 0,0-1,0 1,0 0,0 0,0 0,25-1,0 1,0-25,-25 25,24-25</inkml:trace>
  <inkml:trace contextRef="#ctx0" brushRef="#br0" timeOffset="180205.049">15057 16247,'-25'0,"25"25,-25-25,25 25,0-1,0 1,0 0,0 0,0 0,0 0,0-1,0 1,0 0,0 0,0 0,0-1,0 1,0-50,-25 25,25-24,0-1,-24 25,24-25,-25 0,25 0,0 1,-25-1,25 0,0 0,0 0,-25 25,25-25,0 1,0-1,25 25,0 0,0 0,-1 25,1-25,0 0,-25 24,25-24,0 25,-1 0,1-25,0 25,-25 0,25-25,0 25,-25-1,24-24,1 25,0 0,0 0,0-25,-1 0,-24-25,25 25,-25-25,0 0,0 1,0-1,0 0,0 0,0 0,0 0,0 1,0-1,0 0</inkml:trace>
  <inkml:trace contextRef="#ctx0" brushRef="#br0" timeOffset="180522.8945">15652 16421,'25'0,"-25"25,25-25,0 0,-1 0,1 0,0 0,0 0,0 0,-1 0,1 0,0 0,0 0,0 0,-1 0,1 0,0 0,0 0,0 0,-1 0,1 0</inkml:trace>
  <inkml:trace contextRef="#ctx0" brushRef="#br0" timeOffset="180835.4989">16049 16297,'-25'0,"25"-25,0 0,25 50,0-25,0 0,-1 25,1-25,0 24,0-24,-25 25,25-25,-25 25,24-25,-24 25,25-25,-25 25,0 0,0-1,0 1,0 0,0 0,-25-25,25 25,-24-25,-1 24,0-24,0 0,0 0,1 25,-26-25</inkml:trace>
  <inkml:trace contextRef="#ctx0" brushRef="#br0" timeOffset="182689.6821">17240 16272,'0'25,"24"-25,1 0,0 0,0 0,-25-25,25 25,-1 0,-24-25,25 25,0-25,0 25,-25-25,25 25,-25-24,24-1,-24 0,0 0,0 0,-24 25,-1 0,0 0,0 0,25 25,-25-25,1 25,-1 0,0 0,25-1,0 1,0 0,0 0,0 0,0-1,0 1,25-25,-25 25,25-25,-1 25,1-25,0 0,0 0,0 0,-1 0,1-25,0 0,0 25,-25-25,25 1,-25-1,0 0,24 25,-24-25,0 0,0 1,25 24,-25-25,25 25,0 0,0 0,0 0,-1 25,1-25,-25 24,25-24,-25 25,25-25,-25 25,25-25,-25 25,24 0,-24-1,0 1,0 0,-24-25,-1 0,25-25,0 0,-25 25,25-24,0-1,0 0,0 0,25 0,0 1,-1 24,-24-25,25 25,0 0,0 0,-25-25,25 25,-1 0,1 0,-25 25,25-25,0 0,-25 25,25-1,-25 1,0 0,0 0,0 0,0-1,-25-24,25 25,0 0,-25 0,25 0</inkml:trace>
  <inkml:trace contextRef="#ctx0" brushRef="#br0" timeOffset="183992.886">18455 16073,'0'-24,"-25"48,0-24,1 0,24 25,-25 0,0 0,25 0,-25-25,25 24,0 1,0 0,0 0,0 0,0-1,25-24,-25 25,25-25,0 25,-1-25,1 0,0 0,0 0,0-25,-1 25,1-25,0 25,-25-24,25-1,0 25,-25-25,24 0,-24 0,0 1,0-1,0 50,0-1,0 1,25-25,-25 25,0 0,0 0,0-1,0 1,0 0,25 0,-25 0,25-25,-25 25,25-25,-1 0,1-25,0 25,0 0,0 0,-25-25,25 25,-1-25,1 25,-25-25,25 0,-25 1,25 24,-25-25,0 0,25 25,-25-25,24 25,1 0,-25 25,25-25,-25 25,25-25,-25 25,0-1,25-24,-25 25,0 0,0 0,0 0,-25-25,0 0,0 0,25-25,0 0,0 0,0 0,0 1,25-1,-25 0,25 25,-25-25,25 0,-1 1,-24-1</inkml:trace>
  <inkml:trace contextRef="#ctx0" brushRef="#br0" timeOffset="184191.7764">18976 15925,'0'-25,"0"0,0 0,25 25,-25-25,25 25</inkml:trace>
  <inkml:trace contextRef="#ctx0" brushRef="#br0" timeOffset="185007.1758">19472 16098,'-25'0,"0"0,1 0,24 25,-25-25,25 25,-25 0,25-1,0 1,0 0,0 0,0 0,25-25,0 24,-1-24,1 0,0-24,0 24,0-25,-1 25,1-25,0 0,0 0,-25 1,25-1,-1 0,-24 0,25 0,-25-24,25 24,-25 0,0 0,0 1,0-1,0 0,0 0,0 0,0 1,-25 24,25-25,0 50,-25-25,25 24,-24-24,24 25,-25 0,25 0,0 0,0-1,-25 26,25-25,0 0,0-1,0 1,0 0,0 0,0 0,0-1,0 1,0 0,25 0,-25 0,25-25,-1 24,1-24,0 0,0 0,-25-24,25 24,-1 0,1-25,0 25,-25-25,25 25,-25-25,25 0,-25 1,0-1,0 50,-25-25,25 24,0 1,0 0,0 0,0 0,0-1,0 1,25-25,-25 25,25-25</inkml:trace>
  <inkml:trace contextRef="#ctx0" brushRef="#br0" timeOffset="186351.8499">20067 16197,'0'0,"0"-24,25 24,-25 24,25-24,0 25,0-25,-25 25,24-25,1 25,-25 0,0-1,25 1,-25 0,-25 0,0-25,1 25,24-50,-25 25,25-25,0 0,0 0,25 1,-1-1,1 0,0 0,0 25,0-25,-1 25,1 0,-25 25,25-25,-25 25,0 0,0 0,0-1,-25 1,25-50,0 1,25 24,-25-25,25 25,-25-25,25 25,-1 0,-24-25,25 25,0 0,-25 25,0 0,0 0,0-1,-25 1,25 0,-25 0,25 0,0 0,25-25,0 0,-25-25,25 25,0-25,-1 25,-24-25,25 25,0-25,-25 0,25 25,0-24,-1-1,1 25,-25-25,0 0,25 25,-25 25,-25-25,0 25,1 0,24-1,-25-24,25 25,-25-25,25 25,0 0,25-50,0 25,-25-25,24 25,-24-25,25 25,-25-24,25 24,0-25,0 0,-1 25,-24-25,25 25,-25 25,0 0,0 0,0-1,0 1,0 0,0 0,0 0,25-25,-25-25,25 25,0-25,-25 0,25 0,-1 1,1-1,0 0,0 0,0 0,-25 1,24-1,1 0,-25 0,25 0,-25 1,25-1,-25 0,0 0,0 0,0 1,0 48,-25-24,25 25,0 0,-25 0,25 0,0-1,-25 1,25 0,0 0,0 0,-24-1,24 1,0 0,0 0,0 0,0-1,0 1,0 0</inkml:trace>
  <inkml:trace contextRef="#ctx0" brushRef="#br0" timeOffset="186497.7735">21010 16222,'0'-74,"0"148,25-148,0 74,-1 0,1 0,0 0,0 0</inkml:trace>
  <inkml:trace contextRef="#ctx0" brushRef="#br0" timeOffset="187252.7327">21580 16123,'-24'0,"24"25,0 0,0-1,24-24,-24 25,25 0,0-25,0 0,-25-25,25 25,-25-25,0 1,0-1,0 0,0 0,0 0,0 1,-25 24,25-25,0 50,0-1,25-24,-25 25,24-25,1 25,0 0,0-25,0 0,-1 0,1 0,0 0,0-25,0 25,-25-25,0 0,0 1,-25 24,0 0,25 24,0 1,-25-25,25 25,0 0,0 0,-25-25,25 24,0 1,0 0,0 0,-24 24,24-24,0 0,0 0,0 0,0 24,-25-24,25 0,0 0,0 0,-25-1,25 1,0 0,-25-25,25 25,-25-25,25 25,-24-25,-1 0,0 0,25-25,-25 25,25-25,-25 0,25 0,0 1,0-1,0 0,25 0,0 0,-25 1,25-26,0 25,-1 0,1 0,0 1,0 24,-25-25,25 0,-1 25,1 0,-25-25,25 25,0 0,0 0</inkml:trace>
  <inkml:trace contextRef="#ctx0" brushRef="#br0" timeOffset="187649.7416">22424 16148,'0'-25,"-25"25,25 25,-25-25,25 25,0-1,-25-24,25 25,0 0,0 0,0 0,25-25,-25 24,25-24,0 25,0-25,-25-25,24 25,1-24,0-1,0 0,-25 0,0 0,0 1,-25 24,25-25,-25 25</inkml:trace>
  <inkml:trace contextRef="#ctx0" brushRef="#br0" timeOffset="187999.8683">22647 16197,'50'-24,"-100"48,124-48,-49 24,0 0,0 24,0 1,-25 0,0 0,0 0,0-1,0 1,0-50,0 1,0-1,0 0,24 0,1 0,0 25,-25-24,25 24,0 0,-1 0,1 0,0 24</inkml:trace>
  <inkml:trace contextRef="#ctx0" brushRef="#br0" timeOffset="189335.4723">23267 16222,'0'-25,"-25"25,1 25,-1-25,0 25,0-25,0 25,1-25,24 25,-25-25,25 24,0 1,25-25,-1 0,1 0,0 0,0-25,0 25,-25-24,24 24,-24-25,25 25,-25-25,0 50,0 0,0-1,0 1,0 0,0 0,0 0,0 0,0-1,-25 1,25 0,0 0,0 0,-24-1,24 1,0 0,-25 0,25 0,-25-1,0 1,0-25,1 0,-1 0,0-25,25 1,-25-1,25 0,0 0,25 0,-25 1,25-1,0 0,-25 0,24 0,1 1,0-1,25 0,-26 25,1-25,0 25,0-25,24 25,-24-25,0 25,0 0,0-24,-1 24,1-25,0 25,0-25,0 25,-1-25,-24 0,0 50,0 0,0 0,0 0,0-1,0 1,25-25,-25-25,25 25,-25-24,25 24,0-25,-1 25,1 0,-25-25,25 25,-25 25,25-25,-25 25,0-1,0 1,25-25,-25-25,24 25,1 0,-25-24,25 24,-25-25,25 25,0-25,-1 25,-24-25,25 25,0 25,-25 0,25 0,-25-1,25 1,-25 0,25-25,-1 0,-24 25,25-25,0-25,0 25,0 0,-25-25</inkml:trace>
  <inkml:trace contextRef="#ctx0" brushRef="#br0" timeOffset="189522.3842">23838 15999,'0'0,"-25"-25,25 0,0 1,25 24,-1-25,1 25,0-25</inkml:trace>
  <inkml:trace contextRef="#ctx0" brushRef="#br0" timeOffset="191861.0013">15007 17140,'0'0,"0"-25,0 0,0 50,0 0,0 0,0 0,-25-25,25 24,0 1,0 0,-24 0,24 0,0-1,0 1,-25 0,25 0,0 0,0-1,0 1,0 0,0-50</inkml:trace>
  <inkml:trace contextRef="#ctx0" brushRef="#br0" timeOffset="192913.0606">14784 17115,'0'0,"-25"0,50 0,0 0,0 0,-1 0,1 0,0 0,0 0,0 0,-1 0,1 0,0 0,0 0,0 0,-1 0,1 0,0 0,0 25,0-25,-1 0,1 0,-50 25,1-25,24 25,-25-25,25 24,-25-24,25 25,-25-25,0 25,25 0,-24-25,24 25,-25-1,0 1,0 0,25 0,-25 0,25-1,-24 1,-1 0,25 0,-25-25,25 25,25-25,-25-25,25 25,-1 0,1 0,0 0,0 0,0 0,-1 0,1 0,0 0,0 0,0 0,-1 0,1 0,0 0,0 0,0 0,24 0,-24 0,0 0,0 0,-1 0,1 0,0 0,0 25,0-25,-1 0,-48 0,24-25,-25 25</inkml:trace>
  <inkml:trace contextRef="#ctx0" brushRef="#br0" timeOffset="193370.2289">15950 17314,'25'0,"-1"0,1 0,-25-25,25 25,0 0,0 0,-1 0,1 0,0 0,0 0,0 0,-1 0,1 25,0-25,0 0,0 0,-1 0,1 0,0 0,0 0,0 0</inkml:trace>
  <inkml:trace contextRef="#ctx0" brushRef="#br0" timeOffset="193694.0624">16347 17140,'0'0,"0"-25,24 25,-24 25,25-25,0 0,0 0,0 25,-1-25,1 25,0-1,0-24,0 25,-1 0,-24 0,25-25,-25 25,0-1,25-24,-25 25,0 0,-25 0,0 0,1-1,-1-24,0 0,25 25,-25-25,0 0,-24 25,24-25,0 0,0 25</inkml:trace>
  <inkml:trace contextRef="#ctx0" brushRef="#br0" timeOffset="195188.538">18033 16917,'0'0,"0"-25,0 50,0 0,0-1,0 1,0 0,0 0,0 0,0-1,0 1,0 0,0 0,0 0,-24-1,24 1,0 0,0 0,-25 0,0-25,25-25,0 0,0 0,0 0,0 1,0-1,0 0,0 0,0 0,25 1,-25-1,0 0,25 0,-25 0,24 25,-24-24,25 24,0 0,0 0,0 0,-1 0,1 24,0 1,0 0,0 0,-1-25,-24 25,25-25,-25 24,25 1,0-25,-25 25,25-25,-25 25,24-25,-24 25,25-25,0 0,0-25,-25 0,0 0,0 0,0 1,0-1,0 0,0 0,0 0,0 1,0-1</inkml:trace>
  <inkml:trace contextRef="#ctx0" brushRef="#br0" timeOffset="195523.4289">18629 17090,'0'0,"0"25,0 0,0 0,0 0,24-25,-24 24,25-24,0 25,0-25,0 0,-1 0,1-25,-25 1,0-1,0 0,0 0,0 0,-25 1,1-1,-1 25,0-25,0 25,0 0</inkml:trace>
  <inkml:trace contextRef="#ctx0" brushRef="#br0" timeOffset="196173.2079">19422 17090,'-24'0,"24"-24,-25 24,0 0,0 0,25 24,-25-24,25 25,0 0,0 0,25-25,0 0,0 0,-25-25,25 25,-25-25,24 25,-24-25,0 1,25 24,-25-25,25 0,-25 0,0 0,25 25,-25-24,0-1,25 25,-25-25,24 25,1 0,0 0,0 0,-25 25,0 0,0-1,0 1,0 0,0 0,0 0,0-1,0 1,0 0,0 0,0 0,0-1,25 1,-25 0,0 25,0-26,24 1,-24 0,0 0,25 0,-25-1,0 1,0 0,0 0,-25 0</inkml:trace>
  <inkml:trace contextRef="#ctx0" brushRef="#br0" timeOffset="196317.1968">19472 17314,'149'-124,"-298"248,323-273,-150 149,1 0,0 0,0 0,0 0,24 0,-24 0</inkml:trace>
  <inkml:trace contextRef="#ctx0" brushRef="#br0" timeOffset="198496.5772">20266 17016,'0'-25,"25"25,-1 0,1 0,0-25,0 25,0 0,-1 0,1 0,0 0,0 0,0 0,-1 0,1 0,-25 25,25-25,-25 25,-25 0,0-25,1 25,-1-1,0-24,0 25,0-25,25 25,-24-25,-1 25,0-25,25 25,-25-1,25 1,25-25,0 25,0-25,-1 0,1 0,0 0,0 0,0 0,24 0,-24 0,0 0,0-25,-1 25,26 0,-25-25,0 1,-1-1,1 25,-25-25,25 0,-25 0,0 1,0-1,-25 25,0 0,25 25,0-1,0 1,0 0,0 0,0 0,25-25,-25 24,0 1,25-25,-25 25,25-25,-25 25,25-25,0 25,-1-25,1-25,-25 0,0 0,0 0,-25 25,1 0,24 25,0 0,24-25,1-25,0 25,0-25,0 25,-1-24,1 24,-25-25,25 25,0 0,0 0,-1 0,-24-25,25 25,-25-25,0 0,25 25,0 0,0 0,-25 25,24-25,-24 25,25 0,-25 0,0-1,0 1,0 0,-25 0,25 0,-24-25,-1 0,25 24,-25-24,0 0,25-24,-25 24,1-25,24 0,0 0,24 0,-24 1,25 24,-25-25,25 0,0 25,0-25,-1 0,1 25,0 0,0-24,0 24,-1 0,1 0,0 0,0 0,0 0,-1 0,1 0,0 0,-25 24,0 1,-25-25,25 25,0 0,-25 0,25-1,-24-24,24 25,0 0,0 0,24 0,1-25,0 0,0-25,0 25,-1-25,1 25,-25-25,25 25,-25-25,25 1,-25-1,0 0,0 0,0 0,-25 1,0 24,0 0,1 0,-1 0</inkml:trace>
  <inkml:trace contextRef="#ctx0" brushRef="#br0" timeOffset="198991.8443">22126 17190,'0'-25,"0"0,0 50,0 0,-25-1,25 1,0 0,0 0,25-25,0-25,0 0,0 0,-25 1,24-1,-24 0,25 25,-25-25,25 0,-25 1,0-1,25 25,-25-25,25 0,-25 0,24 25,-24 25,25 0,-25 0,0 0,25-1,-25 1,0 0,0 0,0 0,0-1,0 1,0 0,0 0,0 0,0 24,0-24,0 0,0 0,0-1,0 1,0 0,0 0,-25-25</inkml:trace>
  <inkml:trace contextRef="#ctx0" brushRef="#br0" timeOffset="199132.5301">22300 17413,'49'-174,"-98"348,123-373,-49 199,0-24,0 24,-1 0,26 0,-25 0,0 0</inkml:trace>
  <inkml:trace contextRef="#ctx0" brushRef="#br0" timeOffset="199373.3913">23218 17066,'0'0,"0"24,24 1,-24 0,0 0,0 0,0-1,0 1,0 0</inkml:trace>
  <inkml:trace contextRef="#ctx0" brushRef="#br0" timeOffset="199541.49">23218 16966,'124'-99,"-248"198,272-223,-123 124,0 0,0 0,0 0,-1 25,1-25,-25 25</inkml:trace>
  <inkml:trace contextRef="#ctx0" brushRef="#br0" timeOffset="200009.5424">23242 17115,'25'0,"-50"0,75 0,-25 0,0-25,-1 25,26 0,-25 0,0 0,24 0,-24 0,25 0,-26 0,1 0,25 0,-25 0,-1 0,1-24,0 24,0 0,-25 24,0 1,0 0,0 0,25 0,-1-1,1-24,-25 25,25-25,-25 25,25-25,0 25,-1-25,-24 25,0-1,0 1,-24-25,-1 0,0 25,0-25,0 0,1 0,-1 0,-25 0,25 0,1 0,-1 0,0 0</inkml:trace>
  <inkml:trace contextRef="#ctx0" brushRef="#br0" timeOffset="200219.528">23763 17140,'-49'25,"24"-25,99-25,-173 50,74-25,0 25,1-25,-1 24,25 1,-25-25,25 25,0 0,25 0,-25-1,25 1,-25 0,24-25,1 25</inkml:trace>
  <inkml:trace contextRef="#ctx0" brushRef="#br0" timeOffset="200504.4324">24259 17190,'0'0,"25"0,-25-25,25 25,0 0,-25 25,25-25,-1 24,-24 1,25-25,-25 25,0 0,0 0,0-1,0 1,-25 0,25 0,-24 0,24-1,-25 1,0 0,0 0,0-25,25 25,-24 0,-1-1</inkml:trace>
  <inkml:trace contextRef="#ctx0" brushRef="#br0" timeOffset="204521.4821">14933 18132,'0'25,"0"0,0 0,-25-1,25 1,0 0,0 0,0 0,0-1,0 1,0 0,0 0,0 0,0-1,0 1,0 0,0 0,-25 0,25-50,0 0,-25 0,25 0,0 1,0-1,0 0,0-25,0 26,0-1,0-25,0 25,0 1,0-26,25 25,-25-24,25 24,-25 0,0 0,25 0,-25 1,25 24,-25-25,24 25,-24-25,25 25,0 0,0 0,0 0,-1 25,1 0,-25-1,25-24,-25 25,0 0,0 0,0 0,0-1,0 1,0 0,-25 0,25 0,-25-25,25 24,-24 1,24 0,-25-25,25 25,-25 0,0-1,25 1,-25-25</inkml:trace>
  <inkml:trace contextRef="#ctx0" brushRef="#br0" timeOffset="204768.3928">15330 18405,'0'0,"24"0,1 0,0 0,0 0,0 0,-1 0,1 0,0 0,0 0,0 0,-1 0,1 0,0 0,0 0,0 0,0 0,-1 0,1 0</inkml:trace>
  <inkml:trace contextRef="#ctx0" brushRef="#br0" timeOffset="205014.3571">15652 18306,'0'25,"0"-50,25 50,0-25,0 24,-1-24,1 0,-25 25,25-25,0 0,-25 25,25-25,-25 25,24-25,-24 25,0-1,-24 1,-1 0,0-25,0 25,0-25</inkml:trace>
  <inkml:trace contextRef="#ctx0" brushRef="#br0" timeOffset="205664.9698">18058 18281,'0'0,"25"0,-50 25,25 0,0-1,0 1</inkml:trace>
  <inkml:trace contextRef="#ctx0" brushRef="#br0" timeOffset="205826.8799">18182 18256,'25'0,"-50"0,75 25,-25-25,-25 25,24-25</inkml:trace>
  <inkml:trace contextRef="#ctx0" brushRef="#br0" timeOffset="206149.6926">19869 18281,'0'0,"0"25,0 0,0-1,0 1</inkml:trace>
  <inkml:trace contextRef="#ctx0" brushRef="#br0" timeOffset="206300.6103">19993 18331,'0'0,"0"24</inkml:trace>
  <inkml:trace contextRef="#ctx0" brushRef="#br0" timeOffset="206936.3651">20811 18207,'25'0,"0"-25,-25 50,-25-25,25 24,0 1,0 0,-25 0,25 0,0-1,0 1,0 0,0 0,25-25,-25 25,-25-25,25-25,0 0,0 0,-24 25,24-25,0 1,0-1,0-25,0 25,0 1,0-26,0 25,0-24,24 24,-24-25,25 25,-25-24,25 24,-25 0,25 0,0 1,-25-1,25 0,-1 0,1 25,-25 25,25-25,-25 25,0 0,25-25,-25 24,0 1,-25 0,25 0,0 0,-25-1,25 1,0 0,-25 0,25 0,-24-1,24 1,0 0,-25 0,25 0,0-1</inkml:trace>
  <inkml:trace contextRef="#ctx0" brushRef="#br0" timeOffset="207985.7239">21134 18207,'-25'0,"50"0,-50 24,25 1,0 0,25-25,-25 25,0 0,25-1,0 1,-25-50,24 25,-24-24,0-1,0 0,0 0,0 0,0 1,0-1,0 0,25 25,0 0,0-25,0 25,-1 0,-24-25,25 25,0 0,-25-24,25-1,0 25,-25-25,24 0,-24 0,25 1,-25-1,25 25,-25-25,0 0,0 0,0 1,0-1,0 0,-25 25,0 0,25 25,-24-25,24 25,-25-1,25 1,0 0,-25 0,25 0,0-1,0 1,0 0,0 0,0 0,0-1,0 1,0 0,0 0,0 0,0-1,25-24,-25 25,25-25,-1 0,1 0,0 0,0-25,0 25,-1-24,1-1,0 0,-25 0,0 50,-25-25,25 25,0 0,0-1,0 1,25-25,0 25,0-25,-1 0,1 0,0-25,0 25,0-25,-1 1,1 24,-25-25,25 25,-25-25,0 0,25 25,-25-25,25 25,-25 25,0 0,24-25,-24 25,0 0,25-25,-25 24,0 1,0 0,0 0,0 0,-25-1,1-24,24 25,-25-25,0 0,0 0,0 0,1-25</inkml:trace>
  <inkml:trace contextRef="#ctx0" brushRef="#br0" timeOffset="208728.0905">22300 18157,'25'0,"-50"0,50 25,-25 0,24-25,-24 24,25 1,0-25,-25 25,25-25,0 0,-1-25,-24 0,0 1,0-1,0 0,-24 0,24 0,-25 1,0-1,25 0,-25 25,25-25,0 50,25-25,-25 25,25-25,0 0,-25 25,24-25,1 0,0 24,0-24,0 0,-1 0,1 0,0 0,0 0,0 0,-1 0,1 0,0-24,0 24,-25-25,0 50,0-1,0 1,-25-25,25 25,0 0,0 0,0-1,0 1,-25 0,25 0,0 0,0-1,-25 1,25 0,-24 0,24 0,-25-25,25 24,-25-24,0 0,0 0,25-24,-24 24,24-25,24 25,-24-25,0 0,25 25,0-25,-25 1,25-1,0 0,-1 0,26 0,-25 25,0-24,-1 24,26-25,-25 25,0 0,-1-25,1 25,0 0,0 0,0 0,0 0,-25 25</inkml:trace>
  <inkml:trace contextRef="#ctx0" brushRef="#br0" timeOffset="209194.245">23565 18157,'0'-25,"0"50,0-75,0 26,0 48,0 1,-25-25,25 25,0 0,-25 0,25-1,-25 1,25 0,-24 0,24 0,0-1,-25-24,25-24,25 24,-25-25,0 0,0 0,0 0,24 1,-24-1,0 0,0-25,0 26,0-1,0 0,0 0,0 0,0 1,0-1,0 0,0 0,25 25,0 0,0 0,0 0,-1 0,1 0,0 0,0 0,0 25,-1-25,1 0,-25 25,25-25,0 0</inkml:trace>
  <inkml:trace contextRef="#ctx0" brushRef="#br0" timeOffset="209644.2326">23441 18182,'0'0,"25"0,-1 0,1 0,0 0,0 0,0 0,-1 0,1 0,0 0,25 0,-26 0,1 0,0 0,0 0,0 0,-1 0,1 0,0 0,0 0,0 0,-50 0,25 25,0-1,0 1,0 0,25-25,-25 25,0 0,24-25,-24 24,-24-24,-1 0,0 0,0 0,0 0,1 0,-26 0,25 0,0-24</inkml:trace>
  <inkml:trace contextRef="#ctx0" brushRef="#br0" timeOffset="209880.142">23813 18231,'0'0,"-25"0,0 0,0 0,1 0,-1 0,0 0,0 0,0 25,1 0,24 0,0 0,0-1,0 1,24 0,1 0,0 0,0-25,0 0</inkml:trace>
  <inkml:trace contextRef="#ctx0" brushRef="#br0" timeOffset="210118.1684">24160 18256,'0'0,"25"0,-25-25,0 50,0 0,25-25,-25 25,0 0,0-1,0 1,-25-25,25 25,-25 0,0-25,1 25,-1-1</inkml:trace>
  <inkml:trace contextRef="#ctx0" brushRef="#br1" timeOffset="225663.5543">1439 18008,'0'-25,"0"1,0-1,-25 0,25 50,0 0,0-1,0 1,0 0,0 0,0 0,0-1,0 1,0 0,0 0,0 0,0-1,25-24</inkml:trace>
  <inkml:trace contextRef="#ctx0" brushRef="#br1" timeOffset="226563.4765">1563 17884,'99'75,"-198"-150,223 174,-124-74,25-25,-25 25,0 0,0 0,0-1,25 1,-25 0,0 0,-25-25,25-25,25 25,-25-25,0 0,24 25,1-24,0 24,0 0,-25 24,25-24,-25 25,0 0,25-25,-25 25,0 0,0-50,-25 25</inkml:trace>
  <inkml:trace contextRef="#ctx0" brushRef="#br1" timeOffset="229390.4825">7665 298,'-25'0,"25"24,0 1,0 0,0 0,0 0,0-1,0 1,0 0,0 0,0 0,0 0,25 24,-25-24,0 0,0 0,0-1,0 1,0 0</inkml:trace>
  <inkml:trace contextRef="#ctx0" brushRef="#br1" timeOffset="230379.6884">7863 347,'0'-25,"0"50,0-25,0 25,25-25,-25 25,0 0,0-1,0 1,25 0,-25 0,0 0,25 0,-25-1,0 1,0 0,0 0,25 0,-25-1,0 1,0 0,24-25,-24 25,25-25,0 0,-25-25,25 0,0 0,-25 1,24-1,-24 0,0 0,25 0,-25 1,0-1,0 50,25-25,-25 24,25 1,-25 0,0 0,25 0,-25-1,0 1,25-25,-25 25,0 0,24-25,-24 25,25-1,0-24,0 0,0 0,-25-24,0-1,0 0,24 25,-24-25,0 0,0 1,0-1,0 0,0 50,25-25,-25 25,25-1,-25 1,25 0,0 0,-1 0,1-1,0-24,0 0,0 0,-1 0,1-24,0-1,-25 0,25 25,-25-25,25 0,-25 1,24-1,-24 0,0 0,25 0,-25 1,0-1,0 0,0 50,0 0,0-1,25 1,-25 0,25-25,-25 25,0 0,25-1,-25 1,0 0,24-25,-24 25,0 0,0-1,-24-24,24 25,-25-25,0 0,0 0,-24 0,24 0,-25 0</inkml:trace>
  <inkml:trace contextRef="#ctx0" brushRef="#br1" timeOffset="230616.5481">7690 273,'25'-75,"-50"150,74-174,-24 99,0 0,0-25,0 25,24 0,-24 0,25 0,-26-25,26 25,0 0,-1 0,-24 0</inkml:trace>
  <inkml:trace contextRef="#ctx0" brushRef="#br1" timeOffset="231409.2786">9674 1067,'0'-25,"25"25,-25-25,25 0,-25 0,25 1,-1-1,-24 0,25 0,0 0,0 1,-25-26,25 25,-1-24,1 24,-25-25,25 25,-25 1,25-1,-25 0,0 0,0 0,25 25,-25-25,-25 25,0 0,0 25,0-25,25 25,-24 0,24 0,0 0,0-1,0 1,0 0,0 0,0 0,0-1,24-24,-24 25,25 0,-25 0,25-25,-25 25,25-1,0-24,-25 25,24-25,1 25,0 0,0 0,0-1,-25 1,0 0,-25-25,25 25,-25-25,25 25,-25-25,0 24,1-24,-1 0,0 25,0-25,0 0,1 0,-1 0,0 0,0 0,25-25</inkml:trace>
  <inkml:trace contextRef="#ctx0" brushRef="#br1" timeOffset="231703.1114">10269 471,'0'-25,"0"50,25-50,-25 50,25-25,-25 25,0 0,25-25,-25 25,25 0,-25 24,0-24,0 0,25 0,-25 24,0-24,0 25,0-26,0 1,0 0,0 0,0 24,0-24,-25 0,25 0,0 0</inkml:trace>
  <inkml:trace contextRef="#ctx0" brushRef="#br1" timeOffset="232729.9734">10220 843,'521'-198,"-472"198,-619 198,1165-396,-595 173,0 50,-25-25,25 25,-24-25,-1 0,0 25,0-1,0-24,25 25,-24-25,24 25,0 0,0 0,24-25,1 0,0 0,0 0,0 0,-1-25,-24 0,25 25,-25 25,0 0,25-1,0 1,0-25,-25 25,24-25,1 0,0-25,0 0,0 1,-1-1,-24 0,25 0,0 0,-25-24,25 24,-25 0,25 0,-25 1,0-1,0 0,0 0,0 0,0 0,0 1,0-1,-25 25,25-25,-25 25,25-25,-25 0,25 50,0 0,0 0,0 0,25-1,-25 1,0 0,0 0,0 0,0 0,0 24,0-24,0 0,0 24,0-24,0 25,0-25,0-1,0 1,0 0,0 0,0 0,25-25,-25 24,25 1,-1-25,1 0,0 0,0-25,0 25,-1-24,1 24,25-25,-25 25,0-25,-1 0,1 0,0 25,0-24,0-1,-1 0,-24 0,25 25,-25-25,25 25,-25-24,0-1,-25 25,0-25,1 25,24 25,-25-25,0 25,25-1,0 1,-25 0,25 0,0 0,0-1,25 1,-25 0,0 0,25-25,-25 25,25-25,-25 24,24-24,1 25,0-25,-25-25,25 25</inkml:trace>
  <inkml:trace contextRef="#ctx0" brushRef="#br1" timeOffset="232939.8523">11311 571,'149'-25</inkml:trace>
  <inkml:trace contextRef="#ctx0" brushRef="#br1" timeOffset="234552.9463">11981 719,'74'-74,"-322"0,422 222,-100-197,-49 49,-25 25,25-1,0 1,-25 0,25 0,-25 0,24-1,-24 1,0 0,0 0,0 0,0-1,-24-24,24-24,-25 24,0-25,25 0,0 0,0 0,0 1,0-1,0 0,0 0,25 0,0 1,-1 24,-24-25,25 25,0 0,0 0,0 0,-1 25,1-1,0-24,-25 25,25-25,-25 25,0 0,25 0,-25-1,0 1,0 0,-25-25,25-25,0 0,0 1,0-1,25 0,-1 0,1 0,0 25,-25-24,25 24,0 0,0 0,-1 0,1 0,-25 24,25-24,-25 25,0 0,25 0,-25 0,0-1,25 1,-25 0,24 0,1-25,0 25,0-25,0 0,-1 0,1-25,0 25,0 0,0-25,-1 25,1-25,0 25,-25-25,25 1,0 24,-1-25,1 0,-25 0,-25 25,25-25,-24 25,-1 0,0 25,0-25,0 25,1 0,24 0,0-1,0 1,24 0,1 0,0-25,0 0,0 0,-1 0,-24-25,25 25,0-25,0 0,0 25,-25-24,24 24,1 0,-25 24,0 1,25-25,-25 25,0 0,0 0,25-25,0-25,-1 25,-24-25,25 25,-25-25,25 25,0-25,0 25,-1-24,1-1,0 25,0-25,0 25,0-25,-25 50,0 0,24-25,-24 25,0-1,25 1,0-25,-25 25,25-25,0-25,-1 25,-24-25,25 25,0-24,0-1,24 0,-24 0,0 0,0 1,-25-1,25 0,-1 0,1 0,-25 1,0-1,0 0,0 0,0 0,0 0,-25 1,1-1,-1 25,0 0,0 0,25-25,0 50,0 0,-25-1,25 1,0 0,0 0,0 0,0 0,0-1,0 1,0 0,0 0,0 0,0-1,0 1,0 0,0 0,0 0</inkml:trace>
  <inkml:trace contextRef="#ctx0" brushRef="#br1" timeOffset="234738.8377">13792 769,'173'-99</inkml:trace>
  <inkml:trace contextRef="#ctx0" brushRef="#br1" timeOffset="235319.6199">15007 769,'0'-25,"0"0,-843-74,1686 248,-843-174,0 50,0 0,0 0,0-1,0 1,25-25,-25 25,25 0,0-25,-1 0,1 0,0 0,0 0,-25-25,25 25,-1-25,-24 0,25 25,-25-24,25-1,-25 0,0 0,25 25,-25 25,25 0,-25 0,24-1,-24 1,25 0,-25 0,0 0,25-1,-25 1,0 0,0 0,-25-25,25 25,-25-25,1 0,-1 0,0 0,0 0,-24-25,24 25</inkml:trace>
  <inkml:trace contextRef="#ctx0" brushRef="#br1" timeOffset="235508.5343">15007 471,'199'0</inkml:trace>
  <inkml:trace contextRef="#ctx0" brushRef="#br1" timeOffset="236706.4734">16520 546,'25'0,"-25"-25,-25 25,0 0,1 25,-1-25,0 25,0-25,0 0,25 24,-24-24,-1 25,0 0,25 0,-25 0,0-1,25 1,0 0,0 0,0 0,0-1,0 1,25 0,-25 0,25-25,0 25,0-1,-1-24,1 0,0 25,0-25,0 0,-1 0,1 0,0 0,25 0,-26 0,1 0,-25-25,25 25,0 0,0-24,0 24,-25-25,24 25,1-25,-25 0,25 25,-25-25,0 1,0-1,-25 0,0 25,1 0,-1-25,0 25,0 0,0 25,0-25,25 25,0 0,0-1,25 1,0 0,0-25,0 0,0 0,-1 0,1 0,-25 25,25-25,0 0,-25 25,25-25,-1 0,-24 24,25-24,0 0,0 0,0 0,-1-24,1 24,0-25,0 25,-25-25,25 0,-1 0,1 1,0-1,0 0,0 0,-25 0,24 1,1-1,-25 0,25 0,-25 0,0 1,0-1,0 0,25 25,-25-25,0 0,0 0,0 1,0-1,0 0,-25 25,25-25,-25 0,25 1,-25 48,25 1,-24-25,24 25,0 0,-25 0,25-1,0 1,0 0,0 0,0 0,0 0,0-1,0 1,0 0,0 25,0-26,0 1,0 0,0 0,0 0,25-25,-25 24,0 1,0 0,0 0,24-25,1 25,0-25</inkml:trace>
  <inkml:trace contextRef="#ctx0" brushRef="#br1" timeOffset="237031.2877">17612 446,'0'-74,"0"148,0-123,-25 49,25 25,0-1,0 1,-25 0,25 0,0 0,0 0,0-1,0 26,0-25,0 0,0-1,0 1,0 0,0 0,0 0,0-1,0 1,0 0,0 0,25 0</inkml:trace>
  <inkml:trace contextRef="#ctx0" brushRef="#br1" timeOffset="237994.0537">17761 868,'49'-25,"-98"50,123-50,-49 25,-25-24,25 24,-1-25,1 25,-25-25,25 25,0 0,-25-25,25 25,-25-25,24 25,-24-24,0-1,-24 25,-1 0,0 0,0 0,25 25,-25-25,25 24,0 1,0 0,0 0,25-25,-25 25,25-25,0 0,0 24,-1-24,1 0,0 25,0-25,24 0,-24 0,0-25,25 25,-26 0,1 0,25 0,-25-24,-1 24,1 0,0 0,0 0,0-25,-1 25,1-25,-50 50,1-25,-1 0,0 25,0-25,0 0,1 0,-1 24,0-24,0 25,25 0,25-25,0 0,0 0,-1 0,1 0,0-25,0 25,0-25,-1 25,1-24,0-1,0 0,0 0,-1 0,1 1,0-1,0 0,0 0,-25 0,24 1,-24-1,25 0,-25 0,0 0,0 0,0 1,0-1,0 0,0 0,0 0,-25 25,25 25,0 0,-24-25,24 25,-25 0,25-1,0 1,0 0,-25 0,25 25,0-26,0 1,0 0,0 0,-25 0,25-1,0 26,0-25,0 0,0-1,0 1,0 0,0 0,0 0</inkml:trace>
  <inkml:trace contextRef="#ctx0" brushRef="#br1" timeOffset="241325.5704">8930 1736,'0'0,"-25"-24,25-1,0 50,0-1,0 1,0 0,0 0,0 0,0 24,0 1,0-25,0 24,0 1,0-1,0 1,0-25,0 24,0 1,25-25,-25 24,0-24,0 0,0 0,0 0,0-1,25-24,-25 25,0-50,0 1,0-1,0 0,0-25,0 1,0-1,0 25,-25-24,25-1,0 1,0-1,0 0,-25 1,25 24,0-25,-25 1,25 24,0-25,0 26,0-26,-24 25,24 0,0 0,0 1,0-1,0 0,24 25,-24-25,25 0,0 25,-25-24,25 24,0 0,-1 0,1 0,0 0,0 24,-25 1,25 0,-1 0,-24 0,0 24,0-24,0 0,0 25,0-26,0 26,0-25,0 0,-24 24,24-24,-25 25,25-26,-25 1,0 0,25 25,-25-26,25 1,-24 0,-1-25,25 25,-25 0,0-1</inkml:trace>
  <inkml:trace contextRef="#ctx0" brushRef="#br1" timeOffset="241776.3339">9029 2133,'25'0,"-50"0,75 0,-25 0,-1 0,-24 25,25-25,0 25,0 0,-25-1,25-24,-25 25,24 0,-24 0,25 0,-25-1,0 1,0 0,-25 0,1-25,-1 0,0 0,25-25,-25 25,25-25,-25 0,25 1,0-1,0 0,0 0,0 0,0 1,25-1,0 0,-25 0,25 0,0 25,-25-24,24 24,1-25,0 25,0-25,0 25</inkml:trace>
  <inkml:trace contextRef="#ctx0" brushRef="#br1" timeOffset="242095.3655">9501 2034,'24'0,"-24"25,-24-50,48 75,1-50,-25 24,0 1,0 0,0 0,0 0,0-1,0 1,0 0,0 0,0 0,0-1,0 1,0 0,0 0,0 0</inkml:trace>
  <inkml:trace contextRef="#ctx0" brushRef="#br1" timeOffset="242619.1453">9649 2059,'75'25,"-150"-50,175 74,-76-49,-24 25,25 0,-25 0,25 0,-25-1,0 1,0 0,0 0,0 0,0-1,0 1,0 0,0-50,-25 25,25-25,0 1,0-1,0 0,0 0,0 0,0 1,0-1,0 0,0 0,25 0,0 25,-25-24,25 24,-1 0,1 0,-25-25,25 25,0 0,0 0,-1 0,-24 25,25-25,0 24,-25 1,0 0,0 0,0 0,0-1,0 1,0 0,0 0,0 0,0-1,0 1,-25-25,25 25</inkml:trace>
  <inkml:trace contextRef="#ctx0" brushRef="#br1" timeOffset="243389.0401">10369 1960,'-75'74,"50"-49,125-124,-200 223,100-100,0 1,0 0,0 0,0 0,0-1,0 1,0 0,25 0,-25 0,25-25,0 0,-25-25,25 25,0-25,-25 0,24 25,-24-25,25 1,0-1,-25 0,25 0,-25 0,25 25,-25-24,0-1,0 0,0 50,0 0,24-1,-24 1,0 0,25 0,-25 0,0-1,25 1,0 0,0-25,-1-25,1 25,-25-25,25 1,0-1,0 0,-25 0,24-24,1 24,-25-25,25 25,-25-24,25 24,-25 0,0 0,0 1,0-1,0 0,0 0,0 0,-25 25,25 25,-25 0,25 0,0 0,0-1,0 1,0 0,0 0,0 0,0-1,0 1,0 25,0-25,0 24,0-24,0 25,25-26,-25 26,0-25,0 0,0 24,0-24,0 0,0 0,0-1,0 1,0 0,0-50</inkml:trace>
  <inkml:trace contextRef="#ctx0" brushRef="#br1" timeOffset="243648.9121">10840 2158,'223'74,"-223"-49,-223-124,446 223,-248-99,25 0,-24-25,24 24,0-48,0-1,0 0,0 0,24 0</inkml:trace>
  <inkml:trace contextRef="#ctx0" brushRef="#br1" timeOffset="244133.1679">11138 1910,'99'198,"-74"-198,-149-198,248 421,-124-198,24-25,1 0,-25-25,25 25,-25-25,25 1,0-1,-25 0,25 0,-1 0,1 1,-25-1,25 25,-25-25,25 0,-25 0,0 1,-25 24,25 24,-25-24,25 25,0 0,-25-25,25 25,0 0,0-1,0 1,0 0,0 0,0 0,0-1,0 1,0 0,0 0,0 0,0-1,25-24,-25 25,25 0,0-25</inkml:trace>
  <inkml:trace contextRef="#ctx0" brushRef="#br1" timeOffset="245343.0697">11212 2133,'25'-25,"-25"1,0-1,25 25,-25-25,0 0,24 0,-24 1,0-1,25 0,-25 0,0 0,0 1,25-1,-25-25,0 25,0 1,25-26,-25 25,0 0,0 0,0 1,0-1,0 0,0 0,0 0,0 1,0-1,0 0,0 0,0 50,-25-25,25 25,0 0,-25-1,25 1,0 0,0 0,0 0,-25-1,25 1,0 0,0 0,0 0,0 0,0 24,0-24,0 0,0 0,0-1,0 1,0 0,0 0,0 0,0-1,0 1,0 0,0 0,0 0,0-1,0 1,0 0,25-25,-25 25,25-25,-25 25,25-25,0-25,0 25,-1 0</inkml:trace>
  <inkml:trace contextRef="#ctx0" brushRef="#br1" timeOffset="246108.9756">11435 2158,'0'-25,"25"25,-25-25,25 25,0-24,-25-1,25 25,-25-25,24 0,1 0,-25 1,25-1,-25 0,0 0,0 0,0 1,0-1,0 0,-25 25,25 25,-25-25,25 25,-24-25,24 24,-25 1,25 0,-25 0,25 0,0-1,0 1,0 0,0 0,0 0,0-1,0 1,0 0,0 0,0 0,25-25,-25 24,25-24,-1 0,1 0</inkml:trace>
  <inkml:trace contextRef="#ctx0" brushRef="#br1" timeOffset="246974.6773">12477 1984,'-25'0,"0"-24,1 24,-1 0,0 24,0 1,25 0,25 0,0-25,0 0,-1 0,1 0,0-25,0 0,0 0,-25 1,0-1,0 0,0 0,0 0,-25 1,0-1,0 0,0 0,50 50,0-25,0 0,0 0,24 0,-24 0,0 0,25 0,-26-25,1 25,0 0,25-25,-26 1,1 24,-25-25,25 25,-25-25,0 0,0 0,-25 25,0-25,1 25,-1 0,0 0,0 25,0 0,1 0,24 0,-25 0,25-1,0 1,0 0,0 25,0-1,0-24,0 25,0-1,0-24,0 25,25-1,-25 1,24-1,-24-24,25 25,-25-1,0-24,25 0,-25 25,0-26,0 1,0 0,0 0,0 0,-25-25,0 0,1 0,-1 0,0 0,0-25,25 0,-25 25,1-25,24-24,-25 24,25 0,0-25,0 1,0 24,25-25,-25 26,24-26,1 25,-25 0,25 1,0-1,0 0,24 0,-24 25,0-25,0 1,24 24,-24-25</inkml:trace>
  <inkml:trace contextRef="#ctx0" brushRef="#br1" timeOffset="248480.9556">13792 1811,'25'0,"-25"-25,0 0,0 50,0 0,0 0,0-1,0 1,0 0,0 0,0 0,-25 24,25-24,0 0,0 0,0-1,0 1,0 25,0-25,0-1,0 1,0 0,0 0,0 0,0-1,0-48,0-1,25 0,-25 0,0-24,24-1,-24 25,0-24,25-1,-25 0,0 1,0-1,25 25,-25-24,0 24,0-25,0 26,0-1,0 0,0 0,0 0,0 0,0 1,0-1,25 25,-25 25,0-1,25 1,-25 0,0 0,24 25,-24-26,0 1,25 25,-25-25,25-1,-25 26,0-25,25 0,-25 24,0-24,0 0,25 0,-25-1,0 1,0 0,0 0</inkml:trace>
  <inkml:trace contextRef="#ctx0" brushRef="#br1" timeOffset="248673.8417">13841 2034,'199'-99</inkml:trace>
  <inkml:trace contextRef="#ctx0" brushRef="#br1" timeOffset="248996.6785">14139 1761,'273'248,"-273"-223,0 0,-298-248,323 148,223 373,-248-273,-25-25,0 0,25-25,-24 25,-1-25,25 0,-25 25,25-25,0 1,0-1,0 0,0 0,25 0,-25 1,25-1,-1 0,1 25,-25-25,25 0,0 25,0-24,-1 24</inkml:trace>
  <inkml:trace contextRef="#ctx0" brushRef="#br1" timeOffset="250751.6724">14809 1761,'0'-25,"0"1,25-1,-25 0,0 0,0 0,0 0,-25 25,0 0,0 0,25 25,-25-25,1 25,-1-25,25 25,-25 0,25 0,-25-25,25 24,-25 1,25 0,0 0,0 0,0-1,25-24,0 0,0 0,0 0,-25-24,24 24,-24-25,0 0,25 25,-25-25,0 0,0 1,0-1,0 50,0-1,0 1,25-25,-25 25,0 0,25 24,-25-24,25 0,-25 25,0-26,24 26,-24-25,25 24,-25-24,25 25,-25-25,0 24,0-24,0 0,0 0,0-1,0 1,0 0,0 0,0 0,-25-25,25 24,-25-24,25 25,-24-25,-1 0,0 0,0 0,25-25,-25 25,25-24,0-1,0 0,0 0,0 0,0 1,0-1,0 0,0-25,0 26,25-1,0 0,-25 0,25 0,-25 1,25-1,-1-25,-24 25,25 1,0-1,-25 0,25 0,0 0,-25 1,24-1,-24 0,0 0,25 0,-25 1,0-1,0 0,25 25,-25-25,0 50,0 0,0 0,25-25,-25 24,0 1,0 0,0 0,25-25,-25 25,0-1,0 1,0 0,24-25,-24 25,0 0,25-25,-25-25,25 25,-25-25,0 0,0 0,25 25,-25-24,0-1,0 0,25 0,-25 0,0 1,0-1,0 0,24 25,-24-25,0 0,0 50,0 0,0 0,0 0,0-1,0 1,0 0,0 0,0 0,0-1,25 1,-25 0,25 0,-25 0,25-25,-25 24,25-24,-25 25,24-25,1-25</inkml:trace>
  <inkml:trace contextRef="#ctx0" brushRef="#br1" timeOffset="252697.6423">15627 1612,'0'25,"25"-25,-25 25,25 0,-25 0,0-1,25 1,-25 0,0 0,0 0,0-1,0 1,0 0,0 0,0 0,0-1,0 1,0 0,0 0,0 0,0-1,0 1,0 0,0-50,-25 25,25-25,0 1,0-1,0 0,0 0,0 0,0 1,0-1,0 0,0 0,25-24,-25 24,0 0,0 0,0 0,25 1,-25-1,24 25,-24-25,25 25,0 0,-25 25,25 0,-25-1,25 1,-25 0,0 0,0 0,24-1,-24 1,0 0,0 0,0 0,0-1,0 1,0-50,0 1,0-1,0 0,0 0,0 0,0 1,0-1,0 0,0 0,25 0,-25 1,25 24,-25-25,25 25,-25-25,25 25,-1 0,1 0,0 0,-25 25,25 0,-25-1,0 1,0 0,0 0,0 0,0-1,0 1,25 0,-25 0,0 0,0-1,24-24,-24 25,25 0,0-25,0 25,0-25,-1-25,1 0,0 25,0-25,0 25,-1-24,1-1,0 0,0 0,0 0,-1 1,-24-1,25 0,-25 0,0 0,-25 25,1 0,-1 25,0-25,25 25,-25-25,25 25,-25-25,25 25,-24-1,24 1,0 0,0 0,0 0,24-25,-24 24,25-24,0 0,0 0,-25-24,25 24,-25-25,24 25,-24-25,25 25,-25-25,25 25,-25-25,25 25,-25 25,0 0,0 0,0 0,25-25,-25 24,0 1,0 0,24 0,1-50,0 0,0 0,-25 1,25-1,-25 0,0 0,25 25,-25-25,24 1,-24-1,25 0,-25 0,25 25,-25-25,25 25,-25 25,0 0,0 0,0 0,0-1,0 1,0 0,0 0,0 0,25-1,-1 1,1-25,0-25,0 1,0-1,-1 0,1 0,0-24,0-1,-25 25,25-24,-1-1,1 0,-25 1,25 24,-25-25,0 25,0 1,0-1,0 0,0 0,-25 25,0 0,25 25,0 0,0 0,0-1,0 1,0 0,0 0,0 0,0 24,0-24,0 25,0-25,0 24,0 1,-24-25,24-1,0 26,0-25,0 0,0-1</inkml:trace>
  <inkml:trace contextRef="#ctx0" brushRef="#br1" timeOffset="252907.5255">17041 1786,'223'-74</inkml:trace>
  <inkml:trace contextRef="#ctx0" brushRef="#br1" timeOffset="253987.3422">11361 2679,'0'0,"-25"0,0-25,50 25,0 0,0 0,0 0,24 0,1 0,-1 0,26-25,-1 25,1 0,24 0,-25-25,25 25,25 0,-24 0,24 0,0-24,0 24,0 0,0 0,25 0,-25 0,24-25,-24 25,25 0,0 0,0 0,0-25,-25 25,25 0,-25 0,0 0,0 0,-25-25,25 25,-25 0,-24 0,-1 0,0 0,1-25,-1 25,-24 0,-1 0,1 0,-25 0,0 0,-1 0,1 0,-50 0,1 25</inkml:trace>
  <inkml:trace contextRef="#ctx0" brushRef="#br1" timeOffset="254526.1026">12055 2654,'-471'25,"446"-25,521-25,-1041 75,495-50,25 0,1 0,-1 0,0 0,0 25,50-1,0-24,0 0,-1 0,1 0,25 0,-25 0,24 0,26 25,-26-25,26 0,-1 0,0 0,26 0,-26-25,50 25,-25 0,0 0,26-24,-1 24,0 0,24-25,1 25,-25 0,25-25,0 25,0-25,0 25,-1-25,1 25,25-25,-25 25,0-24,-1 24,26-25,-50 25,25-25,-25 25,0 0,-25 0,25-25,-25 25,-24 0,24 0,-25 0,1 0,-26 0,26 0,-26 0,-24 0,25 0,-25 0,-25 25,24-25,1 0,-50 0,1 0</inkml:trace>
  <inkml:trace contextRef="#ctx0" brushRef="#br0" timeOffset="294037.877">3076 7516,'0'-25,"0"0,0 0,-25 25,50 0,0 0,-25 25,25-25,0 0,-1 0,1 0,0 0,0 0,0 0,-1 0,1 0,0 0,0 0,0 0,-1 0,1 0,0 0,0 0,0 0,-1 0,1 0,0 0,0 0,0 0,-1 0,1 0,0 0,0 0,0 0,-1 0,1 0,0 0,0 0,0 0,-1 0,1 0,0 0,0 0,0 0,0 0,-1 0,1 0,0 0,0 0,0 0,-1 0,1 0,0 0,0 0,0 0,-1 0,1 0,0 0,0 0,0 0,-1 0,1 0,0 0,0 0,0 0,-1 0,1 0,0 0,0 0,0 0,-1 0,1 0,0 0,0 0,0 0,-1 0,1 0,0 0,0 0,0 0,-1 0,1 0,0 0,0 0,0 0,0 0,-1 0,1 0,0 0,0 0,0 0,-1 0,1 0,0 0,0 0,0 0,-1 0,1 0,0 0,0 0,0 25,-1-25,1 0,0 0,0 0,0 0,-1 0,1 0,0 25,0-25,0 0,-1 0,1 0,0 0,0 0,0 0,24 0,-24 0,0 0,0 25,-1-25,1 0,25 0,-25 0,-1 0,1 0,0 0,0 0,25 0,-26 0,1 0,0 0,0 0,0 0,24 0,-24 0,0 0,0 0,24 0,-24 0,0 24,0-24,-1 0,26 0,-25 0,0 0,-1 0,1 0,0 0,0 0,0 0,-1 0,1 25,0-25,0 0,0 0,-1 0,1 0,0 0,0 0,0 0,-1 25,1-25,0 0,0 0,0 0,0 0,-1 0,1 0,0 0,0 0,0 0,-1 0,1 0,0 0,0 0,0 0,-1 0,1 0,0 0,0 0,0 0,-1 0,1 0,0 0,0 0,0 0,-1 0,1 0,0 0,0 0,0 0,-1 0,1 0,0 0,0 0,0 0,-1 0,1 0,0 0,0 0,0 0,-1 0,1 0,0 0,0 0,0 0,0 0,-1 0,1 0,25 0,-25 0,-1 0,1 0,0 0,0-25,0 25,-1 0,1 0,0 0,0 0,0 0,-1 0,1 0,0 0,0 0,0 25,-1-25,1 0,0 0,0 0,0 0,-1 0,1 0,0 0,0 0,0 0,-1 0,1 0,0 0,0 0,0 0,-1 0,1 0,0 0,0 0,0 0,-1 0,1 0,0 0,0 0,0 0,0 0,-1 0,1 0,0 0,0-25,0 25,-1 0,1 0,0 0,0 0,0 0,-1 0,1 0,0 0,0 0,0 0,-1 0,1 0,0 0,0 0,0 0,-1 0,1 0,0 0,0 0,0 0,-1-25,1 25,0 0,0 0,0 0,-1 0,1 0,0 0,0 0,0 0,-1 0,1 0,0 0,0 0,0 0,0 0,-1 0,1 0,0 0,0 0,0 0,-1 0,1 0,0 0,0 0,0 0,-1 0,1 0,0 0,0 0,0 0,-1 0,1 0,0 0,0 0,0 0,-1 0,1 0,0 0,0 0,0 0,-1 0,1 0,0 0,0 0,0 0,-1 0,1 0,0 0,0 0,0 0,-1 0,1 0,0 0,0 0,0 0,0 0,-1 0,1 0,0 0,0 0,0 0,-25-24,24 24,1 0,0 0,0 0,0 0,-1 0,1 0,0 0,0 0,0 0,-1 0,1 0,0 0,0 0,0 0,-25-25,24 25,1 0,0 0,-50 0,0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5T10:33:47.59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6202 7516,'-25'0,"0"0,25 25,0-1,0 1,0 0,25 0,0 0,-1-25,1 0,0 0,0 0,-25-25,25 25,-25-25,0 0,0 0,0 1,0-1,-25 25,25-25,-25 25,25-25,-25 25,0 0,1 0,-1 0,0 0,25 25,-25-25,25 25,-25-25,25 25,0-1,0 1,0 0,0 0,25-25,-25 25,25-25,-25 24,25-24,0 0,-1-24,1 24,0-25,0 25,-25-25,25 25,-25-25,0 0,0 1,0-1,-25 25,0 0,25-25,-25 25,25-25,-25 25,1 0,-1-25,0 25,0 0,25 25,-25-25</inkml:trace>
  <inkml:trace contextRef="#ctx0" brushRef="#br0" timeOffset="7015.6531">19794 6896,'-24'0,"-1"0,25-25,0 0,-25 25,25-25,0 0,0 1,0-1,0 0,0 0,0 0,0 1,0-1,0 0,0 0,0 0,0 1,0-1,0 0,0 0,0 0,0 1,0-1,0 0,25 0,-25-24,0 24,25 0,-25-25,0 26,24-1,-24 0,25 0,-25 0,0 1,25 24,-25-25,25 0,0 0,0 0,-1 1,1 24,0-25,0 25,0 0,-1 0,1 25,0-25,0 0,0 24,-1-24,1 0,0 25,25-25,-26 25,1-25,0 0,0 0,0 0,-1 0,-24-25,25 25,-25-25,0 1,0-1,0 0,25 0,-25 0,0 0,0 1,0-1,0 0,25-25,-25 26,0-1,25 0,-25 0,24 0,-24 1,25 24,-25-25,25 25,0-25,0 0,-1 25,1 0,25 0,-25 0,-1 0,1 0,0 0,25 0,-25 0,24 0,-24 0,25 0,-26 25,1-25,25 25,-25-25,-1 25,1-1,0 1,-25 0,0 0,0 0,0-1,0 1,-25 0,0 0,50-25,0 0,0-25,0 25,-1 0,26-25,-25 25,0 0,24-25,-24 25,0 0,24 0,-24 0,0 0,0 0,24 0,-24 0,0 25,0-25,0 25,-1 0,-24 0,0-1,0 1,0 0,0 0,0 0,0 0,0-1,-24 1,24 0,-25 0,25 0,-25-1,0 1,0 0,25 0,-24 0,-1-1,0 1,25 0,0 0,25-25,0 0,-1 0,1 0,0-25,25 25,-1 0,-24-25,25 25,-1 0,1-25,0 25,-1 0,1 0,-25 0,24 0,1 0,-25 0,-1 25,26-25,-25 25,-25 0,25 0,-1-25,-24 49,0-24,0 0,0 0,0-1,0 26,0-25,0 0,0 24,0-24,0 0,0 24,0-24,0 0,-24 0,24 0,0 24,0-24,0 0,0 0,0 0,0-1,0 1,24 0,1-25,0 25,0-25,0 0,-1 0,1 0,0 0,0 0,0 0,-1 0,1 0,0 0,-25 25,0-1,0 1,-25 0,25 0,0 0,-25-1,1 1,24 0,-25 25,25-26,-25 1,0 0,25 0,-25 0,1 24,-1-24,0 0,0 0,0-1,1 26,-1-25,0 0,25-1,-25 1,0 25,1-25,-1-1,0 1,25 0,-25 0,0 0,25-1,-24 1,-1-25,25 25,-25 0,0-25,0 0,1 0,24 25,-25-25,0 0,-25 0,25 0,1 0,-1 0,-25 0,25 0,-24 0,24-25,-25 25,26 0,-26 0,0-25,26 25,-26 0,0-25,1 25,-1 0,1 0,24 0,-25-25,1 25,-1 0,0 0,26 0,-26 0,25-24,-24 24,-1 0,25 0,0 0,-24 0,24-25,0 25,-25 0,26-25,-1 25,0-25,0 0,0 25,25-24,-24-1,-1 0,0 0,0 0,0 1,1-1,24 0,-25 0,0 0,0 1,0-1,1 0,24 0,-25 0,0 1,25-1,-25 0,25 0,-25 0,25 1,-24-1,-1 25,25-25,-25 0,25 0,-25 25,25-24,0-1,-25 25,25-25,-24 25,24-25,-25 0,25 1,0-1,-25 25,25-25,0 0,0 0,-25 25,25-24,-25-1,1 0,-1 0,0 25,25-25,-25 25,0 0,0 0,1 0,-1 0,0 0,25 25,-25-25,25 25,-25-25,25 25</inkml:trace>
  <inkml:trace contextRef="#ctx0" brushRef="#br0" timeOffset="9497.4754">7293 4812,'25'0,"0"0,-1 25,1-25,0 0,-25 25,25-25,0 0,-1 25,1-25,-25 24,25-24,0 25,0-25,-1 25,1-25,0 25,0-25,0 25,-1-25,-24 24,25-24,-50 0,25 25,-24-25,24 25,-25-25,25 25,-25 0,0-1,25 1,-25 0,1 0,24 0,-25-1,0-24,25 25,-25 0,0 0,1-25,24 25,-25-1,25 1,-25-25,25 25,-25-25,25 25,0 0</inkml:trace>
  <inkml:trace contextRef="#ctx0" brushRef="#br0" timeOffset="11620.3887">19546 6127,'25'0,"0"0,0 0,0 0,-1 0,-24-25,25 25,0 0,0 0,-25-25,25 25,-1 0,1 0,-25-25,25 25,0 0,0 0,-25-24,25 24,-1 0,-24-25,0 50,0-1,0 1,0 0,0 0,0 0,0-1,0 1,0 0,25 0,-25 0,0-1,0 1,0 0,25 0,-25 0,0-1,0 1,0 0,0 0,0-50</inkml:trace>
  <inkml:trace contextRef="#ctx0" brushRef="#br0" timeOffset="15121.0249">21233 6821,'0'-25,"-25"25,25-24,-24 24,-1 24,0-24,25 25,-25-25,25 25,-25-25,25 25,0 0,0 0,25-1,0-24,0 0,0 0,-1 0,1 0,-25-24,25 24,0 0,-25-25,25 25,-25-25,0 0,0 0,0 0,-25 1,0 24,0 0,0 0,1 0</inkml:trace>
  <inkml:trace contextRef="#ctx0" brushRef="#br0" timeOffset="15693.7334">21456 7119,'-24'0,"24"25,-25-25,0 25,25-1,0 1,0 0,0 0,0 0,25-25,-25 24,25-24,-1 25,1-25,0 0,0 0,0 0,-25-25,24 25,1 0,-25-24,0-1,0 0,0 0,-25 0,25 1,-24 24,-1-25,0 25,0 0</inkml:trace>
  <inkml:trace contextRef="#ctx0" brushRef="#br0" timeOffset="16614.5689">21134 6796,'-25'0,"0"0,1 0,-1 25,0-25,0 0,0 25,1-25,-1 0,25 25,-25-25,0 0,0 25,-24-25,24 0,0 25,0-25,0 24,-24-24,24 25,0 0,0-25,-24 25,24-25,0 25,0-1,1-24,-1 25,-25 0,25-25,1 25,-26 0,25-1,0 1,-24 0,24 0,-25-25,26 25,-26-1,0 1,26 0,-26 0,25 0,-25-25,26 24,-26 1,25-25,0 25,-24 0,24 0,-25-25,26 24,-26 1,25-25,0 25,-24 0,24-25,-25 25,26-1,-1 1,-25-25,25 25,1 0,-26 0,25-25,-24 24,24 1,0 0,-25-25,26 25,-1 0,-25-25,25 24,0 1,1-25,-1 25,0-25,0 25,0-25,1 25,-26-25,25 25,0-25,1 24,-1-24,0 25,0-25,0 25,1-25,-1 25,0-25,0 25,0-25,1 0,-1 24,0-24,0 0,25 25,-25-25,1 0,24 25,-25-25,0 0,0 25,0-25,1 25</inkml:trace>
  <inkml:trace contextRef="#ctx0" brushRef="#br0" timeOffset="18751.4587">18926 9004,'0'-25,"0"0,-24 1,24-1,0 0,-25 0,25 0,-25 1,25-1,0 0,-25 0,25 0,0 1,-25-1,25 0,0 0,-25 0,25-24,0 24,-24 0,24 0,0-24,-25 24,25 0,-25-24,25 24,-25 0,25-25,0 26,-25-26,25 25,0-24,-24 24,24 0,0-25,0 25,0 1,-25-1,25 0,0 0,0 0,0 1,-25-1,25 0,0 0,0 0,0 1,-25 24,25-25,0 0,0 0,-25 0,25 1,-24 24,24-25,-25 0,25 0,25 25,-25 25,24-25,1 0,-25 25,25-25,0 0,-25 25,25-25,-1 24,1 1,0-25,-25 25,25-25,0 25,-1 0,1-25,-25 24,25-24,-25 25,25-25,-25 25,0 0</inkml:trace>
  <inkml:trace contextRef="#ctx0" brushRef="#br0" timeOffset="19073.5786">18579 7491,'-25'-25,"0"25,1 0,-1 0,25 25,-25-25,0 0,0 25,1-25,24 25,-25-25,25 24,-25-24,25 25,-25-25,25 25,-25 0,1-25,24 25,-25-1,25 1,-25-25,25 25,-25 0,25 0,0-1,-25-24,25 25,0 0</inkml:trace>
  <inkml:trace contextRef="#ctx0" brushRef="#br0" timeOffset="19912.7851">17984 8855,'0'-25,"0"50,0 0,0 0,0 0,0-1,25 1,-25 0,0 0,0 0,0 0,24-1,-24 1,0 0,25-25,-25 25,0 0,25-25,-25-25,0 0,0 0,0 0,0 1,-25-1,25 0,0 0,-25 0,25 0,0 1,0-1,0 0,25 25,0 25,0 0,0-1,-1 1,1-25,-25 25,25-25,-25 25,25-25,0 25,-1-25,1 0,-25-25,0 0,0 0,0 0,0 1,0-1,0 0,-25 0,25 0,-24 25,24-24</inkml:trace>
  <inkml:trace contextRef="#ctx0" brushRef="#br0" timeOffset="20171.6361">18381 8855,'24'0,"1"0,-25-25,25 25,0 0,0 0,-1 0,1 0</inkml:trace>
  <inkml:trace contextRef="#ctx0" brushRef="#br0" timeOffset="20374.5189">18480 9029,'0'0,"-25"0,50 0,0 0,-25-25,24 25,1 0,0-25,0 25</inkml:trace>
  <inkml:trace contextRef="#ctx0" brushRef="#br0" timeOffset="20673.3514">18753 8706,'0'-24,"24"24,-24 24,0 1,0 0,0 0,25 0,-25-1,0 1,0 0,0 25,25-26,-25 1,0 0,0 0,0 0,0 24,25-24</inkml:trace>
  <inkml:trace contextRef="#ctx0" brushRef="#br0" timeOffset="25297.3666">5879 18306,'0'25,"0"-1,0 1,0 0,0 0,0 0,0-1,0 1,0 0,0 0,0 0,0-50,0 0,0 0,0 0,0 1,0-1,-25 0,25 0,0 0,0 1,0-1,0 0,0 0,0 0,25 25,0 25,0-25,-1 25,1 0,0-25,0 25,0-1,-1-24,-24 25,25-25,0 25,0 0,0-25,0 25,-1-25,1 0,0 0,-25-25,0 0,-25 0,25 0,0 1,-25-1,25 0,0 0,-24 25,24-25,0 1,-25 24,25-25</inkml:trace>
  <inkml:trace contextRef="#ctx0" brushRef="#br0" timeOffset="25661.2927">6673 18306,'0'25,"25"-25,-1 0,1 0,-25 24,25-24,0 0,0 0,-1-24,1 24,0 0,25 0</inkml:trace>
  <inkml:trace contextRef="#ctx0" brushRef="#br0" timeOffset="25902.2611">6797 18455,'0'24,"0"1,25-25,-1 0,1 0,0 0,0 0,0 0,-25-25,24 25,1 0,0 0,0 0,-25-24,25 24</inkml:trace>
  <inkml:trace contextRef="#ctx0" brushRef="#br0" timeOffset="29591.7031">8236 18231,'0'25,"0"0,-25-25,25 25,0 0,0-1,0 1,0 0,0 0,0 0,0-1,25-24,-25 25,0 0,0 0,24-25,-24 25</inkml:trace>
  <inkml:trace contextRef="#ctx0" brushRef="#br0" timeOffset="30286.657">8434 18430,'0'0,"25"25,0-25,-1 0,1 0,0 0,0-25,0 25,-1 0,1 0,0 0,0 0,0 0,-1 0,1 0</inkml:trace>
  <inkml:trace contextRef="#ctx0" brushRef="#br0" timeOffset="31154.4564">9104 18331,'-25'0,"25"24,0 1,0 0,0 0,0 0,0-1,25 1,-1-25,-24 25,25-25,0 0,-25-25,25 25,0 0,-25-25,0 1,0-1,0 0,-25 0,0 25,25-25,-25 25,0 0,1 0,-1-24</inkml:trace>
  <inkml:trace contextRef="#ctx0" brushRef="#br0" timeOffset="31469.4768">9625 18380,'0'25,"24"-25,1 0,0 0,0 0,0 0,-1 0,1-25,0 25</inkml:trace>
  <inkml:trace contextRef="#ctx0" brushRef="#br0" timeOffset="31694.3641">9699 18504,'0'0,"-25"0,25 25,25-25,0 0,0 0,-1 0,1-25,0 25,0 0,0 0,-25-25,24 25,1 0,0 0,0-24,0 24</inkml:trace>
  <inkml:trace contextRef="#ctx0" brushRef="#br0" timeOffset="31984.2019">10245 18281,'-25'0,"25"-25,-25 25,0 0,25 25,0 0,25-25,-25 25,0-1,0 1,0 0,0 0,0 0,0-1,0 1,0 0,-25 0,25 0,0 0,-25-1,25 1</inkml:trace>
  <inkml:trace contextRef="#ctx0" brushRef="#br0" timeOffset="36189.6208">7119 7516,'-25'0,"25"25,-24-25,24 24,0 1,0 0,0 0,0 0,0-1,24-24,-24 25,25-25,0 0,0 0,-25-25,25 25,0 0,-25-24,24 24,-24-25,0 0,0 0,-24 0,24 1,-25 24,0 0,0-25,0 25,0 0,25 25,-24-25,-1 0,25 24,-25 1</inkml:trace>
  <inkml:trace contextRef="#ctx0" brushRef="#br0" timeOffset="39961.9416">19770 6821,'-25'0,"0"0,0 0,0 0,1 0,24-25,-25 25,0-24,25-1,-25 25,25-25,0 0,-25 0,25 1,0-26,0 25,-24-24,24 24,0-25,0 1,0-1,0 0,-25 1,25-1,0 1,0-1,0 0,0 26,0-26,0 0,0 1,0-1,0 0,25 26,-25-26,0 0,24 1,1 24,-25-25,25 26,-25-1,25 0,0 0,-25 0,24 1,1 24,-25-25,25 25,0-25,0 25,-1 0,1 0,0 0,0 0,-25 25,25-25,0 0,-1 0,1 0,-25 25,25-25,0 0,0-25,-1 25,-24-25,25 25,-25-25,25 0,0 1,-25-1,25 0,-1 0,1-24,0 24,0 0,0-25,-1 26,1-26,25 25,-25 0,-1 1,26-26,-25 25,0 0,-1 25,26-25,-25 1,24 24,-24 0,25 0,-1 0,-24 0,25 0,0 0,-1 0,1 24,-1-24,-24 25,25 0,-1 0,1 0,-25 0,24 24,1-24,-25 0,0 0,24 24,-24-24,0 0,0 0,-1-1,1 1,0-25,25 25,-26-25,1 0,0 25,0-25,0-25,-1 25,1 0,0 0,-25-25,25 25,0-25,-1 25,-24-24,25 24,0 0,-25-25,25 25,0 0,0 0,-25 25,24-25,-24 24,25 1,-25 0,25 0,-25 0,25 24,0-24,-25 25,24-26,1 26,-25 0,25-1,0 1,0-1,-25 1,24 0,1-1,0 1,-25 0,25-26,0 26,-1 0,1-1,0 1,-25-1,25 1,0-25,-1 24,-24 1,25-25,0 0,-25-1,25 1,-25 0,25 0,-25 0,0-1,24-24,-24 25,0 0,25-25,-25 25,25-25,-25 25,25-25,-25 24,25-24,-25 25,24-25,-24 25,25 0,-25 0,0-1,25 1,-25 0,0 25,0-25,25 24,-25-24,0 25,0-1,0 1,0-25,0 24,0 1,0-1,0 1,0 0,0-1,-25 1,25-25,-25 24,25 1,-25-1,25 1,-24-25,24 24,-25 1,25-25,-25 24,0-24,25 0,-25 0,25 25,-24-26,24 1,-25 0,0-25,25 25,-25 0,0-1,1 1,-1 0,0-25,0 25,0 0,1-25,-1 24,0-24,-25 25,26 0,-1-25,-25 25,25-25,-24 25,-1-1,25-24,-24 0,-1 25,25-25,-24 0,-1 25,0-25,1 0,24-25,-25 25,1 0,-1-25,1 25,24-24,-25 24,1-25,24 25,-25-25,1 0,-1 25,0-25,1 25,-1-24,1-1,-1 25,0-25,1 0,-1 0,0 25,1-24,-1-1,25 0,-24 0,-1-24,25 24,1 0,-26 0,25 0,0-24,1 24,-26 0,25-25,0 26,1-1,-1-25,0 25,0 1,0-1,1 0,-1-25,0 26,0-1,0 0,1 0,24 0,-25 1,0-1,0 0,25 0,-25 0,25 1,-24-1,24 0,-25-25,25 26,0-1,-25 0,25 0,-25 0,25 1,-25-1,25-25,0 25,-25 1,25-1,-24 0,24 0,-25 0,25 0,-25 1,25-1,0 0,-25 0,25 0,-25 1,25-1,0 0,-24 0,24 0,-25 1,25-1,0 0,0 0,-25 25,25-25,0 1,0-1,0 0,0 0,0 0,-25 1,25-1,0 0,0 0,0 0,0 1,0-1,0 0,0 0,0 0,0 1,0-1</inkml:trace>
  <inkml:trace contextRef="#ctx0" brushRef="#br0" timeOffset="41138.8308">19919 7342,'24'0,"-24"-25,25 25,-25 25,25-25,-25 25,25-25,-25 25,25-25,-25 25,24-1,1 1,-25 0,25-25,-25 25,25 0,0-25,-25 24,24-24,-24 25,25 0,0 0,-25 0,25-25</inkml:trace>
  <inkml:trace contextRef="#ctx0" brushRef="#br0" timeOffset="41420.777">20067 7417,'-24'0,"-1"0,0 0,0 0,25 24,-25-24,1 0,24 25,0 0,-25-25,25 25,-25 0,25-1,0 1,-25 0,25 0,-25 0,25-1,-25 1,25 0,0 25,0-26,0 1,-24-25,24 25,0 0,0 0,0-1</inkml:trace>
  <inkml:trace contextRef="#ctx0" brushRef="#br0" timeOffset="41969.6892">20390 7367,'0'0,"-25"0,0 0,25 25,25-25,0 25,0-1,-1-24,-24 25,25-25,0 25,0-25,0 25,-1-25,1 0,-25 25,25-25,0 0,0 24,-1-24,1 25</inkml:trace>
  <inkml:trace contextRef="#ctx0" brushRef="#br0" timeOffset="42213.7802">20390 7367,'0'0,"0"25,-25-25,25 25,0-1,-25-24,25 25,-25 0,25 0,-24 0,-1-1,25 1,-25 0,0 25,25-26,-25 1</inkml:trace>
  <inkml:trace contextRef="#ctx0" brushRef="#br0" timeOffset="42891.4012">19125 7317,'0'0,"0"-24,0-1,25 25,-25 25,0-1,0 1,0 0,0 0,0 0,0-1,0 1,0 25,0-25,0 24,0-24,0 25,0-1,24 1,-24-1,0 1,0 0,25-1,-25 1,0 0,25-1,-25-24,0 25,0-1,0-24,25 25,-25-26,0 26,0-25,25 0,-25-1,0 1,24 0,-24 0,0 0,0-1,0 1,25-25</inkml:trace>
  <inkml:trace contextRef="#ctx0" brushRef="#br0" timeOffset="43276.6562">19199 7367,'0'0,"0"-25,25 25,-25-25,25 25,0 25,-1 0,1 0,0-25,-25 25,25-1,0-24,-1 25,-24 0,25-25,0 25,0 0,0-1,-1-24,-24 25,25-25,-25 25,25-25</inkml:trace>
  <inkml:trace contextRef="#ctx0" brushRef="#br0" timeOffset="43537.5058">19274 7317,'-25'0,"0"-24,0 24,0 0,1 0,-1 24,0 1,0 0,25 0,-25 0,25-1,-24 1,-1 0,25 0,-25 24,25-24,-25 0,0 0,25 24,-24-24,24 0,0 0</inkml:trace>
  <inkml:trace contextRef="#ctx0" brushRef="#br0" timeOffset="44729.3038">18405 9525,'0'-25,"0"50,0 0,0 0,25-1,-25 1,0 0,0 0,25 0,-25-1,0 1,0 0,25 0,-25 0,0-1,0-48,0-1,0 0,-25 0,25 0,0 1,-25-1,25 0,0 0,0 0,-25 1,25-1,0 0,0 0,25 25,0 25,0-25,-25 25,25-25,-25 25,24-25,-24 24,25-24,-25 25,25-25,0 25,0-25,-25 25,24-25,1 0,0 0,0 0,-25-25,0 0,0 0,0 1,0-1,0 0,0 0,0 0,0 1,0-1,-25 25,25-25</inkml:trace>
  <inkml:trace contextRef="#ctx0" brushRef="#br0" timeOffset="44980.581">18877 9451,'25'0,"-25"-25,24 25,1 0,0 0,0 0</inkml:trace>
  <inkml:trace contextRef="#ctx0" brushRef="#br0" timeOffset="45178.9692">18951 9649,'-25'0,"50"0,0 0,0 0,0-25,-1 25,-24-25,25 25,0-24,0 24,0-25,-1 25,1-25</inkml:trace>
  <inkml:trace contextRef="#ctx0" brushRef="#br0" timeOffset="45605.0552">19249 9277,'0'-25,"25"25,-1 0,1 0,0 0,0 0,0 25,-1-25,-24 25,0 0,0-1,0 1,0 0,-24-25,24 25,0 0,-25-1,25 1,-25 0,25 0,0 0,-25-25,25 24,0 1,25-25,0 0,0-25,-1 25,1-24,0 24,0-25,0 25,-1-25,26 0,-25 0,24 1,-24-1,25 0,-1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1-18T04:45:16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2828 9302,'-25'0,"0"0,1 0,24-25,24 25,1-25,0 25,0-25,0 1,-1 24,1 0,0-25,0 25,0-25,0 25,-1-25,1 25,0 0,0-25,0 25,-50 0,25 25,-25-25,25 25,0 0,-25-25,25 25,-25-1,1 1,24 0,-25 25,25-26,-25 1,25 25,0-25,0-1,0 1,0 25,0-25,0-1,0 1,0 0,0 0,25-25,-25 25,25-25,-25 24,24-24,1 0,0 0,-25-24,25 24,0-25,-1 0,-24 0,25 0,0 1,-25-1,25 0,-25-25,25 26,-25-1,0 0,24 0,-24 0,0 1,0-1,0 0,0 0,0 0,-24 25,48 0,1 25,0-25,-25 25,25-25,0 25,-1 0,1-25,-25 24,25-24,0 25,0 0,-1 0,1 0,0-1,0 1,-25 0,0 0,-25-25,0 0,25 25,-25-25,1 0,-1 0,25-25,-25 25,0-25,25 0,0 0,0 1,25-1,-25 0,0 0,25 25,-25-25,25 1,-1-1,-24 0,25 25,-25-25,25 0,0 25,-25-24,25 24,-25-25,24 25,1 0,0 0,0 0,-25 25,25-25,-25 24,24 1,-24 0,25-25,-25 25,25-25,-25 25,25-25,0-25,-25 0,24 25,-24-25,25 25,-25-25,0 1,25 24,-25-25,25 25,-25 25,25-25,0 0,-1 0,-48 0,24-25,-25 25,0-25,0 0,0 25,0 0,1-25,-1 25,0 0,0 0,0 0,1 0,24-24,-25 24,25 24</inkml:trace>
  <inkml:trace contextRef="#ctx0" brushRef="#br0" timeOffset="471.6337">4366 8806,'-25'0,"0"0,1 0,24 24,-25-24,25 25,-25-25,25 25,0 0,0 0,0-1,0 1,0 0,0 0,25-25,-25 25,25-25,-1 0,1 25,0-25,0 0,0 0,-1 0,1 0,0 0,0 0,0 0,-25 24,0 1,0 0,-25-25,25 25,-25-25,0 49,0-49,25 25,-24 0,-1 0,0-25,0 25,0-1,1-24,-1 25,0-25,25 25</inkml:trace>
  <inkml:trace contextRef="#ctx0" brushRef="#br0" timeOffset="1697.4145">3126 9649,'0'-25,"25"25,-1-25,-24 1,25 24,-25-25,0 0,0 0,0 0,0 1,0-1,-25 25,25-25,-24 25,24 25,-25 0,25-1,0 1,0 0,0 0,0 0,25-25,-25 24,24-24,-24 25,25-25,0 25,0-25,0 0,-1 0,1 0,0 0</inkml:trace>
  <inkml:trace contextRef="#ctx0" brushRef="#br0" timeOffset="3796.043">4812 8657,'25'0,"-25"-25,0 0,25 25,-25-25,25 1,0-1,-1 0,1 0,0 0,0 1,0 24,0-25,-25 0,24 0,1 0,25 1,-25-1,-1 0,1 0,0 0,0 1,0-1,24 0,-24 25,0-25,0 0,-1 1,1-1,0 25,0-25,0 0,-1 0,1 25,-25-25,25 25,-25-24,25 24,-25-25,0 0,25 25,-25 25,-25-25</inkml:trace>
  <inkml:trace contextRef="#ctx0" brushRef="#br0" timeOffset="4113.5053">5457 7838,'0'0,"-24"0,24-25,24 25,1 0,-25-24,25 24,0-25,0 25,-1 0,1 0,0 0,-25 25,25-25,0 0,-25 24,24-24,-24 25,25 0,-25 0,0 0,0-1,0 1,0 0,0 0</inkml:trace>
  <inkml:trace contextRef="#ctx0" brushRef="#br0" timeOffset="5061.643">4961 8781,'25'-25,"0"25,-25-25,25 25,0 0,-25-25,24 25,1-24,0 24,0-25,0 25,-1-25,1 25,0-25,0 0,0 25,-1-24,1-1,25 0,-25 25,-1-25,1 0,25 1,-25 24,-1-25,26 0,-25 25,0-25,-1 0,26 25,-25-24,0-1,-1 25,26-25,-25 25,0-25,-1 25,1-25,0 25,0-24,0-1,-1 25,-24-25,25 25,0-25,0 25,0-25,0 25,-25-24,24 24,1-25,0 0,0 25,-25-25,25 25,-1 0,-24-25,25 25,0-25,0 25,0-24,-1 24,1 0,-25-25,25 25,0-25,0 25,-25-25,24 25,1 0,-25-25,-25 25</inkml:trace>
  <inkml:trace contextRef="#ctx0" brushRef="#br0" timeOffset="5445.7626">6400 7888,'0'-25,"25"25,-25-25,25 25,-1 0,1 0,-25-25,25 25,0 0,0 0,-1 0,1 25,0-25,-25 25,0 0,0 0,-25-25,25 24,-25-24,1 50,24-25,-25-25,-25 50,50-26,-25 1</inkml:trace>
  <inkml:trace contextRef="#ctx0" brushRef="#br0" timeOffset="7720.7174">2431 8706,'0'-24,"0"48,0 1,25-25,-25 25,0 0,0 0,25-25,-25 24,0 1,25 0,-25 0</inkml:trace>
  <inkml:trace contextRef="#ctx0" brushRef="#br0" timeOffset="8436.2793">2233 8830,'0'-24,"0"-1,0 0,25 0,-25 0,24 1,1-1,0 0,0 0,0 0,-1 25,1 0,0 0,-25 25,25-25,-25 25,25 0,-25 0,24-25,-24 24,25 1,0 0,-25 0,25-25,0 0,-1 0,-24-25,0 0,0 0,0 1,0-1,0 0,25 25,0 0,-25-25,25 25,0 0,-1 25,1-25,0 0,-25 25,25-25,-50 0,25-25,-25 25,25-25,-25 0,25 1,0-1,-24 25,24-25,0 0,0 0,0 1,24 24,-24-25,25 25</inkml:trace>
  <inkml:trace contextRef="#ctx0" brushRef="#br0" timeOffset="8731.0907">3002 8384,'0'0,"25"0,-25 25,0 0,0-1,0 1,24-25,1 0,0 0,0 0,0-25,-1 25,-24-24,25-1,-25 0,0 0,-25 0,1 25,-1-24,0 24,0 0,0 0,1 0,-1 24,0-24,0 25</inkml:trace>
  <inkml:trace contextRef="#ctx0" brushRef="#br0" timeOffset="10987.0746">18405 9971,'0'-24,"25"24,0 0,0 0,0-25,-1 25,1 0,0 0,0-25,0 25,24 0,-24 0,25-25,-26 25,26 0,-25 0,25-25,-1 25,1 0,-1-24,1 24,49 0,-49-25,-1 25,1 0,0 0,-1-25,1 25,-25 0,24-25,1 25,-25 0,-1-25,1 25,0 0,0 0,0 0,-1-24,1 24,-50 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04FC2-49B7-4879-8D07-5E9FABF6AB5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3E40D-19F5-4851-B826-54A4AE47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14/12/2021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14/12/2021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14/12/2021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14/12/2021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4B2AA-1B5A-4DC9-8C33-192C3B350BED}" type="datetimeFigureOut">
              <a:rPr lang="en-GB" smtClean="0"/>
              <a:pPr/>
              <a:t>14/12/2021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1.png"/><Relationship Id="rId7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emf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emf"/><Relationship Id="rId5" Type="http://schemas.openxmlformats.org/officeDocument/2006/relationships/customXml" Target="../ink/ink4.xml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emf"/><Relationship Id="rId4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emf"/><Relationship Id="rId7" Type="http://schemas.openxmlformats.org/officeDocument/2006/relationships/image" Target="../media/image3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image" Target="../media/image32.emf"/><Relationship Id="rId4" Type="http://schemas.openxmlformats.org/officeDocument/2006/relationships/customXml" Target="../ink/ink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emf"/><Relationship Id="rId7" Type="http://schemas.openxmlformats.org/officeDocument/2006/relationships/image" Target="../media/image34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.xml"/><Relationship Id="rId5" Type="http://schemas.openxmlformats.org/officeDocument/2006/relationships/image" Target="../media/image33.emf"/><Relationship Id="rId4" Type="http://schemas.openxmlformats.org/officeDocument/2006/relationships/customXml" Target="../ink/ink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35.emf"/><Relationship Id="rId7" Type="http://schemas.openxmlformats.org/officeDocument/2006/relationships/image" Target="../media/image3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5.xml"/><Relationship Id="rId5" Type="http://schemas.openxmlformats.org/officeDocument/2006/relationships/image" Target="../media/image340.emf"/><Relationship Id="rId4" Type="http://schemas.openxmlformats.org/officeDocument/2006/relationships/customXml" Target="../ink/ink14.xml"/><Relationship Id="rId9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emf"/><Relationship Id="rId7" Type="http://schemas.openxmlformats.org/officeDocument/2006/relationships/image" Target="../media/image39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9.xml"/><Relationship Id="rId5" Type="http://schemas.openxmlformats.org/officeDocument/2006/relationships/image" Target="../media/image38.emf"/><Relationship Id="rId4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2.xml"/><Relationship Id="rId5" Type="http://schemas.openxmlformats.org/officeDocument/2006/relationships/image" Target="../media/image40.emf"/><Relationship Id="rId4" Type="http://schemas.openxmlformats.org/officeDocument/2006/relationships/customXml" Target="../ink/ink21.xml"/><Relationship Id="rId9" Type="http://schemas.openxmlformats.org/officeDocument/2006/relationships/image" Target="../media/image7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emf"/><Relationship Id="rId4" Type="http://schemas.openxmlformats.org/officeDocument/2006/relationships/customXml" Target="../ink/ink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35.emf"/><Relationship Id="rId12" Type="http://schemas.openxmlformats.org/officeDocument/2006/relationships/image" Target="../media/image79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28.xml"/><Relationship Id="rId9" Type="http://schemas.openxmlformats.org/officeDocument/2006/relationships/customXml" Target="../ink/ink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emf"/><Relationship Id="rId4" Type="http://schemas.openxmlformats.org/officeDocument/2006/relationships/customXml" Target="../ink/ink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emf"/><Relationship Id="rId4" Type="http://schemas.openxmlformats.org/officeDocument/2006/relationships/customXml" Target="../ink/ink3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0.png"/><Relationship Id="rId5" Type="http://schemas.openxmlformats.org/officeDocument/2006/relationships/image" Target="../media/image680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730.png"/><Relationship Id="rId4" Type="http://schemas.openxmlformats.org/officeDocument/2006/relationships/image" Target="../media/image7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emf"/><Relationship Id="rId4" Type="http://schemas.openxmlformats.org/officeDocument/2006/relationships/customXml" Target="../ink/ink3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93.emf"/><Relationship Id="rId7" Type="http://schemas.openxmlformats.org/officeDocument/2006/relationships/customXml" Target="../ink/ink39.xml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.emf"/><Relationship Id="rId4" Type="http://schemas.openxmlformats.org/officeDocument/2006/relationships/customXml" Target="../ink/ink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8.emf"/><Relationship Id="rId4" Type="http://schemas.openxmlformats.org/officeDocument/2006/relationships/customXml" Target="../ink/ink4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image" Target="../media/image41.png"/><Relationship Id="rId12" Type="http://schemas.openxmlformats.org/officeDocument/2006/relationships/image" Target="../media/image10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5.xml"/><Relationship Id="rId5" Type="http://schemas.openxmlformats.org/officeDocument/2006/relationships/image" Target="../media/image81.emf"/><Relationship Id="rId4" Type="http://schemas.openxmlformats.org/officeDocument/2006/relationships/customXml" Target="../ink/ink44.xml"/><Relationship Id="rId9" Type="http://schemas.openxmlformats.org/officeDocument/2006/relationships/customXml" Target="../ink/ink4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image" Target="../media/image43.png"/><Relationship Id="rId7" Type="http://schemas.openxmlformats.org/officeDocument/2006/relationships/image" Target="../media/image88.png"/><Relationship Id="rId12" Type="http://schemas.openxmlformats.org/officeDocument/2006/relationships/image" Target="../media/image102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0" Type="http://schemas.openxmlformats.org/officeDocument/2006/relationships/customXml" Target="../ink/ink48.xml"/><Relationship Id="rId9" Type="http://schemas.openxmlformats.org/officeDocument/2006/relationships/image" Target="../media/image8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emf"/><Relationship Id="rId11" Type="http://schemas.openxmlformats.org/officeDocument/2006/relationships/image" Target="../media/image90.png"/><Relationship Id="rId9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customXml" Target="../ink/ink50.xml"/><Relationship Id="rId7" Type="http://schemas.openxmlformats.org/officeDocument/2006/relationships/image" Target="../media/image91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103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emf"/><Relationship Id="rId4" Type="http://schemas.openxmlformats.org/officeDocument/2006/relationships/customXml" Target="../ink/ink6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0.png"/><Relationship Id="rId5" Type="http://schemas.openxmlformats.org/officeDocument/2006/relationships/image" Target="../media/image59.png"/><Relationship Id="rId4" Type="http://schemas.openxmlformats.org/officeDocument/2006/relationships/image" Target="../media/image5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0.png"/><Relationship Id="rId5" Type="http://schemas.openxmlformats.org/officeDocument/2006/relationships/image" Target="../media/image580.png"/><Relationship Id="rId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0.png"/><Relationship Id="rId5" Type="http://schemas.openxmlformats.org/officeDocument/2006/relationships/image" Target="../media/image62.png"/><Relationship Id="rId4" Type="http://schemas.openxmlformats.org/officeDocument/2006/relationships/image" Target="../media/image62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0.png"/><Relationship Id="rId5" Type="http://schemas.openxmlformats.org/officeDocument/2006/relationships/image" Target="../media/image680.png"/><Relationship Id="rId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730.png"/><Relationship Id="rId4" Type="http://schemas.openxmlformats.org/officeDocument/2006/relationships/image" Target="../media/image72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The </a:t>
            </a:r>
            <a:r>
              <a:rPr lang="en-US" sz="4000" b="1" dirty="0" err="1" smtClean="0"/>
              <a:t>Nyquist</a:t>
            </a:r>
            <a:r>
              <a:rPr lang="en-US" sz="4000" b="1" dirty="0" smtClean="0"/>
              <a:t> Criterion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2590800" y="3593068"/>
            <a:ext cx="4187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Frequency Response Analysis 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18657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57800" y="3771900"/>
            <a:ext cx="3381375" cy="2933700"/>
            <a:chOff x="5534025" y="1600200"/>
            <a:chExt cx="3381375" cy="29337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1600200"/>
              <a:ext cx="2847975" cy="293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025" y="2667000"/>
              <a:ext cx="86677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0871"/>
            <a:ext cx="3474720" cy="179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0847" y="4278868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Polar Plot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1686" y="762000"/>
            <a:ext cx="3246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start of plot where ω = </a:t>
            </a:r>
            <a:r>
              <a:rPr lang="en-U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297668"/>
            <a:ext cx="318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end of plot where ω = 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1164194"/>
                <a:ext cx="3089692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1+0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64194"/>
                <a:ext cx="3089692" cy="6646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6180" y="1295400"/>
                <a:ext cx="4038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∠</m:t>
                      </m:r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°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180" y="1295400"/>
                <a:ext cx="403822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600" y="2764394"/>
                <a:ext cx="2416431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764394"/>
                <a:ext cx="2416431" cy="66460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29031" y="2907268"/>
                <a:ext cx="603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∠</m:t>
                      </m:r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=−90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°−90°=−18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°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031" y="2907268"/>
                <a:ext cx="603876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7826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Four Important Points for Derivation the </a:t>
            </a:r>
            <a:r>
              <a:rPr lang="en-US" dirty="0" err="1" smtClean="0"/>
              <a:t>Nyquist</a:t>
            </a:r>
            <a:r>
              <a:rPr lang="en-US" dirty="0" smtClean="0"/>
              <a:t> Criterion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2797076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The relationship between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poles of </a:t>
            </a:r>
            <a:r>
              <a:rPr lang="en-US" dirty="0" smtClean="0">
                <a:solidFill>
                  <a:srgbClr val="FF0000"/>
                </a:solidFill>
              </a:rPr>
              <a:t> 1 + G(s)H(s) </a:t>
            </a:r>
            <a:r>
              <a:rPr lang="en-US" dirty="0">
                <a:solidFill>
                  <a:srgbClr val="FF0000"/>
                </a:solidFill>
              </a:rPr>
              <a:t>and the poles </a:t>
            </a:r>
            <a:r>
              <a:rPr lang="en-US" dirty="0" smtClean="0">
                <a:solidFill>
                  <a:srgbClr val="FF0000"/>
                </a:solidFill>
              </a:rPr>
              <a:t>of G(s)H(s)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relationship between </a:t>
            </a:r>
            <a:r>
              <a:rPr lang="en-US" dirty="0" smtClean="0"/>
              <a:t>the zeros </a:t>
            </a:r>
            <a:r>
              <a:rPr lang="en-US" dirty="0"/>
              <a:t>of 1 + G(s)H(s) </a:t>
            </a:r>
            <a:r>
              <a:rPr lang="en-US" dirty="0" smtClean="0"/>
              <a:t>and </a:t>
            </a:r>
            <a:r>
              <a:rPr lang="en-US" dirty="0"/>
              <a:t>the poles of the closed-loop transfer function, T(s);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The concept </a:t>
            </a:r>
            <a:r>
              <a:rPr lang="en-US" dirty="0"/>
              <a:t>of mapping points;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concept of mapping contours.</a:t>
            </a:r>
          </a:p>
        </p:txBody>
      </p:sp>
    </p:spTree>
    <p:extLst>
      <p:ext uri="{BB962C8B-B14F-4D97-AF65-F5344CB8AC3E}">
        <p14:creationId xmlns:p14="http://schemas.microsoft.com/office/powerpoint/2010/main" val="10445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6858000" cy="386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4923472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is conclude that;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tx2"/>
                </a:solidFill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he </a:t>
            </a:r>
            <a:r>
              <a:rPr lang="en-US" dirty="0">
                <a:solidFill>
                  <a:schemeClr val="tx2"/>
                </a:solidFill>
              </a:rPr>
              <a:t>poles of </a:t>
            </a:r>
            <a:r>
              <a:rPr lang="en-US" dirty="0">
                <a:solidFill>
                  <a:srgbClr val="C00000"/>
                </a:solidFill>
              </a:rPr>
              <a:t>1 + G(s)H(s) </a:t>
            </a:r>
            <a:r>
              <a:rPr lang="en-US" dirty="0" smtClean="0">
                <a:solidFill>
                  <a:schemeClr val="tx2"/>
                </a:solidFill>
              </a:rPr>
              <a:t>are </a:t>
            </a:r>
            <a:r>
              <a:rPr lang="en-US" dirty="0">
                <a:solidFill>
                  <a:schemeClr val="tx2"/>
                </a:solidFill>
              </a:rPr>
              <a:t>the same as </a:t>
            </a:r>
            <a:r>
              <a:rPr lang="en-US" dirty="0" smtClean="0">
                <a:solidFill>
                  <a:schemeClr val="tx2"/>
                </a:solidFill>
              </a:rPr>
              <a:t>the poles </a:t>
            </a:r>
            <a:r>
              <a:rPr lang="en-US" dirty="0">
                <a:solidFill>
                  <a:schemeClr val="tx2"/>
                </a:solidFill>
              </a:rPr>
              <a:t>of </a:t>
            </a:r>
            <a:r>
              <a:rPr lang="en-US" dirty="0">
                <a:solidFill>
                  <a:srgbClr val="C00000"/>
                </a:solidFill>
              </a:rPr>
              <a:t>G(s)H(s), </a:t>
            </a:r>
            <a:r>
              <a:rPr lang="en-US" dirty="0">
                <a:solidFill>
                  <a:schemeClr val="tx2"/>
                </a:solidFill>
              </a:rPr>
              <a:t>the open-loop </a:t>
            </a:r>
            <a:r>
              <a:rPr lang="en-US" dirty="0" smtClean="0">
                <a:solidFill>
                  <a:schemeClr val="tx2"/>
                </a:solidFill>
              </a:rPr>
              <a:t>system.</a:t>
            </a:r>
          </a:p>
          <a:p>
            <a:pPr marL="342900" indent="-342900">
              <a:buFont typeface="+mj-lt"/>
              <a:buAutoNum type="arabicParenR"/>
            </a:pP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dirty="0">
                <a:solidFill>
                  <a:schemeClr val="tx2"/>
                </a:solidFill>
              </a:rPr>
              <a:t>zeros of </a:t>
            </a:r>
            <a:r>
              <a:rPr lang="en-US" dirty="0">
                <a:solidFill>
                  <a:srgbClr val="C00000"/>
                </a:solidFill>
              </a:rPr>
              <a:t>1 + G(s)H(s) </a:t>
            </a:r>
            <a:r>
              <a:rPr lang="en-US" dirty="0" smtClean="0">
                <a:solidFill>
                  <a:schemeClr val="tx2"/>
                </a:solidFill>
              </a:rPr>
              <a:t>are the same </a:t>
            </a:r>
            <a:r>
              <a:rPr lang="en-US" dirty="0">
                <a:solidFill>
                  <a:schemeClr val="tx2"/>
                </a:solidFill>
              </a:rPr>
              <a:t>as the poles of </a:t>
            </a:r>
            <a:r>
              <a:rPr lang="en-US" dirty="0">
                <a:solidFill>
                  <a:srgbClr val="C00000"/>
                </a:solidFill>
              </a:rPr>
              <a:t>T(s), </a:t>
            </a:r>
            <a:r>
              <a:rPr lang="en-US" dirty="0">
                <a:solidFill>
                  <a:schemeClr val="tx2"/>
                </a:solidFill>
              </a:rPr>
              <a:t>the closed-loop system.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94840" y="428760"/>
              <a:ext cx="8965800" cy="6188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480" y="419400"/>
                <a:ext cx="8984520" cy="62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99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6488"/>
            <a:ext cx="83058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The Concept of Mapping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52400" y="2249031"/>
            <a:ext cx="8915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 smtClean="0"/>
              <a:t>we take </a:t>
            </a:r>
            <a:r>
              <a:rPr lang="en-US" sz="2000" dirty="0"/>
              <a:t>a </a:t>
            </a:r>
            <a:r>
              <a:rPr lang="en-US" sz="2000" dirty="0" smtClean="0"/>
              <a:t>complex number s = </a:t>
            </a:r>
            <a:r>
              <a:rPr lang="en-US" sz="2000" dirty="0" err="1" smtClean="0"/>
              <a:t>x+</a:t>
            </a:r>
            <a:r>
              <a:rPr lang="en-US" sz="2000" i="1" dirty="0" err="1" smtClean="0"/>
              <a:t>j</a:t>
            </a:r>
            <a:r>
              <a:rPr lang="en-US" sz="2000" dirty="0" err="1" smtClean="0"/>
              <a:t>y</a:t>
            </a:r>
            <a:r>
              <a:rPr lang="en-US" sz="2000" dirty="0" smtClean="0"/>
              <a:t> on </a:t>
            </a:r>
            <a:r>
              <a:rPr lang="en-US" sz="2000" dirty="0"/>
              <a:t>the </a:t>
            </a:r>
            <a:r>
              <a:rPr lang="en-US" sz="2000" dirty="0" smtClean="0"/>
              <a:t>s-plane and </a:t>
            </a:r>
            <a:r>
              <a:rPr lang="en-US" sz="2000" dirty="0"/>
              <a:t>substitute it into a function, F(s), another complex number results. This process </a:t>
            </a:r>
            <a:r>
              <a:rPr lang="en-US" sz="2000" dirty="0" smtClean="0"/>
              <a:t>is called </a:t>
            </a:r>
            <a:r>
              <a:rPr lang="en-US" sz="2000" dirty="0"/>
              <a:t>mapping</a:t>
            </a:r>
            <a:r>
              <a:rPr lang="en-US" sz="2000" dirty="0" smtClean="0"/>
              <a:t>.         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</a:t>
            </a:r>
            <a:r>
              <a:rPr lang="en-US" sz="2000" b="1" dirty="0" smtClean="0"/>
              <a:t>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term mapping is defined as the substitution of a complex number into a function, F(s), </a:t>
            </a:r>
            <a:r>
              <a:rPr lang="en-US" sz="2000" dirty="0" smtClean="0"/>
              <a:t>to get another </a:t>
            </a:r>
            <a:r>
              <a:rPr lang="en-US" sz="2000" dirty="0"/>
              <a:t>complex </a:t>
            </a:r>
            <a:r>
              <a:rPr lang="en-US" sz="2000" dirty="0" smtClean="0"/>
              <a:t>number. 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4916269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For example</a:t>
            </a:r>
            <a:r>
              <a:rPr lang="en-US" dirty="0"/>
              <a:t>, substituting 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 =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4 + j3 </a:t>
            </a:r>
            <a:r>
              <a:rPr lang="en-US" dirty="0"/>
              <a:t>into the </a:t>
            </a:r>
            <a:r>
              <a:rPr lang="en-US" dirty="0" smtClean="0"/>
              <a:t>function </a:t>
            </a:r>
            <a:r>
              <a:rPr lang="en-US" b="1" dirty="0" smtClean="0">
                <a:solidFill>
                  <a:schemeClr val="tx2"/>
                </a:solidFill>
              </a:rPr>
              <a:t>F(s) = 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(s</a:t>
            </a:r>
            <a:r>
              <a:rPr lang="en-US" b="1" baseline="30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+2s + 1) </a:t>
            </a:r>
            <a:r>
              <a:rPr lang="en-US" dirty="0" smtClean="0"/>
              <a:t>yields 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16+j30</a:t>
            </a:r>
            <a:r>
              <a:rPr lang="en-US" dirty="0" smtClean="0"/>
              <a:t>. We say that </a:t>
            </a:r>
            <a:r>
              <a:rPr lang="en-US" dirty="0">
                <a:latin typeface="Arial" pitchFamily="34" charset="0"/>
                <a:cs typeface="Arial" pitchFamily="34" charset="0"/>
              </a:rPr>
              <a:t>4 + j3</a:t>
            </a:r>
            <a:r>
              <a:rPr lang="en-US" dirty="0" smtClean="0"/>
              <a:t> maps into </a:t>
            </a:r>
            <a:r>
              <a:rPr lang="en-US" dirty="0">
                <a:latin typeface="Arial" pitchFamily="34" charset="0"/>
                <a:cs typeface="Arial" pitchFamily="34" charset="0"/>
              </a:rPr>
              <a:t>16+j30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/>
              <a:t>through the function </a:t>
            </a:r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+2s + 1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8199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The Concept </a:t>
            </a:r>
            <a:r>
              <a:rPr lang="en-US" b="1" u="sng" dirty="0"/>
              <a:t>of </a:t>
            </a:r>
            <a:r>
              <a:rPr lang="en-US" b="1" u="sng" dirty="0" smtClean="0"/>
              <a:t>Mapping </a:t>
            </a:r>
            <a:r>
              <a:rPr lang="en-US" b="1" u="sng" dirty="0"/>
              <a:t>C</a:t>
            </a:r>
            <a:r>
              <a:rPr lang="en-US" b="1" u="sng" dirty="0" smtClean="0"/>
              <a:t>ontours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collection </a:t>
            </a:r>
            <a:r>
              <a:rPr lang="en-US" dirty="0" smtClean="0"/>
              <a:t>of points</a:t>
            </a:r>
            <a:r>
              <a:rPr lang="en-US" dirty="0"/>
              <a:t>, called a </a:t>
            </a:r>
            <a:r>
              <a:rPr lang="en-US" b="1" dirty="0" smtClean="0">
                <a:solidFill>
                  <a:srgbClr val="C00000"/>
                </a:solidFill>
              </a:rPr>
              <a:t>contour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229600" cy="282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" y="5621789"/>
            <a:ext cx="8503920" cy="85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875240" y="1875240"/>
              <a:ext cx="4947480" cy="1625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5880" y="1865880"/>
                <a:ext cx="4966200" cy="164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7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0288"/>
            <a:ext cx="8305800" cy="362712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Examples </a:t>
            </a:r>
            <a:r>
              <a:rPr lang="en-US" sz="3200" b="1" u="sng" dirty="0" smtClean="0"/>
              <a:t>of Contour </a:t>
            </a:r>
            <a:r>
              <a:rPr lang="en-US" sz="3200" b="1" u="sng" dirty="0"/>
              <a:t>M</a:t>
            </a:r>
            <a:r>
              <a:rPr lang="en-US" sz="3200" b="1" u="sng" dirty="0" smtClean="0"/>
              <a:t>apping</a:t>
            </a:r>
            <a:endParaRPr lang="en-US" sz="3200" b="1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183" y="2286000"/>
            <a:ext cx="694221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143887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If we assume a </a:t>
            </a:r>
            <a:r>
              <a:rPr lang="en-US" dirty="0" smtClean="0"/>
              <a:t>clockwise direction </a:t>
            </a:r>
            <a:r>
              <a:rPr lang="en-US" dirty="0"/>
              <a:t>for mapping the points on contour </a:t>
            </a:r>
            <a:r>
              <a:rPr lang="en-US" b="1" dirty="0"/>
              <a:t>A</a:t>
            </a:r>
            <a:r>
              <a:rPr lang="en-US" dirty="0"/>
              <a:t>, the contour </a:t>
            </a:r>
            <a:r>
              <a:rPr lang="en-US" b="1" dirty="0"/>
              <a:t>B</a:t>
            </a:r>
            <a:r>
              <a:rPr lang="en-US" dirty="0"/>
              <a:t> maps a </a:t>
            </a:r>
            <a:r>
              <a:rPr lang="en-US" dirty="0" smtClean="0"/>
              <a:t>clockwise direction </a:t>
            </a:r>
            <a:r>
              <a:rPr lang="en-US" dirty="0"/>
              <a:t>if </a:t>
            </a:r>
            <a:r>
              <a:rPr lang="en-US" b="1" dirty="0"/>
              <a:t>F(s) </a:t>
            </a:r>
            <a:r>
              <a:rPr lang="en-US" dirty="0"/>
              <a:t>has just zeros or has just poles that are not encircled by the contour.</a:t>
            </a:r>
          </a:p>
        </p:txBody>
      </p:sp>
    </p:spTree>
    <p:extLst>
      <p:ext uri="{BB962C8B-B14F-4D97-AF65-F5344CB8AC3E}">
        <p14:creationId xmlns:p14="http://schemas.microsoft.com/office/powerpoint/2010/main" val="41323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627888"/>
            <a:ext cx="8305800" cy="438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u="sng" dirty="0"/>
              <a:t>Examples </a:t>
            </a:r>
            <a:r>
              <a:rPr lang="en-US" sz="2800" b="1" u="sng" dirty="0" smtClean="0"/>
              <a:t>of Contour </a:t>
            </a:r>
            <a:r>
              <a:rPr lang="en-US" sz="2800" b="1" u="sng" dirty="0"/>
              <a:t>M</a:t>
            </a:r>
            <a:r>
              <a:rPr lang="en-US" sz="2800" b="1" u="sng" dirty="0" smtClean="0"/>
              <a:t>apping</a:t>
            </a:r>
            <a:endParaRPr lang="en-US" sz="2800" b="1" u="sn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60696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12192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contour </a:t>
            </a:r>
            <a:r>
              <a:rPr lang="en-US" b="1" dirty="0" smtClean="0"/>
              <a:t>B </a:t>
            </a:r>
            <a:r>
              <a:rPr lang="en-US" dirty="0" smtClean="0"/>
              <a:t>maps </a:t>
            </a:r>
            <a:r>
              <a:rPr lang="en-US" dirty="0"/>
              <a:t>in a </a:t>
            </a:r>
            <a:r>
              <a:rPr lang="en-US" dirty="0" smtClean="0"/>
              <a:t>counter clockwise direction </a:t>
            </a:r>
            <a:r>
              <a:rPr lang="en-US" dirty="0"/>
              <a:t>if </a:t>
            </a:r>
            <a:r>
              <a:rPr lang="en-US" b="1" dirty="0"/>
              <a:t>F(s) </a:t>
            </a:r>
            <a:r>
              <a:rPr lang="en-US" dirty="0"/>
              <a:t>has just poles that </a:t>
            </a:r>
            <a:r>
              <a:rPr lang="en-US" dirty="0" smtClean="0"/>
              <a:t>are encircled </a:t>
            </a:r>
            <a:r>
              <a:rPr lang="en-US" dirty="0"/>
              <a:t>by the contour, Also, you should verify that, if the pole or zero of </a:t>
            </a:r>
            <a:r>
              <a:rPr lang="en-US" b="1" dirty="0"/>
              <a:t>F(s) </a:t>
            </a:r>
            <a:r>
              <a:rPr lang="en-US" dirty="0"/>
              <a:t>is enclosed by </a:t>
            </a:r>
            <a:r>
              <a:rPr lang="en-US" b="1" dirty="0"/>
              <a:t>contour A</a:t>
            </a:r>
            <a:r>
              <a:rPr lang="en-US" dirty="0"/>
              <a:t>, the mapping encircles the origin 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205720" y="2964600"/>
              <a:ext cx="5036760" cy="3483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6360" y="2955240"/>
                <a:ext cx="5055480" cy="35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6965280" y="4696920"/>
              <a:ext cx="2179080" cy="1009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5920" y="4687560"/>
                <a:ext cx="2197800" cy="10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4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32688"/>
            <a:ext cx="8305800" cy="515112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Examples </a:t>
            </a:r>
            <a:r>
              <a:rPr lang="en-US" sz="3200" b="1" u="sng" dirty="0" smtClean="0"/>
              <a:t>of Contour </a:t>
            </a:r>
            <a:r>
              <a:rPr lang="en-US" sz="3200" b="1" u="sng" dirty="0"/>
              <a:t>M</a:t>
            </a:r>
            <a:r>
              <a:rPr lang="en-US" sz="3200" b="1" u="sng" dirty="0" smtClean="0"/>
              <a:t>apping</a:t>
            </a:r>
            <a:endParaRPr lang="en-US" sz="3200" b="1" u="sn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8595360" cy="2441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2020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 </a:t>
            </a:r>
            <a:r>
              <a:rPr lang="en-US" dirty="0" smtClean="0"/>
              <a:t>this </a:t>
            </a:r>
            <a:r>
              <a:rPr lang="en-US" dirty="0"/>
              <a:t>last </a:t>
            </a:r>
            <a:r>
              <a:rPr lang="en-US" dirty="0" smtClean="0"/>
              <a:t>case, </a:t>
            </a:r>
            <a:r>
              <a:rPr lang="en-US" dirty="0"/>
              <a:t>the pole and </a:t>
            </a:r>
            <a:r>
              <a:rPr lang="en-US" dirty="0" smtClean="0"/>
              <a:t>zero rotation </a:t>
            </a:r>
            <a:r>
              <a:rPr lang="en-US" dirty="0"/>
              <a:t>cancel, and the mapping does not encircle the origin.</a:t>
            </a:r>
          </a:p>
        </p:txBody>
      </p:sp>
    </p:spTree>
    <p:extLst>
      <p:ext uri="{BB962C8B-B14F-4D97-AF65-F5344CB8AC3E}">
        <p14:creationId xmlns:p14="http://schemas.microsoft.com/office/powerpoint/2010/main" val="2787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8199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NYQUIST STABILITY CRITERION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443877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/>
              <a:t>A </a:t>
            </a:r>
            <a:r>
              <a:rPr lang="en-US" dirty="0"/>
              <a:t>linear closed-loop </a:t>
            </a:r>
            <a:r>
              <a:rPr lang="en-US" b="1" i="1" dirty="0"/>
              <a:t>continuous control system </a:t>
            </a:r>
            <a:r>
              <a:rPr lang="en-US" dirty="0"/>
              <a:t>is absolutely stable if the roots of the </a:t>
            </a:r>
            <a:r>
              <a:rPr lang="en-US" dirty="0" smtClean="0"/>
              <a:t>characteristic equation </a:t>
            </a:r>
            <a:r>
              <a:rPr lang="en-US" dirty="0"/>
              <a:t>have negative real </a:t>
            </a:r>
            <a:r>
              <a:rPr lang="en-US" dirty="0" smtClean="0"/>
              <a:t>parts.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Equivalently</a:t>
            </a:r>
            <a:r>
              <a:rPr lang="en-US" dirty="0"/>
              <a:t>, the poles of the closed-loop </a:t>
            </a:r>
            <a:r>
              <a:rPr lang="en-US" dirty="0" smtClean="0"/>
              <a:t>transfer function</a:t>
            </a:r>
            <a:r>
              <a:rPr lang="en-US" dirty="0"/>
              <a:t>, or the zeros of the denominator, </a:t>
            </a:r>
            <a:r>
              <a:rPr lang="en-US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+ GH(s), </a:t>
            </a:r>
            <a:r>
              <a:rPr lang="en-US" dirty="0"/>
              <a:t>of the closed-loop transfer function, must lie </a:t>
            </a:r>
            <a:r>
              <a:rPr lang="en-US" dirty="0" smtClean="0"/>
              <a:t>in </a:t>
            </a:r>
            <a:r>
              <a:rPr lang="en-US" dirty="0"/>
              <a:t>the left-half </a:t>
            </a:r>
            <a:r>
              <a:rPr lang="en-US" dirty="0" smtClean="0"/>
              <a:t>plane.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Nyquist</a:t>
            </a:r>
            <a:r>
              <a:rPr lang="en-US" dirty="0"/>
              <a:t> Stability Criterion establishes </a:t>
            </a:r>
            <a:r>
              <a:rPr lang="en-US" dirty="0" smtClean="0"/>
              <a:t>the number </a:t>
            </a:r>
            <a:r>
              <a:rPr lang="en-US" dirty="0"/>
              <a:t>of zeros of </a:t>
            </a:r>
            <a:r>
              <a:rPr lang="en-US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+ GH(s) </a:t>
            </a:r>
            <a:r>
              <a:rPr lang="en-US" dirty="0"/>
              <a:t>in the </a:t>
            </a:r>
            <a:r>
              <a:rPr lang="en-US" dirty="0" smtClean="0"/>
              <a:t>right-half </a:t>
            </a:r>
            <a:r>
              <a:rPr lang="en-US" dirty="0"/>
              <a:t>plane</a:t>
            </a:r>
            <a:r>
              <a:rPr lang="en-US" b="1" i="1" dirty="0" smtClean="0"/>
              <a:t> </a:t>
            </a:r>
            <a:r>
              <a:rPr lang="en-US" dirty="0"/>
              <a:t>directly from the </a:t>
            </a:r>
            <a:r>
              <a:rPr lang="en-US" dirty="0" err="1"/>
              <a:t>Nyquist</a:t>
            </a:r>
            <a:r>
              <a:rPr lang="en-US" dirty="0"/>
              <a:t> Stability Plot of </a:t>
            </a:r>
            <a:r>
              <a:rPr lang="en-US" sz="16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GH(s)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84120" y="44640"/>
              <a:ext cx="8921160" cy="6644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760" y="35280"/>
                <a:ext cx="8939880" cy="66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634400" y="4053960"/>
              <a:ext cx="5125680" cy="1402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5040" y="4044600"/>
                <a:ext cx="5144400" cy="14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 smtClean="0"/>
              <a:t>Nyquist</a:t>
            </a:r>
            <a:r>
              <a:rPr lang="en-US" b="1" u="sng" dirty="0" smtClean="0"/>
              <a:t> Plot or Polar Plot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228600" y="1447800"/>
            <a:ext cx="883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 err="1"/>
              <a:t>Nyquist</a:t>
            </a:r>
            <a:r>
              <a:rPr lang="en-US" sz="2800" dirty="0"/>
              <a:t> Plots were invented by </a:t>
            </a:r>
            <a:r>
              <a:rPr lang="en-US" sz="2800" dirty="0" err="1"/>
              <a:t>Nyquist</a:t>
            </a:r>
            <a:r>
              <a:rPr lang="en-US" sz="2800" dirty="0"/>
              <a:t> - who worked at Bell Laboratories, the premiere technical organization in the U.S. at the time</a:t>
            </a:r>
            <a:r>
              <a:rPr lang="en-US" sz="28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 err="1" smtClean="0"/>
              <a:t>Nyquist</a:t>
            </a:r>
            <a:r>
              <a:rPr lang="en-US" sz="2800" dirty="0" smtClean="0"/>
              <a:t> </a:t>
            </a:r>
            <a:r>
              <a:rPr lang="en-US" sz="2800" dirty="0"/>
              <a:t>Plots are a way of showing frequency responses of linear systems. </a:t>
            </a:r>
            <a:endParaRPr lang="en-US" sz="28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A </a:t>
            </a:r>
            <a:r>
              <a:rPr lang="en-US" sz="2800" dirty="0" err="1">
                <a:solidFill>
                  <a:srgbClr val="FF0000"/>
                </a:solidFill>
              </a:rPr>
              <a:t>Nyquist</a:t>
            </a:r>
            <a:r>
              <a:rPr lang="en-US" sz="2800" dirty="0">
                <a:solidFill>
                  <a:srgbClr val="FF0000"/>
                </a:solidFill>
              </a:rPr>
              <a:t> plot is a polar plot of the frequency response function of a linear system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 err="1" smtClean="0"/>
              <a:t>Nyquist</a:t>
            </a:r>
            <a:r>
              <a:rPr lang="en-US" sz="2800" dirty="0" smtClean="0"/>
              <a:t> </a:t>
            </a:r>
            <a:r>
              <a:rPr lang="en-US" sz="2800" dirty="0"/>
              <a:t>plots display both amplitude and phase angle on a single plot, using frequency as a parameter in the plot. </a:t>
            </a:r>
            <a:endParaRPr lang="en-US" sz="28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 err="1" smtClean="0"/>
              <a:t>Nyquist</a:t>
            </a:r>
            <a:r>
              <a:rPr lang="en-US" sz="2800" dirty="0" smtClean="0"/>
              <a:t> </a:t>
            </a:r>
            <a:r>
              <a:rPr lang="en-US" sz="2800" dirty="0"/>
              <a:t>plots have properties that allow you to see whether a system is stable or unstable.</a:t>
            </a:r>
          </a:p>
        </p:txBody>
      </p:sp>
    </p:spTree>
    <p:extLst>
      <p:ext uri="{BB962C8B-B14F-4D97-AF65-F5344CB8AC3E}">
        <p14:creationId xmlns:p14="http://schemas.microsoft.com/office/powerpoint/2010/main" val="32904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84120" y="44640"/>
              <a:ext cx="8921160" cy="6644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760" y="35280"/>
                <a:ext cx="8939880" cy="66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107440" y="1705680"/>
              <a:ext cx="6144120" cy="5009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8080" y="1696320"/>
                <a:ext cx="6162840" cy="50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803880" y="2795040"/>
              <a:ext cx="6331320" cy="794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4520" y="2785680"/>
                <a:ext cx="6350040" cy="8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89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84120" y="44640"/>
              <a:ext cx="8921160" cy="6644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760" y="35280"/>
                <a:ext cx="8939880" cy="66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045160" y="1607400"/>
              <a:ext cx="6170760" cy="5215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5800" y="1598040"/>
                <a:ext cx="6189480" cy="52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044720" y="2527200"/>
              <a:ext cx="3358080" cy="4215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5360" y="2517840"/>
                <a:ext cx="3376800" cy="42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7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71720" y="610776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360" y="60984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73400" y="732240"/>
              <a:ext cx="8340840" cy="5661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040" y="722880"/>
                <a:ext cx="8359560" cy="56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500560" y="2661120"/>
              <a:ext cx="3679200" cy="3875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1200" y="2651760"/>
                <a:ext cx="3697920" cy="38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4098960" y="5973840"/>
              <a:ext cx="4089960" cy="768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9600" y="5964480"/>
                <a:ext cx="4108680" cy="7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1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3120" y="678600"/>
              <a:ext cx="8474400" cy="4635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760" y="669240"/>
                <a:ext cx="8493120" cy="46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94840" y="2312640"/>
              <a:ext cx="2304360" cy="473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480" y="2303280"/>
                <a:ext cx="232308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259200" y="750240"/>
              <a:ext cx="8706600" cy="5911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840" y="740880"/>
                <a:ext cx="8725320" cy="593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6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71720" y="610776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360" y="60984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30480" y="660960"/>
              <a:ext cx="8778240" cy="6126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120" y="651600"/>
                <a:ext cx="8796960" cy="61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875320" y="464400"/>
              <a:ext cx="6081480" cy="634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5960" y="455040"/>
                <a:ext cx="6100200" cy="6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1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71720" y="610776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360" y="60984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7000" y="580320"/>
              <a:ext cx="8706600" cy="6269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0" y="570960"/>
                <a:ext cx="8725320" cy="62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7280" y="258840"/>
              <a:ext cx="8831880" cy="4706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920" y="249480"/>
                <a:ext cx="8850600" cy="47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09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9320" y="500040"/>
              <a:ext cx="8421120" cy="6349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490680"/>
                <a:ext cx="8439840" cy="63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71720" y="610776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360" y="60984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87560" y="142920"/>
              <a:ext cx="8653320" cy="6206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200" y="133560"/>
                <a:ext cx="8672040" cy="62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857520" y="750240"/>
              <a:ext cx="8019000" cy="1071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8160" y="740880"/>
                <a:ext cx="8037720" cy="10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8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71720" y="610776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360" y="60984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41200" y="812520"/>
              <a:ext cx="8885520" cy="5706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840" y="803160"/>
                <a:ext cx="8904240" cy="57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2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305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 smtClean="0"/>
              <a:t>Nyquist</a:t>
            </a:r>
            <a:r>
              <a:rPr lang="en-US" b="1" u="sng" dirty="0" smtClean="0"/>
              <a:t> Plot</a:t>
            </a:r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28600" y="1600200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That means a </a:t>
            </a:r>
            <a:r>
              <a:rPr lang="en-US" sz="2400" dirty="0" err="1"/>
              <a:t>Nyquist</a:t>
            </a:r>
            <a:r>
              <a:rPr lang="en-US" sz="2400" dirty="0"/>
              <a:t> plot is a plot of the transfer function, G(s) with s = </a:t>
            </a:r>
            <a:r>
              <a:rPr lang="en-US" sz="2400" dirty="0" smtClean="0"/>
              <a:t>j</a:t>
            </a:r>
            <a:r>
              <a:rPr lang="el-GR" sz="2400" b="1" dirty="0" smtClean="0"/>
              <a:t>ω</a:t>
            </a:r>
            <a:r>
              <a:rPr lang="en-US" sz="2400" dirty="0" smtClean="0"/>
              <a:t>.</a:t>
            </a:r>
            <a:r>
              <a:rPr lang="en-US" sz="2400" dirty="0"/>
              <a:t>  That means you want to plot </a:t>
            </a:r>
            <a:r>
              <a:rPr lang="en-US" sz="2400" dirty="0" smtClean="0"/>
              <a:t>G(j</a:t>
            </a:r>
            <a:r>
              <a:rPr lang="el-GR" sz="2400" b="1" dirty="0"/>
              <a:t> ω</a:t>
            </a:r>
            <a:r>
              <a:rPr lang="en-US" sz="2400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G(j</a:t>
            </a:r>
            <a:r>
              <a:rPr lang="el-GR" sz="2400" b="1" dirty="0">
                <a:solidFill>
                  <a:srgbClr val="FF0000"/>
                </a:solidFill>
              </a:rPr>
              <a:t> ω</a:t>
            </a:r>
            <a:r>
              <a:rPr lang="en-US" sz="2400" dirty="0" smtClean="0">
                <a:solidFill>
                  <a:srgbClr val="FF0000"/>
                </a:solidFill>
              </a:rPr>
              <a:t>) </a:t>
            </a:r>
            <a:r>
              <a:rPr lang="en-US" sz="2400" dirty="0">
                <a:solidFill>
                  <a:srgbClr val="FF0000"/>
                </a:solidFill>
              </a:rPr>
              <a:t>is a complex number for any angular frequency, </a:t>
            </a:r>
            <a:r>
              <a:rPr lang="el-GR" sz="2400" b="1" dirty="0">
                <a:solidFill>
                  <a:srgbClr val="FF0000"/>
                </a:solidFill>
              </a:rPr>
              <a:t>ω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so the plot is a plot of complex numbers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complex number, </a:t>
            </a:r>
            <a:r>
              <a:rPr lang="en-US" sz="2400" dirty="0" smtClean="0"/>
              <a:t>G(j</a:t>
            </a:r>
            <a:r>
              <a:rPr lang="el-GR" sz="2400" b="1" dirty="0"/>
              <a:t> ω</a:t>
            </a:r>
            <a:r>
              <a:rPr lang="en-US" sz="2400" dirty="0" smtClean="0"/>
              <a:t>), </a:t>
            </a:r>
            <a:r>
              <a:rPr lang="en-US" sz="2400" dirty="0"/>
              <a:t>depends upon frequency, so frequency will be a parameter if you plot the imaginary part of </a:t>
            </a:r>
            <a:r>
              <a:rPr lang="en-US" sz="2400" dirty="0" smtClean="0"/>
              <a:t>G(j</a:t>
            </a:r>
            <a:r>
              <a:rPr lang="el-GR" sz="2400" b="1" dirty="0"/>
              <a:t> ω</a:t>
            </a:r>
            <a:r>
              <a:rPr lang="en-US" sz="2400" dirty="0" smtClean="0"/>
              <a:t>) </a:t>
            </a:r>
            <a:r>
              <a:rPr lang="en-US" sz="2400" dirty="0"/>
              <a:t>against the real part of </a:t>
            </a:r>
            <a:r>
              <a:rPr lang="en-US" sz="2400" dirty="0" smtClean="0"/>
              <a:t>G(j</a:t>
            </a:r>
            <a:r>
              <a:rPr lang="el-GR" sz="2400" b="1" dirty="0"/>
              <a:t> ω</a:t>
            </a:r>
            <a:r>
              <a:rPr lang="en-US" sz="2400" b="1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35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71720" y="610776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360" y="60984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23200" y="384120"/>
              <a:ext cx="8787240" cy="6465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840" y="374760"/>
                <a:ext cx="8805960" cy="64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9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7480" y="723240"/>
              <a:ext cx="8643960" cy="5170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120" y="713880"/>
                <a:ext cx="8662680" cy="51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6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972312"/>
          </a:xfrm>
        </p:spPr>
        <p:txBody>
          <a:bodyPr/>
          <a:lstStyle/>
          <a:p>
            <a:pPr algn="ctr"/>
            <a:r>
              <a:rPr lang="en-US" b="1" dirty="0" err="1"/>
              <a:t>Nyquist</a:t>
            </a:r>
            <a:r>
              <a:rPr lang="en-US" b="1" dirty="0"/>
              <a:t> Stability Criterion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7526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closed-loop control system whose open-loop transfer function is </a:t>
            </a:r>
            <a:r>
              <a:rPr lang="en-US" b="1" i="1" dirty="0"/>
              <a:t>GH </a:t>
            </a:r>
            <a:r>
              <a:rPr lang="en-US" dirty="0"/>
              <a:t>is stable if and only if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86000"/>
            <a:ext cx="1645920" cy="44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2720876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Where,</a:t>
            </a:r>
          </a:p>
          <a:p>
            <a:endParaRPr lang="en-US" b="1" i="1" dirty="0" smtClean="0"/>
          </a:p>
          <a:p>
            <a:r>
              <a:rPr lang="en-US" b="1" i="1" dirty="0" smtClean="0"/>
              <a:t>N </a:t>
            </a:r>
            <a:r>
              <a:rPr lang="en-US" dirty="0"/>
              <a:t>= total number of </a:t>
            </a:r>
            <a:r>
              <a:rPr lang="en-US" b="1" dirty="0"/>
              <a:t>CW </a:t>
            </a:r>
            <a:r>
              <a:rPr lang="en-US" dirty="0"/>
              <a:t>encirclements of the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(-1,0) </a:t>
            </a:r>
            <a:r>
              <a:rPr lang="en-US" dirty="0"/>
              <a:t>point (i.e., </a:t>
            </a:r>
            <a:r>
              <a:rPr lang="en-US" b="1" i="1" dirty="0"/>
              <a:t>GH </a:t>
            </a:r>
            <a:r>
              <a:rPr lang="en-US" dirty="0"/>
              <a:t>=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- </a:t>
            </a:r>
            <a:r>
              <a:rPr lang="en-US" sz="1600" b="1" i="1" dirty="0">
                <a:latin typeface="Arial" pitchFamily="34" charset="0"/>
                <a:cs typeface="Arial" pitchFamily="34" charset="0"/>
              </a:rPr>
              <a:t>1 </a:t>
            </a:r>
            <a:r>
              <a:rPr lang="en-US" b="1" i="1" dirty="0"/>
              <a:t>)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i="1" dirty="0" smtClean="0"/>
              <a:t>GH</a:t>
            </a:r>
            <a:r>
              <a:rPr lang="en-US" dirty="0" smtClean="0"/>
              <a:t>-plane.</a:t>
            </a:r>
          </a:p>
          <a:p>
            <a:r>
              <a:rPr lang="en-US" b="1" i="1" dirty="0" smtClean="0"/>
              <a:t>P</a:t>
            </a:r>
            <a:r>
              <a:rPr lang="en-US" b="1" i="1" baseline="-25000" dirty="0" smtClean="0"/>
              <a:t>o</a:t>
            </a:r>
            <a:r>
              <a:rPr lang="en-US" dirty="0" smtClean="0"/>
              <a:t> = </a:t>
            </a:r>
            <a:r>
              <a:rPr lang="en-US" dirty="0"/>
              <a:t>number </a:t>
            </a:r>
            <a:r>
              <a:rPr lang="en-US" dirty="0" smtClean="0"/>
              <a:t>of poles of </a:t>
            </a:r>
            <a:r>
              <a:rPr lang="en-US" b="1" i="1" dirty="0"/>
              <a:t>GH </a:t>
            </a:r>
            <a:r>
              <a:rPr lang="en-US" dirty="0"/>
              <a:t>in the </a:t>
            </a:r>
            <a:r>
              <a:rPr lang="en-US" dirty="0" smtClean="0"/>
              <a:t>right-hand-plane RHP </a:t>
            </a:r>
            <a:r>
              <a:rPr lang="en-US" dirty="0"/>
              <a:t>for continuous </a:t>
            </a:r>
            <a:r>
              <a:rPr lang="en-US" dirty="0" smtClean="0"/>
              <a:t>systems.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sz="1600" b="1" i="1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/>
              <a:t>, </a:t>
            </a:r>
            <a:r>
              <a:rPr lang="en-US" dirty="0"/>
              <a:t>the number of zeros </a:t>
            </a:r>
            <a:r>
              <a:rPr lang="en-US" sz="1600" b="1" i="1" dirty="0" err="1">
                <a:latin typeface="Arial" pitchFamily="34" charset="0"/>
                <a:cs typeface="Arial" pitchFamily="34" charset="0"/>
              </a:rPr>
              <a:t>Z</a:t>
            </a:r>
            <a:r>
              <a:rPr lang="en-US" sz="1600" b="1" i="1" baseline="-25000" dirty="0" err="1">
                <a:latin typeface="Arial" pitchFamily="34" charset="0"/>
                <a:cs typeface="Arial" pitchFamily="34" charset="0"/>
              </a:rPr>
              <a:t>o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1 + GH </a:t>
            </a:r>
            <a:r>
              <a:rPr lang="en-US" dirty="0"/>
              <a:t>in the RHP for continuous systems</a:t>
            </a:r>
            <a:r>
              <a:rPr lang="en-US" dirty="0" smtClean="0"/>
              <a:t>, </a:t>
            </a:r>
            <a:r>
              <a:rPr lang="en-US" dirty="0"/>
              <a:t>is determined by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53000"/>
            <a:ext cx="1554480" cy="50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5754469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</a:t>
            </a:r>
            <a:r>
              <a:rPr lang="en-US" b="1" i="1" dirty="0" smtClean="0"/>
              <a:t>N ≤ 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i="1" dirty="0"/>
              <a:t>P</a:t>
            </a:r>
            <a:r>
              <a:rPr lang="en-US" b="1" i="1" baseline="-25000" dirty="0"/>
              <a:t>o</a:t>
            </a:r>
            <a:r>
              <a:rPr lang="en-US" b="1" dirty="0"/>
              <a:t>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/>
              <a:t>, </a:t>
            </a:r>
            <a:r>
              <a:rPr lang="en-US" dirty="0"/>
              <a:t>then the system is absolutely stable if and only if </a:t>
            </a:r>
            <a:r>
              <a:rPr lang="en-US" sz="1600" b="1" i="1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= 0</a:t>
            </a:r>
            <a:r>
              <a:rPr lang="en-US" dirty="0"/>
              <a:t>; that is, if and only </a:t>
            </a:r>
            <a:r>
              <a:rPr lang="en-US" dirty="0" smtClean="0"/>
              <a:t>if the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(-1,0) </a:t>
            </a:r>
            <a:r>
              <a:rPr lang="en-US" dirty="0" smtClean="0"/>
              <a:t>point </a:t>
            </a:r>
            <a:r>
              <a:rPr lang="en-US" dirty="0"/>
              <a:t>does not lie in the shaded region.</a:t>
            </a:r>
          </a:p>
        </p:txBody>
      </p:sp>
    </p:spTree>
    <p:extLst>
      <p:ext uri="{BB962C8B-B14F-4D97-AF65-F5344CB8AC3E}">
        <p14:creationId xmlns:p14="http://schemas.microsoft.com/office/powerpoint/2010/main" val="250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686800" cy="5334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Problem-7: Sketch </a:t>
            </a:r>
            <a:r>
              <a:rPr lang="en-US" sz="2400" b="1" dirty="0">
                <a:solidFill>
                  <a:srgbClr val="FF0000"/>
                </a:solidFill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polar plot for </a:t>
            </a:r>
            <a:r>
              <a:rPr lang="en-US" sz="2400" b="1" dirty="0">
                <a:solidFill>
                  <a:srgbClr val="FF0000"/>
                </a:solidFill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following transfer </a:t>
            </a:r>
            <a:r>
              <a:rPr lang="en-US" sz="2400" b="1" dirty="0">
                <a:solidFill>
                  <a:srgbClr val="FF0000"/>
                </a:solidFill>
              </a:rPr>
              <a:t>function and </a:t>
            </a:r>
            <a:r>
              <a:rPr lang="en-US" sz="2400" b="1" dirty="0" smtClean="0">
                <a:solidFill>
                  <a:srgbClr val="FF0000"/>
                </a:solidFill>
              </a:rPr>
              <a:t>check the </a:t>
            </a:r>
            <a:r>
              <a:rPr lang="en-US" sz="2400" b="1" dirty="0">
                <a:solidFill>
                  <a:srgbClr val="FF0000"/>
                </a:solidFill>
              </a:rPr>
              <a:t>stability of the system.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25387"/>
            <a:ext cx="2194560" cy="8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2057400"/>
            <a:ext cx="3187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There is one pole at the </a:t>
            </a:r>
            <a:r>
              <a:rPr lang="en-US" dirty="0" smtClean="0"/>
              <a:t>origin.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0"/>
            <a:ext cx="2651760" cy="79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2614136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Representing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)H(s)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frequency response form </a:t>
            </a:r>
            <a:r>
              <a:rPr lang="en-US" i="1" dirty="0"/>
              <a:t>G</a:t>
            </a:r>
            <a:r>
              <a:rPr lang="en-US" dirty="0"/>
              <a:t>( </a:t>
            </a:r>
            <a:r>
              <a:rPr lang="en-US" i="1" dirty="0" err="1"/>
              <a:t>j</a:t>
            </a:r>
            <a:r>
              <a:rPr lang="en-US" dirty="0" err="1"/>
              <a:t>ω</a:t>
            </a:r>
            <a:r>
              <a:rPr lang="en-US" dirty="0"/>
              <a:t> )</a:t>
            </a:r>
            <a:r>
              <a:rPr lang="en-US" dirty="0" smtClean="0"/>
              <a:t>H(</a:t>
            </a:r>
            <a:r>
              <a:rPr lang="en-US" i="1" dirty="0" err="1" smtClean="0"/>
              <a:t>j</a:t>
            </a:r>
            <a:r>
              <a:rPr lang="en-US" dirty="0" err="1" smtClean="0"/>
              <a:t>ω</a:t>
            </a:r>
            <a:r>
              <a:rPr lang="en-US" dirty="0" smtClean="0"/>
              <a:t>) by replacing </a:t>
            </a:r>
            <a:r>
              <a:rPr lang="en-US" b="1" dirty="0" smtClean="0">
                <a:solidFill>
                  <a:srgbClr val="FF0000"/>
                </a:solidFill>
              </a:rPr>
              <a:t>s = j</a:t>
            </a:r>
            <a:r>
              <a:rPr lang="el-GR" b="1" dirty="0" smtClean="0">
                <a:solidFill>
                  <a:srgbClr val="FF0000"/>
                </a:solidFill>
              </a:rPr>
              <a:t>ω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4214336"/>
            <a:ext cx="5892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magnitude</a:t>
            </a:r>
            <a:r>
              <a:rPr lang="en-US" dirty="0"/>
              <a:t> of </a:t>
            </a:r>
            <a:r>
              <a:rPr lang="en-US" i="1" dirty="0" smtClean="0"/>
              <a:t>G</a:t>
            </a:r>
            <a:r>
              <a:rPr lang="en-US" dirty="0" smtClean="0"/>
              <a:t>H(</a:t>
            </a:r>
            <a:r>
              <a:rPr lang="en-US" i="1" dirty="0" err="1" smtClean="0"/>
              <a:t>j</a:t>
            </a:r>
            <a:r>
              <a:rPr lang="en-US" dirty="0" err="1" smtClean="0"/>
              <a:t>ω</a:t>
            </a:r>
            <a:r>
              <a:rPr lang="en-US" dirty="0"/>
              <a:t>) i.e., </a:t>
            </a:r>
            <a:r>
              <a:rPr lang="en-US" dirty="0" smtClean="0"/>
              <a:t>|</a:t>
            </a:r>
            <a:r>
              <a:rPr lang="en-US" i="1" dirty="0" smtClean="0"/>
              <a:t>G</a:t>
            </a:r>
            <a:r>
              <a:rPr lang="en-US" dirty="0" smtClean="0"/>
              <a:t>H(</a:t>
            </a:r>
            <a:r>
              <a:rPr lang="en-US" i="1" dirty="0" err="1" smtClean="0"/>
              <a:t>j</a:t>
            </a:r>
            <a:r>
              <a:rPr lang="en-US" dirty="0" err="1" smtClean="0"/>
              <a:t>ω</a:t>
            </a:r>
            <a:r>
              <a:rPr lang="en-US" dirty="0" smtClean="0"/>
              <a:t>)|, is obtained as;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9600" y="5486400"/>
                <a:ext cx="5466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b="1" dirty="0">
                    <a:solidFill>
                      <a:srgbClr val="FF0000"/>
                    </a:solidFill>
                  </a:rPr>
                  <a:t>phase</a:t>
                </a:r>
                <a:r>
                  <a:rPr lang="en-US" dirty="0"/>
                  <a:t> of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H(</a:t>
                </a:r>
                <a:r>
                  <a:rPr lang="en-US" i="1" dirty="0" err="1" smtClean="0"/>
                  <a:t>j</a:t>
                </a:r>
                <a:r>
                  <a:rPr lang="en-US" dirty="0" err="1" smtClean="0"/>
                  <a:t>ω</a:t>
                </a:r>
                <a:r>
                  <a:rPr lang="en-US" dirty="0"/>
                  <a:t>) denoted </a:t>
                </a:r>
                <a:r>
                  <a:rPr lang="en-US" dirty="0" smtClean="0"/>
                  <a:t>by,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is obtained as;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86400"/>
                <a:ext cx="546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24200" y="4681154"/>
                <a:ext cx="2468368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𝐺𝐻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681154"/>
                <a:ext cx="2468368" cy="6646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4600" y="5912102"/>
                <a:ext cx="4057650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∠</m:t>
                      </m:r>
                      <m:r>
                        <a:rPr lang="en-US" i="1">
                          <a:latin typeface="Cambria Math"/>
                        </a:rPr>
                        <m:t>𝐺𝐻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=−90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°−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912102"/>
                <a:ext cx="4057650" cy="5648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80" y="944880"/>
            <a:ext cx="4099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The start of plot where ω =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402080"/>
                <a:ext cx="2640275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𝐺𝐻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(0)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0+1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02080"/>
                <a:ext cx="2640275" cy="6646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76800" y="1478280"/>
                <a:ext cx="411638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∠</m:t>
                      </m:r>
                      <m:r>
                        <a:rPr lang="en-US" b="0" i="1" smtClean="0">
                          <a:latin typeface="Cambria Math"/>
                        </a:rPr>
                        <m:t>𝐺𝐻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=−90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°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−90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478280"/>
                <a:ext cx="4116383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800" y="2316480"/>
            <a:ext cx="4061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The end of plot where ω = 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2773680"/>
                <a:ext cx="2774927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𝐺𝐻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(∞)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∞+1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773680"/>
                <a:ext cx="2774927" cy="6646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52800" y="2773680"/>
                <a:ext cx="5737083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∠</m:t>
                      </m:r>
                      <m:r>
                        <a:rPr lang="en-US" b="0" i="1" smtClean="0">
                          <a:latin typeface="Cambria Math"/>
                        </a:rPr>
                        <m:t>𝐺𝐻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−90−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90°</m:t>
                          </m:r>
                        </m:e>
                      </m:func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−90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°=−180°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773680"/>
                <a:ext cx="5737083" cy="6158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3895725"/>
            <a:ext cx="31051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750247" y="4126468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Polar Plot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90319"/>
              </p:ext>
            </p:extLst>
          </p:nvPr>
        </p:nvGraphicFramePr>
        <p:xfrm>
          <a:off x="609600" y="4754880"/>
          <a:ext cx="3886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|GH(j</a:t>
                      </a:r>
                      <a:r>
                        <a:rPr lang="el-GR" dirty="0" smtClean="0"/>
                        <a:t>ω</a:t>
                      </a:r>
                      <a:r>
                        <a:rPr lang="en-US" dirty="0" smtClean="0"/>
                        <a:t>)|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∠GH(j</a:t>
                      </a:r>
                      <a:r>
                        <a:rPr lang="el-GR" dirty="0" smtClean="0">
                          <a:latin typeface="Cambria Math"/>
                          <a:ea typeface="Cambria Math"/>
                        </a:rPr>
                        <a:t>ω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ω</a:t>
                      </a:r>
                      <a:r>
                        <a:rPr lang="en-US" dirty="0" smtClean="0"/>
                        <a:t> =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-90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600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ω</a:t>
                      </a:r>
                      <a:r>
                        <a:rPr lang="en-US" dirty="0" smtClean="0"/>
                        <a:t> = 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180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600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6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5840" y="758880"/>
              <a:ext cx="8653320" cy="5153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749520"/>
                <a:ext cx="8672040" cy="51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82440" y="214200"/>
              <a:ext cx="7965720" cy="6429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3080" y="204840"/>
                <a:ext cx="7984440" cy="644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1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7040" y="589320"/>
              <a:ext cx="8510400" cy="2554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579960"/>
                <a:ext cx="8529120" cy="25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25280" y="1884240"/>
              <a:ext cx="8117280" cy="4920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920" y="1874880"/>
                <a:ext cx="8136000" cy="49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205560" y="0"/>
              <a:ext cx="8733600" cy="6822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200" y="-9360"/>
                <a:ext cx="8752320" cy="68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47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5120" y="312480"/>
              <a:ext cx="8117640" cy="5277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" y="303120"/>
                <a:ext cx="8136360" cy="52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536120" y="214200"/>
              <a:ext cx="7652880" cy="5572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6760" y="204840"/>
                <a:ext cx="7671600" cy="55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03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8320" y="142920"/>
              <a:ext cx="8171280" cy="6447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60" y="133560"/>
                <a:ext cx="8190000" cy="64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7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80680" y="714240"/>
              <a:ext cx="8403120" cy="5527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320" y="704880"/>
                <a:ext cx="8421840" cy="55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7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913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Sketch the Polar plot of Frequency Response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81000" y="1859340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To sketch the polar plot of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 err="1"/>
              <a:t>j</a:t>
            </a:r>
            <a:r>
              <a:rPr lang="en-US" sz="2400" dirty="0" err="1"/>
              <a:t>ω</a:t>
            </a:r>
            <a:r>
              <a:rPr lang="en-US" sz="2400" dirty="0"/>
              <a:t>) for the entire range of frequency ω, i.e., from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/>
              <a:t> to </a:t>
            </a:r>
            <a:r>
              <a:rPr lang="en-US" sz="2400" dirty="0" smtClean="0"/>
              <a:t>infinity, there </a:t>
            </a:r>
            <a:r>
              <a:rPr lang="en-US" sz="2400" dirty="0"/>
              <a:t>are four key points that usually need to be known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he </a:t>
            </a:r>
            <a:r>
              <a:rPr lang="en-US" sz="2400" dirty="0">
                <a:solidFill>
                  <a:srgbClr val="FF0000"/>
                </a:solidFill>
              </a:rPr>
              <a:t>start of plot where ω =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,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end of plot where ω = ∞</a:t>
            </a:r>
            <a:r>
              <a:rPr lang="en-US" sz="2400" dirty="0" smtClean="0"/>
              <a:t>,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dirty="0" smtClean="0">
                <a:solidFill>
                  <a:srgbClr val="FF0000"/>
                </a:solidFill>
              </a:rPr>
              <a:t>here </a:t>
            </a:r>
            <a:r>
              <a:rPr lang="en-US" sz="2400" dirty="0">
                <a:solidFill>
                  <a:srgbClr val="FF0000"/>
                </a:solidFill>
              </a:rPr>
              <a:t>the plot crosses the real axis, i.e., </a:t>
            </a:r>
            <a:r>
              <a:rPr lang="en-US" sz="2400" dirty="0" err="1">
                <a:solidFill>
                  <a:srgbClr val="FF0000"/>
                </a:solidFill>
              </a:rPr>
              <a:t>Im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G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 err="1">
                <a:solidFill>
                  <a:srgbClr val="FF0000"/>
                </a:solidFill>
              </a:rPr>
              <a:t>j</a:t>
            </a:r>
            <a:r>
              <a:rPr lang="en-US" sz="2400" dirty="0" err="1">
                <a:solidFill>
                  <a:srgbClr val="FF0000"/>
                </a:solidFill>
              </a:rPr>
              <a:t>ω</a:t>
            </a:r>
            <a:r>
              <a:rPr lang="en-US" sz="2400" dirty="0">
                <a:solidFill>
                  <a:srgbClr val="FF0000"/>
                </a:solidFill>
              </a:rPr>
              <a:t>)) =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and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dirty="0"/>
              <a:t>W</a:t>
            </a:r>
            <a:r>
              <a:rPr lang="en-US" sz="2400" dirty="0" smtClean="0"/>
              <a:t>here </a:t>
            </a:r>
            <a:r>
              <a:rPr lang="en-US" sz="2400" dirty="0"/>
              <a:t>the plot crosses the imaginary axis, i.e., Re(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 err="1"/>
              <a:t>j</a:t>
            </a:r>
            <a:r>
              <a:rPr lang="en-US" sz="2400" dirty="0" err="1"/>
              <a:t>ω</a:t>
            </a:r>
            <a:r>
              <a:rPr lang="en-US" sz="2400" dirty="0"/>
              <a:t>)) =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2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05800" cy="819912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Problem-4: Sketch </a:t>
            </a:r>
            <a:r>
              <a:rPr lang="en-US" sz="2000" b="1" dirty="0">
                <a:solidFill>
                  <a:srgbClr val="FF0000"/>
                </a:solidFill>
              </a:rPr>
              <a:t>the </a:t>
            </a:r>
            <a:r>
              <a:rPr lang="en-US" sz="2000" b="1" dirty="0" err="1">
                <a:solidFill>
                  <a:srgbClr val="FF0000"/>
                </a:solidFill>
              </a:rPr>
              <a:t>Nyquist</a:t>
            </a:r>
            <a:r>
              <a:rPr lang="en-US" sz="2000" b="1" dirty="0">
                <a:solidFill>
                  <a:srgbClr val="FF0000"/>
                </a:solidFill>
              </a:rPr>
              <a:t> diagram for the system shown in the following figure, and </a:t>
            </a:r>
            <a:r>
              <a:rPr lang="en-US" sz="2000" b="1" dirty="0" smtClean="0">
                <a:solidFill>
                  <a:srgbClr val="FF0000"/>
                </a:solidFill>
              </a:rPr>
              <a:t>then determine </a:t>
            </a:r>
            <a:r>
              <a:rPr lang="en-US" sz="2000" b="1" dirty="0">
                <a:solidFill>
                  <a:srgbClr val="FF0000"/>
                </a:solidFill>
              </a:rPr>
              <a:t>the system stability using the </a:t>
            </a:r>
            <a:r>
              <a:rPr lang="en-US" sz="2000" b="1" dirty="0" err="1">
                <a:solidFill>
                  <a:srgbClr val="FF0000"/>
                </a:solidFill>
              </a:rPr>
              <a:t>Nyquist</a:t>
            </a:r>
            <a:r>
              <a:rPr lang="en-US" sz="2000" b="1" dirty="0">
                <a:solidFill>
                  <a:srgbClr val="FF0000"/>
                </a:solidFill>
              </a:rPr>
              <a:t> criterion.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76400"/>
            <a:ext cx="56197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8229600" cy="305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324600" y="6031468"/>
            <a:ext cx="1074792" cy="369332"/>
            <a:chOff x="533400" y="2971800"/>
            <a:chExt cx="1074792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33400" y="3168823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43000" y="2971800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840360" y="2348640"/>
              <a:ext cx="1991520" cy="1420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1000" y="2339280"/>
                <a:ext cx="2010240" cy="14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642960" y="2982600"/>
              <a:ext cx="5411880" cy="723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600" y="2973240"/>
                <a:ext cx="543060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1750320" y="89280"/>
              <a:ext cx="7403040" cy="5813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40960" y="79920"/>
                <a:ext cx="7421760" cy="58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5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6858000" cy="1456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400800" cy="157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0200" y="5102304"/>
            <a:ext cx="4207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The start of plot where ω =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∞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04800" y="42672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that we have expressions for the magnitude and phase of the frequency response, </a:t>
            </a:r>
            <a:r>
              <a:rPr lang="en-US" dirty="0" smtClean="0"/>
              <a:t>we can </a:t>
            </a:r>
            <a:r>
              <a:rPr lang="en-US" dirty="0"/>
              <a:t>sketch the polar plot using the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key points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41400" y="5471636"/>
                <a:ext cx="2610266" cy="670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(∞)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500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5471636"/>
                <a:ext cx="2610266" cy="6701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6200" y="5471636"/>
                <a:ext cx="4850174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∠</m:t>
                      </m:r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=−3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×90°=−270°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71636"/>
                <a:ext cx="4850174" cy="64812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848520" y="4884480"/>
              <a:ext cx="982440" cy="286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9160" y="4875120"/>
                <a:ext cx="10011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3045240" y="446400"/>
              <a:ext cx="5277600" cy="3581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35880" y="437040"/>
                <a:ext cx="5296320" cy="36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5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35930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Where the plot crosses the real axis, </a:t>
            </a:r>
            <a:r>
              <a:rPr lang="en-US" dirty="0"/>
              <a:t>i.e., </a:t>
            </a:r>
            <a:r>
              <a:rPr lang="en-US" b="1" dirty="0" err="1"/>
              <a:t>Im</a:t>
            </a:r>
            <a:r>
              <a:rPr lang="en-US" b="1" dirty="0"/>
              <a:t>(</a:t>
            </a:r>
            <a:r>
              <a:rPr lang="en-US" b="1" i="1" dirty="0"/>
              <a:t>G</a:t>
            </a:r>
            <a:r>
              <a:rPr lang="en-US" b="1" dirty="0"/>
              <a:t>(</a:t>
            </a:r>
            <a:r>
              <a:rPr lang="en-US" b="1" i="1" dirty="0" err="1"/>
              <a:t>j</a:t>
            </a:r>
            <a:r>
              <a:rPr lang="en-US" b="1" dirty="0" err="1"/>
              <a:t>ω</a:t>
            </a:r>
            <a:r>
              <a:rPr lang="en-US" b="1" dirty="0"/>
              <a:t>))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657450"/>
            <a:ext cx="8503920" cy="7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1002268"/>
            <a:ext cx="3994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The end of plot where ω =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855" y="44590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Take the imaginary part of equation (a), and put equal to zero, to get the value of frequency </a:t>
            </a:r>
            <a:r>
              <a:rPr lang="el-GR" dirty="0" smtClean="0"/>
              <a:t>ω</a:t>
            </a:r>
            <a:r>
              <a:rPr lang="en-US" dirty="0" smtClean="0"/>
              <a:t> at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interception </a:t>
            </a:r>
            <a:r>
              <a:rPr lang="en-US" dirty="0" smtClean="0"/>
              <a:t>of real axis.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28940" y="1981200"/>
              <a:ext cx="6162120" cy="3893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580" y="1971840"/>
                <a:ext cx="6180840" cy="39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5200" y="1330946"/>
                <a:ext cx="3250570" cy="734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(0)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500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=16.67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1330946"/>
                <a:ext cx="3250570" cy="7346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24400" y="1371600"/>
                <a:ext cx="2985882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∠</m:t>
                      </m:r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371600"/>
                <a:ext cx="2985882" cy="6127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1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7620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Where the plot crosses the imaginary axis, Re(</a:t>
            </a:r>
            <a:r>
              <a:rPr lang="en-US" b="1" i="1" dirty="0"/>
              <a:t>G</a:t>
            </a:r>
            <a:r>
              <a:rPr lang="en-US" b="1" dirty="0"/>
              <a:t>(</a:t>
            </a:r>
            <a:r>
              <a:rPr lang="en-US" b="1" i="1" dirty="0" err="1"/>
              <a:t>j</a:t>
            </a:r>
            <a:r>
              <a:rPr lang="en-US" b="1" dirty="0" err="1"/>
              <a:t>ω</a:t>
            </a:r>
            <a:r>
              <a:rPr lang="en-US" b="1" dirty="0"/>
              <a:t>))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8846"/>
            <a:ext cx="7498080" cy="74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1219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Take the real part of equation (a), and put equal to zero, to get the value of frequency </a:t>
            </a:r>
            <a:r>
              <a:rPr lang="el-GR" dirty="0" smtClean="0"/>
              <a:t>ω</a:t>
            </a:r>
            <a:r>
              <a:rPr lang="en-US" dirty="0" smtClean="0"/>
              <a:t> at the interception of imaginary axis.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866600" y="2607480"/>
              <a:ext cx="7304760" cy="3929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7240" y="2598120"/>
                <a:ext cx="7323480" cy="39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482400" y="2428920"/>
              <a:ext cx="7545960" cy="3045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040" y="2419560"/>
                <a:ext cx="7564680" cy="30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48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445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34360" y="473400"/>
              <a:ext cx="7313760" cy="4304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5000" y="464040"/>
                <a:ext cx="7332480" cy="43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6040" y="115920"/>
              <a:ext cx="8661960" cy="6001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680" y="106560"/>
                <a:ext cx="8680680" cy="60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3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6600" y="258840"/>
              <a:ext cx="8492400" cy="6590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249480"/>
                <a:ext cx="8511120" cy="66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8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46760" y="258840"/>
              <a:ext cx="8554680" cy="6590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00" y="249480"/>
                <a:ext cx="8573400" cy="66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1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50200" y="571320"/>
              <a:ext cx="9019440" cy="6278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840" y="561960"/>
                <a:ext cx="9038160" cy="629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00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4488"/>
            <a:ext cx="8305800" cy="5913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Problem-1: Polar Plot of Integrator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743712"/>
            <a:ext cx="1097280" cy="54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819912"/>
            <a:ext cx="30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Consider a first order </a:t>
            </a:r>
            <a:r>
              <a:rPr lang="en-US" dirty="0" smtClean="0"/>
              <a:t>system,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429512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Representing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in the </a:t>
            </a:r>
            <a:r>
              <a:rPr lang="en-US" dirty="0">
                <a:solidFill>
                  <a:srgbClr val="FF0000"/>
                </a:solidFill>
              </a:rPr>
              <a:t>frequency response form </a:t>
            </a:r>
            <a:r>
              <a:rPr lang="en-US" i="1" dirty="0"/>
              <a:t>G</a:t>
            </a:r>
            <a:r>
              <a:rPr lang="en-US" dirty="0"/>
              <a:t>( </a:t>
            </a:r>
            <a:r>
              <a:rPr lang="en-US" i="1" dirty="0" err="1"/>
              <a:t>j</a:t>
            </a:r>
            <a:r>
              <a:rPr lang="en-US" dirty="0" err="1"/>
              <a:t>ω</a:t>
            </a:r>
            <a:r>
              <a:rPr lang="en-US" dirty="0"/>
              <a:t> </a:t>
            </a:r>
            <a:r>
              <a:rPr lang="en-US" dirty="0" smtClean="0"/>
              <a:t>) by replacing </a:t>
            </a:r>
            <a:r>
              <a:rPr lang="en-US" dirty="0" smtClean="0">
                <a:solidFill>
                  <a:srgbClr val="FF0000"/>
                </a:solidFill>
              </a:rPr>
              <a:t>s = j</a:t>
            </a:r>
            <a:r>
              <a:rPr lang="el-GR" dirty="0" smtClean="0">
                <a:solidFill>
                  <a:srgbClr val="FF0000"/>
                </a:solidFill>
              </a:rPr>
              <a:t>ω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4" y="1810512"/>
            <a:ext cx="2194560" cy="61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" y="2584180"/>
            <a:ext cx="5723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magnitude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( </a:t>
            </a:r>
            <a:r>
              <a:rPr lang="en-US" i="1" dirty="0" err="1"/>
              <a:t>j</a:t>
            </a:r>
            <a:r>
              <a:rPr lang="en-US" dirty="0" err="1"/>
              <a:t>ω</a:t>
            </a:r>
            <a:r>
              <a:rPr lang="en-US" dirty="0"/>
              <a:t> ), i.e., </a:t>
            </a:r>
            <a:r>
              <a:rPr lang="en-US" dirty="0" smtClean="0"/>
              <a:t>|</a:t>
            </a:r>
            <a:r>
              <a:rPr lang="en-US" i="1" dirty="0"/>
              <a:t> G</a:t>
            </a:r>
            <a:r>
              <a:rPr lang="en-US" dirty="0"/>
              <a:t>( </a:t>
            </a:r>
            <a:r>
              <a:rPr lang="en-US" i="1" dirty="0" err="1"/>
              <a:t>j</a:t>
            </a:r>
            <a:r>
              <a:rPr lang="en-US" dirty="0" err="1"/>
              <a:t>ω</a:t>
            </a:r>
            <a:r>
              <a:rPr lang="en-US" dirty="0"/>
              <a:t>) </a:t>
            </a:r>
            <a:r>
              <a:rPr lang="en-US" dirty="0" smtClean="0"/>
              <a:t>|, is obtained as;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3258312"/>
            <a:ext cx="529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>
                <a:solidFill>
                  <a:srgbClr val="FF0000"/>
                </a:solidFill>
              </a:rPr>
              <a:t>phase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( </a:t>
            </a:r>
            <a:r>
              <a:rPr lang="en-US" i="1" dirty="0" err="1"/>
              <a:t>j</a:t>
            </a:r>
            <a:r>
              <a:rPr lang="en-US" dirty="0" err="1"/>
              <a:t>ω</a:t>
            </a:r>
            <a:r>
              <a:rPr lang="en-US" dirty="0"/>
              <a:t> ), denoted </a:t>
            </a:r>
            <a:r>
              <a:rPr lang="en-US" dirty="0" smtClean="0"/>
              <a:t>by, </a:t>
            </a:r>
            <a:r>
              <a:rPr lang="en-US" dirty="0"/>
              <a:t>φ , </a:t>
            </a:r>
            <a:r>
              <a:rPr lang="en-US" dirty="0" smtClean="0"/>
              <a:t>is obtained as;</a:t>
            </a: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60" y="2609423"/>
            <a:ext cx="1920240" cy="344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4" y="3248785"/>
            <a:ext cx="1920240" cy="35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657600"/>
            <a:ext cx="39052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69447" y="3810000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Polar Plot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4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37760" y="705600"/>
              <a:ext cx="8715600" cy="5223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400" y="696240"/>
                <a:ext cx="8734320" cy="52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3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80680" y="526680"/>
              <a:ext cx="8456760" cy="6153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320" y="517320"/>
                <a:ext cx="8475480" cy="61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7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09040" y="642960"/>
              <a:ext cx="8385480" cy="5893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680" y="633600"/>
                <a:ext cx="8404200" cy="59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3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71720" y="464400"/>
              <a:ext cx="6688800" cy="5831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360" y="455040"/>
                <a:ext cx="6707520" cy="58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94840" y="1687680"/>
              <a:ext cx="2777400" cy="2688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480" y="1678320"/>
                <a:ext cx="2796120" cy="27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1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941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506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36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89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19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913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Problem-2: Polar Plot of First Order System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524000"/>
            <a:ext cx="3008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Consider a first order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5301964" y="1524000"/>
            <a:ext cx="3043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</a:t>
            </a:r>
            <a:r>
              <a:rPr lang="en-US" dirty="0" smtClean="0"/>
              <a:t>T </a:t>
            </a:r>
            <a:r>
              <a:rPr lang="en-US" dirty="0"/>
              <a:t>is the time constant.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373868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Representing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in the </a:t>
            </a:r>
            <a:r>
              <a:rPr lang="en-US" dirty="0">
                <a:solidFill>
                  <a:srgbClr val="FF0000"/>
                </a:solidFill>
              </a:rPr>
              <a:t>frequency response form </a:t>
            </a:r>
            <a:r>
              <a:rPr lang="en-US" i="1" dirty="0"/>
              <a:t>G</a:t>
            </a:r>
            <a:r>
              <a:rPr lang="en-US" dirty="0"/>
              <a:t>( </a:t>
            </a:r>
            <a:r>
              <a:rPr lang="en-US" i="1" dirty="0" err="1"/>
              <a:t>j</a:t>
            </a:r>
            <a:r>
              <a:rPr lang="en-US" dirty="0" err="1"/>
              <a:t>ω</a:t>
            </a:r>
            <a:r>
              <a:rPr lang="en-US" dirty="0"/>
              <a:t> </a:t>
            </a:r>
            <a:r>
              <a:rPr lang="en-US" dirty="0" smtClean="0"/>
              <a:t>) by replacing </a:t>
            </a:r>
            <a:r>
              <a:rPr lang="en-US" b="1" dirty="0" smtClean="0">
                <a:solidFill>
                  <a:srgbClr val="FF0000"/>
                </a:solidFill>
              </a:rPr>
              <a:t>s = j</a:t>
            </a:r>
            <a:r>
              <a:rPr lang="el-GR" b="1" dirty="0" smtClean="0">
                <a:solidFill>
                  <a:srgbClr val="FF0000"/>
                </a:solidFill>
              </a:rPr>
              <a:t>ω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47800"/>
            <a:ext cx="1645920" cy="56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95600"/>
            <a:ext cx="2377440" cy="6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33400" y="3974068"/>
            <a:ext cx="5723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magnitude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( </a:t>
            </a:r>
            <a:r>
              <a:rPr lang="en-US" i="1" dirty="0" err="1"/>
              <a:t>j</a:t>
            </a:r>
            <a:r>
              <a:rPr lang="en-US" dirty="0" err="1"/>
              <a:t>ω</a:t>
            </a:r>
            <a:r>
              <a:rPr lang="en-US" dirty="0"/>
              <a:t> ), i.e., </a:t>
            </a:r>
            <a:r>
              <a:rPr lang="en-US" dirty="0" smtClean="0"/>
              <a:t>|</a:t>
            </a:r>
            <a:r>
              <a:rPr lang="en-US" i="1" dirty="0"/>
              <a:t> G</a:t>
            </a:r>
            <a:r>
              <a:rPr lang="en-US" dirty="0"/>
              <a:t>( </a:t>
            </a:r>
            <a:r>
              <a:rPr lang="en-US" i="1" dirty="0" err="1"/>
              <a:t>j</a:t>
            </a:r>
            <a:r>
              <a:rPr lang="en-US" dirty="0" err="1"/>
              <a:t>ω</a:t>
            </a:r>
            <a:r>
              <a:rPr lang="en-US" dirty="0"/>
              <a:t>) </a:t>
            </a:r>
            <a:r>
              <a:rPr lang="en-US" dirty="0" smtClean="0"/>
              <a:t>|, is obtained as;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9600" y="5638800"/>
            <a:ext cx="529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>
                <a:solidFill>
                  <a:srgbClr val="FF0000"/>
                </a:solidFill>
              </a:rPr>
              <a:t>phase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( </a:t>
            </a:r>
            <a:r>
              <a:rPr lang="en-US" i="1" dirty="0" err="1"/>
              <a:t>j</a:t>
            </a:r>
            <a:r>
              <a:rPr lang="en-US" dirty="0" err="1"/>
              <a:t>ω</a:t>
            </a:r>
            <a:r>
              <a:rPr lang="en-US" dirty="0"/>
              <a:t> ), denoted </a:t>
            </a:r>
            <a:r>
              <a:rPr lang="en-US" dirty="0" smtClean="0"/>
              <a:t>by, </a:t>
            </a:r>
            <a:r>
              <a:rPr lang="en-US" dirty="0"/>
              <a:t>φ , </a:t>
            </a:r>
            <a:r>
              <a:rPr lang="en-US" dirty="0" smtClean="0"/>
              <a:t>is obtained as;</a:t>
            </a:r>
            <a:endParaRPr lang="en-US" dirty="0"/>
          </a:p>
        </p:txBody>
      </p: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90720"/>
            <a:ext cx="2926080" cy="69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172200"/>
            <a:ext cx="3291840" cy="53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2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17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686800" cy="5334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Problem-5: Sketch </a:t>
            </a:r>
            <a:r>
              <a:rPr lang="en-US" sz="2400" b="1" dirty="0">
                <a:solidFill>
                  <a:srgbClr val="FF0000"/>
                </a:solidFill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polar plot for </a:t>
            </a:r>
            <a:r>
              <a:rPr lang="en-US" sz="2400" b="1" dirty="0">
                <a:solidFill>
                  <a:srgbClr val="FF0000"/>
                </a:solidFill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following transfer function.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2468880" cy="76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212467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Representing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in the </a:t>
            </a:r>
            <a:r>
              <a:rPr lang="en-US" dirty="0">
                <a:solidFill>
                  <a:srgbClr val="FF0000"/>
                </a:solidFill>
              </a:rPr>
              <a:t>frequency response form </a:t>
            </a:r>
            <a:r>
              <a:rPr lang="en-US" i="1" dirty="0"/>
              <a:t>G</a:t>
            </a:r>
            <a:r>
              <a:rPr lang="en-US" dirty="0"/>
              <a:t>( </a:t>
            </a:r>
            <a:r>
              <a:rPr lang="en-US" i="1" dirty="0" err="1"/>
              <a:t>j</a:t>
            </a:r>
            <a:r>
              <a:rPr lang="en-US" dirty="0" err="1"/>
              <a:t>ω</a:t>
            </a:r>
            <a:r>
              <a:rPr lang="en-US" dirty="0"/>
              <a:t> </a:t>
            </a:r>
            <a:r>
              <a:rPr lang="en-US" dirty="0" smtClean="0"/>
              <a:t>) by replacing </a:t>
            </a:r>
            <a:r>
              <a:rPr lang="en-US" b="1" dirty="0" smtClean="0">
                <a:solidFill>
                  <a:srgbClr val="FF0000"/>
                </a:solidFill>
              </a:rPr>
              <a:t>s = j</a:t>
            </a:r>
            <a:r>
              <a:rPr lang="el-GR" b="1" dirty="0" smtClean="0">
                <a:solidFill>
                  <a:srgbClr val="FF0000"/>
                </a:solidFill>
              </a:rPr>
              <a:t>ω</a:t>
            </a:r>
            <a:r>
              <a:rPr lang="en-US" dirty="0" smtClean="0"/>
              <a:t>, and then Multiply </a:t>
            </a:r>
            <a:r>
              <a:rPr lang="en-US" dirty="0"/>
              <a:t>both numerator and denominator by the conjugate </a:t>
            </a:r>
            <a:r>
              <a:rPr lang="en-US" dirty="0" smtClean="0"/>
              <a:t>of denominator.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76550"/>
            <a:ext cx="51054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019800"/>
            <a:ext cx="33528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248400" y="6230421"/>
            <a:ext cx="1074792" cy="369332"/>
            <a:chOff x="533400" y="2971800"/>
            <a:chExt cx="1074792" cy="3693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33400" y="3168823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43000" y="2971800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4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80" y="849868"/>
            <a:ext cx="4099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The start of plot where ω =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07068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 frequency </a:t>
            </a:r>
            <a:r>
              <a:rPr lang="el-GR" dirty="0" smtClean="0"/>
              <a:t>ω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/>
              <a:t>, </a:t>
            </a:r>
            <a:r>
              <a:rPr lang="en-US" dirty="0"/>
              <a:t>we only observe the most significant terms that take the effect.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1800" y="1695450"/>
            <a:ext cx="3695700" cy="742950"/>
            <a:chOff x="2971800" y="1924050"/>
            <a:chExt cx="3695700" cy="74295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1924050"/>
              <a:ext cx="3200400" cy="742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2167967"/>
              <a:ext cx="419100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71775"/>
            <a:ext cx="3429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1882259"/>
            <a:ext cx="232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Magnitude at </a:t>
            </a:r>
            <a:r>
              <a:rPr lang="el-GR" b="1" dirty="0"/>
              <a:t>ω</a:t>
            </a:r>
            <a:r>
              <a:rPr lang="en-US" b="1" dirty="0"/>
              <a:t>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2939534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Phase at </a:t>
            </a:r>
            <a:r>
              <a:rPr lang="el-GR" b="1" dirty="0"/>
              <a:t>ω</a:t>
            </a:r>
            <a:r>
              <a:rPr lang="en-US" b="1" dirty="0"/>
              <a:t>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04800" y="3821668"/>
            <a:ext cx="4061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The end of plot where ω = ∞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4230469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At </a:t>
            </a:r>
            <a:r>
              <a:rPr lang="en-US" dirty="0" smtClean="0"/>
              <a:t>frequency </a:t>
            </a:r>
            <a:r>
              <a:rPr lang="el-GR" dirty="0" smtClean="0"/>
              <a:t>ω</a:t>
            </a:r>
            <a:r>
              <a:rPr lang="en-US" dirty="0" smtClean="0"/>
              <a:t> = </a:t>
            </a:r>
            <a:r>
              <a:rPr lang="el-GR" dirty="0" smtClean="0"/>
              <a:t>∞</a:t>
            </a:r>
            <a:r>
              <a:rPr lang="en-US" dirty="0" smtClean="0"/>
              <a:t>, </a:t>
            </a:r>
            <a:r>
              <a:rPr lang="en-US" dirty="0"/>
              <a:t>we shall look at the most significant term that takes effect when the </a:t>
            </a:r>
            <a:r>
              <a:rPr lang="en-US" dirty="0" smtClean="0"/>
              <a:t>frequency approaches </a:t>
            </a:r>
            <a:r>
              <a:rPr lang="en-US" dirty="0"/>
              <a:t>infinity.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4933950"/>
            <a:ext cx="43148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8709" y="5177909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Magnitude at </a:t>
            </a:r>
            <a:r>
              <a:rPr lang="el-GR" b="1" dirty="0"/>
              <a:t>ω</a:t>
            </a:r>
            <a:r>
              <a:rPr lang="en-US" b="1" dirty="0"/>
              <a:t> =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∞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6172200"/>
            <a:ext cx="17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Phase at </a:t>
            </a:r>
            <a:r>
              <a:rPr lang="el-GR" b="1" dirty="0"/>
              <a:t>ω</a:t>
            </a:r>
            <a:r>
              <a:rPr lang="en-US" b="1" dirty="0"/>
              <a:t> =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∞</a:t>
            </a:r>
            <a:r>
              <a:rPr lang="en-US" b="1" dirty="0" smtClean="0"/>
              <a:t>:</a:t>
            </a:r>
            <a:endParaRPr lang="en-US" b="1" dirty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5895975"/>
            <a:ext cx="40576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8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8498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Where the plot crosses the real axis, </a:t>
            </a:r>
            <a:r>
              <a:rPr lang="en-US" dirty="0"/>
              <a:t>i.e., </a:t>
            </a:r>
            <a:r>
              <a:rPr lang="en-US" b="1" dirty="0" err="1"/>
              <a:t>Im</a:t>
            </a:r>
            <a:r>
              <a:rPr lang="en-US" b="1" dirty="0"/>
              <a:t>(</a:t>
            </a:r>
            <a:r>
              <a:rPr lang="en-US" b="1" i="1" dirty="0"/>
              <a:t>G</a:t>
            </a:r>
            <a:r>
              <a:rPr lang="en-US" b="1" dirty="0"/>
              <a:t>(</a:t>
            </a:r>
            <a:r>
              <a:rPr lang="en-US" b="1" i="1" dirty="0" err="1"/>
              <a:t>j</a:t>
            </a:r>
            <a:r>
              <a:rPr lang="en-US" b="1" dirty="0" err="1"/>
              <a:t>ω</a:t>
            </a:r>
            <a:r>
              <a:rPr lang="en-US" b="1" dirty="0"/>
              <a:t>))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533648"/>
            <a:ext cx="3291840" cy="224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37" y="5897880"/>
            <a:ext cx="2153463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000" y="5078147"/>
                <a:ext cx="8534400" cy="704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/>
                  <a:t>Therefore, the intersection point between the polar plot and the real axis, when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1" i="1" dirty="0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𝟓</m:t>
                        </m:r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</m:e>
                    </m:rad>
                  </m:oMath>
                </a14:m>
                <a:r>
                  <a:rPr lang="en-US" dirty="0" smtClean="0"/>
                  <a:t> is located at;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078147"/>
                <a:ext cx="8534400" cy="704745"/>
              </a:xfrm>
              <a:prstGeom prst="rect">
                <a:avLst/>
              </a:prstGeom>
              <a:blipFill rotWithShape="1">
                <a:blip r:embed="rId4"/>
                <a:stretch>
                  <a:fillRect l="-643" t="-4310" r="-571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1000" y="14110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Take the imaginary part of equation (a), and put equal to zero, to get the value of frequency </a:t>
            </a:r>
            <a:r>
              <a:rPr lang="el-GR" dirty="0" smtClean="0"/>
              <a:t>ω</a:t>
            </a:r>
            <a:r>
              <a:rPr lang="en-US" dirty="0" smtClean="0"/>
              <a:t> at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interception </a:t>
            </a:r>
            <a:r>
              <a:rPr lang="en-US" dirty="0" smtClean="0"/>
              <a:t>of real axis.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7620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Where the plot crosses the imaginary axis, Re(</a:t>
            </a:r>
            <a:r>
              <a:rPr lang="en-US" b="1" i="1" dirty="0"/>
              <a:t>G</a:t>
            </a:r>
            <a:r>
              <a:rPr lang="en-US" b="1" dirty="0"/>
              <a:t>(</a:t>
            </a:r>
            <a:r>
              <a:rPr lang="en-US" b="1" i="1" dirty="0" err="1"/>
              <a:t>j</a:t>
            </a:r>
            <a:r>
              <a:rPr lang="en-US" b="1" dirty="0" err="1"/>
              <a:t>ω</a:t>
            </a:r>
            <a:r>
              <a:rPr lang="en-US" b="1" dirty="0"/>
              <a:t>))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1935480"/>
            <a:ext cx="3404062" cy="118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1366002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" y="3200400"/>
                <a:ext cx="8534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/>
                  <a:t>Therefore, the intersection point between the polar plot and the imaginary axis is when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=∞</m:t>
                    </m:r>
                  </m:oMath>
                </a14:m>
                <a:r>
                  <a:rPr lang="en-US" dirty="0" smtClean="0"/>
                  <a:t> is located at;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00400"/>
                <a:ext cx="85344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643" t="-4717" r="-57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48200"/>
            <a:ext cx="42957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72200" y="3962400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Polar Plot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3993673"/>
                  </p:ext>
                </p:extLst>
              </p:nvPr>
            </p:nvGraphicFramePr>
            <p:xfrm>
              <a:off x="304800" y="4343400"/>
              <a:ext cx="3886200" cy="242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/>
                    <a:gridCol w="1295400"/>
                    <a:gridCol w="1295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|G(j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US" dirty="0" smtClean="0"/>
                            <a:t>)|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/>
                              <a:ea typeface="Cambria Math"/>
                            </a:rPr>
                            <a:t>∠G(j</a:t>
                          </a:r>
                          <a:r>
                            <a:rPr lang="el-GR" dirty="0" smtClean="0">
                              <a:latin typeface="Cambria Math"/>
                              <a:ea typeface="Cambria Math"/>
                            </a:rPr>
                            <a:t>ω</a:t>
                          </a:r>
                          <a:r>
                            <a:rPr lang="en-US" dirty="0" smtClean="0">
                              <a:latin typeface="Cambria Math"/>
                              <a:ea typeface="Cambria Math"/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ω</a:t>
                          </a:r>
                          <a:r>
                            <a:rPr lang="en-US" dirty="0" smtClean="0"/>
                            <a:t> = </a:t>
                          </a:r>
                          <a:r>
                            <a:rPr lang="en-US" sz="1600" dirty="0" smtClean="0">
                              <a:latin typeface="Arial" pitchFamily="34" charset="0"/>
                              <a:cs typeface="Arial" pitchFamily="34" charset="0"/>
                            </a:rPr>
                            <a:t>0</a:t>
                          </a:r>
                          <a:endParaRPr lang="en-US" sz="1600" dirty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∞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r>
                            <a:rPr lang="en-US" sz="1600" dirty="0" smtClean="0">
                              <a:latin typeface="Arial" pitchFamily="34" charset="0"/>
                              <a:cs typeface="Arial" pitchFamily="34" charset="0"/>
                            </a:rPr>
                            <a:t>90</a:t>
                          </a:r>
                          <a:r>
                            <a:rPr lang="en-US" sz="1600" baseline="30000" dirty="0" smtClean="0">
                              <a:latin typeface="Arial" pitchFamily="34" charset="0"/>
                              <a:cs typeface="Arial" pitchFamily="34" charset="0"/>
                            </a:rPr>
                            <a:t>o</a:t>
                          </a:r>
                          <a:endParaRPr lang="en-US" sz="1600" baseline="30000" dirty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ω</a:t>
                          </a:r>
                          <a:r>
                            <a:rPr lang="en-US" dirty="0" smtClean="0"/>
                            <a:t> = ∞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Arial" pitchFamily="34" charset="0"/>
                              <a:cs typeface="Arial" pitchFamily="34" charset="0"/>
                            </a:rPr>
                            <a:t>0</a:t>
                          </a:r>
                          <a:endParaRPr lang="en-US" sz="1600" dirty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r>
                            <a:rPr lang="en-US" sz="1600" dirty="0" smtClean="0">
                              <a:latin typeface="Arial" pitchFamily="34" charset="0"/>
                              <a:cs typeface="Arial" pitchFamily="34" charset="0"/>
                            </a:rPr>
                            <a:t>270</a:t>
                          </a:r>
                          <a:r>
                            <a:rPr lang="en-US" sz="1600" baseline="30000" dirty="0" smtClean="0">
                              <a:latin typeface="Arial" pitchFamily="34" charset="0"/>
                              <a:cs typeface="Arial" pitchFamily="34" charset="0"/>
                            </a:rPr>
                            <a:t>o</a:t>
                          </a:r>
                          <a:endParaRPr lang="en-US" sz="1600" baseline="30000" dirty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Cross Re: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dirty="0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  <a:ea typeface="Cambria Math"/>
                                    </a:rPr>
                                    <m:t>5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Cross </a:t>
                          </a:r>
                          <a:r>
                            <a:rPr lang="en-US" dirty="0" err="1" smtClean="0"/>
                            <a:t>Img</a:t>
                          </a:r>
                          <a:r>
                            <a:rPr lang="en-US" dirty="0" smtClean="0"/>
                            <a:t>: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dirty="0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=∞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 smtClean="0">
                            <a:latin typeface="Arial" pitchFamily="34" charset="0"/>
                            <a:cs typeface="Arial" pitchFamily="34" charset="0"/>
                          </a:endParaRPr>
                        </a:p>
                        <a:p>
                          <a:pPr algn="ctr"/>
                          <a:r>
                            <a:rPr lang="en-US" sz="1600" dirty="0" smtClean="0">
                              <a:latin typeface="Arial" pitchFamily="34" charset="0"/>
                              <a:cs typeface="Arial" pitchFamily="34" charset="0"/>
                            </a:rPr>
                            <a:t>0</a:t>
                          </a:r>
                          <a:endParaRPr lang="en-US" sz="1600" dirty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912059"/>
                  </p:ext>
                </p:extLst>
              </p:nvPr>
            </p:nvGraphicFramePr>
            <p:xfrm>
              <a:off x="304800" y="4343400"/>
              <a:ext cx="3886200" cy="242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/>
                    <a:gridCol w="1295400"/>
                    <a:gridCol w="1295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|G(j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en-US" dirty="0" smtClean="0"/>
                            <a:t>)|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/>
                              <a:ea typeface="Cambria Math"/>
                            </a:rPr>
                            <a:t>∠G(j</a:t>
                          </a:r>
                          <a:r>
                            <a:rPr lang="el-GR" dirty="0" smtClean="0">
                              <a:latin typeface="Cambria Math"/>
                              <a:ea typeface="Cambria Math"/>
                            </a:rPr>
                            <a:t>ω</a:t>
                          </a:r>
                          <a:r>
                            <a:rPr lang="en-US" dirty="0" smtClean="0">
                              <a:latin typeface="Cambria Math"/>
                              <a:ea typeface="Cambria Math"/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ω</a:t>
                          </a:r>
                          <a:r>
                            <a:rPr lang="en-US" dirty="0" smtClean="0"/>
                            <a:t> = </a:t>
                          </a:r>
                          <a:r>
                            <a:rPr lang="en-US" sz="1600" dirty="0" smtClean="0">
                              <a:latin typeface="Arial" pitchFamily="34" charset="0"/>
                              <a:cs typeface="Arial" pitchFamily="34" charset="0"/>
                            </a:rPr>
                            <a:t>0</a:t>
                          </a:r>
                          <a:endParaRPr lang="en-US" sz="1600" dirty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∞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r>
                            <a:rPr lang="en-US" sz="1600" dirty="0" smtClean="0">
                              <a:latin typeface="Arial" pitchFamily="34" charset="0"/>
                              <a:cs typeface="Arial" pitchFamily="34" charset="0"/>
                            </a:rPr>
                            <a:t>90</a:t>
                          </a:r>
                          <a:r>
                            <a:rPr lang="en-US" sz="1600" baseline="30000" dirty="0" smtClean="0">
                              <a:latin typeface="Arial" pitchFamily="34" charset="0"/>
                              <a:cs typeface="Arial" pitchFamily="34" charset="0"/>
                            </a:rPr>
                            <a:t>o</a:t>
                          </a:r>
                          <a:endParaRPr lang="en-US" sz="1600" baseline="30000" dirty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ω</a:t>
                          </a:r>
                          <a:r>
                            <a:rPr lang="en-US" dirty="0" smtClean="0"/>
                            <a:t> = ∞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Arial" pitchFamily="34" charset="0"/>
                              <a:cs typeface="Arial" pitchFamily="34" charset="0"/>
                            </a:rPr>
                            <a:t>0</a:t>
                          </a:r>
                          <a:endParaRPr lang="en-US" sz="1600" dirty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r>
                            <a:rPr lang="en-US" sz="1600" dirty="0" smtClean="0">
                              <a:latin typeface="Arial" pitchFamily="34" charset="0"/>
                              <a:cs typeface="Arial" pitchFamily="34" charset="0"/>
                            </a:rPr>
                            <a:t>270</a:t>
                          </a:r>
                          <a:r>
                            <a:rPr lang="en-US" sz="1600" baseline="30000" dirty="0" smtClean="0">
                              <a:latin typeface="Arial" pitchFamily="34" charset="0"/>
                              <a:cs typeface="Arial" pitchFamily="34" charset="0"/>
                            </a:rPr>
                            <a:t>o</a:t>
                          </a:r>
                          <a:endParaRPr lang="en-US" sz="1600" baseline="30000" dirty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/>
                    </a:tc>
                  </a:tr>
                  <a:tr h="6686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171818" r="-199531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00472" t="-171818" r="-100472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284762" r="-199531" b="-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 smtClean="0">
                            <a:latin typeface="Arial" pitchFamily="34" charset="0"/>
                            <a:cs typeface="Arial" pitchFamily="34" charset="0"/>
                          </a:endParaRPr>
                        </a:p>
                        <a:p>
                          <a:pPr algn="ctr"/>
                          <a:r>
                            <a:rPr lang="en-US" sz="1600" dirty="0" smtClean="0">
                              <a:latin typeface="Arial" pitchFamily="34" charset="0"/>
                              <a:cs typeface="Arial" pitchFamily="34" charset="0"/>
                            </a:rPr>
                            <a:t>0</a:t>
                          </a:r>
                          <a:endParaRPr lang="en-US" sz="1600" dirty="0">
                            <a:latin typeface="Arial" pitchFamily="34" charset="0"/>
                            <a:cs typeface="Arial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381000" y="1219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Take the real part of equation (a), and put equal to zero, to get the value of frequency </a:t>
            </a:r>
            <a:r>
              <a:rPr lang="el-GR" dirty="0" smtClean="0"/>
              <a:t>ω</a:t>
            </a:r>
            <a:r>
              <a:rPr lang="en-US" dirty="0" smtClean="0"/>
              <a:t> at the interception of imaginary axis.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686800" cy="5334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Problem-6: Sketch </a:t>
            </a:r>
            <a:r>
              <a:rPr lang="en-US" sz="2400" b="1" dirty="0">
                <a:solidFill>
                  <a:srgbClr val="FF0000"/>
                </a:solidFill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polar plot for </a:t>
            </a:r>
            <a:r>
              <a:rPr lang="en-US" sz="2400" b="1" dirty="0">
                <a:solidFill>
                  <a:srgbClr val="FF0000"/>
                </a:solidFill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following transfer function.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7" y="1295399"/>
            <a:ext cx="3657600" cy="77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373868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Representing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)H(s)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frequency response form </a:t>
            </a:r>
            <a:r>
              <a:rPr lang="en-US" i="1" dirty="0"/>
              <a:t>G</a:t>
            </a:r>
            <a:r>
              <a:rPr lang="en-US" dirty="0"/>
              <a:t>( </a:t>
            </a:r>
            <a:r>
              <a:rPr lang="en-US" i="1" dirty="0" err="1"/>
              <a:t>j</a:t>
            </a:r>
            <a:r>
              <a:rPr lang="en-US" dirty="0" err="1"/>
              <a:t>ω</a:t>
            </a:r>
            <a:r>
              <a:rPr lang="en-US" dirty="0"/>
              <a:t> )</a:t>
            </a:r>
            <a:r>
              <a:rPr lang="en-US" dirty="0" smtClean="0"/>
              <a:t>H(</a:t>
            </a:r>
            <a:r>
              <a:rPr lang="en-US" i="1" dirty="0" err="1" smtClean="0"/>
              <a:t>j</a:t>
            </a:r>
            <a:r>
              <a:rPr lang="en-US" dirty="0" err="1" smtClean="0"/>
              <a:t>ω</a:t>
            </a:r>
            <a:r>
              <a:rPr lang="en-US" dirty="0" smtClean="0"/>
              <a:t>) by replacing </a:t>
            </a:r>
            <a:r>
              <a:rPr lang="en-US" b="1" dirty="0" smtClean="0">
                <a:solidFill>
                  <a:srgbClr val="FF0000"/>
                </a:solidFill>
              </a:rPr>
              <a:t>s = j</a:t>
            </a:r>
            <a:r>
              <a:rPr lang="el-GR" b="1" dirty="0" smtClean="0">
                <a:solidFill>
                  <a:srgbClr val="FF0000"/>
                </a:solidFill>
              </a:rPr>
              <a:t>ω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974068"/>
            <a:ext cx="5892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magnitude</a:t>
            </a:r>
            <a:r>
              <a:rPr lang="en-US" dirty="0"/>
              <a:t> of </a:t>
            </a:r>
            <a:r>
              <a:rPr lang="en-US" i="1" dirty="0" smtClean="0"/>
              <a:t>G</a:t>
            </a:r>
            <a:r>
              <a:rPr lang="en-US" dirty="0" smtClean="0"/>
              <a:t>H(</a:t>
            </a:r>
            <a:r>
              <a:rPr lang="en-US" i="1" dirty="0" err="1" smtClean="0"/>
              <a:t>j</a:t>
            </a:r>
            <a:r>
              <a:rPr lang="en-US" dirty="0" err="1" smtClean="0"/>
              <a:t>ω</a:t>
            </a:r>
            <a:r>
              <a:rPr lang="en-US" dirty="0"/>
              <a:t>) i.e., </a:t>
            </a:r>
            <a:r>
              <a:rPr lang="en-US" dirty="0" smtClean="0"/>
              <a:t>|</a:t>
            </a:r>
            <a:r>
              <a:rPr lang="en-US" i="1" dirty="0" smtClean="0"/>
              <a:t>G</a:t>
            </a:r>
            <a:r>
              <a:rPr lang="en-US" dirty="0" smtClean="0"/>
              <a:t>H(</a:t>
            </a:r>
            <a:r>
              <a:rPr lang="en-US" i="1" dirty="0" err="1" smtClean="0"/>
              <a:t>j</a:t>
            </a:r>
            <a:r>
              <a:rPr lang="en-US" dirty="0" err="1" smtClean="0"/>
              <a:t>ω</a:t>
            </a:r>
            <a:r>
              <a:rPr lang="en-US" dirty="0" smtClean="0"/>
              <a:t>)|, is obtained as;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9600" y="5486400"/>
                <a:ext cx="5466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b="1" dirty="0">
                    <a:solidFill>
                      <a:srgbClr val="FF0000"/>
                    </a:solidFill>
                  </a:rPr>
                  <a:t>phase</a:t>
                </a:r>
                <a:r>
                  <a:rPr lang="en-US" dirty="0"/>
                  <a:t> of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H(</a:t>
                </a:r>
                <a:r>
                  <a:rPr lang="en-US" i="1" dirty="0" err="1" smtClean="0"/>
                  <a:t>j</a:t>
                </a:r>
                <a:r>
                  <a:rPr lang="en-US" dirty="0" err="1" smtClean="0"/>
                  <a:t>ω</a:t>
                </a:r>
                <a:r>
                  <a:rPr lang="en-US" dirty="0"/>
                  <a:t>) denoted </a:t>
                </a:r>
                <a:r>
                  <a:rPr lang="en-US" dirty="0" smtClean="0"/>
                  <a:t>by,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is obtained as;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86400"/>
                <a:ext cx="546662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596"/>
            <a:ext cx="3108960" cy="83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09800" y="4495800"/>
                <a:ext cx="2712473" cy="729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𝐺𝐻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495800"/>
                <a:ext cx="2712473" cy="7290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6550" y="5867400"/>
                <a:ext cx="314325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∠</m:t>
                      </m:r>
                      <m:r>
                        <a:rPr lang="en-US" i="1">
                          <a:latin typeface="Cambria Math"/>
                        </a:rPr>
                        <m:t>𝐺𝐻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50" y="5867400"/>
                <a:ext cx="3143250" cy="7146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1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80" y="609600"/>
            <a:ext cx="4099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The start of plot where ω =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400" y="1066800"/>
                <a:ext cx="2772554" cy="729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𝐺𝐻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(0)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66800"/>
                <a:ext cx="2772554" cy="72904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67518" y="1143000"/>
                <a:ext cx="3167021" cy="659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∠</m:t>
                      </m:r>
                      <m:r>
                        <a:rPr lang="en-US" b="0" i="1" smtClean="0">
                          <a:latin typeface="Cambria Math"/>
                        </a:rPr>
                        <m:t>𝐺𝐻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518" y="1143000"/>
                <a:ext cx="3167021" cy="6594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800" y="1981200"/>
            <a:ext cx="4061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The end of plot where ω = 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0" y="2438400"/>
                <a:ext cx="2907206" cy="729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𝐺𝐻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(∞)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∞+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438400"/>
                <a:ext cx="2907206" cy="7290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71800"/>
            <a:ext cx="3291840" cy="386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46444" y="2438400"/>
                <a:ext cx="3640356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∠</m:t>
                      </m:r>
                      <m:r>
                        <a:rPr lang="en-US" b="0" i="1" smtClean="0">
                          <a:latin typeface="Cambria Math"/>
                        </a:rPr>
                        <m:t>𝐺𝐻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90°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444" y="2438400"/>
                <a:ext cx="3640356" cy="6158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740847" y="3429000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Polar Plot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45863"/>
              </p:ext>
            </p:extLst>
          </p:nvPr>
        </p:nvGraphicFramePr>
        <p:xfrm>
          <a:off x="457200" y="4343400"/>
          <a:ext cx="3886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|GH(j</a:t>
                      </a:r>
                      <a:r>
                        <a:rPr lang="el-GR" dirty="0" smtClean="0"/>
                        <a:t>ω</a:t>
                      </a:r>
                      <a:r>
                        <a:rPr lang="en-US" dirty="0" smtClean="0"/>
                        <a:t>)|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∠GH(j</a:t>
                      </a:r>
                      <a:r>
                        <a:rPr lang="el-GR" dirty="0" smtClean="0">
                          <a:latin typeface="Cambria Math"/>
                          <a:ea typeface="Cambria Math"/>
                        </a:rPr>
                        <a:t>ω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ω</a:t>
                      </a:r>
                      <a:r>
                        <a:rPr lang="en-US" dirty="0" smtClean="0"/>
                        <a:t> =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600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ω</a:t>
                      </a:r>
                      <a:r>
                        <a:rPr lang="en-US" dirty="0" smtClean="0"/>
                        <a:t> = 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90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600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5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686800" cy="5334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Problem-7: Sketch </a:t>
            </a:r>
            <a:r>
              <a:rPr lang="en-US" sz="2400" b="1" dirty="0">
                <a:solidFill>
                  <a:srgbClr val="FF0000"/>
                </a:solidFill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polar plot for </a:t>
            </a:r>
            <a:r>
              <a:rPr lang="en-US" sz="2400" b="1" dirty="0">
                <a:solidFill>
                  <a:srgbClr val="FF0000"/>
                </a:solidFill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following transfer </a:t>
            </a:r>
            <a:r>
              <a:rPr lang="en-US" sz="2400" b="1" dirty="0">
                <a:solidFill>
                  <a:srgbClr val="FF0000"/>
                </a:solidFill>
              </a:rPr>
              <a:t>function and </a:t>
            </a:r>
            <a:r>
              <a:rPr lang="en-US" sz="2400" b="1" dirty="0" smtClean="0">
                <a:solidFill>
                  <a:srgbClr val="FF0000"/>
                </a:solidFill>
              </a:rPr>
              <a:t>check the </a:t>
            </a:r>
            <a:r>
              <a:rPr lang="en-US" sz="2400" b="1" dirty="0">
                <a:solidFill>
                  <a:srgbClr val="FF0000"/>
                </a:solidFill>
              </a:rPr>
              <a:t>stability of the system.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25387"/>
            <a:ext cx="2194560" cy="8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2057400"/>
            <a:ext cx="3187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There is one pole at the </a:t>
            </a:r>
            <a:r>
              <a:rPr lang="en-US" dirty="0" smtClean="0"/>
              <a:t>origin.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0"/>
            <a:ext cx="2651760" cy="79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2614136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Representing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)H(s)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frequency response form </a:t>
            </a:r>
            <a:r>
              <a:rPr lang="en-US" i="1" dirty="0"/>
              <a:t>G</a:t>
            </a:r>
            <a:r>
              <a:rPr lang="en-US" dirty="0"/>
              <a:t>( </a:t>
            </a:r>
            <a:r>
              <a:rPr lang="en-US" i="1" dirty="0" err="1"/>
              <a:t>j</a:t>
            </a:r>
            <a:r>
              <a:rPr lang="en-US" dirty="0" err="1"/>
              <a:t>ω</a:t>
            </a:r>
            <a:r>
              <a:rPr lang="en-US" dirty="0"/>
              <a:t> )</a:t>
            </a:r>
            <a:r>
              <a:rPr lang="en-US" dirty="0" smtClean="0"/>
              <a:t>H(</a:t>
            </a:r>
            <a:r>
              <a:rPr lang="en-US" i="1" dirty="0" err="1" smtClean="0"/>
              <a:t>j</a:t>
            </a:r>
            <a:r>
              <a:rPr lang="en-US" dirty="0" err="1" smtClean="0"/>
              <a:t>ω</a:t>
            </a:r>
            <a:r>
              <a:rPr lang="en-US" dirty="0" smtClean="0"/>
              <a:t>) by replacing </a:t>
            </a:r>
            <a:r>
              <a:rPr lang="en-US" b="1" dirty="0" smtClean="0">
                <a:solidFill>
                  <a:srgbClr val="FF0000"/>
                </a:solidFill>
              </a:rPr>
              <a:t>s = j</a:t>
            </a:r>
            <a:r>
              <a:rPr lang="el-GR" b="1" dirty="0" smtClean="0">
                <a:solidFill>
                  <a:srgbClr val="FF0000"/>
                </a:solidFill>
              </a:rPr>
              <a:t>ω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4214336"/>
            <a:ext cx="5892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magnitude</a:t>
            </a:r>
            <a:r>
              <a:rPr lang="en-US" dirty="0"/>
              <a:t> of </a:t>
            </a:r>
            <a:r>
              <a:rPr lang="en-US" i="1" dirty="0" smtClean="0"/>
              <a:t>G</a:t>
            </a:r>
            <a:r>
              <a:rPr lang="en-US" dirty="0" smtClean="0"/>
              <a:t>H(</a:t>
            </a:r>
            <a:r>
              <a:rPr lang="en-US" i="1" dirty="0" err="1" smtClean="0"/>
              <a:t>j</a:t>
            </a:r>
            <a:r>
              <a:rPr lang="en-US" dirty="0" err="1" smtClean="0"/>
              <a:t>ω</a:t>
            </a:r>
            <a:r>
              <a:rPr lang="en-US" dirty="0"/>
              <a:t>) i.e., </a:t>
            </a:r>
            <a:r>
              <a:rPr lang="en-US" dirty="0" smtClean="0"/>
              <a:t>|</a:t>
            </a:r>
            <a:r>
              <a:rPr lang="en-US" i="1" dirty="0" smtClean="0"/>
              <a:t>G</a:t>
            </a:r>
            <a:r>
              <a:rPr lang="en-US" dirty="0" smtClean="0"/>
              <a:t>H(</a:t>
            </a:r>
            <a:r>
              <a:rPr lang="en-US" i="1" dirty="0" err="1" smtClean="0"/>
              <a:t>j</a:t>
            </a:r>
            <a:r>
              <a:rPr lang="en-US" dirty="0" err="1" smtClean="0"/>
              <a:t>ω</a:t>
            </a:r>
            <a:r>
              <a:rPr lang="en-US" dirty="0" smtClean="0"/>
              <a:t>)|, is obtained as;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9600" y="5486400"/>
                <a:ext cx="5466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b="1" dirty="0">
                    <a:solidFill>
                      <a:srgbClr val="FF0000"/>
                    </a:solidFill>
                  </a:rPr>
                  <a:t>phase</a:t>
                </a:r>
                <a:r>
                  <a:rPr lang="en-US" dirty="0"/>
                  <a:t> of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H(</a:t>
                </a:r>
                <a:r>
                  <a:rPr lang="en-US" i="1" dirty="0" err="1" smtClean="0"/>
                  <a:t>j</a:t>
                </a:r>
                <a:r>
                  <a:rPr lang="en-US" dirty="0" err="1" smtClean="0"/>
                  <a:t>ω</a:t>
                </a:r>
                <a:r>
                  <a:rPr lang="en-US" dirty="0"/>
                  <a:t>) denoted </a:t>
                </a:r>
                <a:r>
                  <a:rPr lang="en-US" dirty="0" smtClean="0"/>
                  <a:t>by,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is obtained as;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86400"/>
                <a:ext cx="546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24200" y="4681154"/>
                <a:ext cx="2468368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𝐺𝐻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681154"/>
                <a:ext cx="2468368" cy="6646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4600" y="5912102"/>
                <a:ext cx="4057650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∠</m:t>
                      </m:r>
                      <m:r>
                        <a:rPr lang="en-US" i="1">
                          <a:latin typeface="Cambria Math"/>
                        </a:rPr>
                        <m:t>𝐺𝐻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=−90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°−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912102"/>
                <a:ext cx="4057650" cy="5648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9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80" y="944880"/>
            <a:ext cx="4099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The start of plot where ω =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402080"/>
                <a:ext cx="2640275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𝐺𝐻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(0)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0+1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02080"/>
                <a:ext cx="2640275" cy="6646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76800" y="1478280"/>
                <a:ext cx="411638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∠</m:t>
                      </m:r>
                      <m:r>
                        <a:rPr lang="en-US" b="0" i="1" smtClean="0">
                          <a:latin typeface="Cambria Math"/>
                        </a:rPr>
                        <m:t>𝐺𝐻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=−90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°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−90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478280"/>
                <a:ext cx="4116383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800" y="2316480"/>
            <a:ext cx="4061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The end of plot where ω = 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2773680"/>
                <a:ext cx="2774927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𝐺𝐻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(∞)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∞+1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773680"/>
                <a:ext cx="2774927" cy="6646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52800" y="2773680"/>
                <a:ext cx="5737083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∠</m:t>
                      </m:r>
                      <m:r>
                        <a:rPr lang="en-US" b="0" i="1" smtClean="0">
                          <a:latin typeface="Cambria Math"/>
                        </a:rPr>
                        <m:t>𝐺𝐻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−90−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90°</m:t>
                          </m:r>
                        </m:e>
                      </m:func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−90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°=−180°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773680"/>
                <a:ext cx="5737083" cy="6158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3895725"/>
            <a:ext cx="31051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750247" y="4126468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Polar Plot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029"/>
              </p:ext>
            </p:extLst>
          </p:nvPr>
        </p:nvGraphicFramePr>
        <p:xfrm>
          <a:off x="609600" y="4754880"/>
          <a:ext cx="3886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|GH(j</a:t>
                      </a:r>
                      <a:r>
                        <a:rPr lang="el-GR" dirty="0" smtClean="0"/>
                        <a:t>ω</a:t>
                      </a:r>
                      <a:r>
                        <a:rPr lang="en-US" dirty="0" smtClean="0"/>
                        <a:t>)|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∠GH(j</a:t>
                      </a:r>
                      <a:r>
                        <a:rPr lang="el-GR" dirty="0" smtClean="0">
                          <a:latin typeface="Cambria Math"/>
                          <a:ea typeface="Cambria Math"/>
                        </a:rPr>
                        <a:t>ω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ω</a:t>
                      </a:r>
                      <a:r>
                        <a:rPr lang="en-US" dirty="0" smtClean="0"/>
                        <a:t> =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-90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600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ω</a:t>
                      </a:r>
                      <a:r>
                        <a:rPr lang="en-US" dirty="0" smtClean="0"/>
                        <a:t> = 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180</a:t>
                      </a:r>
                      <a:r>
                        <a:rPr lang="en-US" sz="1600" baseline="30000" dirty="0" smtClean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600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4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67075"/>
            <a:ext cx="8595360" cy="33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447800"/>
            <a:ext cx="24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Nyquist</a:t>
            </a:r>
            <a:r>
              <a:rPr lang="en-US" b="1" dirty="0" smtClean="0">
                <a:solidFill>
                  <a:srgbClr val="FF0000"/>
                </a:solidFill>
              </a:rPr>
              <a:t> or Polar Plot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1371600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Nyquist</a:t>
            </a:r>
            <a:r>
              <a:rPr lang="en-US" b="1" dirty="0" smtClean="0">
                <a:solidFill>
                  <a:srgbClr val="FF0000"/>
                </a:solidFill>
              </a:rPr>
              <a:t>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80" y="1219200"/>
            <a:ext cx="3246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start of plot where ω = </a:t>
            </a:r>
            <a:r>
              <a:rPr lang="en-U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398"/>
            <a:ext cx="5486400" cy="72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3124200"/>
            <a:ext cx="318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end of plot where ω = ∞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733800"/>
            <a:ext cx="5943600" cy="73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700509"/>
            <a:ext cx="5303520" cy="80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04800" y="5117068"/>
            <a:ext cx="3836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The mid part </a:t>
            </a:r>
            <a:r>
              <a:rPr lang="en-US" b="1" dirty="0">
                <a:solidFill>
                  <a:srgbClr val="C00000"/>
                </a:solidFill>
              </a:rPr>
              <a:t>of plot where ω =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1/T</a:t>
            </a:r>
            <a:endParaRPr lang="en-US" sz="1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54" y="3307080"/>
            <a:ext cx="4441746" cy="347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9906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The region to the right of the contour has been shaded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Clearly</a:t>
            </a:r>
            <a:r>
              <a:rPr lang="en-US" dirty="0"/>
              <a:t>, the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(-1,0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/>
              <a:t>point is not in </a:t>
            </a:r>
            <a:r>
              <a:rPr lang="en-US" dirty="0" smtClean="0"/>
              <a:t>the shaded </a:t>
            </a:r>
            <a:r>
              <a:rPr lang="en-US" dirty="0"/>
              <a:t>region; therefore it is not enclosed by the contour  </a:t>
            </a:r>
            <a:r>
              <a:rPr lang="en-US" dirty="0" smtClean="0"/>
              <a:t>and </a:t>
            </a:r>
            <a:r>
              <a:rPr lang="en-US" dirty="0"/>
              <a:t>so </a:t>
            </a:r>
            <a:r>
              <a:rPr lang="en-US" sz="1600" b="1" i="1" dirty="0">
                <a:latin typeface="Arial" pitchFamily="34" charset="0"/>
                <a:cs typeface="Arial" pitchFamily="34" charset="0"/>
              </a:rPr>
              <a:t>N ≤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poles of </a:t>
            </a:r>
            <a:r>
              <a:rPr lang="en-US" b="1" i="1" dirty="0"/>
              <a:t>GH(s) </a:t>
            </a:r>
            <a:r>
              <a:rPr lang="en-US" dirty="0"/>
              <a:t>are at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s = 0 </a:t>
            </a:r>
            <a:r>
              <a:rPr lang="en-US" dirty="0" smtClean="0"/>
              <a:t>and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dirty="0"/>
              <a:t>, neither of which are in the right-hand-plane RHP; hence </a:t>
            </a:r>
            <a:r>
              <a:rPr lang="en-US" b="1" i="1" dirty="0" smtClean="0"/>
              <a:t>P</a:t>
            </a:r>
            <a:r>
              <a:rPr lang="en-US" b="1" baseline="-25000" dirty="0"/>
              <a:t>o</a:t>
            </a:r>
            <a:r>
              <a:rPr lang="en-US" b="1" i="1" dirty="0" smtClean="0"/>
              <a:t> </a:t>
            </a:r>
            <a:r>
              <a:rPr lang="en-US" b="1" dirty="0"/>
              <a:t>=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/>
              <a:t>. </a:t>
            </a:r>
            <a:r>
              <a:rPr lang="en-US" dirty="0" smtClean="0"/>
              <a:t>Thus  </a:t>
            </a:r>
            <a:r>
              <a:rPr lang="en-US" b="1" i="1" dirty="0" smtClean="0"/>
              <a:t>N = -P</a:t>
            </a:r>
            <a:r>
              <a:rPr lang="en-US" b="1" i="1" baseline="-25000" dirty="0" smtClean="0"/>
              <a:t>o</a:t>
            </a:r>
            <a:r>
              <a:rPr lang="en-US" b="1" i="1" dirty="0" smtClean="0"/>
              <a:t>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system is absolutely </a:t>
            </a:r>
            <a:r>
              <a:rPr lang="en-US" dirty="0" smtClean="0">
                <a:solidFill>
                  <a:srgbClr val="FF0000"/>
                </a:solidFill>
              </a:rPr>
              <a:t>stable.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99279"/>
            <a:ext cx="8915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Problem-8: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Nyquist</a:t>
            </a:r>
            <a:r>
              <a:rPr lang="en-US" dirty="0">
                <a:solidFill>
                  <a:srgbClr val="FF0000"/>
                </a:solidFill>
              </a:rPr>
              <a:t> Stability Plot for </a:t>
            </a:r>
            <a:r>
              <a:rPr lang="en-US" b="1" i="1" dirty="0">
                <a:solidFill>
                  <a:schemeClr val="tx2"/>
                </a:solidFill>
              </a:rPr>
              <a:t>GH(s) </a:t>
            </a:r>
            <a:r>
              <a:rPr lang="en-US" b="1" dirty="0">
                <a:solidFill>
                  <a:schemeClr val="tx2"/>
                </a:solidFill>
              </a:rPr>
              <a:t>= 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1/s(s-1) </a:t>
            </a:r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given in </a:t>
            </a:r>
            <a:r>
              <a:rPr lang="en-US" dirty="0" smtClean="0">
                <a:solidFill>
                  <a:srgbClr val="FF0000"/>
                </a:solidFill>
              </a:rPr>
              <a:t>the figure below. 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region to </a:t>
            </a:r>
            <a:r>
              <a:rPr lang="en-US" dirty="0" smtClean="0"/>
              <a:t>the right </a:t>
            </a:r>
            <a:r>
              <a:rPr lang="en-US" dirty="0"/>
              <a:t>of the contour has been shaded and the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(-1,0) </a:t>
            </a:r>
            <a:r>
              <a:rPr lang="en-US" dirty="0"/>
              <a:t>point is enclosed; then </a:t>
            </a:r>
            <a:r>
              <a:rPr lang="en-US" sz="1600" b="1" i="1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&gt; 0</a:t>
            </a:r>
            <a:r>
              <a:rPr lang="en-US" dirty="0"/>
              <a:t>. (It is clear that </a:t>
            </a:r>
            <a:r>
              <a:rPr lang="en-US" sz="1600" b="1" i="1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poles </a:t>
            </a:r>
            <a:r>
              <a:rPr lang="en-US" dirty="0"/>
              <a:t>of </a:t>
            </a:r>
            <a:r>
              <a:rPr lang="en-US" b="1" i="1" dirty="0"/>
              <a:t>GH </a:t>
            </a:r>
            <a:r>
              <a:rPr lang="en-US" dirty="0"/>
              <a:t>are at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s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en-US" dirty="0"/>
              <a:t>and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s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+1</a:t>
            </a:r>
            <a:r>
              <a:rPr lang="en-US" dirty="0"/>
              <a:t>, the latter pole being in the RHP. Hence 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="1" baseline="-250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= 1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/>
              <a:t>N</a:t>
            </a:r>
            <a:r>
              <a:rPr lang="en-US" b="1" dirty="0" smtClean="0"/>
              <a:t> ≠ </a:t>
            </a:r>
            <a:r>
              <a:rPr lang="en-US" b="1" i="1" dirty="0" smtClean="0"/>
              <a:t>P</a:t>
            </a:r>
            <a:r>
              <a:rPr lang="en-US" b="1" baseline="-25000" dirty="0" smtClean="0"/>
              <a:t>o</a:t>
            </a:r>
            <a:r>
              <a:rPr lang="en-US" b="1" dirty="0" smtClean="0"/>
              <a:t> </a:t>
            </a:r>
            <a:r>
              <a:rPr lang="en-US" dirty="0" smtClean="0"/>
              <a:t>indicates that the </a:t>
            </a:r>
            <a:r>
              <a:rPr lang="en-US" b="1" dirty="0" smtClean="0">
                <a:solidFill>
                  <a:srgbClr val="FF0000"/>
                </a:solidFill>
              </a:rPr>
              <a:t>system is unstable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/>
              <a:t>Z = N + P</a:t>
            </a:r>
            <a:r>
              <a:rPr lang="en-US" b="1" i="1" baseline="-25000" dirty="0" smtClean="0"/>
              <a:t>o</a:t>
            </a:r>
            <a:r>
              <a:rPr lang="en-US" b="1" i="1" dirty="0" smtClean="0"/>
              <a:t> = 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1 + 1 = 2, </a:t>
            </a:r>
            <a:r>
              <a:rPr lang="en-US" dirty="0"/>
              <a:t>therefore the poles of the closed-loop </a:t>
            </a:r>
            <a:r>
              <a:rPr lang="en-US" dirty="0" smtClean="0"/>
              <a:t>transfer function</a:t>
            </a:r>
            <a:r>
              <a:rPr lang="en-US" dirty="0"/>
              <a:t>, or the zeros </a:t>
            </a:r>
            <a:r>
              <a:rPr lang="en-US" dirty="0" smtClean="0"/>
              <a:t>of the characteristic equation 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1+GH</a:t>
            </a:r>
            <a:r>
              <a:rPr lang="en-US" dirty="0" smtClean="0"/>
              <a:t> </a:t>
            </a:r>
            <a:r>
              <a:rPr lang="en-US" dirty="0"/>
              <a:t>in the right-hand plane RHP.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14800"/>
            <a:ext cx="4389120" cy="258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9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114800" cy="3363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762000"/>
            <a:ext cx="38766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40847" y="3276600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Polar Plot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05800" cy="5913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Problem-3: Polar Plot of Second Order System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524000"/>
            <a:ext cx="3300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Consider a </a:t>
            </a:r>
            <a:r>
              <a:rPr lang="en-US" dirty="0" smtClean="0"/>
              <a:t>second </a:t>
            </a:r>
            <a:r>
              <a:rPr lang="en-US" dirty="0"/>
              <a:t>order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1524000"/>
            <a:ext cx="3043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 </a:t>
            </a:r>
            <a:r>
              <a:rPr lang="en-US" dirty="0" smtClean="0"/>
              <a:t>T </a:t>
            </a:r>
            <a:r>
              <a:rPr lang="en-US" dirty="0"/>
              <a:t>is the time constant.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373868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Representing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in the </a:t>
            </a:r>
            <a:r>
              <a:rPr lang="en-US" dirty="0">
                <a:solidFill>
                  <a:srgbClr val="FF0000"/>
                </a:solidFill>
              </a:rPr>
              <a:t>frequency response form </a:t>
            </a:r>
            <a:r>
              <a:rPr lang="en-US" i="1" dirty="0"/>
              <a:t>G</a:t>
            </a:r>
            <a:r>
              <a:rPr lang="en-US" dirty="0"/>
              <a:t>( </a:t>
            </a:r>
            <a:r>
              <a:rPr lang="en-US" i="1" dirty="0" err="1"/>
              <a:t>j</a:t>
            </a:r>
            <a:r>
              <a:rPr lang="en-US" dirty="0" err="1"/>
              <a:t>ω</a:t>
            </a:r>
            <a:r>
              <a:rPr lang="en-US" dirty="0"/>
              <a:t> </a:t>
            </a:r>
            <a:r>
              <a:rPr lang="en-US" dirty="0" smtClean="0"/>
              <a:t>) by replacing </a:t>
            </a:r>
            <a:r>
              <a:rPr lang="en-US" b="1" dirty="0" smtClean="0">
                <a:solidFill>
                  <a:srgbClr val="FF0000"/>
                </a:solidFill>
              </a:rPr>
              <a:t>s = j</a:t>
            </a:r>
            <a:r>
              <a:rPr lang="el-GR" b="1" dirty="0" smtClean="0">
                <a:solidFill>
                  <a:srgbClr val="FF0000"/>
                </a:solidFill>
              </a:rPr>
              <a:t>ω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3974068"/>
            <a:ext cx="5723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magnitude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( </a:t>
            </a:r>
            <a:r>
              <a:rPr lang="en-US" i="1" dirty="0" err="1"/>
              <a:t>j</a:t>
            </a:r>
            <a:r>
              <a:rPr lang="en-US" dirty="0" err="1"/>
              <a:t>ω</a:t>
            </a:r>
            <a:r>
              <a:rPr lang="en-US" dirty="0"/>
              <a:t> ), i.e., </a:t>
            </a:r>
            <a:r>
              <a:rPr lang="en-US" dirty="0" smtClean="0"/>
              <a:t>|</a:t>
            </a:r>
            <a:r>
              <a:rPr lang="en-US" i="1" dirty="0"/>
              <a:t> G</a:t>
            </a:r>
            <a:r>
              <a:rPr lang="en-US" dirty="0"/>
              <a:t>( </a:t>
            </a:r>
            <a:r>
              <a:rPr lang="en-US" i="1" dirty="0" err="1"/>
              <a:t>j</a:t>
            </a:r>
            <a:r>
              <a:rPr lang="en-US" dirty="0" err="1"/>
              <a:t>ω</a:t>
            </a:r>
            <a:r>
              <a:rPr lang="en-US" dirty="0"/>
              <a:t>) </a:t>
            </a:r>
            <a:r>
              <a:rPr lang="en-US" dirty="0" smtClean="0"/>
              <a:t>|, is obtained as;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5638800"/>
            <a:ext cx="529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>
                <a:solidFill>
                  <a:srgbClr val="FF0000"/>
                </a:solidFill>
              </a:rPr>
              <a:t>phase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( </a:t>
            </a:r>
            <a:r>
              <a:rPr lang="en-US" i="1" dirty="0" err="1"/>
              <a:t>j</a:t>
            </a:r>
            <a:r>
              <a:rPr lang="en-US" dirty="0" err="1"/>
              <a:t>ω</a:t>
            </a:r>
            <a:r>
              <a:rPr lang="en-US" dirty="0"/>
              <a:t> ), denoted </a:t>
            </a:r>
            <a:r>
              <a:rPr lang="en-US" dirty="0" smtClean="0"/>
              <a:t>by, </a:t>
            </a:r>
            <a:r>
              <a:rPr lang="en-US" dirty="0"/>
              <a:t>φ , </a:t>
            </a:r>
            <a:r>
              <a:rPr lang="en-US" dirty="0" smtClean="0"/>
              <a:t>is obtained as;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47799"/>
            <a:ext cx="2743200" cy="6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819399"/>
            <a:ext cx="3383280" cy="62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14850"/>
            <a:ext cx="3749040" cy="82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6191250"/>
            <a:ext cx="4480560" cy="40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7442</TotalTime>
  <Words>2515</Words>
  <Application>Microsoft Office PowerPoint</Application>
  <PresentationFormat>On-screen Show (4:3)</PresentationFormat>
  <Paragraphs>219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Flow</vt:lpstr>
      <vt:lpstr>The Nyquist Criterion</vt:lpstr>
      <vt:lpstr>Nyquist Plot or Polar Plot</vt:lpstr>
      <vt:lpstr>Nyquist Plot</vt:lpstr>
      <vt:lpstr>Sketch the Polar plot of Frequency Response</vt:lpstr>
      <vt:lpstr>Problem-1: Polar Plot of Integrator</vt:lpstr>
      <vt:lpstr>Problem-2: Polar Plot of First Order System</vt:lpstr>
      <vt:lpstr>PowerPoint Presentation</vt:lpstr>
      <vt:lpstr>PowerPoint Presentation</vt:lpstr>
      <vt:lpstr>Problem-3: Polar Plot of Second Order System</vt:lpstr>
      <vt:lpstr>PowerPoint Presentation</vt:lpstr>
      <vt:lpstr>Four Important Points for Derivation the Nyquist Criterion </vt:lpstr>
      <vt:lpstr>PowerPoint Presentation</vt:lpstr>
      <vt:lpstr>The Concept of Mapping</vt:lpstr>
      <vt:lpstr>The Concept of Mapping Contours</vt:lpstr>
      <vt:lpstr>Examples of Contour Mapping</vt:lpstr>
      <vt:lpstr>Examples of Contour Mapping</vt:lpstr>
      <vt:lpstr>Examples of Contour Mapping</vt:lpstr>
      <vt:lpstr>THE NYQUIST STABILITY CRITERION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Nyquist Stability Criterion</vt:lpstr>
      <vt:lpstr>Problem-7: Sketch the polar plot for the following transfer function and check the stability of the system.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Problem-4: Sketch the Nyquist diagram for the system shown in the following figure, and then determine the system stability using the Nyquist criterion.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Problem-5: Sketch the polar plot for the following transfer function.</vt:lpstr>
      <vt:lpstr>PowerPoint Presentation</vt:lpstr>
      <vt:lpstr>PowerPoint Presentation</vt:lpstr>
      <vt:lpstr>PowerPoint Presentation</vt:lpstr>
      <vt:lpstr>Problem-6: Sketch the polar plot for the following transfer function.</vt:lpstr>
      <vt:lpstr>PowerPoint Presentation</vt:lpstr>
      <vt:lpstr>Problem-7: Sketch the polar plot for the following transfer function and check the stability of the system.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</dc:creator>
  <cp:lastModifiedBy>hp</cp:lastModifiedBy>
  <cp:revision>790</cp:revision>
  <dcterms:created xsi:type="dcterms:W3CDTF">2012-07-01T09:15:58Z</dcterms:created>
  <dcterms:modified xsi:type="dcterms:W3CDTF">2021-12-14T08:36:58Z</dcterms:modified>
</cp:coreProperties>
</file>