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4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5.xml" ContentType="application/inkml+xml"/>
  <Override PartName="/ppt/notesSlides/notesSlide35.xml" ContentType="application/vnd.openxmlformats-officedocument.presentationml.notesSlide+xml"/>
  <Override PartName="/ppt/ink/ink6.xml" ContentType="application/inkml+xml"/>
  <Override PartName="/ppt/notesSlides/notesSlide36.xml" ContentType="application/vnd.openxmlformats-officedocument.presentationml.notesSlide+xml"/>
  <Override PartName="/ppt/ink/ink7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8.xml" ContentType="application/inkml+xml"/>
  <Override PartName="/ppt/notesSlides/notesSlide4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11.xml" ContentType="application/inkml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5" r:id="rId3"/>
    <p:sldMasterId id="2147483657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hbg4YcJWvcPz8+vOfGqzKER21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77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2-20T03:48:4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13494,'-24'0,"24"25,-25-25,25 24,0 1,-25-25,25 25,0 0,0 0,-25-25,25 24,0 1,0 0,-25-25,25 25,0 0,-24-25,24 24,0 1,-25-25,25 25,0 0,0 0,0-1,-25 1,25 0,0 0,0 0,-25-25,25 24,0 1,-25-25,25-25</inkml:trace>
  <inkml:trace contextRef="#ctx0" brushRef="#br0" timeOffset="759.8745">2952 13692,'0'-25,"25"25,0 0,0 0,-1 0,1 0,0 0,-25 25,25-25,-25 25,25-25,-1 25,1 0,0-25,-25 24,25-24,-25 25,25-25,-1 0,-24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2-20T03:52:42.9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1265 3497,'25'0,"0"0,-25 25,25-25,-25 25,25 0,-25 0,0-1,0 1,0 0,0 0,0 0,-25 0,0-1,0 1,0-25,25-25,0 1,0-1,0 0,0 0,25 25,-25-25,25 25,-25-25,25 1,0-1,-1 0,1 0,-25 0,25 25,-25-24,0 48,0 1,-25 0,25 0,0 0,0-1,0 1,0 0,0 0,0 0,0 0,0-1,25 1,-25 0,25-25,0 0,-1 0,-24-25,25 25</inkml:trace>
  <inkml:trace contextRef="#ctx0" brushRef="#br0" timeOffset="281.1724">1687 3671,'0'-25,"0"50,-25-25,25 25,0 0,0 0,0-1,0 1,0 0,0 0,0 0,0-1,0 1,0 0,0 0,0 0,0-1,0 1</inkml:trace>
  <inkml:trace contextRef="#ctx0" brushRef="#br0" timeOffset="737.1714">1241 3150,'0'25,"0"0,0 0,24-1,1-24,-25 25,25-25,0 0,0 0,-1 0,1 0,-25-25,0 1,0-1,0 0,-25 25,1-25,-1 25,0 0,0 0,0 0,25 25,-24-25,24 25</inkml:trace>
  <inkml:trace contextRef="#ctx0" brushRef="#br0" timeOffset="1352.8338">2158 3671,'0'-25,"0"50,0 0,0 0,0 0,0-1,0 1,0 0,0 0,0 0,0-1,25-24,-25 25,0 0,25-25,-25 25,25-25</inkml:trace>
  <inkml:trace contextRef="#ctx0" brushRef="#br0" timeOffset="1575.9565">2059 3795,'0'0,"0"-25,25 25,-25-24,25 24,0-25,-1 25,1 0,-25-25,25 25</inkml:trace>
  <inkml:trace contextRef="#ctx0" brushRef="#br0" timeOffset="1832.9979">2034 3646,'-24'0,"24"25,-25-25,25 25,-25 0,25 0,0-1,0 1,0 0,0 0,0 0,0-1,0 1,0 0,0 0,25-25,-25 25,25-1</inkml:trace>
  <inkml:trace contextRef="#ctx0" brushRef="#br0" timeOffset="2121.375">2431 3671,'0'0,"0"25,25-25,-25 25,25 0,0-1,-25 1,0 0,24-25,-24 25,0 0,0-1,0 1,0 0,0 0,0 0,-24-1,-1 1,25 0</inkml:trace>
  <inkml:trace contextRef="#ctx0" brushRef="#br0" timeOffset="2394.1857">2778 3820,'0'25,"0"-50,25 25,0 0,0 0,0 0,-1 0,1-25,0 25</inkml:trace>
  <inkml:trace contextRef="#ctx0" brushRef="#br0" timeOffset="2601.5417">2878 4068,'0'0,"-25"0,25-25,25 25,-1 0,-24-25,25 25,0 0,0-24,0-1</inkml:trace>
  <inkml:trace contextRef="#ctx0" brushRef="#br0" timeOffset="3260.1041">3498 3696,'0'-25,"25"25,-1 0,1 0,0 0,0 0,0 25,-1 0,1 0,-25-1,0 1,0 0,0 0,0 0,0-1,-25 1,25 0,-24-25,-1 0,25-25,0 0,0 1,0-1,25 0,-1 0,1 0,-25 1,25-1,0 0,0 25,-25-25,24 25,-24-25,25 25,-25-25,-25 50,25 0,-24-25,24 25,0 0,0 0,0-1,0 1,24 0,-24 0,0 0,25-25,-25 24,25 1,-25 0</inkml:trace>
  <inkml:trace contextRef="#ctx0" brushRef="#br0" timeOffset="3679.5853">3969 3870,'0'0,"0"-25,25 25,0 0,0 0,-25 25,24-25,-24 24,0 1,0 0,0 0,0 0,0-1,0 1,0 0,0 0,0 0,-24-25,24 24,0 1,-25-25,25-25,25 25,-1 0,-24-24,25 24,-25-25,25 25,0 0,-25-25,25 25,-1 0,-24-25,25 25</inkml:trace>
  <inkml:trace contextRef="#ctx0" brushRef="#br0" timeOffset="4118.7491">4763 3646,'0'-25,"0"1,0-1,0 0,-25 0,0 25,25-25,-25 50,25 0,0 0,0 0,0-1,0 1,0 0,0 0,25-25,-25 25,0 0,25-1,-25 1,0 0,25-25</inkml:trace>
  <inkml:trace contextRef="#ctx0" brushRef="#br0" timeOffset="4315.1157">4639 3696,'0'-25,"25"25,-25-25,24 25,1-25,0 25,-25-24,25 24,0 0,-1-25</inkml:trace>
  <inkml:trace contextRef="#ctx0" brushRef="#br0" timeOffset="4550.6861">4465 3522,'0'25,"-25"-25,25 25,0 0,-24-1,24 1,0 0,0 0,0 0,0 0,24-1,-24 1,25 0,0 0,0 0,0-25,-25 24,24-24</inkml:trace>
  <inkml:trace contextRef="#ctx0" brushRef="#br0" timeOffset="4740.1895">5061 3572,'0'25,"0"-1,24-24,-24 25,0 0,0 0,0 0,0 24</inkml:trace>
  <inkml:trace contextRef="#ctx0" brushRef="#br0" timeOffset="5848.3796">1315 5011,'0'0,"25"0,0 0,-1 0,1 24,0-24,-25 25,25-25,-25 25,25-25,-25 25,24-25,-24 25,0-1,0 1,0 0,-24-25,24 25,-25-25,25 25,-25-1,0-24,0 0,25-24,0-1,0 0,0 0,25 0,-25 1,25-1,0 0,0 0,-1 0,1 1,0-1,-25 0,25 25,-25-25,25 25,-25-25,-25 25,0 0,25 25,0 0,0 0,0 0,0-1,0 1,0 0,0 0,0 0,25-1,-25 1,0 0,0 0,25 0,-25-1,24 1,-24 0</inkml:trace>
  <inkml:trace contextRef="#ctx0" brushRef="#br0" timeOffset="6315.3791">1836 5283,'0'-24,"25"24,0 0,-25 24,0 1,24-25,-24 25,0 0,0 0,0-1,0 1,-24-25,24 25,0 0,-25 0,25-1,0-48,25 24,-25-25,24 0,-24 0,25 25,-25-25</inkml:trace>
  <inkml:trace contextRef="#ctx0" brushRef="#br0" timeOffset="6800.1861">1439 4440,'0'25,"0"0,-25-25,25 24,0 1,25-25,0 0,0 0,-1 0,-24-25,0 1,0-1,0 0,0 0,-24 0,-1 25,0 0,0 0,25 25,0 0,-25 0,25 0</inkml:trace>
  <inkml:trace contextRef="#ctx0" brushRef="#br0" timeOffset="7402.5247">2282 5011,'0'24,"0"1,0 0,0 0,0 0,0-1,0 1,0 0,0 0,0 0,0-1,25-24,-25 25,25-25,0 0</inkml:trace>
  <inkml:trace contextRef="#ctx0" brushRef="#br0" timeOffset="7658.8045">2134 5135,'0'0,"0"-25,0 0,24 25,1-25,0 25,0 0,-25-25,25 25,-1-24,1 24,0 0</inkml:trace>
  <inkml:trace contextRef="#ctx0" brushRef="#br0" timeOffset="7927.1539">2109 4961,'-25'0,"25"25,0 0,-25-25,25 24,0 1,0 0,0 0,0 0,0-1,0 1,0 0,25 0,-25 0,25-25,-25 24,25-24,-1 25</inkml:trace>
  <inkml:trace contextRef="#ctx0" brushRef="#br0" timeOffset="8115.5484">2481 5011,'0'24,"0"1,25-25,-25 25,0 0,0 0,0-1,0 1</inkml:trace>
  <inkml:trace contextRef="#ctx0" brushRef="#br0" timeOffset="9068.2907">1886 5234,'0'0,"-25"0,25-25,0 50,25 0,-25-1,24 1,-24 0,0 0,0 0,0-1,0 1,0 0,0 0,0 0,0-1,0 1,-24 0,24 0,-25 0,0-1,0-24,25 25,-25-25,0 0,25-25,-24 25,-1 0,25-24,0-1,0 0,25 25,-1 0,-24-25,25 25,0 0,0 0,0 0,0 0,-1 0,1 0,0 25,0-25,0 0,-1 25,1-25</inkml:trace>
  <inkml:trace contextRef="#ctx0" brushRef="#br0" timeOffset="9538.8555">2927 5135,'-25'0,"50"0,0 0,0 0,0 0,0 0,-1 0,1 0,0 0,-25-25</inkml:trace>
  <inkml:trace contextRef="#ctx0" brushRef="#br0" timeOffset="9710.749">3076 5308,'0'0</inkml:trace>
  <inkml:trace contextRef="#ctx0" brushRef="#br0" timeOffset="10467.5887">3671 4887,'0'0,"0"-25,25 25,0-25,0 25,0 0,-1 25,1-25,0 0,-25 25,25-25,-25 24,25-24,-25 25,24 0,-24 0,0 0,0-1,0 1,0 0,0 0,-24-25,24 25,-25-25,0 0,25-25,0 0,0 0,25 0,-25 1,25-1,-25 0,24 25,-24-25,25 0,0 1,-25-1,25 25,-25-25,25 25,-25-25,25 0,-25 0,0 50,0 0,-25-25,25 25,0 0,0 0,0-1,0 1,0 0,0 0,0 0,0-1,0 1,0 0,0 0,0 0,25-1,-25 1,0 0</inkml:trace>
  <inkml:trace contextRef="#ctx0" brushRef="#br0" timeOffset="10950.3815">4242 5159,'0'-24,"25"24,-25 24,25-24,-25 25,0 0,0 0,0 0,0-1,0 1,0 0,0 0,24-25,-24 25,25-25,0 0,0 0,0 0,-1 0,-24 24,0 1,-24-25,-1 25,0-25,25 25,-25-25,0 0,1 25,-1-25,0 0,0 0</inkml:trace>
  <inkml:trace contextRef="#ctx0" brushRef="#br0" timeOffset="11402.5232">4912 5035,'0'0,"0"-24,0-1,0 0,0 0,0 0,0 1,0-1,0 0,0 0,0 0,0 0,0 1,0-1,-25 0,25 0,0 0,0 50,0 0,0 0,0 0,0-1,0 1,25-25,-25 50,0-25,0 0,24-1,-24 1,0 0,0 0,25 0,-25-1,0 1,25 0,-25 0</inkml:trace>
  <inkml:trace contextRef="#ctx0" brushRef="#br0" timeOffset="11594.3005">4862 4961,'-25'-25,"25"0,25 25,0-24,0 24,-25-25,24 25,-24-25,25 25,0-25,0 25,-25-25</inkml:trace>
  <inkml:trace contextRef="#ctx0" brushRef="#br0" timeOffset="11824.7366">4639 4762,'-25'25,"25"0,0 0,0 0,-25-25,25 25,0-1,0 1,0 0,25 0,0 0,-25-1,25-24,-1 25,1 0,0-25</inkml:trace>
  <inkml:trace contextRef="#ctx0" brushRef="#br0" timeOffset="12006.2523">5333 4787,'0'25,"0"0,0 0,-24 0,24-1,0 1</inkml:trace>
  <inkml:trace contextRef="#ctx0" brushRef="#br0" timeOffset="13082.0268">1662 6474,'0'25,"0"0,0-1,0 1,0 0</inkml:trace>
  <inkml:trace contextRef="#ctx0" brushRef="#br0" timeOffset="13316.5202">1613 6945,'0'25,"0"0,0 0</inkml:trace>
  <inkml:trace contextRef="#ctx0" brushRef="#br0" timeOffset="13513.5056">1613 7268,'0'25</inkml:trace>
  <inkml:trace contextRef="#ctx0" brushRef="#br0" timeOffset="16533.9328">1513 7888,'0'-25,"25"0,0 25,-25-25,25 25,-25-24,25 24,-1 0,-24-25,25 25,0 0,0 0,0 25,-1-25,-24 24,25-24,-25 25,0 0,25-25,-25 25,0 0,0-1,0 1,-25 0,25 0,-25 0,1 0,24-1,-25-24,25 25,-25-25,25-25,0 1,0-1,0 0,25 25,-25-25,0 0,25 0,-1 1,-24-1,25 25,-25-25,25 0,0 0,-25 1,0-1,25 25,-25-25,0 0,0 50,0 0,-25 0,25-1,0 1,0 0,0 0,0 0,0-1,0 1,0 0,0 0,0 0,0 0,0-1,25-24,-25 25,25 0,-1-25,1 0,0 0</inkml:trace>
  <inkml:trace contextRef="#ctx0" brushRef="#br0" timeOffset="18397.8013">2084 8037,'0'-25,"0"50,25 0,-25-1,25-24,-25 25,0 0,24 0,-24 0,0-1,0 1,0-50,-24 25,24-24,0-1,0 0,0 0,0 0,0 1,24 24,-24-25,0 0,25 25,-25-25,25 25,0 0,0 0,-25 25,24 0,-24 0,25-1,-25 1,25 0,-25 0,0 0,0-1,25-24,-25 25</inkml:trace>
  <inkml:trace contextRef="#ctx0" brushRef="#br0" timeOffset="18666.0053">2456 8136,'0'0,"25"0,-25-25,25 25,-1 0,1 0,-25-25,25 25,0 0</inkml:trace>
  <inkml:trace contextRef="#ctx0" brushRef="#br0" timeOffset="18983.2479">2729 7962,'0'-25,"0"50,0 0,0 0,25 0,-25 0,0-1,0 1,0 0,0 0,0 0,0-1,0 1</inkml:trace>
  <inkml:trace contextRef="#ctx0" brushRef="#br0" timeOffset="19688.6211">1786 7268,'0'25,"0"-1,0 1,0 0,25-25,-25 25,25-25,0 0,0 0,-25-25,0 0,0 0,0 1,-25-1,0 25,0-25,0 25,25 25</inkml:trace>
  <inkml:trace contextRef="#ctx0" brushRef="#br0" timeOffset="20398.2594">3076 7665,'25'0,"-25"-25,0 50,0-1,0 1,25-25,-25 25,0 0,0 0,0-1,25 1,-25 0,0 0,24 0,-24-1,25 1,-25 0,0 0,0 0,25-25,0 25,0-25</inkml:trace>
  <inkml:trace contextRef="#ctx0" brushRef="#br0" timeOffset="20627.2666">3051 7888,'0'-25,"25"0,-25 0,25 25,0-24,0-1,-1 25,-24-25</inkml:trace>
  <inkml:trace contextRef="#ctx0" brushRef="#br0" timeOffset="20887.1054">2952 7689,'-25'0,"25"25,-25 0,25 0,0 0,0-1,0 1,0 0,0 0,25-25,-25 25,0-1,25 1,0 0,0-25,-25 25,25-25,-1 0</inkml:trace>
  <inkml:trace contextRef="#ctx0" brushRef="#br0" timeOffset="21166.9656">3374 7665,'25'0,"-1"0,-24 24,25-24,-25 25,25 0,-25 0,0 0,25-1,-25 1,0 0,0 0,0 0,0-1,0 1,0 0,-25 0,25 0,0 0</inkml:trace>
  <inkml:trace contextRef="#ctx0" brushRef="#br0" timeOffset="21542.7573">3795 7813,'0'0,"25"0,0 0,0-24,0 24,-1 0,1 0,-25-25,25 25,0 0</inkml:trace>
  <inkml:trace contextRef="#ctx0" brushRef="#br0" timeOffset="21705.7077">3969 7962</inkml:trace>
  <inkml:trace contextRef="#ctx0" brushRef="#br0" timeOffset="22507.0407">4490 7565,'0'-24,"25"24,0 0,-1 0,1 0,0 24,0-24,0 25,-1 0,-24 0,25-25,-25 25,0-1,0 1,0 0,0 0,-25 0,25-1,-24-24,-1 0,25-24,0-1,0 0,0 0,25 0,-25 1,24-1,1 0,-25 0,25 0,0 25,-25-24,25 24,-25-25,24 25,-24-25,0 0,-24 25,24 25,0 0,0 0,0-1,0 1,0 0,0 0,0 0,0-1,0 1,0 0,0 0,0 0,0-1,24-24,-24 25,0 0</inkml:trace>
  <inkml:trace contextRef="#ctx0" brushRef="#br0" timeOffset="23035.7028">4936 7764,'25'0,"-25"-25,25 25,-25 25,25-25,-25 25,25-25,-25 24,0 1,0 0,0 0,0 0,0-1,-25-24,25-24,0-1,0 0,25 0,-25 0,25 25,-25-24,24 24,-24-25,25 25,0 0,-25 25,25-25,-25 24,0 1,0 0,0 0,0 0,0-1,0 1,0 0,0 0,0 0</inkml:trace>
  <inkml:trace contextRef="#ctx0" brushRef="#br0" timeOffset="23437.9974">5457 7615,'0'-25,"0"0,0 1,0-1,25 25,-25-25,0 0,25 0,-25 1,0-1,0 0,25 25,-25-25,0 0,0 50,0 0,-25-25,25 25,0 0,0-1,0 1,0 0,0 0,25-25,-25 25,0-1,0 1,0 0,25 0,-25 0,0-1</inkml:trace>
  <inkml:trace contextRef="#ctx0" brushRef="#br0" timeOffset="23639.9574">5457 7615,'0'-25,"25"25,-25-25,25 25,0-24,0-1,-1 25,-24-25,25 25,-25-25,25 25</inkml:trace>
  <inkml:trace contextRef="#ctx0" brushRef="#br0" timeOffset="23879.9014">5333 7417,'-24'24,"-1"1,25 0,0 0,0 0,0-1,0 1,0 0,0 0,0 0,25-1,-25 1,0 0,24-25,1 25,0-25</inkml:trace>
  <inkml:trace contextRef="#ctx0" brushRef="#br0" timeOffset="24195.4889">5879 7392,'0'-25,"0"50,25-25,-25 25,25-1,-25 1,0 0,24 0,-24 0,0-1,0 1,0 0,-24 0,-1 0,25-1,-25 1</inkml:trace>
  <inkml:trace contextRef="#ctx0" brushRef="#br0" timeOffset="27796.1921">2927 5358,'0'25,"0"-50,25 25,0 0,0 0,0 0,-1 0,1-25,0 25</inkml:trace>
  <inkml:trace contextRef="#ctx0" brushRef="#br0" timeOffset="28973.3788">3870 8012,'25'0,"-1"0,1 0,0 0,0 0,0-25,0 25,-1 0,1 0,0-25,0 25,0 0,-1 0,-24-25,25 25,-25 25,-25-25,1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0T03:58:52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8756 2133,'0'-25,"-24"25</inkml:trace>
  <inkml:trace contextRef="#ctx0" brushRef="#br0" timeOffset="988.0429">8707 2034,'0'25,"-25"0,25-1,0 1,-25 0,25 0,0 0,0-1,0 1,0 0,0 0,0 0,25-25,0 24,0 1,-1-25,-24 25,25-25,-25 25,25-25,0 25,0-25,-25 24,24-24,-24 25,0 0,0 0,0 0,-24-25,-1 24,0-24,0 0,0 0,25 25,-24-25,-1 0,0 0,0 0,25-25,-25 25,25-24</inkml:trace>
  <inkml:trace contextRef="#ctx0" brushRef="#br0" timeOffset="1816.5977">8955 1984,'0'-24,"0"-1,0 50,0-1,0 1,0 0,0 0,0 0,0-1,0 1,25-25,-1-25,1 25,0 0,0 0,0-24,-1 24,1 0,0 24,0-24,-25 25,25 0,-25 0,0 0,-25-1,25 1,-25-25,25 25,-25-25,0 25,1-25,24 25,-25-25,0 0,0 0</inkml:trace>
  <inkml:trace contextRef="#ctx0" brushRef="#br0" timeOffset="2098.4159">8980 1935,'24'0,"-24"-25,25 25,0 0,0 0,-25-25,25 25,-1 0,1 0,0 0,0 0</inkml:trace>
  <inkml:trace contextRef="#ctx0" brushRef="#br0" timeOffset="2908.122">9401 2406,'0'0,"25"0,0 0,0 0,24 0,-24 0,0 0,0 0,0 0,-1-25,1 25,0 0,0 0,0 0</inkml:trace>
  <inkml:trace contextRef="#ctx0" brushRef="#br0" timeOffset="3267.6892">9649 2208,'-24'0,"24"24,0 1,0 25,24-25,-24-1,0 1,0 0,0 0,0 0,25-1,-25 1,0 0,0 0</inkml:trace>
  <inkml:trace contextRef="#ctx0" brushRef="#br0" timeOffset="4251.6305">10369 2307,'0'-25,"0"0,0 0,0 1,0-1,-25 25,25-25,-25 25,0-25,0 25,25 25,-24-25,-1 0,25 25,-25 0,0-1,25 1,0 0,0 0,0 0,0-1,25 1,0 0,0-25,-1 25,1-25,0 25,0-1,0 1,0-25,24 25,-49 0,25 0,0-1,-25 1,0 0,0 0,-25 0,0-25,0 0,1 25,-1-25,0 0,0-25,0 0,25 0,0 0,-25 0,25 1,0-1,0 0,25 25,-25-25,0 0,25 1,-25-1,25 25,-25-25,25 0,0 0,-1 1,1 24</inkml:trace>
  <inkml:trace contextRef="#ctx0" brushRef="#br0" timeOffset="5221.8089">10890 2282,'0'-25,"-25"25,0 0,0 25,25 0,-25-25,25 25,0-1,0 1,-24-25,24 25,0 0,24 0,1-25,0 24,0-24,0 25,-1 0,1-25,0 25,0 0,0-25,-1 0,-24 24,0 1,-24-25,-1 0,0 25,0-25,0 0,1 0,-1 0,0 0,0 25,0-25,1 0,-1 0</inkml:trace>
  <inkml:trace contextRef="#ctx0" brushRef="#br0" timeOffset="6065.35">11063 1885,'0'-25,"0"50,0 0,0 0,0 0,0-1,0 1,0 0,0 0,0 0,25-1,-25 1,25-25,0 0,-1 0,1 0,0-25,0 25,0-24,-25-1,24 0,-24 0,0 0,0 1,0-1,-24 25,24 25,24-25,-24 24,0 1,0 0,0 0,25 0,-25 24,0-24,0 0,0 0,0-1</inkml:trace>
  <inkml:trace contextRef="#ctx0" brushRef="#br0" timeOffset="6598.3615">11535 2381,'24'0,"1"0,25 0,-25 0,-1 0,1 0,25 0,-25-25,24 25,-24 0,25 0,-26 0,1 0,0 0</inkml:trace>
  <inkml:trace contextRef="#ctx0" brushRef="#br0" timeOffset="7086.1093">11832 2133,'0'25,"-25"-25,25 25,0 0,0-1,0 26,0-25,25 24,-25 1,0-25,0 24,0-24,0 25,0-1,0-24,0 0,0 0</inkml:trace>
  <inkml:trace contextRef="#ctx0" brushRef="#br0" timeOffset="8779.009">12403 2232,'0'0,"0"-24,0-1,0 50,-25-1,25 26,0-25,-25 24,25-24,0 0,0 0,0 24,0-24,0 0,0 0,25-25,-25 25,0-1,25-24,-1 25,1 0,0-25,0 0,0 0,0-25,-25 0,0-24,0 24,0 0,-25 0,0 25,0-24,0 24,0 0,1 0,-1 0,0 24</inkml:trace>
  <inkml:trace contextRef="#ctx0" brushRef="#br0" timeOffset="9281.6118">12973 2183,'-25'0,"1"0,-1 25,0-25,0 24,25 1,0 0,0 0,25-25,-25 25,25-1,0-24,-25 25,24-25,1 0,0 25,0-25,-25 25,25-25,-1 0,1 25,0-25,-25 24,-25 1,0 0,-24 0,24-25,-25 25,26-1,-1-24,0 0,0 0</inkml:trace>
  <inkml:trace contextRef="#ctx0" brushRef="#br0" timeOffset="9894.6175">13122 1885,'25'-25,"0"25,-25-24,24 24,1 0,-25 24,25-24,-25 25,0 0,0 0,0 0,-25-1,0 1,25 0,-24-25,24 25,-25-25,25 25,25-25,-1 0,1 0,0 0,0 0,0 0,-1 24,1-24,0 25,-25 0,25 0,-25 0,-25-25,25 24,-25 1,-24 0,49 0,-25-25,0 25,-25-1,26-24</inkml:trace>
  <inkml:trace contextRef="#ctx0" brushRef="#br0" timeOffset="10364.9361">13618 2406,'25'0,"0"0,0-25,-1 25,1 0,0 0,25 0,-1 0,-24-25,0 25,0 0,-1 0,1 0,0 0,0 0</inkml:trace>
  <inkml:trace contextRef="#ctx0" brushRef="#br0" timeOffset="10709.3389">13866 2133,'-25'0,"25"25,0 0,0 0,0-1,0 1,25 25,-25-25,0 24,0 1,0-1,0-24,25 0,-25 0</inkml:trace>
  <inkml:trace contextRef="#ctx0" brushRef="#br0" timeOffset="11323.535">14238 2133,'0'0,"25"0,0 0,0 0,-1 0,1 0,-25 25,25-25,-25 25,25-25,-25 25,0-1,25-24,-25 50,0-25,0 0,-25-1,25 1,-25 25,0-50,25 25,-25-1,1-24,-1 25,0-25,50 0,-25-25,25 25,-1 0,1 0,0-24,0 24,0 0,-1 0,1-25,0 25,0 0,0 0,0 0</inkml:trace>
  <inkml:trace contextRef="#ctx0" brushRef="#br0" timeOffset="11814.5379">14858 2133,'-24'25,"-1"-25,0 25,25 0,0-1,0 1,0 0,0 0,0 0,25-25,-25 24,25-24,-1 25,1-25,0 25,0-25,-25 25,-25 0,0-25,0 24,1-24,-1 0,0 25,0-25,0 0</inkml:trace>
  <inkml:trace contextRef="#ctx0" brushRef="#br0" timeOffset="12267.1393">15057 1761,'25'0,"-25"25,24-25,1 0,-25 25,25-25,-25 25,25-1,-25 26,25-25,-25 0,0-1,-25-24,25 50,0-25,-25 0,0-1,25 1,-25 0,50-25,0-25,0 25,0-25,24 25</inkml:trace>
  <inkml:trace contextRef="#ctx0" brushRef="#br0" timeOffset="12626.5278">15354 2307,'25'0,"0"0,0 0,0-25,-1 25,51 0,-50 0,-1 0,1 0,0 0,0 0</inkml:trace>
  <inkml:trace contextRef="#ctx0" brushRef="#br0" timeOffset="12921.3644">15528 2158,'0'0,"0"25,0 0,0-1,0 26,-25 0,25-26,0 26,0-25,0 0,25-25,-25 24</inkml:trace>
  <inkml:trace contextRef="#ctx0" brushRef="#br0" timeOffset="13360.0683">16049 2108,'-25'0,"-24"0,49 25,-25-25,0 0,0 25,25 0,-25 0,25-1,0 1,0 0,0 0,0 0,25-25,-25 24,25-24,0 25,0-25,-1 25,1-25,0 0,-25 25,0 0,0-1,-25-24,0 0,1 25,-1 0,0-25,0 0,0 0</inkml:trace>
  <inkml:trace contextRef="#ctx0" brushRef="#br0" timeOffset="13769.83">16322 2356,'25'0,"-1"0,1 0,0 0,0 0,0 0,24 0,-24 0,0 0,0 0</inkml:trace>
  <inkml:trace contextRef="#ctx0" brushRef="#br0" timeOffset="14096.403">16545 2183,'-25'0,"25"25,0-1,0 1,0 0,0 0,0 0,0 24,0-24,0 0,0 0,0-1,0 1</inkml:trace>
  <inkml:trace contextRef="#ctx0" brushRef="#br0" timeOffset="14755.4687">16917 2183,'-25'0,"1"0,-1 0,25-25,-25 25,50 0,0 0,-1 0,1 0,0 0,0-25,0 25,-1 0,1 0,0 0,-25-25,0 50,0 0,0 0,0 0,0-1,0 1,0 0,0 0,0 24,0-24,0 0,0 0,0 0,0 24,0-24,0 25,0-26,0 1,-25 0</inkml:trace>
  <inkml:trace contextRef="#ctx0" brushRef="#br0" timeOffset="14990.0614">16892 2530,'25'-25,"0"25,0-25,0 25,-1-24,1 24,25 0,-1-25,-24 0</inkml:trace>
  <inkml:trace contextRef="#ctx0" brushRef="#br0" timeOffset="16816.5178">15106 1786,'25'0,"0"0,0 0,0 0,-1 0,1 0,0 0,0 0,0-25,-1 25,1 0,25 0,-1 0,-24 0,25 0,-25 0,-1-25,1 25,0 0,0 0,0 0,24 0,-24 0,25 0,-25 0,-1 0,1 0,-25-24,25 24,25 0,-1 0,-24 0,0 0,0 0,24-25,-24 25,0 0,24 0,-24 0,0 0,0 0,0 0,-1 0,1 0,0 0,0 0,24 0,-24 0,0 0,0 0,24 0,-24 0,0 0,25 0,-25 0,24 0,-24 0,25 0,-26 0,1 0,0 0,0 0,24 0,-49-25,25 25,25 0,-25 0,-1 0,26 0,-25 0,0 0,-1 0,1 25,0-25,0 0,0 0,-1 0,1 0,0 0,0 0,0 0,-1 0,1 0,0 0,0 0,0 0,24 0,-24 0,0 0,0 0</inkml:trace>
  <inkml:trace contextRef="#ctx0" brushRef="#br0" timeOffset="20283.5409">10195 695,'0'0,"-25"0,25 24,0 1,0 0,0 0,-25-25,25 25,0-1,0 1,0 0,0 0,0 0,0-1,0 1,0 0,0 0,25 0,0-25,0 0,0 0,-1 0,1 0,0-25,-25 0,25 25,-25-25,25 0,-25 1,0-1,0 0,25 25,-25-25,0 0,0 1,-25 24,0 0,25-25,0 50,0-1,0 1,0 0,0 0,0 0,0-1,0 1,0 0,0 0,0 0,0-1,25 1,-25 0,25-25,-1 25,1-25,0 0,0-25,0 25,24-25,1 0</inkml:trace>
  <inkml:trace contextRef="#ctx0" brushRef="#br0" timeOffset="22541.2741">19100 1587,'-25'0,"0"0,25 25,25-25,0 0,0 0,0 0,-1 0,51 0,-50-25,24 25,26-24,-26 24,1-25,-1 25,26 0,-50-25,24 25</inkml:trace>
  <inkml:trace contextRef="#ctx0" brushRef="#br0" timeOffset="23109.3167">20762 1339,'-25'0,"25"25,-25 0,25 0,-25 24,25-24,0 0,0 49,-24-49,24 0,0 0,0 0,0 0,0-75,0 25,0-25,0-24,0 24,24 1,-24-1,25 1,-25 24,25 0,-25 0,25 0,-25 50,25-25,-25 25,0 0,24 0,1 24,-25-24,25 25,-25-1,25-24,-25 25,0-26,25 26,-25-25,0 0,0 0</inkml:trace>
  <inkml:trace contextRef="#ctx0" brushRef="#br0" timeOffset="23374.3376">20563 1538,'25'0,"0"0,0-25,0 25,-1 0,26-25,-25 25,0 0,-1 0,1 0,0 0,25-25,-25 25</inkml:trace>
  <inkml:trace contextRef="#ctx0" brushRef="#br0" timeOffset="23929.314">20638 1166,'25'0,"-50"0,0 0,-49 0,24 0,25 25,-24-25,24 24,0-24,0 25,-49 25,24-1,50-24,-25 0,1 25,24-26,0 1,0 0,0 49,0-49,0 25,24 0,-24-26,25 1,-25 0,50 25,-1-1,1 1,-25-50,49 25,-24-25,-25 24,99-24,-25-24,-25-1,-49 25,25-25,24 0,-24-24,24-1,-24 0,-25 1,-1-1,-24 25,25-24,-25 24,0 0,0-25,-25 26,25-1,-24-25,-1 25,0 1,0-1,0 0,1-25,-26 26,0-1,1-25,-26 25,26 25,-1-24,0 24,-24 0,49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2-20T03:49:11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10394 13643,'0'-25,"24"25,1 0,0-25,0 25,0 0,-1 0,1 0,0 0</inkml:trace>
  <inkml:trace contextRef="#ctx0" brushRef="#br0" timeOffset="592.1685">10691 13395,'0'-25,"0"0,0 50,0 0,0-1,25 1,-25 0,0 0,0 0,0-1,0 1,0 0,0 0,0 0,0-1,25 1,-25 0,0 0,0 0,0-1,0 1,25 0,-25 0,0 0,0-1,0 1,0-50,-25 1,25-1</inkml:trace>
  <inkml:trace contextRef="#ctx0" brushRef="#br0" timeOffset="5061.3732">15330 13791,'0'0,"-25"0,25 25,-25-25,25-25,25 25,0 0,-1 0,1-24,0 24,0-25,0 0,-1 25,1 0,-25-25,25 25,0 0,0-25</inkml:trace>
  <inkml:trace contextRef="#ctx0" brushRef="#br0" timeOffset="5434.2458">15429 14015,'0'0,"-25"0,50 0,0 0,-1-25,1 25,0 0,-25-25,25 25,0 0,-1-25,1 25,0-25,0 25,0-24</inkml:trace>
  <inkml:trace contextRef="#ctx0" brushRef="#br0" timeOffset="6011.0444">16421 13196,'0'-25,"0"0,-25 25,0 0,1 0,24 25,-25-25,0 25,0-25,25 25,-25 0,25 0,-24-1,24 1,-25 0,25 0,0 0,0-1,0 26,0-25,0 0,0-1,25 1,-25 0,24 0,1 0,0-1,0-24,0 25,-1-25,1 0,0 0,0-25,0 25,-1-24,1 24,0-25,0 0,0 0,-25 0,24 1,1-26,0 25,-25 0,25-24,-25 24,0-25,0 26,0-1,0 0,0-25,0 25,-25 1,0-1,25 0,-25 25,1-25,-1 25,0 0,0 0,0 0,1 0,-1 0,0 25,0-25,25 25,-25-25,25 25,-24-25,24 24</inkml:trace>
  <inkml:trace contextRef="#ctx0" brushRef="#br0" timeOffset="6473.9362">16396 12898,'0'-24,"0"-1,0 0,-25 25,1 25,24 0,0-1,-25-24,25 25,0 0,0 0,0 0,0-1,25 1,-25 0,24 0,-24 0,0-1,25 1,-25 25,0-25,25 0,-25-1,25 26,-25-25,25 24,-25-24,0 25,24-1,-24-24,0 25,0-25,25 24,0-24,-25 25,0-26,25 1,-25 0,0 0,25 0,-25-1,0 1,0 0,0-50</inkml:trace>
  <inkml:trace contextRef="#ctx0" brushRef="#br0" timeOffset="7105.4153">17165 12923,'0'-25,"0"1,-25 24,1 0,-1 0,0 24,0-24,25 25,-25 0,1 0,24 0,0-1,-25 1,25 0,-25 0,25 0,0-1,0 1,0 25,0-25,0 0,0-1,0 1,0 0,25 0,-25 0,0-1,25 1,-1 0,1 0,0-25,0 0,0 0,-1 0,1-25,0 25,0-25</inkml:trace>
  <inkml:trace contextRef="#ctx0" brushRef="#br0" timeOffset="7685.2796">17587 12923,'-25'0,"0"0,0 0,25 25,-24-25,24 25,0 0,0-1,0 1,0 0,0 0,24-25,1 0,-25 25,25-25,0 0,0 0,-1 0,1 0,0-25,0 25,0 0,0 0,-25 25,0-1,-25-24,25 25,-25-25,25 25,-25-25,25 25,-25-25,0 0,25 25,-24-25,-1 25,0-25,0 24,0-24,1 0,-1-24,25-1</inkml:trace>
  <inkml:trace contextRef="#ctx0" brushRef="#br0" timeOffset="8094.3941">17810 12700,'25'-25,"-25"0,25 25,0 0,-1 0,1 0,0 0,0 0,0 25,-1-25,1 25,0 0,0 0,-25-1,25 1,-25 0,0 0,0 0,0-1,0 1,-25 0,25 0,-25 0,25-1,-25 26,0-25,1 0,-1 24,-25-24,1 25,24-1,-50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6:54:03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1389,'0'0,"-25"0,0 0,0 0,25-25,-24 25,-1 0,25 25,-25-25,50 0,0 0,-1 0,1-25,0 25,0 0,0 0,-1 0,1 0</inkml:trace>
  <inkml:trace contextRef="#ctx0" brushRef="#br0" timeOffset="2905.2515">9649 1240,'-24'0,"-1"0,50 0,-1 0,1 0,0 0,0 0,0 0,-1 0,1 0,0 0,0 0,0-25,24 25,-24 0,0 0,0 0,-1 0,1 0,0 0,0 0,-50 0,0 0,0 0,-24 0,24 0,0 0,0 0,1 0,-1 0,0 0,0 0,0 0,1 0,-1 0,0 0,0 25,0-25,1 0,-1 0,50 0,-1-25,26 25,-25 0,0 0,-1 0,1 0,25-24,-25 24,-1 0,1 0,0 0,0 0,0 0,-1-25,1 25,-50 0,25 25,-24-25,-1 0,0 0,0 0,0 0,1 0,-26 24,25-24,0 0,1 0,-1 0,0 0,0 0,0 0,1 0,-1 0,50 0,-1 0,1 0,0 0,0 0,0 0,-1 0,1 0,0 0,0 0,0 0,-1 0,1 0,0 0,0 0,0 0</inkml:trace>
  <inkml:trace contextRef="#ctx0" brushRef="#br0" timeOffset="20133.6249">5681 3150,'-25'0,"0"0,0 0,25-25,25 25,0 0,0 0,-1 0,1 0,0 0,0-24,0 24,-1 0,1 0,0 0,0 0,0-25,-1 25,1 0,0 0,0 0,-50 0,0 0,0 0,1 0,-1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3:47:23.7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 6201,'0'-25,"-25"25,1 0,24 25,-25 0,25 0,0 0,0-1,0 1,0 0,25-25,-25 25,24-25,1 0,-25-25,25 25,-25-25,25 0,-25 1,0-1,-25 25,0 0,0 0,25 25,-24-25,24 24,0 1,0-50,24 25,-24-24</inkml:trace>
  <inkml:trace contextRef="#ctx0" brushRef="#br0" timeOffset="2840.5818">8508 6573,'25'0,"-25"-25,0 1,0 48,25-24,-25 25,0 0,25 25,-25-26,0 26,25-25,-25 0,0 24,0-24,0 0,0 0,0 0,0-1,0 1,-25 0,25-50,0 0,0-24,0 24,0 0,25 0,-1 0,1 1,0-1,0 0,-25 0,25 0,-1 1,-24-1,25 25,-25-25,-25 25,25-25,0 50,-24 0,24 0,0-1,-25-24,25 50,0-25,0 0,0-1,0 1,0 0,0 0,25 0,-25 0,0-1,24 1,1 0,0-25,0 0,0-25,-1 25,-24-25,25 25,0-24,0-1</inkml:trace>
  <inkml:trace contextRef="#ctx0" brushRef="#br0" timeOffset="3279.5779">8682 6226,'0'0,"0"25,0 0,0-1,25 1,0 0,-1-25,1 0,0 0,-25-25,25 0,-25 1,0-1,0 0,-25 0,25 0,-25 25,0-24,1 24,-1 0,25 24,-25-24,25 25</inkml:trace>
  <inkml:trace contextRef="#ctx0" brushRef="#br0" timeOffset="3925.578">9377 6871,'0'-25,"0"0,24 0,-24 1,0-1,0 0,0 0,25 0,-25-24,0-1,0 25,0 1,0-1,0 0,0 50,-25-25,25 49,0-24,0 25,0-1,0-24,0 0,0 0,25 24,-25 1,0-25,25 0,-25 0,0-1,0 1,25-25</inkml:trace>
  <inkml:trace contextRef="#ctx0" brushRef="#br0" timeOffset="4145.58">9327 6796,'0'0,"25"0,0-24,-1 24,1-25,0 25,0-25,0 25,-1-25,1 0,0 25,0 0,0-24</inkml:trace>
  <inkml:trace contextRef="#ctx0" brushRef="#br0" timeOffset="4490.5727">9252 6548,'-24'0,"-1"25,0-25,0 25,25 0,0 0,-25-1,25 1,0 0,25-25,-25 50,25-26,-25 26,25-50,-25 25,25 25,-1-50,-24 24,25 1,0 0,0 0</inkml:trace>
  <inkml:trace contextRef="#ctx0" brushRef="#br0" timeOffset="4832.5722">9773 6548,'0'0,"25"0,-25-24,25 24,-25 24,25-24,0 25,-25 0,24-25,-24 25,0 0,0-1,0 26,0 0,0-26,0 1,-24 0,-1 0,25 0,-25 0,0-25</inkml:trace>
  <inkml:trace contextRef="#ctx0" brushRef="#br0" timeOffset="5250.5822">10269 6772,'25'0,"0"0,0 0,0-25,0 25,-1 0,1 0,0 0</inkml:trace>
  <inkml:trace contextRef="#ctx0" brushRef="#br0" timeOffset="5458.5882">10369 6921,'25'0,"-1"0</inkml:trace>
  <inkml:trace contextRef="#ctx0" brushRef="#br0" timeOffset="6203.5828">11460 6623,'25'0,"-25"-25,0 50,0 0,0-1,0 1,0 0,0 0,0 0,0-1,0 1,-25-25,25 50,0-75,0 0,0 0,0-24,0 24,0 0,0 0,0 1,0-26,0 25,25 0,-25 1,25 24,-25 24,25-24,-25 25,24-25,-24 25,25 0,0 0,0-1,-25 1,0 0,25 25,-25-26,24 1,-24 0,0 0,0 0,0 0</inkml:trace>
  <inkml:trace contextRef="#ctx0" brushRef="#br0" timeOffset="6453.1586">11435 6846,'0'-25,"25"25,0-25,0 25,0-24,-1 24,1 0,0 0,0-25,24 25,1 0,-25-25</inkml:trace>
  <inkml:trace contextRef="#ctx0" brushRef="#br0" timeOffset="7887.9875">11981 6672,'25'0,"0"0,-25 25,24-25,1 25,0-25,-25 25,0 0,25-25,-25 24,25 1,-25 0,0 0,0 0,-25-25,0 25,0-25,0 0,1 0,-1 0,0 0</inkml:trace>
  <inkml:trace contextRef="#ctx0" brushRef="#br0" timeOffset="8914.1252">12378 6722,'25'0,"-25"-25,0 50,-25-25,0 0,25 25,-25-25,25 25,0-1,-25 1,25 0,0 0,0 0,0 0,0-1,25 1,0-25,0 0,24 0</inkml:trace>
  <inkml:trace contextRef="#ctx0" brushRef="#br0" timeOffset="9371.589">12725 6846,'0'0,"25"0,-25-25,0 0,25 25,-25-24,0-1,25 25,-25-50,0 25,0 1,0-1,0 0,-25 25,25-25,0 50,0 0,0 0,0 24,25-24,-25 25,0-1,0-24,24 0,-24 0,0 0</inkml:trace>
  <inkml:trace contextRef="#ctx0" brushRef="#br0" timeOffset="9622.5821">12725 6772,'25'0,"0"-25,0 25,-1-25,1 25,0 0,0-25,0 25,-1 0,-24-25,25 25,0 0</inkml:trace>
  <inkml:trace contextRef="#ctx0" brushRef="#br0" timeOffset="9964.0626">12676 6573,'0'0,"-25"0,0 0,25 25,-25-25,25 25,0 0,0-1,0 1,0 0,0 25,0-1,0-24,25 0,0 0,-25 0,25 24,-1-49,1 25</inkml:trace>
  <inkml:trace contextRef="#ctx0" brushRef="#br0" timeOffset="10305.5816">13097 6623,'0'0,"25"0,-25-25,25 25,0 0,-1 0,1 25,0 0,0 24,-25-24,0 0,0 0,0-1,0 1,0 0,0 0,-25 0,0 0,0-1,25 1,-24-25</inkml:trace>
  <inkml:trace contextRef="#ctx0" brushRef="#br0" timeOffset="10727.588">13569 6772,'0'0,"0"24,24-24,1-24,0 24,0 0,0 0,-1 0,26-25,-25 25,24 0,-24 0,0-25,0 25,0 0,-1-25</inkml:trace>
  <inkml:trace contextRef="#ctx0" brushRef="#br0" timeOffset="11023.5867">13742 6648,'0'0,"-25"0,1 0,24-25,0 50,0-1,0 1,0 0,0 0,0 0,0-1,0 1,24 25,-24-25</inkml:trace>
  <inkml:trace contextRef="#ctx0" brushRef="#br0" timeOffset="12028.6234">14511 6623,'0'0,"0"-25,0 50,0 0,0 24,0-24,0 0,0 0,0-1,0 1,0 25,0-25,0 0,0-50,0 0,0 0,0 0,-25-24,25-1,0 0,0 26,0-1,0-25,0 25,25 1,0 24,0 0,0 0,-1 0,1 0,-25 24,25-24,-25 25,25-25,-25 25,0 0,0 0,0-1,-25 1,0 0,0 0,1-25,24 25,24-25,1 0,0 0,0 0,0 0,-1 0,1 0,0 0,0 24,0-24,-1 0,1 0,0 0,-25 25,25-25,-25 25,-25-25,25 25,-50 0,26 0,-1-25,0 0,0 24,0-24,1 25,-1-25,0 0,0 0,0 0</inkml:trace>
  <inkml:trace contextRef="#ctx0" brushRef="#br0" timeOffset="12616.5858">15106 6573,'0'0,"25"-25,-25 1,0 48,0 1,0 0,25 25,-25-1,25-24,-25 25,25-26,-1 1,1 0,0-25,0 0,24 0,-24 0,-25-25,25 25,-25-25,0 1,25-1,-25 0,0 0,0 0,-25 1,25-1,-25 0,25 0,-25 25,25-25,-24 25,24-24</inkml:trace>
  <inkml:trace contextRef="#ctx0" brushRef="#br0" timeOffset="13035.6293">15702 6623,'0'0,"25"0,-25-25,0 0,0 0,0 1,24 24,-24-25,0 0,0 0,0 50,0 0,0 0,0 24,25-24,-25 0,0 24,25 1,-25-25,25 24,-25-24</inkml:trace>
  <inkml:trace contextRef="#ctx0" brushRef="#br0" timeOffset="13235.7209">15677 6672,'25'-24,"0"24,-1 0,1-25,0 25,0-25,0 25,24-25,-24 25</inkml:trace>
  <inkml:trace contextRef="#ctx0" brushRef="#br0" timeOffset="13506.5877">15627 6499,'-25'0,"25"25,-24-25,24 24,-25-24,25 25,0 0,0 0,0 0,0-1,0 1,0 25,25-50,-1 25,-24-1,25 1,0-25,0 25</inkml:trace>
  <inkml:trace contextRef="#ctx0" brushRef="#br0" timeOffset="13765.7038">16123 6573,'0'0,"25"0,0 0,-25 25,25 0,-25 0,0-1,0 1,-25 0</inkml:trace>
  <inkml:trace contextRef="#ctx0" brushRef="#br0" timeOffset="16934.5903">8781 7789,'-25'-25,"1"0,24 0,0 0,24 1,1 48,0 1,0 0,-25 0,25 0,-25-1,0 1,0 0,0 0,-25 0,0-1,25 1,-25-25,0 25,25-50,0 0,0 1,0-1,25 25,-25-25,25 25,-25-25,25 0,24 1,-24-1,0 0,0 0,-25 0,0 50,0 0,0 0,0 0,0-1,0 26,25-50,-25 25,0 0,24-25,-24 24,25-24,-25 25,25-25,0 25,0-25,-25-25</inkml:trace>
  <inkml:trace contextRef="#ctx0" brushRef="#br0" timeOffset="17556.5429">8955 7367,'-25'0,"25"25,0 0,0-1,25 1,-25 0,25-25,-25 25,24-25,1-25,0 0,-25 0,0 1,0-1,-25 25,0-25,25 0,-24 25,-1 0</inkml:trace>
  <inkml:trace contextRef="#ctx0" brushRef="#br0" timeOffset="18101.5875">9575 7764,'0'-25,"0"0,25 0,-25 1,25-1,-25 0,0 0,0 0,0 1,0-1,0 50,0-1,0 1,0 25,0-25,0-1,0 26,24 0,-24-26,0 1,0 0,0 0,0 0,0-1</inkml:trace>
  <inkml:trace contextRef="#ctx0" brushRef="#br0" timeOffset="18334.5886">9550 7789,'0'-25,"25"25,-25-25,25 25,0-25,-1 25,26 0,-25-25,0 25</inkml:trace>
  <inkml:trace contextRef="#ctx0" brushRef="#br0" timeOffset="18646.5907">9426 7615,'-25'0,"1"25,24 0,0-1,-25 1,25 25,0-1,0-24,25 0,-25 0,24 0,-24 24,25-24,0 0</inkml:trace>
  <inkml:trace contextRef="#ctx0" brushRef="#br0" timeOffset="18958.5798">9997 7565,'0'0,"0"25,24-25,-24 25,25-25,-25 25,0 0,0-1,25 26,-25-25,-25 24,25 1,-25-25,25 0,-24-1</inkml:trace>
  <inkml:trace contextRef="#ctx0" brushRef="#br0" timeOffset="19503.9457">10443 7789,'0'24,"25"-24,0 0,0 0,-1 0,26 0,-25 0,0 0,-1 0,1 0,0 0,0 0,0 0</inkml:trace>
  <inkml:trace contextRef="#ctx0" brushRef="#br0" timeOffset="20236.218">11311 7714,'0'25,"0"0,0 0,0-1,0 26,-25-25,25 0,0-1,0 1,0 0,0 0,0-50,0 0,0 0,0-24,0-1,0 25,0 1,0-26,0 25,0-24,0 24,25 0,-25 0,25 25,0 0,-25 25,25-25,-25 25,25-25,-1 49,1 1,0 0,0-1,-25-24,25 0,-25 49,0-49</inkml:trace>
  <inkml:trace contextRef="#ctx0" brushRef="#br0" timeOffset="20468.3223">11336 7937,'25'-24,"0"-1,0 25,-1-25,1 25,25-25,-25 25,24-25</inkml:trace>
  <inkml:trace contextRef="#ctx0" brushRef="#br0" timeOffset="20858.5934">11807 7739,'25'-25,"0"25,0 0,-25 25,25-25,-1 25,-24 0,25-25,-25 24,0 1,25 0,-25 0,0 0,0-1,-25-24,25 25,0 0,-25-25,1 0,24-25,0 0</inkml:trace>
  <inkml:trace contextRef="#ctx0" brushRef="#br0" timeOffset="21120.6748">12006 7764,'0'0,"25"-25,-1 0,1 25,-25-25,-25 25,25 25,0 0,0 0,0 0,0-1,0 1,0 0,0 0,25 0,-25-1,25 1,-25 0,25-25,-25 25,25-25</inkml:trace>
  <inkml:trace contextRef="#ctx0" brushRef="#br0" timeOffset="21568.2285">12502 7937,'0'-24,"25"-1,-25 0,25-25,-25 26,0-1,0 0,0 0,0 0,0 1,-25-1,25 50,0-1,25 26,-25-25,0 24,24 1,1 0,-25-26,25 26</inkml:trace>
  <inkml:trace contextRef="#ctx0" brushRef="#br0" timeOffset="21784.7801">12527 7838,'0'-25,"0"1,25 24,-1 0,26-25,-25 25,24-25,-24 25,0 0,0-25</inkml:trace>
  <inkml:trace contextRef="#ctx0" brushRef="#br0" timeOffset="22067.5825">12403 7665,'-25'0,"50"0,-75 0,25 0,0 24,1 1,24 0,0 0,0 0,0 24,0-24,24 25,1-26,0 26,25-25,-26 0,1 0,0-25</inkml:trace>
  <inkml:trace contextRef="#ctx0" brushRef="#br0" timeOffset="22377.5851">12849 7714,'25'0,"-25"-25,25 25,0 0,-1 0,26 25,-50 0,25-25,0 25,-1 0,1-1,-25 1,0 0,25 25,-25-26,0 1,-50 50,50-50</inkml:trace>
  <inkml:trace contextRef="#ctx0" brushRef="#br0" timeOffset="23249.5941">13618 7789,'25'0,"0"0,0 0,-1 0,1 0,0 0,0 0,0-25,-1 25,1 0,25 0</inkml:trace>
  <inkml:trace contextRef="#ctx0" brushRef="#br0" timeOffset="23522.4947">13717 7962,'0'0,"0"25,25-25,0 0,0 0,0-25,-1 25,26 0</inkml:trace>
  <inkml:trace contextRef="#ctx0" brushRef="#br0" timeOffset="24548.61">14710 7789,'0'-25,"0"50,0-1,24 1,-24 0,0 0,0 0,0-1,0 1,0 25,0-25,0 0,0-50,0 0,0 0,-24 0,24 0,0 1,0-26,0 25,0-24,0 24,0 0,24 25,-24-25,25 25,0 0,0 0,0 25,-1-25,1 25,-25 0,25-1,-25 1,0 0,-25-25,25 25,-25-25,1 25,-1-1,50-24,-1 0,1 0,0 0,0 0,0 0,-1 0,26 25,-25-25,0 0,-1 0,-24 25,25-25,-25 25,-25 0,1-25,-1 25,0-25,0 24,0-24,1 0,-1 25,0-25,-25 0,26 0</inkml:trace>
  <inkml:trace contextRef="#ctx0" brushRef="#br0" timeOffset="25401.5846">15330 7714,'0'-25,"0"50,24 0,-24 0,0 0,0-1,25 51,0-50,-25-1,25 1,-25 0,25-25,-1 0,-24 25,25-25,0 0,-25-25,25 25,0-25,-1 0,-24 1,0-26,0 25,0 0,0 1,0-1,-24 0,24 0,-25 0,25 1,-25 24,25-25</inkml:trace>
  <inkml:trace contextRef="#ctx0" brushRef="#br0" timeOffset="25746.5848">15875 7615,'0'-25,"25"25,-25 25,25 0,-25 0,0-1,25 26,-25-25,25 24,-25-24,24 0,-24 0,0 0,0-1,25-24</inkml:trace>
  <inkml:trace contextRef="#ctx0" brushRef="#br0" timeOffset="25962.5945">15851 7813,'0'0,"24"0,-24-24,50 24,-25-25,0 25,-1-25,26 25,-25-25,0 25,-1 0</inkml:trace>
  <inkml:trace contextRef="#ctx0" brushRef="#br0" timeOffset="26255.586">15851 7615,'-25'0,"0"25,0-25,25 25,-25-1,25 1,0 25,0-25,0 24,0-24,25 0,-25 0,25-1,25 1,-26-25,1 25,0-25,0 0</inkml:trace>
  <inkml:trace contextRef="#ctx0" brushRef="#br0" timeOffset="26584.2147">16272 7640,'25'0,"0"0,-25-25,25 25,-25 25,24-25,1 25,0-1,0 1,-25 0,25 25,-25-26,0 26,0 0,0-26,0 1,-25 0,-25 0,50 0</inkml:trace>
  <inkml:trace contextRef="#ctx0" brushRef="#br0" timeOffset="32389.5591">9104 8409,'0'-25,"-25"25</inkml:trace>
  <inkml:trace contextRef="#ctx0" brushRef="#br0" timeOffset="33693.588">7194 5953,'0'0,"0"25,0 0,0 0,0-1,-25 1,25 0,0 25,0-26,0 1,0 25,0-1,0-24,0 0,0 49,0-49,0 50,0-26,0 26,0-26,0-24,25 49,-25-24,0-25,0 49,0-24,25 0,-25 24,0 25,24-24,-24-26,0 26,0-51,0 26,0 0,0-26,25 51,-25-50,0 49,0-49,0 0,0 24,0 1,0-25,25-1,-25 1,0 0,0 0,0 0,0 0,0-1,0 1,0-50,0 1</inkml:trace>
  <inkml:trace contextRef="#ctx0" brushRef="#br0" timeOffset="35507.6026">7491 8136,'0'0,"0"-25,0 50,25-25,0 0,0 0,0 25,-1-25,1 0,0 0,25 0,-26 0,1 0,25 25,-1-25,1 0,-25 0,0 0,-1 0,26 24,0-24,-1 0,-24 25,25-25,-25 0,-1 25,1-25,25 0,-1 0,-24 0,0 0,0 0,24 0,1 0,-25 0,0 25,-1-25,1 0,0 0,0 0,0 0,-1 25,1-25,0 0,0 0,0 0,-1 0,1 0,-25 24,0 1,0 0,0 0,0 0,25-1,-25 1,0 0,0 0,0 0,0 24,0 1,0-1,0 1,0-25,0 24,0 1,0-25,25 0,-25 49,0-24,0-1,0 1,0 0,0 24,0-24,0-1,0 1,0-1,-25-24,25 0,0 0,0-50</inkml:trace>
  <inkml:trace contextRef="#ctx0" brushRef="#br0" timeOffset="36843.5903">9674 9054,'25'25,"-25"-1,25-24,0 0,-1 0,26-24,-25 24,0-25,-1 0,1 0,0-25,0 50,-25-24,0-1,0 0,-25 25,0 0,0 0,1 25,-1-25,25 25,-25-1,0-24,25 25,-25 0,25 0,0 0,-24-25,24 49,0 1,0-25,24 0,-24-1,25-24,-25 25,25-25,0 0,0 0,-1 0,1 0,0 0,25 0,-50-25,24 25,1 0</inkml:trace>
  <inkml:trace contextRef="#ctx0" brushRef="#br0" timeOffset="37230.9021">10046 8731,'25'0,"0"0,0-25,-1 25,1 0,0 0,-25-24,25 24,0 0,-1 0,1 0,0 0</inkml:trace>
  <inkml:trace contextRef="#ctx0" brushRef="#br0" timeOffset="38855.7273">10592 8582,'0'25,"0"0,0 0,0 0,0-1,0 1,0 0,0 0,0 0,0-1,0 26,0-75,0 0,0 1,0-1,0 0,0 0,0 0,25 25,-25-24,0-1,25 25,-25-25,24 0,-24 0,25 25,-25-24,25 24,0 24,0 1,-25 0,24 0,-24 0,25 24,-25-24,25 0,-25 0,25-1,-25 1,0 0,25 0,-25 0,0-1,24 1,-24 0</inkml:trace>
  <inkml:trace contextRef="#ctx0" brushRef="#br0" timeOffset="39120.602">10691 8855,'25'0,"0"-25,0 25,-1 0,1-24,0 24,0 0,0 0,-1 0</inkml:trace>
  <inkml:trace contextRef="#ctx0" brushRef="#br0" timeOffset="39578.5974">11138 8855,'0'0,"0"-25,0 1,0-1,0 0,0 0,0 0,0 1,0-1,0 0,-25 25,25 25,25-25,-25 49,0-24,24 25,-24-1,25-24,-25 0,0 0,0 0,25-1,-25 1</inkml:trace>
  <inkml:trace contextRef="#ctx0" brushRef="#br0" timeOffset="39844.6048">11088 8830,'0'-24,"25"24,0-25,-1 25,1 0,0-25,0 25,0 0,-1 0,1 0</inkml:trace>
  <inkml:trace contextRef="#ctx0" brushRef="#br0" timeOffset="48026.5463">11981 8533,'0'-25,"-25"25,25-25,-25 25,1 0,-1 0,0 0,0 0,25-25,-25 25,1 0,-1 0,0 0,25 25,25 0,-25 0,25 0,-25-1,0 1,24 25,-24-1,25 26,0-50,-25 49,0-49,25 0,-25-1,0 1,25 25,-25 0,0-1,0 1,24-25,-24-1,0 1,0 0,0 0,0 0,0 24,0-24,0 0,25 0,-25-1,0 1,0 0,0 0,25-25,0 0,0 0,-1 0,1 0,0 0,0 0,0 0,-1 0,1 0,0 0,0 0,-25-25,25 25,-1 0,1 0,0 0</inkml:trace>
  <inkml:trace contextRef="#ctx0" brushRef="#br0" timeOffset="48675.265">11857 8632,'0'-25,"25"25,0-25,-1 25,1 0,0 0,0-24,0 24,-1 0,1 0,0 0,0 0,0-25</inkml:trace>
  <inkml:trace contextRef="#ctx0" brushRef="#br0" timeOffset="60558.0192">12477 8979,'0'-25,"25"25,0 0,0 0,-1 0,-24 25,25-25,0 25,-25 0,25 0,-25 0,0-1,0 1,0 0,0 0,-25-25,25 25,-25-25,0 24,1-24,-1 0,25-24,-25 24,25-25</inkml:trace>
  <inkml:trace contextRef="#ctx0" brushRef="#br0" timeOffset="60963.488">12750 9004,'0'0,"0"-25,25 25,-25-25,0 50,0 0,-25 0,25 0,0 0,0-1,0 1,0 0,0 0,0 0,0-1,25 1,0-25,-1 0,1 0,0 0</inkml:trace>
  <inkml:trace contextRef="#ctx0" brushRef="#br0" timeOffset="61598.7795">12676 8682,'0'24,"0"1,24-25,-24 25,0 0,25-25,-25 25,25-25,0 0,-25-25,25 25,-25-25,0 0,0 0,-25 25,25-24,-25 24,0 0,0 0,1 0</inkml:trace>
  <inkml:trace contextRef="#ctx0" brushRef="#br0" timeOffset="62299.6106">13172 9128,'0'-25,"0"1,0-1,0 0,0 0,24 25,-24-25,0 0,0 1,0-1,0 0,0 0,0 50,0 0,0 0,0-1,0 1,0 25,0 0,0-26,0 1,0 0,25 0,-25 0</inkml:trace>
  <inkml:trace contextRef="#ctx0" brushRef="#br0" timeOffset="62534.6147">13147 9079,'-25'0,"50"-25,0 25,-1 0,-24-25,25 25,0 0,0 0,0-25</inkml:trace>
  <inkml:trace contextRef="#ctx0" brushRef="#br0" timeOffset="62879.9185">13023 8930,'0'24,"-25"-24,25 25,0 0,0 0,0 0,0 0,0-1,0 1,0 0,0 0,0 0,0-1,25-24,-25 25,25-25,-1 0</inkml:trace>
  <inkml:trace contextRef="#ctx0" brushRef="#br0" timeOffset="63269.6118">13420 8979,'0'-25,"24"25,1 0,0 25,0 0,0 0,-25 0,0 0,0 24,0-24,0 0,0 0,-25-1,25 1,-25 0,0-25</inkml:trace>
  <inkml:trace contextRef="#ctx0" brushRef="#br0" timeOffset="93377.6234">13965 9128,'-24'0,"-1"0,50 0,-1 0,1-25,0 25,0 0,0 0,-1 0,1 0,0 0</inkml:trace>
  <inkml:trace contextRef="#ctx0" brushRef="#br0" timeOffset="94023.6292">14437 9054,'24'0,"-24"25,0-1,0 1,0 0,0 0,0 0,-24-25,-1 0,25-25,0 0,0 0,0 0,0 1,0-1,25 0,-25 0,0 0,0 0,24 50,1-25,-25 25,25 0,-25 0,25 0,-25-1,0 1,25 0,-25 0,0 0,0-1,0 1,0 0</inkml:trace>
  <inkml:trace contextRef="#ctx0" brushRef="#br0" timeOffset="94286.6313">14337 9227,'0'-24,"25"24,0 0,-25-25,25 25,0 0,-1 0,26 0,-25-25</inkml:trace>
  <inkml:trace contextRef="#ctx0" brushRef="#br0" timeOffset="94645.7415">14784 9079,'25'0,"0"0,-1 0,1 24,0-24,-25 25,25-25,-25 25,0 0,0 0,0-1,0 1,-25 0,25 0,-25-25</inkml:trace>
  <inkml:trace contextRef="#ctx0" brushRef="#br0" timeOffset="95004.322">14958 9103,'24'-24,"1"-1,-25 0,0 0,-25 25,25 25,0 0,0 0,0-1,0 1,0 0,0 0,0 0,0-1,0 1,25 0,-25 0,25-25,-25 25,25-25,0 0</inkml:trace>
  <inkml:trace contextRef="#ctx0" brushRef="#br0" timeOffset="95489.6356">15578 9178,'0'-25,"0"0,0 0,0 1,-25 24,25-25,0 0,-25 25,25-25,0 50,25 0,-25 0,0-1,0 1,25 0,-25 25,0-26,24 1,-24 0</inkml:trace>
  <inkml:trace contextRef="#ctx0" brushRef="#br0" timeOffset="95710.628">15503 9178,'0'-25,"25"25,-25-25,25 25,0 0,-1-25,1 25,0-24</inkml:trace>
  <inkml:trace contextRef="#ctx0" brushRef="#br0" timeOffset="96021.6244">15280 9054,'0'0,"-25"25,0-1,1 1,24 0,0 0,24 0,1-1,-25 1,25 0,25 0,-26 0,1-25,0 24</inkml:trace>
  <inkml:trace contextRef="#ctx0" brushRef="#br0" timeOffset="96302.3704">15727 9103,'24'0,"1"0,-25 25,25-25,-25 25,25 0,0 0,-25-1,0 1,0 0,0 0,0 0,-25-1</inkml:trace>
  <inkml:trace contextRef="#ctx0" brushRef="#br0" timeOffset="96940.0559">16049 8830,'0'0,"0"-24,25 24,-25-25,0 0,25 25,-25 25,24 0,-24-1,25 26,-25 0,25-26,-25 1,0 25,25-25,-25 0,0-1,25 26,-1 0,-24-26,25 1,-25 0,25 0,-25 0,25-1,-25 1,0 0,25 0,-25 0,24-1,-24 1,0 0,-24 0,-1-25,0 25,0-25,0 0,1 0,-1 0,0 0,0 0,0 0,1 0,-1 0</inkml:trace>
  <inkml:trace contextRef="#ctx0" brushRef="#br0" timeOffset="97474.634">16719 9227,'0'-24,"25"24,-1 0,1-25,0 25,0 0,0 0,-1 0,1 0,0-25</inkml:trace>
  <inkml:trace contextRef="#ctx0" brushRef="#br0" timeOffset="97722.6359">16793 9351,'-25'0,"50"0,0 0,0 0,0-24</inkml:trace>
  <inkml:trace contextRef="#ctx0" brushRef="#br0" timeOffset="98549.6337">18108 9103,'0'0,"0"25,25-25,-1 0,1 0,0 0,0 0,24-25,-24 25,0 0,0-24,0 24,-1-25,-24 0,0 0,0 0,0 0,-24 1,-1 24,0 0,0 0,-24 0,-1 0,25 24,-24 1,24-25,0 25,-25 25,50-1,-24-24,24 0,0 0,0 0,0-1,24 1,1-25,0 0,0 0,0 0,-1 0,26 0,0-25</inkml:trace>
  <inkml:trace contextRef="#ctx0" brushRef="#br0" timeOffset="98907.6259">18157 8682,'25'0,"0"0,0 0,24-25,-24 25,25 0,-25 0,24-25</inkml:trace>
  <inkml:trace contextRef="#ctx0" brushRef="#br0" timeOffset="99472.6267">18753 8533,'0'25,"0"-1,-25 1,25 25,0-25,0-1,0 1,0 0,0 0,0-50,0 0,0-24,25 24,-25-50,24 51,-24-26,0 25,0 0,0 1,25 24,0 24,-25 1,25 0,-25 0,25 0,-25-1,25 1,-25 0,24 0,-24 0,25-1,-25 1,0 0,25-25,-25 25</inkml:trace>
  <inkml:trace contextRef="#ctx0" brushRef="#br0" timeOffset="99706.6321">18728 8731,'0'-25,"25"1,-1 24,1 0,0 0,0-25,0 25,0 0,-1 0</inkml:trace>
  <inkml:trace contextRef="#ctx0" brushRef="#br0" timeOffset="100063.6324">19150 8409,'-25'0,"25"-25,0 50,0 0,0-1,0 1,0 0,0 0,0 0,25-1,-25 26,24-25,-24 0,25-1,0 1,-25 0,25-25,0 25,-1-25</inkml:trace>
  <inkml:trace contextRef="#ctx0" brushRef="#br0" timeOffset="100375.667">19026 8558,'24'0,"1"0,0 0,0 0,0 0,-1 0,26 0,-25 0,24 0</inkml:trace>
  <inkml:trace contextRef="#ctx0" brushRef="#br0" timeOffset="101928.6327">19522 8979,'0'-25,"0"50,-25 0,25 0,0 0,0 0,0 24,0-24,0 0,0 24,0-24,0-50,0-24,0 24,0 0,0 0,-25-49,25 49,0 0,0 0,25 1,0 24,-1 0,1 0,0 0,-25 24,25-24,-25 25,25 0,-25 0,0 0,0 0,-25-1,25 1,-25-25,0 25,25 0,-25-25,50 0,0 0,0 0,0 0,-1 25,1-25,0 0,0 0,0 24,-1-24,1 25,-25 0,-25-25,1 25,-1-25,-25 25,1-25,-1 0,25 24,0-24,1 0,-1 0,0 0</inkml:trace>
  <inkml:trace contextRef="#ctx0" brushRef="#br0" timeOffset="102399.6309">20067 9054,'0'-25,"0"50,0 0,-24-1,24 1,0 25,24-25,-24-1,25 1,0 0,0-25,0 25,-1-25,1 0,25 0,-25 0,-25-25,24 25,1-25,-25 0,0 1,25 24,-25-50,0 25,-25 25,0-25,25 1,-24 24,-1-25</inkml:trace>
  <inkml:trace contextRef="#ctx0" brushRef="#br0" timeOffset="102710.6398">20712 8954,'0'25,"0"0,25 0,-25 25,0-26,25 1,-25 0,0 0,0 0,0-1,0 1</inkml:trace>
  <inkml:trace contextRef="#ctx0" brushRef="#br0" timeOffset="102932.2984">20663 9128,'24'0,"1"0,0-25,0 25,0 0,-25-24,24 24,26 0,-25-25</inkml:trace>
  <inkml:trace contextRef="#ctx0" brushRef="#br0" timeOffset="103231.6282">20613 8979,'-25'0,"0"0,25 25,-24-25,24 25,0 0,-25 0,25-1,0 26,0-25,25 24,-25-24,24 0,1 0,25 0</inkml:trace>
  <inkml:trace contextRef="#ctx0" brushRef="#br0" timeOffset="103562.6282">21109 9079,'0'-25,"25"25,-25 25,25-1,-25 1,25 0,-25 0,0 0,0-1,-25 26,0-25,0 0,0-1</inkml:trace>
  <inkml:trace contextRef="#ctx0" brushRef="#br0" timeOffset="111990.6446">6053 10691,'0'25,"-25"-25,25 24,0 1,0 0,25-25,-25 25,24-25,-24 25,25-25,-25 24,25-24,-25-24,25 24,-25-25,0 0,-25 0,25 0,-25 25,0-24,25-1,-24 25,-1 0,0 0,25 25</inkml:trace>
  <inkml:trace contextRef="#ctx0" brushRef="#br0" timeOffset="112876.6416">5904 11187,'25'0,"-25"-25,24 25,-24 25,25-25,0 25,-25 0,25-25,-25 24,0 1,25 0,-25 0,0 0,0-1,0 1,-25-25,25 25,0 0,-25-25,0 49,0-24,1-25,-1 25,0-25,0 0,0 0,25-25,-24 25,24-25</inkml:trace>
  <inkml:trace contextRef="#ctx0" brushRef="#br0" timeOffset="113502.6436">6276 11187,'-25'0,"0"0,25 25,-24-25,-1 25,0-25,25 24,-25 1,25 0,0 0,-25-25,25 25,0-1,0 1,0 0,25 0,-25 0,25-25,0 24,-25 1,25-25,-1 0,1 0,0 0,0 0,0 0,-1 0,1 0</inkml:trace>
  <inkml:trace contextRef="#ctx0" brushRef="#br0" timeOffset="115791.5001">12254 11212,'0'-25,"0"50,25-25,-1 25,1-25,-25 24,25-24,-25 25,25 0,-25 0,0 0,0-1,25-24,-25 25,0 0,0 0,-25 0,0-1,0-24,25 25,-25-25,1 0,-1 0,0 0,25-25</inkml:trace>
  <inkml:trace contextRef="#ctx0" brushRef="#br0" timeOffset="116289.9389">12527 11162,'0'-25,"-25"50,0 0,25 0,0 0,-25-25,25 24,0 1,0 0,0 0,0 0,0-1,0 1,25-25,0 25,0-25,0 25,-1-25,1 0,0 0,0 0,0 0,-1 0</inkml:trace>
  <inkml:trace contextRef="#ctx0" brushRef="#br0" timeOffset="116933.6421">12427 10864,'-24'0,"24"25,0 0,0 0,0 0,0-1,0 1,24-25,-24 25,25 0,0-25,0 0,0 0,0 0,-25-25,0 0,0 0,0 1,0-1,-25 0,0 0,0 25,0-25,0 50,1-25,24 25,-25-25</inkml:trace>
  <inkml:trace contextRef="#ctx0" brushRef="#br0" timeOffset="120084.6455">17959 11137,'25'0,"-25"25,25-25,-25 25,24 0,-24 0,25-25,-25 24,25 1,-25 0,0 0,0 0,25-25,-25 24,0 1,0 0,-25 0,0 0,0-1,1-24,24 25,-25-25,25-25</inkml:trace>
  <inkml:trace contextRef="#ctx0" brushRef="#br0" timeOffset="120569.645">18281 11237,'25'-25,"-50"25,1 0,-1 25,25-1,-25-24,25 25,0 0,-25-25,25 25,0 0,0-1,0 1,0 0,0 0,0 0,25-1,0-24,-25 25,25-25,-1 0,1 0,0 0,0-25</inkml:trace>
  <inkml:trace contextRef="#ctx0" brushRef="#br0" timeOffset="121161.6457">18133 10939,'0'25,"0"-1,0 1,-25 0,25 0,0 0,25-25,-25 24,24-24,1 0,0 0,0 0,0 0,-1-24,1-1,-25 0,0 0,-25 25,25-25,-24 1,-1-1,0 25,0 0,0 0</inkml:trace>
  <inkml:trace contextRef="#ctx0" brushRef="#br0" timeOffset="151182.6544">17116 11981,'24'0,"1"0,0 0,0 0,0 0,-1 0,26 0,-25 0,24 0,1 0,0 0,-26 0,1 0,25 0,-25 0,-1 0,1 0,0 0,0 0,0 0,49 0,-24 0,-1 0,1 0,-25 0,24-25,1 25,0 0,-26 0,26 0,-25 0,0 0,-1 0,1 0,0 0,0 0,0 0,-1 0,1 0,0 0,25 0,-26 0,1 0,0-25,0 25,0 0,24 0,-24 0,0 0,0 0,24 0,-24 0,0 0,0 0,0 0,-1 0,1 0,25 0,-25 0,-1-25,1 25,0 0,0 0,0 0,24-25,-24 25,0 0,24 0,-24 0,25-24,-1 24,1 0,-25 0,0 0,24 0,1 0,-25 0,-1 0,26-25,-25 25,24 0,-24 0,0 0,0 0,25-25,-1 25,1 0,-25 0,-1 0,1 0,25-25,-1 25,1 0,-25 0,0 0,-1 0,1-25,0 25,25 0,-26 0,1 0,25 0,-1-24,-24 24,0 0,0 0,0 0,-1 0,26 0,-25-25,0 25,-1 0,1 0,0 0,0 0,0 0,0 0,-1 0,1-25,0 25,0 0,0 0,-1 0,1 0,-25-25,25 25,0 0,0 0</inkml:trace>
  <inkml:trace contextRef="#ctx0" brushRef="#br0" timeOffset="762365.753">8409 17487,'0'25,"0"-50,25 25,-25-25,0 1,25 24,-25-25,0 0,25 25,-25-25,24 25,-24-25,25 25,-25-24,0-1,25 25,-25-25,0 50,25-25,-25 25,0-1,25 1,-25 0,24-25,-24 25,0 0,0-1,25-24,-25 25,0 0,0 0,25-25,-50 0,25-25</inkml:trace>
  <inkml:trace contextRef="#ctx0" brushRef="#br0" timeOffset="763077.4604">8484 17462,'0'0,"0"-24,24 24,1 0,-25 24,25-24,0 0,0 0,-25-24,24 24,1 0</inkml:trace>
  <inkml:trace contextRef="#ctx0" brushRef="#br0" timeOffset="765044.758">8211 17388,'25'0,"-1"0,1 0,0 0,0 0,0 0,-1 0,1 0,-50 0,1-25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3:52:28.5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1340 2729,'0'0,"-25"0,0 0,25-25,25 25,0 25,0-25,-1 0,1 24,0-24,0 0,-25 25,25-25,-1 0,-24 25,25-25,-25 25,25-25,-25 25,25-25,-25 24,0 1,0 0,0 0,-25-25,0 25,0-1,1 1,-1 0,0-25,25 25,-25-25,0 0,1 0</inkml:trace>
  <inkml:trace contextRef="#ctx0" brushRef="#br0" timeOffset="596.0017">1637 2729,'0'0,"0"24,0 1,-24-25,24 50,0-25,-25-1,25 26,0-25,0 0,0 24,25-24,-25 0,0 0,24-25,-24 24,25 1,0-25,0 0,0 0,-1 0,-24-25,25 25,-25-24,25 24,-25-25</inkml:trace>
  <inkml:trace contextRef="#ctx0" brushRef="#br0" timeOffset="1305.3817">1439 2406,'0'25,"0"0,0-1,0 1,0 0,25-25,-25 25,25-25,-1 25,1-25,0 0,-25-25,25 25,-25-25,0 0,25 0,-25 1,-25 24,25-25,-25 0,0 25,0-25,1 25,-1 25,0 0,25 0</inkml:trace>
  <inkml:trace contextRef="#ctx0" brushRef="#br0" timeOffset="491496.1995">3200 15329,'0'-25,"-25"25,1 0,-1 0,25-24,-25 24,25 24,-25-24,25 25,-25 0,25 0,0 0,0 0,0-1,0 1,0 0,0 0,0 0,0-1,25 1,-25 0,0 0,25 0,-25-1,0 1,25 0,-25 0,0 0,25-25,-1 0,1 0,0-25,0 25,0-25,-25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4:02:23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8731,'0'0,"25"0,0 0,-25-25,24 25,1 0,0 0,0 0,0 0,-1 0,-24 25,0-25,25 0,0 0,-25 25,25-25,-25 25,25-25,-25 25,24-25,-24 24,25-24,-25 25,25-25,-25 25,0 0,0 0,0-1,0 1,0 0,0 0,0 0,0 0,0-1,-25 1,0-25,1 0,-1 0,0 0,0 0,0 0,1 0,-1 0,0 0,0 0,25-25,-25 25</inkml:trace>
  <inkml:trace contextRef="#ctx0" brushRef="#br0" timeOffset="2510.7663">12055 9947,'25'0,"0"0,0 0,0 0,-1 0,1 0,0 24,0-24,0 0,-25 25,24-25,-24 25,25 0,-25 0,25 0,-25-1,25 1,-25 0,0 0,0 0,0-1,0 1,-25-25,0 25,0-25,25 25,-24-25,-1 0,0 25,0-25,0 0,1 0,-1 0,0 24,0-24,0 0,1 0,-1 0,25-24,-25 24,0 0</inkml:trace>
  <inkml:trace contextRef="#ctx0" brushRef="#br0" timeOffset="3921.4265">12130 9798,'0'25,"25"-1,-25 1,0 0,0 0,0 0,0-1,0 1,0 0,0 0,0 0,0 0,24-1,-24 1,0 0,0 0,0 0,0-1,0 1,0 0,0 0,0 0,25-25,-25 24,0 1,0 0,0 0,0 0,0-1,0 1,25 0,-25 0,0 0,0-1,0-48</inkml:trace>
  <inkml:trace contextRef="#ctx0" brushRef="#br0" timeOffset="7613.3095">15975 9773,'-25'0,"25"-25,0 50,0 0,0 0,0-1,0 1,0 0,25-25</inkml:trace>
  <inkml:trace contextRef="#ctx0" brushRef="#br0" timeOffset="8757.298">16024 10368,'0'25,"0"0,0 0,0 0,0-1,0 1</inkml:trace>
  <inkml:trace contextRef="#ctx0" brushRef="#br0" timeOffset="15724.0132">19745 11410,'-25'25,"50"-25,0 0,-1 0,1 0,0 0,0 0,0 0,0 0,-1 0,1 0</inkml:trace>
  <inkml:trace contextRef="#ctx0" brushRef="#br0" timeOffset="16439.0046">19695 11733,'25'0,"0"0,0 0,-1 0,1 0,-25-25,25 25,0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6:57:15.9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19844 3994,'0'24,"0"1,0 25,0-1,0 1,0-25,0-50,0 0,0 0,0-49,0 24,0 26,0-1,0-25,0 25,0 1,0-1,0 50,0-1,0 1,0 0,0 0,0 0,0-1,0 26,0 0,0-26,25 26,-25-25,25-25,-25-25,0 0,0 0,0 1,0-26,0 25,0-49,0 49,0 0,0 50,0 25,0-1,0 1,0-25,0-1,0 1,25 0,-25 0,24-25,-24 25,25-25,0-25,-25 0,0 0,25-24,-25-1,0 25,0 0,0-24,0 24,0 0,-25 0,25 1,0 48,0 1,0 0,0 0,0 24,0-24,-25 0,25 0,0 0,0-1,25-24,-25 25,0-50,25 1,0-26,-1 0,-24 26,0-26,0 0,0 1,0 24,0 0,0 50,0 0,0 0,0-1,0 1,0 0,0 25,0-26,0 1,0-74,0-1,0 25,0-24,0 24,0 0,0 0,0 0,0 1,0 48,0 1,-24 25,24-25,0-1,0 1,0 0,0 0,0 0,0-50,0-25,0 25,0 1,0-1,0 0,0-25,0 26,24 24,-24-25,0 0,0 0,0 50,0 0,0 24,0-24,0 25,0-25,0-1,0-48,0-1,0-25,0 25,0-24,0 24,25 0,-25 0,0 0,0 1,25 24,-25-25,25 25,0 0,-1 0,1 0,-25 25,25-25,-25-25,25 25,-25-25,0 50,-25-25,0 0,25 25,-25-1,1-24,24 25,-25-25,25 25,-25 0,0 0,25 0,-25-25,25 24,0 1,0 0,-24-25,24 25,24-25,1 0,0 0,25-25,-26 0,1 25,0 0,-50 25,25 0,-25-25,1 25,-26-1,25 1,25-50,25 25,0-24,0-1,-25 0,24 25,-48 25,-1-25,0 0,25 25,-25-1,0-24,25 25,-24-25,48 0,1 0,0 0,25-25,-26 1,1 24,0-25,-50 25,0 25,1-25,-1 24,0-24,0 25,25 0,-25 0,1-25,24 25,-25-1,0 1,-25 0,26 0,-1-25,0 25,0-25,0 0,25-25,0 0,-25 25,25-25,0 0,0 1,-24 24,24-50,0 75,0 0,-25-1,25 26,0 0,0-26,0 1,25-25,-25-25,24 1,-24-1,0 0,0-25,0 26,0-1,0 0,25 25,-25-25,0 0,25 50,-25 0,0 0,25 0,-25-1,0 1,0 0,0 0,25-25,-25-25,0 0,0 0,25-24,-25 24,0 0,0 50,24-25,-24 25,0 0,0-50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7T07:07:12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17413 7317,'0'25</inkml:trace>
  <inkml:trace contextRef="#ctx0" brushRef="#br0" timeOffset="267.2414">17438 7665,'0'24,"0"1</inkml:trace>
  <inkml:trace contextRef="#ctx0" brushRef="#br0" timeOffset="552.2581">17438 7962,'0'25,"25"-25,-25 25,0 0</inkml:trace>
  <inkml:trace contextRef="#ctx0" brushRef="#br0" timeOffset="850.0257">17512 8260,'0'25,"0"0,0-1</inkml:trace>
  <inkml:trace contextRef="#ctx0" brushRef="#br0" timeOffset="2039.4063">17264 8533,'0'-25,"0"0,25 25,0 0,0 0,0 0,-25 25,24-25,-24 25,25 0,-25-1,0 1,0 0,0 0,0 0,0-1,-25-24,25-24,25-1,0 25,0-25,0 0,-1 25,1-25,0 1,0-1,0 25,-25-25,0 50,0 0,-25-25,25 24,0 1,0 0,-25-25,25 25,0 0,0-1,0 1,50 0,-26-25,1 0</inkml:trace>
  <inkml:trace contextRef="#ctx0" brushRef="#br0" timeOffset="21411.8008">17537 8260,'0'-25,"0"50,25-25,0 0,-25-25,25 25,-25-25,0 1,0-1,-25 25,0 0,25 25,0-1,0 1</inkml:trace>
  <inkml:trace contextRef="#ctx0" brushRef="#br0" timeOffset="22323.8221">17810 8508,'0'0,"25"0,0 25,-25 0,25-1,-25 1,0 0,0 0,0 0,0-50,0 0,0 0,0 0,0 1,24 24,-24-25,25 25,0 0,0 0,-25 25,0-1,25 1,-25 0,0 0,0 0,0-1,0 1</inkml:trace>
  <inkml:trace contextRef="#ctx0" brushRef="#br0" timeOffset="22618.1907">18182 8632,'25'0,"0"0,0 0,-25-25,24 25</inkml:trace>
  <inkml:trace contextRef="#ctx0" brushRef="#br0" timeOffset="22928.2486">18381 8508,'-25'0,"25"25,0 0,0-1,25-24,-25 25,0 0,0 0,0 0</inkml:trace>
  <inkml:trace contextRef="#ctx0" brushRef="#br0" timeOffset="23333.4273">18604 8384,'25'0,"-25"-25,24 25,-24 25,25 0,-25 0,0-1,25 1,-25 0,0 0,0 24,-25-24,25 25,-25-25,1-1,24 1</inkml:trace>
  <inkml:trace contextRef="#ctx0" brushRef="#br0" timeOffset="24711.6724">17909 8384,'-24'0,"-1"0,25 25,-25 0,25 24,0-24,0 0,-25 24,25-24,0 0,0 0,0 0,25-25,0 24,-25 1,25-25,-25 25</inkml:trace>
  <inkml:trace contextRef="#ctx0" brushRef="#br0" timeOffset="25303.4214">18852 8607,'0'-25,"25"1,-25-1,0 0,0 0,0 0,0 1,0-1,0 50,25-25,-25 24,0 1,0 0,0 0,0 24,0-24,24 0,-24 0,0 0</inkml:trace>
  <inkml:trace contextRef="#ctx0" brushRef="#br0" timeOffset="25567.4383">18852 8582,'-25'0,"25"-24,25 24,0-25,0 25,-1-25,1 25,0 0,0 0</inkml:trace>
  <inkml:trace contextRef="#ctx0" brushRef="#br0" timeOffset="26080.4986">19398 8558,'0'0,"0"-25,24 25,1 0,0 0,0-25,0 25,-1 0,1 0,0 0,-25-25</inkml:trace>
  <inkml:trace contextRef="#ctx0" brushRef="#br0" timeOffset="26343.5298">19422 8657,'0'25,"25"-25,0-25,0 25,0 0,-1 0</inkml:trace>
  <inkml:trace contextRef="#ctx0" brushRef="#br0" timeOffset="27124.42">20191 8384,'0'-25,"25"25,0 0,0 25,-25 0,25 0,-25-1,0 1,0 25,-25-25,25-1,-25-24,25-24,0-1,0 0,25 0,0-24,-1 49,1-25,0 25,-25-25,25 25,0-25,-1 25,-24-25,-24 50,24 0,-25 0,25 0,0-1,0 26,0-25,0 24,0-24,25-25,-1 0,1 0</inkml:trace>
  <inkml:trace contextRef="#ctx0" brushRef="#br0" timeOffset="27636.4252">20563 8458,'25'0,"0"0,-25 25,25-25,-25 25,25 0,-25 0,0-1,-25-48,25-1,25 25,-25-25,24 25,1 0,-25-25,25 25,0 0,-25 25,0 0,0 0,25-25,-25 24,0 1,0 0,0 0</inkml:trace>
  <inkml:trace contextRef="#ctx0" brushRef="#br0" timeOffset="28068.4288">21109 8409,'0'-25,"0"0,0 0,0 1,0-1,0 0,0 0,0 50,0 0,0 0,0-1,25 26,-25-25,0 0,25-1,-25 1</inkml:trace>
  <inkml:trace contextRef="#ctx0" brushRef="#br0" timeOffset="28321.4204">21035 8359,'25'-25,"-1"25,-24-24,25 24,0 0,0-25,0 25,-1 0,-24-25,25 25,0 0,0 0,0 0</inkml:trace>
  <inkml:trace contextRef="#ctx0" brushRef="#br0" timeOffset="28661.4274">21060 8210,'0'0,"-25"0,0 0,25-24,-25 24,0 0,25 24,-24 1,-1-25,25 25,-25 0,25 24,0-24,0 0,0 0,0 24,0-24,25 0,0 0,-25 0,24-25,1 24,0-24,25 0,-26 0</inkml:trace>
  <inkml:trace contextRef="#ctx0" brushRef="#br0" timeOffset="29003.7723">21456 8260,'0'-25,"25"0,0 50,0 0,-25 0,0 0,0-1,0 26,-25-25,25 0,0-1,-25 1,-24 25,-1-1</inkml:trace>
  <inkml:trace contextRef="#ctx0" brushRef="#br0" timeOffset="30072.1663">21134 8161,'0'-25,"-25"25,25 25,0 0,0-1,0 1,0 0,0 0</inkml:trace>
  <inkml:trace contextRef="#ctx0" brushRef="#br0" timeOffset="33619.8356">17636 8186,'-24'0,"-1"0,25 24,0 1,0 0,0 0,25-25,-1 0,-24-25,25 25,-25-25,0 0,25 25,-25-24,-25-1,0 25,1 0,-1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2-20T03:50:5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11857 3026,'0'0,"0"-25,0 1,0-1,-25 25,25-25,0 0,0 50,0 0,0 0,0-1,0 1,25 0,-25 0,0 0,0 24,0-24,0 0,0 0,0-1,0 1,0 0,0 0,0 0,0-1,0 1,0-50,0 1,0-1,0 0,0 0,0 0,0 1,-25-1,25 0,0 0,0 0,0 1,0-1,0 0,0 0,25 0,-25 1,25-1,-25 0,25 25,-25-25,24 25,1 25,0 0,0 0,-25-1,25 1,-25 0,24 0,-24 0,0 24,25-24,-25 0,25 0,-25-1,0 1,25 0,-25 0,0 0,25-1,-25 1,0 0,0 0</inkml:trace>
  <inkml:trace contextRef="#ctx0" brushRef="#br0" timeOffset="211.7222">11832 3349,'25'-25,"0"25,-25-25,25 25,-1 0,-24-25,25 25,0-25,0 25,0 0,-25-24</inkml:trace>
  <inkml:trace contextRef="#ctx0" brushRef="#br0" timeOffset="535.9607">12427 3150,'0'-25,"25"25,0 0,0-24,0 24,0-25,-1 25,1 0</inkml:trace>
  <inkml:trace contextRef="#ctx0" brushRef="#br0" timeOffset="744.2565">12477 3349,'-25'0,"50"0,-25-25,25 25,0-25,0 25</inkml:trace>
  <inkml:trace contextRef="#ctx0" brushRef="#br0" timeOffset="2649.9096">13494 1860,'0'-24,"-25"24,25-25,-25 25,25-25,-24 25,-1-25,0 25,0 0,0 0,25-25,-24 25,-1 0,0 0,0 0,25-24,-25 24,1 0,-1 0,25 24,-25-24,25 25,0 0,0 0,0 0,0-1,0 1,0 0,0 0,0 0,0-1,0 1,0 0,0 0,0 24,0-24,25 0,-25 25,0-26,0 1,0 25,0-25,0-1,25 1,-25 0,0 0,0 0,0-1,0 1,24 0,-24 0,0 24,0-24,25 0,-25 0,0 0,0 0,0-1,25 1,-25 0,0 0,0 0,0-1,0 1,0 0,25 0,-25 0,0-1,0 1,0 0,0 0,25 0,-25-1,0 1,0 25,0-25,0-1,0 1,0 0,0 0,0 0,0-1,0 1,0 0,0 0,0 0,0-1,0 1,24 0,-24 0,0 0,0-1,0 1,0 0,25 0,-25 0,0 0,0-1,0 1,25 0,-25 0,0 0,0-1,0 26,0-25,0 0,0-1,25 26,-25-25,0 0,0-1,0 1,0 25,0-25,0-1,0 1,0 0,0 0,0 0,0 24,0-24,0 0,0 0,0-1,0 26,0-25,0 0,0 24,0-24,0 0,0 24,0-24,0 0,0 0,0 25,0-26,0 1,0 0,0 0,0 0,0-1,0 26,0-25,0 0,0-1,0 1,0 0,0 0,0 0,0-1,0 1,0 25,0-25,-25-1,25 1,0 0,0 0,0 0,0-1,0 1,0 0,0 0,0 0,0-1,0 1,25-25,-25-25,25 25,-1 0,1 0,0 0,0 0,0 0,0-24,-1 24,1 0,0 0,0 0,0 0,-1-25,1 25,0 0,0 0,0 0,-1 0,1 0,0 0,-25 25,25-25,-25-25,-25 0</inkml:trace>
  <inkml:trace contextRef="#ctx0" brushRef="#br0" timeOffset="4495.1314">13817 1984,'0'25,"0"0,0 0,-25-25,25 25,0-1,0 1,0 0,0 0,0 0,0-1,0 1,0 0,25 0,-25 0,0-1,0 1,24-25,-24 25,25 0,-25 0,25-25,0 24,0-24,-1 0,1-24,0 24,-25-25,25 25,-25-25,0 0,25 0,-25 1,0-1,0 0,0 0,0 0,0 1,0-1,-25 25,25-25,0 0,-25 25,25-25,-25 1,0-1,25 0,-24 25,-1-25,0 25,0 0</inkml:trace>
  <inkml:trace contextRef="#ctx0" brushRef="#br0" timeOffset="5751.7477">14759 2009,'0'-25,"0"1,0 48,0 1,0 0,25 0,-25 0,0-1,0 1,0 0,0 0,25 0,-25-1,0 1,0 0,0 0,0 0,0-1,0 1,25 0,-25 0,0 0,0-1,0 1</inkml:trace>
  <inkml:trace contextRef="#ctx0" brushRef="#br0" timeOffset="6451.282">15677 2059,'0'25,"0"-1,-25-24,25 25,0 0,-25 0,25 0,0-1,0 1,0 0,0 0,0 0,0-1,25-24,-25 25,0 0,25-25,-25 25,25-25,-25 25,25-25,-1 0,1-25,0 25,0-25,-25 0,25 25,-25-25,24 1,-24-1,25 0,-25 0,0 0,0 1,0-1,0 0,0 0,0 0,0 1,-25 24,25-25,0 0,-24 25,-1-25,0 25,25-25,-25 25,0 0,1 25,24 0</inkml:trace>
  <inkml:trace contextRef="#ctx0" brushRef="#br0" timeOffset="6816.2293">16371 2232,'25'0,"0"0,0 0,0 0,-1 0</inkml:trace>
  <inkml:trace contextRef="#ctx0" brushRef="#br0" timeOffset="7083.429">16917 2208,'25'0,"0"0</inkml:trace>
  <inkml:trace contextRef="#ctx0" brushRef="#br0" timeOffset="7892.1435">17562 2009,'0'25,"0"0,0 0,0-1,0 1,0 0,0 0,0 0,25-25,-25 24,25 1,-1 0,1-25,-25 25,25-25,0 0,0 0,0 0,-1 0,-24-25,25 25,-25-25,25 25,0-25,-25 1,25 24,-25-25,0 0,0 0,0 0,0 1,0-1,0 0,-25 0,25 0,-25 25,25-24,-25 24,0-25,1 25,-1-25,0 25,0 0,0 0,0 0,1 0,-1 25,0-25,0 0,0 25,1-1</inkml:trace>
  <inkml:trace contextRef="#ctx0" brushRef="#br0" timeOffset="9501.07">14015 3051,'0'25,"-25"-25,25 25,0-1,0 1,0 0,0 0,0 0,0-1,0 1,25-25,-25 25,25-25,0 0,-25 25,24-25,1 0,0-25,0 25,0-25,-1 25,1-25,0 1,0-1,-25 0,25 25,-25-25,0 0,0 1,-25 24,25-25,-25 25,25-25,-25 25,0 0,1 0,-1 0,0 0,0 0,0 0,25 25,-24-25,24 25,0-1</inkml:trace>
  <inkml:trace contextRef="#ctx0" brushRef="#br0" timeOffset="10016.2722">15032 3051,'-25'25,"0"-25,1 0,24 25,-25-1,25 1,0 0,0 0,0 0,0-1,0 1,25-25,-25 25,24 0,1-25,-25 25,25-25,0 0,0 0,-1 0,1 0,-25-25,25 0,-25 0,0 0,0 1,0-1,0 0,0 0,-25 25,25-25,-25 1,1-1,-1 25,0-25,0 25,0 0,25 25</inkml:trace>
  <inkml:trace contextRef="#ctx0" brushRef="#br0" timeOffset="11080.0287">16173 2828,'-25'0,"25"-25,-25 25,1 0,-1 0,0 0,25 25,-25-25,0 0,25 25,0-1,0 1,25 0,-25 0,0 0,0-1,0 1,0 0,0 0,25 24,-25-24,0 0,0 0,25 0,-25-1,0 1,0 0,0 0,25 0,-25-1,0-48</inkml:trace>
  <inkml:trace contextRef="#ctx0" brushRef="#br0" timeOffset="11608.1791">16595 3150,'24'0,"1"0,0 0,0 0,0 0,0 0</inkml:trace>
  <inkml:trace contextRef="#ctx0" brushRef="#br0" timeOffset="11828.5988">17165 3125,'25'0</inkml:trace>
  <inkml:trace contextRef="#ctx0" brushRef="#br0" timeOffset="12455.3224">17761 2952,'-25'0,"25"-25,-25 25,25 25,-25-25,25 25,-25-25,25 24,0 1,0 0,-25-25,25 25,0 0,0-1,0 1,0 0,0 0,25-25,-25 25,0-1,25-24,0 25,0-25,0 0,-25 25,24-25,1-25,0 25,0-25,0 25,-25-24,24-1,1 0,-25 0,0 0,0 1,0-1,0 0,0 0,0 0,-25 25,25-24,-24 24,-1-25,0 25,0 0,0 0,1 0</inkml:trace>
  <inkml:trace contextRef="#ctx0" brushRef="#br0" timeOffset="13222.2801">14089 3597,'-24'24,"24"1,0 0</inkml:trace>
  <inkml:trace contextRef="#ctx0" brushRef="#br0" timeOffset="14049.7974">14089 4936,'0'25,"0"0</inkml:trace>
  <inkml:trace contextRef="#ctx0" brushRef="#br0" timeOffset="14755.2261">14164 5159,'-25'0,"25"25,-25-25,25 25,-25 0,25 0,-24-1,24 1,0 0,0 0,0 0,0-1,0 1,0 0,24-25,-24 25,25 0,0-1,0 1,0-25,-1 0,1 0,0 0,0 0,0-25,-1 25,-24-24,25 24,-25-25,25 0,-25 0,0 0,0 1,0-1,0 0,-25 0,25 0,-25 25,25-24,-24 24,-1-25,0 25,0 0,0 0,1 0,-1 25,25-1</inkml:trace>
  <inkml:trace contextRef="#ctx0" brushRef="#br0" timeOffset="15405.4478">15106 5209,'0'-25,"-24"25,24 25,-25 0,25 0,0-1,-25-24,25 25,0 0,0 0,0 0,0-1,0 1,0 0,25-25,-25 25,25-25,-25 25,24-25,1 0,0 0,0 0,0 0,-1 0,1-25,0 25,-25-25,25 25,0-25,-1 0,-24 1,25-1,-25 0,0 0,0 0,0 1,-25-1,1 0,-1 25,0 0,0 0,0 0,1 25,-1-25,25 25,-25-25,25 24</inkml:trace>
  <inkml:trace contextRef="#ctx0" brushRef="#br0" timeOffset="24273.8469">16322 5110,'0'25,"0"-1,0 1,0 0,0 0,0 0,25-1,-25 1,24-25,-24 25,25-25,-25 25,25-25,0 0,0 0,-1-25,-24 0,25 25,-25-25,0 1,0-1,0 0,0 0,-25 0,1 1,-1-1,0 25,25-25,-25 25,0 0,25 25</inkml:trace>
  <inkml:trace contextRef="#ctx0" brushRef="#br0" timeOffset="24589.6734">17016 5011,'0'24,"25"-24,0 0,-25-24</inkml:trace>
  <inkml:trace contextRef="#ctx0" brushRef="#br0" timeOffset="25465.2243">18009 4762,'0'25,"0"0,0 0,0 0,0 0,0-1,0 1,0 0,0 0,24 0,-24-1,0 1,0 0,0 0,0 0,0-1,0 1,0 0,0 0,25-25,-25 25</inkml:trace>
  <inkml:trace contextRef="#ctx0" brushRef="#br0" timeOffset="27315.9495">13370 5779,'0'25,"0"0,0 0,25 0,-25 0,0-1,0 1,25 0,-25 0,0 0,0-1,0 1,24-25,-24 25,0 0,0 0,0-1,0 1,25 0,-25 0,0 0,0-1,0 1,0 0,0 0,0 0,0-1,25-24,0-24,0 24,0 0,-1 0,1 0,-25 24,25-24,0 0</inkml:trace>
  <inkml:trace contextRef="#ctx0" brushRef="#br0" timeOffset="29571.0961">14040 6077,'0'-25,"0"50,25-25,-1 0,1 0,0 0,0 0,0 0,-1 0,-24-25,25 25,0 0,0 0,-25-24,25 24,-1 0</inkml:trace>
  <inkml:trace contextRef="#ctx0" brushRef="#br0" timeOffset="30895.126">14685 6028,'0'-25,"0"0,-25 25,25-25,-25 25,0 0,1 0,-1 0,25 25,-25-25,25 25,-25-25,25 25,0-1,0 1,0 0,0 0,0 0,25-25,0 0,0 0,-1-25,1 0,-25 0,0 0,25 25,-25-24,0 48,0 1,-25 0,25 0,0 0,0-1,0 1,25 0,-25 0,25-25,-25 25,25-25</inkml:trace>
  <inkml:trace contextRef="#ctx0" brushRef="#br0" timeOffset="31224.0779">14883 6176,'0'25,"0"0,0 0,0 0,0-1,25-24,-25 25,25-25,0 0,-25-25,0 1,-25-1,0 0,25 0,-25 25,25-25,-25 25</inkml:trace>
  <inkml:trace contextRef="#ctx0" brushRef="#br0" timeOffset="31999.8151">15255 6102,'25'0,"0"0,-25-25,25 25,-1 0,1 0,0 0,0 0</inkml:trace>
  <inkml:trace contextRef="#ctx0" brushRef="#br0" timeOffset="32627.887">15727 5978,'0'-25,"-25"25,25-25,-25 25,0 0,0 25,0-25,25 25,-24-25,-1 0,25 25,0 0,0-1,0 1,25 0,-1-25,1 0,0 0,-25-25,25 25,0 0,0-25,-1 25,-24-24,25-1,0 25,-25-25,0 0,0 0,0 50,0 0,-25-25,25 25,0 0,0-1,0 1,0 0,0 0,0 0,25-25,-25 24,0 1</inkml:trace>
  <inkml:trace contextRef="#ctx0" brushRef="#br0" timeOffset="32891.996">15999 6077,'0'25,"0"0,0 0,0-1,0 1,0 0,0 0,0 0,0-1</inkml:trace>
  <inkml:trace contextRef="#ctx0" brushRef="#br0" timeOffset="33204.3592">16446 6102,'25'0,"-1"0,1 0,-25-25</inkml:trace>
  <inkml:trace contextRef="#ctx0" brushRef="#br0" timeOffset="33423.254">17016 6052,'25'0,"0"0</inkml:trace>
  <inkml:trace contextRef="#ctx0" brushRef="#br0" timeOffset="33648.3792">17488 6003</inkml:trace>
  <inkml:trace contextRef="#ctx0" brushRef="#br0" timeOffset="35391.2056">18108 5978,'25'0,"-1"0,1 0,0 0,0-25,0 25,-1 0,1 0,0 0,0 0,0 0,-25-25</inkml:trace>
  <inkml:trace contextRef="#ctx0" brushRef="#br0" timeOffset="36054.9118">18777 5779,'0'-24,"-24"24,-1 0,0 0,0 0,0 0,1 24,-1 1,0 0,0 0,25 0,0 0,0-1,0 1,25-25,0 25,0-25,-1-25,1 25,0-25,0 25,-25-24,25 24,-25-25,24 0,-24 0,0 0,0 0,0 50,-24 0,24 0,0 0,0 0,0-1,0 1,0 0,0 0,0 0,0-1,0 1,0 0,0 0,0 0,24-25</inkml:trace>
  <inkml:trace contextRef="#ctx0" brushRef="#br0" timeOffset="40901.1676">18976 6176,'0'25,"0"0,0 0,0 0,0-1,0 1,0 0,0-50,-25 25,25-25,0 1,-25 24,25-25,0 0,0 0,25 25,-25-25,25 25,0 0,-25 25,25-25,-1 25,1-25,-25 25,25-25,-25 25,25-25,0 24,-1-24,-24-24,0-1,0 0,0 0,0 0,-24 25,24-24,0-1,-25 0</inkml:trace>
  <inkml:trace contextRef="#ctx0" brushRef="#br0" timeOffset="41214.0992">19348 6201,'25'0,"0"0,-25-25,24 25,1 0,0 0</inkml:trace>
  <inkml:trace contextRef="#ctx0" brushRef="#br0" timeOffset="41533.7392">19596 6077,'-25'0,"25"25,25-25,-25 25,0 0,0-1,0 1,0 0,0 0,0 0,0-1,0 1,0 0,0 0,0 0,0-1</inkml:trace>
  <inkml:trace contextRef="#ctx0" brushRef="#br0" timeOffset="43871.3618">18529 2009,'-24'0,"24"-25,24 25,1 0,0 0,0 0,0-24,-1 24,1 0,0 0,0 0,0 0,-1 0,1 0,0 0,0 0,0 0,0 0,-1 0,1 0,0 0,0 0,0 24,-1-24,1 0,0 0,-25 25,0 0,0 0,0 0,0-1,0 1,0 0,0 0,0 0,0-1,0 1,0 25,0-25,0-1,0 1,0 0,25 0,-25 0,0-1,0 1,0 0,25 0,-25 0,0-1,0 1,24-25,-24 25,0 0,0 0,25 0,-25-1,0 1,25-25,-25 25,0 0,0 0,0-1,25-24,-25 25,0 0,25-25,-25 25,0 0,0-1,0 1,24 0,-24 0,0 0,0-1,0 1,0 0,0 0,0 0,25-25,-25 24,0 1,0 0,0 0,25-25,-25 25,0-1,0 1,25-25,-25 25,0 0,0 0,0-1,0 1,25-25,-25 25,0 0,0 0,0-1,0 1,24 0,-24 0,0 0,0 0,0-1,0 1,0 0,0 0,0 0,25-1,-25 1,0 0,0 0,0 0,0-1,25-24,-25 25,0 0,0 0,0 0,0-1,0 1,25 0,-25 0,0 0,0-1,0 1,25 0,-25 0,0 0,0-1,0 1,24 0,-24 0,0 0,0-1,0 1,25-25,-25 25,0 0,0 0,0-1,0 1,25 0,-25 0,0 0,0-1,0 1,25 0,-25 0,0 0,0 0,0-1,25 1,-25 0,0 0,0 0,0-1,0 1,24-25,-24 25,0 0,0 0,0-1,25 1,-25 0,0 0,0 0,0-1,25 1,-25 0,0 0,0 0,0-1,0 1,0 0,25-25,-25 25,0 0,0-1,0 1,25-25,-25 25,0 0,0 0,24-1,-24 1,0 0,0 0,25-25,-25 25,0-1,0 1,0 0,25 0,-25 0,0 0,0-1,25 1,-25 0,0 0,0 0,0-1,0 1,25-25,-25 25,0 0,0 0,0-1,25-24,-25 25,0 0,0 0,0 0,0-1,0 1,0 0,24-25,-24 25,0 0,0-1,25-24,-25 25,0 0,0 0,0 0,25-25,-25 24,0 1,0 0,-25-25,0 0,25 25,-24-25,-1 0,0 0,0 0,0 25,0-25,1 0,-1 0,0 0,0 0,0 0,1 0,-1 0</inkml:trace>
  <inkml:trace contextRef="#ctx0" brushRef="#br0" timeOffset="46181.1403">20638 2183,'0'25,"25"-1,-25 1,0 0,0 0,0 0,0 24,24-24,-24 0,0 24,0-24,0 0,25 0,-25 0,0-1,0 1,0 0,0 0,0 0,0-50,0 0,-25 0,25 0,0 1,-24-1,24 0,0 0,0-24,0 24,-25 0,25-25,0 26,0-26,0 25,0 0,0 1,0-26,0 25,0 0,0 1,25-1,-25 0,24 25,-24-25,25 25,-25-25,25 25,0 0,0 0,-25 25,24 0,-24 0,25 0,-25-1,0 1,0 0,0 0,0 24,0-24,0 0,0 0,0 0,-25-1,25 1,-24 0,24 0,-25-25,25-25,25 25,-1 0,1-25,0 25,0 0,0 0,0 0,-1 0,-24 25,25-25,0 25,0-25,-25 25,25-1,-25 1,-25 0,0 0,0-25,0 25,1-25,24 24,-25-24,0 0,0 25,0-25,0 0,1 0,-1 0,0 0</inkml:trace>
  <inkml:trace contextRef="#ctx0" brushRef="#br0" timeOffset="46464.8287">21332 2332,'25'0,"-25"-25,25 25,0 0,0-25,-1 25,1 0</inkml:trace>
  <inkml:trace contextRef="#ctx0" brushRef="#br0" timeOffset="46652.8089">21481 2530,'0'25,"-25"-25,25 25,0-50,25 25</inkml:trace>
  <inkml:trace contextRef="#ctx0" brushRef="#br0" timeOffset="48037.0608">22176 1563,'0'0,"-25"0,0-25,0 25,25-25,-24 25,-1-25,0 25,0 0,25-25,-25 25,0 0,1 0,-1 0,0 0,0 25,25 0,-25-25,25 25,0 0,0-1,0 1,0 0,0 0,0 0,0 0,0-1,0 1,25 25,-25-25,0-1,0 26,25-25,-25 24,0-24,25 25,-25-1,0-24,0 25,25-1,-25 1,0 0,0-1,0-24,0 25,0-1,0 1,0-25,24 24,-24-24,0 25,0-25,0 24,25-24,-25 25,0-26,25 26,-25-25,0 24,25 1,-25-25,0 24,25 1,-25-25,0 24,0 1,25 0,-25-1,0-24,24 25,-24-1,0-24,0 25,0-1,0-24,0 25,25-1,-25 1,0 0,0-1,0 1,0-1,25 1,-25 0,0-1,0 1,0-25,0 24,0-24,25 25,-25-26,0 1,0 0,0 25,0-26,0 1,0 25,0-25,0 24,0-24,0 0,0 24,0-24,0 0,0 25,25-25,-25-1,0 1,0 25,0-25,0-1,0 1,0 0,0 0,0 0,0-1,0 1,0 0,0 0,0 0,0-1,0 1,0 0,0 0,0 0,0-1,0 1,0 0,0 0,0 0,0-1,0 1,0 0,0 0,0 0,24-50,1 0,0 25,0 0,0 0,-1 0,1 0,-25-25,25 25,0 0,0 0,-1 0,1-25,0 25,0 0,0 0,-1 0,1 0,-25-24,25 24,0 0,0 0,-1 0,-48-25,24 0</inkml:trace>
  <inkml:trace contextRef="#ctx0" brushRef="#br0" timeOffset="49170.0698">22548 1761,'0'-25,"-25"25,25 25,0 0,0 0,0 0,0-1,0 1,0 0,0 0,25-25,0 0,-1 0,1 0,0 0,-25-25,0 0,0 0,0 1,0-1,0 0,0 0,-25 25,25-25,-25 1,1 24,24-25,-25 25,0 25</inkml:trace>
  <inkml:trace contextRef="#ctx0" brushRef="#br0" timeOffset="49631.9956">22647 2505,'0'0,"0"-25,0 50,0 0,0 0,0 0,0-1,0 1,0 0,0 0,0 0,0 0,0-1,0 1,25-25,0 0,-1-25,-24 1,0-1,0 0,0 0,0 0,0 0,0 1,-24-1,-1 0,0 0,0 25,25 25</inkml:trace>
  <inkml:trace contextRef="#ctx0" brushRef="#br0" timeOffset="49969.0421">22721 3175,'0'-25,"0"50,0 0,0 0,0-1,0 1,0 0</inkml:trace>
  <inkml:trace contextRef="#ctx0" brushRef="#br0" timeOffset="50231.201">22746 3795,'0'0,"-25"0,25 25,0 0,0 0,0-1,0 1</inkml:trace>
  <inkml:trace contextRef="#ctx0" brushRef="#br0" timeOffset="50925.9952">22771 4688,'0'-25,"0"0,0 50,0 0,0 0,0 0,0-1,0 1,0 0,0 0,0 0,0 0,0-1,0 1,0 0,0 0,25 0,-25-1,0 1,0 0,0 0,0 0,0-1,0 1,0 0,0-50</inkml:trace>
  <inkml:trace contextRef="#ctx0" brushRef="#br0" timeOffset="52524.6452">22969 1563,'25'0,"0"0,0 0,0 0,0-25,-1 25,1 0,0 0,0 0,0-25,-1 25,1 0,0 0,0 0,0 0,-1 0,-24 25,0 0,0-1,25 1,-25 0,0 0,0 0,0 0,0-1,0 26,25-25,-25 0,0-1,0 26,0-25,0 0,25 24,-25-24,0 25,0-26,0 26,25 0,-25-26,0 26,0-25,0 24,0 1,0-25,0 24,0-24,0 25,24-25,-24-1,0 26,0-25,0 0,0 24,0-24,25 25,-25-25,0-1,0 26,25 0,-25-26,0 26,0-25,25 24,-25 1,0-25,0 24,25-24,-25 25,0-25,0 24,0-24,24 0,-24 0,0 24,0-24,25 0,-25 0,0-1,25 1,-25 25,0-25,0 0,25-1,-25 1,25 25,-25-25,0-1,24 1,-24 25,0-25,0-1,0 1,25 25,-25-25,0-1,0 1,0 25,0-25,0-1,0 1,25 0,-25 0,0 0,0-1,0 1,0 0,0 0,0 0,0-1,0 1,0 0,0 25,0-26,25 1,-25 0,0 0,0 0,0-1,0 1,0 0,0 0,25 0,-25 0,0-1,0 1,0 0,0 0,24 0,-24-1,0 1,0 0,0 0,0 0,25-1,-25 1,0 0,0 0,0 0,0-1,25 1,-25 0,-25-25,0 0,1 0,-1 0,0 0,0 0,0 25,1-25,-1 0,0 0,0 25,0-25,1 24,-1-24,0 25,0-25,0 25,1-25</inkml:trace>
  <inkml:trace contextRef="#ctx0" brushRef="#br0" timeOffset="53741.053">14040 7516,'0'0,"-25"0,25-25,-25 25,0 0,1 0,24-25,-25 25,0 0,25 25,-25-25,25 25,-25-25,1 25,-1-1,25 1,-25 0,25 0,-25 0,25-1,-25 1,25 0,0 0,-24 0,24 24,0-24,0 0,0 0,0-1,0 1,0 0,24 0,-24 0,25 0,0-1,0-24,-25 25,25-25,-1 0,1 0,0 0,0 0,0-25,-1 25,1-24,0 24,0-25,0 0,-1 25,1-25,0 25,-25-25</inkml:trace>
  <inkml:trace contextRef="#ctx0" brushRef="#br0" timeOffset="54087.9233">14387 7888,'0'-25,"25"25,0 0,-25-25,24 25,1 0,0-25,0 25</inkml:trace>
  <inkml:trace contextRef="#ctx0" brushRef="#br0" timeOffset="54315.522">14511 8062,'25'0,"0"-25,0 25</inkml:trace>
  <inkml:trace contextRef="#ctx0" brushRef="#br0" timeOffset="55365.3672">15305 7317,'0'-24,"0"48,0 1,0 0,0 0,25-25,-25 25,0-1,0 1,0 0,24 0,-24 0,0 24,0-24,25 0,-25 24,0-24,0 0,25 25,-25-26,0 1,0 25,25-25,-25-1,0 1,0 25,0-25,0 0,25-1,-25 26,0-25,0 0,0-1,0 1,24 0,-24 0,0 0,0-1,0 1,0 0,0 0,25-25,0 0,0 0,0 0,-1 0,1 0,-25-25,25 25,0 0,0 0,0 0,-1 0,1 0,0 0,0 0,0 0,-1 0,1 0,0 0,0 0,0 0,-1 0,1 0</inkml:trace>
  <inkml:trace contextRef="#ctx0" brushRef="#br0" timeOffset="55689.912">15206 7317,'0'-24,"24"24,-24-25,25 25,0-25,0 25,-25-25,25 25,-1 0,-24-25,25 25,0 0,-25-24,25 24,0 0,-1-25,1 25,0 0</inkml:trace>
  <inkml:trace contextRef="#ctx0" brushRef="#br0" timeOffset="56151.824">15776 7565,'0'-24,"0"-1,25 25,-25 25,25-1,-25 1,0 0,25 0,-25 0,0-1,24 1,-24 0,0 0,0 0,25-1,-25 1,0 0,25 0,-25 0,0-1,0 1,0-50</inkml:trace>
  <inkml:trace contextRef="#ctx0" brushRef="#br0" timeOffset="56720.0559">16247 7665,'-24'0,"24"24,0 1,0 0,0 0,0 0,0-1,24 1,-24 0,25-25,-25 25,25-25,0 0,0 0,-1 0,1-25,0 0,-25 0,25 25,-25-24,0-1,0 0,0 0,0 0,-25 1,25-1,-25 25,25-25,-25 25,1 0,24-25,-25 25,0 0,25 25,-25 0</inkml:trace>
  <inkml:trace contextRef="#ctx0" brushRef="#br0" timeOffset="57076.3524">16843 7739,'-25'0,"50"0,0 0,-1 0,1 0,-25-25</inkml:trace>
  <inkml:trace contextRef="#ctx0" brushRef="#br0" timeOffset="57312.4948">17339 7714,'25'0,"-1"0</inkml:trace>
  <inkml:trace contextRef="#ctx0" brushRef="#br0" timeOffset="57530.7375">17959 7590</inkml:trace>
  <inkml:trace contextRef="#ctx0" brushRef="#br0" timeOffset="57941.7368">18157 7491,'100'0,"-200"0,175-25,-100 25,25-25,-25 25</inkml:trace>
  <inkml:trace contextRef="#ctx0" brushRef="#br0" timeOffset="58678.5849">18356 7094,'0'-25,"25"25,-1-24,1 24,0 0,0 0,-25-25,25 25,-1 0,1 0,0 0,-25 25,0-1,25 1,-25 0,0 0,0 0,25-1,-25 1,0 0,24 0,-24 0,0-1,25 1,-25 0,0 0,0 0,0-1,25 1,-25 0,0 0,25 0,-25-1,0 1,0 0,25-25,-25 25,0 0,24-1,-24 1,25 0,-25 0,0 0,0-1,25-24,-25 25,0 0,25 0,-25 0,25-1,0 1,-25 0,0 0,24 0,-24 0,0-1,25-24,-25 25,0 0,0 0,0 0,0-1,0 1,-25-25,1 0,-1 0,0 0,0 0,0 0,0-25,1 25,-1 0,0 0,0 0,0 0,1 0,-1 0,0 0,0 0,0 0</inkml:trace>
  <inkml:trace contextRef="#ctx0" brushRef="#br0" timeOffset="59482.3065">20266 7193,'0'-24,"0"48,0 1,25 0,-25 0,0 0,0-1,0 1,0 0,0 0,0 0,0-1,24-24,-24 25,0 0,0 0,0-50</inkml:trace>
  <inkml:trace contextRef="#ctx0" brushRef="#br0" timeOffset="59829.2289">20216 7094,'25'0,"0"0,0 0,-1 0,1 0,-25 25,25-25,0 25,0-25,-25 25,24-25,1 24,0 1,-25 0,25-25,-25 25,25-25,-25 25,24-1,1 1,-25 0,25-25,-25 25,0 0,0-1,0 1,-25-25,25 25,-25-25,1 25,-1-25,25 25,-25-25,0 0,25 24,-25-24,1 0,-1 0,0 0,0 0,0 0</inkml:trace>
  <inkml:trace contextRef="#ctx0" brushRef="#br0" timeOffset="60137.9316">20911 7293,'25'0,"-1"0,-24-25,25 25,0 0,0 0,0-25,-1 25,1 0</inkml:trace>
  <inkml:trace contextRef="#ctx0" brushRef="#br0" timeOffset="60354.6195">21060 7417,'24'0,"1"-25,0 25,0 0,0 0</inkml:trace>
  <inkml:trace contextRef="#ctx0" brushRef="#br0" timeOffset="60797.461">21928 6995,'-25'0,"0"0,0 0,0 0,25 25,-24 0,24-1,0 1,24 0,1 0,0-25,-25 25,25-25,0 24,-1-24,1 0,-25-24,25 24,0-25,-25 0,0 0,0 0,0 1,0-1,0 0,-25 25,25-25,-25 0,0 25,1 0,-1 0,0 0,0 0,0 0</inkml:trace>
  <inkml:trace contextRef="#ctx0" brushRef="#br0" timeOffset="61470.0526">21432 6747,'-25'0,"0"0,25 25,25-25,-25 24,25-24,-25 25,0 0,24 0,-24 0,25 0,-25-1,0 1,0 0,25 0,-25 0,0-1,0 1,25 0,-25 0,0 0,0-1,0 26,25-25,-25 0,0-1,0 1,24 0,-24 0,0 0,0-1,25 1,-25 0,0 0,0 0,0-1,25-24,-25 25,0 0,0 0,0 0,0-1,25-24,0 0,-1 0,-24-24,25 24,0 0,0 0,0 0,-1 0,1-25,0 25,0 0,0 0</inkml:trace>
  <inkml:trace contextRef="#ctx0" brushRef="#br0" timeOffset="62234.9288">22176 6722,'0'-25,"0"0,25 25,-1 0,-24-24,25 24,0 0,0 0,0 0,-1 0,-24-25,25 25,0 0,0 25,-25-1,0 1,0 0,0 0,0 0,25-25,-25 24,0 1,0 0,0 0,0 0,24 0,-24-1,0 1,25 0,-25 0,0 0,0-1,25 1,-25 0,0 0,25 0,-25-1,25 1,-25 0,0 0,24 0,-24-1,0 1,25-25,-25 25,0 0,0-50,-25 25,1 0,-1 0,0 0,0 0,0 0,1 0,-1 0,-25 0</inkml:trace>
  <inkml:trace contextRef="#ctx0" brushRef="#br0" timeOffset="62635.1538">21407 6722,'0'-25,"25"25,-1 0,1-25,0 25,0 0,0 0,-1-24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2536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315" name="Google Shape;315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2" name="Google Shape;3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323" name="Google Shape;323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6" name="Google Shape;33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337" name="Google Shape;33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0" name="Google Shape;3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361" name="Google Shape;361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3" name="Google Shape;44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444" name="Google Shape;444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6" name="Google Shape;46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467" name="Google Shape;467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9" name="Google Shape;48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490" name="Google Shape;490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9" name="Google Shape;49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]i=k,</a:t>
            </a:r>
            <a:endParaRPr/>
          </a:p>
        </p:txBody>
      </p:sp>
      <p:sp>
        <p:nvSpPr>
          <p:cNvPr id="500" name="Google Shape;500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0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0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2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2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3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3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4"/>
          <p:cNvSpPr txBox="1">
            <a:spLocks noGrp="1"/>
          </p:cNvSpPr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5"/>
          <p:cNvSpPr txBox="1">
            <a:spLocks noGrp="1"/>
          </p:cNvSpPr>
          <p:nvPr>
            <p:ph type="body" idx="1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7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7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9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9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9"/>
          <p:cNvGrpSpPr/>
          <p:nvPr/>
        </p:nvGrpSpPr>
        <p:grpSpPr>
          <a:xfrm>
            <a:off x="-12192" y="4953000"/>
            <a:ext cx="9156193" cy="1911350"/>
            <a:chOff x="-12783" y="4832896"/>
            <a:chExt cx="9156783" cy="2032192"/>
          </a:xfrm>
        </p:grpSpPr>
        <p:sp>
          <p:nvSpPr>
            <p:cNvPr id="12" name="Google Shape;12;p69"/>
            <p:cNvSpPr/>
            <p:nvPr/>
          </p:nvSpPr>
          <p:spPr>
            <a:xfrm>
              <a:off x="1687032" y="4832896"/>
              <a:ext cx="7456968" cy="51817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9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9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2783" y="4875025"/>
              <a:ext cx="9156783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7" name="Google Shape;17;p6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8" name="Google Shape;18;p69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9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1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1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6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4" name="Google Shape;34;p71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6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6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4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3" name="Google Shape;63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5" name="Google Shape;65;p76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7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6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76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8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8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4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8" name="Google Shape;78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8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8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2" name="Google Shape;82;p78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3" name="Google Shape;83;p7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7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emf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emf"/><Relationship Id="rId5" Type="http://schemas.openxmlformats.org/officeDocument/2006/relationships/image" Target="../media/image55.png"/><Relationship Id="rId10" Type="http://schemas.openxmlformats.org/officeDocument/2006/relationships/customXml" Target="../ink/ink4.xml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8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3.emf"/><Relationship Id="rId5" Type="http://schemas.openxmlformats.org/officeDocument/2006/relationships/image" Target="../media/image66.png"/><Relationship Id="rId10" Type="http://schemas.openxmlformats.org/officeDocument/2006/relationships/customXml" Target="../ink/ink5.xml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emf"/><Relationship Id="rId4" Type="http://schemas.openxmlformats.org/officeDocument/2006/relationships/customXml" Target="../ink/ink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emf"/><Relationship Id="rId4" Type="http://schemas.openxmlformats.org/officeDocument/2006/relationships/customXml" Target="../ink/ink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emf"/><Relationship Id="rId5" Type="http://schemas.openxmlformats.org/officeDocument/2006/relationships/customXml" Target="../ink/ink8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100.emf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8.emf"/><Relationship Id="rId4" Type="http://schemas.openxmlformats.org/officeDocument/2006/relationships/customXml" Target="../ink/ink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State Space Analysis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64"/>
              <a:buNone/>
            </a:pPr>
            <a:r>
              <a:rPr lang="en-US" sz="4800" b="1" i="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UNIT-V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3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 Vector: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A vector whose elements are the state variables.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If 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state variables are needed to completely describe the behavior of a given system, then these n state variables can be considered the 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components of a 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vector x. 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Such a vector is called a </a:t>
            </a:r>
            <a:r>
              <a:rPr lang="en-US" sz="2700" b="0" i="1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 vector</a:t>
            </a:r>
            <a:r>
              <a:rPr lang="en-US" sz="2700" b="0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1" i="1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A state vector is thus a vector that determines </a:t>
            </a:r>
            <a:r>
              <a:rPr lang="en-US" sz="2700" b="1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uniquely the system state x(t) for any time t</a:t>
            </a:r>
            <a:r>
              <a:rPr lang="en-US" sz="2700" b="1" i="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≥</a:t>
            </a:r>
            <a:r>
              <a:rPr lang="en-US" sz="2700" b="1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 t0, once the state at t=t0 is given and the input u(t) for t </a:t>
            </a:r>
            <a:r>
              <a:rPr lang="en-US" sz="2700" b="1" i="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≥</a:t>
            </a:r>
            <a:r>
              <a:rPr lang="en-US" sz="2700" b="1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 t0 is specified.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50" y="115887"/>
            <a:ext cx="3689350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 Space: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n-dimensional space whose coordinate axes consist of the x1 axis, x2 axis, ….., xn axis, where x1, x2,…… , xn are state variables, is called a </a:t>
            </a:r>
            <a:r>
              <a:rPr lang="en-US" sz="2700" b="0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state space.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"State space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" refers to the space whose axes are the state variables. The state of the system can be represented as a vector within that space.</a:t>
            </a:r>
            <a:r>
              <a:rPr lang="en-US" sz="2700" b="0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075" y="4722812"/>
            <a:ext cx="5189537" cy="171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382000" cy="573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1836"/>
              <a:buFont typeface="Georgia"/>
              <a:buChar char="•"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State-Space Equations. 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state-space analysis we are concerned with three types of variables that are involved in the modeling of dynamic systems: input variables, output variables, and state variables.</a:t>
            </a:r>
            <a:endParaRPr/>
          </a:p>
          <a:p>
            <a:pPr marL="365125" marR="0" lvl="0" indent="-255587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B641B"/>
              </a:buClr>
              <a:buSzPts val="1836"/>
              <a:buFont typeface="Georgia"/>
              <a:buChar char="•"/>
            </a:pPr>
            <a:r>
              <a:rPr lang="en-US" sz="2700" b="1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The number of state variables to completely define the dynamics of the system is equal to the number of integrators involved in the system.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382000" cy="573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1836"/>
              <a:buFont typeface="Georgia"/>
              <a:buChar char="•"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State-Space Equations. </a:t>
            </a: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B641B"/>
              </a:buClr>
              <a:buSzPts val="2448"/>
              <a:buFont typeface="Georgia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Assume that a multiple-input, multiple-output system involves </a:t>
            </a:r>
            <a:r>
              <a:rPr lang="en-US" sz="36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integrators. Assume also that there are 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</a:t>
            </a: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inputs </a:t>
            </a:r>
            <a:endParaRPr/>
          </a:p>
          <a:p>
            <a:pPr marL="365125" marR="0" lvl="0" indent="-2555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B641B"/>
              </a:buClr>
              <a:buSzPts val="2448"/>
              <a:buFont typeface="Georgia"/>
              <a:buChar char="•"/>
            </a:pP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 u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(t),……. u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 </a:t>
            </a:r>
            <a:endParaRPr/>
          </a:p>
          <a:p>
            <a:pPr marL="365125" marR="0" lvl="0" indent="-255587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None/>
            </a:pP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outputs</a:t>
            </a:r>
            <a:endParaRPr/>
          </a:p>
          <a:p>
            <a:pPr marL="365125" marR="0" lvl="0" indent="-2555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B641B"/>
              </a:buClr>
              <a:buSzPts val="2448"/>
              <a:buFont typeface="Georgia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 y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 …….. y</a:t>
            </a:r>
            <a:r>
              <a:rPr lang="en-US" sz="3600" b="1" i="1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r>
              <a:rPr lang="en-US" sz="3600" b="1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(t).   ..(2.1)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76200" y="304800"/>
            <a:ext cx="91440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1836"/>
              <a:buFont typeface="Georgia"/>
              <a:buChar char="•"/>
            </a:pP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Define </a:t>
            </a:r>
            <a:r>
              <a:rPr lang="en-US" sz="2700" b="1" i="1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outputs of the integrators as state variables: </a:t>
            </a: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x</a:t>
            </a:r>
            <a:r>
              <a:rPr lang="en-US" sz="2700" b="1" i="0" u="none" baseline="-25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(t), x</a:t>
            </a:r>
            <a:r>
              <a:rPr lang="en-US" sz="2700" b="1" i="0" u="none" baseline="-25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(t), ……… x</a:t>
            </a:r>
            <a:r>
              <a:rPr lang="en-US" sz="2700" b="1" i="0" u="none" baseline="-25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(t).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Then the system may be described by</a:t>
            </a:r>
            <a:endParaRPr/>
          </a:p>
          <a:p>
            <a:pPr marL="365125" marR="0" lvl="0" indent="-13900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l="3015" r="1487" b="7999"/>
          <a:stretch/>
        </p:blipFill>
        <p:spPr>
          <a:xfrm>
            <a:off x="990600" y="3352800"/>
            <a:ext cx="72390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4">
            <a:alphaModFix/>
          </a:blip>
          <a:srcRect l="3999" t="11163" r="2667" b="3256"/>
          <a:stretch/>
        </p:blipFill>
        <p:spPr>
          <a:xfrm>
            <a:off x="3200400" y="1752600"/>
            <a:ext cx="51022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/>
        </p:nvSpPr>
        <p:spPr>
          <a:xfrm>
            <a:off x="7315200" y="4953000"/>
            <a:ext cx="114300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462" y="2044700"/>
            <a:ext cx="7894637" cy="202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outputs 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r>
              <a:rPr lang="en-US" sz="2700" b="1" i="0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 y</a:t>
            </a:r>
            <a:r>
              <a:rPr lang="en-US" sz="2700" b="1" i="0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(t), ……… y</a:t>
            </a:r>
            <a:r>
              <a:rPr lang="en-US" sz="2700" b="1" i="0" u="none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(t)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of the system may be given by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2862" y="2514600"/>
            <a:ext cx="6992937" cy="32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15200" y="3886200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If we define</a:t>
            </a: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762" y="1828800"/>
            <a:ext cx="8897937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312" y="3865562"/>
            <a:ext cx="7288212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8812" y="3937000"/>
            <a:ext cx="7162800" cy="233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then Equations (2–8) and (2–9) become</a:t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" y="2514600"/>
            <a:ext cx="82518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/>
        </p:nvSpPr>
        <p:spPr>
          <a:xfrm>
            <a:off x="533400" y="4495800"/>
            <a:ext cx="78486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Equation (3) is 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equation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Equation (4) is 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equation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If vector functions f and/or g involve time t explicitly, then the system is called a time varying system.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6934200" y="2819400"/>
            <a:ext cx="106680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7010400" y="3581400"/>
            <a:ext cx="91440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425" y="2705100"/>
            <a:ext cx="21367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1836"/>
              <a:buFont typeface="Georgia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If Equations (3) and (4) are linearized about the operating state, then we have the following linearized state equation and output equation:</a:t>
            </a:r>
            <a:endParaRPr/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" y="2990850"/>
            <a:ext cx="8453437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7620000" y="3276600"/>
            <a:ext cx="91440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7467600" y="4038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5250" y="4464050"/>
            <a:ext cx="4029075" cy="90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312" y="4437062"/>
            <a:ext cx="75374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63675" y="4678362"/>
            <a:ext cx="2698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381000" y="838200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lang="en-US" sz="25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A(t) is called the state matrix, </a:t>
            </a:r>
            <a:endParaRPr/>
          </a:p>
          <a:p>
            <a:pPr marL="365125" marR="0" lvl="0" indent="-2555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lang="en-US" sz="25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B(t) the input matrix, </a:t>
            </a:r>
            <a:endParaRPr/>
          </a:p>
          <a:p>
            <a:pPr marL="365125" marR="0" lvl="0" indent="-2555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lang="en-US" sz="25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C(t) the output matrix, and </a:t>
            </a:r>
            <a:endParaRPr/>
          </a:p>
          <a:p>
            <a:pPr marL="365125" marR="0" lvl="0" indent="-2555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lang="en-US" sz="25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D(t) the direct transmission matrix. </a:t>
            </a:r>
            <a:endParaRPr/>
          </a:p>
          <a:p>
            <a:pPr marL="365125" marR="0" lvl="0" indent="-2555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lang="en-US" sz="25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block diagram representation of Equations (5) and (6) is shown in Figure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124200"/>
            <a:ext cx="67818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3850" y="704850"/>
            <a:ext cx="364490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0950" y="436562"/>
            <a:ext cx="2322512" cy="172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75" y="2670175"/>
            <a:ext cx="8539162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0062" y="4946650"/>
            <a:ext cx="8054975" cy="1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71750" y="3409950"/>
            <a:ext cx="3822700" cy="204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262" y="411162"/>
            <a:ext cx="7894637" cy="59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351422"/>
            <a:ext cx="8528050" cy="636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If vector functions f and g do not involve time t explicitly then the system is called a time-invariant system. In this case, Equations (5) and (6) can be simplified to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500" y="3100387"/>
            <a:ext cx="7623175" cy="139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685800" y="4648200"/>
            <a:ext cx="79248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Equation (7) is the </a:t>
            </a:r>
            <a:r>
              <a:rPr lang="en-US" sz="2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state equation </a:t>
            </a: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the linear, time-invariant system and 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Equation (8) is the </a:t>
            </a:r>
            <a:r>
              <a:rPr lang="en-US" sz="2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 equation</a:t>
            </a: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the same system.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7239000" y="3352800"/>
            <a:ext cx="1209675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7239000" y="3914775"/>
            <a:ext cx="1209675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304800" y="1981200"/>
            <a:ext cx="8382000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"transfer function" of a continuous time-invariant linear state-space model can be derived in the following way: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First, taking the Laplace transform of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Yields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13900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1" name="Google Shape;251;p22"/>
          <p:cNvSpPr txBox="1">
            <a:spLocks noGrp="1"/>
          </p:cNvSpPr>
          <p:nvPr>
            <p:ph type="title" idx="4294967295"/>
          </p:nvPr>
        </p:nvSpPr>
        <p:spPr>
          <a:xfrm>
            <a:off x="0" y="6858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Correlation Between Transfer Functions and State-Space Equations</a:t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267200"/>
            <a:ext cx="317976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5715000"/>
            <a:ext cx="304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712" y="4821237"/>
            <a:ext cx="2947987" cy="19399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62720" y="4857840"/>
              <a:ext cx="125280" cy="20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360" y="4848480"/>
                <a:ext cx="144000" cy="22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6912" y="1295400"/>
            <a:ext cx="7913687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2862" y="3286125"/>
            <a:ext cx="4662487" cy="109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229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12" y="3625850"/>
            <a:ext cx="3590925" cy="130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7300" y="4865687"/>
            <a:ext cx="5643562" cy="1447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741840" y="4554000"/>
              <a:ext cx="2786400" cy="49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2480" y="4544640"/>
                <a:ext cx="2805120" cy="51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12" y="508000"/>
            <a:ext cx="358775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525" y="401637"/>
            <a:ext cx="8466137" cy="624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37" y="177800"/>
            <a:ext cx="8423275" cy="64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75" y="357187"/>
            <a:ext cx="8180387" cy="37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1919287"/>
            <a:ext cx="3876675" cy="2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1425" y="142875"/>
            <a:ext cx="7894637" cy="633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27425" y="5911850"/>
            <a:ext cx="1527175" cy="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50" y="115887"/>
            <a:ext cx="8199437" cy="64833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93240" y="419760"/>
              <a:ext cx="1741680" cy="71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3880" y="410400"/>
                <a:ext cx="1760400" cy="73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75" y="53975"/>
            <a:ext cx="8662987" cy="6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62" y="473075"/>
            <a:ext cx="6037262" cy="15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2" y="1803400"/>
            <a:ext cx="7716837" cy="395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Solutions to the State Equations – Preliminaries</a:t>
            </a:r>
            <a:endParaRPr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0" y="895350"/>
            <a:ext cx="1885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662" y="901700"/>
            <a:ext cx="8270875" cy="571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169862" y="576262"/>
            <a:ext cx="8742362" cy="598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our state equations: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solve these equations, we will need a few mathematical tools. First: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 I is an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identity matrix.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u="none" baseline="30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simply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…A.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real numbers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Further, setting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Next:</a:t>
            </a:r>
            <a:endParaRPr dirty="0"/>
          </a:p>
          <a:p>
            <a:pPr marL="165100" marR="0" lvl="0" indent="-165100" algn="l" rtl="0">
              <a:lnSpc>
                <a:spcPct val="100000"/>
              </a:lnSpc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these results to show that the solution to</a:t>
            </a:r>
            <a:b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is:</a:t>
            </a:r>
            <a:endParaRPr dirty="0"/>
          </a:p>
        </p:txBody>
      </p:sp>
      <p:sp>
        <p:nvSpPr>
          <p:cNvPr id="326" name="Google Shape;326;p33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Solutions to the State Equations – Preliminaries</a:t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0" y="895350"/>
            <a:ext cx="1885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" y="1812925"/>
            <a:ext cx="2857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3187700"/>
            <a:ext cx="1428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375" y="3797300"/>
            <a:ext cx="1809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375" y="4471987"/>
            <a:ext cx="55816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53162" y="5937250"/>
            <a:ext cx="11620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7450" y="6297612"/>
            <a:ext cx="19431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/>
        </p:nvSpPr>
        <p:spPr>
          <a:xfrm>
            <a:off x="169862" y="484187"/>
            <a:ext cx="8742362" cy="484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is referred to as the </a:t>
            </a: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state-transition matrix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apply these results to the state equations: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10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both sides:</a:t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Solutions to the Forced Equation</a:t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012" y="1524000"/>
            <a:ext cx="3238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935037"/>
            <a:ext cx="50863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0" y="552450"/>
            <a:ext cx="1943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375" y="2295525"/>
            <a:ext cx="26860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375" y="3763962"/>
            <a:ext cx="7181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4875" y="5257800"/>
            <a:ext cx="4076700" cy="144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34"/>
          <p:cNvGrpSpPr/>
          <p:nvPr/>
        </p:nvGrpSpPr>
        <p:grpSpPr>
          <a:xfrm>
            <a:off x="4614862" y="5778500"/>
            <a:ext cx="4148137" cy="850900"/>
            <a:chOff x="4346713" y="5391763"/>
            <a:chExt cx="4148275" cy="850010"/>
          </a:xfrm>
        </p:grpSpPr>
        <p:sp>
          <p:nvSpPr>
            <p:cNvPr id="348" name="Google Shape;348;p34"/>
            <p:cNvSpPr txBox="1"/>
            <p:nvPr/>
          </p:nvSpPr>
          <p:spPr>
            <a:xfrm>
              <a:off x="5659619" y="5391763"/>
              <a:ext cx="2835369" cy="739001"/>
            </a:xfrm>
            <a:prstGeom prst="rect">
              <a:avLst/>
            </a:prstGeom>
            <a:solidFill>
              <a:srgbClr val="D95813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Generalization of our convolution integral</a:t>
              </a:r>
              <a:endParaRPr/>
            </a:p>
          </p:txBody>
        </p:sp>
        <p:cxnSp>
          <p:nvCxnSpPr>
            <p:cNvPr id="349" name="Google Shape;349;p34"/>
            <p:cNvCxnSpPr/>
            <p:nvPr/>
          </p:nvCxnSpPr>
          <p:spPr>
            <a:xfrm flipH="1">
              <a:off x="4346713" y="5761264"/>
              <a:ext cx="1312906" cy="48050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pic>
        <p:nvPicPr>
          <p:cNvPr id="350" name="Google Shape;35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1487" y="5294312"/>
            <a:ext cx="6618287" cy="15636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71680" y="2143080"/>
              <a:ext cx="7054920" cy="417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320" y="2133720"/>
                <a:ext cx="7073640" cy="418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87" y="241300"/>
            <a:ext cx="741362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400" y="1697037"/>
            <a:ext cx="7180262" cy="499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0225" y="4473575"/>
            <a:ext cx="2643187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 via the Laplace Transform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169862" y="576262"/>
            <a:ext cx="8742362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our state equations: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Laplace transform on the first equation: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8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this to: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reveals that: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Continuing with the output equation:</a:t>
            </a:r>
            <a:endParaRPr/>
          </a:p>
          <a:p>
            <a:pPr marL="165100" marR="0" lvl="0" indent="-165100" algn="l" rtl="0">
              <a:lnSpc>
                <a:spcPct val="100000"/>
              </a:lnSpc>
              <a:spcBef>
                <a:spcPts val="8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zero initial conditions:</a:t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0" y="895350"/>
            <a:ext cx="1885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" y="1855787"/>
            <a:ext cx="4324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962" y="3135312"/>
            <a:ext cx="3733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962" y="4052887"/>
            <a:ext cx="18478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962" y="4724400"/>
            <a:ext cx="42481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962" y="6108700"/>
            <a:ext cx="4838700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36"/>
          <p:cNvGrpSpPr/>
          <p:nvPr/>
        </p:nvGrpSpPr>
        <p:grpSpPr>
          <a:xfrm>
            <a:off x="5446711" y="4751387"/>
            <a:ext cx="3459162" cy="1292225"/>
            <a:chOff x="6414053" y="4327318"/>
            <a:chExt cx="3459231" cy="1292662"/>
          </a:xfrm>
        </p:grpSpPr>
        <p:sp>
          <p:nvSpPr>
            <p:cNvPr id="372" name="Google Shape;372;p36"/>
            <p:cNvSpPr txBox="1"/>
            <p:nvPr/>
          </p:nvSpPr>
          <p:spPr>
            <a:xfrm>
              <a:off x="7090341" y="4327318"/>
              <a:ext cx="2782943" cy="1292662"/>
            </a:xfrm>
            <a:prstGeom prst="rect">
              <a:avLst/>
            </a:prstGeom>
            <a:solidFill>
              <a:srgbClr val="D95813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The transfer function can be computed directly from the system parameters.</a:t>
              </a:r>
              <a:endParaRPr/>
            </a:p>
          </p:txBody>
        </p:sp>
        <p:cxnSp>
          <p:nvCxnSpPr>
            <p:cNvPr id="373" name="Google Shape;373;p36"/>
            <p:cNvCxnSpPr/>
            <p:nvPr/>
          </p:nvCxnSpPr>
          <p:spPr>
            <a:xfrm flipH="1">
              <a:off x="6414053" y="4973648"/>
              <a:ext cx="676288" cy="61933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pic>
        <p:nvPicPr>
          <p:cNvPr id="374" name="Google Shape;374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0537" y="2544762"/>
            <a:ext cx="8359775" cy="4064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464400" y="857160"/>
              <a:ext cx="714960" cy="4831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040" y="847800"/>
                <a:ext cx="733680" cy="485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214312"/>
            <a:ext cx="8805862" cy="63325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089960" y="3134160"/>
              <a:ext cx="3098880" cy="109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600" y="3124800"/>
                <a:ext cx="3117600" cy="110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71437"/>
            <a:ext cx="8655050" cy="67865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108200" y="1276920"/>
              <a:ext cx="187920" cy="25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8840" y="1267560"/>
                <a:ext cx="206640" cy="26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37" y="187325"/>
            <a:ext cx="9037637" cy="665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" y="26987"/>
            <a:ext cx="8582025" cy="683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50" y="53975"/>
            <a:ext cx="8583612" cy="63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to find mathematical model, called a state-space representation, for a linear, time-invariant system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to convert between transfer function and state space models</a:t>
            </a:r>
            <a:endParaRPr/>
          </a:p>
          <a:p>
            <a:pPr marL="365125" marR="0" lvl="0" indent="-13900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75" y="26987"/>
            <a:ext cx="8637587" cy="6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50" y="330200"/>
            <a:ext cx="8047037" cy="61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142875"/>
            <a:ext cx="8610600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" y="142875"/>
            <a:ext cx="8672512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22250"/>
            <a:ext cx="8680450" cy="6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53975"/>
            <a:ext cx="8716962" cy="645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37" y="204787"/>
            <a:ext cx="2778125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875" y="142875"/>
            <a:ext cx="8332787" cy="61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262" y="3660775"/>
            <a:ext cx="4814887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/>
        </p:nvSpPr>
        <p:spPr>
          <a:xfrm>
            <a:off x="169862" y="576262"/>
            <a:ext cx="8742362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extended to an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-order differential equation of this type:</a:t>
            </a:r>
            <a:endParaRPr/>
          </a:p>
        </p:txBody>
      </p:sp>
      <p:sp>
        <p:nvSpPr>
          <p:cNvPr id="447" name="Google Shape;447;p50"/>
          <p:cNvSpPr txBox="1"/>
          <p:nvPr/>
        </p:nvSpPr>
        <p:spPr>
          <a:xfrm>
            <a:off x="207962" y="392112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State model from Differential Equations</a:t>
            </a:r>
            <a:endParaRPr/>
          </a:p>
        </p:txBody>
      </p:sp>
      <p:pic>
        <p:nvPicPr>
          <p:cNvPr id="448" name="Google Shape;44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38400"/>
            <a:ext cx="5486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724400"/>
            <a:ext cx="4419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75" y="3571875"/>
            <a:ext cx="6475412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2375" y="5857875"/>
            <a:ext cx="594995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89087" y="2035175"/>
            <a:ext cx="7485062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375" y="704850"/>
            <a:ext cx="8412162" cy="157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12" y="241300"/>
            <a:ext cx="8547100" cy="53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450" y="1830387"/>
            <a:ext cx="5046662" cy="2241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215040" y="2634120"/>
              <a:ext cx="1536480" cy="51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680" y="2624760"/>
                <a:ext cx="1555200" cy="53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/>
        </p:nvSpPr>
        <p:spPr>
          <a:xfrm>
            <a:off x="169862" y="576262"/>
            <a:ext cx="874236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state equations are: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Differential Equations (Cont.)</a:t>
            </a:r>
            <a:endParaRPr/>
          </a:p>
        </p:txBody>
      </p:sp>
      <p:pic>
        <p:nvPicPr>
          <p:cNvPr id="473" name="Google Shape;47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51509"/>
            <a:ext cx="8975725" cy="33416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259520" y="526680"/>
              <a:ext cx="4349160" cy="250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160" y="517320"/>
                <a:ext cx="4367880" cy="25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46760" y="1134000"/>
              <a:ext cx="1696680" cy="1830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400" y="1124640"/>
                <a:ext cx="1715400" cy="184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991600" cy="535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Alternative method of modeling a system than</a:t>
            </a:r>
            <a:endParaRPr/>
          </a:p>
          <a:p>
            <a:pPr marL="620712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lang="en-US" sz="32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Differential / difference equations</a:t>
            </a:r>
            <a:endParaRPr/>
          </a:p>
          <a:p>
            <a:pPr marL="620712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lang="en-US" sz="32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Transfer functions</a:t>
            </a:r>
            <a:endParaRPr/>
          </a:p>
          <a:p>
            <a:pPr marL="365125" marR="0" lvl="0" indent="-2555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lang="en-US" sz="36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Uses matrices and vectors to represent the system parameters and variables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4294967295"/>
          </p:nvPr>
        </p:nvSpPr>
        <p:spPr>
          <a:xfrm>
            <a:off x="2286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State-Space 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-9525"/>
            <a:ext cx="8251825" cy="67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9262" y="2732087"/>
            <a:ext cx="3125787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0312" y="436562"/>
            <a:ext cx="6931025" cy="600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50" y="411162"/>
            <a:ext cx="8332787" cy="42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6887" y="2232025"/>
            <a:ext cx="4341812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/>
        </p:nvSpPr>
        <p:spPr>
          <a:xfrm>
            <a:off x="169862" y="576262"/>
            <a:ext cx="8742362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CT differential equations:</a:t>
            </a:r>
            <a:endParaRPr/>
          </a:p>
          <a:p>
            <a:pPr marL="165100" marR="0" lvl="0" indent="-508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508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second-order differential equation requires two state variables:</a:t>
            </a:r>
            <a:endParaRPr/>
          </a:p>
          <a:p>
            <a:pPr marL="165100" marR="0" lvl="0" indent="-508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8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reformulate the differential equation as a set of three equations: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40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Differential Equations</a:t>
            </a:r>
            <a:endParaRPr/>
          </a:p>
        </p:txBody>
      </p:sp>
      <p:pic>
        <p:nvPicPr>
          <p:cNvPr id="494" name="Google Shape;49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12" y="1143000"/>
            <a:ext cx="579278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905000"/>
            <a:ext cx="4651375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3276600"/>
            <a:ext cx="55626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/>
        </p:nvSpPr>
        <p:spPr>
          <a:xfrm>
            <a:off x="169862" y="576262"/>
            <a:ext cx="8742362" cy="278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these in matrix form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7"/>
          <p:cNvSpPr txBox="1"/>
          <p:nvPr/>
        </p:nvSpPr>
        <p:spPr>
          <a:xfrm>
            <a:off x="227012" y="57150"/>
            <a:ext cx="8578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Differential Equations</a:t>
            </a:r>
            <a:endParaRPr/>
          </a:p>
        </p:txBody>
      </p:sp>
      <p:pic>
        <p:nvPicPr>
          <p:cNvPr id="504" name="Google Shape;50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14400"/>
            <a:ext cx="50292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2375" y="5857875"/>
            <a:ext cx="594995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9550" y="1687512"/>
            <a:ext cx="6243637" cy="2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" y="88900"/>
            <a:ext cx="8243887" cy="42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4087" y="3044825"/>
            <a:ext cx="6965950" cy="379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50" y="34925"/>
            <a:ext cx="8342312" cy="619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262" y="222250"/>
            <a:ext cx="8189912" cy="59229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107520" y="250200"/>
              <a:ext cx="4536720" cy="73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8160" y="240840"/>
                <a:ext cx="4555440" cy="75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75" y="44450"/>
            <a:ext cx="8582025" cy="6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133350"/>
            <a:ext cx="8645525" cy="66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87" y="-9525"/>
            <a:ext cx="8394700" cy="651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991600" cy="535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 control engineering, a </a:t>
            </a:r>
            <a:r>
              <a:rPr lang="en-US" sz="2700" b="1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state space representation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is a mathematical model of a physical system as a set of input, output and state variables related by first-order differential equations. To abstract from the number of inputs, outputs and states, the variables are expressed as vectors. 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 idx="4294967295"/>
          </p:nvPr>
        </p:nvSpPr>
        <p:spPr>
          <a:xfrm>
            <a:off x="2286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State-Space 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87" y="71437"/>
            <a:ext cx="8896350" cy="655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62" y="2276475"/>
            <a:ext cx="1206500" cy="203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5" y="473075"/>
            <a:ext cx="59753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Easier for computers to perform matrix algebra</a:t>
            </a:r>
            <a:endParaRPr/>
          </a:p>
          <a:p>
            <a:pPr marL="620712" marR="0" lvl="1" indent="-2285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e.g. MATLAB does all computations as matrix math</a:t>
            </a:r>
            <a:endParaRPr/>
          </a:p>
          <a:p>
            <a:pPr marL="365125" marR="0" lvl="0" indent="-2555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Handles multiple inputs and outputs</a:t>
            </a:r>
            <a:endParaRPr/>
          </a:p>
          <a:p>
            <a:pPr marL="365125" marR="0" lvl="0" indent="-2555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Provides more information about the system</a:t>
            </a:r>
            <a:endParaRPr/>
          </a:p>
          <a:p>
            <a:pPr marL="620712" marR="0" lvl="1" indent="-2285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Provides knowledge of internal variables (states)</a:t>
            </a:r>
            <a:endParaRPr/>
          </a:p>
          <a:p>
            <a:pPr marL="365125" marR="0" lvl="0" indent="-2555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⇒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Primarily used in complicated, large-scale systems</a:t>
            </a:r>
            <a:endParaRPr/>
          </a:p>
          <a:p>
            <a:pPr marL="365125" marR="0" lvl="0" indent="-13900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7</a:t>
            </a:fld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Motivation for State-Space 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7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State- 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The state of a dynamic system is the smallest set of variables (called </a:t>
            </a:r>
            <a:r>
              <a:rPr lang="en-US" sz="2700" b="0" i="1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 variables) such that knowledge of these variables at t=t0 , together with knowledge of 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the input for t </a:t>
            </a:r>
            <a:r>
              <a:rPr lang="en-US" sz="27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≥</a:t>
            </a:r>
            <a:r>
              <a:rPr lang="en-US" sz="2700" b="0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t0 , completely determines the behavior of the system for any time t to t0 .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Note that the concept of state is by no means limited to physical systems. It is applicable to biological systems, economic systems, social systems, and others.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 idx="4294967295"/>
          </p:nvPr>
        </p:nvSpPr>
        <p:spPr>
          <a:xfrm>
            <a:off x="381000" y="685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Definitions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en-US" sz="2700" b="1" i="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State Variables: </a:t>
            </a:r>
            <a:endParaRPr/>
          </a:p>
          <a:p>
            <a:pPr marL="365125" marR="0" lvl="0" indent="-255587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The state variables of a dynamic system are the variables making up the smallest set of variables that determine the state of the dynamic system. </a:t>
            </a:r>
            <a:endParaRPr/>
          </a:p>
          <a:p>
            <a:pPr marL="365125" marR="0" lvl="0" indent="-139001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125" marR="0" lvl="0" indent="-255587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If at least </a:t>
            </a:r>
            <a:r>
              <a:rPr lang="en-US" sz="2700" b="0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variables </a:t>
            </a:r>
            <a:r>
              <a:rPr lang="en-US" sz="2700" b="0" i="1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x1, x2, …… , xn </a:t>
            </a:r>
            <a:r>
              <a:rPr lang="en-US" sz="2700" b="0" i="1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needed to completely describe the behavior of a dynamic 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system (so that once the input is given for t </a:t>
            </a:r>
            <a:r>
              <a:rPr lang="en-US" sz="27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≥</a:t>
            </a:r>
            <a:r>
              <a:rPr lang="en-US" sz="27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t0 and the initial state at t=t0 is specified, the future state of the system is completely determined), then such n variables are a set of state variables.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1005</Words>
  <Application>Microsoft Office PowerPoint</Application>
  <PresentationFormat>On-screen Show (4:3)</PresentationFormat>
  <Paragraphs>132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1_Concourse</vt:lpstr>
      <vt:lpstr>Concourse</vt:lpstr>
      <vt:lpstr>5_Concourse</vt:lpstr>
      <vt:lpstr>7_Concourse</vt:lpstr>
      <vt:lpstr>State Space Analysis</vt:lpstr>
      <vt:lpstr>PowerPoint Presentation</vt:lpstr>
      <vt:lpstr>PowerPoint Presentation</vt:lpstr>
      <vt:lpstr>outline</vt:lpstr>
      <vt:lpstr>State-Space Modeling</vt:lpstr>
      <vt:lpstr>State-Space Modeling</vt:lpstr>
      <vt:lpstr>Motivation for State-Space Modeling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Between Transfer Functions and State-Space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Analysis</dc:title>
  <dc:creator>Dr. Pervaiz Iqbal</dc:creator>
  <cp:lastModifiedBy>hp</cp:lastModifiedBy>
  <cp:revision>10</cp:revision>
  <dcterms:created xsi:type="dcterms:W3CDTF">2014-08-05T05:09:46Z</dcterms:created>
  <dcterms:modified xsi:type="dcterms:W3CDTF">2021-12-20T03:59:34Z</dcterms:modified>
</cp:coreProperties>
</file>