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763" r:id="rId2"/>
    <p:sldId id="258" r:id="rId3"/>
    <p:sldId id="523" r:id="rId4"/>
    <p:sldId id="524" r:id="rId5"/>
    <p:sldId id="525" r:id="rId6"/>
    <p:sldId id="294" r:id="rId7"/>
    <p:sldId id="780" r:id="rId8"/>
    <p:sldId id="778" r:id="rId9"/>
    <p:sldId id="779" r:id="rId10"/>
    <p:sldId id="792" r:id="rId11"/>
    <p:sldId id="793" r:id="rId12"/>
    <p:sldId id="794" r:id="rId13"/>
    <p:sldId id="637" r:id="rId14"/>
    <p:sldId id="295" r:id="rId15"/>
    <p:sldId id="542" r:id="rId16"/>
    <p:sldId id="543" r:id="rId17"/>
    <p:sldId id="781" r:id="rId18"/>
    <p:sldId id="782" r:id="rId19"/>
    <p:sldId id="296" r:id="rId20"/>
    <p:sldId id="297" r:id="rId21"/>
    <p:sldId id="544" r:id="rId22"/>
    <p:sldId id="691" r:id="rId23"/>
    <p:sldId id="545" r:id="rId24"/>
    <p:sldId id="299" r:id="rId25"/>
    <p:sldId id="530" r:id="rId26"/>
    <p:sldId id="531" r:id="rId27"/>
    <p:sldId id="533" r:id="rId28"/>
    <p:sldId id="534" r:id="rId29"/>
    <p:sldId id="535" r:id="rId30"/>
    <p:sldId id="536" r:id="rId31"/>
    <p:sldId id="776" r:id="rId32"/>
    <p:sldId id="538" r:id="rId33"/>
    <p:sldId id="679" r:id="rId34"/>
    <p:sldId id="532" r:id="rId35"/>
    <p:sldId id="784" r:id="rId36"/>
    <p:sldId id="325" r:id="rId37"/>
    <p:sldId id="785" r:id="rId38"/>
    <p:sldId id="786" r:id="rId39"/>
    <p:sldId id="642" r:id="rId40"/>
    <p:sldId id="787" r:id="rId41"/>
    <p:sldId id="788" r:id="rId42"/>
    <p:sldId id="789" r:id="rId43"/>
    <p:sldId id="790" r:id="rId44"/>
    <p:sldId id="791" r:id="rId45"/>
    <p:sldId id="643" r:id="rId46"/>
    <p:sldId id="644" r:id="rId47"/>
    <p:sldId id="326" r:id="rId48"/>
    <p:sldId id="764" r:id="rId49"/>
    <p:sldId id="327" r:id="rId50"/>
    <p:sldId id="646" r:id="rId51"/>
    <p:sldId id="328" r:id="rId52"/>
    <p:sldId id="330" r:id="rId53"/>
    <p:sldId id="391" r:id="rId54"/>
    <p:sldId id="331" r:id="rId55"/>
    <p:sldId id="680" r:id="rId56"/>
    <p:sldId id="681" r:id="rId57"/>
    <p:sldId id="775" r:id="rId58"/>
    <p:sldId id="399" r:id="rId59"/>
    <p:sldId id="400" r:id="rId60"/>
    <p:sldId id="401" r:id="rId61"/>
    <p:sldId id="392" r:id="rId62"/>
    <p:sldId id="456" r:id="rId63"/>
    <p:sldId id="683" r:id="rId64"/>
    <p:sldId id="686" r:id="rId65"/>
    <p:sldId id="345" r:id="rId66"/>
    <p:sldId id="694" r:id="rId67"/>
    <p:sldId id="517" r:id="rId68"/>
    <p:sldId id="518" r:id="rId69"/>
    <p:sldId id="519"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 Type="http://schemas.openxmlformats.org/officeDocument/2006/relationships/slide" Target="slides/slide6.xml" /><Relationship Id="rId71"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presProps" Target="pres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76EE0-0497-4CCA-BAA7-A960E60F12B5}" type="datetimeFigureOut">
              <a:rPr lang="en-IN" smtClean="0"/>
              <a:t>09-01-2022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2587D-6D7B-4080-BBF6-534E9413CDBA}" type="slidenum">
              <a:rPr lang="en-IN" smtClean="0"/>
              <a:t>‹#›</a:t>
            </a:fld>
            <a:endParaRPr lang="en-IN"/>
          </a:p>
        </p:txBody>
      </p:sp>
    </p:spTree>
    <p:extLst>
      <p:ext uri="{BB962C8B-B14F-4D97-AF65-F5344CB8AC3E}">
        <p14:creationId xmlns:p14="http://schemas.microsoft.com/office/powerpoint/2010/main" val="3691518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5E5B3C1C-B082-4107-9BDC-991D8FB2A6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4401FD2-B195-4066-8302-92A9570BD94D}" type="slidenum">
              <a:rPr lang="en-US" altLang="en-US" sz="1300">
                <a:latin typeface="Times New Roman" panose="02020603050405020304" pitchFamily="18" charset="0"/>
              </a:rPr>
              <a:pPr/>
              <a:t>55</a:t>
            </a:fld>
            <a:endParaRPr lang="en-US" altLang="en-US" sz="1300">
              <a:latin typeface="Times New Roman" panose="02020603050405020304" pitchFamily="18" charset="0"/>
            </a:endParaRPr>
          </a:p>
        </p:txBody>
      </p:sp>
      <p:sp>
        <p:nvSpPr>
          <p:cNvPr id="87042" name="Rectangle 2">
            <a:extLst>
              <a:ext uri="{FF2B5EF4-FFF2-40B4-BE49-F238E27FC236}">
                <a16:creationId xmlns:a16="http://schemas.microsoft.com/office/drawing/2014/main" id="{793BD876-440A-475F-AB7A-E564FD14DF1D}"/>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D149621D-B756-4912-8C1F-48956E889F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a:extLst>
              <a:ext uri="{FF2B5EF4-FFF2-40B4-BE49-F238E27FC236}">
                <a16:creationId xmlns:a16="http://schemas.microsoft.com/office/drawing/2014/main" id="{353A81E9-63C4-4624-BCCC-8A3456DB8B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MS PGothic" panose="020B0600070205080204" pitchFamily="34" charset="-128"/>
              </a:defRPr>
            </a:lvl1pPr>
            <a:lvl2pPr marL="742950" indent="-285750" defTabSz="966788">
              <a:defRPr sz="2400">
                <a:solidFill>
                  <a:schemeClr val="tx1"/>
                </a:solidFill>
                <a:latin typeface="Arial" panose="020B0604020202020204" pitchFamily="34" charset="0"/>
                <a:ea typeface="MS PGothic" panose="020B0600070205080204" pitchFamily="34" charset="-128"/>
              </a:defRPr>
            </a:lvl2pPr>
            <a:lvl3pPr marL="1143000" indent="-228600" defTabSz="966788">
              <a:defRPr sz="2400">
                <a:solidFill>
                  <a:schemeClr val="tx1"/>
                </a:solidFill>
                <a:latin typeface="Arial" panose="020B0604020202020204" pitchFamily="34" charset="0"/>
                <a:ea typeface="MS PGothic" panose="020B0600070205080204" pitchFamily="34" charset="-128"/>
              </a:defRPr>
            </a:lvl3pPr>
            <a:lvl4pPr marL="1600200" indent="-228600" defTabSz="966788">
              <a:defRPr sz="2400">
                <a:solidFill>
                  <a:schemeClr val="tx1"/>
                </a:solidFill>
                <a:latin typeface="Arial" panose="020B0604020202020204" pitchFamily="34" charset="0"/>
                <a:ea typeface="MS PGothic" panose="020B0600070205080204" pitchFamily="34" charset="-128"/>
              </a:defRPr>
            </a:lvl4pPr>
            <a:lvl5pPr marL="2057400" indent="-228600" defTabSz="966788">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D717B48-0531-4283-88F0-F644DC9EA85B}" type="slidenum">
              <a:rPr lang="en-US" altLang="en-US" sz="1300">
                <a:latin typeface="Times New Roman" panose="02020603050405020304" pitchFamily="18" charset="0"/>
              </a:rPr>
              <a:pPr/>
              <a:t>56</a:t>
            </a:fld>
            <a:endParaRPr lang="en-US" altLang="en-US" sz="1300">
              <a:latin typeface="Times New Roman" panose="02020603050405020304" pitchFamily="18" charset="0"/>
            </a:endParaRPr>
          </a:p>
        </p:txBody>
      </p:sp>
      <p:sp>
        <p:nvSpPr>
          <p:cNvPr id="89090" name="Rectangle 2">
            <a:extLst>
              <a:ext uri="{FF2B5EF4-FFF2-40B4-BE49-F238E27FC236}">
                <a16:creationId xmlns:a16="http://schemas.microsoft.com/office/drawing/2014/main" id="{92BE6CD5-2B3C-43BF-8274-51BEA052A35D}"/>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B790FEF2-DEA0-4036-88B2-A4D0805AF7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7D01E810-F61C-47A7-A2F4-1E686A596C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2400">
                <a:solidFill>
                  <a:schemeClr val="tx1"/>
                </a:solidFill>
                <a:latin typeface="Arial" panose="020B0604020202020204" pitchFamily="34" charset="0"/>
                <a:ea typeface="MS PGothic" panose="020B0600070205080204" pitchFamily="34" charset="-128"/>
              </a:defRPr>
            </a:lvl1pPr>
            <a:lvl2pPr marL="742950" indent="-285750" defTabSz="965200">
              <a:defRPr sz="2400">
                <a:solidFill>
                  <a:schemeClr val="tx1"/>
                </a:solidFill>
                <a:latin typeface="Arial" panose="020B0604020202020204" pitchFamily="34" charset="0"/>
                <a:ea typeface="MS PGothic" panose="020B0600070205080204" pitchFamily="34" charset="-128"/>
              </a:defRPr>
            </a:lvl2pPr>
            <a:lvl3pPr marL="1143000" indent="-228600" defTabSz="965200">
              <a:defRPr sz="2400">
                <a:solidFill>
                  <a:schemeClr val="tx1"/>
                </a:solidFill>
                <a:latin typeface="Arial" panose="020B0604020202020204" pitchFamily="34" charset="0"/>
                <a:ea typeface="MS PGothic" panose="020B0600070205080204" pitchFamily="34" charset="-128"/>
              </a:defRPr>
            </a:lvl3pPr>
            <a:lvl4pPr marL="1600200" indent="-228600" defTabSz="965200">
              <a:defRPr sz="2400">
                <a:solidFill>
                  <a:schemeClr val="tx1"/>
                </a:solidFill>
                <a:latin typeface="Arial" panose="020B0604020202020204" pitchFamily="34" charset="0"/>
                <a:ea typeface="MS PGothic" panose="020B0600070205080204" pitchFamily="34" charset="-128"/>
              </a:defRPr>
            </a:lvl4pPr>
            <a:lvl5pPr marL="2057400" indent="-228600" defTabSz="965200">
              <a:defRPr sz="2400">
                <a:solidFill>
                  <a:schemeClr val="tx1"/>
                </a:solidFill>
                <a:latin typeface="Arial" panose="020B0604020202020204" pitchFamily="34" charset="0"/>
                <a:ea typeface="MS PGothic" panose="020B0600070205080204" pitchFamily="34" charset="-128"/>
              </a:defRPr>
            </a:lvl5pPr>
            <a:lvl6pPr marL="2514600" indent="-228600" defTabSz="965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5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5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5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BCA4CB7-7257-4F2F-878E-8AE11162D62E}" type="slidenum">
              <a:rPr lang="en-US" altLang="en-US" sz="1200">
                <a:solidFill>
                  <a:srgbClr val="000000"/>
                </a:solidFill>
                <a:latin typeface="Times New Roman" panose="02020603050405020304" pitchFamily="18" charset="0"/>
              </a:rPr>
              <a:pPr/>
              <a:t>57</a:t>
            </a:fld>
            <a:endParaRPr lang="en-US" altLang="en-US" sz="1200">
              <a:solidFill>
                <a:srgbClr val="000000"/>
              </a:solidFill>
              <a:latin typeface="Times New Roman" panose="02020603050405020304" pitchFamily="18" charset="0"/>
            </a:endParaRPr>
          </a:p>
        </p:txBody>
      </p:sp>
      <p:sp>
        <p:nvSpPr>
          <p:cNvPr id="91138" name="Rectangle 2">
            <a:extLst>
              <a:ext uri="{FF2B5EF4-FFF2-40B4-BE49-F238E27FC236}">
                <a16:creationId xmlns:a16="http://schemas.microsoft.com/office/drawing/2014/main" id="{2BA1E980-5F34-4245-8ED8-44D08892A264}"/>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3C7E6DAA-5585-442A-842E-640C8BB063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E748B-B85D-4B7E-AE5E-6D7733A2CF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3D944B-6337-426C-8429-04C7FFACA1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CCD7C3-0AC5-44D2-BB0A-6B4599BE9483}"/>
              </a:ext>
            </a:extLst>
          </p:cNvPr>
          <p:cNvSpPr>
            <a:spLocks noGrp="1"/>
          </p:cNvSpPr>
          <p:nvPr>
            <p:ph type="dt" sz="half" idx="10"/>
          </p:nvPr>
        </p:nvSpPr>
        <p:spPr/>
        <p:txBody>
          <a:bodyPr/>
          <a:lstStyle/>
          <a:p>
            <a:fld id="{42251060-0DC0-4382-BD9D-608F31E58E4B}" type="datetimeFigureOut">
              <a:rPr lang="en-IN" smtClean="0"/>
              <a:t>09-01-2022</a:t>
            </a:fld>
            <a:endParaRPr lang="en-IN"/>
          </a:p>
        </p:txBody>
      </p:sp>
      <p:sp>
        <p:nvSpPr>
          <p:cNvPr id="5" name="Footer Placeholder 4">
            <a:extLst>
              <a:ext uri="{FF2B5EF4-FFF2-40B4-BE49-F238E27FC236}">
                <a16:creationId xmlns:a16="http://schemas.microsoft.com/office/drawing/2014/main" id="{8F29B32D-1E27-4E1F-B6E9-24D3F9D20E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1FD3C7-FB81-4B54-A364-AD19F9769A02}"/>
              </a:ext>
            </a:extLst>
          </p:cNvPr>
          <p:cNvSpPr>
            <a:spLocks noGrp="1"/>
          </p:cNvSpPr>
          <p:nvPr>
            <p:ph type="sldNum" sz="quarter" idx="12"/>
          </p:nvPr>
        </p:nvSpPr>
        <p:spPr/>
        <p:txBody>
          <a:bodyPr/>
          <a:lstStyle/>
          <a:p>
            <a:fld id="{5C4F28A0-FE3C-4124-A80A-EED9618734BD}" type="slidenum">
              <a:rPr lang="en-IN" smtClean="0"/>
              <a:t>‹#›</a:t>
            </a:fld>
            <a:endParaRPr lang="en-IN"/>
          </a:p>
        </p:txBody>
      </p:sp>
    </p:spTree>
    <p:extLst>
      <p:ext uri="{BB962C8B-B14F-4D97-AF65-F5344CB8AC3E}">
        <p14:creationId xmlns:p14="http://schemas.microsoft.com/office/powerpoint/2010/main" val="2664219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132C-943A-49B6-AAD9-95B225447B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8ADB5C-891F-459D-9EFB-2183785FA8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C4E939-C6F9-4E05-AF35-1C15E4FE48FC}"/>
              </a:ext>
            </a:extLst>
          </p:cNvPr>
          <p:cNvSpPr>
            <a:spLocks noGrp="1"/>
          </p:cNvSpPr>
          <p:nvPr>
            <p:ph type="dt" sz="half" idx="10"/>
          </p:nvPr>
        </p:nvSpPr>
        <p:spPr/>
        <p:txBody>
          <a:bodyPr/>
          <a:lstStyle/>
          <a:p>
            <a:fld id="{42251060-0DC0-4382-BD9D-608F31E58E4B}" type="datetimeFigureOut">
              <a:rPr lang="en-IN" smtClean="0"/>
              <a:t>09-01-2022</a:t>
            </a:fld>
            <a:endParaRPr lang="en-IN"/>
          </a:p>
        </p:txBody>
      </p:sp>
      <p:sp>
        <p:nvSpPr>
          <p:cNvPr id="5" name="Footer Placeholder 4">
            <a:extLst>
              <a:ext uri="{FF2B5EF4-FFF2-40B4-BE49-F238E27FC236}">
                <a16:creationId xmlns:a16="http://schemas.microsoft.com/office/drawing/2014/main" id="{63844A43-8DCF-4404-A9CC-215D71B9CD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2AA232-F685-4ECF-9E03-5DEA22B8F71D}"/>
              </a:ext>
            </a:extLst>
          </p:cNvPr>
          <p:cNvSpPr>
            <a:spLocks noGrp="1"/>
          </p:cNvSpPr>
          <p:nvPr>
            <p:ph type="sldNum" sz="quarter" idx="12"/>
          </p:nvPr>
        </p:nvSpPr>
        <p:spPr/>
        <p:txBody>
          <a:bodyPr/>
          <a:lstStyle/>
          <a:p>
            <a:fld id="{5C4F28A0-FE3C-4124-A80A-EED9618734BD}" type="slidenum">
              <a:rPr lang="en-IN" smtClean="0"/>
              <a:t>‹#›</a:t>
            </a:fld>
            <a:endParaRPr lang="en-IN"/>
          </a:p>
        </p:txBody>
      </p:sp>
    </p:spTree>
    <p:extLst>
      <p:ext uri="{BB962C8B-B14F-4D97-AF65-F5344CB8AC3E}">
        <p14:creationId xmlns:p14="http://schemas.microsoft.com/office/powerpoint/2010/main" val="2932107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CB9B76-C60E-4F1D-8197-D30A2E17F1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740CCD-935B-4B63-BFF5-0C1E8E2B1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679F42-635A-4FA8-AD21-1A09ABBE9BC9}"/>
              </a:ext>
            </a:extLst>
          </p:cNvPr>
          <p:cNvSpPr>
            <a:spLocks noGrp="1"/>
          </p:cNvSpPr>
          <p:nvPr>
            <p:ph type="dt" sz="half" idx="10"/>
          </p:nvPr>
        </p:nvSpPr>
        <p:spPr/>
        <p:txBody>
          <a:bodyPr/>
          <a:lstStyle/>
          <a:p>
            <a:fld id="{42251060-0DC0-4382-BD9D-608F31E58E4B}" type="datetimeFigureOut">
              <a:rPr lang="en-IN" smtClean="0"/>
              <a:t>09-01-2022</a:t>
            </a:fld>
            <a:endParaRPr lang="en-IN"/>
          </a:p>
        </p:txBody>
      </p:sp>
      <p:sp>
        <p:nvSpPr>
          <p:cNvPr id="5" name="Footer Placeholder 4">
            <a:extLst>
              <a:ext uri="{FF2B5EF4-FFF2-40B4-BE49-F238E27FC236}">
                <a16:creationId xmlns:a16="http://schemas.microsoft.com/office/drawing/2014/main" id="{644845DD-377D-429A-BAD7-D2729240E1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7D926F-E8D0-45E9-B1A1-102B6E8C06DD}"/>
              </a:ext>
            </a:extLst>
          </p:cNvPr>
          <p:cNvSpPr>
            <a:spLocks noGrp="1"/>
          </p:cNvSpPr>
          <p:nvPr>
            <p:ph type="sldNum" sz="quarter" idx="12"/>
          </p:nvPr>
        </p:nvSpPr>
        <p:spPr/>
        <p:txBody>
          <a:bodyPr/>
          <a:lstStyle/>
          <a:p>
            <a:fld id="{5C4F28A0-FE3C-4124-A80A-EED9618734BD}" type="slidenum">
              <a:rPr lang="en-IN" smtClean="0"/>
              <a:t>‹#›</a:t>
            </a:fld>
            <a:endParaRPr lang="en-IN"/>
          </a:p>
        </p:txBody>
      </p:sp>
    </p:spTree>
    <p:extLst>
      <p:ext uri="{BB962C8B-B14F-4D97-AF65-F5344CB8AC3E}">
        <p14:creationId xmlns:p14="http://schemas.microsoft.com/office/powerpoint/2010/main" val="1943338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711200" y="16002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94400" y="1600200"/>
            <a:ext cx="508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75C68D8-0066-4811-B176-22A95EDAAEA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7">
            <a:extLst>
              <a:ext uri="{FF2B5EF4-FFF2-40B4-BE49-F238E27FC236}">
                <a16:creationId xmlns:a16="http://schemas.microsoft.com/office/drawing/2014/main" id="{FE64F7B9-DDED-4AA2-9029-A24143008C7A}"/>
              </a:ext>
            </a:extLst>
          </p:cNvPr>
          <p:cNvSpPr>
            <a:spLocks noGrp="1" noChangeArrowheads="1"/>
          </p:cNvSpPr>
          <p:nvPr>
            <p:ph type="ftr" sz="quarter" idx="11"/>
          </p:nvPr>
        </p:nvSpPr>
        <p:spPr>
          <a:ln/>
        </p:spPr>
        <p:txBody>
          <a:bodyPr/>
          <a:lstStyle>
            <a:lvl1pPr>
              <a:defRPr/>
            </a:lvl1pPr>
          </a:lstStyle>
          <a:p>
            <a:pPr>
              <a:defRPr/>
            </a:pPr>
            <a:r>
              <a:rPr lang="en-US"/>
              <a:t>Network Layer</a:t>
            </a:r>
          </a:p>
        </p:txBody>
      </p:sp>
      <p:sp>
        <p:nvSpPr>
          <p:cNvPr id="7" name="Rectangle 8">
            <a:extLst>
              <a:ext uri="{FF2B5EF4-FFF2-40B4-BE49-F238E27FC236}">
                <a16:creationId xmlns:a16="http://schemas.microsoft.com/office/drawing/2014/main" id="{936F4524-ECD4-433D-8932-E2BE9429BABB}"/>
              </a:ext>
            </a:extLst>
          </p:cNvPr>
          <p:cNvSpPr>
            <a:spLocks noGrp="1" noChangeArrowheads="1"/>
          </p:cNvSpPr>
          <p:nvPr>
            <p:ph type="sldNum" sz="quarter" idx="12"/>
          </p:nvPr>
        </p:nvSpPr>
        <p:spPr>
          <a:ln/>
        </p:spPr>
        <p:txBody>
          <a:bodyPr/>
          <a:lstStyle>
            <a:lvl1pPr>
              <a:defRPr/>
            </a:lvl1pPr>
          </a:lstStyle>
          <a:p>
            <a:r>
              <a:rPr lang="en-US" altLang="en-US"/>
              <a:t>4-</a:t>
            </a:r>
            <a:fld id="{4A37BE8D-C15D-480B-9BDC-7D5CC30EC656}" type="slidenum">
              <a:rPr lang="en-US" altLang="en-US"/>
              <a:pPr/>
              <a:t>‹#›</a:t>
            </a:fld>
            <a:endParaRPr lang="en-US" altLang="en-US"/>
          </a:p>
        </p:txBody>
      </p:sp>
    </p:spTree>
    <p:extLst>
      <p:ext uri="{BB962C8B-B14F-4D97-AF65-F5344CB8AC3E}">
        <p14:creationId xmlns:p14="http://schemas.microsoft.com/office/powerpoint/2010/main" val="1659313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2985-0297-42E0-8DA9-A8A6AC7AFC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FBA7F7-5590-4D6B-9F2D-6F9BB3907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5B2AF7-BBDE-4F7F-B65C-F02CAA44F036}"/>
              </a:ext>
            </a:extLst>
          </p:cNvPr>
          <p:cNvSpPr>
            <a:spLocks noGrp="1"/>
          </p:cNvSpPr>
          <p:nvPr>
            <p:ph type="dt" sz="half" idx="10"/>
          </p:nvPr>
        </p:nvSpPr>
        <p:spPr/>
        <p:txBody>
          <a:bodyPr/>
          <a:lstStyle/>
          <a:p>
            <a:fld id="{42251060-0DC0-4382-BD9D-608F31E58E4B}" type="datetimeFigureOut">
              <a:rPr lang="en-IN" smtClean="0"/>
              <a:t>09-01-2022</a:t>
            </a:fld>
            <a:endParaRPr lang="en-IN"/>
          </a:p>
        </p:txBody>
      </p:sp>
      <p:sp>
        <p:nvSpPr>
          <p:cNvPr id="5" name="Footer Placeholder 4">
            <a:extLst>
              <a:ext uri="{FF2B5EF4-FFF2-40B4-BE49-F238E27FC236}">
                <a16:creationId xmlns:a16="http://schemas.microsoft.com/office/drawing/2014/main" id="{AED5626C-D8C2-424A-871A-BACE03A55F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B89A24-5900-476E-8AB7-D5EB816ED2E4}"/>
              </a:ext>
            </a:extLst>
          </p:cNvPr>
          <p:cNvSpPr>
            <a:spLocks noGrp="1"/>
          </p:cNvSpPr>
          <p:nvPr>
            <p:ph type="sldNum" sz="quarter" idx="12"/>
          </p:nvPr>
        </p:nvSpPr>
        <p:spPr/>
        <p:txBody>
          <a:bodyPr/>
          <a:lstStyle/>
          <a:p>
            <a:fld id="{5C4F28A0-FE3C-4124-A80A-EED9618734BD}" type="slidenum">
              <a:rPr lang="en-IN" smtClean="0"/>
              <a:t>‹#›</a:t>
            </a:fld>
            <a:endParaRPr lang="en-IN"/>
          </a:p>
        </p:txBody>
      </p:sp>
    </p:spTree>
    <p:extLst>
      <p:ext uri="{BB962C8B-B14F-4D97-AF65-F5344CB8AC3E}">
        <p14:creationId xmlns:p14="http://schemas.microsoft.com/office/powerpoint/2010/main" val="149797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8F5AB-77AE-4CAE-9A7B-86B63E70CC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8ACF07-9DFD-41BC-9E1A-C5B7B04A26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9E229F-B09A-42AD-81A9-DE4ED19E6912}"/>
              </a:ext>
            </a:extLst>
          </p:cNvPr>
          <p:cNvSpPr>
            <a:spLocks noGrp="1"/>
          </p:cNvSpPr>
          <p:nvPr>
            <p:ph type="dt" sz="half" idx="10"/>
          </p:nvPr>
        </p:nvSpPr>
        <p:spPr/>
        <p:txBody>
          <a:bodyPr/>
          <a:lstStyle/>
          <a:p>
            <a:fld id="{42251060-0DC0-4382-BD9D-608F31E58E4B}" type="datetimeFigureOut">
              <a:rPr lang="en-IN" smtClean="0"/>
              <a:t>09-01-2022</a:t>
            </a:fld>
            <a:endParaRPr lang="en-IN"/>
          </a:p>
        </p:txBody>
      </p:sp>
      <p:sp>
        <p:nvSpPr>
          <p:cNvPr id="5" name="Footer Placeholder 4">
            <a:extLst>
              <a:ext uri="{FF2B5EF4-FFF2-40B4-BE49-F238E27FC236}">
                <a16:creationId xmlns:a16="http://schemas.microsoft.com/office/drawing/2014/main" id="{E98E61AB-99CD-495C-B4B6-5F4B9566F5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06865D-9210-40C3-8E5F-12A8E6CCED2E}"/>
              </a:ext>
            </a:extLst>
          </p:cNvPr>
          <p:cNvSpPr>
            <a:spLocks noGrp="1"/>
          </p:cNvSpPr>
          <p:nvPr>
            <p:ph type="sldNum" sz="quarter" idx="12"/>
          </p:nvPr>
        </p:nvSpPr>
        <p:spPr/>
        <p:txBody>
          <a:bodyPr/>
          <a:lstStyle/>
          <a:p>
            <a:fld id="{5C4F28A0-FE3C-4124-A80A-EED9618734BD}" type="slidenum">
              <a:rPr lang="en-IN" smtClean="0"/>
              <a:t>‹#›</a:t>
            </a:fld>
            <a:endParaRPr lang="en-IN"/>
          </a:p>
        </p:txBody>
      </p:sp>
    </p:spTree>
    <p:extLst>
      <p:ext uri="{BB962C8B-B14F-4D97-AF65-F5344CB8AC3E}">
        <p14:creationId xmlns:p14="http://schemas.microsoft.com/office/powerpoint/2010/main" val="199293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44A6-1854-4289-A553-112DEA0606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49820B-DADA-4215-A224-438BD07E3F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273189-90A5-42D1-8108-94C1E4D043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5CA3E1-A0B9-4DD3-9090-76BF606D5F46}"/>
              </a:ext>
            </a:extLst>
          </p:cNvPr>
          <p:cNvSpPr>
            <a:spLocks noGrp="1"/>
          </p:cNvSpPr>
          <p:nvPr>
            <p:ph type="dt" sz="half" idx="10"/>
          </p:nvPr>
        </p:nvSpPr>
        <p:spPr/>
        <p:txBody>
          <a:bodyPr/>
          <a:lstStyle/>
          <a:p>
            <a:fld id="{42251060-0DC0-4382-BD9D-608F31E58E4B}" type="datetimeFigureOut">
              <a:rPr lang="en-IN" smtClean="0"/>
              <a:t>09-01-2022</a:t>
            </a:fld>
            <a:endParaRPr lang="en-IN"/>
          </a:p>
        </p:txBody>
      </p:sp>
      <p:sp>
        <p:nvSpPr>
          <p:cNvPr id="6" name="Footer Placeholder 5">
            <a:extLst>
              <a:ext uri="{FF2B5EF4-FFF2-40B4-BE49-F238E27FC236}">
                <a16:creationId xmlns:a16="http://schemas.microsoft.com/office/drawing/2014/main" id="{496DBF8F-503A-4E40-B935-4376A98D01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18AACB-986A-4566-BA74-0D0A241A105F}"/>
              </a:ext>
            </a:extLst>
          </p:cNvPr>
          <p:cNvSpPr>
            <a:spLocks noGrp="1"/>
          </p:cNvSpPr>
          <p:nvPr>
            <p:ph type="sldNum" sz="quarter" idx="12"/>
          </p:nvPr>
        </p:nvSpPr>
        <p:spPr/>
        <p:txBody>
          <a:bodyPr/>
          <a:lstStyle/>
          <a:p>
            <a:fld id="{5C4F28A0-FE3C-4124-A80A-EED9618734BD}" type="slidenum">
              <a:rPr lang="en-IN" smtClean="0"/>
              <a:t>‹#›</a:t>
            </a:fld>
            <a:endParaRPr lang="en-IN"/>
          </a:p>
        </p:txBody>
      </p:sp>
    </p:spTree>
    <p:extLst>
      <p:ext uri="{BB962C8B-B14F-4D97-AF65-F5344CB8AC3E}">
        <p14:creationId xmlns:p14="http://schemas.microsoft.com/office/powerpoint/2010/main" val="207567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4102-E8E1-47BB-B480-9C52D4E76B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7520A6-2098-4B5A-AA0C-A4D60F2729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65125B-EF9F-4B33-B401-D99821951B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602045-1F81-4397-A018-21DBAEA015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3599B4-536B-4E18-B9B1-FC4CF3B6E8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7E556E-63D4-4609-A99F-BF7BD1D67965}"/>
              </a:ext>
            </a:extLst>
          </p:cNvPr>
          <p:cNvSpPr>
            <a:spLocks noGrp="1"/>
          </p:cNvSpPr>
          <p:nvPr>
            <p:ph type="dt" sz="half" idx="10"/>
          </p:nvPr>
        </p:nvSpPr>
        <p:spPr/>
        <p:txBody>
          <a:bodyPr/>
          <a:lstStyle/>
          <a:p>
            <a:fld id="{42251060-0DC0-4382-BD9D-608F31E58E4B}" type="datetimeFigureOut">
              <a:rPr lang="en-IN" smtClean="0"/>
              <a:t>09-01-2022</a:t>
            </a:fld>
            <a:endParaRPr lang="en-IN"/>
          </a:p>
        </p:txBody>
      </p:sp>
      <p:sp>
        <p:nvSpPr>
          <p:cNvPr id="8" name="Footer Placeholder 7">
            <a:extLst>
              <a:ext uri="{FF2B5EF4-FFF2-40B4-BE49-F238E27FC236}">
                <a16:creationId xmlns:a16="http://schemas.microsoft.com/office/drawing/2014/main" id="{29E59163-1844-4F72-BB72-717B6D7E24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06494D-C2E7-4DF7-99A6-5425863E791E}"/>
              </a:ext>
            </a:extLst>
          </p:cNvPr>
          <p:cNvSpPr>
            <a:spLocks noGrp="1"/>
          </p:cNvSpPr>
          <p:nvPr>
            <p:ph type="sldNum" sz="quarter" idx="12"/>
          </p:nvPr>
        </p:nvSpPr>
        <p:spPr/>
        <p:txBody>
          <a:bodyPr/>
          <a:lstStyle/>
          <a:p>
            <a:fld id="{5C4F28A0-FE3C-4124-A80A-EED9618734BD}" type="slidenum">
              <a:rPr lang="en-IN" smtClean="0"/>
              <a:t>‹#›</a:t>
            </a:fld>
            <a:endParaRPr lang="en-IN"/>
          </a:p>
        </p:txBody>
      </p:sp>
    </p:spTree>
    <p:extLst>
      <p:ext uri="{BB962C8B-B14F-4D97-AF65-F5344CB8AC3E}">
        <p14:creationId xmlns:p14="http://schemas.microsoft.com/office/powerpoint/2010/main" val="1732880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92B0-7728-4BA5-BC72-BED7F64EB9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7169A6-62AF-425E-A7B9-CD7EB1C29DB8}"/>
              </a:ext>
            </a:extLst>
          </p:cNvPr>
          <p:cNvSpPr>
            <a:spLocks noGrp="1"/>
          </p:cNvSpPr>
          <p:nvPr>
            <p:ph type="dt" sz="half" idx="10"/>
          </p:nvPr>
        </p:nvSpPr>
        <p:spPr/>
        <p:txBody>
          <a:bodyPr/>
          <a:lstStyle/>
          <a:p>
            <a:fld id="{42251060-0DC0-4382-BD9D-608F31E58E4B}" type="datetimeFigureOut">
              <a:rPr lang="en-IN" smtClean="0"/>
              <a:t>09-01-2022</a:t>
            </a:fld>
            <a:endParaRPr lang="en-IN"/>
          </a:p>
        </p:txBody>
      </p:sp>
      <p:sp>
        <p:nvSpPr>
          <p:cNvPr id="4" name="Footer Placeholder 3">
            <a:extLst>
              <a:ext uri="{FF2B5EF4-FFF2-40B4-BE49-F238E27FC236}">
                <a16:creationId xmlns:a16="http://schemas.microsoft.com/office/drawing/2014/main" id="{E350D129-A66D-4934-A063-41890AA22E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A0D45B-C22E-45B5-9926-7AE3B7C72FEC}"/>
              </a:ext>
            </a:extLst>
          </p:cNvPr>
          <p:cNvSpPr>
            <a:spLocks noGrp="1"/>
          </p:cNvSpPr>
          <p:nvPr>
            <p:ph type="sldNum" sz="quarter" idx="12"/>
          </p:nvPr>
        </p:nvSpPr>
        <p:spPr/>
        <p:txBody>
          <a:bodyPr/>
          <a:lstStyle/>
          <a:p>
            <a:fld id="{5C4F28A0-FE3C-4124-A80A-EED9618734BD}" type="slidenum">
              <a:rPr lang="en-IN" smtClean="0"/>
              <a:t>‹#›</a:t>
            </a:fld>
            <a:endParaRPr lang="en-IN"/>
          </a:p>
        </p:txBody>
      </p:sp>
    </p:spTree>
    <p:extLst>
      <p:ext uri="{BB962C8B-B14F-4D97-AF65-F5344CB8AC3E}">
        <p14:creationId xmlns:p14="http://schemas.microsoft.com/office/powerpoint/2010/main" val="99405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39D32C-4D30-4DDA-A0A8-98C0F075C37F}"/>
              </a:ext>
            </a:extLst>
          </p:cNvPr>
          <p:cNvSpPr>
            <a:spLocks noGrp="1"/>
          </p:cNvSpPr>
          <p:nvPr>
            <p:ph type="dt" sz="half" idx="10"/>
          </p:nvPr>
        </p:nvSpPr>
        <p:spPr/>
        <p:txBody>
          <a:bodyPr/>
          <a:lstStyle/>
          <a:p>
            <a:fld id="{42251060-0DC0-4382-BD9D-608F31E58E4B}" type="datetimeFigureOut">
              <a:rPr lang="en-IN" smtClean="0"/>
              <a:t>09-01-2022</a:t>
            </a:fld>
            <a:endParaRPr lang="en-IN"/>
          </a:p>
        </p:txBody>
      </p:sp>
      <p:sp>
        <p:nvSpPr>
          <p:cNvPr id="3" name="Footer Placeholder 2">
            <a:extLst>
              <a:ext uri="{FF2B5EF4-FFF2-40B4-BE49-F238E27FC236}">
                <a16:creationId xmlns:a16="http://schemas.microsoft.com/office/drawing/2014/main" id="{3C7D672B-9E0D-49C0-B4DA-AB8D893A50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16B685-2D4E-439D-B794-2B1C18039C6D}"/>
              </a:ext>
            </a:extLst>
          </p:cNvPr>
          <p:cNvSpPr>
            <a:spLocks noGrp="1"/>
          </p:cNvSpPr>
          <p:nvPr>
            <p:ph type="sldNum" sz="quarter" idx="12"/>
          </p:nvPr>
        </p:nvSpPr>
        <p:spPr/>
        <p:txBody>
          <a:bodyPr/>
          <a:lstStyle/>
          <a:p>
            <a:fld id="{5C4F28A0-FE3C-4124-A80A-EED9618734BD}" type="slidenum">
              <a:rPr lang="en-IN" smtClean="0"/>
              <a:t>‹#›</a:t>
            </a:fld>
            <a:endParaRPr lang="en-IN"/>
          </a:p>
        </p:txBody>
      </p:sp>
    </p:spTree>
    <p:extLst>
      <p:ext uri="{BB962C8B-B14F-4D97-AF65-F5344CB8AC3E}">
        <p14:creationId xmlns:p14="http://schemas.microsoft.com/office/powerpoint/2010/main" val="1819105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CF759-9141-4288-A528-CB836FD0D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8A045F-A44B-4705-81D4-C9AC2F09F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504E86-0FB0-435F-925C-F374CDDEF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924A6-EBBE-42C9-8659-B0CF495CBB64}"/>
              </a:ext>
            </a:extLst>
          </p:cNvPr>
          <p:cNvSpPr>
            <a:spLocks noGrp="1"/>
          </p:cNvSpPr>
          <p:nvPr>
            <p:ph type="dt" sz="half" idx="10"/>
          </p:nvPr>
        </p:nvSpPr>
        <p:spPr/>
        <p:txBody>
          <a:bodyPr/>
          <a:lstStyle/>
          <a:p>
            <a:fld id="{42251060-0DC0-4382-BD9D-608F31E58E4B}" type="datetimeFigureOut">
              <a:rPr lang="en-IN" smtClean="0"/>
              <a:t>09-01-2022</a:t>
            </a:fld>
            <a:endParaRPr lang="en-IN"/>
          </a:p>
        </p:txBody>
      </p:sp>
      <p:sp>
        <p:nvSpPr>
          <p:cNvPr id="6" name="Footer Placeholder 5">
            <a:extLst>
              <a:ext uri="{FF2B5EF4-FFF2-40B4-BE49-F238E27FC236}">
                <a16:creationId xmlns:a16="http://schemas.microsoft.com/office/drawing/2014/main" id="{AA55D2A2-F65E-4CB3-A866-C94C7D8F8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6CFD6A-2E2A-4CAF-9AD6-1F4A0E360C3B}"/>
              </a:ext>
            </a:extLst>
          </p:cNvPr>
          <p:cNvSpPr>
            <a:spLocks noGrp="1"/>
          </p:cNvSpPr>
          <p:nvPr>
            <p:ph type="sldNum" sz="quarter" idx="12"/>
          </p:nvPr>
        </p:nvSpPr>
        <p:spPr/>
        <p:txBody>
          <a:bodyPr/>
          <a:lstStyle/>
          <a:p>
            <a:fld id="{5C4F28A0-FE3C-4124-A80A-EED9618734BD}" type="slidenum">
              <a:rPr lang="en-IN" smtClean="0"/>
              <a:t>‹#›</a:t>
            </a:fld>
            <a:endParaRPr lang="en-IN"/>
          </a:p>
        </p:txBody>
      </p:sp>
    </p:spTree>
    <p:extLst>
      <p:ext uri="{BB962C8B-B14F-4D97-AF65-F5344CB8AC3E}">
        <p14:creationId xmlns:p14="http://schemas.microsoft.com/office/powerpoint/2010/main" val="266959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E179-AA24-4873-9E4D-33C2AC1890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E39C39-F983-4F2E-B21B-F6B46B27D9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4B7F8B-EC1B-4C66-BBB1-B1B1376ED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E25557-3F34-4417-B38F-D11D8E8898DA}"/>
              </a:ext>
            </a:extLst>
          </p:cNvPr>
          <p:cNvSpPr>
            <a:spLocks noGrp="1"/>
          </p:cNvSpPr>
          <p:nvPr>
            <p:ph type="dt" sz="half" idx="10"/>
          </p:nvPr>
        </p:nvSpPr>
        <p:spPr/>
        <p:txBody>
          <a:bodyPr/>
          <a:lstStyle/>
          <a:p>
            <a:fld id="{42251060-0DC0-4382-BD9D-608F31E58E4B}" type="datetimeFigureOut">
              <a:rPr lang="en-IN" smtClean="0"/>
              <a:t>09-01-2022</a:t>
            </a:fld>
            <a:endParaRPr lang="en-IN"/>
          </a:p>
        </p:txBody>
      </p:sp>
      <p:sp>
        <p:nvSpPr>
          <p:cNvPr id="6" name="Footer Placeholder 5">
            <a:extLst>
              <a:ext uri="{FF2B5EF4-FFF2-40B4-BE49-F238E27FC236}">
                <a16:creationId xmlns:a16="http://schemas.microsoft.com/office/drawing/2014/main" id="{D6746A59-C2DA-4552-91E0-C2EC40386B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538D94-46D4-4758-B824-2A2EB1D664D7}"/>
              </a:ext>
            </a:extLst>
          </p:cNvPr>
          <p:cNvSpPr>
            <a:spLocks noGrp="1"/>
          </p:cNvSpPr>
          <p:nvPr>
            <p:ph type="sldNum" sz="quarter" idx="12"/>
          </p:nvPr>
        </p:nvSpPr>
        <p:spPr/>
        <p:txBody>
          <a:bodyPr/>
          <a:lstStyle/>
          <a:p>
            <a:fld id="{5C4F28A0-FE3C-4124-A80A-EED9618734BD}" type="slidenum">
              <a:rPr lang="en-IN" smtClean="0"/>
              <a:t>‹#›</a:t>
            </a:fld>
            <a:endParaRPr lang="en-IN"/>
          </a:p>
        </p:txBody>
      </p:sp>
    </p:spTree>
    <p:extLst>
      <p:ext uri="{BB962C8B-B14F-4D97-AF65-F5344CB8AC3E}">
        <p14:creationId xmlns:p14="http://schemas.microsoft.com/office/powerpoint/2010/main" val="3098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4D9AB0-1AA3-4FD6-9723-037916B48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62C652-269B-4A9C-9790-9BF7A669E9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31FA49-C40C-4560-8D96-4042B8AD53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51060-0DC0-4382-BD9D-608F31E58E4B}" type="datetimeFigureOut">
              <a:rPr lang="en-IN" smtClean="0"/>
              <a:t>09-01-2022</a:t>
            </a:fld>
            <a:endParaRPr lang="en-IN"/>
          </a:p>
        </p:txBody>
      </p:sp>
      <p:sp>
        <p:nvSpPr>
          <p:cNvPr id="5" name="Footer Placeholder 4">
            <a:extLst>
              <a:ext uri="{FF2B5EF4-FFF2-40B4-BE49-F238E27FC236}">
                <a16:creationId xmlns:a16="http://schemas.microsoft.com/office/drawing/2014/main" id="{F9841287-7B1C-4AAE-9A48-4C165B53FA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C15CEC-136D-413E-B5B0-715458C401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F28A0-FE3C-4124-A80A-EED9618734BD}" type="slidenum">
              <a:rPr lang="en-IN" smtClean="0"/>
              <a:t>‹#›</a:t>
            </a:fld>
            <a:endParaRPr lang="en-IN"/>
          </a:p>
        </p:txBody>
      </p:sp>
    </p:spTree>
    <p:extLst>
      <p:ext uri="{BB962C8B-B14F-4D97-AF65-F5344CB8AC3E}">
        <p14:creationId xmlns:p14="http://schemas.microsoft.com/office/powerpoint/2010/main" val="2676034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8" Type="http://schemas.openxmlformats.org/officeDocument/2006/relationships/image" Target="../media/image10.png" /><Relationship Id="rId13" Type="http://schemas.openxmlformats.org/officeDocument/2006/relationships/image" Target="../media/image15.png" /><Relationship Id="rId18" Type="http://schemas.openxmlformats.org/officeDocument/2006/relationships/image" Target="../media/image20.png" /><Relationship Id="rId3" Type="http://schemas.openxmlformats.org/officeDocument/2006/relationships/image" Target="../media/image5.png" /><Relationship Id="rId21" Type="http://schemas.openxmlformats.org/officeDocument/2006/relationships/image" Target="../media/image2.png" /><Relationship Id="rId7" Type="http://schemas.openxmlformats.org/officeDocument/2006/relationships/image" Target="../media/image9.png" /><Relationship Id="rId12" Type="http://schemas.openxmlformats.org/officeDocument/2006/relationships/image" Target="../media/image14.png" /><Relationship Id="rId17" Type="http://schemas.openxmlformats.org/officeDocument/2006/relationships/image" Target="../media/image19.png" /><Relationship Id="rId2" Type="http://schemas.openxmlformats.org/officeDocument/2006/relationships/image" Target="../media/image4.png" /><Relationship Id="rId16" Type="http://schemas.openxmlformats.org/officeDocument/2006/relationships/image" Target="../media/image18.png" /><Relationship Id="rId20" Type="http://schemas.openxmlformats.org/officeDocument/2006/relationships/image" Target="../media/image22.png" /><Relationship Id="rId1" Type="http://schemas.openxmlformats.org/officeDocument/2006/relationships/slideLayout" Target="../slideLayouts/slideLayout4.xml" /><Relationship Id="rId6" Type="http://schemas.openxmlformats.org/officeDocument/2006/relationships/image" Target="../media/image8.png" /><Relationship Id="rId11" Type="http://schemas.openxmlformats.org/officeDocument/2006/relationships/image" Target="../media/image13.png" /><Relationship Id="rId5" Type="http://schemas.openxmlformats.org/officeDocument/2006/relationships/image" Target="../media/image7.png" /><Relationship Id="rId15" Type="http://schemas.openxmlformats.org/officeDocument/2006/relationships/image" Target="../media/image17.png" /><Relationship Id="rId10" Type="http://schemas.openxmlformats.org/officeDocument/2006/relationships/image" Target="../media/image12.png" /><Relationship Id="rId19" Type="http://schemas.openxmlformats.org/officeDocument/2006/relationships/image" Target="../media/image21.png" /><Relationship Id="rId4" Type="http://schemas.openxmlformats.org/officeDocument/2006/relationships/image" Target="../media/image6.png" /><Relationship Id="rId9" Type="http://schemas.openxmlformats.org/officeDocument/2006/relationships/image" Target="../media/image11.png" /><Relationship Id="rId14" Type="http://schemas.openxmlformats.org/officeDocument/2006/relationships/image" Target="../media/image16.png" /></Relationships>
</file>

<file path=ppt/slides/_rels/slide20.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2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4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4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4.png" /><Relationship Id="rId1" Type="http://schemas.openxmlformats.org/officeDocument/2006/relationships/slideLayout" Target="../slideLayouts/slideLayout4.xml" /></Relationships>
</file>

<file path=ppt/slides/_rels/slide4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4.png" /><Relationship Id="rId1" Type="http://schemas.openxmlformats.org/officeDocument/2006/relationships/slideLayout" Target="../slideLayouts/slideLayout4.xml" /><Relationship Id="rId5" Type="http://schemas.openxmlformats.org/officeDocument/2006/relationships/image" Target="../media/image10.png" /><Relationship Id="rId4" Type="http://schemas.openxmlformats.org/officeDocument/2006/relationships/image" Target="../media/image26.png" /></Relationships>
</file>

<file path=ppt/slides/_rels/slide49.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7.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7.png" /><Relationship Id="rId1" Type="http://schemas.openxmlformats.org/officeDocument/2006/relationships/slideLayout" Target="../slideLayouts/slideLayout4.xml" /></Relationships>
</file>

<file path=ppt/slides/_rels/slide51.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7.png" /><Relationship Id="rId1" Type="http://schemas.openxmlformats.org/officeDocument/2006/relationships/slideLayout" Target="../slideLayouts/slideLayout4.xml" /></Relationships>
</file>

<file path=ppt/slides/_rels/slide5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notesSlide" Target="../notesSlides/notesSlide2.xml" /><Relationship Id="rId1" Type="http://schemas.openxmlformats.org/officeDocument/2006/relationships/slideLayout" Target="../slideLayouts/slideLayout2.xml" /><Relationship Id="rId6" Type="http://schemas.openxmlformats.org/officeDocument/2006/relationships/image" Target="../media/image2.png" /><Relationship Id="rId5" Type="http://schemas.openxmlformats.org/officeDocument/2006/relationships/image" Target="../media/image29.png" /><Relationship Id="rId4" Type="http://schemas.openxmlformats.org/officeDocument/2006/relationships/image" Target="../media/image28.png" /></Relationships>
</file>

<file path=ppt/slides/_rels/slide57.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2.png" /><Relationship Id="rId4" Type="http://schemas.openxmlformats.org/officeDocument/2006/relationships/image" Target="../media/image29.png" /></Relationships>
</file>

<file path=ppt/slides/_rels/slide58.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6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6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png" /><Relationship Id="rId1" Type="http://schemas.openxmlformats.org/officeDocument/2006/relationships/slideLayout" Target="../slideLayouts/slideLayout12.xml" /></Relationships>
</file>

<file path=ppt/slides/_rels/slide6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4.png" /><Relationship Id="rId1" Type="http://schemas.openxmlformats.org/officeDocument/2006/relationships/slideLayout" Target="../slideLayouts/slideLayout12.xml" /></Relationships>
</file>

<file path=ppt/slides/_rels/slide6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66.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png" /><Relationship Id="rId1" Type="http://schemas.openxmlformats.org/officeDocument/2006/relationships/slideLayout" Target="../slideLayouts/slideLayout4.xml" /></Relationships>
</file>

<file path=ppt/slides/_rels/slide6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a:extLst>
              <a:ext uri="{FF2B5EF4-FFF2-40B4-BE49-F238E27FC236}">
                <a16:creationId xmlns:a16="http://schemas.microsoft.com/office/drawing/2014/main" id="{2FDA4FB8-6687-44EE-9756-541F0066A2D2}"/>
              </a:ext>
            </a:extLst>
          </p:cNvPr>
          <p:cNvSpPr>
            <a:spLocks noChangeArrowheads="1"/>
          </p:cNvSpPr>
          <p:nvPr/>
        </p:nvSpPr>
        <p:spPr bwMode="auto">
          <a:xfrm>
            <a:off x="1895476" y="715964"/>
            <a:ext cx="4487863"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85000"/>
              </a:lnSpc>
            </a:pPr>
            <a:r>
              <a:rPr lang="en-US" altLang="en-US" sz="4400" dirty="0">
                <a:solidFill>
                  <a:srgbClr val="000099"/>
                </a:solidFill>
                <a:latin typeface="Gill Sans MT" panose="020B0502020104020203" pitchFamily="34" charset="0"/>
                <a:cs typeface="Arial" panose="020B0604020202020204" pitchFamily="34" charset="0"/>
              </a:rPr>
              <a:t>Unit - 3</a:t>
            </a:r>
            <a:br>
              <a:rPr lang="en-US" altLang="en-US" sz="4800" dirty="0">
                <a:solidFill>
                  <a:srgbClr val="000099"/>
                </a:solidFill>
                <a:latin typeface="Gill Sans MT" panose="020B0502020104020203" pitchFamily="34" charset="0"/>
                <a:cs typeface="Arial" panose="020B0604020202020204" pitchFamily="34" charset="0"/>
              </a:rPr>
            </a:br>
            <a:r>
              <a:rPr lang="en-US" altLang="en-US" sz="4400" dirty="0">
                <a:solidFill>
                  <a:srgbClr val="000099"/>
                </a:solidFill>
                <a:latin typeface="Gill Sans MT" panose="020B0502020104020203" pitchFamily="34" charset="0"/>
                <a:cs typeface="Arial" panose="020B0604020202020204" pitchFamily="34" charset="0"/>
              </a:rPr>
              <a:t>Network Layer</a:t>
            </a:r>
          </a:p>
        </p:txBody>
      </p:sp>
      <p:sp>
        <p:nvSpPr>
          <p:cNvPr id="40962" name="Rectangle 4">
            <a:extLst>
              <a:ext uri="{FF2B5EF4-FFF2-40B4-BE49-F238E27FC236}">
                <a16:creationId xmlns:a16="http://schemas.microsoft.com/office/drawing/2014/main" id="{A4A48AC6-8260-44A3-8C04-A10495028945}"/>
              </a:ext>
            </a:extLst>
          </p:cNvPr>
          <p:cNvSpPr>
            <a:spLocks noChangeArrowheads="1"/>
          </p:cNvSpPr>
          <p:nvPr/>
        </p:nvSpPr>
        <p:spPr bwMode="auto">
          <a:xfrm>
            <a:off x="7708901" y="3078164"/>
            <a:ext cx="2881313"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85000"/>
              </a:lnSpc>
            </a:pPr>
            <a:r>
              <a:rPr lang="en-US" altLang="en-US" sz="2800" i="1">
                <a:solidFill>
                  <a:srgbClr val="008000"/>
                </a:solidFill>
                <a:latin typeface="Gill Sans MT" panose="020B0502020104020203" pitchFamily="34" charset="0"/>
                <a:cs typeface="Arial" panose="020B0604020202020204" pitchFamily="34" charset="0"/>
              </a:rPr>
              <a:t>Computer Networking: A Top Down Approach </a:t>
            </a:r>
            <a:br>
              <a:rPr lang="en-US" altLang="en-US" sz="2800">
                <a:solidFill>
                  <a:srgbClr val="008000"/>
                </a:solidFill>
                <a:latin typeface="Gill Sans MT" panose="020B0502020104020203" pitchFamily="34" charset="0"/>
                <a:cs typeface="Arial" panose="020B0604020202020204" pitchFamily="34" charset="0"/>
              </a:rPr>
            </a:br>
            <a:r>
              <a:rPr lang="en-US" altLang="en-US" sz="2000">
                <a:solidFill>
                  <a:srgbClr val="008000"/>
                </a:solidFill>
                <a:latin typeface="Gill Sans MT" panose="020B0502020104020203" pitchFamily="34" charset="0"/>
                <a:cs typeface="Arial" panose="020B0604020202020204" pitchFamily="34" charset="0"/>
              </a:rPr>
              <a:t>6</a:t>
            </a:r>
            <a:r>
              <a:rPr lang="en-US" altLang="en-US" sz="2000" baseline="30000">
                <a:solidFill>
                  <a:srgbClr val="008000"/>
                </a:solidFill>
                <a:latin typeface="Gill Sans MT" panose="020B0502020104020203" pitchFamily="34" charset="0"/>
                <a:cs typeface="Arial" panose="020B0604020202020204" pitchFamily="34" charset="0"/>
              </a:rPr>
              <a:t>th</a:t>
            </a:r>
            <a:r>
              <a:rPr lang="en-US" altLang="en-US" sz="2000">
                <a:solidFill>
                  <a:srgbClr val="008000"/>
                </a:solidFill>
                <a:latin typeface="Gill Sans MT" panose="020B0502020104020203" pitchFamily="34" charset="0"/>
                <a:cs typeface="Arial" panose="020B0604020202020204" pitchFamily="34" charset="0"/>
              </a:rPr>
              <a:t> edition </a:t>
            </a:r>
            <a:br>
              <a:rPr lang="en-US" altLang="en-US" sz="2000">
                <a:solidFill>
                  <a:srgbClr val="008000"/>
                </a:solidFill>
                <a:latin typeface="Gill Sans MT" panose="020B0502020104020203" pitchFamily="34" charset="0"/>
                <a:cs typeface="Arial" panose="020B0604020202020204" pitchFamily="34" charset="0"/>
              </a:rPr>
            </a:br>
            <a:r>
              <a:rPr lang="en-US" altLang="en-US" sz="2000">
                <a:solidFill>
                  <a:srgbClr val="008000"/>
                </a:solidFill>
                <a:latin typeface="Gill Sans MT" panose="020B0502020104020203" pitchFamily="34" charset="0"/>
                <a:cs typeface="Arial" panose="020B0604020202020204" pitchFamily="34" charset="0"/>
              </a:rPr>
              <a:t>Jim Kurose, Keith Ross</a:t>
            </a:r>
            <a:br>
              <a:rPr lang="en-US" altLang="en-US" sz="2000">
                <a:solidFill>
                  <a:srgbClr val="008000"/>
                </a:solidFill>
                <a:latin typeface="Gill Sans MT" panose="020B0502020104020203" pitchFamily="34" charset="0"/>
                <a:cs typeface="Arial" panose="020B0604020202020204" pitchFamily="34" charset="0"/>
              </a:rPr>
            </a:br>
            <a:r>
              <a:rPr lang="en-US" altLang="en-US" sz="2000">
                <a:solidFill>
                  <a:srgbClr val="008000"/>
                </a:solidFill>
                <a:latin typeface="Gill Sans MT" panose="020B0502020104020203" pitchFamily="34" charset="0"/>
                <a:cs typeface="Arial" panose="020B0604020202020204" pitchFamily="34" charset="0"/>
              </a:rPr>
              <a:t>Addison-Wesley</a:t>
            </a:r>
            <a:br>
              <a:rPr lang="en-US" altLang="en-US" sz="2000">
                <a:solidFill>
                  <a:srgbClr val="008000"/>
                </a:solidFill>
                <a:latin typeface="Gill Sans MT" panose="020B0502020104020203" pitchFamily="34" charset="0"/>
                <a:cs typeface="Arial" panose="020B0604020202020204" pitchFamily="34" charset="0"/>
              </a:rPr>
            </a:br>
            <a:r>
              <a:rPr lang="en-US" altLang="en-US" sz="2000">
                <a:solidFill>
                  <a:srgbClr val="008000"/>
                </a:solidFill>
                <a:latin typeface="Gill Sans MT" panose="020B0502020104020203" pitchFamily="34" charset="0"/>
                <a:cs typeface="Arial" panose="020B0604020202020204" pitchFamily="34" charset="0"/>
              </a:rPr>
              <a:t>March 2012</a:t>
            </a:r>
          </a:p>
        </p:txBody>
      </p:sp>
      <p:pic>
        <p:nvPicPr>
          <p:cNvPr id="40965" name="Picture 8">
            <a:extLst>
              <a:ext uri="{FF2B5EF4-FFF2-40B4-BE49-F238E27FC236}">
                <a16:creationId xmlns:a16="http://schemas.microsoft.com/office/drawing/2014/main" id="{AFAA5430-973E-4DFE-B46E-9675266E23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601" y="5942014"/>
            <a:ext cx="187325" cy="18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9" descr="underline_base">
            <a:extLst>
              <a:ext uri="{FF2B5EF4-FFF2-40B4-BE49-F238E27FC236}">
                <a16:creationId xmlns:a16="http://schemas.microsoft.com/office/drawing/2014/main" id="{ECB67ECA-FB03-4D91-80EE-1526F429C13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8" y="2097089"/>
            <a:ext cx="36560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1" descr="6e_cover.jpg">
            <a:extLst>
              <a:ext uri="{FF2B5EF4-FFF2-40B4-BE49-F238E27FC236}">
                <a16:creationId xmlns:a16="http://schemas.microsoft.com/office/drawing/2014/main" id="{D9570A15-8B4A-48E9-860A-8E452FBFF5F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56525" y="511176"/>
            <a:ext cx="2306638" cy="277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TextBox 2">
            <a:extLst>
              <a:ext uri="{FF2B5EF4-FFF2-40B4-BE49-F238E27FC236}">
                <a16:creationId xmlns:a16="http://schemas.microsoft.com/office/drawing/2014/main" id="{C25CCA90-19F4-473C-8E52-33F41E6A2A2F}"/>
              </a:ext>
            </a:extLst>
          </p:cNvPr>
          <p:cNvSpPr txBox="1">
            <a:spLocks noChangeArrowheads="1"/>
          </p:cNvSpPr>
          <p:nvPr/>
        </p:nvSpPr>
        <p:spPr bwMode="auto">
          <a:xfrm>
            <a:off x="-1995488" y="3043239"/>
            <a:ext cx="1841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600">
              <a:latin typeface="Tahoma" panose="020B0604030504040204" pitchFamily="34" charset="0"/>
            </a:endParaRPr>
          </a:p>
        </p:txBody>
      </p:sp>
      <p:sp>
        <p:nvSpPr>
          <p:cNvPr id="40969" name="Footer Placeholder 4">
            <a:extLst>
              <a:ext uri="{FF2B5EF4-FFF2-40B4-BE49-F238E27FC236}">
                <a16:creationId xmlns:a16="http://schemas.microsoft.com/office/drawing/2014/main" id="{87E0C35C-2ABB-47D8-95CC-3FBB27AB6BC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40970" name="Slide Number Placeholder 5">
            <a:extLst>
              <a:ext uri="{FF2B5EF4-FFF2-40B4-BE49-F238E27FC236}">
                <a16:creationId xmlns:a16="http://schemas.microsoft.com/office/drawing/2014/main" id="{FA525E65-7AF1-400A-973C-5CF6CBF60A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B6D85C7E-B324-4F4A-83FF-3E9B0FA745AE}" type="slidenum">
              <a:rPr lang="en-US" altLang="en-US" sz="1200">
                <a:latin typeface="Tahoma" panose="020B0604030504040204" pitchFamily="34" charset="0"/>
              </a:rPr>
              <a:pPr/>
              <a:t>1</a:t>
            </a:fld>
            <a:endParaRPr lang="en-US" altLang="en-US" sz="1200">
              <a:latin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267CA-D3C7-4E8A-80C8-390D3DD42F2C}"/>
              </a:ext>
            </a:extLst>
          </p:cNvPr>
          <p:cNvSpPr>
            <a:spLocks noGrp="1"/>
          </p:cNvSpPr>
          <p:nvPr>
            <p:ph type="title"/>
          </p:nvPr>
        </p:nvSpPr>
        <p:spPr>
          <a:xfrm>
            <a:off x="838200" y="365125"/>
            <a:ext cx="10515600" cy="625475"/>
          </a:xfrm>
        </p:spPr>
        <p:txBody>
          <a:bodyPr>
            <a:normAutofit/>
          </a:bodyPr>
          <a:lstStyle/>
          <a:p>
            <a:r>
              <a:rPr lang="en-US" sz="2800" dirty="0"/>
              <a:t>Network service model:</a:t>
            </a:r>
          </a:p>
        </p:txBody>
      </p:sp>
      <p:sp>
        <p:nvSpPr>
          <p:cNvPr id="3" name="Content Placeholder 2">
            <a:extLst>
              <a:ext uri="{FF2B5EF4-FFF2-40B4-BE49-F238E27FC236}">
                <a16:creationId xmlns:a16="http://schemas.microsoft.com/office/drawing/2014/main" id="{E8969E98-72EF-4628-9F87-7349FCC08F1D}"/>
              </a:ext>
            </a:extLst>
          </p:cNvPr>
          <p:cNvSpPr>
            <a:spLocks noGrp="1"/>
          </p:cNvSpPr>
          <p:nvPr>
            <p:ph idx="1"/>
          </p:nvPr>
        </p:nvSpPr>
        <p:spPr>
          <a:xfrm>
            <a:off x="838200" y="1238250"/>
            <a:ext cx="10515600" cy="4938713"/>
          </a:xfrm>
        </p:spPr>
        <p:txBody>
          <a:bodyPr>
            <a:normAutofit/>
          </a:bodyPr>
          <a:lstStyle/>
          <a:p>
            <a:pPr>
              <a:spcBef>
                <a:spcPts val="0"/>
              </a:spcBef>
            </a:pPr>
            <a:r>
              <a:rPr lang="en-US" sz="2400" dirty="0">
                <a:cs typeface="Times New Roman" panose="02020603050405020304" pitchFamily="18" charset="0"/>
              </a:rPr>
              <a:t>Given this definition, a network that delivered no packets to the destination</a:t>
            </a:r>
            <a:endParaRPr lang="en-US" sz="2400" dirty="0"/>
          </a:p>
          <a:p>
            <a:pPr marL="0" indent="0">
              <a:spcBef>
                <a:spcPts val="0"/>
              </a:spcBef>
              <a:buNone/>
            </a:pPr>
            <a:r>
              <a:rPr lang="en-US" sz="2400" dirty="0">
                <a:cs typeface="Times New Roman" panose="02020603050405020304" pitchFamily="18" charset="0"/>
              </a:rPr>
              <a:t>   would satisfy the definition of best-effort delivery service.</a:t>
            </a:r>
          </a:p>
          <a:p>
            <a:r>
              <a:rPr lang="en-US" sz="2400" dirty="0"/>
              <a:t>Two of the more important ATM service models are </a:t>
            </a:r>
            <a:r>
              <a:rPr lang="en-US" sz="2400" dirty="0">
                <a:solidFill>
                  <a:srgbClr val="CC0099"/>
                </a:solidFill>
              </a:rPr>
              <a:t>constant bit rate (CBR)and available bit rate service(ABR).</a:t>
            </a:r>
          </a:p>
          <a:p>
            <a:r>
              <a:rPr lang="en-US" sz="2400" dirty="0">
                <a:solidFill>
                  <a:schemeClr val="accent2">
                    <a:lumMod val="75000"/>
                  </a:schemeClr>
                </a:solidFill>
              </a:rPr>
              <a:t>Constant bit rate (CBR) ATM network service: </a:t>
            </a:r>
            <a:r>
              <a:rPr lang="en-US" sz="2400" dirty="0"/>
              <a:t>This was the first ATM service model to be standardized, reflecting early interest by the telephone companies in ATM and the suitability of CBR service for carrying real-time, constant bit rate audio and video traffic. </a:t>
            </a:r>
          </a:p>
          <a:p>
            <a:r>
              <a:rPr lang="en-US" sz="2400" dirty="0"/>
              <a:t>The goal of CBR service is conceptually simple—to provide a flow of packets (known as cells in ATM terminology) with a virtual pipe whose properties are the same as if a dedicated fixed-bandwidth transmission link existed between sending and receiving hosts. </a:t>
            </a:r>
          </a:p>
        </p:txBody>
      </p:sp>
    </p:spTree>
    <p:extLst>
      <p:ext uri="{BB962C8B-B14F-4D97-AF65-F5344CB8AC3E}">
        <p14:creationId xmlns:p14="http://schemas.microsoft.com/office/powerpoint/2010/main" val="338514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43851-36CA-4988-A986-DF84E0A0EDF1}"/>
              </a:ext>
            </a:extLst>
          </p:cNvPr>
          <p:cNvSpPr>
            <a:spLocks noGrp="1"/>
          </p:cNvSpPr>
          <p:nvPr>
            <p:ph type="title"/>
          </p:nvPr>
        </p:nvSpPr>
        <p:spPr>
          <a:xfrm>
            <a:off x="838200" y="365125"/>
            <a:ext cx="10515600" cy="549275"/>
          </a:xfrm>
        </p:spPr>
        <p:txBody>
          <a:bodyPr>
            <a:normAutofit/>
          </a:bodyPr>
          <a:lstStyle/>
          <a:p>
            <a:r>
              <a:rPr lang="en-US" sz="2800" dirty="0"/>
              <a:t>Network service model:</a:t>
            </a:r>
          </a:p>
        </p:txBody>
      </p:sp>
      <p:sp>
        <p:nvSpPr>
          <p:cNvPr id="3" name="Content Placeholder 2">
            <a:extLst>
              <a:ext uri="{FF2B5EF4-FFF2-40B4-BE49-F238E27FC236}">
                <a16:creationId xmlns:a16="http://schemas.microsoft.com/office/drawing/2014/main" id="{F7328CEC-3142-499C-8B55-A687FD6D0C4E}"/>
              </a:ext>
            </a:extLst>
          </p:cNvPr>
          <p:cNvSpPr>
            <a:spLocks noGrp="1"/>
          </p:cNvSpPr>
          <p:nvPr>
            <p:ph idx="1"/>
          </p:nvPr>
        </p:nvSpPr>
        <p:spPr>
          <a:xfrm>
            <a:off x="838200" y="1133475"/>
            <a:ext cx="10515600" cy="5043488"/>
          </a:xfrm>
        </p:spPr>
        <p:txBody>
          <a:bodyPr>
            <a:normAutofit/>
          </a:bodyPr>
          <a:lstStyle/>
          <a:p>
            <a:r>
              <a:rPr lang="en-US" sz="2400" dirty="0"/>
              <a:t>With CBR service, a flow of ATM cells is carried across the network in such a way that a cell’s end-to-end delay, the variability in a cell’s end-to-end delay (that is, the jitter), and the fraction of cells that are lost or delivered late are all guaranteed to be less than specified values. </a:t>
            </a:r>
          </a:p>
          <a:p>
            <a:r>
              <a:rPr lang="en-US" sz="2400" dirty="0"/>
              <a:t>These values are agreed upon by the sending host and the ATM network when the CBR connection is first established.</a:t>
            </a:r>
          </a:p>
          <a:p>
            <a:r>
              <a:rPr lang="en-US" sz="2400" dirty="0">
                <a:solidFill>
                  <a:srgbClr val="C00000"/>
                </a:solidFill>
              </a:rPr>
              <a:t>Available bit rate (ABR) ATM network service:</a:t>
            </a:r>
            <a:r>
              <a:rPr lang="en-US" sz="2400" dirty="0"/>
              <a:t> With the Internet offering so called best-effort service, ATM’s ABR might best be characterized as being a slightly-better-than-best-effort service. </a:t>
            </a:r>
          </a:p>
          <a:p>
            <a:r>
              <a:rPr lang="en-US" sz="2400" dirty="0"/>
              <a:t>As with the Internet service model, cells may be lost under ABR service. Unlike in the Internet, however, cells cannot be reordered (although they may be lost), and a minimum cell transmission rate (MCR) is guaranteed to a connection using ABR service.</a:t>
            </a:r>
          </a:p>
          <a:p>
            <a:endParaRPr lang="en-US" dirty="0"/>
          </a:p>
          <a:p>
            <a:endParaRPr lang="en-US" dirty="0"/>
          </a:p>
        </p:txBody>
      </p:sp>
    </p:spTree>
    <p:extLst>
      <p:ext uri="{BB962C8B-B14F-4D97-AF65-F5344CB8AC3E}">
        <p14:creationId xmlns:p14="http://schemas.microsoft.com/office/powerpoint/2010/main" val="3180799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D2E1-E614-42FF-BF8F-B9C9A6FCD46F}"/>
              </a:ext>
            </a:extLst>
          </p:cNvPr>
          <p:cNvSpPr>
            <a:spLocks noGrp="1"/>
          </p:cNvSpPr>
          <p:nvPr>
            <p:ph type="title"/>
          </p:nvPr>
        </p:nvSpPr>
        <p:spPr>
          <a:xfrm>
            <a:off x="838200" y="365125"/>
            <a:ext cx="10515600" cy="644525"/>
          </a:xfrm>
        </p:spPr>
        <p:txBody>
          <a:bodyPr>
            <a:normAutofit/>
          </a:bodyPr>
          <a:lstStyle/>
          <a:p>
            <a:r>
              <a:rPr lang="en-US" sz="2800" dirty="0"/>
              <a:t>Network service model:</a:t>
            </a:r>
          </a:p>
        </p:txBody>
      </p:sp>
      <p:sp>
        <p:nvSpPr>
          <p:cNvPr id="3" name="Content Placeholder 2">
            <a:extLst>
              <a:ext uri="{FF2B5EF4-FFF2-40B4-BE49-F238E27FC236}">
                <a16:creationId xmlns:a16="http://schemas.microsoft.com/office/drawing/2014/main" id="{B6AA2289-5C1A-4BDA-A429-6795BB2B1A25}"/>
              </a:ext>
            </a:extLst>
          </p:cNvPr>
          <p:cNvSpPr>
            <a:spLocks noGrp="1"/>
          </p:cNvSpPr>
          <p:nvPr>
            <p:ph idx="1"/>
          </p:nvPr>
        </p:nvSpPr>
        <p:spPr>
          <a:xfrm>
            <a:off x="838200" y="1200150"/>
            <a:ext cx="10515600" cy="4976813"/>
          </a:xfrm>
        </p:spPr>
        <p:txBody>
          <a:bodyPr>
            <a:normAutofit/>
          </a:bodyPr>
          <a:lstStyle/>
          <a:p>
            <a:r>
              <a:rPr lang="en-US" sz="2400" dirty="0"/>
              <a:t>If the network has enough free resources at a given time, a sender may also be able to send cells successfully at a higher rate than the MCR. </a:t>
            </a:r>
          </a:p>
          <a:p>
            <a:r>
              <a:rPr lang="en-US" sz="2400" dirty="0"/>
              <a:t> ATM ABR service can provide feedback to the sender (in terms of a congestion notification bit, or an explicit rate at which to send) that controls how the sender adjusts its rate between the MCR and an allowable peak cell rate.</a:t>
            </a:r>
          </a:p>
          <a:p>
            <a:endParaRPr lang="en-US" sz="2400" dirty="0"/>
          </a:p>
        </p:txBody>
      </p:sp>
    </p:spTree>
    <p:extLst>
      <p:ext uri="{BB962C8B-B14F-4D97-AF65-F5344CB8AC3E}">
        <p14:creationId xmlns:p14="http://schemas.microsoft.com/office/powerpoint/2010/main" val="2347568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Footer Placeholder 4">
            <a:extLst>
              <a:ext uri="{FF2B5EF4-FFF2-40B4-BE49-F238E27FC236}">
                <a16:creationId xmlns:a16="http://schemas.microsoft.com/office/drawing/2014/main" id="{15A21805-74C3-42DB-9D96-704F7864A0D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51202" name="Slide Number Placeholder 5">
            <a:extLst>
              <a:ext uri="{FF2B5EF4-FFF2-40B4-BE49-F238E27FC236}">
                <a16:creationId xmlns:a16="http://schemas.microsoft.com/office/drawing/2014/main" id="{23750CD8-33F9-4318-BF1C-98D34BC720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DE3F8349-453E-4660-96E8-1C279EFC11D7}" type="slidenum">
              <a:rPr lang="en-US" altLang="en-US" sz="1200">
                <a:latin typeface="Tahoma" panose="020B0604030504040204" pitchFamily="34" charset="0"/>
              </a:rPr>
              <a:pPr/>
              <a:t>13</a:t>
            </a:fld>
            <a:endParaRPr lang="en-US" altLang="en-US" sz="1200">
              <a:latin typeface="Tahoma" panose="020B0604030504040204" pitchFamily="34" charset="0"/>
            </a:endParaRPr>
          </a:p>
        </p:txBody>
      </p:sp>
      <p:sp>
        <p:nvSpPr>
          <p:cNvPr id="11268" name="Rectangle 2">
            <a:extLst>
              <a:ext uri="{FF2B5EF4-FFF2-40B4-BE49-F238E27FC236}">
                <a16:creationId xmlns:a16="http://schemas.microsoft.com/office/drawing/2014/main" id="{F549AE10-8149-4ED9-B92D-0CD68C434832}"/>
              </a:ext>
            </a:extLst>
          </p:cNvPr>
          <p:cNvSpPr>
            <a:spLocks noGrp="1" noChangeArrowheads="1"/>
          </p:cNvSpPr>
          <p:nvPr>
            <p:ph type="title"/>
          </p:nvPr>
        </p:nvSpPr>
        <p:spPr>
          <a:xfrm>
            <a:off x="838200" y="365125"/>
            <a:ext cx="10515600" cy="812801"/>
          </a:xfrm>
        </p:spPr>
        <p:txBody>
          <a:bodyPr/>
          <a:lstStyle/>
          <a:p>
            <a:pPr>
              <a:defRPr/>
            </a:pPr>
            <a:r>
              <a:rPr lang="en-US" sz="4000" dirty="0">
                <a:ea typeface="ＭＳ Ｐゴシック" charset="0"/>
              </a:rPr>
              <a:t>Connection, connection-less service</a:t>
            </a:r>
          </a:p>
        </p:txBody>
      </p:sp>
      <p:sp>
        <p:nvSpPr>
          <p:cNvPr id="11269" name="Rectangle 3">
            <a:extLst>
              <a:ext uri="{FF2B5EF4-FFF2-40B4-BE49-F238E27FC236}">
                <a16:creationId xmlns:a16="http://schemas.microsoft.com/office/drawing/2014/main" id="{35E0DB7F-FC2D-4F78-A267-95AF35916748}"/>
              </a:ext>
            </a:extLst>
          </p:cNvPr>
          <p:cNvSpPr>
            <a:spLocks noGrp="1" noChangeArrowheads="1"/>
          </p:cNvSpPr>
          <p:nvPr>
            <p:ph type="body" idx="1"/>
          </p:nvPr>
        </p:nvSpPr>
        <p:spPr/>
        <p:txBody>
          <a:bodyPr/>
          <a:lstStyle/>
          <a:p>
            <a:pPr>
              <a:buFont typeface="Wingdings" charset="0"/>
              <a:buChar char="v"/>
              <a:defRPr/>
            </a:pPr>
            <a:r>
              <a:rPr lang="en-US" i="1" dirty="0">
                <a:solidFill>
                  <a:srgbClr val="000099"/>
                </a:solidFill>
                <a:ea typeface="ＭＳ Ｐゴシック" charset="0"/>
                <a:cs typeface="+mn-cs"/>
              </a:rPr>
              <a:t>datagram </a:t>
            </a:r>
            <a:r>
              <a:rPr lang="en-US" dirty="0">
                <a:ea typeface="ＭＳ Ｐゴシック" charset="0"/>
                <a:cs typeface="+mn-cs"/>
              </a:rPr>
              <a:t>network provides network-layer </a:t>
            </a:r>
            <a:r>
              <a:rPr lang="en-US" i="1" dirty="0">
                <a:solidFill>
                  <a:srgbClr val="000099"/>
                </a:solidFill>
                <a:ea typeface="ＭＳ Ｐゴシック" charset="0"/>
                <a:cs typeface="+mn-cs"/>
              </a:rPr>
              <a:t>connectionless</a:t>
            </a:r>
            <a:r>
              <a:rPr lang="en-US" dirty="0">
                <a:ea typeface="ＭＳ Ｐゴシック" charset="0"/>
                <a:cs typeface="+mn-cs"/>
              </a:rPr>
              <a:t> service</a:t>
            </a:r>
          </a:p>
          <a:p>
            <a:pPr>
              <a:buFont typeface="Wingdings" charset="0"/>
              <a:buChar char="v"/>
              <a:defRPr/>
            </a:pPr>
            <a:r>
              <a:rPr lang="en-US" i="1" dirty="0">
                <a:solidFill>
                  <a:srgbClr val="000099"/>
                </a:solidFill>
                <a:ea typeface="ＭＳ Ｐゴシック" charset="0"/>
                <a:cs typeface="+mn-cs"/>
              </a:rPr>
              <a:t>virtual-circuit</a:t>
            </a:r>
            <a:r>
              <a:rPr lang="en-US" dirty="0">
                <a:ea typeface="ＭＳ Ｐゴシック" charset="0"/>
                <a:cs typeface="+mn-cs"/>
              </a:rPr>
              <a:t> network provides network-layer </a:t>
            </a:r>
            <a:r>
              <a:rPr lang="en-US" i="1" dirty="0">
                <a:solidFill>
                  <a:srgbClr val="000099"/>
                </a:solidFill>
                <a:ea typeface="ＭＳ Ｐゴシック" charset="0"/>
                <a:cs typeface="+mn-cs"/>
              </a:rPr>
              <a:t>connection</a:t>
            </a:r>
            <a:r>
              <a:rPr lang="en-US" dirty="0">
                <a:ea typeface="ＭＳ Ｐゴシック" charset="0"/>
                <a:cs typeface="+mn-cs"/>
              </a:rPr>
              <a:t> service</a:t>
            </a:r>
          </a:p>
          <a:p>
            <a:pPr>
              <a:buFont typeface="Wingdings" charset="0"/>
              <a:buChar char="v"/>
              <a:defRPr/>
            </a:pPr>
            <a:r>
              <a:rPr lang="en-US" dirty="0">
                <a:ea typeface="ＭＳ Ｐゴシック" charset="0"/>
                <a:cs typeface="+mn-cs"/>
              </a:rPr>
              <a:t>analogous to TCP/UDP connection-oriented / connectionless transport-layer services, but implementation of connection-oriented service in the transport layer and the connection service in the network layer are fundamentally different.</a:t>
            </a:r>
          </a:p>
          <a:p>
            <a:pPr>
              <a:buFont typeface="Wingdings" charset="0"/>
              <a:buChar char="v"/>
              <a:defRPr/>
            </a:pPr>
            <a:r>
              <a:rPr lang="en-US" dirty="0">
                <a:ea typeface="ＭＳ Ｐゴシック" charset="0"/>
                <a:cs typeface="+mn-cs"/>
              </a:rPr>
              <a:t>The network-layer connection service is implemented in the routers in the network core as well as in the end systems but transport-layer connection-oriented service is implemented at the edge of the network in the end systems.</a:t>
            </a:r>
          </a:p>
          <a:p>
            <a:pPr marL="457200" lvl="1" indent="0">
              <a:buNone/>
              <a:defRPr/>
            </a:pPr>
            <a:endParaRPr lang="en-US" sz="2800" dirty="0">
              <a:ea typeface="ＭＳ Ｐゴシック" charset="0"/>
            </a:endParaRPr>
          </a:p>
        </p:txBody>
      </p:sp>
      <p:pic>
        <p:nvPicPr>
          <p:cNvPr id="51205" name="Picture 4" descr="underline_base">
            <a:extLst>
              <a:ext uri="{FF2B5EF4-FFF2-40B4-BE49-F238E27FC236}">
                <a16:creationId xmlns:a16="http://schemas.microsoft.com/office/drawing/2014/main" id="{F8C5CAE2-1A1D-42E4-A421-EC7ED9FB588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1" y="1004889"/>
            <a:ext cx="73136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5">
            <a:extLst>
              <a:ext uri="{FF2B5EF4-FFF2-40B4-BE49-F238E27FC236}">
                <a16:creationId xmlns:a16="http://schemas.microsoft.com/office/drawing/2014/main" id="{3AB0DA9D-0DF7-4A60-96F1-9452F0F27D5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52226" name="Slide Number Placeholder 6">
            <a:extLst>
              <a:ext uri="{FF2B5EF4-FFF2-40B4-BE49-F238E27FC236}">
                <a16:creationId xmlns:a16="http://schemas.microsoft.com/office/drawing/2014/main" id="{73092782-C49C-4B4B-8E57-D30DB46E13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36E03788-7C0D-4773-BD4E-5DC1480CD856}" type="slidenum">
              <a:rPr lang="en-US" altLang="en-US" sz="1200">
                <a:latin typeface="Tahoma" panose="020B0604030504040204" pitchFamily="34" charset="0"/>
              </a:rPr>
              <a:pPr/>
              <a:t>14</a:t>
            </a:fld>
            <a:endParaRPr lang="en-US" altLang="en-US" sz="1200">
              <a:latin typeface="Tahoma" panose="020B0604030504040204" pitchFamily="34" charset="0"/>
            </a:endParaRPr>
          </a:p>
        </p:txBody>
      </p:sp>
      <p:sp>
        <p:nvSpPr>
          <p:cNvPr id="12292" name="Rectangle 2">
            <a:extLst>
              <a:ext uri="{FF2B5EF4-FFF2-40B4-BE49-F238E27FC236}">
                <a16:creationId xmlns:a16="http://schemas.microsoft.com/office/drawing/2014/main" id="{011B20A7-2B14-4C90-8118-92436C59430B}"/>
              </a:ext>
            </a:extLst>
          </p:cNvPr>
          <p:cNvSpPr>
            <a:spLocks noGrp="1" noChangeArrowheads="1"/>
          </p:cNvSpPr>
          <p:nvPr>
            <p:ph type="title"/>
          </p:nvPr>
        </p:nvSpPr>
        <p:spPr>
          <a:xfrm>
            <a:off x="1946275" y="165100"/>
            <a:ext cx="7772400" cy="1143000"/>
          </a:xfrm>
        </p:spPr>
        <p:txBody>
          <a:bodyPr/>
          <a:lstStyle/>
          <a:p>
            <a:pPr>
              <a:defRPr/>
            </a:pPr>
            <a:r>
              <a:rPr lang="en-US">
                <a:ea typeface="ＭＳ Ｐゴシック" charset="0"/>
                <a:cs typeface="+mj-cs"/>
              </a:rPr>
              <a:t>Virtual circuits</a:t>
            </a:r>
          </a:p>
        </p:txBody>
      </p:sp>
      <p:sp>
        <p:nvSpPr>
          <p:cNvPr id="52228" name="Rectangle 3">
            <a:extLst>
              <a:ext uri="{FF2B5EF4-FFF2-40B4-BE49-F238E27FC236}">
                <a16:creationId xmlns:a16="http://schemas.microsoft.com/office/drawing/2014/main" id="{3C9F507D-6692-44FB-8B92-861CCC32532C}"/>
              </a:ext>
            </a:extLst>
          </p:cNvPr>
          <p:cNvSpPr>
            <a:spLocks noGrp="1" noChangeArrowheads="1"/>
          </p:cNvSpPr>
          <p:nvPr>
            <p:ph type="body" sz="half" idx="1"/>
          </p:nvPr>
        </p:nvSpPr>
        <p:spPr>
          <a:xfrm>
            <a:off x="2171700" y="3495676"/>
            <a:ext cx="7620000" cy="2257425"/>
          </a:xfrm>
        </p:spPr>
        <p:txBody>
          <a:bodyPr>
            <a:normAutofit fontScale="92500" lnSpcReduction="10000"/>
          </a:bodyPr>
          <a:lstStyle/>
          <a:p>
            <a:r>
              <a:rPr lang="en-US" altLang="en-US" sz="2400"/>
              <a:t>call setup, teardown for each call </a:t>
            </a:r>
            <a:r>
              <a:rPr lang="en-US" altLang="en-US" sz="2400" i="1"/>
              <a:t>before</a:t>
            </a:r>
            <a:r>
              <a:rPr lang="en-US" altLang="en-US" sz="2400"/>
              <a:t> data can flow</a:t>
            </a:r>
          </a:p>
          <a:p>
            <a:r>
              <a:rPr lang="en-US" altLang="en-US" sz="2400"/>
              <a:t>each packet carries VC identifier (not destination host address)</a:t>
            </a:r>
          </a:p>
          <a:p>
            <a:r>
              <a:rPr lang="en-US" altLang="en-US" sz="2400" i="1"/>
              <a:t>every</a:t>
            </a:r>
            <a:r>
              <a:rPr lang="en-US" altLang="en-US" sz="2400"/>
              <a:t> router on source-dest path maintains </a:t>
            </a:r>
            <a:r>
              <a:rPr lang="ja-JP" altLang="en-US" sz="2400"/>
              <a:t>“</a:t>
            </a:r>
            <a:r>
              <a:rPr lang="en-US" altLang="ja-JP" sz="2400"/>
              <a:t>state</a:t>
            </a:r>
            <a:r>
              <a:rPr lang="ja-JP" altLang="en-US" sz="2400"/>
              <a:t>”</a:t>
            </a:r>
            <a:r>
              <a:rPr lang="en-US" altLang="ja-JP" sz="2400"/>
              <a:t> for each passing connection</a:t>
            </a:r>
          </a:p>
          <a:p>
            <a:r>
              <a:rPr lang="en-US" altLang="en-US" sz="2400"/>
              <a:t>link, router resources (bandwidth, buffers) may be </a:t>
            </a:r>
            <a:r>
              <a:rPr lang="en-US" altLang="en-US" sz="2400" i="1"/>
              <a:t>allocated </a:t>
            </a:r>
            <a:r>
              <a:rPr lang="en-US" altLang="en-US" sz="2400"/>
              <a:t>to VC (dedicated resources = predictable service)</a:t>
            </a:r>
          </a:p>
          <a:p>
            <a:pPr lvl="1">
              <a:buFont typeface="Wingdings" panose="05000000000000000000" pitchFamily="2" charset="2"/>
              <a:buNone/>
            </a:pPr>
            <a:endParaRPr lang="en-US" altLang="en-US" sz="2000"/>
          </a:p>
        </p:txBody>
      </p:sp>
      <p:sp>
        <p:nvSpPr>
          <p:cNvPr id="52229" name="Rectangle 4">
            <a:extLst>
              <a:ext uri="{FF2B5EF4-FFF2-40B4-BE49-F238E27FC236}">
                <a16:creationId xmlns:a16="http://schemas.microsoft.com/office/drawing/2014/main" id="{6426FB79-AD17-49A5-9A5E-7E9A7747EC83}"/>
              </a:ext>
            </a:extLst>
          </p:cNvPr>
          <p:cNvSpPr>
            <a:spLocks noGrp="1" noChangeArrowheads="1"/>
          </p:cNvSpPr>
          <p:nvPr>
            <p:ph type="body" sz="half" idx="2"/>
          </p:nvPr>
        </p:nvSpPr>
        <p:spPr>
          <a:xfrm>
            <a:off x="2400301" y="1504950"/>
            <a:ext cx="7743825" cy="1828800"/>
          </a:xfrm>
        </p:spPr>
        <p:txBody>
          <a:bodyPr/>
          <a:lstStyle/>
          <a:p>
            <a:pPr>
              <a:buFont typeface="Wingdings" panose="05000000000000000000" pitchFamily="2" charset="2"/>
              <a:buNone/>
            </a:pPr>
            <a:r>
              <a:rPr lang="ja-JP" altLang="en-US"/>
              <a:t>“</a:t>
            </a:r>
            <a:r>
              <a:rPr lang="en-US" altLang="ja-JP"/>
              <a:t>source-to-dest path behaves much like telephone circuit</a:t>
            </a:r>
            <a:r>
              <a:rPr lang="ja-JP" altLang="en-US"/>
              <a:t>”</a:t>
            </a:r>
            <a:endParaRPr lang="en-US" altLang="ja-JP"/>
          </a:p>
          <a:p>
            <a:pPr lvl="1"/>
            <a:r>
              <a:rPr lang="en-US" altLang="en-US"/>
              <a:t>performance-wise</a:t>
            </a:r>
          </a:p>
          <a:p>
            <a:pPr lvl="1"/>
            <a:r>
              <a:rPr lang="en-US" altLang="en-US"/>
              <a:t>network actions along source-to-dest path</a:t>
            </a:r>
          </a:p>
          <a:p>
            <a:endParaRPr lang="en-US" altLang="en-US" sz="2400"/>
          </a:p>
        </p:txBody>
      </p:sp>
      <p:sp>
        <p:nvSpPr>
          <p:cNvPr id="52230" name="Rectangle 6">
            <a:extLst>
              <a:ext uri="{FF2B5EF4-FFF2-40B4-BE49-F238E27FC236}">
                <a16:creationId xmlns:a16="http://schemas.microsoft.com/office/drawing/2014/main" id="{18BE9B33-9AD8-47BE-98E2-5A0C0F3A6D5F}"/>
              </a:ext>
            </a:extLst>
          </p:cNvPr>
          <p:cNvSpPr>
            <a:spLocks noChangeArrowheads="1"/>
          </p:cNvSpPr>
          <p:nvPr/>
        </p:nvSpPr>
        <p:spPr bwMode="auto">
          <a:xfrm>
            <a:off x="2190750" y="1457326"/>
            <a:ext cx="7677150" cy="1685925"/>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pic>
        <p:nvPicPr>
          <p:cNvPr id="52231" name="Picture 7" descr="underline_base">
            <a:extLst>
              <a:ext uri="{FF2B5EF4-FFF2-40B4-BE49-F238E27FC236}">
                <a16:creationId xmlns:a16="http://schemas.microsoft.com/office/drawing/2014/main" id="{D2E3F008-35CF-45AD-83D3-8D119AD66E5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955675"/>
            <a:ext cx="3656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Footer Placeholder 4">
            <a:extLst>
              <a:ext uri="{FF2B5EF4-FFF2-40B4-BE49-F238E27FC236}">
                <a16:creationId xmlns:a16="http://schemas.microsoft.com/office/drawing/2014/main" id="{848D6BB3-DF01-47EB-8E89-27F364AB4B1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53250" name="Slide Number Placeholder 5">
            <a:extLst>
              <a:ext uri="{FF2B5EF4-FFF2-40B4-BE49-F238E27FC236}">
                <a16:creationId xmlns:a16="http://schemas.microsoft.com/office/drawing/2014/main" id="{CB5D7AAF-2B12-4F2F-8875-14B5B593A6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4538B82F-E807-492A-B547-3E2335483ADE}" type="slidenum">
              <a:rPr lang="en-US" altLang="en-US" sz="1200">
                <a:latin typeface="Tahoma" panose="020B0604030504040204" pitchFamily="34" charset="0"/>
              </a:rPr>
              <a:pPr/>
              <a:t>15</a:t>
            </a:fld>
            <a:endParaRPr lang="en-US" altLang="en-US" sz="1200">
              <a:latin typeface="Tahoma" panose="020B0604030504040204" pitchFamily="34" charset="0"/>
            </a:endParaRPr>
          </a:p>
        </p:txBody>
      </p:sp>
      <p:pic>
        <p:nvPicPr>
          <p:cNvPr id="53251" name="Picture 4" descr="underline_base">
            <a:extLst>
              <a:ext uri="{FF2B5EF4-FFF2-40B4-BE49-F238E27FC236}">
                <a16:creationId xmlns:a16="http://schemas.microsoft.com/office/drawing/2014/main" id="{156F5A6A-BD76-4BD0-A210-DFCF66762FA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1049339"/>
            <a:ext cx="4570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2">
            <a:extLst>
              <a:ext uri="{FF2B5EF4-FFF2-40B4-BE49-F238E27FC236}">
                <a16:creationId xmlns:a16="http://schemas.microsoft.com/office/drawing/2014/main" id="{82BC317C-4119-48DC-8F40-9E7E4177CE2D}"/>
              </a:ext>
            </a:extLst>
          </p:cNvPr>
          <p:cNvSpPr>
            <a:spLocks noGrp="1" noChangeArrowheads="1"/>
          </p:cNvSpPr>
          <p:nvPr>
            <p:ph type="title"/>
          </p:nvPr>
        </p:nvSpPr>
        <p:spPr>
          <a:xfrm>
            <a:off x="838200" y="365126"/>
            <a:ext cx="10515600" cy="684214"/>
          </a:xfrm>
        </p:spPr>
        <p:txBody>
          <a:bodyPr>
            <a:normAutofit fontScale="90000"/>
          </a:bodyPr>
          <a:lstStyle/>
          <a:p>
            <a:pPr>
              <a:defRPr/>
            </a:pPr>
            <a:r>
              <a:rPr lang="en-US" dirty="0">
                <a:ea typeface="ＭＳ Ｐゴシック" charset="0"/>
                <a:cs typeface="+mj-cs"/>
              </a:rPr>
              <a:t>VC implementation</a:t>
            </a:r>
          </a:p>
        </p:txBody>
      </p:sp>
      <p:sp>
        <p:nvSpPr>
          <p:cNvPr id="13318" name="Rectangle 3">
            <a:extLst>
              <a:ext uri="{FF2B5EF4-FFF2-40B4-BE49-F238E27FC236}">
                <a16:creationId xmlns:a16="http://schemas.microsoft.com/office/drawing/2014/main" id="{1EB8937E-0AF8-4D54-B938-8621FAA444DD}"/>
              </a:ext>
            </a:extLst>
          </p:cNvPr>
          <p:cNvSpPr>
            <a:spLocks noGrp="1" noChangeArrowheads="1"/>
          </p:cNvSpPr>
          <p:nvPr>
            <p:ph type="body" idx="1"/>
          </p:nvPr>
        </p:nvSpPr>
        <p:spPr>
          <a:xfrm>
            <a:off x="838200" y="1873250"/>
            <a:ext cx="10515600" cy="4351338"/>
          </a:xfrm>
        </p:spPr>
        <p:txBody>
          <a:bodyPr/>
          <a:lstStyle/>
          <a:p>
            <a:pPr marL="533400" indent="-533400">
              <a:buNone/>
              <a:defRPr/>
            </a:pPr>
            <a:r>
              <a:rPr lang="en-US" i="1" dirty="0">
                <a:solidFill>
                  <a:srgbClr val="CC0000"/>
                </a:solidFill>
                <a:ea typeface="ＭＳ Ｐゴシック" charset="0"/>
                <a:cs typeface="+mn-cs"/>
              </a:rPr>
              <a:t>a VC consists of:</a:t>
            </a:r>
          </a:p>
          <a:p>
            <a:pPr marL="914400" lvl="1" indent="-457200">
              <a:buClr>
                <a:schemeClr val="tx1"/>
              </a:buClr>
              <a:buFont typeface="ZapfDingbats" charset="0"/>
              <a:buAutoNum type="arabicPeriod"/>
              <a:defRPr/>
            </a:pPr>
            <a:r>
              <a:rPr lang="en-US" i="1" dirty="0">
                <a:solidFill>
                  <a:srgbClr val="CC0000"/>
                </a:solidFill>
                <a:ea typeface="ＭＳ Ｐゴシック" charset="0"/>
              </a:rPr>
              <a:t>path</a:t>
            </a:r>
            <a:r>
              <a:rPr lang="en-US" dirty="0">
                <a:ea typeface="ＭＳ Ｐゴシック" charset="0"/>
              </a:rPr>
              <a:t> from source to destination</a:t>
            </a:r>
          </a:p>
          <a:p>
            <a:pPr marL="914400" lvl="1" indent="-457200">
              <a:buClr>
                <a:schemeClr val="tx1"/>
              </a:buClr>
              <a:buFont typeface="ZapfDingbats" charset="0"/>
              <a:buAutoNum type="arabicPeriod"/>
              <a:defRPr/>
            </a:pPr>
            <a:r>
              <a:rPr lang="en-US" i="1" dirty="0">
                <a:solidFill>
                  <a:srgbClr val="CC0000"/>
                </a:solidFill>
                <a:ea typeface="ＭＳ Ｐゴシック" charset="0"/>
              </a:rPr>
              <a:t>VC numbers</a:t>
            </a:r>
            <a:r>
              <a:rPr lang="en-US" dirty="0">
                <a:ea typeface="ＭＳ Ｐゴシック" charset="0"/>
              </a:rPr>
              <a:t>, one number for each link along path</a:t>
            </a:r>
          </a:p>
          <a:p>
            <a:pPr marL="914400" lvl="1" indent="-457200">
              <a:buClr>
                <a:schemeClr val="tx1"/>
              </a:buClr>
              <a:buFont typeface="ZapfDingbats" charset="0"/>
              <a:buAutoNum type="arabicPeriod"/>
              <a:defRPr/>
            </a:pPr>
            <a:r>
              <a:rPr lang="en-US" i="1" dirty="0">
                <a:solidFill>
                  <a:srgbClr val="CC0000"/>
                </a:solidFill>
                <a:ea typeface="ＭＳ Ｐゴシック" charset="0"/>
              </a:rPr>
              <a:t>entries in forwarding tables</a:t>
            </a:r>
            <a:r>
              <a:rPr lang="en-US" dirty="0">
                <a:ea typeface="ＭＳ Ｐゴシック" charset="0"/>
              </a:rPr>
              <a:t> in routers along path</a:t>
            </a:r>
          </a:p>
          <a:p>
            <a:pPr marL="533400" indent="-533400">
              <a:buFont typeface="Wingdings" charset="0"/>
              <a:buChar char="v"/>
              <a:defRPr/>
            </a:pPr>
            <a:r>
              <a:rPr lang="en-US" dirty="0">
                <a:ea typeface="ＭＳ Ｐゴシック" charset="0"/>
                <a:cs typeface="+mn-cs"/>
              </a:rPr>
              <a:t>packet belonging to VC carries VC number (rather than destination address)</a:t>
            </a:r>
          </a:p>
          <a:p>
            <a:pPr marL="533400" indent="-533400">
              <a:buFont typeface="Wingdings" charset="0"/>
              <a:buChar char="v"/>
              <a:defRPr/>
            </a:pPr>
            <a:r>
              <a:rPr lang="en-US" dirty="0">
                <a:ea typeface="ＭＳ Ｐゴシック" charset="0"/>
                <a:cs typeface="+mn-cs"/>
              </a:rPr>
              <a:t>VC number can be changed on each link.</a:t>
            </a:r>
          </a:p>
          <a:p>
            <a:pPr marL="914400" lvl="1" indent="-457200">
              <a:buFont typeface="Wingdings" charset="0"/>
              <a:buChar char="§"/>
              <a:defRPr/>
            </a:pPr>
            <a:r>
              <a:rPr lang="en-US" dirty="0">
                <a:ea typeface="ＭＳ Ｐゴシック" charset="0"/>
              </a:rPr>
              <a:t>new VC number comes from forwarding table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3">
            <a:extLst>
              <a:ext uri="{FF2B5EF4-FFF2-40B4-BE49-F238E27FC236}">
                <a16:creationId xmlns:a16="http://schemas.microsoft.com/office/drawing/2014/main" id="{D289F0F5-73EB-4409-A176-3AAF3338C9C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54274" name="Slide Number Placeholder 4">
            <a:extLst>
              <a:ext uri="{FF2B5EF4-FFF2-40B4-BE49-F238E27FC236}">
                <a16:creationId xmlns:a16="http://schemas.microsoft.com/office/drawing/2014/main" id="{8CD5CE70-582A-4198-B25A-D187B14EFE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2EC16B11-3E54-4E7A-B922-ECFC9ECB42F4}" type="slidenum">
              <a:rPr lang="en-US" altLang="en-US" sz="1200">
                <a:latin typeface="Tahoma" panose="020B0604030504040204" pitchFamily="34" charset="0"/>
              </a:rPr>
              <a:pPr/>
              <a:t>16</a:t>
            </a:fld>
            <a:endParaRPr lang="en-US" altLang="en-US" sz="1200">
              <a:latin typeface="Tahoma" panose="020B0604030504040204" pitchFamily="34" charset="0"/>
            </a:endParaRPr>
          </a:p>
        </p:txBody>
      </p:sp>
      <p:pic>
        <p:nvPicPr>
          <p:cNvPr id="54275" name="Picture 205" descr="underline_base">
            <a:extLst>
              <a:ext uri="{FF2B5EF4-FFF2-40B4-BE49-F238E27FC236}">
                <a16:creationId xmlns:a16="http://schemas.microsoft.com/office/drawing/2014/main" id="{A87AB8CE-A069-4FBF-8932-EC2474C9D7F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326" y="950914"/>
            <a:ext cx="50276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4">
            <a:extLst>
              <a:ext uri="{FF2B5EF4-FFF2-40B4-BE49-F238E27FC236}">
                <a16:creationId xmlns:a16="http://schemas.microsoft.com/office/drawing/2014/main" id="{794CD849-C943-4FE6-A980-ED8BDF74B3D6}"/>
              </a:ext>
            </a:extLst>
          </p:cNvPr>
          <p:cNvSpPr>
            <a:spLocks noGrp="1" noChangeArrowheads="1"/>
          </p:cNvSpPr>
          <p:nvPr>
            <p:ph type="title"/>
          </p:nvPr>
        </p:nvSpPr>
        <p:spPr>
          <a:xfrm>
            <a:off x="1893888" y="223838"/>
            <a:ext cx="7772400" cy="1003300"/>
          </a:xfrm>
        </p:spPr>
        <p:txBody>
          <a:bodyPr/>
          <a:lstStyle/>
          <a:p>
            <a:pPr>
              <a:lnSpc>
                <a:spcPct val="85000"/>
              </a:lnSpc>
              <a:defRPr/>
            </a:pPr>
            <a:r>
              <a:rPr lang="en-US">
                <a:ea typeface="ＭＳ Ｐゴシック" charset="0"/>
                <a:cs typeface="+mj-cs"/>
              </a:rPr>
              <a:t>VC forwarding table</a:t>
            </a:r>
          </a:p>
        </p:txBody>
      </p:sp>
      <p:sp>
        <p:nvSpPr>
          <p:cNvPr id="54277" name="Freeform 7">
            <a:extLst>
              <a:ext uri="{FF2B5EF4-FFF2-40B4-BE49-F238E27FC236}">
                <a16:creationId xmlns:a16="http://schemas.microsoft.com/office/drawing/2014/main" id="{9BAAA878-DD60-49E6-A515-FF04B2BA8B8B}"/>
              </a:ext>
            </a:extLst>
          </p:cNvPr>
          <p:cNvSpPr>
            <a:spLocks/>
          </p:cNvSpPr>
          <p:nvPr/>
        </p:nvSpPr>
        <p:spPr bwMode="auto">
          <a:xfrm>
            <a:off x="7016751" y="1230314"/>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54278" name="Line 115">
            <a:extLst>
              <a:ext uri="{FF2B5EF4-FFF2-40B4-BE49-F238E27FC236}">
                <a16:creationId xmlns:a16="http://schemas.microsoft.com/office/drawing/2014/main" id="{04D52598-F357-4060-AD3E-E78BD1821B08}"/>
              </a:ext>
            </a:extLst>
          </p:cNvPr>
          <p:cNvSpPr>
            <a:spLocks noChangeShapeType="1"/>
          </p:cNvSpPr>
          <p:nvPr/>
        </p:nvSpPr>
        <p:spPr bwMode="auto">
          <a:xfrm>
            <a:off x="7656513" y="1828800"/>
            <a:ext cx="0" cy="361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4279" name="Line 117">
            <a:extLst>
              <a:ext uri="{FF2B5EF4-FFF2-40B4-BE49-F238E27FC236}">
                <a16:creationId xmlns:a16="http://schemas.microsoft.com/office/drawing/2014/main" id="{16BEEF1F-4E51-423F-936F-C23B62A6521F}"/>
              </a:ext>
            </a:extLst>
          </p:cNvPr>
          <p:cNvSpPr>
            <a:spLocks noChangeShapeType="1"/>
          </p:cNvSpPr>
          <p:nvPr/>
        </p:nvSpPr>
        <p:spPr bwMode="auto">
          <a:xfrm>
            <a:off x="7951788" y="1700213"/>
            <a:ext cx="7985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4280" name="Line 118">
            <a:extLst>
              <a:ext uri="{FF2B5EF4-FFF2-40B4-BE49-F238E27FC236}">
                <a16:creationId xmlns:a16="http://schemas.microsoft.com/office/drawing/2014/main" id="{3FC0F12B-AEFF-4A9A-A723-30B8EE182086}"/>
              </a:ext>
            </a:extLst>
          </p:cNvPr>
          <p:cNvSpPr>
            <a:spLocks noChangeShapeType="1"/>
          </p:cNvSpPr>
          <p:nvPr/>
        </p:nvSpPr>
        <p:spPr bwMode="auto">
          <a:xfrm>
            <a:off x="7888288" y="2332038"/>
            <a:ext cx="823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4281" name="Line 119">
            <a:extLst>
              <a:ext uri="{FF2B5EF4-FFF2-40B4-BE49-F238E27FC236}">
                <a16:creationId xmlns:a16="http://schemas.microsoft.com/office/drawing/2014/main" id="{A0E57771-B860-4B40-A851-D3CFF167EE3C}"/>
              </a:ext>
            </a:extLst>
          </p:cNvPr>
          <p:cNvSpPr>
            <a:spLocks noChangeShapeType="1"/>
          </p:cNvSpPr>
          <p:nvPr/>
        </p:nvSpPr>
        <p:spPr bwMode="auto">
          <a:xfrm>
            <a:off x="8969375" y="1816100"/>
            <a:ext cx="0" cy="374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4282" name="Line 120">
            <a:extLst>
              <a:ext uri="{FF2B5EF4-FFF2-40B4-BE49-F238E27FC236}">
                <a16:creationId xmlns:a16="http://schemas.microsoft.com/office/drawing/2014/main" id="{758A6503-F5FE-4BC5-ADC4-A2988FF2BDD4}"/>
              </a:ext>
            </a:extLst>
          </p:cNvPr>
          <p:cNvSpPr>
            <a:spLocks noChangeShapeType="1"/>
          </p:cNvSpPr>
          <p:nvPr/>
        </p:nvSpPr>
        <p:spPr bwMode="auto">
          <a:xfrm>
            <a:off x="6858000" y="1712913"/>
            <a:ext cx="5540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4283" name="Line 121">
            <a:extLst>
              <a:ext uri="{FF2B5EF4-FFF2-40B4-BE49-F238E27FC236}">
                <a16:creationId xmlns:a16="http://schemas.microsoft.com/office/drawing/2014/main" id="{DFACE524-E2A1-4289-930F-89D88A600F19}"/>
              </a:ext>
            </a:extLst>
          </p:cNvPr>
          <p:cNvSpPr>
            <a:spLocks noChangeShapeType="1"/>
          </p:cNvSpPr>
          <p:nvPr/>
        </p:nvSpPr>
        <p:spPr bwMode="auto">
          <a:xfrm>
            <a:off x="9228139" y="1712913"/>
            <a:ext cx="7461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4284" name="Line 122">
            <a:extLst>
              <a:ext uri="{FF2B5EF4-FFF2-40B4-BE49-F238E27FC236}">
                <a16:creationId xmlns:a16="http://schemas.microsoft.com/office/drawing/2014/main" id="{295F8F33-C5CB-4AA7-8064-7AA3351CDC35}"/>
              </a:ext>
            </a:extLst>
          </p:cNvPr>
          <p:cNvSpPr>
            <a:spLocks noChangeShapeType="1"/>
          </p:cNvSpPr>
          <p:nvPr/>
        </p:nvSpPr>
        <p:spPr bwMode="auto">
          <a:xfrm>
            <a:off x="9175750" y="2332038"/>
            <a:ext cx="374650" cy="12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4285" name="Line 123">
            <a:extLst>
              <a:ext uri="{FF2B5EF4-FFF2-40B4-BE49-F238E27FC236}">
                <a16:creationId xmlns:a16="http://schemas.microsoft.com/office/drawing/2014/main" id="{46619BF8-7051-4B6C-9FE5-7F6668984E7E}"/>
              </a:ext>
            </a:extLst>
          </p:cNvPr>
          <p:cNvSpPr>
            <a:spLocks noChangeShapeType="1"/>
          </p:cNvSpPr>
          <p:nvPr/>
        </p:nvSpPr>
        <p:spPr bwMode="auto">
          <a:xfrm>
            <a:off x="7205664" y="2344738"/>
            <a:ext cx="219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4286" name="Line 126">
            <a:extLst>
              <a:ext uri="{FF2B5EF4-FFF2-40B4-BE49-F238E27FC236}">
                <a16:creationId xmlns:a16="http://schemas.microsoft.com/office/drawing/2014/main" id="{55FAB140-9A5E-4FFF-BB19-C9895198CA8A}"/>
              </a:ext>
            </a:extLst>
          </p:cNvPr>
          <p:cNvSpPr>
            <a:spLocks noChangeShapeType="1"/>
          </p:cNvSpPr>
          <p:nvPr/>
        </p:nvSpPr>
        <p:spPr bwMode="auto">
          <a:xfrm>
            <a:off x="6953251" y="1633538"/>
            <a:ext cx="411163"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4287" name="Line 127">
            <a:extLst>
              <a:ext uri="{FF2B5EF4-FFF2-40B4-BE49-F238E27FC236}">
                <a16:creationId xmlns:a16="http://schemas.microsoft.com/office/drawing/2014/main" id="{7F09209A-1A22-44E1-8D46-AF1C72C4F16F}"/>
              </a:ext>
            </a:extLst>
          </p:cNvPr>
          <p:cNvSpPr>
            <a:spLocks noChangeShapeType="1"/>
          </p:cNvSpPr>
          <p:nvPr/>
        </p:nvSpPr>
        <p:spPr bwMode="auto">
          <a:xfrm>
            <a:off x="9339263" y="1635125"/>
            <a:ext cx="58261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4288" name="Line 128">
            <a:extLst>
              <a:ext uri="{FF2B5EF4-FFF2-40B4-BE49-F238E27FC236}">
                <a16:creationId xmlns:a16="http://schemas.microsoft.com/office/drawing/2014/main" id="{C012107F-CF68-4B23-B65A-202763E5AA77}"/>
              </a:ext>
            </a:extLst>
          </p:cNvPr>
          <p:cNvSpPr>
            <a:spLocks noChangeShapeType="1"/>
          </p:cNvSpPr>
          <p:nvPr/>
        </p:nvSpPr>
        <p:spPr bwMode="auto">
          <a:xfrm>
            <a:off x="8015289" y="1622425"/>
            <a:ext cx="681037"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4289" name="Text Box 129">
            <a:extLst>
              <a:ext uri="{FF2B5EF4-FFF2-40B4-BE49-F238E27FC236}">
                <a16:creationId xmlns:a16="http://schemas.microsoft.com/office/drawing/2014/main" id="{497520E3-38D0-466C-A4A8-CEFAD9D0E309}"/>
              </a:ext>
            </a:extLst>
          </p:cNvPr>
          <p:cNvSpPr txBox="1">
            <a:spLocks noChangeArrowheads="1"/>
          </p:cNvSpPr>
          <p:nvPr/>
        </p:nvSpPr>
        <p:spPr bwMode="auto">
          <a:xfrm>
            <a:off x="7034213" y="135413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CC0000"/>
                </a:solidFill>
              </a:rPr>
              <a:t>12</a:t>
            </a:r>
          </a:p>
        </p:txBody>
      </p:sp>
      <p:sp>
        <p:nvSpPr>
          <p:cNvPr id="54290" name="Text Box 130">
            <a:extLst>
              <a:ext uri="{FF2B5EF4-FFF2-40B4-BE49-F238E27FC236}">
                <a16:creationId xmlns:a16="http://schemas.microsoft.com/office/drawing/2014/main" id="{4B2949B0-69F3-4AAF-89DB-FEADA040A7EF}"/>
              </a:ext>
            </a:extLst>
          </p:cNvPr>
          <p:cNvSpPr txBox="1">
            <a:spLocks noChangeArrowheads="1"/>
          </p:cNvSpPr>
          <p:nvPr/>
        </p:nvSpPr>
        <p:spPr bwMode="auto">
          <a:xfrm>
            <a:off x="8194675" y="127793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CC0000"/>
                </a:solidFill>
              </a:rPr>
              <a:t>22</a:t>
            </a:r>
          </a:p>
        </p:txBody>
      </p:sp>
      <p:sp>
        <p:nvSpPr>
          <p:cNvPr id="54291" name="Text Box 131">
            <a:extLst>
              <a:ext uri="{FF2B5EF4-FFF2-40B4-BE49-F238E27FC236}">
                <a16:creationId xmlns:a16="http://schemas.microsoft.com/office/drawing/2014/main" id="{F10796BE-2821-40F8-9D80-90CEC108F0E9}"/>
              </a:ext>
            </a:extLst>
          </p:cNvPr>
          <p:cNvSpPr txBox="1">
            <a:spLocks noChangeArrowheads="1"/>
          </p:cNvSpPr>
          <p:nvPr/>
        </p:nvSpPr>
        <p:spPr bwMode="auto">
          <a:xfrm>
            <a:off x="9353550" y="131603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CC0000"/>
                </a:solidFill>
              </a:rPr>
              <a:t>32</a:t>
            </a:r>
          </a:p>
        </p:txBody>
      </p:sp>
      <p:sp>
        <p:nvSpPr>
          <p:cNvPr id="54292" name="Text Box 132">
            <a:extLst>
              <a:ext uri="{FF2B5EF4-FFF2-40B4-BE49-F238E27FC236}">
                <a16:creationId xmlns:a16="http://schemas.microsoft.com/office/drawing/2014/main" id="{D2FD353B-2EE6-4A3F-818F-6986B9D3A41B}"/>
              </a:ext>
            </a:extLst>
          </p:cNvPr>
          <p:cNvSpPr txBox="1">
            <a:spLocks noChangeArrowheads="1"/>
          </p:cNvSpPr>
          <p:nvPr/>
        </p:nvSpPr>
        <p:spPr bwMode="auto">
          <a:xfrm>
            <a:off x="7202488" y="16637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a:t>
            </a:r>
          </a:p>
        </p:txBody>
      </p:sp>
      <p:sp>
        <p:nvSpPr>
          <p:cNvPr id="54293" name="Text Box 133">
            <a:extLst>
              <a:ext uri="{FF2B5EF4-FFF2-40B4-BE49-F238E27FC236}">
                <a16:creationId xmlns:a16="http://schemas.microsoft.com/office/drawing/2014/main" id="{A48237F0-4588-412C-AE01-B072AFA6D087}"/>
              </a:ext>
            </a:extLst>
          </p:cNvPr>
          <p:cNvSpPr txBox="1">
            <a:spLocks noChangeArrowheads="1"/>
          </p:cNvSpPr>
          <p:nvPr/>
        </p:nvSpPr>
        <p:spPr bwMode="auto">
          <a:xfrm>
            <a:off x="7589838" y="17780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a:t>
            </a:r>
          </a:p>
        </p:txBody>
      </p:sp>
      <p:sp>
        <p:nvSpPr>
          <p:cNvPr id="54294" name="Text Box 134">
            <a:extLst>
              <a:ext uri="{FF2B5EF4-FFF2-40B4-BE49-F238E27FC236}">
                <a16:creationId xmlns:a16="http://schemas.microsoft.com/office/drawing/2014/main" id="{FB2BFA25-D87C-443C-AFA3-31EE5BB15D9C}"/>
              </a:ext>
            </a:extLst>
          </p:cNvPr>
          <p:cNvSpPr txBox="1">
            <a:spLocks noChangeArrowheads="1"/>
          </p:cNvSpPr>
          <p:nvPr/>
        </p:nvSpPr>
        <p:spPr bwMode="auto">
          <a:xfrm>
            <a:off x="7899401" y="16240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3</a:t>
            </a:r>
          </a:p>
        </p:txBody>
      </p:sp>
      <p:sp>
        <p:nvSpPr>
          <p:cNvPr id="54295" name="Text Box 135">
            <a:extLst>
              <a:ext uri="{FF2B5EF4-FFF2-40B4-BE49-F238E27FC236}">
                <a16:creationId xmlns:a16="http://schemas.microsoft.com/office/drawing/2014/main" id="{D636F2DD-B33C-4E8E-95C2-2938A7AE275D}"/>
              </a:ext>
            </a:extLst>
          </p:cNvPr>
          <p:cNvSpPr txBox="1">
            <a:spLocks noChangeArrowheads="1"/>
          </p:cNvSpPr>
          <p:nvPr/>
        </p:nvSpPr>
        <p:spPr bwMode="auto">
          <a:xfrm>
            <a:off x="5505450" y="1963738"/>
            <a:ext cx="1339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VC number</a:t>
            </a:r>
          </a:p>
        </p:txBody>
      </p:sp>
      <p:sp>
        <p:nvSpPr>
          <p:cNvPr id="54296" name="Line 137">
            <a:extLst>
              <a:ext uri="{FF2B5EF4-FFF2-40B4-BE49-F238E27FC236}">
                <a16:creationId xmlns:a16="http://schemas.microsoft.com/office/drawing/2014/main" id="{02AAFBEF-0A8C-4852-9F55-FF1BFBCBF860}"/>
              </a:ext>
            </a:extLst>
          </p:cNvPr>
          <p:cNvSpPr>
            <a:spLocks noChangeShapeType="1"/>
          </p:cNvSpPr>
          <p:nvPr/>
        </p:nvSpPr>
        <p:spPr bwMode="auto">
          <a:xfrm flipV="1">
            <a:off x="6792913" y="1522413"/>
            <a:ext cx="366712" cy="67151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4297" name="Text Box 138">
            <a:extLst>
              <a:ext uri="{FF2B5EF4-FFF2-40B4-BE49-F238E27FC236}">
                <a16:creationId xmlns:a16="http://schemas.microsoft.com/office/drawing/2014/main" id="{D4F9F6C3-69B1-479A-A06B-B8F53C0642D3}"/>
              </a:ext>
            </a:extLst>
          </p:cNvPr>
          <p:cNvSpPr txBox="1">
            <a:spLocks noChangeArrowheads="1"/>
          </p:cNvSpPr>
          <p:nvPr/>
        </p:nvSpPr>
        <p:spPr bwMode="auto">
          <a:xfrm>
            <a:off x="5994400" y="2320925"/>
            <a:ext cx="1060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800"/>
              <a:t>interface</a:t>
            </a:r>
          </a:p>
          <a:p>
            <a:pPr>
              <a:lnSpc>
                <a:spcPct val="85000"/>
              </a:lnSpc>
            </a:pPr>
            <a:r>
              <a:rPr lang="en-US" altLang="en-US" sz="1800"/>
              <a:t>number</a:t>
            </a:r>
          </a:p>
        </p:txBody>
      </p:sp>
      <p:sp>
        <p:nvSpPr>
          <p:cNvPr id="54298" name="Line 139">
            <a:extLst>
              <a:ext uri="{FF2B5EF4-FFF2-40B4-BE49-F238E27FC236}">
                <a16:creationId xmlns:a16="http://schemas.microsoft.com/office/drawing/2014/main" id="{E3876E12-1190-4AE9-A214-4B8BF0AE5EE5}"/>
              </a:ext>
            </a:extLst>
          </p:cNvPr>
          <p:cNvSpPr>
            <a:spLocks noChangeShapeType="1"/>
          </p:cNvSpPr>
          <p:nvPr/>
        </p:nvSpPr>
        <p:spPr bwMode="auto">
          <a:xfrm flipV="1">
            <a:off x="7004050" y="1873250"/>
            <a:ext cx="325438" cy="615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4299" name="Text Box 143">
            <a:extLst>
              <a:ext uri="{FF2B5EF4-FFF2-40B4-BE49-F238E27FC236}">
                <a16:creationId xmlns:a16="http://schemas.microsoft.com/office/drawing/2014/main" id="{19F72138-FB39-4126-8C34-341EF8E5EDBE}"/>
              </a:ext>
            </a:extLst>
          </p:cNvPr>
          <p:cNvSpPr txBox="1">
            <a:spLocks noChangeArrowheads="1"/>
          </p:cNvSpPr>
          <p:nvPr/>
        </p:nvSpPr>
        <p:spPr bwMode="auto">
          <a:xfrm>
            <a:off x="2016125" y="3297238"/>
            <a:ext cx="774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Incoming interface    Incoming VC #     Outgoing interface    Outgoing VC #</a:t>
            </a:r>
          </a:p>
        </p:txBody>
      </p:sp>
      <p:sp>
        <p:nvSpPr>
          <p:cNvPr id="54300" name="Line 145">
            <a:extLst>
              <a:ext uri="{FF2B5EF4-FFF2-40B4-BE49-F238E27FC236}">
                <a16:creationId xmlns:a16="http://schemas.microsoft.com/office/drawing/2014/main" id="{BC474D03-1768-415F-B201-8213CB04A376}"/>
              </a:ext>
            </a:extLst>
          </p:cNvPr>
          <p:cNvSpPr>
            <a:spLocks noChangeShapeType="1"/>
          </p:cNvSpPr>
          <p:nvPr/>
        </p:nvSpPr>
        <p:spPr bwMode="auto">
          <a:xfrm>
            <a:off x="4133850" y="3346451"/>
            <a:ext cx="0" cy="2125663"/>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4301" name="Line 146">
            <a:extLst>
              <a:ext uri="{FF2B5EF4-FFF2-40B4-BE49-F238E27FC236}">
                <a16:creationId xmlns:a16="http://schemas.microsoft.com/office/drawing/2014/main" id="{8DF3D8CB-19F4-405C-9551-11344D4EC429}"/>
              </a:ext>
            </a:extLst>
          </p:cNvPr>
          <p:cNvSpPr>
            <a:spLocks noChangeShapeType="1"/>
          </p:cNvSpPr>
          <p:nvPr/>
        </p:nvSpPr>
        <p:spPr bwMode="auto">
          <a:xfrm>
            <a:off x="5938838" y="3384551"/>
            <a:ext cx="0" cy="2112963"/>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4302" name="Line 147">
            <a:extLst>
              <a:ext uri="{FF2B5EF4-FFF2-40B4-BE49-F238E27FC236}">
                <a16:creationId xmlns:a16="http://schemas.microsoft.com/office/drawing/2014/main" id="{C6734ADF-1C42-40B0-9750-D9EE2AC7BED8}"/>
              </a:ext>
            </a:extLst>
          </p:cNvPr>
          <p:cNvSpPr>
            <a:spLocks noChangeShapeType="1"/>
          </p:cNvSpPr>
          <p:nvPr/>
        </p:nvSpPr>
        <p:spPr bwMode="auto">
          <a:xfrm>
            <a:off x="8067675" y="3346451"/>
            <a:ext cx="0" cy="2189163"/>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4303" name="Text Box 148">
            <a:extLst>
              <a:ext uri="{FF2B5EF4-FFF2-40B4-BE49-F238E27FC236}">
                <a16:creationId xmlns:a16="http://schemas.microsoft.com/office/drawing/2014/main" id="{56FC1F66-284B-4F4E-884A-9B28E8A6294D}"/>
              </a:ext>
            </a:extLst>
          </p:cNvPr>
          <p:cNvSpPr txBox="1">
            <a:spLocks noChangeArrowheads="1"/>
          </p:cNvSpPr>
          <p:nvPr/>
        </p:nvSpPr>
        <p:spPr bwMode="auto">
          <a:xfrm>
            <a:off x="2836863" y="3825876"/>
            <a:ext cx="655955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1                          12                               3                          22</a:t>
            </a:r>
          </a:p>
          <a:p>
            <a:r>
              <a:rPr lang="en-US" altLang="en-US" sz="1800"/>
              <a:t>2                          63                               1                          18 </a:t>
            </a:r>
          </a:p>
          <a:p>
            <a:r>
              <a:rPr lang="en-US" altLang="en-US" sz="1800"/>
              <a:t>3                           7                                2                          17</a:t>
            </a:r>
          </a:p>
          <a:p>
            <a:r>
              <a:rPr lang="en-US" altLang="en-US" sz="1800"/>
              <a:t>1                          97                               3                           87</a:t>
            </a:r>
          </a:p>
          <a:p>
            <a:r>
              <a:rPr lang="en-US" altLang="en-US" sz="1800"/>
              <a:t>…                          …                                …                            …</a:t>
            </a:r>
          </a:p>
        </p:txBody>
      </p:sp>
      <p:sp>
        <p:nvSpPr>
          <p:cNvPr id="54304" name="Text Box 149">
            <a:extLst>
              <a:ext uri="{FF2B5EF4-FFF2-40B4-BE49-F238E27FC236}">
                <a16:creationId xmlns:a16="http://schemas.microsoft.com/office/drawing/2014/main" id="{649692A3-5464-4AD3-A950-7AA177AE3E27}"/>
              </a:ext>
            </a:extLst>
          </p:cNvPr>
          <p:cNvSpPr txBox="1">
            <a:spLocks noChangeArrowheads="1"/>
          </p:cNvSpPr>
          <p:nvPr/>
        </p:nvSpPr>
        <p:spPr bwMode="auto">
          <a:xfrm>
            <a:off x="2813050" y="42370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4305" name="Text Box 151">
            <a:extLst>
              <a:ext uri="{FF2B5EF4-FFF2-40B4-BE49-F238E27FC236}">
                <a16:creationId xmlns:a16="http://schemas.microsoft.com/office/drawing/2014/main" id="{48D68FD3-1F3E-466A-A0A0-16E8ABEC259C}"/>
              </a:ext>
            </a:extLst>
          </p:cNvPr>
          <p:cNvSpPr txBox="1">
            <a:spLocks noChangeArrowheads="1"/>
          </p:cNvSpPr>
          <p:nvPr/>
        </p:nvSpPr>
        <p:spPr bwMode="auto">
          <a:xfrm>
            <a:off x="1779589" y="2436814"/>
            <a:ext cx="23272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i="1">
                <a:solidFill>
                  <a:srgbClr val="CC0000"/>
                </a:solidFill>
                <a:latin typeface="Gill Sans MT" panose="020B0502020104020203" pitchFamily="34" charset="0"/>
              </a:rPr>
              <a:t>forwarding table in</a:t>
            </a:r>
          </a:p>
          <a:p>
            <a:pPr>
              <a:lnSpc>
                <a:spcPct val="85000"/>
              </a:lnSpc>
            </a:pPr>
            <a:r>
              <a:rPr lang="en-US" altLang="en-US" i="1">
                <a:solidFill>
                  <a:srgbClr val="CC0000"/>
                </a:solidFill>
                <a:latin typeface="Gill Sans MT" panose="020B0502020104020203" pitchFamily="34" charset="0"/>
              </a:rPr>
              <a:t>northwest router:</a:t>
            </a:r>
          </a:p>
        </p:txBody>
      </p:sp>
      <p:sp>
        <p:nvSpPr>
          <p:cNvPr id="54306" name="Text Box 152">
            <a:extLst>
              <a:ext uri="{FF2B5EF4-FFF2-40B4-BE49-F238E27FC236}">
                <a16:creationId xmlns:a16="http://schemas.microsoft.com/office/drawing/2014/main" id="{05FBE6FA-8707-4123-9223-9E299410CF9B}"/>
              </a:ext>
            </a:extLst>
          </p:cNvPr>
          <p:cNvSpPr txBox="1">
            <a:spLocks noChangeArrowheads="1"/>
          </p:cNvSpPr>
          <p:nvPr/>
        </p:nvSpPr>
        <p:spPr bwMode="auto">
          <a:xfrm>
            <a:off x="2263776" y="5621339"/>
            <a:ext cx="7802563" cy="604837"/>
          </a:xfrm>
          <a:prstGeom prst="rect">
            <a:avLst/>
          </a:prstGeom>
          <a:noFill/>
          <a:ln w="254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3200" i="1">
                <a:solidFill>
                  <a:srgbClr val="CC0000"/>
                </a:solidFill>
                <a:latin typeface="Gill Sans MT" panose="020B0502020104020203" pitchFamily="34" charset="0"/>
              </a:rPr>
              <a:t>VC routers maintain connection state information!</a:t>
            </a:r>
          </a:p>
        </p:txBody>
      </p:sp>
      <p:sp>
        <p:nvSpPr>
          <p:cNvPr id="54307" name="Line 153">
            <a:extLst>
              <a:ext uri="{FF2B5EF4-FFF2-40B4-BE49-F238E27FC236}">
                <a16:creationId xmlns:a16="http://schemas.microsoft.com/office/drawing/2014/main" id="{290723CE-3BEC-4520-BE63-4C98B6466389}"/>
              </a:ext>
            </a:extLst>
          </p:cNvPr>
          <p:cNvSpPr>
            <a:spLocks noChangeShapeType="1"/>
          </p:cNvSpPr>
          <p:nvPr/>
        </p:nvSpPr>
        <p:spPr bwMode="auto">
          <a:xfrm>
            <a:off x="2136775" y="3679825"/>
            <a:ext cx="7494588"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nvGrpSpPr>
          <p:cNvPr id="54308" name="Group 154">
            <a:extLst>
              <a:ext uri="{FF2B5EF4-FFF2-40B4-BE49-F238E27FC236}">
                <a16:creationId xmlns:a16="http://schemas.microsoft.com/office/drawing/2014/main" id="{241E2D88-9E07-483B-93C7-3BB268CE307B}"/>
              </a:ext>
            </a:extLst>
          </p:cNvPr>
          <p:cNvGrpSpPr>
            <a:grpSpLocks/>
          </p:cNvGrpSpPr>
          <p:nvPr/>
        </p:nvGrpSpPr>
        <p:grpSpPr bwMode="auto">
          <a:xfrm>
            <a:off x="6350001" y="1403351"/>
            <a:ext cx="542925" cy="538163"/>
            <a:chOff x="-44" y="1473"/>
            <a:chExt cx="981" cy="1105"/>
          </a:xfrm>
        </p:grpSpPr>
        <p:pic>
          <p:nvPicPr>
            <p:cNvPr id="54348" name="Picture 155" descr="desktop_computer_stylized_medium">
              <a:extLst>
                <a:ext uri="{FF2B5EF4-FFF2-40B4-BE49-F238E27FC236}">
                  <a16:creationId xmlns:a16="http://schemas.microsoft.com/office/drawing/2014/main" id="{D326A63D-89A9-4301-9CEA-715F3DDE5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49" name="Freeform 156">
              <a:extLst>
                <a:ext uri="{FF2B5EF4-FFF2-40B4-BE49-F238E27FC236}">
                  <a16:creationId xmlns:a16="http://schemas.microsoft.com/office/drawing/2014/main" id="{8F45FDBE-FB8E-4962-A94F-4759C7440153}"/>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54309" name="Group 157">
            <a:extLst>
              <a:ext uri="{FF2B5EF4-FFF2-40B4-BE49-F238E27FC236}">
                <a16:creationId xmlns:a16="http://schemas.microsoft.com/office/drawing/2014/main" id="{19DA73CC-4150-48ED-9F30-C84BAAB66929}"/>
              </a:ext>
            </a:extLst>
          </p:cNvPr>
          <p:cNvGrpSpPr>
            <a:grpSpLocks/>
          </p:cNvGrpSpPr>
          <p:nvPr/>
        </p:nvGrpSpPr>
        <p:grpSpPr bwMode="auto">
          <a:xfrm flipH="1">
            <a:off x="9891714" y="1433513"/>
            <a:ext cx="542925" cy="538162"/>
            <a:chOff x="-44" y="1473"/>
            <a:chExt cx="981" cy="1105"/>
          </a:xfrm>
        </p:grpSpPr>
        <p:pic>
          <p:nvPicPr>
            <p:cNvPr id="54346" name="Picture 158" descr="desktop_computer_stylized_medium">
              <a:extLst>
                <a:ext uri="{FF2B5EF4-FFF2-40B4-BE49-F238E27FC236}">
                  <a16:creationId xmlns:a16="http://schemas.microsoft.com/office/drawing/2014/main" id="{7F5419BD-49C4-44A9-90AB-326759C6A9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47" name="Freeform 159">
              <a:extLst>
                <a:ext uri="{FF2B5EF4-FFF2-40B4-BE49-F238E27FC236}">
                  <a16:creationId xmlns:a16="http://schemas.microsoft.com/office/drawing/2014/main" id="{1E6AA590-E3BD-4628-AFC6-9D2CECF348F4}"/>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54310" name="Group 169">
            <a:extLst>
              <a:ext uri="{FF2B5EF4-FFF2-40B4-BE49-F238E27FC236}">
                <a16:creationId xmlns:a16="http://schemas.microsoft.com/office/drawing/2014/main" id="{FEFDF409-DA95-4D30-98D8-34CB1A79CEBB}"/>
              </a:ext>
            </a:extLst>
          </p:cNvPr>
          <p:cNvGrpSpPr>
            <a:grpSpLocks/>
          </p:cNvGrpSpPr>
          <p:nvPr/>
        </p:nvGrpSpPr>
        <p:grpSpPr bwMode="auto">
          <a:xfrm>
            <a:off x="7388226" y="1552575"/>
            <a:ext cx="600075" cy="287338"/>
            <a:chOff x="4396" y="1245"/>
            <a:chExt cx="672" cy="248"/>
          </a:xfrm>
        </p:grpSpPr>
        <p:sp>
          <p:nvSpPr>
            <p:cNvPr id="54338" name="Oval 407">
              <a:extLst>
                <a:ext uri="{FF2B5EF4-FFF2-40B4-BE49-F238E27FC236}">
                  <a16:creationId xmlns:a16="http://schemas.microsoft.com/office/drawing/2014/main" id="{65D83B44-8319-423D-AED2-A2D223844E67}"/>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4339" name="Rectangle 410">
              <a:extLst>
                <a:ext uri="{FF2B5EF4-FFF2-40B4-BE49-F238E27FC236}">
                  <a16:creationId xmlns:a16="http://schemas.microsoft.com/office/drawing/2014/main" id="{676CB46C-39B1-4ECE-8129-D200483A447A}"/>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4340" name="Oval 411">
              <a:extLst>
                <a:ext uri="{FF2B5EF4-FFF2-40B4-BE49-F238E27FC236}">
                  <a16:creationId xmlns:a16="http://schemas.microsoft.com/office/drawing/2014/main" id="{9563640C-5D3C-42C7-9A0D-E7B9E74FDEE5}"/>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4341" name="Group 173">
              <a:extLst>
                <a:ext uri="{FF2B5EF4-FFF2-40B4-BE49-F238E27FC236}">
                  <a16:creationId xmlns:a16="http://schemas.microsoft.com/office/drawing/2014/main" id="{2695EA8D-284B-4883-8C9F-CDE373BF35B9}"/>
                </a:ext>
              </a:extLst>
            </p:cNvPr>
            <p:cNvGrpSpPr>
              <a:grpSpLocks/>
            </p:cNvGrpSpPr>
            <p:nvPr/>
          </p:nvGrpSpPr>
          <p:grpSpPr bwMode="auto">
            <a:xfrm>
              <a:off x="4530" y="1287"/>
              <a:ext cx="377" cy="75"/>
              <a:chOff x="2468" y="1332"/>
              <a:chExt cx="310" cy="60"/>
            </a:xfrm>
          </p:grpSpPr>
          <p:sp>
            <p:nvSpPr>
              <p:cNvPr id="54344" name="Freeform 174">
                <a:extLst>
                  <a:ext uri="{FF2B5EF4-FFF2-40B4-BE49-F238E27FC236}">
                    <a16:creationId xmlns:a16="http://schemas.microsoft.com/office/drawing/2014/main" id="{B384B08D-037B-43E1-9672-662297FB31E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4345" name="Freeform 175">
                <a:extLst>
                  <a:ext uri="{FF2B5EF4-FFF2-40B4-BE49-F238E27FC236}">
                    <a16:creationId xmlns:a16="http://schemas.microsoft.com/office/drawing/2014/main" id="{9C8342CE-7A3E-4585-91BA-5E78392C5D8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4342" name="Line 176">
              <a:extLst>
                <a:ext uri="{FF2B5EF4-FFF2-40B4-BE49-F238E27FC236}">
                  <a16:creationId xmlns:a16="http://schemas.microsoft.com/office/drawing/2014/main" id="{DBCA2BB6-6DF7-4AC4-8D7E-6F97830A6719}"/>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4343" name="Line 177">
              <a:extLst>
                <a:ext uri="{FF2B5EF4-FFF2-40B4-BE49-F238E27FC236}">
                  <a16:creationId xmlns:a16="http://schemas.microsoft.com/office/drawing/2014/main" id="{84A0F959-BDFE-42EB-B865-81A6BBABC726}"/>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4311" name="Group 178">
            <a:extLst>
              <a:ext uri="{FF2B5EF4-FFF2-40B4-BE49-F238E27FC236}">
                <a16:creationId xmlns:a16="http://schemas.microsoft.com/office/drawing/2014/main" id="{579BD2DE-C18B-482A-8DB0-CC185D187C55}"/>
              </a:ext>
            </a:extLst>
          </p:cNvPr>
          <p:cNvGrpSpPr>
            <a:grpSpLocks/>
          </p:cNvGrpSpPr>
          <p:nvPr/>
        </p:nvGrpSpPr>
        <p:grpSpPr bwMode="auto">
          <a:xfrm>
            <a:off x="7404101" y="2209800"/>
            <a:ext cx="600075" cy="287338"/>
            <a:chOff x="4396" y="1245"/>
            <a:chExt cx="672" cy="248"/>
          </a:xfrm>
        </p:grpSpPr>
        <p:sp>
          <p:nvSpPr>
            <p:cNvPr id="54330" name="Oval 407">
              <a:extLst>
                <a:ext uri="{FF2B5EF4-FFF2-40B4-BE49-F238E27FC236}">
                  <a16:creationId xmlns:a16="http://schemas.microsoft.com/office/drawing/2014/main" id="{CA43496F-A7B5-4B58-8830-92E3059D130C}"/>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4331" name="Rectangle 410">
              <a:extLst>
                <a:ext uri="{FF2B5EF4-FFF2-40B4-BE49-F238E27FC236}">
                  <a16:creationId xmlns:a16="http://schemas.microsoft.com/office/drawing/2014/main" id="{36D9D92C-35CA-43A4-9893-F8C477BBCF3C}"/>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4332" name="Oval 411">
              <a:extLst>
                <a:ext uri="{FF2B5EF4-FFF2-40B4-BE49-F238E27FC236}">
                  <a16:creationId xmlns:a16="http://schemas.microsoft.com/office/drawing/2014/main" id="{D4CFB5C1-06AA-4A80-A205-7179C6B404A8}"/>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4333" name="Group 182">
              <a:extLst>
                <a:ext uri="{FF2B5EF4-FFF2-40B4-BE49-F238E27FC236}">
                  <a16:creationId xmlns:a16="http://schemas.microsoft.com/office/drawing/2014/main" id="{9419FB05-DEDE-41CE-8565-E0F910B7ED22}"/>
                </a:ext>
              </a:extLst>
            </p:cNvPr>
            <p:cNvGrpSpPr>
              <a:grpSpLocks/>
            </p:cNvGrpSpPr>
            <p:nvPr/>
          </p:nvGrpSpPr>
          <p:grpSpPr bwMode="auto">
            <a:xfrm>
              <a:off x="4530" y="1287"/>
              <a:ext cx="377" cy="75"/>
              <a:chOff x="2468" y="1332"/>
              <a:chExt cx="310" cy="60"/>
            </a:xfrm>
          </p:grpSpPr>
          <p:sp>
            <p:nvSpPr>
              <p:cNvPr id="54336" name="Freeform 183">
                <a:extLst>
                  <a:ext uri="{FF2B5EF4-FFF2-40B4-BE49-F238E27FC236}">
                    <a16:creationId xmlns:a16="http://schemas.microsoft.com/office/drawing/2014/main" id="{CDD59AE3-8DCE-4DD0-B940-6CF8667D13B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4337" name="Freeform 184">
                <a:extLst>
                  <a:ext uri="{FF2B5EF4-FFF2-40B4-BE49-F238E27FC236}">
                    <a16:creationId xmlns:a16="http://schemas.microsoft.com/office/drawing/2014/main" id="{17733E96-330F-4134-8864-F468C04785B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4334" name="Line 185">
              <a:extLst>
                <a:ext uri="{FF2B5EF4-FFF2-40B4-BE49-F238E27FC236}">
                  <a16:creationId xmlns:a16="http://schemas.microsoft.com/office/drawing/2014/main" id="{39D90EF5-C1A3-42E2-93BE-C8AF250067F5}"/>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4335" name="Line 186">
              <a:extLst>
                <a:ext uri="{FF2B5EF4-FFF2-40B4-BE49-F238E27FC236}">
                  <a16:creationId xmlns:a16="http://schemas.microsoft.com/office/drawing/2014/main" id="{B53CE8C8-2469-4925-8EDA-C66BD56E86B5}"/>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4312" name="Group 187">
            <a:extLst>
              <a:ext uri="{FF2B5EF4-FFF2-40B4-BE49-F238E27FC236}">
                <a16:creationId xmlns:a16="http://schemas.microsoft.com/office/drawing/2014/main" id="{0AF85D3B-22C1-4056-9EC1-B9073D032310}"/>
              </a:ext>
            </a:extLst>
          </p:cNvPr>
          <p:cNvGrpSpPr>
            <a:grpSpLocks/>
          </p:cNvGrpSpPr>
          <p:nvPr/>
        </p:nvGrpSpPr>
        <p:grpSpPr bwMode="auto">
          <a:xfrm>
            <a:off x="8712201" y="1565275"/>
            <a:ext cx="600075" cy="287338"/>
            <a:chOff x="4396" y="1245"/>
            <a:chExt cx="672" cy="248"/>
          </a:xfrm>
        </p:grpSpPr>
        <p:sp>
          <p:nvSpPr>
            <p:cNvPr id="54322" name="Oval 407">
              <a:extLst>
                <a:ext uri="{FF2B5EF4-FFF2-40B4-BE49-F238E27FC236}">
                  <a16:creationId xmlns:a16="http://schemas.microsoft.com/office/drawing/2014/main" id="{46E493D0-D124-48F0-9620-31364374F1AB}"/>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4323" name="Rectangle 410">
              <a:extLst>
                <a:ext uri="{FF2B5EF4-FFF2-40B4-BE49-F238E27FC236}">
                  <a16:creationId xmlns:a16="http://schemas.microsoft.com/office/drawing/2014/main" id="{C0B1AC69-94F0-4F6C-B360-D3C6AA816105}"/>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4324" name="Oval 411">
              <a:extLst>
                <a:ext uri="{FF2B5EF4-FFF2-40B4-BE49-F238E27FC236}">
                  <a16:creationId xmlns:a16="http://schemas.microsoft.com/office/drawing/2014/main" id="{C0DF370B-FD58-4970-B902-0A81AA584E69}"/>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4325" name="Group 191">
              <a:extLst>
                <a:ext uri="{FF2B5EF4-FFF2-40B4-BE49-F238E27FC236}">
                  <a16:creationId xmlns:a16="http://schemas.microsoft.com/office/drawing/2014/main" id="{F1A6A241-8229-499F-B812-4F2E31CDB1CA}"/>
                </a:ext>
              </a:extLst>
            </p:cNvPr>
            <p:cNvGrpSpPr>
              <a:grpSpLocks/>
            </p:cNvGrpSpPr>
            <p:nvPr/>
          </p:nvGrpSpPr>
          <p:grpSpPr bwMode="auto">
            <a:xfrm>
              <a:off x="4530" y="1287"/>
              <a:ext cx="377" cy="75"/>
              <a:chOff x="2468" y="1332"/>
              <a:chExt cx="310" cy="60"/>
            </a:xfrm>
          </p:grpSpPr>
          <p:sp>
            <p:nvSpPr>
              <p:cNvPr id="54328" name="Freeform 192">
                <a:extLst>
                  <a:ext uri="{FF2B5EF4-FFF2-40B4-BE49-F238E27FC236}">
                    <a16:creationId xmlns:a16="http://schemas.microsoft.com/office/drawing/2014/main" id="{5534F4D6-4474-4C17-B740-2E9E00957DE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4329" name="Freeform 193">
                <a:extLst>
                  <a:ext uri="{FF2B5EF4-FFF2-40B4-BE49-F238E27FC236}">
                    <a16:creationId xmlns:a16="http://schemas.microsoft.com/office/drawing/2014/main" id="{63E1ADB5-BBA7-483E-B882-4632B741A6C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4326" name="Line 194">
              <a:extLst>
                <a:ext uri="{FF2B5EF4-FFF2-40B4-BE49-F238E27FC236}">
                  <a16:creationId xmlns:a16="http://schemas.microsoft.com/office/drawing/2014/main" id="{59D22486-5ACF-47C3-B40E-77DEBBBBAE29}"/>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4327" name="Line 195">
              <a:extLst>
                <a:ext uri="{FF2B5EF4-FFF2-40B4-BE49-F238E27FC236}">
                  <a16:creationId xmlns:a16="http://schemas.microsoft.com/office/drawing/2014/main" id="{2B0ED507-002C-4A7C-9830-7719FEA7A69A}"/>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4313" name="Group 196">
            <a:extLst>
              <a:ext uri="{FF2B5EF4-FFF2-40B4-BE49-F238E27FC236}">
                <a16:creationId xmlns:a16="http://schemas.microsoft.com/office/drawing/2014/main" id="{68326C68-2669-4F82-8AFE-70156E1C9C5F}"/>
              </a:ext>
            </a:extLst>
          </p:cNvPr>
          <p:cNvGrpSpPr>
            <a:grpSpLocks/>
          </p:cNvGrpSpPr>
          <p:nvPr/>
        </p:nvGrpSpPr>
        <p:grpSpPr bwMode="auto">
          <a:xfrm>
            <a:off x="8712201" y="2178050"/>
            <a:ext cx="600075" cy="287338"/>
            <a:chOff x="4396" y="1245"/>
            <a:chExt cx="672" cy="248"/>
          </a:xfrm>
        </p:grpSpPr>
        <p:sp>
          <p:nvSpPr>
            <p:cNvPr id="54314" name="Oval 407">
              <a:extLst>
                <a:ext uri="{FF2B5EF4-FFF2-40B4-BE49-F238E27FC236}">
                  <a16:creationId xmlns:a16="http://schemas.microsoft.com/office/drawing/2014/main" id="{D86F22CB-6502-4951-8BD9-7DD5138C76C0}"/>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4315" name="Rectangle 410">
              <a:extLst>
                <a:ext uri="{FF2B5EF4-FFF2-40B4-BE49-F238E27FC236}">
                  <a16:creationId xmlns:a16="http://schemas.microsoft.com/office/drawing/2014/main" id="{CC85A3A8-9B49-4EEB-87D0-E8A9420AF95F}"/>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4316" name="Oval 411">
              <a:extLst>
                <a:ext uri="{FF2B5EF4-FFF2-40B4-BE49-F238E27FC236}">
                  <a16:creationId xmlns:a16="http://schemas.microsoft.com/office/drawing/2014/main" id="{EEEB0DC4-7CE0-4F93-829F-6DDC11CA01E5}"/>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4317" name="Group 200">
              <a:extLst>
                <a:ext uri="{FF2B5EF4-FFF2-40B4-BE49-F238E27FC236}">
                  <a16:creationId xmlns:a16="http://schemas.microsoft.com/office/drawing/2014/main" id="{3129DF05-B30F-4E0E-ABF8-F6C56D4B27B5}"/>
                </a:ext>
              </a:extLst>
            </p:cNvPr>
            <p:cNvGrpSpPr>
              <a:grpSpLocks/>
            </p:cNvGrpSpPr>
            <p:nvPr/>
          </p:nvGrpSpPr>
          <p:grpSpPr bwMode="auto">
            <a:xfrm>
              <a:off x="4530" y="1287"/>
              <a:ext cx="377" cy="75"/>
              <a:chOff x="2468" y="1332"/>
              <a:chExt cx="310" cy="60"/>
            </a:xfrm>
          </p:grpSpPr>
          <p:sp>
            <p:nvSpPr>
              <p:cNvPr id="54320" name="Freeform 201">
                <a:extLst>
                  <a:ext uri="{FF2B5EF4-FFF2-40B4-BE49-F238E27FC236}">
                    <a16:creationId xmlns:a16="http://schemas.microsoft.com/office/drawing/2014/main" id="{9B05F82E-458D-468C-AC54-28B3676B71D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4321" name="Freeform 202">
                <a:extLst>
                  <a:ext uri="{FF2B5EF4-FFF2-40B4-BE49-F238E27FC236}">
                    <a16:creationId xmlns:a16="http://schemas.microsoft.com/office/drawing/2014/main" id="{65A02315-90B7-454E-A5E4-C301A3FD30A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4318" name="Line 203">
              <a:extLst>
                <a:ext uri="{FF2B5EF4-FFF2-40B4-BE49-F238E27FC236}">
                  <a16:creationId xmlns:a16="http://schemas.microsoft.com/office/drawing/2014/main" id="{4A0C9E9B-4A60-4CB1-832D-E2E8E74DE962}"/>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4319" name="Line 204">
              <a:extLst>
                <a:ext uri="{FF2B5EF4-FFF2-40B4-BE49-F238E27FC236}">
                  <a16:creationId xmlns:a16="http://schemas.microsoft.com/office/drawing/2014/main" id="{D6296DC5-4844-43DE-BF1C-6EA28988EB28}"/>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AFCD-E105-4347-AEA1-837CAF47969B}"/>
              </a:ext>
            </a:extLst>
          </p:cNvPr>
          <p:cNvSpPr>
            <a:spLocks noGrp="1"/>
          </p:cNvSpPr>
          <p:nvPr>
            <p:ph type="title"/>
          </p:nvPr>
        </p:nvSpPr>
        <p:spPr>
          <a:xfrm>
            <a:off x="838200" y="365126"/>
            <a:ext cx="10515600" cy="596900"/>
          </a:xfrm>
        </p:spPr>
        <p:txBody>
          <a:bodyPr>
            <a:normAutofit/>
          </a:bodyPr>
          <a:lstStyle/>
          <a:p>
            <a:r>
              <a:rPr lang="en-US" sz="2800" dirty="0"/>
              <a:t>Virtual Circuits Networks :</a:t>
            </a:r>
            <a:endParaRPr lang="en-IN" sz="2800" dirty="0"/>
          </a:p>
        </p:txBody>
      </p:sp>
      <p:sp>
        <p:nvSpPr>
          <p:cNvPr id="3" name="Content Placeholder 2">
            <a:extLst>
              <a:ext uri="{FF2B5EF4-FFF2-40B4-BE49-F238E27FC236}">
                <a16:creationId xmlns:a16="http://schemas.microsoft.com/office/drawing/2014/main" id="{A35DA9CA-0CF6-4219-9103-0CE967D569E1}"/>
              </a:ext>
            </a:extLst>
          </p:cNvPr>
          <p:cNvSpPr>
            <a:spLocks noGrp="1"/>
          </p:cNvSpPr>
          <p:nvPr>
            <p:ph idx="1"/>
          </p:nvPr>
        </p:nvSpPr>
        <p:spPr>
          <a:xfrm>
            <a:off x="838200" y="1181100"/>
            <a:ext cx="10515600" cy="4995863"/>
          </a:xfrm>
        </p:spPr>
        <p:txBody>
          <a:bodyPr>
            <a:normAutofit/>
          </a:bodyPr>
          <a:lstStyle/>
          <a:p>
            <a:r>
              <a:rPr lang="en-US" sz="2400" dirty="0"/>
              <a:t>There are three identifiable phases in a virtual circuit:</a:t>
            </a:r>
          </a:p>
          <a:p>
            <a:pPr marL="0" indent="0">
              <a:buNone/>
            </a:pPr>
            <a:r>
              <a:rPr lang="en-US" sz="2400" dirty="0"/>
              <a:t>• </a:t>
            </a:r>
            <a:r>
              <a:rPr lang="en-US" sz="2400" b="1" dirty="0">
                <a:solidFill>
                  <a:srgbClr val="CC0099"/>
                </a:solidFill>
              </a:rPr>
              <a:t>VC setup:</a:t>
            </a:r>
            <a:r>
              <a:rPr lang="en-US" sz="2400" dirty="0"/>
              <a:t> During the setup phase, the sending transport layer contacts the network layer, specifies the receiver’s address, and waits for the network to set up the VC. The network layer determines the path between sender and receiver, that is, the series of links and routers through which all packets of the VC will travel. The network layer also determines the VC number for each link along the path. Finally, the network layer adds an entry in the forwarding table in each router along the path. During VC setup, the network layer may also reserve resources (for example, bandwidth) along the path of the VC.</a:t>
            </a:r>
          </a:p>
          <a:p>
            <a:r>
              <a:rPr lang="en-US" sz="2400" b="1" dirty="0">
                <a:solidFill>
                  <a:srgbClr val="CC0099"/>
                </a:solidFill>
              </a:rPr>
              <a:t>Data transfer: </a:t>
            </a:r>
            <a:r>
              <a:rPr lang="en-US" sz="2400" dirty="0"/>
              <a:t> As shown in below Figure, once the VC has been established, packets can begin to flow along the VC.</a:t>
            </a:r>
          </a:p>
          <a:p>
            <a:pPr marL="0" indent="0">
              <a:buNone/>
            </a:pPr>
            <a:endParaRPr lang="en-IN" sz="2400" dirty="0"/>
          </a:p>
        </p:txBody>
      </p:sp>
    </p:spTree>
    <p:extLst>
      <p:ext uri="{BB962C8B-B14F-4D97-AF65-F5344CB8AC3E}">
        <p14:creationId xmlns:p14="http://schemas.microsoft.com/office/powerpoint/2010/main" val="415209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32B8-433A-4F09-9597-78406D752E21}"/>
              </a:ext>
            </a:extLst>
          </p:cNvPr>
          <p:cNvSpPr>
            <a:spLocks noGrp="1"/>
          </p:cNvSpPr>
          <p:nvPr>
            <p:ph type="title"/>
          </p:nvPr>
        </p:nvSpPr>
        <p:spPr>
          <a:xfrm>
            <a:off x="838200" y="365126"/>
            <a:ext cx="10515600" cy="635000"/>
          </a:xfrm>
        </p:spPr>
        <p:txBody>
          <a:bodyPr>
            <a:normAutofit/>
          </a:bodyPr>
          <a:lstStyle/>
          <a:p>
            <a:r>
              <a:rPr lang="en-US" sz="2800" dirty="0"/>
              <a:t>Virtual Circuits Networks :</a:t>
            </a:r>
            <a:endParaRPr lang="en-IN" sz="2800" dirty="0"/>
          </a:p>
        </p:txBody>
      </p:sp>
      <p:sp>
        <p:nvSpPr>
          <p:cNvPr id="3" name="Content Placeholder 2">
            <a:extLst>
              <a:ext uri="{FF2B5EF4-FFF2-40B4-BE49-F238E27FC236}">
                <a16:creationId xmlns:a16="http://schemas.microsoft.com/office/drawing/2014/main" id="{3CB9299C-9CD0-4CE3-9019-73F48C90CF92}"/>
              </a:ext>
            </a:extLst>
          </p:cNvPr>
          <p:cNvSpPr>
            <a:spLocks noGrp="1"/>
          </p:cNvSpPr>
          <p:nvPr>
            <p:ph idx="1"/>
          </p:nvPr>
        </p:nvSpPr>
        <p:spPr>
          <a:xfrm>
            <a:off x="838200" y="1000126"/>
            <a:ext cx="10515600" cy="5619749"/>
          </a:xfrm>
        </p:spPr>
        <p:txBody>
          <a:bodyPr>
            <a:normAutofit fontScale="92500" lnSpcReduction="10000"/>
          </a:bodyPr>
          <a:lstStyle/>
          <a:p>
            <a:r>
              <a:rPr lang="en-US" sz="2400" b="1" dirty="0">
                <a:solidFill>
                  <a:srgbClr val="CC0099"/>
                </a:solidFill>
              </a:rPr>
              <a:t>VC teardown: </a:t>
            </a:r>
            <a:r>
              <a:rPr lang="en-US" sz="2600" dirty="0"/>
              <a:t>This is initiated when the sender (or receiver) informs the network</a:t>
            </a:r>
          </a:p>
          <a:p>
            <a:pPr marL="0" indent="0">
              <a:buNone/>
            </a:pPr>
            <a:r>
              <a:rPr lang="en-US" sz="2600" dirty="0"/>
              <a:t>  layer of its desire to terminate the VC. The network layer will then typically inform    the end system on the other side of the network of the call termination and update the forwarding tables in each of the packet routers on the path to indicate that the VC no longer exists.</a:t>
            </a:r>
          </a:p>
          <a:p>
            <a:r>
              <a:rPr lang="en-US" sz="2600" dirty="0"/>
              <a:t>There is a subtle but important distinction between VC setup at the network layer and connection setup at the transport layer. </a:t>
            </a:r>
          </a:p>
          <a:p>
            <a:r>
              <a:rPr lang="en-US" sz="2600" dirty="0"/>
              <a:t>Connection setup at the transport layer involves only the two end systems. During transport-layer connection setup, the two end systems alone determine the parameters of their transport-layer connection.</a:t>
            </a:r>
          </a:p>
          <a:p>
            <a:r>
              <a:rPr lang="en-US" sz="2600" dirty="0"/>
              <a:t>Although the two end systems are aware of the transport-layer connection, the </a:t>
            </a:r>
            <a:r>
              <a:rPr lang="en-US" sz="2600" b="1" dirty="0">
                <a:solidFill>
                  <a:srgbClr val="FF0000"/>
                </a:solidFill>
              </a:rPr>
              <a:t>routers within the network are completely oblivious to it</a:t>
            </a:r>
            <a:r>
              <a:rPr lang="en-US" sz="2600" dirty="0"/>
              <a:t>. </a:t>
            </a:r>
          </a:p>
          <a:p>
            <a:r>
              <a:rPr lang="en-US" sz="2600" dirty="0"/>
              <a:t>On the other hand, with a VC network layer, routers along the path between the two end systems are involved in VC setup, and </a:t>
            </a:r>
            <a:r>
              <a:rPr lang="en-US" sz="2600" b="1" dirty="0">
                <a:solidFill>
                  <a:srgbClr val="CC0099"/>
                </a:solidFill>
              </a:rPr>
              <a:t>each router is fully aware of all the VCs passing through it.</a:t>
            </a:r>
            <a:endParaRPr lang="en-IN" sz="2600" b="1" dirty="0">
              <a:solidFill>
                <a:srgbClr val="CC0099"/>
              </a:solidFill>
            </a:endParaRPr>
          </a:p>
        </p:txBody>
      </p:sp>
    </p:spTree>
    <p:extLst>
      <p:ext uri="{BB962C8B-B14F-4D97-AF65-F5344CB8AC3E}">
        <p14:creationId xmlns:p14="http://schemas.microsoft.com/office/powerpoint/2010/main" val="2261625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Footer Placeholder 5">
            <a:extLst>
              <a:ext uri="{FF2B5EF4-FFF2-40B4-BE49-F238E27FC236}">
                <a16:creationId xmlns:a16="http://schemas.microsoft.com/office/drawing/2014/main" id="{8DE786AB-7337-49D5-AF0D-88DD9B64D0D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55298" name="Slide Number Placeholder 6">
            <a:extLst>
              <a:ext uri="{FF2B5EF4-FFF2-40B4-BE49-F238E27FC236}">
                <a16:creationId xmlns:a16="http://schemas.microsoft.com/office/drawing/2014/main" id="{8CB42943-8450-4FB5-988A-566DA9518A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B7B4D017-AAA4-4791-AA7A-988CBC33BB97}" type="slidenum">
              <a:rPr lang="en-US" altLang="en-US" sz="1200">
                <a:latin typeface="Tahoma" panose="020B0604030504040204" pitchFamily="34" charset="0"/>
              </a:rPr>
              <a:pPr/>
              <a:t>19</a:t>
            </a:fld>
            <a:endParaRPr lang="en-US" altLang="en-US" sz="1200">
              <a:latin typeface="Tahoma" panose="020B0604030504040204" pitchFamily="34" charset="0"/>
            </a:endParaRPr>
          </a:p>
        </p:txBody>
      </p:sp>
      <p:grpSp>
        <p:nvGrpSpPr>
          <p:cNvPr id="55299" name="Group 669">
            <a:extLst>
              <a:ext uri="{FF2B5EF4-FFF2-40B4-BE49-F238E27FC236}">
                <a16:creationId xmlns:a16="http://schemas.microsoft.com/office/drawing/2014/main" id="{1C8AA63D-8342-4091-A8B6-1552DE4134C0}"/>
              </a:ext>
            </a:extLst>
          </p:cNvPr>
          <p:cNvGrpSpPr>
            <a:grpSpLocks/>
          </p:cNvGrpSpPr>
          <p:nvPr/>
        </p:nvGrpSpPr>
        <p:grpSpPr bwMode="auto">
          <a:xfrm>
            <a:off x="8389938" y="3735389"/>
            <a:ext cx="2006600" cy="2416175"/>
            <a:chOff x="4325" y="2353"/>
            <a:chExt cx="1264" cy="1522"/>
          </a:xfrm>
        </p:grpSpPr>
        <p:sp>
          <p:nvSpPr>
            <p:cNvPr id="55418" name="Freeform 552">
              <a:extLst>
                <a:ext uri="{FF2B5EF4-FFF2-40B4-BE49-F238E27FC236}">
                  <a16:creationId xmlns:a16="http://schemas.microsoft.com/office/drawing/2014/main" id="{92E17F60-9730-4B54-A2E6-8038B89AEA79}"/>
                </a:ext>
              </a:extLst>
            </p:cNvPr>
            <p:cNvSpPr>
              <a:spLocks/>
            </p:cNvSpPr>
            <p:nvPr/>
          </p:nvSpPr>
          <p:spPr bwMode="auto">
            <a:xfrm>
              <a:off x="4536" y="2358"/>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nvGrpSpPr>
            <p:cNvPr id="55419" name="Group 553">
              <a:extLst>
                <a:ext uri="{FF2B5EF4-FFF2-40B4-BE49-F238E27FC236}">
                  <a16:creationId xmlns:a16="http://schemas.microsoft.com/office/drawing/2014/main" id="{31964383-3405-4FA8-B94D-58449854E8E3}"/>
                </a:ext>
              </a:extLst>
            </p:cNvPr>
            <p:cNvGrpSpPr>
              <a:grpSpLocks/>
            </p:cNvGrpSpPr>
            <p:nvPr/>
          </p:nvGrpSpPr>
          <p:grpSpPr bwMode="auto">
            <a:xfrm>
              <a:off x="4325" y="3402"/>
              <a:ext cx="454" cy="473"/>
              <a:chOff x="-44" y="1473"/>
              <a:chExt cx="981" cy="1105"/>
            </a:xfrm>
          </p:grpSpPr>
          <p:pic>
            <p:nvPicPr>
              <p:cNvPr id="55428" name="Picture 554" descr="desktop_computer_stylized_medium">
                <a:extLst>
                  <a:ext uri="{FF2B5EF4-FFF2-40B4-BE49-F238E27FC236}">
                    <a16:creationId xmlns:a16="http://schemas.microsoft.com/office/drawing/2014/main" id="{1CF3A5AE-B2FC-45A7-828F-C27AF6EB0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429" name="Freeform 555">
                <a:extLst>
                  <a:ext uri="{FF2B5EF4-FFF2-40B4-BE49-F238E27FC236}">
                    <a16:creationId xmlns:a16="http://schemas.microsoft.com/office/drawing/2014/main" id="{E5C2A3C1-0489-4C5E-A536-8EF187A0079B}"/>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sp>
          <p:nvSpPr>
            <p:cNvPr id="55420" name="Rectangle 539">
              <a:extLst>
                <a:ext uri="{FF2B5EF4-FFF2-40B4-BE49-F238E27FC236}">
                  <a16:creationId xmlns:a16="http://schemas.microsoft.com/office/drawing/2014/main" id="{26345EA3-4F53-4D7C-AF8C-74BFC96685AD}"/>
                </a:ext>
              </a:extLst>
            </p:cNvPr>
            <p:cNvSpPr>
              <a:spLocks noChangeArrowheads="1"/>
            </p:cNvSpPr>
            <p:nvPr/>
          </p:nvSpPr>
          <p:spPr bwMode="auto">
            <a:xfrm>
              <a:off x="4719" y="2353"/>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5421" name="Rectangle 540">
              <a:extLst>
                <a:ext uri="{FF2B5EF4-FFF2-40B4-BE49-F238E27FC236}">
                  <a16:creationId xmlns:a16="http://schemas.microsoft.com/office/drawing/2014/main" id="{A3158766-5B76-4BB1-B34D-F7A31D4959E8}"/>
                </a:ext>
              </a:extLst>
            </p:cNvPr>
            <p:cNvSpPr>
              <a:spLocks noChangeArrowheads="1"/>
            </p:cNvSpPr>
            <p:nvPr/>
          </p:nvSpPr>
          <p:spPr bwMode="auto">
            <a:xfrm>
              <a:off x="4679" y="2382"/>
              <a:ext cx="837" cy="975"/>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5422" name="Rectangle 541">
              <a:extLst>
                <a:ext uri="{FF2B5EF4-FFF2-40B4-BE49-F238E27FC236}">
                  <a16:creationId xmlns:a16="http://schemas.microsoft.com/office/drawing/2014/main" id="{61D7130D-9904-4938-9232-ADA0E0F97D6D}"/>
                </a:ext>
              </a:extLst>
            </p:cNvPr>
            <p:cNvSpPr>
              <a:spLocks noChangeArrowheads="1"/>
            </p:cNvSpPr>
            <p:nvPr/>
          </p:nvSpPr>
          <p:spPr bwMode="auto">
            <a:xfrm>
              <a:off x="4683" y="2784"/>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5423" name="Text Box 542">
              <a:extLst>
                <a:ext uri="{FF2B5EF4-FFF2-40B4-BE49-F238E27FC236}">
                  <a16:creationId xmlns:a16="http://schemas.microsoft.com/office/drawing/2014/main" id="{5A6D5A14-298F-47B2-AA08-D3F5F2792CF2}"/>
                </a:ext>
              </a:extLst>
            </p:cNvPr>
            <p:cNvSpPr txBox="1">
              <a:spLocks noChangeArrowheads="1"/>
            </p:cNvSpPr>
            <p:nvPr/>
          </p:nvSpPr>
          <p:spPr bwMode="auto">
            <a:xfrm>
              <a:off x="4602" y="2360"/>
              <a:ext cx="987"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2000"/>
                <a:t>application</a:t>
              </a:r>
            </a:p>
            <a:p>
              <a:pPr algn="ctr"/>
              <a:r>
                <a:rPr lang="en-US" altLang="en-US" sz="2000"/>
                <a:t>transport</a:t>
              </a:r>
            </a:p>
            <a:p>
              <a:pPr algn="ctr"/>
              <a:r>
                <a:rPr lang="en-US" altLang="en-US" sz="2000">
                  <a:solidFill>
                    <a:schemeClr val="bg1"/>
                  </a:solidFill>
                </a:rPr>
                <a:t>network</a:t>
              </a:r>
              <a:endParaRPr lang="en-US" altLang="en-US" sz="2000"/>
            </a:p>
            <a:p>
              <a:pPr algn="ctr"/>
              <a:r>
                <a:rPr lang="en-US" altLang="en-US" sz="2000"/>
                <a:t>data link</a:t>
              </a:r>
            </a:p>
            <a:p>
              <a:pPr algn="ctr"/>
              <a:r>
                <a:rPr lang="en-US" altLang="en-US" sz="2000"/>
                <a:t>physical</a:t>
              </a:r>
            </a:p>
          </p:txBody>
        </p:sp>
        <p:sp>
          <p:nvSpPr>
            <p:cNvPr id="55424" name="Line 543">
              <a:extLst>
                <a:ext uri="{FF2B5EF4-FFF2-40B4-BE49-F238E27FC236}">
                  <a16:creationId xmlns:a16="http://schemas.microsoft.com/office/drawing/2014/main" id="{04D71427-3724-40DB-9EA3-9FF4E2B92666}"/>
                </a:ext>
              </a:extLst>
            </p:cNvPr>
            <p:cNvSpPr>
              <a:spLocks noChangeShapeType="1"/>
            </p:cNvSpPr>
            <p:nvPr/>
          </p:nvSpPr>
          <p:spPr bwMode="auto">
            <a:xfrm>
              <a:off x="4678" y="278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5425" name="Line 544">
              <a:extLst>
                <a:ext uri="{FF2B5EF4-FFF2-40B4-BE49-F238E27FC236}">
                  <a16:creationId xmlns:a16="http://schemas.microsoft.com/office/drawing/2014/main" id="{7B8AB87D-ED4E-41AD-83CA-2622F3C73D6A}"/>
                </a:ext>
              </a:extLst>
            </p:cNvPr>
            <p:cNvSpPr>
              <a:spLocks noChangeShapeType="1"/>
            </p:cNvSpPr>
            <p:nvPr/>
          </p:nvSpPr>
          <p:spPr bwMode="auto">
            <a:xfrm>
              <a:off x="4678" y="2976"/>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5426" name="Line 545">
              <a:extLst>
                <a:ext uri="{FF2B5EF4-FFF2-40B4-BE49-F238E27FC236}">
                  <a16:creationId xmlns:a16="http://schemas.microsoft.com/office/drawing/2014/main" id="{D37D073B-8D16-4886-A22A-0AE7C0AE61A5}"/>
                </a:ext>
              </a:extLst>
            </p:cNvPr>
            <p:cNvSpPr>
              <a:spLocks noChangeShapeType="1"/>
            </p:cNvSpPr>
            <p:nvPr/>
          </p:nvSpPr>
          <p:spPr bwMode="auto">
            <a:xfrm>
              <a:off x="4676" y="3160"/>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5427" name="Line 546">
              <a:extLst>
                <a:ext uri="{FF2B5EF4-FFF2-40B4-BE49-F238E27FC236}">
                  <a16:creationId xmlns:a16="http://schemas.microsoft.com/office/drawing/2014/main" id="{D34DD930-F037-444E-8106-58E348F53016}"/>
                </a:ext>
              </a:extLst>
            </p:cNvPr>
            <p:cNvSpPr>
              <a:spLocks noChangeShapeType="1"/>
            </p:cNvSpPr>
            <p:nvPr/>
          </p:nvSpPr>
          <p:spPr bwMode="auto">
            <a:xfrm>
              <a:off x="4678" y="2588"/>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55300" name="Freeform 7">
            <a:extLst>
              <a:ext uri="{FF2B5EF4-FFF2-40B4-BE49-F238E27FC236}">
                <a16:creationId xmlns:a16="http://schemas.microsoft.com/office/drawing/2014/main" id="{F9DE1D2E-E0B6-4B2D-88C3-652414CFDFFD}"/>
              </a:ext>
            </a:extLst>
          </p:cNvPr>
          <p:cNvSpPr>
            <a:spLocks/>
          </p:cNvSpPr>
          <p:nvPr/>
        </p:nvSpPr>
        <p:spPr bwMode="auto">
          <a:xfrm>
            <a:off x="4895851" y="4608514"/>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grpSp>
        <p:nvGrpSpPr>
          <p:cNvPr id="55301" name="Group 667">
            <a:extLst>
              <a:ext uri="{FF2B5EF4-FFF2-40B4-BE49-F238E27FC236}">
                <a16:creationId xmlns:a16="http://schemas.microsoft.com/office/drawing/2014/main" id="{FCC97DD0-A9BC-4D7D-93BC-04A7DFD51BC6}"/>
              </a:ext>
            </a:extLst>
          </p:cNvPr>
          <p:cNvGrpSpPr>
            <a:grpSpLocks/>
          </p:cNvGrpSpPr>
          <p:nvPr/>
        </p:nvGrpSpPr>
        <p:grpSpPr bwMode="auto">
          <a:xfrm>
            <a:off x="5010151" y="5016501"/>
            <a:ext cx="2606675" cy="658813"/>
            <a:chOff x="959" y="3814"/>
            <a:chExt cx="1642" cy="415"/>
          </a:xfrm>
        </p:grpSpPr>
        <p:grpSp>
          <p:nvGrpSpPr>
            <p:cNvPr id="55391" name="Group 640">
              <a:extLst>
                <a:ext uri="{FF2B5EF4-FFF2-40B4-BE49-F238E27FC236}">
                  <a16:creationId xmlns:a16="http://schemas.microsoft.com/office/drawing/2014/main" id="{B3078CC2-863C-4A82-ACA2-696C4C54D836}"/>
                </a:ext>
              </a:extLst>
            </p:cNvPr>
            <p:cNvGrpSpPr>
              <a:grpSpLocks/>
            </p:cNvGrpSpPr>
            <p:nvPr/>
          </p:nvGrpSpPr>
          <p:grpSpPr bwMode="auto">
            <a:xfrm>
              <a:off x="2223" y="3814"/>
              <a:ext cx="378" cy="181"/>
              <a:chOff x="4396" y="1245"/>
              <a:chExt cx="672" cy="248"/>
            </a:xfrm>
          </p:grpSpPr>
          <p:sp>
            <p:nvSpPr>
              <p:cNvPr id="55410" name="Oval 407">
                <a:extLst>
                  <a:ext uri="{FF2B5EF4-FFF2-40B4-BE49-F238E27FC236}">
                    <a16:creationId xmlns:a16="http://schemas.microsoft.com/office/drawing/2014/main" id="{90E07B8D-F7CA-476C-957C-353AF6AF880C}"/>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5411" name="Rectangle 410">
                <a:extLst>
                  <a:ext uri="{FF2B5EF4-FFF2-40B4-BE49-F238E27FC236}">
                    <a16:creationId xmlns:a16="http://schemas.microsoft.com/office/drawing/2014/main" id="{71029BD0-19F5-4E16-B86B-92F141FAA220}"/>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5412" name="Oval 411">
                <a:extLst>
                  <a:ext uri="{FF2B5EF4-FFF2-40B4-BE49-F238E27FC236}">
                    <a16:creationId xmlns:a16="http://schemas.microsoft.com/office/drawing/2014/main" id="{7DCD9854-341C-458F-8551-D173E7DDBC0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5413" name="Group 644">
                <a:extLst>
                  <a:ext uri="{FF2B5EF4-FFF2-40B4-BE49-F238E27FC236}">
                    <a16:creationId xmlns:a16="http://schemas.microsoft.com/office/drawing/2014/main" id="{B8D21BE7-02D0-4201-B65C-20E3031AC1AC}"/>
                  </a:ext>
                </a:extLst>
              </p:cNvPr>
              <p:cNvGrpSpPr>
                <a:grpSpLocks/>
              </p:cNvGrpSpPr>
              <p:nvPr/>
            </p:nvGrpSpPr>
            <p:grpSpPr bwMode="auto">
              <a:xfrm>
                <a:off x="4530" y="1287"/>
                <a:ext cx="377" cy="75"/>
                <a:chOff x="2468" y="1332"/>
                <a:chExt cx="310" cy="60"/>
              </a:xfrm>
            </p:grpSpPr>
            <p:sp>
              <p:nvSpPr>
                <p:cNvPr id="55416" name="Freeform 645">
                  <a:extLst>
                    <a:ext uri="{FF2B5EF4-FFF2-40B4-BE49-F238E27FC236}">
                      <a16:creationId xmlns:a16="http://schemas.microsoft.com/office/drawing/2014/main" id="{96F69E26-8B00-44E9-A02D-DD2FE0300C0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17" name="Freeform 646">
                  <a:extLst>
                    <a:ext uri="{FF2B5EF4-FFF2-40B4-BE49-F238E27FC236}">
                      <a16:creationId xmlns:a16="http://schemas.microsoft.com/office/drawing/2014/main" id="{6FBB3134-2789-41B0-ACCD-D57DA53A0BFE}"/>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5414" name="Line 647">
                <a:extLst>
                  <a:ext uri="{FF2B5EF4-FFF2-40B4-BE49-F238E27FC236}">
                    <a16:creationId xmlns:a16="http://schemas.microsoft.com/office/drawing/2014/main" id="{82600FD4-A0C7-43CF-B063-F83F296FF54E}"/>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15" name="Line 648">
                <a:extLst>
                  <a:ext uri="{FF2B5EF4-FFF2-40B4-BE49-F238E27FC236}">
                    <a16:creationId xmlns:a16="http://schemas.microsoft.com/office/drawing/2014/main" id="{AD028376-175E-43DF-9385-E3044F8B4A6C}"/>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5392" name="Group 649">
              <a:extLst>
                <a:ext uri="{FF2B5EF4-FFF2-40B4-BE49-F238E27FC236}">
                  <a16:creationId xmlns:a16="http://schemas.microsoft.com/office/drawing/2014/main" id="{869503BA-CCEB-4FD9-AB2B-71ECB21B532C}"/>
                </a:ext>
              </a:extLst>
            </p:cNvPr>
            <p:cNvGrpSpPr>
              <a:grpSpLocks/>
            </p:cNvGrpSpPr>
            <p:nvPr/>
          </p:nvGrpSpPr>
          <p:grpSpPr bwMode="auto">
            <a:xfrm>
              <a:off x="1559" y="4048"/>
              <a:ext cx="378" cy="181"/>
              <a:chOff x="4396" y="1245"/>
              <a:chExt cx="672" cy="248"/>
            </a:xfrm>
          </p:grpSpPr>
          <p:sp>
            <p:nvSpPr>
              <p:cNvPr id="55402" name="Oval 407">
                <a:extLst>
                  <a:ext uri="{FF2B5EF4-FFF2-40B4-BE49-F238E27FC236}">
                    <a16:creationId xmlns:a16="http://schemas.microsoft.com/office/drawing/2014/main" id="{8F7AEA55-C678-42C6-80A3-C940F966C243}"/>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5403" name="Rectangle 410">
                <a:extLst>
                  <a:ext uri="{FF2B5EF4-FFF2-40B4-BE49-F238E27FC236}">
                    <a16:creationId xmlns:a16="http://schemas.microsoft.com/office/drawing/2014/main" id="{ADABD105-0896-4A23-8C82-1B5D43A470E6}"/>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5404" name="Oval 411">
                <a:extLst>
                  <a:ext uri="{FF2B5EF4-FFF2-40B4-BE49-F238E27FC236}">
                    <a16:creationId xmlns:a16="http://schemas.microsoft.com/office/drawing/2014/main" id="{1B9112D3-4FE4-47A7-8316-2B60D7079C1B}"/>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5405" name="Group 653">
                <a:extLst>
                  <a:ext uri="{FF2B5EF4-FFF2-40B4-BE49-F238E27FC236}">
                    <a16:creationId xmlns:a16="http://schemas.microsoft.com/office/drawing/2014/main" id="{D7A0F851-CEAF-46E4-86AA-E13E6503CD48}"/>
                  </a:ext>
                </a:extLst>
              </p:cNvPr>
              <p:cNvGrpSpPr>
                <a:grpSpLocks/>
              </p:cNvGrpSpPr>
              <p:nvPr/>
            </p:nvGrpSpPr>
            <p:grpSpPr bwMode="auto">
              <a:xfrm>
                <a:off x="4530" y="1287"/>
                <a:ext cx="377" cy="75"/>
                <a:chOff x="2468" y="1332"/>
                <a:chExt cx="310" cy="60"/>
              </a:xfrm>
            </p:grpSpPr>
            <p:sp>
              <p:nvSpPr>
                <p:cNvPr id="55408" name="Freeform 654">
                  <a:extLst>
                    <a:ext uri="{FF2B5EF4-FFF2-40B4-BE49-F238E27FC236}">
                      <a16:creationId xmlns:a16="http://schemas.microsoft.com/office/drawing/2014/main" id="{0F7E0C90-7378-420D-BFBD-4830C2AD7E2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09" name="Freeform 655">
                  <a:extLst>
                    <a:ext uri="{FF2B5EF4-FFF2-40B4-BE49-F238E27FC236}">
                      <a16:creationId xmlns:a16="http://schemas.microsoft.com/office/drawing/2014/main" id="{2566E23D-1E56-4463-970E-D155D046389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5406" name="Line 656">
                <a:extLst>
                  <a:ext uri="{FF2B5EF4-FFF2-40B4-BE49-F238E27FC236}">
                    <a16:creationId xmlns:a16="http://schemas.microsoft.com/office/drawing/2014/main" id="{0FC1FB0F-92AE-4A28-BB1F-05AF71C4F446}"/>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407" name="Line 657">
                <a:extLst>
                  <a:ext uri="{FF2B5EF4-FFF2-40B4-BE49-F238E27FC236}">
                    <a16:creationId xmlns:a16="http://schemas.microsoft.com/office/drawing/2014/main" id="{BBDD9F8F-5843-4A39-A365-6EE5CD742A31}"/>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5393" name="Group 658">
              <a:extLst>
                <a:ext uri="{FF2B5EF4-FFF2-40B4-BE49-F238E27FC236}">
                  <a16:creationId xmlns:a16="http://schemas.microsoft.com/office/drawing/2014/main" id="{26E1B7A1-E05E-49D1-997F-0D62A9A68916}"/>
                </a:ext>
              </a:extLst>
            </p:cNvPr>
            <p:cNvGrpSpPr>
              <a:grpSpLocks/>
            </p:cNvGrpSpPr>
            <p:nvPr/>
          </p:nvGrpSpPr>
          <p:grpSpPr bwMode="auto">
            <a:xfrm>
              <a:off x="959" y="3816"/>
              <a:ext cx="378" cy="181"/>
              <a:chOff x="4396" y="1245"/>
              <a:chExt cx="672" cy="248"/>
            </a:xfrm>
          </p:grpSpPr>
          <p:sp>
            <p:nvSpPr>
              <p:cNvPr id="55394" name="Oval 407">
                <a:extLst>
                  <a:ext uri="{FF2B5EF4-FFF2-40B4-BE49-F238E27FC236}">
                    <a16:creationId xmlns:a16="http://schemas.microsoft.com/office/drawing/2014/main" id="{38A1AE3D-831A-4EE5-8B4A-571E780A3DE7}"/>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5395" name="Rectangle 410">
                <a:extLst>
                  <a:ext uri="{FF2B5EF4-FFF2-40B4-BE49-F238E27FC236}">
                    <a16:creationId xmlns:a16="http://schemas.microsoft.com/office/drawing/2014/main" id="{A3F476AA-9020-4193-9034-CD6A72994428}"/>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5396" name="Oval 411">
                <a:extLst>
                  <a:ext uri="{FF2B5EF4-FFF2-40B4-BE49-F238E27FC236}">
                    <a16:creationId xmlns:a16="http://schemas.microsoft.com/office/drawing/2014/main" id="{D67E7DD7-12EB-4E50-B8E7-722DA902A5EA}"/>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5397" name="Group 662">
                <a:extLst>
                  <a:ext uri="{FF2B5EF4-FFF2-40B4-BE49-F238E27FC236}">
                    <a16:creationId xmlns:a16="http://schemas.microsoft.com/office/drawing/2014/main" id="{B52F3D57-A1AD-4603-8205-D1C01AFC2FE7}"/>
                  </a:ext>
                </a:extLst>
              </p:cNvPr>
              <p:cNvGrpSpPr>
                <a:grpSpLocks/>
              </p:cNvGrpSpPr>
              <p:nvPr/>
            </p:nvGrpSpPr>
            <p:grpSpPr bwMode="auto">
              <a:xfrm>
                <a:off x="4530" y="1287"/>
                <a:ext cx="377" cy="75"/>
                <a:chOff x="2468" y="1332"/>
                <a:chExt cx="310" cy="60"/>
              </a:xfrm>
            </p:grpSpPr>
            <p:sp>
              <p:nvSpPr>
                <p:cNvPr id="55400" name="Freeform 663">
                  <a:extLst>
                    <a:ext uri="{FF2B5EF4-FFF2-40B4-BE49-F238E27FC236}">
                      <a16:creationId xmlns:a16="http://schemas.microsoft.com/office/drawing/2014/main" id="{1CE70500-D693-4A95-8D5A-43A29CC292F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401" name="Freeform 664">
                  <a:extLst>
                    <a:ext uri="{FF2B5EF4-FFF2-40B4-BE49-F238E27FC236}">
                      <a16:creationId xmlns:a16="http://schemas.microsoft.com/office/drawing/2014/main" id="{0D623F01-D5C9-46D7-B53D-D5F36257F95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5398" name="Line 665">
                <a:extLst>
                  <a:ext uri="{FF2B5EF4-FFF2-40B4-BE49-F238E27FC236}">
                    <a16:creationId xmlns:a16="http://schemas.microsoft.com/office/drawing/2014/main" id="{89A12150-20A3-44D9-8E47-8A910E19F172}"/>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99" name="Line 666">
                <a:extLst>
                  <a:ext uri="{FF2B5EF4-FFF2-40B4-BE49-F238E27FC236}">
                    <a16:creationId xmlns:a16="http://schemas.microsoft.com/office/drawing/2014/main" id="{3AB41675-C825-440A-87FE-E04BD99A4CC6}"/>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grpSp>
        <p:nvGrpSpPr>
          <p:cNvPr id="55302" name="Group 611">
            <a:extLst>
              <a:ext uri="{FF2B5EF4-FFF2-40B4-BE49-F238E27FC236}">
                <a16:creationId xmlns:a16="http://schemas.microsoft.com/office/drawing/2014/main" id="{4192FD86-319E-4A72-A074-FD4D9DE3C17E}"/>
              </a:ext>
            </a:extLst>
          </p:cNvPr>
          <p:cNvGrpSpPr>
            <a:grpSpLocks/>
          </p:cNvGrpSpPr>
          <p:nvPr/>
        </p:nvGrpSpPr>
        <p:grpSpPr bwMode="auto">
          <a:xfrm>
            <a:off x="5013325" y="5014914"/>
            <a:ext cx="2603500" cy="661987"/>
            <a:chOff x="960" y="3814"/>
            <a:chExt cx="1640" cy="417"/>
          </a:xfrm>
        </p:grpSpPr>
        <p:grpSp>
          <p:nvGrpSpPr>
            <p:cNvPr id="55364" name="Group 592">
              <a:extLst>
                <a:ext uri="{FF2B5EF4-FFF2-40B4-BE49-F238E27FC236}">
                  <a16:creationId xmlns:a16="http://schemas.microsoft.com/office/drawing/2014/main" id="{52C5FB37-07F2-47B3-8F97-F9CBA76EC434}"/>
                </a:ext>
              </a:extLst>
            </p:cNvPr>
            <p:cNvGrpSpPr>
              <a:grpSpLocks/>
            </p:cNvGrpSpPr>
            <p:nvPr/>
          </p:nvGrpSpPr>
          <p:grpSpPr bwMode="auto">
            <a:xfrm>
              <a:off x="960" y="3817"/>
              <a:ext cx="378" cy="181"/>
              <a:chOff x="2758" y="3803"/>
              <a:chExt cx="378" cy="181"/>
            </a:xfrm>
          </p:grpSpPr>
          <p:sp>
            <p:nvSpPr>
              <p:cNvPr id="55383" name="Oval 407">
                <a:extLst>
                  <a:ext uri="{FF2B5EF4-FFF2-40B4-BE49-F238E27FC236}">
                    <a16:creationId xmlns:a16="http://schemas.microsoft.com/office/drawing/2014/main" id="{3082D363-E106-4B7C-9173-4E19B3FB7F91}"/>
                  </a:ext>
                </a:extLst>
              </p:cNvPr>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5384" name="Rectangle 410">
                <a:extLst>
                  <a:ext uri="{FF2B5EF4-FFF2-40B4-BE49-F238E27FC236}">
                    <a16:creationId xmlns:a16="http://schemas.microsoft.com/office/drawing/2014/main" id="{76250C21-7371-445E-8025-D631820706E9}"/>
                  </a:ext>
                </a:extLst>
              </p:cNvPr>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5385" name="Oval 411">
                <a:extLst>
                  <a:ext uri="{FF2B5EF4-FFF2-40B4-BE49-F238E27FC236}">
                    <a16:creationId xmlns:a16="http://schemas.microsoft.com/office/drawing/2014/main" id="{570E0EFE-3922-4E20-91C3-62A3E317C6F6}"/>
                  </a:ext>
                </a:extLst>
              </p:cNvPr>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5386" name="Group 587">
                <a:extLst>
                  <a:ext uri="{FF2B5EF4-FFF2-40B4-BE49-F238E27FC236}">
                    <a16:creationId xmlns:a16="http://schemas.microsoft.com/office/drawing/2014/main" id="{3106B501-F77D-4B78-AB3D-4AACA81829B4}"/>
                  </a:ext>
                </a:extLst>
              </p:cNvPr>
              <p:cNvGrpSpPr>
                <a:grpSpLocks/>
              </p:cNvGrpSpPr>
              <p:nvPr/>
            </p:nvGrpSpPr>
            <p:grpSpPr bwMode="auto">
              <a:xfrm>
                <a:off x="2833" y="3834"/>
                <a:ext cx="212" cy="54"/>
                <a:chOff x="2468" y="1332"/>
                <a:chExt cx="310" cy="60"/>
              </a:xfrm>
            </p:grpSpPr>
            <p:sp>
              <p:nvSpPr>
                <p:cNvPr id="55389" name="Freeform 588">
                  <a:extLst>
                    <a:ext uri="{FF2B5EF4-FFF2-40B4-BE49-F238E27FC236}">
                      <a16:creationId xmlns:a16="http://schemas.microsoft.com/office/drawing/2014/main" id="{77CE59F6-0F44-4BCB-997F-023B62401CA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90" name="Freeform 589">
                  <a:extLst>
                    <a:ext uri="{FF2B5EF4-FFF2-40B4-BE49-F238E27FC236}">
                      <a16:creationId xmlns:a16="http://schemas.microsoft.com/office/drawing/2014/main" id="{4C5019E9-2C50-4F11-9B3B-20588A91ED8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5387" name="Line 590">
                <a:extLst>
                  <a:ext uri="{FF2B5EF4-FFF2-40B4-BE49-F238E27FC236}">
                    <a16:creationId xmlns:a16="http://schemas.microsoft.com/office/drawing/2014/main" id="{B7046017-ABC9-4042-ADBB-7F40A18D7647}"/>
                  </a:ext>
                </a:extLst>
              </p:cNvPr>
              <p:cNvSpPr>
                <a:spLocks noChangeShapeType="1"/>
              </p:cNvSpPr>
              <p:nvPr/>
            </p:nvSpPr>
            <p:spPr bwMode="auto">
              <a:xfrm>
                <a:off x="2760" y="3858"/>
                <a:ext cx="0" cy="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88" name="Line 591">
                <a:extLst>
                  <a:ext uri="{FF2B5EF4-FFF2-40B4-BE49-F238E27FC236}">
                    <a16:creationId xmlns:a16="http://schemas.microsoft.com/office/drawing/2014/main" id="{5732CB54-C7FC-4949-8229-4F56267F0AA8}"/>
                  </a:ext>
                </a:extLst>
              </p:cNvPr>
              <p:cNvSpPr>
                <a:spLocks noChangeShapeType="1"/>
              </p:cNvSpPr>
              <p:nvPr/>
            </p:nvSpPr>
            <p:spPr bwMode="auto">
              <a:xfrm>
                <a:off x="3133" y="3862"/>
                <a:ext cx="0" cy="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5365" name="Group 593">
              <a:extLst>
                <a:ext uri="{FF2B5EF4-FFF2-40B4-BE49-F238E27FC236}">
                  <a16:creationId xmlns:a16="http://schemas.microsoft.com/office/drawing/2014/main" id="{4BE9F3EF-99A4-45AB-A2BC-FA8E224CB85B}"/>
                </a:ext>
              </a:extLst>
            </p:cNvPr>
            <p:cNvGrpSpPr>
              <a:grpSpLocks/>
            </p:cNvGrpSpPr>
            <p:nvPr/>
          </p:nvGrpSpPr>
          <p:grpSpPr bwMode="auto">
            <a:xfrm>
              <a:off x="2222" y="3814"/>
              <a:ext cx="378" cy="181"/>
              <a:chOff x="2758" y="3803"/>
              <a:chExt cx="378" cy="181"/>
            </a:xfrm>
          </p:grpSpPr>
          <p:sp>
            <p:nvSpPr>
              <p:cNvPr id="55375" name="Oval 407">
                <a:extLst>
                  <a:ext uri="{FF2B5EF4-FFF2-40B4-BE49-F238E27FC236}">
                    <a16:creationId xmlns:a16="http://schemas.microsoft.com/office/drawing/2014/main" id="{4A05271A-946C-4213-A936-DD165E2DCC76}"/>
                  </a:ext>
                </a:extLst>
              </p:cNvPr>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5376" name="Rectangle 410">
                <a:extLst>
                  <a:ext uri="{FF2B5EF4-FFF2-40B4-BE49-F238E27FC236}">
                    <a16:creationId xmlns:a16="http://schemas.microsoft.com/office/drawing/2014/main" id="{599369EF-F6BD-4E30-ADF1-C80603E5E90B}"/>
                  </a:ext>
                </a:extLst>
              </p:cNvPr>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5377" name="Oval 411">
                <a:extLst>
                  <a:ext uri="{FF2B5EF4-FFF2-40B4-BE49-F238E27FC236}">
                    <a16:creationId xmlns:a16="http://schemas.microsoft.com/office/drawing/2014/main" id="{4FF23369-794C-434B-BD66-43E189A30945}"/>
                  </a:ext>
                </a:extLst>
              </p:cNvPr>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5378" name="Group 597">
                <a:extLst>
                  <a:ext uri="{FF2B5EF4-FFF2-40B4-BE49-F238E27FC236}">
                    <a16:creationId xmlns:a16="http://schemas.microsoft.com/office/drawing/2014/main" id="{93C9B4C1-AED1-4C50-BE72-6378D93DEA33}"/>
                  </a:ext>
                </a:extLst>
              </p:cNvPr>
              <p:cNvGrpSpPr>
                <a:grpSpLocks/>
              </p:cNvGrpSpPr>
              <p:nvPr/>
            </p:nvGrpSpPr>
            <p:grpSpPr bwMode="auto">
              <a:xfrm>
                <a:off x="2833" y="3834"/>
                <a:ext cx="212" cy="54"/>
                <a:chOff x="2468" y="1332"/>
                <a:chExt cx="310" cy="60"/>
              </a:xfrm>
            </p:grpSpPr>
            <p:sp>
              <p:nvSpPr>
                <p:cNvPr id="55381" name="Freeform 598">
                  <a:extLst>
                    <a:ext uri="{FF2B5EF4-FFF2-40B4-BE49-F238E27FC236}">
                      <a16:creationId xmlns:a16="http://schemas.microsoft.com/office/drawing/2014/main" id="{43FFAF37-59B4-4C13-98FD-3F3751414A3F}"/>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82" name="Freeform 599">
                  <a:extLst>
                    <a:ext uri="{FF2B5EF4-FFF2-40B4-BE49-F238E27FC236}">
                      <a16:creationId xmlns:a16="http://schemas.microsoft.com/office/drawing/2014/main" id="{9CD4170A-6D36-4EE5-AC04-C6CA49BC2E96}"/>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5379" name="Line 600">
                <a:extLst>
                  <a:ext uri="{FF2B5EF4-FFF2-40B4-BE49-F238E27FC236}">
                    <a16:creationId xmlns:a16="http://schemas.microsoft.com/office/drawing/2014/main" id="{008F8A8D-C83A-483D-8110-84A54DFB3B46}"/>
                  </a:ext>
                </a:extLst>
              </p:cNvPr>
              <p:cNvSpPr>
                <a:spLocks noChangeShapeType="1"/>
              </p:cNvSpPr>
              <p:nvPr/>
            </p:nvSpPr>
            <p:spPr bwMode="auto">
              <a:xfrm>
                <a:off x="2760" y="3858"/>
                <a:ext cx="0" cy="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80" name="Line 601">
                <a:extLst>
                  <a:ext uri="{FF2B5EF4-FFF2-40B4-BE49-F238E27FC236}">
                    <a16:creationId xmlns:a16="http://schemas.microsoft.com/office/drawing/2014/main" id="{7B3D1716-B25F-476A-8E25-4D161C1FB5A2}"/>
                  </a:ext>
                </a:extLst>
              </p:cNvPr>
              <p:cNvSpPr>
                <a:spLocks noChangeShapeType="1"/>
              </p:cNvSpPr>
              <p:nvPr/>
            </p:nvSpPr>
            <p:spPr bwMode="auto">
              <a:xfrm>
                <a:off x="3133" y="3862"/>
                <a:ext cx="0" cy="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5366" name="Group 602">
              <a:extLst>
                <a:ext uri="{FF2B5EF4-FFF2-40B4-BE49-F238E27FC236}">
                  <a16:creationId xmlns:a16="http://schemas.microsoft.com/office/drawing/2014/main" id="{F7615C64-FE5D-4EDF-AC15-26DA6B362AC5}"/>
                </a:ext>
              </a:extLst>
            </p:cNvPr>
            <p:cNvGrpSpPr>
              <a:grpSpLocks/>
            </p:cNvGrpSpPr>
            <p:nvPr/>
          </p:nvGrpSpPr>
          <p:grpSpPr bwMode="auto">
            <a:xfrm>
              <a:off x="1559" y="4050"/>
              <a:ext cx="378" cy="181"/>
              <a:chOff x="2758" y="3803"/>
              <a:chExt cx="378" cy="181"/>
            </a:xfrm>
          </p:grpSpPr>
          <p:sp>
            <p:nvSpPr>
              <p:cNvPr id="55367" name="Oval 407">
                <a:extLst>
                  <a:ext uri="{FF2B5EF4-FFF2-40B4-BE49-F238E27FC236}">
                    <a16:creationId xmlns:a16="http://schemas.microsoft.com/office/drawing/2014/main" id="{AA1DAF76-0896-4150-B9D1-7FE757881697}"/>
                  </a:ext>
                </a:extLst>
              </p:cNvPr>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5368" name="Rectangle 410">
                <a:extLst>
                  <a:ext uri="{FF2B5EF4-FFF2-40B4-BE49-F238E27FC236}">
                    <a16:creationId xmlns:a16="http://schemas.microsoft.com/office/drawing/2014/main" id="{09318D3F-8267-4F5D-85FC-34AA41F57BEE}"/>
                  </a:ext>
                </a:extLst>
              </p:cNvPr>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5369" name="Oval 411">
                <a:extLst>
                  <a:ext uri="{FF2B5EF4-FFF2-40B4-BE49-F238E27FC236}">
                    <a16:creationId xmlns:a16="http://schemas.microsoft.com/office/drawing/2014/main" id="{7C3C773B-7FC1-4AA8-AE1F-106D06A577D9}"/>
                  </a:ext>
                </a:extLst>
              </p:cNvPr>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5370" name="Group 606">
                <a:extLst>
                  <a:ext uri="{FF2B5EF4-FFF2-40B4-BE49-F238E27FC236}">
                    <a16:creationId xmlns:a16="http://schemas.microsoft.com/office/drawing/2014/main" id="{2CC39448-2715-4373-A8E0-7509EAFCE2CF}"/>
                  </a:ext>
                </a:extLst>
              </p:cNvPr>
              <p:cNvGrpSpPr>
                <a:grpSpLocks/>
              </p:cNvGrpSpPr>
              <p:nvPr/>
            </p:nvGrpSpPr>
            <p:grpSpPr bwMode="auto">
              <a:xfrm>
                <a:off x="2833" y="3834"/>
                <a:ext cx="212" cy="54"/>
                <a:chOff x="2468" y="1332"/>
                <a:chExt cx="310" cy="60"/>
              </a:xfrm>
            </p:grpSpPr>
            <p:sp>
              <p:nvSpPr>
                <p:cNvPr id="55373" name="Freeform 607">
                  <a:extLst>
                    <a:ext uri="{FF2B5EF4-FFF2-40B4-BE49-F238E27FC236}">
                      <a16:creationId xmlns:a16="http://schemas.microsoft.com/office/drawing/2014/main" id="{F59EA280-AA86-46CB-8724-E98F9E693F07}"/>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74" name="Freeform 608">
                  <a:extLst>
                    <a:ext uri="{FF2B5EF4-FFF2-40B4-BE49-F238E27FC236}">
                      <a16:creationId xmlns:a16="http://schemas.microsoft.com/office/drawing/2014/main" id="{7FDC48A0-9413-48CA-91EF-796DF1CEC42E}"/>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5371" name="Line 609">
                <a:extLst>
                  <a:ext uri="{FF2B5EF4-FFF2-40B4-BE49-F238E27FC236}">
                    <a16:creationId xmlns:a16="http://schemas.microsoft.com/office/drawing/2014/main" id="{A23DC56E-0281-458D-BB3B-CE705A570E45}"/>
                  </a:ext>
                </a:extLst>
              </p:cNvPr>
              <p:cNvSpPr>
                <a:spLocks noChangeShapeType="1"/>
              </p:cNvSpPr>
              <p:nvPr/>
            </p:nvSpPr>
            <p:spPr bwMode="auto">
              <a:xfrm>
                <a:off x="2760" y="3858"/>
                <a:ext cx="0" cy="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72" name="Line 610">
                <a:extLst>
                  <a:ext uri="{FF2B5EF4-FFF2-40B4-BE49-F238E27FC236}">
                    <a16:creationId xmlns:a16="http://schemas.microsoft.com/office/drawing/2014/main" id="{C1241E39-2E48-450F-B38E-1EB286C86AB2}"/>
                  </a:ext>
                </a:extLst>
              </p:cNvPr>
              <p:cNvSpPr>
                <a:spLocks noChangeShapeType="1"/>
              </p:cNvSpPr>
              <p:nvPr/>
            </p:nvSpPr>
            <p:spPr bwMode="auto">
              <a:xfrm>
                <a:off x="3133" y="3862"/>
                <a:ext cx="0" cy="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pic>
        <p:nvPicPr>
          <p:cNvPr id="55303" name="Picture 532" descr="underline_base">
            <a:extLst>
              <a:ext uri="{FF2B5EF4-FFF2-40B4-BE49-F238E27FC236}">
                <a16:creationId xmlns:a16="http://schemas.microsoft.com/office/drawing/2014/main" id="{E3E37833-56A6-4CB1-BF4E-85F37094F88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526" y="949325"/>
            <a:ext cx="73136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Rectangle 2">
            <a:extLst>
              <a:ext uri="{FF2B5EF4-FFF2-40B4-BE49-F238E27FC236}">
                <a16:creationId xmlns:a16="http://schemas.microsoft.com/office/drawing/2014/main" id="{F91A152F-5021-45A2-8638-A8B671232DA8}"/>
              </a:ext>
            </a:extLst>
          </p:cNvPr>
          <p:cNvSpPr>
            <a:spLocks noGrp="1" noChangeArrowheads="1"/>
          </p:cNvSpPr>
          <p:nvPr>
            <p:ph type="title"/>
          </p:nvPr>
        </p:nvSpPr>
        <p:spPr>
          <a:xfrm>
            <a:off x="2035175" y="230189"/>
            <a:ext cx="7772400" cy="985837"/>
          </a:xfrm>
        </p:spPr>
        <p:txBody>
          <a:bodyPr/>
          <a:lstStyle/>
          <a:p>
            <a:r>
              <a:rPr lang="en-US" altLang="en-US" sz="4000" dirty="0"/>
              <a:t>Virtual circuit Set Up :</a:t>
            </a:r>
            <a:endParaRPr lang="en-US" altLang="en-US" dirty="0"/>
          </a:p>
        </p:txBody>
      </p:sp>
      <p:sp>
        <p:nvSpPr>
          <p:cNvPr id="55305" name="Rectangle 3">
            <a:extLst>
              <a:ext uri="{FF2B5EF4-FFF2-40B4-BE49-F238E27FC236}">
                <a16:creationId xmlns:a16="http://schemas.microsoft.com/office/drawing/2014/main" id="{49B21A0B-C261-4D9F-8D2A-464F76410F75}"/>
              </a:ext>
            </a:extLst>
          </p:cNvPr>
          <p:cNvSpPr>
            <a:spLocks noGrp="1" noChangeArrowheads="1"/>
          </p:cNvSpPr>
          <p:nvPr>
            <p:ph type="body" sz="half" idx="1"/>
          </p:nvPr>
        </p:nvSpPr>
        <p:spPr>
          <a:xfrm>
            <a:off x="1238250" y="1385888"/>
            <a:ext cx="9477375" cy="1581152"/>
          </a:xfrm>
        </p:spPr>
        <p:txBody>
          <a:bodyPr>
            <a:noAutofit/>
          </a:bodyPr>
          <a:lstStyle/>
          <a:p>
            <a:r>
              <a:rPr lang="en-US" altLang="en-US" sz="2000" dirty="0"/>
              <a:t>The messages that the end systems send into the network to initiate or terminate a VC, and the messages passed between the routers to set up the VC (that is, to modify connection state in router tables) are known as </a:t>
            </a:r>
            <a:r>
              <a:rPr lang="en-US" altLang="en-US" sz="2000" b="1" dirty="0">
                <a:solidFill>
                  <a:srgbClr val="CC0099"/>
                </a:solidFill>
              </a:rPr>
              <a:t>signaling messages</a:t>
            </a:r>
            <a:r>
              <a:rPr lang="en-US" altLang="en-US" sz="2000" dirty="0"/>
              <a:t>, and the protocols used to exchange these messages are often referred to as </a:t>
            </a:r>
            <a:r>
              <a:rPr lang="en-US" altLang="en-US" sz="2000" b="1" dirty="0">
                <a:solidFill>
                  <a:srgbClr val="CC0099"/>
                </a:solidFill>
              </a:rPr>
              <a:t>signaling protocols</a:t>
            </a:r>
            <a:r>
              <a:rPr lang="en-US" altLang="en-US" sz="2000" dirty="0"/>
              <a:t>. VC setup is shown pictorially in below Figure.</a:t>
            </a:r>
          </a:p>
        </p:txBody>
      </p:sp>
      <p:sp>
        <p:nvSpPr>
          <p:cNvPr id="55306" name="Line 101">
            <a:extLst>
              <a:ext uri="{FF2B5EF4-FFF2-40B4-BE49-F238E27FC236}">
                <a16:creationId xmlns:a16="http://schemas.microsoft.com/office/drawing/2014/main" id="{B8A82AAA-CBB1-4567-9D02-6A77B073CA97}"/>
              </a:ext>
            </a:extLst>
          </p:cNvPr>
          <p:cNvSpPr>
            <a:spLocks noChangeShapeType="1"/>
          </p:cNvSpPr>
          <p:nvPr/>
        </p:nvSpPr>
        <p:spPr bwMode="auto">
          <a:xfrm rot="5400000" flipV="1">
            <a:off x="4249738" y="4348163"/>
            <a:ext cx="6350" cy="15779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5307" name="Freeform 107">
            <a:extLst>
              <a:ext uri="{FF2B5EF4-FFF2-40B4-BE49-F238E27FC236}">
                <a16:creationId xmlns:a16="http://schemas.microsoft.com/office/drawing/2014/main" id="{ABC0DCCF-B1B3-4216-AF70-A29A983B284D}"/>
              </a:ext>
            </a:extLst>
          </p:cNvPr>
          <p:cNvSpPr>
            <a:spLocks/>
          </p:cNvSpPr>
          <p:nvPr/>
        </p:nvSpPr>
        <p:spPr bwMode="auto">
          <a:xfrm>
            <a:off x="5610226" y="4899026"/>
            <a:ext cx="466725" cy="263525"/>
          </a:xfrm>
          <a:custGeom>
            <a:avLst/>
            <a:gdLst>
              <a:gd name="T0" fmla="*/ 0 w 294"/>
              <a:gd name="T1" fmla="*/ 2147483647 h 166"/>
              <a:gd name="T2" fmla="*/ 2147483647 w 294"/>
              <a:gd name="T3" fmla="*/ 0 h 166"/>
              <a:gd name="T4" fmla="*/ 0 60000 65536"/>
              <a:gd name="T5" fmla="*/ 0 60000 65536"/>
              <a:gd name="T6" fmla="*/ 0 w 294"/>
              <a:gd name="T7" fmla="*/ 0 h 166"/>
              <a:gd name="T8" fmla="*/ 294 w 294"/>
              <a:gd name="T9" fmla="*/ 166 h 166"/>
            </a:gdLst>
            <a:ahLst/>
            <a:cxnLst>
              <a:cxn ang="T4">
                <a:pos x="T0" y="T1"/>
              </a:cxn>
              <a:cxn ang="T5">
                <a:pos x="T2" y="T3"/>
              </a:cxn>
            </a:cxnLst>
            <a:rect l="T6" t="T7" r="T8" b="T9"/>
            <a:pathLst>
              <a:path w="294" h="166">
                <a:moveTo>
                  <a:pt x="0" y="166"/>
                </a:moveTo>
                <a:lnTo>
                  <a:pt x="294"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5308" name="Freeform 420">
            <a:extLst>
              <a:ext uri="{FF2B5EF4-FFF2-40B4-BE49-F238E27FC236}">
                <a16:creationId xmlns:a16="http://schemas.microsoft.com/office/drawing/2014/main" id="{6191D774-98FC-42A9-AF74-8B2BE3A536AE}"/>
              </a:ext>
            </a:extLst>
          </p:cNvPr>
          <p:cNvSpPr>
            <a:spLocks/>
          </p:cNvSpPr>
          <p:nvPr/>
        </p:nvSpPr>
        <p:spPr bwMode="auto">
          <a:xfrm>
            <a:off x="6575425" y="4892676"/>
            <a:ext cx="431800" cy="276225"/>
          </a:xfrm>
          <a:custGeom>
            <a:avLst/>
            <a:gdLst>
              <a:gd name="T0" fmla="*/ 0 w 272"/>
              <a:gd name="T1" fmla="*/ 0 h 174"/>
              <a:gd name="T2" fmla="*/ 2147483647 w 272"/>
              <a:gd name="T3" fmla="*/ 2147483647 h 174"/>
              <a:gd name="T4" fmla="*/ 0 60000 65536"/>
              <a:gd name="T5" fmla="*/ 0 60000 65536"/>
              <a:gd name="T6" fmla="*/ 0 w 272"/>
              <a:gd name="T7" fmla="*/ 0 h 174"/>
              <a:gd name="T8" fmla="*/ 272 w 272"/>
              <a:gd name="T9" fmla="*/ 174 h 174"/>
            </a:gdLst>
            <a:ahLst/>
            <a:cxnLst>
              <a:cxn ang="T4">
                <a:pos x="T0" y="T1"/>
              </a:cxn>
              <a:cxn ang="T5">
                <a:pos x="T2" y="T3"/>
              </a:cxn>
            </a:cxnLst>
            <a:rect l="T6" t="T7" r="T8" b="T9"/>
            <a:pathLst>
              <a:path w="272" h="174">
                <a:moveTo>
                  <a:pt x="0" y="0"/>
                </a:moveTo>
                <a:lnTo>
                  <a:pt x="272"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5309" name="Freeform 421">
            <a:extLst>
              <a:ext uri="{FF2B5EF4-FFF2-40B4-BE49-F238E27FC236}">
                <a16:creationId xmlns:a16="http://schemas.microsoft.com/office/drawing/2014/main" id="{80B15BD0-E884-4864-AEBB-92E917D22A9F}"/>
              </a:ext>
            </a:extLst>
          </p:cNvPr>
          <p:cNvSpPr>
            <a:spLocks/>
          </p:cNvSpPr>
          <p:nvPr/>
        </p:nvSpPr>
        <p:spPr bwMode="auto">
          <a:xfrm>
            <a:off x="5510213" y="5284789"/>
            <a:ext cx="481012"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5310" name="Freeform 422">
            <a:extLst>
              <a:ext uri="{FF2B5EF4-FFF2-40B4-BE49-F238E27FC236}">
                <a16:creationId xmlns:a16="http://schemas.microsoft.com/office/drawing/2014/main" id="{72E2B471-F479-40FC-996B-E6B252BA89E2}"/>
              </a:ext>
            </a:extLst>
          </p:cNvPr>
          <p:cNvSpPr>
            <a:spLocks/>
          </p:cNvSpPr>
          <p:nvPr/>
        </p:nvSpPr>
        <p:spPr bwMode="auto">
          <a:xfrm>
            <a:off x="6553200" y="5273675"/>
            <a:ext cx="558800" cy="234950"/>
          </a:xfrm>
          <a:custGeom>
            <a:avLst/>
            <a:gdLst>
              <a:gd name="T0" fmla="*/ 0 w 352"/>
              <a:gd name="T1" fmla="*/ 2147483647 h 148"/>
              <a:gd name="T2" fmla="*/ 2147483647 w 352"/>
              <a:gd name="T3" fmla="*/ 0 h 148"/>
              <a:gd name="T4" fmla="*/ 0 60000 65536"/>
              <a:gd name="T5" fmla="*/ 0 60000 65536"/>
              <a:gd name="T6" fmla="*/ 0 w 352"/>
              <a:gd name="T7" fmla="*/ 0 h 148"/>
              <a:gd name="T8" fmla="*/ 352 w 352"/>
              <a:gd name="T9" fmla="*/ 148 h 148"/>
            </a:gdLst>
            <a:ahLst/>
            <a:cxnLst>
              <a:cxn ang="T4">
                <a:pos x="T0" y="T1"/>
              </a:cxn>
              <a:cxn ang="T5">
                <a:pos x="T2" y="T3"/>
              </a:cxn>
            </a:cxnLst>
            <a:rect l="T6" t="T7" r="T8" b="T9"/>
            <a:pathLst>
              <a:path w="352" h="148">
                <a:moveTo>
                  <a:pt x="0" y="148"/>
                </a:moveTo>
                <a:lnTo>
                  <a:pt x="35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5311" name="Freeform 423">
            <a:extLst>
              <a:ext uri="{FF2B5EF4-FFF2-40B4-BE49-F238E27FC236}">
                <a16:creationId xmlns:a16="http://schemas.microsoft.com/office/drawing/2014/main" id="{38C2B5E1-8213-49DA-A65B-75D8A562B646}"/>
              </a:ext>
            </a:extLst>
          </p:cNvPr>
          <p:cNvSpPr>
            <a:spLocks/>
          </p:cNvSpPr>
          <p:nvPr/>
        </p:nvSpPr>
        <p:spPr bwMode="auto">
          <a:xfrm>
            <a:off x="7124701" y="5314950"/>
            <a:ext cx="206375"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5312" name="Freeform 424">
            <a:extLst>
              <a:ext uri="{FF2B5EF4-FFF2-40B4-BE49-F238E27FC236}">
                <a16:creationId xmlns:a16="http://schemas.microsoft.com/office/drawing/2014/main" id="{F89EB344-0E81-48B4-B41E-E6791FB17134}"/>
              </a:ext>
            </a:extLst>
          </p:cNvPr>
          <p:cNvSpPr>
            <a:spLocks/>
          </p:cNvSpPr>
          <p:nvPr/>
        </p:nvSpPr>
        <p:spPr bwMode="auto">
          <a:xfrm>
            <a:off x="5889625" y="5848351"/>
            <a:ext cx="736600" cy="74613"/>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5313" name="Freeform 425">
            <a:extLst>
              <a:ext uri="{FF2B5EF4-FFF2-40B4-BE49-F238E27FC236}">
                <a16:creationId xmlns:a16="http://schemas.microsoft.com/office/drawing/2014/main" id="{594959BD-3BFF-4D42-9971-5E3F0BF11A44}"/>
              </a:ext>
            </a:extLst>
          </p:cNvPr>
          <p:cNvSpPr>
            <a:spLocks/>
          </p:cNvSpPr>
          <p:nvPr/>
        </p:nvSpPr>
        <p:spPr bwMode="auto">
          <a:xfrm>
            <a:off x="5353051" y="5308600"/>
            <a:ext cx="193675"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5314" name="Line 439">
            <a:extLst>
              <a:ext uri="{FF2B5EF4-FFF2-40B4-BE49-F238E27FC236}">
                <a16:creationId xmlns:a16="http://schemas.microsoft.com/office/drawing/2014/main" id="{989D4652-25D5-4A67-9D41-C772082D637B}"/>
              </a:ext>
            </a:extLst>
          </p:cNvPr>
          <p:cNvSpPr>
            <a:spLocks noChangeShapeType="1"/>
          </p:cNvSpPr>
          <p:nvPr/>
        </p:nvSpPr>
        <p:spPr bwMode="auto">
          <a:xfrm rot="16200000" flipH="1" flipV="1">
            <a:off x="8269288" y="4548188"/>
            <a:ext cx="0" cy="136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1041" name="Text Box 449">
            <a:extLst>
              <a:ext uri="{FF2B5EF4-FFF2-40B4-BE49-F238E27FC236}">
                <a16:creationId xmlns:a16="http://schemas.microsoft.com/office/drawing/2014/main" id="{F74D41F4-6149-46B6-9E6D-4E00D79361BF}"/>
              </a:ext>
            </a:extLst>
          </p:cNvPr>
          <p:cNvSpPr txBox="1">
            <a:spLocks noChangeArrowheads="1"/>
          </p:cNvSpPr>
          <p:nvPr/>
        </p:nvSpPr>
        <p:spPr bwMode="auto">
          <a:xfrm>
            <a:off x="3586164" y="4470401"/>
            <a:ext cx="1400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dirty="0">
                <a:solidFill>
                  <a:srgbClr val="CC0000"/>
                </a:solidFill>
                <a:latin typeface="Gill Sans MT" panose="020B0502020104020203" pitchFamily="34" charset="0"/>
              </a:rPr>
              <a:t>1. initiate call</a:t>
            </a:r>
            <a:endParaRPr lang="en-US" altLang="en-US" dirty="0">
              <a:solidFill>
                <a:srgbClr val="CC0000"/>
              </a:solidFill>
              <a:latin typeface="Gill Sans MT" panose="020B0502020104020203" pitchFamily="34" charset="0"/>
            </a:endParaRPr>
          </a:p>
        </p:txBody>
      </p:sp>
      <p:sp>
        <p:nvSpPr>
          <p:cNvPr id="111043" name="Freeform 451">
            <a:extLst>
              <a:ext uri="{FF2B5EF4-FFF2-40B4-BE49-F238E27FC236}">
                <a16:creationId xmlns:a16="http://schemas.microsoft.com/office/drawing/2014/main" id="{A8942FA0-E968-465D-902A-D1C63CF9BE8D}"/>
              </a:ext>
            </a:extLst>
          </p:cNvPr>
          <p:cNvSpPr>
            <a:spLocks/>
          </p:cNvSpPr>
          <p:nvPr/>
        </p:nvSpPr>
        <p:spPr bwMode="auto">
          <a:xfrm>
            <a:off x="3581401" y="4822826"/>
            <a:ext cx="5305425" cy="862013"/>
          </a:xfrm>
          <a:custGeom>
            <a:avLst/>
            <a:gdLst>
              <a:gd name="T0" fmla="*/ 0 w 3342"/>
              <a:gd name="T1" fmla="*/ 0 h 543"/>
              <a:gd name="T2" fmla="*/ 2147483647 w 3342"/>
              <a:gd name="T3" fmla="*/ 2147483647 h 543"/>
              <a:gd name="T4" fmla="*/ 2147483647 w 3342"/>
              <a:gd name="T5" fmla="*/ 2147483647 h 543"/>
              <a:gd name="T6" fmla="*/ 2147483647 w 3342"/>
              <a:gd name="T7" fmla="*/ 2147483647 h 543"/>
              <a:gd name="T8" fmla="*/ 2147483647 w 3342"/>
              <a:gd name="T9" fmla="*/ 2147483647 h 543"/>
              <a:gd name="T10" fmla="*/ 2147483647 w 3342"/>
              <a:gd name="T11" fmla="*/ 2147483647 h 543"/>
              <a:gd name="T12" fmla="*/ 2147483647 w 3342"/>
              <a:gd name="T13" fmla="*/ 2147483647 h 543"/>
              <a:gd name="T14" fmla="*/ 2147483647 w 334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 name="T24" fmla="*/ 0 w 3342"/>
              <a:gd name="T25" fmla="*/ 0 h 543"/>
              <a:gd name="T26" fmla="*/ 3342 w 334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42" h="543">
                <a:moveTo>
                  <a:pt x="0" y="0"/>
                </a:moveTo>
                <a:lnTo>
                  <a:pt x="3" y="234"/>
                </a:lnTo>
                <a:lnTo>
                  <a:pt x="939" y="234"/>
                </a:lnTo>
                <a:lnTo>
                  <a:pt x="1617" y="543"/>
                </a:lnTo>
                <a:lnTo>
                  <a:pt x="1818" y="543"/>
                </a:lnTo>
                <a:lnTo>
                  <a:pt x="2364" y="300"/>
                </a:lnTo>
                <a:lnTo>
                  <a:pt x="3342" y="306"/>
                </a:lnTo>
                <a:lnTo>
                  <a:pt x="3336" y="12"/>
                </a:lnTo>
              </a:path>
            </a:pathLst>
          </a:custGeom>
          <a:noFill/>
          <a:ln w="28575"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11044" name="Text Box 452">
            <a:extLst>
              <a:ext uri="{FF2B5EF4-FFF2-40B4-BE49-F238E27FC236}">
                <a16:creationId xmlns:a16="http://schemas.microsoft.com/office/drawing/2014/main" id="{ADB971D4-ADA3-4B82-A874-675EFDF64E22}"/>
              </a:ext>
            </a:extLst>
          </p:cNvPr>
          <p:cNvSpPr txBox="1">
            <a:spLocks noChangeArrowheads="1"/>
          </p:cNvSpPr>
          <p:nvPr/>
        </p:nvSpPr>
        <p:spPr bwMode="auto">
          <a:xfrm>
            <a:off x="7258051" y="4537076"/>
            <a:ext cx="1603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solidFill>
                  <a:srgbClr val="CC0000"/>
                </a:solidFill>
                <a:latin typeface="Gill Sans MT" panose="020B0502020104020203" pitchFamily="34" charset="0"/>
              </a:rPr>
              <a:t>2. incoming call</a:t>
            </a:r>
            <a:endParaRPr lang="en-US" altLang="en-US">
              <a:solidFill>
                <a:srgbClr val="CC0000"/>
              </a:solidFill>
              <a:latin typeface="Gill Sans MT" panose="020B0502020104020203" pitchFamily="34" charset="0"/>
            </a:endParaRPr>
          </a:p>
        </p:txBody>
      </p:sp>
      <p:sp>
        <p:nvSpPr>
          <p:cNvPr id="111045" name="Text Box 453">
            <a:extLst>
              <a:ext uri="{FF2B5EF4-FFF2-40B4-BE49-F238E27FC236}">
                <a16:creationId xmlns:a16="http://schemas.microsoft.com/office/drawing/2014/main" id="{6359BE9D-CB4A-4A38-BC81-672A02F94421}"/>
              </a:ext>
            </a:extLst>
          </p:cNvPr>
          <p:cNvSpPr txBox="1">
            <a:spLocks noChangeArrowheads="1"/>
          </p:cNvSpPr>
          <p:nvPr/>
        </p:nvSpPr>
        <p:spPr bwMode="auto">
          <a:xfrm>
            <a:off x="7423150" y="4203701"/>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solidFill>
                  <a:srgbClr val="CC0000"/>
                </a:solidFill>
                <a:latin typeface="Gill Sans MT" panose="020B0502020104020203" pitchFamily="34" charset="0"/>
              </a:rPr>
              <a:t>3. accept call</a:t>
            </a:r>
            <a:endParaRPr lang="en-US" altLang="en-US">
              <a:solidFill>
                <a:srgbClr val="CC0000"/>
              </a:solidFill>
              <a:latin typeface="Gill Sans MT" panose="020B0502020104020203" pitchFamily="34" charset="0"/>
            </a:endParaRPr>
          </a:p>
        </p:txBody>
      </p:sp>
      <p:sp>
        <p:nvSpPr>
          <p:cNvPr id="111046" name="Freeform 454">
            <a:extLst>
              <a:ext uri="{FF2B5EF4-FFF2-40B4-BE49-F238E27FC236}">
                <a16:creationId xmlns:a16="http://schemas.microsoft.com/office/drawing/2014/main" id="{0A566130-612C-4DC2-9014-2666698DD2EF}"/>
              </a:ext>
            </a:extLst>
          </p:cNvPr>
          <p:cNvSpPr>
            <a:spLocks/>
          </p:cNvSpPr>
          <p:nvPr/>
        </p:nvSpPr>
        <p:spPr bwMode="auto">
          <a:xfrm>
            <a:off x="3697289" y="4470400"/>
            <a:ext cx="5057775" cy="1123950"/>
          </a:xfrm>
          <a:custGeom>
            <a:avLst/>
            <a:gdLst>
              <a:gd name="T0" fmla="*/ 0 w 3186"/>
              <a:gd name="T1" fmla="*/ 2147483647 h 708"/>
              <a:gd name="T2" fmla="*/ 0 w 3186"/>
              <a:gd name="T3" fmla="*/ 2147483647 h 708"/>
              <a:gd name="T4" fmla="*/ 2147483647 w 3186"/>
              <a:gd name="T5" fmla="*/ 2147483647 h 708"/>
              <a:gd name="T6" fmla="*/ 2147483647 w 3186"/>
              <a:gd name="T7" fmla="*/ 2147483647 h 708"/>
              <a:gd name="T8" fmla="*/ 2147483647 w 3186"/>
              <a:gd name="T9" fmla="*/ 2147483647 h 708"/>
              <a:gd name="T10" fmla="*/ 2147483647 w 3186"/>
              <a:gd name="T11" fmla="*/ 2147483647 h 708"/>
              <a:gd name="T12" fmla="*/ 2147483647 w 3186"/>
              <a:gd name="T13" fmla="*/ 2147483647 h 708"/>
              <a:gd name="T14" fmla="*/ 2147483647 w 3186"/>
              <a:gd name="T15" fmla="*/ 0 h 708"/>
              <a:gd name="T16" fmla="*/ 0 60000 65536"/>
              <a:gd name="T17" fmla="*/ 0 60000 65536"/>
              <a:gd name="T18" fmla="*/ 0 60000 65536"/>
              <a:gd name="T19" fmla="*/ 0 60000 65536"/>
              <a:gd name="T20" fmla="*/ 0 60000 65536"/>
              <a:gd name="T21" fmla="*/ 0 60000 65536"/>
              <a:gd name="T22" fmla="*/ 0 60000 65536"/>
              <a:gd name="T23" fmla="*/ 0 60000 65536"/>
              <a:gd name="T24" fmla="*/ 0 w 3186"/>
              <a:gd name="T25" fmla="*/ 0 h 708"/>
              <a:gd name="T26" fmla="*/ 3186 w 3186"/>
              <a:gd name="T27" fmla="*/ 708 h 7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86" h="708">
                <a:moveTo>
                  <a:pt x="0" y="12"/>
                </a:moveTo>
                <a:lnTo>
                  <a:pt x="0" y="381"/>
                </a:lnTo>
                <a:lnTo>
                  <a:pt x="882" y="384"/>
                </a:lnTo>
                <a:lnTo>
                  <a:pt x="1551" y="708"/>
                </a:lnTo>
                <a:lnTo>
                  <a:pt x="1742" y="708"/>
                </a:lnTo>
                <a:lnTo>
                  <a:pt x="2273" y="476"/>
                </a:lnTo>
                <a:lnTo>
                  <a:pt x="3186" y="470"/>
                </a:lnTo>
                <a:lnTo>
                  <a:pt x="3180" y="0"/>
                </a:lnTo>
              </a:path>
            </a:pathLst>
          </a:custGeom>
          <a:noFill/>
          <a:ln w="28575" cap="flat" cmpd="sng">
            <a:solidFill>
              <a:srgbClr val="CC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11047" name="Text Box 455">
            <a:extLst>
              <a:ext uri="{FF2B5EF4-FFF2-40B4-BE49-F238E27FC236}">
                <a16:creationId xmlns:a16="http://schemas.microsoft.com/office/drawing/2014/main" id="{D57F2BCC-B61C-44BF-8480-86DE0084F4C6}"/>
              </a:ext>
            </a:extLst>
          </p:cNvPr>
          <p:cNvSpPr txBox="1">
            <a:spLocks noChangeArrowheads="1"/>
          </p:cNvSpPr>
          <p:nvPr/>
        </p:nvSpPr>
        <p:spPr bwMode="auto">
          <a:xfrm>
            <a:off x="3536950" y="4184651"/>
            <a:ext cx="1739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solidFill>
                  <a:srgbClr val="CC0000"/>
                </a:solidFill>
                <a:latin typeface="Gill Sans MT" panose="020B0502020104020203" pitchFamily="34" charset="0"/>
              </a:rPr>
              <a:t>4. call connected</a:t>
            </a:r>
            <a:endParaRPr lang="en-US" altLang="en-US">
              <a:solidFill>
                <a:srgbClr val="CC0000"/>
              </a:solidFill>
              <a:latin typeface="Gill Sans MT" panose="020B0502020104020203" pitchFamily="34" charset="0"/>
            </a:endParaRPr>
          </a:p>
        </p:txBody>
      </p:sp>
      <p:sp>
        <p:nvSpPr>
          <p:cNvPr id="111048" name="Text Box 456">
            <a:extLst>
              <a:ext uri="{FF2B5EF4-FFF2-40B4-BE49-F238E27FC236}">
                <a16:creationId xmlns:a16="http://schemas.microsoft.com/office/drawing/2014/main" id="{EB0410B4-3D04-48A9-81AE-6EE96B6690A1}"/>
              </a:ext>
            </a:extLst>
          </p:cNvPr>
          <p:cNvSpPr txBox="1">
            <a:spLocks noChangeArrowheads="1"/>
          </p:cNvSpPr>
          <p:nvPr/>
        </p:nvSpPr>
        <p:spPr bwMode="auto">
          <a:xfrm>
            <a:off x="3608388" y="3879851"/>
            <a:ext cx="1897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solidFill>
                  <a:srgbClr val="000099"/>
                </a:solidFill>
                <a:latin typeface="Gill Sans MT" panose="020B0502020104020203" pitchFamily="34" charset="0"/>
              </a:rPr>
              <a:t>5. data flow begins</a:t>
            </a:r>
            <a:endParaRPr lang="en-US" altLang="en-US">
              <a:solidFill>
                <a:srgbClr val="000099"/>
              </a:solidFill>
              <a:latin typeface="Gill Sans MT" panose="020B0502020104020203" pitchFamily="34" charset="0"/>
            </a:endParaRPr>
          </a:p>
        </p:txBody>
      </p:sp>
      <p:sp>
        <p:nvSpPr>
          <p:cNvPr id="111049" name="Text Box 457">
            <a:extLst>
              <a:ext uri="{FF2B5EF4-FFF2-40B4-BE49-F238E27FC236}">
                <a16:creationId xmlns:a16="http://schemas.microsoft.com/office/drawing/2014/main" id="{43CD8B2C-66F2-499A-A146-C5AD053D867A}"/>
              </a:ext>
            </a:extLst>
          </p:cNvPr>
          <p:cNvSpPr txBox="1">
            <a:spLocks noChangeArrowheads="1"/>
          </p:cNvSpPr>
          <p:nvPr/>
        </p:nvSpPr>
        <p:spPr bwMode="auto">
          <a:xfrm>
            <a:off x="7264400" y="3832226"/>
            <a:ext cx="1531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solidFill>
                  <a:srgbClr val="000099"/>
                </a:solidFill>
                <a:latin typeface="Gill Sans MT" panose="020B0502020104020203" pitchFamily="34" charset="0"/>
              </a:rPr>
              <a:t>6. receive data</a:t>
            </a:r>
            <a:endParaRPr lang="en-US" altLang="en-US">
              <a:solidFill>
                <a:srgbClr val="000099"/>
              </a:solidFill>
              <a:latin typeface="Gill Sans MT" panose="020B0502020104020203" pitchFamily="34" charset="0"/>
            </a:endParaRPr>
          </a:p>
        </p:txBody>
      </p:sp>
      <p:sp>
        <p:nvSpPr>
          <p:cNvPr id="111050" name="Freeform 458">
            <a:extLst>
              <a:ext uri="{FF2B5EF4-FFF2-40B4-BE49-F238E27FC236}">
                <a16:creationId xmlns:a16="http://schemas.microsoft.com/office/drawing/2014/main" id="{B7D5C34F-DD7E-409E-B5CC-81613E1CE72E}"/>
              </a:ext>
            </a:extLst>
          </p:cNvPr>
          <p:cNvSpPr>
            <a:spLocks/>
          </p:cNvSpPr>
          <p:nvPr/>
        </p:nvSpPr>
        <p:spPr bwMode="auto">
          <a:xfrm>
            <a:off x="3752850" y="4146551"/>
            <a:ext cx="4895850" cy="1343025"/>
          </a:xfrm>
          <a:custGeom>
            <a:avLst/>
            <a:gdLst>
              <a:gd name="T0" fmla="*/ 0 w 3084"/>
              <a:gd name="T1" fmla="*/ 2147483647 h 846"/>
              <a:gd name="T2" fmla="*/ 0 w 3084"/>
              <a:gd name="T3" fmla="*/ 2147483647 h 846"/>
              <a:gd name="T4" fmla="*/ 2147483647 w 3084"/>
              <a:gd name="T5" fmla="*/ 2147483647 h 846"/>
              <a:gd name="T6" fmla="*/ 2147483647 w 3084"/>
              <a:gd name="T7" fmla="*/ 2147483647 h 846"/>
              <a:gd name="T8" fmla="*/ 2147483647 w 3084"/>
              <a:gd name="T9" fmla="*/ 2147483647 h 846"/>
              <a:gd name="T10" fmla="*/ 2147483647 w 3084"/>
              <a:gd name="T11" fmla="*/ 2147483647 h 846"/>
              <a:gd name="T12" fmla="*/ 2147483647 w 3084"/>
              <a:gd name="T13" fmla="*/ 2147483647 h 846"/>
              <a:gd name="T14" fmla="*/ 2147483647 w 3084"/>
              <a:gd name="T15" fmla="*/ 0 h 846"/>
              <a:gd name="T16" fmla="*/ 0 60000 65536"/>
              <a:gd name="T17" fmla="*/ 0 60000 65536"/>
              <a:gd name="T18" fmla="*/ 0 60000 65536"/>
              <a:gd name="T19" fmla="*/ 0 60000 65536"/>
              <a:gd name="T20" fmla="*/ 0 60000 65536"/>
              <a:gd name="T21" fmla="*/ 0 60000 65536"/>
              <a:gd name="T22" fmla="*/ 0 60000 65536"/>
              <a:gd name="T23" fmla="*/ 0 60000 65536"/>
              <a:gd name="T24" fmla="*/ 0 w 3084"/>
              <a:gd name="T25" fmla="*/ 0 h 846"/>
              <a:gd name="T26" fmla="*/ 3084 w 3084"/>
              <a:gd name="T27" fmla="*/ 846 h 8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84" h="846">
                <a:moveTo>
                  <a:pt x="0" y="18"/>
                </a:moveTo>
                <a:lnTo>
                  <a:pt x="0" y="531"/>
                </a:lnTo>
                <a:lnTo>
                  <a:pt x="846" y="534"/>
                </a:lnTo>
                <a:lnTo>
                  <a:pt x="1485" y="846"/>
                </a:lnTo>
                <a:lnTo>
                  <a:pt x="1698" y="843"/>
                </a:lnTo>
                <a:lnTo>
                  <a:pt x="2238" y="633"/>
                </a:lnTo>
                <a:lnTo>
                  <a:pt x="3084" y="633"/>
                </a:lnTo>
                <a:lnTo>
                  <a:pt x="3081" y="0"/>
                </a:lnTo>
              </a:path>
            </a:pathLst>
          </a:custGeom>
          <a:noFill/>
          <a:ln w="57150"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nvGrpSpPr>
          <p:cNvPr id="55324" name="Group 668">
            <a:extLst>
              <a:ext uri="{FF2B5EF4-FFF2-40B4-BE49-F238E27FC236}">
                <a16:creationId xmlns:a16="http://schemas.microsoft.com/office/drawing/2014/main" id="{F83604FE-897D-4EF5-BC65-4E72916BFEC3}"/>
              </a:ext>
            </a:extLst>
          </p:cNvPr>
          <p:cNvGrpSpPr>
            <a:grpSpLocks/>
          </p:cNvGrpSpPr>
          <p:nvPr/>
        </p:nvGrpSpPr>
        <p:grpSpPr bwMode="auto">
          <a:xfrm>
            <a:off x="1524000" y="3627439"/>
            <a:ext cx="2039938" cy="2427287"/>
            <a:chOff x="0" y="2285"/>
            <a:chExt cx="1285" cy="1529"/>
          </a:xfrm>
        </p:grpSpPr>
        <p:sp>
          <p:nvSpPr>
            <p:cNvPr id="55352" name="Freeform 551">
              <a:extLst>
                <a:ext uri="{FF2B5EF4-FFF2-40B4-BE49-F238E27FC236}">
                  <a16:creationId xmlns:a16="http://schemas.microsoft.com/office/drawing/2014/main" id="{8638F14E-0738-4869-B4E9-A183C5FDE9A2}"/>
                </a:ext>
              </a:extLst>
            </p:cNvPr>
            <p:cNvSpPr>
              <a:spLocks/>
            </p:cNvSpPr>
            <p:nvPr/>
          </p:nvSpPr>
          <p:spPr bwMode="auto">
            <a:xfrm>
              <a:off x="211" y="2297"/>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sp>
          <p:nvSpPr>
            <p:cNvPr id="55353" name="Rectangle 403">
              <a:extLst>
                <a:ext uri="{FF2B5EF4-FFF2-40B4-BE49-F238E27FC236}">
                  <a16:creationId xmlns:a16="http://schemas.microsoft.com/office/drawing/2014/main" id="{E843A64F-71F5-4650-97E4-BECE1CBDB968}"/>
                </a:ext>
              </a:extLst>
            </p:cNvPr>
            <p:cNvSpPr>
              <a:spLocks noChangeArrowheads="1"/>
            </p:cNvSpPr>
            <p:nvPr/>
          </p:nvSpPr>
          <p:spPr bwMode="auto">
            <a:xfrm>
              <a:off x="415" y="2285"/>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5354" name="Rectangle 404">
              <a:extLst>
                <a:ext uri="{FF2B5EF4-FFF2-40B4-BE49-F238E27FC236}">
                  <a16:creationId xmlns:a16="http://schemas.microsoft.com/office/drawing/2014/main" id="{A1099B2D-4636-4F8B-B6EA-CDD65B7AB1AB}"/>
                </a:ext>
              </a:extLst>
            </p:cNvPr>
            <p:cNvSpPr>
              <a:spLocks noChangeArrowheads="1"/>
            </p:cNvSpPr>
            <p:nvPr/>
          </p:nvSpPr>
          <p:spPr bwMode="auto">
            <a:xfrm>
              <a:off x="375" y="2314"/>
              <a:ext cx="837" cy="975"/>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5355" name="Rectangle 405">
              <a:extLst>
                <a:ext uri="{FF2B5EF4-FFF2-40B4-BE49-F238E27FC236}">
                  <a16:creationId xmlns:a16="http://schemas.microsoft.com/office/drawing/2014/main" id="{B1DCAB10-193D-4E68-B949-7A827075BFAA}"/>
                </a:ext>
              </a:extLst>
            </p:cNvPr>
            <p:cNvSpPr>
              <a:spLocks noChangeArrowheads="1"/>
            </p:cNvSpPr>
            <p:nvPr/>
          </p:nvSpPr>
          <p:spPr bwMode="auto">
            <a:xfrm>
              <a:off x="379" y="2716"/>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5356" name="Text Box 406">
              <a:extLst>
                <a:ext uri="{FF2B5EF4-FFF2-40B4-BE49-F238E27FC236}">
                  <a16:creationId xmlns:a16="http://schemas.microsoft.com/office/drawing/2014/main" id="{216E6678-373B-4F5C-9D0A-2288497CB04B}"/>
                </a:ext>
              </a:extLst>
            </p:cNvPr>
            <p:cNvSpPr txBox="1">
              <a:spLocks noChangeArrowheads="1"/>
            </p:cNvSpPr>
            <p:nvPr/>
          </p:nvSpPr>
          <p:spPr bwMode="auto">
            <a:xfrm>
              <a:off x="298" y="2292"/>
              <a:ext cx="987"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2000"/>
                <a:t>application</a:t>
              </a:r>
            </a:p>
            <a:p>
              <a:pPr algn="ctr"/>
              <a:r>
                <a:rPr lang="en-US" altLang="en-US" sz="2000"/>
                <a:t>transport</a:t>
              </a:r>
            </a:p>
            <a:p>
              <a:pPr algn="ctr"/>
              <a:r>
                <a:rPr lang="en-US" altLang="en-US" sz="2000">
                  <a:solidFill>
                    <a:schemeClr val="bg1"/>
                  </a:solidFill>
                </a:rPr>
                <a:t>network</a:t>
              </a:r>
              <a:endParaRPr lang="en-US" altLang="en-US" sz="2000"/>
            </a:p>
            <a:p>
              <a:pPr algn="ctr"/>
              <a:r>
                <a:rPr lang="en-US" altLang="en-US" sz="2000"/>
                <a:t>data link</a:t>
              </a:r>
            </a:p>
            <a:p>
              <a:pPr algn="ctr"/>
              <a:r>
                <a:rPr lang="en-US" altLang="en-US" sz="2000"/>
                <a:t>physical</a:t>
              </a:r>
            </a:p>
          </p:txBody>
        </p:sp>
        <p:sp>
          <p:nvSpPr>
            <p:cNvPr id="55357" name="Line 533">
              <a:extLst>
                <a:ext uri="{FF2B5EF4-FFF2-40B4-BE49-F238E27FC236}">
                  <a16:creationId xmlns:a16="http://schemas.microsoft.com/office/drawing/2014/main" id="{08323FC8-77D6-46E5-8CBE-C8D62EB2F9AB}"/>
                </a:ext>
              </a:extLst>
            </p:cNvPr>
            <p:cNvSpPr>
              <a:spLocks noChangeShapeType="1"/>
            </p:cNvSpPr>
            <p:nvPr/>
          </p:nvSpPr>
          <p:spPr bwMode="auto">
            <a:xfrm>
              <a:off x="374" y="2714"/>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5358" name="Line 534">
              <a:extLst>
                <a:ext uri="{FF2B5EF4-FFF2-40B4-BE49-F238E27FC236}">
                  <a16:creationId xmlns:a16="http://schemas.microsoft.com/office/drawing/2014/main" id="{5BB80061-8411-4C64-98EB-719D298D6B43}"/>
                </a:ext>
              </a:extLst>
            </p:cNvPr>
            <p:cNvSpPr>
              <a:spLocks noChangeShapeType="1"/>
            </p:cNvSpPr>
            <p:nvPr/>
          </p:nvSpPr>
          <p:spPr bwMode="auto">
            <a:xfrm>
              <a:off x="374" y="2908"/>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5359" name="Line 535">
              <a:extLst>
                <a:ext uri="{FF2B5EF4-FFF2-40B4-BE49-F238E27FC236}">
                  <a16:creationId xmlns:a16="http://schemas.microsoft.com/office/drawing/2014/main" id="{99AD743B-F469-405A-ABB4-AECEA35EBBF1}"/>
                </a:ext>
              </a:extLst>
            </p:cNvPr>
            <p:cNvSpPr>
              <a:spLocks noChangeShapeType="1"/>
            </p:cNvSpPr>
            <p:nvPr/>
          </p:nvSpPr>
          <p:spPr bwMode="auto">
            <a:xfrm>
              <a:off x="372" y="309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5360" name="Line 536">
              <a:extLst>
                <a:ext uri="{FF2B5EF4-FFF2-40B4-BE49-F238E27FC236}">
                  <a16:creationId xmlns:a16="http://schemas.microsoft.com/office/drawing/2014/main" id="{057E5C23-0983-4938-A95C-EDBEF70A8CE1}"/>
                </a:ext>
              </a:extLst>
            </p:cNvPr>
            <p:cNvSpPr>
              <a:spLocks noChangeShapeType="1"/>
            </p:cNvSpPr>
            <p:nvPr/>
          </p:nvSpPr>
          <p:spPr bwMode="auto">
            <a:xfrm>
              <a:off x="374" y="2520"/>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nvGrpSpPr>
            <p:cNvPr id="55361" name="Group 548">
              <a:extLst>
                <a:ext uri="{FF2B5EF4-FFF2-40B4-BE49-F238E27FC236}">
                  <a16:creationId xmlns:a16="http://schemas.microsoft.com/office/drawing/2014/main" id="{3F2C4464-ABC1-4759-89C5-DE79603ABCF6}"/>
                </a:ext>
              </a:extLst>
            </p:cNvPr>
            <p:cNvGrpSpPr>
              <a:grpSpLocks/>
            </p:cNvGrpSpPr>
            <p:nvPr/>
          </p:nvGrpSpPr>
          <p:grpSpPr bwMode="auto">
            <a:xfrm>
              <a:off x="0" y="3341"/>
              <a:ext cx="454" cy="473"/>
              <a:chOff x="-44" y="1473"/>
              <a:chExt cx="981" cy="1105"/>
            </a:xfrm>
          </p:grpSpPr>
          <p:pic>
            <p:nvPicPr>
              <p:cNvPr id="55362" name="Picture 549" descr="desktop_computer_stylized_medium">
                <a:extLst>
                  <a:ext uri="{FF2B5EF4-FFF2-40B4-BE49-F238E27FC236}">
                    <a16:creationId xmlns:a16="http://schemas.microsoft.com/office/drawing/2014/main" id="{01D590A1-B763-4069-99BD-EC365C025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63" name="Freeform 550">
                <a:extLst>
                  <a:ext uri="{FF2B5EF4-FFF2-40B4-BE49-F238E27FC236}">
                    <a16:creationId xmlns:a16="http://schemas.microsoft.com/office/drawing/2014/main" id="{67379BA0-8C0A-4D1C-AC8C-2236DA03EA0E}"/>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grpSp>
        <p:nvGrpSpPr>
          <p:cNvPr id="55325" name="Group 556">
            <a:extLst>
              <a:ext uri="{FF2B5EF4-FFF2-40B4-BE49-F238E27FC236}">
                <a16:creationId xmlns:a16="http://schemas.microsoft.com/office/drawing/2014/main" id="{C2B9432C-B5B3-4BB0-9F69-C6F6C3C4481F}"/>
              </a:ext>
            </a:extLst>
          </p:cNvPr>
          <p:cNvGrpSpPr>
            <a:grpSpLocks/>
          </p:cNvGrpSpPr>
          <p:nvPr/>
        </p:nvGrpSpPr>
        <p:grpSpPr bwMode="auto">
          <a:xfrm>
            <a:off x="6003926" y="4721225"/>
            <a:ext cx="600075" cy="287338"/>
            <a:chOff x="4396" y="1245"/>
            <a:chExt cx="672" cy="248"/>
          </a:xfrm>
        </p:grpSpPr>
        <p:sp>
          <p:nvSpPr>
            <p:cNvPr id="55344" name="Oval 407">
              <a:extLst>
                <a:ext uri="{FF2B5EF4-FFF2-40B4-BE49-F238E27FC236}">
                  <a16:creationId xmlns:a16="http://schemas.microsoft.com/office/drawing/2014/main" id="{EEEF1A17-183C-4956-8F27-48B72472C3DA}"/>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5345" name="Rectangle 410">
              <a:extLst>
                <a:ext uri="{FF2B5EF4-FFF2-40B4-BE49-F238E27FC236}">
                  <a16:creationId xmlns:a16="http://schemas.microsoft.com/office/drawing/2014/main" id="{400228EB-1C86-43DD-A2CF-0D71FEC4DF57}"/>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5346" name="Oval 411">
              <a:extLst>
                <a:ext uri="{FF2B5EF4-FFF2-40B4-BE49-F238E27FC236}">
                  <a16:creationId xmlns:a16="http://schemas.microsoft.com/office/drawing/2014/main" id="{559450DF-EBF8-477B-B238-B35D4ED1B065}"/>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5347" name="Group 560">
              <a:extLst>
                <a:ext uri="{FF2B5EF4-FFF2-40B4-BE49-F238E27FC236}">
                  <a16:creationId xmlns:a16="http://schemas.microsoft.com/office/drawing/2014/main" id="{769D77DC-1D90-4C33-8D48-6CB0A519011D}"/>
                </a:ext>
              </a:extLst>
            </p:cNvPr>
            <p:cNvGrpSpPr>
              <a:grpSpLocks/>
            </p:cNvGrpSpPr>
            <p:nvPr/>
          </p:nvGrpSpPr>
          <p:grpSpPr bwMode="auto">
            <a:xfrm>
              <a:off x="4530" y="1287"/>
              <a:ext cx="377" cy="75"/>
              <a:chOff x="2468" y="1332"/>
              <a:chExt cx="310" cy="60"/>
            </a:xfrm>
          </p:grpSpPr>
          <p:sp>
            <p:nvSpPr>
              <p:cNvPr id="55350" name="Freeform 561">
                <a:extLst>
                  <a:ext uri="{FF2B5EF4-FFF2-40B4-BE49-F238E27FC236}">
                    <a16:creationId xmlns:a16="http://schemas.microsoft.com/office/drawing/2014/main" id="{1A8BD675-0EF8-4975-AD8E-A053F80E170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51" name="Freeform 562">
                <a:extLst>
                  <a:ext uri="{FF2B5EF4-FFF2-40B4-BE49-F238E27FC236}">
                    <a16:creationId xmlns:a16="http://schemas.microsoft.com/office/drawing/2014/main" id="{4AFB5098-82CF-4F99-9F2F-F826D6E0AF2F}"/>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5348" name="Line 563">
              <a:extLst>
                <a:ext uri="{FF2B5EF4-FFF2-40B4-BE49-F238E27FC236}">
                  <a16:creationId xmlns:a16="http://schemas.microsoft.com/office/drawing/2014/main" id="{C87C6352-C164-45A7-851A-15B20C62F280}"/>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49" name="Line 564">
              <a:extLst>
                <a:ext uri="{FF2B5EF4-FFF2-40B4-BE49-F238E27FC236}">
                  <a16:creationId xmlns:a16="http://schemas.microsoft.com/office/drawing/2014/main" id="{ACC73CD7-78C9-44D1-970F-B17664BF1DAB}"/>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5326" name="Group 565">
            <a:extLst>
              <a:ext uri="{FF2B5EF4-FFF2-40B4-BE49-F238E27FC236}">
                <a16:creationId xmlns:a16="http://schemas.microsoft.com/office/drawing/2014/main" id="{79A61CA4-9C28-4B55-BDEA-BC256694CC79}"/>
              </a:ext>
            </a:extLst>
          </p:cNvPr>
          <p:cNvGrpSpPr>
            <a:grpSpLocks/>
          </p:cNvGrpSpPr>
          <p:nvPr/>
        </p:nvGrpSpPr>
        <p:grpSpPr bwMode="auto">
          <a:xfrm>
            <a:off x="6557964" y="5721350"/>
            <a:ext cx="600075" cy="287338"/>
            <a:chOff x="4396" y="1245"/>
            <a:chExt cx="672" cy="248"/>
          </a:xfrm>
        </p:grpSpPr>
        <p:sp>
          <p:nvSpPr>
            <p:cNvPr id="55336" name="Oval 407">
              <a:extLst>
                <a:ext uri="{FF2B5EF4-FFF2-40B4-BE49-F238E27FC236}">
                  <a16:creationId xmlns:a16="http://schemas.microsoft.com/office/drawing/2014/main" id="{0FCE8E67-CF97-476C-8B2E-551351B079CE}"/>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5337" name="Rectangle 410">
              <a:extLst>
                <a:ext uri="{FF2B5EF4-FFF2-40B4-BE49-F238E27FC236}">
                  <a16:creationId xmlns:a16="http://schemas.microsoft.com/office/drawing/2014/main" id="{EAD9D249-7846-4D23-A8BE-672771C478F1}"/>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5338" name="Oval 411">
              <a:extLst>
                <a:ext uri="{FF2B5EF4-FFF2-40B4-BE49-F238E27FC236}">
                  <a16:creationId xmlns:a16="http://schemas.microsoft.com/office/drawing/2014/main" id="{9C48AD9B-C572-4F68-AC49-3CBB9A385A5B}"/>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5339" name="Group 569">
              <a:extLst>
                <a:ext uri="{FF2B5EF4-FFF2-40B4-BE49-F238E27FC236}">
                  <a16:creationId xmlns:a16="http://schemas.microsoft.com/office/drawing/2014/main" id="{B1793858-BE11-46AE-92DB-2444615044A8}"/>
                </a:ext>
              </a:extLst>
            </p:cNvPr>
            <p:cNvGrpSpPr>
              <a:grpSpLocks/>
            </p:cNvGrpSpPr>
            <p:nvPr/>
          </p:nvGrpSpPr>
          <p:grpSpPr bwMode="auto">
            <a:xfrm>
              <a:off x="4530" y="1287"/>
              <a:ext cx="377" cy="75"/>
              <a:chOff x="2468" y="1332"/>
              <a:chExt cx="310" cy="60"/>
            </a:xfrm>
          </p:grpSpPr>
          <p:sp>
            <p:nvSpPr>
              <p:cNvPr id="55342" name="Freeform 570">
                <a:extLst>
                  <a:ext uri="{FF2B5EF4-FFF2-40B4-BE49-F238E27FC236}">
                    <a16:creationId xmlns:a16="http://schemas.microsoft.com/office/drawing/2014/main" id="{27A5E1E4-FC0E-41E9-AB6E-74FC9891D09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43" name="Freeform 571">
                <a:extLst>
                  <a:ext uri="{FF2B5EF4-FFF2-40B4-BE49-F238E27FC236}">
                    <a16:creationId xmlns:a16="http://schemas.microsoft.com/office/drawing/2014/main" id="{ADB8DCE0-B773-4BED-B3C4-6A05022D45C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5340" name="Line 572">
              <a:extLst>
                <a:ext uri="{FF2B5EF4-FFF2-40B4-BE49-F238E27FC236}">
                  <a16:creationId xmlns:a16="http://schemas.microsoft.com/office/drawing/2014/main" id="{BE90352A-70B9-4B19-B16E-E76C4FF8E90C}"/>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41" name="Line 573">
              <a:extLst>
                <a:ext uri="{FF2B5EF4-FFF2-40B4-BE49-F238E27FC236}">
                  <a16:creationId xmlns:a16="http://schemas.microsoft.com/office/drawing/2014/main" id="{D14F0863-8342-48E2-AFFD-A20B4A07B447}"/>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5327" name="Group 574">
            <a:extLst>
              <a:ext uri="{FF2B5EF4-FFF2-40B4-BE49-F238E27FC236}">
                <a16:creationId xmlns:a16="http://schemas.microsoft.com/office/drawing/2014/main" id="{B526DE53-0D24-442D-A86C-6CF71EFBD65E}"/>
              </a:ext>
            </a:extLst>
          </p:cNvPr>
          <p:cNvGrpSpPr>
            <a:grpSpLocks/>
          </p:cNvGrpSpPr>
          <p:nvPr/>
        </p:nvGrpSpPr>
        <p:grpSpPr bwMode="auto">
          <a:xfrm>
            <a:off x="5338764" y="5673725"/>
            <a:ext cx="600075" cy="287338"/>
            <a:chOff x="4396" y="1245"/>
            <a:chExt cx="672" cy="248"/>
          </a:xfrm>
        </p:grpSpPr>
        <p:sp>
          <p:nvSpPr>
            <p:cNvPr id="55328" name="Oval 407">
              <a:extLst>
                <a:ext uri="{FF2B5EF4-FFF2-40B4-BE49-F238E27FC236}">
                  <a16:creationId xmlns:a16="http://schemas.microsoft.com/office/drawing/2014/main" id="{6A00A288-3B1C-4F64-9D5F-C1790D322EC8}"/>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5329" name="Rectangle 410">
              <a:extLst>
                <a:ext uri="{FF2B5EF4-FFF2-40B4-BE49-F238E27FC236}">
                  <a16:creationId xmlns:a16="http://schemas.microsoft.com/office/drawing/2014/main" id="{237D7D84-B604-451A-8C2E-3BA13238A30A}"/>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5330" name="Oval 411">
              <a:extLst>
                <a:ext uri="{FF2B5EF4-FFF2-40B4-BE49-F238E27FC236}">
                  <a16:creationId xmlns:a16="http://schemas.microsoft.com/office/drawing/2014/main" id="{161BCF9E-E2E7-4D86-B7E0-A44926E213DC}"/>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5331" name="Group 578">
              <a:extLst>
                <a:ext uri="{FF2B5EF4-FFF2-40B4-BE49-F238E27FC236}">
                  <a16:creationId xmlns:a16="http://schemas.microsoft.com/office/drawing/2014/main" id="{2BA69FFC-FD1F-487C-B52A-A5C01CBCCF19}"/>
                </a:ext>
              </a:extLst>
            </p:cNvPr>
            <p:cNvGrpSpPr>
              <a:grpSpLocks/>
            </p:cNvGrpSpPr>
            <p:nvPr/>
          </p:nvGrpSpPr>
          <p:grpSpPr bwMode="auto">
            <a:xfrm>
              <a:off x="4530" y="1287"/>
              <a:ext cx="377" cy="75"/>
              <a:chOff x="2468" y="1332"/>
              <a:chExt cx="310" cy="60"/>
            </a:xfrm>
          </p:grpSpPr>
          <p:sp>
            <p:nvSpPr>
              <p:cNvPr id="55334" name="Freeform 579">
                <a:extLst>
                  <a:ext uri="{FF2B5EF4-FFF2-40B4-BE49-F238E27FC236}">
                    <a16:creationId xmlns:a16="http://schemas.microsoft.com/office/drawing/2014/main" id="{B19D6DF0-21A3-4191-9C6C-C8C992F9485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5335" name="Freeform 580">
                <a:extLst>
                  <a:ext uri="{FF2B5EF4-FFF2-40B4-BE49-F238E27FC236}">
                    <a16:creationId xmlns:a16="http://schemas.microsoft.com/office/drawing/2014/main" id="{81277070-1394-4BF1-B1D9-F02BA9696C6A}"/>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5332" name="Line 581">
              <a:extLst>
                <a:ext uri="{FF2B5EF4-FFF2-40B4-BE49-F238E27FC236}">
                  <a16:creationId xmlns:a16="http://schemas.microsoft.com/office/drawing/2014/main" id="{A6C3A830-A4A0-42CF-A2FF-71FF4DB9FE56}"/>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5333" name="Line 582">
              <a:extLst>
                <a:ext uri="{FF2B5EF4-FFF2-40B4-BE49-F238E27FC236}">
                  <a16:creationId xmlns:a16="http://schemas.microsoft.com/office/drawing/2014/main" id="{382BCD2B-3992-430E-BE89-248237123485}"/>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041"/>
                                        </p:tgtEl>
                                        <p:attrNameLst>
                                          <p:attrName>style.visibility</p:attrName>
                                        </p:attrNameLst>
                                      </p:cBhvr>
                                      <p:to>
                                        <p:strVal val="visible"/>
                                      </p:to>
                                    </p:set>
                                    <p:animEffect transition="in" filter="dissolve">
                                      <p:cBhvr>
                                        <p:cTn id="7" dur="500"/>
                                        <p:tgtEl>
                                          <p:spTgt spid="11104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1043"/>
                                        </p:tgtEl>
                                        <p:attrNameLst>
                                          <p:attrName>style.visibility</p:attrName>
                                        </p:attrNameLst>
                                      </p:cBhvr>
                                      <p:to>
                                        <p:strVal val="visible"/>
                                      </p:to>
                                    </p:set>
                                    <p:animEffect transition="in" filter="wipe(left)">
                                      <p:cBhvr>
                                        <p:cTn id="11" dur="1000"/>
                                        <p:tgtEl>
                                          <p:spTgt spid="111043"/>
                                        </p:tgtEl>
                                      </p:cBhvr>
                                    </p:animEffect>
                                  </p:childTnLst>
                                </p:cTn>
                              </p:par>
                            </p:childTnLst>
                          </p:cTn>
                        </p:par>
                        <p:par>
                          <p:cTn id="12" fill="hold" nodeType="afterGroup">
                            <p:stCondLst>
                              <p:cond delay="1500"/>
                            </p:stCondLst>
                            <p:childTnLst>
                              <p:par>
                                <p:cTn id="13" presetID="9" presetClass="entr" presetSubtype="0" fill="hold" grpId="0" nodeType="afterEffect">
                                  <p:stCondLst>
                                    <p:cond delay="0"/>
                                  </p:stCondLst>
                                  <p:childTnLst>
                                    <p:set>
                                      <p:cBhvr>
                                        <p:cTn id="14" dur="1" fill="hold">
                                          <p:stCondLst>
                                            <p:cond delay="0"/>
                                          </p:stCondLst>
                                        </p:cTn>
                                        <p:tgtEl>
                                          <p:spTgt spid="111044"/>
                                        </p:tgtEl>
                                        <p:attrNameLst>
                                          <p:attrName>style.visibility</p:attrName>
                                        </p:attrNameLst>
                                      </p:cBhvr>
                                      <p:to>
                                        <p:strVal val="visible"/>
                                      </p:to>
                                    </p:set>
                                    <p:animEffect transition="in" filter="dissolve">
                                      <p:cBhvr>
                                        <p:cTn id="15" dur="500"/>
                                        <p:tgtEl>
                                          <p:spTgt spid="11104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1045"/>
                                        </p:tgtEl>
                                        <p:attrNameLst>
                                          <p:attrName>style.visibility</p:attrName>
                                        </p:attrNameLst>
                                      </p:cBhvr>
                                      <p:to>
                                        <p:strVal val="visible"/>
                                      </p:to>
                                    </p:set>
                                    <p:animEffect transition="in" filter="dissolve">
                                      <p:cBhvr>
                                        <p:cTn id="20" dur="500"/>
                                        <p:tgtEl>
                                          <p:spTgt spid="111045"/>
                                        </p:tgtEl>
                                      </p:cBhvr>
                                    </p:animEffect>
                                  </p:childTnLst>
                                </p:cTn>
                              </p:par>
                            </p:childTnLst>
                          </p:cTn>
                        </p:par>
                        <p:par>
                          <p:cTn id="21" fill="hold" nodeType="afterGroup">
                            <p:stCondLst>
                              <p:cond delay="500"/>
                            </p:stCondLst>
                            <p:childTnLst>
                              <p:par>
                                <p:cTn id="22" presetID="22" presetClass="entr" presetSubtype="2" fill="hold" nodeType="afterEffect">
                                  <p:stCondLst>
                                    <p:cond delay="0"/>
                                  </p:stCondLst>
                                  <p:childTnLst>
                                    <p:set>
                                      <p:cBhvr>
                                        <p:cTn id="23" dur="1" fill="hold">
                                          <p:stCondLst>
                                            <p:cond delay="0"/>
                                          </p:stCondLst>
                                        </p:cTn>
                                        <p:tgtEl>
                                          <p:spTgt spid="111046"/>
                                        </p:tgtEl>
                                        <p:attrNameLst>
                                          <p:attrName>style.visibility</p:attrName>
                                        </p:attrNameLst>
                                      </p:cBhvr>
                                      <p:to>
                                        <p:strVal val="visible"/>
                                      </p:to>
                                    </p:set>
                                    <p:animEffect transition="in" filter="wipe(right)">
                                      <p:cBhvr>
                                        <p:cTn id="24" dur="1000"/>
                                        <p:tgtEl>
                                          <p:spTgt spid="111046"/>
                                        </p:tgtEl>
                                      </p:cBhvr>
                                    </p:animEffect>
                                  </p:childTnLst>
                                </p:cTn>
                              </p:par>
                            </p:childTnLst>
                          </p:cTn>
                        </p:par>
                        <p:par>
                          <p:cTn id="25" fill="hold" nodeType="afterGroup">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111047"/>
                                        </p:tgtEl>
                                        <p:attrNameLst>
                                          <p:attrName>style.visibility</p:attrName>
                                        </p:attrNameLst>
                                      </p:cBhvr>
                                      <p:to>
                                        <p:strVal val="visible"/>
                                      </p:to>
                                    </p:set>
                                    <p:animEffect transition="in" filter="dissolve">
                                      <p:cBhvr>
                                        <p:cTn id="28" dur="500"/>
                                        <p:tgtEl>
                                          <p:spTgt spid="11104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11048"/>
                                        </p:tgtEl>
                                        <p:attrNameLst>
                                          <p:attrName>style.visibility</p:attrName>
                                        </p:attrNameLst>
                                      </p:cBhvr>
                                      <p:to>
                                        <p:strVal val="visible"/>
                                      </p:to>
                                    </p:set>
                                    <p:animEffect transition="in" filter="dissolve">
                                      <p:cBhvr>
                                        <p:cTn id="33" dur="500"/>
                                        <p:tgtEl>
                                          <p:spTgt spid="111048"/>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111050"/>
                                        </p:tgtEl>
                                        <p:attrNameLst>
                                          <p:attrName>style.visibility</p:attrName>
                                        </p:attrNameLst>
                                      </p:cBhvr>
                                      <p:to>
                                        <p:strVal val="visible"/>
                                      </p:to>
                                    </p:set>
                                    <p:animEffect transition="in" filter="wipe(left)">
                                      <p:cBhvr>
                                        <p:cTn id="37" dur="1000"/>
                                        <p:tgtEl>
                                          <p:spTgt spid="111050"/>
                                        </p:tgtEl>
                                      </p:cBhvr>
                                    </p:animEffect>
                                  </p:childTnLst>
                                </p:cTn>
                              </p:par>
                            </p:childTnLst>
                          </p:cTn>
                        </p:par>
                        <p:par>
                          <p:cTn id="38" fill="hold" nodeType="afterGroup">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111049"/>
                                        </p:tgtEl>
                                        <p:attrNameLst>
                                          <p:attrName>style.visibility</p:attrName>
                                        </p:attrNameLst>
                                      </p:cBhvr>
                                      <p:to>
                                        <p:strVal val="visible"/>
                                      </p:to>
                                    </p:set>
                                    <p:animEffect transition="in" filter="dissolve">
                                      <p:cBhvr>
                                        <p:cTn id="41" dur="500"/>
                                        <p:tgtEl>
                                          <p:spTgt spid="111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41" grpId="0" autoUpdateAnimBg="0"/>
      <p:bldP spid="111044" grpId="0" autoUpdateAnimBg="0"/>
      <p:bldP spid="111045" grpId="0" autoUpdateAnimBg="0"/>
      <p:bldP spid="111047" grpId="0" autoUpdateAnimBg="0"/>
      <p:bldP spid="111048" grpId="0" autoUpdateAnimBg="0"/>
      <p:bldP spid="11104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oter Placeholder 5">
            <a:extLst>
              <a:ext uri="{FF2B5EF4-FFF2-40B4-BE49-F238E27FC236}">
                <a16:creationId xmlns:a16="http://schemas.microsoft.com/office/drawing/2014/main" id="{4BECA375-9C09-44DC-98A3-948CD00F5FC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44034" name="Slide Number Placeholder 6">
            <a:extLst>
              <a:ext uri="{FF2B5EF4-FFF2-40B4-BE49-F238E27FC236}">
                <a16:creationId xmlns:a16="http://schemas.microsoft.com/office/drawing/2014/main" id="{1003CDC6-12F0-43BD-9ED7-8DEFE735B6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3C223B0F-34A1-4D7B-8F87-205BEFD7054A}" type="slidenum">
              <a:rPr lang="en-US" altLang="en-US" sz="1200">
                <a:latin typeface="Tahoma" panose="020B0604030504040204" pitchFamily="34" charset="0"/>
              </a:rPr>
              <a:pPr/>
              <a:t>2</a:t>
            </a:fld>
            <a:endParaRPr lang="en-US" altLang="en-US" sz="1200">
              <a:latin typeface="Tahoma" panose="020B0604030504040204" pitchFamily="34" charset="0"/>
            </a:endParaRPr>
          </a:p>
        </p:txBody>
      </p:sp>
      <p:sp>
        <p:nvSpPr>
          <p:cNvPr id="44035" name="Freeform 1285">
            <a:extLst>
              <a:ext uri="{FF2B5EF4-FFF2-40B4-BE49-F238E27FC236}">
                <a16:creationId xmlns:a16="http://schemas.microsoft.com/office/drawing/2014/main" id="{0DC3DE2E-5C05-45DF-81E3-DE582D370484}"/>
              </a:ext>
            </a:extLst>
          </p:cNvPr>
          <p:cNvSpPr>
            <a:spLocks/>
          </p:cNvSpPr>
          <p:nvPr/>
        </p:nvSpPr>
        <p:spPr bwMode="auto">
          <a:xfrm>
            <a:off x="8272463" y="3516314"/>
            <a:ext cx="1314450" cy="674687"/>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036" name="Freeform 1286">
            <a:extLst>
              <a:ext uri="{FF2B5EF4-FFF2-40B4-BE49-F238E27FC236}">
                <a16:creationId xmlns:a16="http://schemas.microsoft.com/office/drawing/2014/main" id="{452E6895-1BAE-4470-A51D-A7009F7F2628}"/>
              </a:ext>
            </a:extLst>
          </p:cNvPr>
          <p:cNvSpPr>
            <a:spLocks/>
          </p:cNvSpPr>
          <p:nvPr/>
        </p:nvSpPr>
        <p:spPr bwMode="auto">
          <a:xfrm>
            <a:off x="8291514" y="1990725"/>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037" name="Freeform 1287">
            <a:extLst>
              <a:ext uri="{FF2B5EF4-FFF2-40B4-BE49-F238E27FC236}">
                <a16:creationId xmlns:a16="http://schemas.microsoft.com/office/drawing/2014/main" id="{443F0F92-AA72-447E-B56E-77299AFE0A62}"/>
              </a:ext>
            </a:extLst>
          </p:cNvPr>
          <p:cNvSpPr>
            <a:spLocks/>
          </p:cNvSpPr>
          <p:nvPr/>
        </p:nvSpPr>
        <p:spPr bwMode="auto">
          <a:xfrm>
            <a:off x="6470651" y="1698626"/>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44038" name="Group 1288">
            <a:extLst>
              <a:ext uri="{FF2B5EF4-FFF2-40B4-BE49-F238E27FC236}">
                <a16:creationId xmlns:a16="http://schemas.microsoft.com/office/drawing/2014/main" id="{82719EAC-BBD1-451D-BD49-8B4F28B96BC7}"/>
              </a:ext>
            </a:extLst>
          </p:cNvPr>
          <p:cNvGrpSpPr>
            <a:grpSpLocks/>
          </p:cNvGrpSpPr>
          <p:nvPr/>
        </p:nvGrpSpPr>
        <p:grpSpPr bwMode="auto">
          <a:xfrm>
            <a:off x="6546851" y="2963863"/>
            <a:ext cx="1458913" cy="933450"/>
            <a:chOff x="2889" y="1631"/>
            <a:chExt cx="980" cy="743"/>
          </a:xfrm>
        </p:grpSpPr>
        <p:sp>
          <p:nvSpPr>
            <p:cNvPr id="44654" name="Rectangle 1289">
              <a:extLst>
                <a:ext uri="{FF2B5EF4-FFF2-40B4-BE49-F238E27FC236}">
                  <a16:creationId xmlns:a16="http://schemas.microsoft.com/office/drawing/2014/main" id="{DAE1D428-192B-4B04-94CA-99E3B4B83276}"/>
                </a:ext>
              </a:extLst>
            </p:cNvPr>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655" name="AutoShape 1290">
              <a:extLst>
                <a:ext uri="{FF2B5EF4-FFF2-40B4-BE49-F238E27FC236}">
                  <a16:creationId xmlns:a16="http://schemas.microsoft.com/office/drawing/2014/main" id="{AEBD174E-57F1-45C9-A8F9-6A29107642F7}"/>
                </a:ext>
              </a:extLst>
            </p:cNvPr>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solidFill>
                  <a:srgbClr val="00CCFF"/>
                </a:solidFill>
              </a:endParaRPr>
            </a:p>
          </p:txBody>
        </p:sp>
      </p:grpSp>
      <p:sp>
        <p:nvSpPr>
          <p:cNvPr id="44039" name="Line 1291">
            <a:extLst>
              <a:ext uri="{FF2B5EF4-FFF2-40B4-BE49-F238E27FC236}">
                <a16:creationId xmlns:a16="http://schemas.microsoft.com/office/drawing/2014/main" id="{CA07F74B-D4CA-4504-8832-9E7364CF1BF3}"/>
              </a:ext>
            </a:extLst>
          </p:cNvPr>
          <p:cNvSpPr>
            <a:spLocks noChangeShapeType="1"/>
          </p:cNvSpPr>
          <p:nvPr/>
        </p:nvSpPr>
        <p:spPr bwMode="auto">
          <a:xfrm>
            <a:off x="8664576" y="3802063"/>
            <a:ext cx="163513" cy="1206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40" name="Line 1292">
            <a:extLst>
              <a:ext uri="{FF2B5EF4-FFF2-40B4-BE49-F238E27FC236}">
                <a16:creationId xmlns:a16="http://schemas.microsoft.com/office/drawing/2014/main" id="{5F6D004F-DECA-4958-B222-756849CD8BF0}"/>
              </a:ext>
            </a:extLst>
          </p:cNvPr>
          <p:cNvSpPr>
            <a:spLocks noChangeShapeType="1"/>
          </p:cNvSpPr>
          <p:nvPr/>
        </p:nvSpPr>
        <p:spPr bwMode="auto">
          <a:xfrm>
            <a:off x="8761413" y="3722688"/>
            <a:ext cx="27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41" name="Line 1293">
            <a:extLst>
              <a:ext uri="{FF2B5EF4-FFF2-40B4-BE49-F238E27FC236}">
                <a16:creationId xmlns:a16="http://schemas.microsoft.com/office/drawing/2014/main" id="{9D11F1CF-B7D7-4635-8132-92F58FA0E711}"/>
              </a:ext>
            </a:extLst>
          </p:cNvPr>
          <p:cNvSpPr>
            <a:spLocks noChangeShapeType="1"/>
          </p:cNvSpPr>
          <p:nvPr/>
        </p:nvSpPr>
        <p:spPr bwMode="auto">
          <a:xfrm flipV="1">
            <a:off x="8997950" y="3808414"/>
            <a:ext cx="134938" cy="104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42" name="Line 1294">
            <a:extLst>
              <a:ext uri="{FF2B5EF4-FFF2-40B4-BE49-F238E27FC236}">
                <a16:creationId xmlns:a16="http://schemas.microsoft.com/office/drawing/2014/main" id="{071A17BE-37E0-483C-BFC0-C5DB38F243C9}"/>
              </a:ext>
            </a:extLst>
          </p:cNvPr>
          <p:cNvSpPr>
            <a:spLocks noChangeShapeType="1"/>
          </p:cNvSpPr>
          <p:nvPr/>
        </p:nvSpPr>
        <p:spPr bwMode="auto">
          <a:xfrm>
            <a:off x="7696200" y="3729038"/>
            <a:ext cx="679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43" name="Line 1295">
            <a:extLst>
              <a:ext uri="{FF2B5EF4-FFF2-40B4-BE49-F238E27FC236}">
                <a16:creationId xmlns:a16="http://schemas.microsoft.com/office/drawing/2014/main" id="{9FAF956E-E7CB-4D20-ADBC-4B7C5A3EB611}"/>
              </a:ext>
            </a:extLst>
          </p:cNvPr>
          <p:cNvSpPr>
            <a:spLocks noChangeShapeType="1"/>
          </p:cNvSpPr>
          <p:nvPr/>
        </p:nvSpPr>
        <p:spPr bwMode="auto">
          <a:xfrm>
            <a:off x="7991475" y="2576514"/>
            <a:ext cx="509588"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44" name="Line 1296">
            <a:extLst>
              <a:ext uri="{FF2B5EF4-FFF2-40B4-BE49-F238E27FC236}">
                <a16:creationId xmlns:a16="http://schemas.microsoft.com/office/drawing/2014/main" id="{1D2E463F-F5CB-4773-8657-27B33E54306C}"/>
              </a:ext>
            </a:extLst>
          </p:cNvPr>
          <p:cNvSpPr>
            <a:spLocks noChangeShapeType="1"/>
          </p:cNvSpPr>
          <p:nvPr/>
        </p:nvSpPr>
        <p:spPr bwMode="auto">
          <a:xfrm>
            <a:off x="7558088" y="2392363"/>
            <a:ext cx="15240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45" name="Freeform 1297">
            <a:extLst>
              <a:ext uri="{FF2B5EF4-FFF2-40B4-BE49-F238E27FC236}">
                <a16:creationId xmlns:a16="http://schemas.microsoft.com/office/drawing/2014/main" id="{CDABFB3D-57C5-40B5-B8FA-40649C4F7B6D}"/>
              </a:ext>
            </a:extLst>
          </p:cNvPr>
          <p:cNvSpPr>
            <a:spLocks/>
          </p:cNvSpPr>
          <p:nvPr/>
        </p:nvSpPr>
        <p:spPr bwMode="auto">
          <a:xfrm>
            <a:off x="6765925" y="4367214"/>
            <a:ext cx="3079750" cy="1665287"/>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046" name="Line 1298">
            <a:extLst>
              <a:ext uri="{FF2B5EF4-FFF2-40B4-BE49-F238E27FC236}">
                <a16:creationId xmlns:a16="http://schemas.microsoft.com/office/drawing/2014/main" id="{818A3C52-CFC0-4FFC-8698-8CFB51CB0200}"/>
              </a:ext>
            </a:extLst>
          </p:cNvPr>
          <p:cNvSpPr>
            <a:spLocks noChangeShapeType="1"/>
          </p:cNvSpPr>
          <p:nvPr/>
        </p:nvSpPr>
        <p:spPr bwMode="auto">
          <a:xfrm rot="16200000" flipV="1">
            <a:off x="9065419" y="5239544"/>
            <a:ext cx="474662" cy="6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047" name="Line 1299">
            <a:extLst>
              <a:ext uri="{FF2B5EF4-FFF2-40B4-BE49-F238E27FC236}">
                <a16:creationId xmlns:a16="http://schemas.microsoft.com/office/drawing/2014/main" id="{BE3AB0C9-D5D7-431C-94B1-C3D4D6431737}"/>
              </a:ext>
            </a:extLst>
          </p:cNvPr>
          <p:cNvSpPr>
            <a:spLocks noChangeShapeType="1"/>
          </p:cNvSpPr>
          <p:nvPr/>
        </p:nvSpPr>
        <p:spPr bwMode="auto">
          <a:xfrm rot="5400000" flipV="1">
            <a:off x="9259889" y="5429251"/>
            <a:ext cx="3175" cy="8572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048" name="Line 1300">
            <a:extLst>
              <a:ext uri="{FF2B5EF4-FFF2-40B4-BE49-F238E27FC236}">
                <a16:creationId xmlns:a16="http://schemas.microsoft.com/office/drawing/2014/main" id="{B68C085B-F443-4992-B901-4CCA2ED44D55}"/>
              </a:ext>
            </a:extLst>
          </p:cNvPr>
          <p:cNvSpPr>
            <a:spLocks noChangeShapeType="1"/>
          </p:cNvSpPr>
          <p:nvPr/>
        </p:nvSpPr>
        <p:spPr bwMode="auto">
          <a:xfrm rot="16200000" flipH="1">
            <a:off x="9367838" y="5027613"/>
            <a:ext cx="193675"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049" name="Line 1301">
            <a:extLst>
              <a:ext uri="{FF2B5EF4-FFF2-40B4-BE49-F238E27FC236}">
                <a16:creationId xmlns:a16="http://schemas.microsoft.com/office/drawing/2014/main" id="{CCBA4606-5743-4560-A971-D220C050B1DC}"/>
              </a:ext>
            </a:extLst>
          </p:cNvPr>
          <p:cNvSpPr>
            <a:spLocks noChangeShapeType="1"/>
          </p:cNvSpPr>
          <p:nvPr/>
        </p:nvSpPr>
        <p:spPr bwMode="auto">
          <a:xfrm>
            <a:off x="8626476" y="4686300"/>
            <a:ext cx="390525" cy="184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50" name="Line 1302">
            <a:extLst>
              <a:ext uri="{FF2B5EF4-FFF2-40B4-BE49-F238E27FC236}">
                <a16:creationId xmlns:a16="http://schemas.microsoft.com/office/drawing/2014/main" id="{1EAC48AD-2B7F-476D-838A-8EC7F63E2349}"/>
              </a:ext>
            </a:extLst>
          </p:cNvPr>
          <p:cNvSpPr>
            <a:spLocks noChangeShapeType="1"/>
          </p:cNvSpPr>
          <p:nvPr/>
        </p:nvSpPr>
        <p:spPr bwMode="auto">
          <a:xfrm flipV="1">
            <a:off x="8005763" y="4673600"/>
            <a:ext cx="322262" cy="1984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51" name="Line 1303">
            <a:extLst>
              <a:ext uri="{FF2B5EF4-FFF2-40B4-BE49-F238E27FC236}">
                <a16:creationId xmlns:a16="http://schemas.microsoft.com/office/drawing/2014/main" id="{8A645644-E16B-4621-AF52-D17CE3AD9754}"/>
              </a:ext>
            </a:extLst>
          </p:cNvPr>
          <p:cNvSpPr>
            <a:spLocks noChangeShapeType="1"/>
          </p:cNvSpPr>
          <p:nvPr/>
        </p:nvSpPr>
        <p:spPr bwMode="auto">
          <a:xfrm flipV="1">
            <a:off x="8048625" y="4965700"/>
            <a:ext cx="9715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52" name="Line 1305">
            <a:extLst>
              <a:ext uri="{FF2B5EF4-FFF2-40B4-BE49-F238E27FC236}">
                <a16:creationId xmlns:a16="http://schemas.microsoft.com/office/drawing/2014/main" id="{A854B32F-2CA6-41DC-BC4B-E7E0E1DD77AA}"/>
              </a:ext>
            </a:extLst>
          </p:cNvPr>
          <p:cNvSpPr>
            <a:spLocks noChangeShapeType="1"/>
          </p:cNvSpPr>
          <p:nvPr/>
        </p:nvSpPr>
        <p:spPr bwMode="auto">
          <a:xfrm>
            <a:off x="7369176" y="4762500"/>
            <a:ext cx="233363"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53" name="Line 1306">
            <a:extLst>
              <a:ext uri="{FF2B5EF4-FFF2-40B4-BE49-F238E27FC236}">
                <a16:creationId xmlns:a16="http://schemas.microsoft.com/office/drawing/2014/main" id="{99B8F4A9-B03D-4625-9ABA-AABDFFDC6023}"/>
              </a:ext>
            </a:extLst>
          </p:cNvPr>
          <p:cNvSpPr>
            <a:spLocks noChangeShapeType="1"/>
          </p:cNvSpPr>
          <p:nvPr/>
        </p:nvSpPr>
        <p:spPr bwMode="auto">
          <a:xfrm flipV="1">
            <a:off x="7110414" y="4999038"/>
            <a:ext cx="403225" cy="10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54" name="Line 1309">
            <a:extLst>
              <a:ext uri="{FF2B5EF4-FFF2-40B4-BE49-F238E27FC236}">
                <a16:creationId xmlns:a16="http://schemas.microsoft.com/office/drawing/2014/main" id="{17F3CD4E-EC47-43D5-A4C2-DBFB69DD288B}"/>
              </a:ext>
            </a:extLst>
          </p:cNvPr>
          <p:cNvSpPr>
            <a:spLocks noChangeShapeType="1"/>
          </p:cNvSpPr>
          <p:nvPr/>
        </p:nvSpPr>
        <p:spPr bwMode="auto">
          <a:xfrm flipH="1">
            <a:off x="7535863" y="5054600"/>
            <a:ext cx="177800" cy="20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55" name="Line 1310">
            <a:extLst>
              <a:ext uri="{FF2B5EF4-FFF2-40B4-BE49-F238E27FC236}">
                <a16:creationId xmlns:a16="http://schemas.microsoft.com/office/drawing/2014/main" id="{6CD14AA8-7596-46F0-A312-D120A7075F01}"/>
              </a:ext>
            </a:extLst>
          </p:cNvPr>
          <p:cNvSpPr>
            <a:spLocks noChangeShapeType="1"/>
          </p:cNvSpPr>
          <p:nvPr/>
        </p:nvSpPr>
        <p:spPr bwMode="auto">
          <a:xfrm flipH="1" flipV="1">
            <a:off x="7929564" y="5038726"/>
            <a:ext cx="1587" cy="220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56" name="Line 1311">
            <a:extLst>
              <a:ext uri="{FF2B5EF4-FFF2-40B4-BE49-F238E27FC236}">
                <a16:creationId xmlns:a16="http://schemas.microsoft.com/office/drawing/2014/main" id="{9A38FF1D-4E7F-40AA-B673-9B715235515F}"/>
              </a:ext>
            </a:extLst>
          </p:cNvPr>
          <p:cNvSpPr>
            <a:spLocks noChangeShapeType="1"/>
          </p:cNvSpPr>
          <p:nvPr/>
        </p:nvSpPr>
        <p:spPr bwMode="auto">
          <a:xfrm>
            <a:off x="8012114" y="5041901"/>
            <a:ext cx="503237" cy="269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57" name="Line 1313">
            <a:extLst>
              <a:ext uri="{FF2B5EF4-FFF2-40B4-BE49-F238E27FC236}">
                <a16:creationId xmlns:a16="http://schemas.microsoft.com/office/drawing/2014/main" id="{B04BEBFE-1B4C-400A-AF80-14B66B652980}"/>
              </a:ext>
            </a:extLst>
          </p:cNvPr>
          <p:cNvSpPr>
            <a:spLocks noChangeShapeType="1"/>
          </p:cNvSpPr>
          <p:nvPr/>
        </p:nvSpPr>
        <p:spPr bwMode="auto">
          <a:xfrm>
            <a:off x="7550150" y="3511551"/>
            <a:ext cx="0" cy="1317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58" name="Line 1314">
            <a:extLst>
              <a:ext uri="{FF2B5EF4-FFF2-40B4-BE49-F238E27FC236}">
                <a16:creationId xmlns:a16="http://schemas.microsoft.com/office/drawing/2014/main" id="{96349F5A-0BEF-43F1-9C4C-909C592520DB}"/>
              </a:ext>
            </a:extLst>
          </p:cNvPr>
          <p:cNvSpPr>
            <a:spLocks noChangeShapeType="1"/>
          </p:cNvSpPr>
          <p:nvPr/>
        </p:nvSpPr>
        <p:spPr bwMode="auto">
          <a:xfrm flipV="1">
            <a:off x="8845551" y="2481263"/>
            <a:ext cx="123825" cy="87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59" name="Line 1315">
            <a:extLst>
              <a:ext uri="{FF2B5EF4-FFF2-40B4-BE49-F238E27FC236}">
                <a16:creationId xmlns:a16="http://schemas.microsoft.com/office/drawing/2014/main" id="{53C3AD48-784B-4749-9673-5E068C6EE98F}"/>
              </a:ext>
            </a:extLst>
          </p:cNvPr>
          <p:cNvSpPr>
            <a:spLocks noChangeShapeType="1"/>
          </p:cNvSpPr>
          <p:nvPr/>
        </p:nvSpPr>
        <p:spPr bwMode="auto">
          <a:xfrm>
            <a:off x="8674100" y="2654300"/>
            <a:ext cx="0" cy="82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60" name="Line 1316">
            <a:extLst>
              <a:ext uri="{FF2B5EF4-FFF2-40B4-BE49-F238E27FC236}">
                <a16:creationId xmlns:a16="http://schemas.microsoft.com/office/drawing/2014/main" id="{BA81D0C9-D66B-41C5-B09E-8CD253C1BD1A}"/>
              </a:ext>
            </a:extLst>
          </p:cNvPr>
          <p:cNvSpPr>
            <a:spLocks noChangeShapeType="1"/>
          </p:cNvSpPr>
          <p:nvPr/>
        </p:nvSpPr>
        <p:spPr bwMode="auto">
          <a:xfrm flipV="1">
            <a:off x="8845551" y="2551114"/>
            <a:ext cx="263525"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61" name="Line 1317">
            <a:extLst>
              <a:ext uri="{FF2B5EF4-FFF2-40B4-BE49-F238E27FC236}">
                <a16:creationId xmlns:a16="http://schemas.microsoft.com/office/drawing/2014/main" id="{ECC56AF9-7600-4EEA-82AB-25F30C68158E}"/>
              </a:ext>
            </a:extLst>
          </p:cNvPr>
          <p:cNvSpPr>
            <a:spLocks noChangeShapeType="1"/>
          </p:cNvSpPr>
          <p:nvPr/>
        </p:nvSpPr>
        <p:spPr bwMode="auto">
          <a:xfrm>
            <a:off x="9210675" y="2549525"/>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62" name="Line 1318">
            <a:extLst>
              <a:ext uri="{FF2B5EF4-FFF2-40B4-BE49-F238E27FC236}">
                <a16:creationId xmlns:a16="http://schemas.microsoft.com/office/drawing/2014/main" id="{9ABCA027-FE0E-461F-B1F5-6C0862DE820B}"/>
              </a:ext>
            </a:extLst>
          </p:cNvPr>
          <p:cNvSpPr>
            <a:spLocks noChangeShapeType="1"/>
          </p:cNvSpPr>
          <p:nvPr/>
        </p:nvSpPr>
        <p:spPr bwMode="auto">
          <a:xfrm>
            <a:off x="8864601" y="2855913"/>
            <a:ext cx="1889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63" name="Line 1319">
            <a:extLst>
              <a:ext uri="{FF2B5EF4-FFF2-40B4-BE49-F238E27FC236}">
                <a16:creationId xmlns:a16="http://schemas.microsoft.com/office/drawing/2014/main" id="{6124EF06-9EBE-454C-A39D-3BCE2B51A998}"/>
              </a:ext>
            </a:extLst>
          </p:cNvPr>
          <p:cNvSpPr>
            <a:spLocks noChangeShapeType="1"/>
          </p:cNvSpPr>
          <p:nvPr/>
        </p:nvSpPr>
        <p:spPr bwMode="auto">
          <a:xfrm flipV="1">
            <a:off x="7159626" y="3722689"/>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64" name="Line 1320">
            <a:extLst>
              <a:ext uri="{FF2B5EF4-FFF2-40B4-BE49-F238E27FC236}">
                <a16:creationId xmlns:a16="http://schemas.microsoft.com/office/drawing/2014/main" id="{2EC8509B-8A38-4D49-B771-60FA97EE5034}"/>
              </a:ext>
            </a:extLst>
          </p:cNvPr>
          <p:cNvSpPr>
            <a:spLocks noChangeShapeType="1"/>
          </p:cNvSpPr>
          <p:nvPr/>
        </p:nvSpPr>
        <p:spPr bwMode="auto">
          <a:xfrm>
            <a:off x="9418638" y="2846388"/>
            <a:ext cx="17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65" name="Line 1321">
            <a:extLst>
              <a:ext uri="{FF2B5EF4-FFF2-40B4-BE49-F238E27FC236}">
                <a16:creationId xmlns:a16="http://schemas.microsoft.com/office/drawing/2014/main" id="{24ACBD71-08F5-45BB-B07C-F6CFE697F48D}"/>
              </a:ext>
            </a:extLst>
          </p:cNvPr>
          <p:cNvSpPr>
            <a:spLocks noChangeShapeType="1"/>
          </p:cNvSpPr>
          <p:nvPr/>
        </p:nvSpPr>
        <p:spPr bwMode="auto">
          <a:xfrm flipH="1">
            <a:off x="8564564" y="2922588"/>
            <a:ext cx="98425" cy="704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66" name="Line 1322">
            <a:extLst>
              <a:ext uri="{FF2B5EF4-FFF2-40B4-BE49-F238E27FC236}">
                <a16:creationId xmlns:a16="http://schemas.microsoft.com/office/drawing/2014/main" id="{C2B53492-5B71-42F6-8F34-D264F27B99A0}"/>
              </a:ext>
            </a:extLst>
          </p:cNvPr>
          <p:cNvSpPr>
            <a:spLocks noChangeShapeType="1"/>
          </p:cNvSpPr>
          <p:nvPr/>
        </p:nvSpPr>
        <p:spPr bwMode="auto">
          <a:xfrm flipH="1">
            <a:off x="9156701" y="2922589"/>
            <a:ext cx="111125" cy="727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067" name="Line 1323">
            <a:extLst>
              <a:ext uri="{FF2B5EF4-FFF2-40B4-BE49-F238E27FC236}">
                <a16:creationId xmlns:a16="http://schemas.microsoft.com/office/drawing/2014/main" id="{A9F78310-0122-43E8-94D2-546141EE7CBF}"/>
              </a:ext>
            </a:extLst>
          </p:cNvPr>
          <p:cNvSpPr>
            <a:spLocks noChangeShapeType="1"/>
          </p:cNvSpPr>
          <p:nvPr/>
        </p:nvSpPr>
        <p:spPr bwMode="auto">
          <a:xfrm flipV="1">
            <a:off x="8540751" y="4064001"/>
            <a:ext cx="227013" cy="436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44068" name="Group 1324">
            <a:extLst>
              <a:ext uri="{FF2B5EF4-FFF2-40B4-BE49-F238E27FC236}">
                <a16:creationId xmlns:a16="http://schemas.microsoft.com/office/drawing/2014/main" id="{BACA55D2-7317-4A28-B8AB-6B38054528F2}"/>
              </a:ext>
            </a:extLst>
          </p:cNvPr>
          <p:cNvGrpSpPr>
            <a:grpSpLocks/>
          </p:cNvGrpSpPr>
          <p:nvPr/>
        </p:nvGrpSpPr>
        <p:grpSpPr bwMode="auto">
          <a:xfrm flipH="1">
            <a:off x="7043739" y="4522788"/>
            <a:ext cx="414337" cy="373062"/>
            <a:chOff x="2839" y="3501"/>
            <a:chExt cx="755" cy="803"/>
          </a:xfrm>
        </p:grpSpPr>
        <p:pic>
          <p:nvPicPr>
            <p:cNvPr id="44652" name="Picture 1325" descr="desktop_computer_stylized_medium">
              <a:extLst>
                <a:ext uri="{FF2B5EF4-FFF2-40B4-BE49-F238E27FC236}">
                  <a16:creationId xmlns:a16="http://schemas.microsoft.com/office/drawing/2014/main" id="{4020FC47-1EFA-4B2C-9D20-68AEDC4DC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653" name="Freeform 1326">
              <a:extLst>
                <a:ext uri="{FF2B5EF4-FFF2-40B4-BE49-F238E27FC236}">
                  <a16:creationId xmlns:a16="http://schemas.microsoft.com/office/drawing/2014/main" id="{6602310B-E60E-4995-BD1A-C8FC92B9025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44069" name="Group 1327">
            <a:extLst>
              <a:ext uri="{FF2B5EF4-FFF2-40B4-BE49-F238E27FC236}">
                <a16:creationId xmlns:a16="http://schemas.microsoft.com/office/drawing/2014/main" id="{9AD0C59A-90A7-467E-8C7B-44FDD431A718}"/>
              </a:ext>
            </a:extLst>
          </p:cNvPr>
          <p:cNvGrpSpPr>
            <a:grpSpLocks/>
          </p:cNvGrpSpPr>
          <p:nvPr/>
        </p:nvGrpSpPr>
        <p:grpSpPr bwMode="auto">
          <a:xfrm flipH="1">
            <a:off x="6726238" y="4943475"/>
            <a:ext cx="482600" cy="406400"/>
            <a:chOff x="2839" y="3501"/>
            <a:chExt cx="755" cy="803"/>
          </a:xfrm>
        </p:grpSpPr>
        <p:pic>
          <p:nvPicPr>
            <p:cNvPr id="44650" name="Picture 1328" descr="desktop_computer_stylized_medium">
              <a:extLst>
                <a:ext uri="{FF2B5EF4-FFF2-40B4-BE49-F238E27FC236}">
                  <a16:creationId xmlns:a16="http://schemas.microsoft.com/office/drawing/2014/main" id="{1A1B4F56-5131-43E8-AEA6-45CC389742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651" name="Freeform 1329">
              <a:extLst>
                <a:ext uri="{FF2B5EF4-FFF2-40B4-BE49-F238E27FC236}">
                  <a16:creationId xmlns:a16="http://schemas.microsoft.com/office/drawing/2014/main" id="{6FF9913C-9A6B-48B1-8FDC-7E91FA42B12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44070" name="Group 1330">
            <a:extLst>
              <a:ext uri="{FF2B5EF4-FFF2-40B4-BE49-F238E27FC236}">
                <a16:creationId xmlns:a16="http://schemas.microsoft.com/office/drawing/2014/main" id="{BC63D096-96D7-4FCD-8C24-E8435D30B504}"/>
              </a:ext>
            </a:extLst>
          </p:cNvPr>
          <p:cNvGrpSpPr>
            <a:grpSpLocks/>
          </p:cNvGrpSpPr>
          <p:nvPr/>
        </p:nvGrpSpPr>
        <p:grpSpPr bwMode="auto">
          <a:xfrm flipH="1">
            <a:off x="7204075" y="5245100"/>
            <a:ext cx="427038" cy="349250"/>
            <a:chOff x="2839" y="3501"/>
            <a:chExt cx="755" cy="803"/>
          </a:xfrm>
        </p:grpSpPr>
        <p:pic>
          <p:nvPicPr>
            <p:cNvPr id="44648" name="Picture 1331" descr="desktop_computer_stylized_medium">
              <a:extLst>
                <a:ext uri="{FF2B5EF4-FFF2-40B4-BE49-F238E27FC236}">
                  <a16:creationId xmlns:a16="http://schemas.microsoft.com/office/drawing/2014/main" id="{0AA4F282-62BA-467B-89EF-2E34FAC9A9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649" name="Freeform 1332">
              <a:extLst>
                <a:ext uri="{FF2B5EF4-FFF2-40B4-BE49-F238E27FC236}">
                  <a16:creationId xmlns:a16="http://schemas.microsoft.com/office/drawing/2014/main" id="{AE95DE76-B01F-41BC-9BFF-B62117AB454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44071" name="Group 1333">
            <a:extLst>
              <a:ext uri="{FF2B5EF4-FFF2-40B4-BE49-F238E27FC236}">
                <a16:creationId xmlns:a16="http://schemas.microsoft.com/office/drawing/2014/main" id="{C29502FF-1758-45E8-BF9F-6DF779E2ECFD}"/>
              </a:ext>
            </a:extLst>
          </p:cNvPr>
          <p:cNvGrpSpPr>
            <a:grpSpLocks/>
          </p:cNvGrpSpPr>
          <p:nvPr/>
        </p:nvGrpSpPr>
        <p:grpSpPr bwMode="auto">
          <a:xfrm>
            <a:off x="7818439" y="5227639"/>
            <a:ext cx="427037" cy="350837"/>
            <a:chOff x="2839" y="3501"/>
            <a:chExt cx="755" cy="803"/>
          </a:xfrm>
        </p:grpSpPr>
        <p:pic>
          <p:nvPicPr>
            <p:cNvPr id="44646" name="Picture 1334" descr="desktop_computer_stylized_medium">
              <a:extLst>
                <a:ext uri="{FF2B5EF4-FFF2-40B4-BE49-F238E27FC236}">
                  <a16:creationId xmlns:a16="http://schemas.microsoft.com/office/drawing/2014/main" id="{EE7A4FFB-A0EA-4ADC-B6AA-7E262A8CA4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647" name="Freeform 1335">
              <a:extLst>
                <a:ext uri="{FF2B5EF4-FFF2-40B4-BE49-F238E27FC236}">
                  <a16:creationId xmlns:a16="http://schemas.microsoft.com/office/drawing/2014/main" id="{047CF97B-99FD-4A91-A64C-DF273608B69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pic>
        <p:nvPicPr>
          <p:cNvPr id="44072" name="Picture 1336" descr="car_icon_small">
            <a:extLst>
              <a:ext uri="{FF2B5EF4-FFF2-40B4-BE49-F238E27FC236}">
                <a16:creationId xmlns:a16="http://schemas.microsoft.com/office/drawing/2014/main" id="{1D88C24D-5F2C-4105-A944-3A260B84DF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0476" y="1709739"/>
            <a:ext cx="8493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073" name="Group 1337">
            <a:extLst>
              <a:ext uri="{FF2B5EF4-FFF2-40B4-BE49-F238E27FC236}">
                <a16:creationId xmlns:a16="http://schemas.microsoft.com/office/drawing/2014/main" id="{6669241F-D05A-44EB-AF8D-8BB721C1C09E}"/>
              </a:ext>
            </a:extLst>
          </p:cNvPr>
          <p:cNvGrpSpPr>
            <a:grpSpLocks/>
          </p:cNvGrpSpPr>
          <p:nvPr/>
        </p:nvGrpSpPr>
        <p:grpSpPr bwMode="auto">
          <a:xfrm>
            <a:off x="6881814" y="1535113"/>
            <a:ext cx="415925" cy="385762"/>
            <a:chOff x="2751" y="1851"/>
            <a:chExt cx="462" cy="478"/>
          </a:xfrm>
        </p:grpSpPr>
        <p:pic>
          <p:nvPicPr>
            <p:cNvPr id="44644" name="Picture 1338" descr="iphone_stylized_small">
              <a:extLst>
                <a:ext uri="{FF2B5EF4-FFF2-40B4-BE49-F238E27FC236}">
                  <a16:creationId xmlns:a16="http://schemas.microsoft.com/office/drawing/2014/main" id="{19BF28C6-BB63-46E0-9B60-CE0C140AA1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645" name="Picture 1339" descr="antenna_radiation_stylized">
              <a:extLst>
                <a:ext uri="{FF2B5EF4-FFF2-40B4-BE49-F238E27FC236}">
                  <a16:creationId xmlns:a16="http://schemas.microsoft.com/office/drawing/2014/main" id="{822D2BF1-688D-42E7-89E6-6E3643D6F1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74" name="Group 1340">
            <a:extLst>
              <a:ext uri="{FF2B5EF4-FFF2-40B4-BE49-F238E27FC236}">
                <a16:creationId xmlns:a16="http://schemas.microsoft.com/office/drawing/2014/main" id="{35E8509E-E81C-4CF7-B0F1-1912DB9E671A}"/>
              </a:ext>
            </a:extLst>
          </p:cNvPr>
          <p:cNvGrpSpPr>
            <a:grpSpLocks/>
          </p:cNvGrpSpPr>
          <p:nvPr/>
        </p:nvGrpSpPr>
        <p:grpSpPr bwMode="auto">
          <a:xfrm>
            <a:off x="8958264" y="2384426"/>
            <a:ext cx="390525" cy="169863"/>
            <a:chOff x="4650" y="1129"/>
            <a:chExt cx="246" cy="95"/>
          </a:xfrm>
        </p:grpSpPr>
        <p:sp>
          <p:nvSpPr>
            <p:cNvPr id="44636" name="Oval 407">
              <a:extLst>
                <a:ext uri="{FF2B5EF4-FFF2-40B4-BE49-F238E27FC236}">
                  <a16:creationId xmlns:a16="http://schemas.microsoft.com/office/drawing/2014/main" id="{A12D91A5-DA85-492F-ACCC-B8F56101CE76}"/>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637" name="Rectangle 410">
              <a:extLst>
                <a:ext uri="{FF2B5EF4-FFF2-40B4-BE49-F238E27FC236}">
                  <a16:creationId xmlns:a16="http://schemas.microsoft.com/office/drawing/2014/main" id="{61B4173C-A892-4860-9A16-3B1E067057A4}"/>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638" name="Oval 411">
              <a:extLst>
                <a:ext uri="{FF2B5EF4-FFF2-40B4-BE49-F238E27FC236}">
                  <a16:creationId xmlns:a16="http://schemas.microsoft.com/office/drawing/2014/main" id="{91F9F5F1-CE38-4347-A9C0-735BFEF8649F}"/>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639" name="Group 1344">
              <a:extLst>
                <a:ext uri="{FF2B5EF4-FFF2-40B4-BE49-F238E27FC236}">
                  <a16:creationId xmlns:a16="http://schemas.microsoft.com/office/drawing/2014/main" id="{B6AEE082-4662-43A8-9AB0-B48DA4F7A2D7}"/>
                </a:ext>
              </a:extLst>
            </p:cNvPr>
            <p:cNvGrpSpPr>
              <a:grpSpLocks/>
            </p:cNvGrpSpPr>
            <p:nvPr/>
          </p:nvGrpSpPr>
          <p:grpSpPr bwMode="auto">
            <a:xfrm>
              <a:off x="4699" y="1145"/>
              <a:ext cx="138" cy="29"/>
              <a:chOff x="2468" y="1332"/>
              <a:chExt cx="310" cy="60"/>
            </a:xfrm>
          </p:grpSpPr>
          <p:sp>
            <p:nvSpPr>
              <p:cNvPr id="44642" name="Freeform 1345">
                <a:extLst>
                  <a:ext uri="{FF2B5EF4-FFF2-40B4-BE49-F238E27FC236}">
                    <a16:creationId xmlns:a16="http://schemas.microsoft.com/office/drawing/2014/main" id="{FBCADFDC-0FA2-4544-AAD1-6659998DB03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4643" name="Freeform 1346">
                <a:extLst>
                  <a:ext uri="{FF2B5EF4-FFF2-40B4-BE49-F238E27FC236}">
                    <a16:creationId xmlns:a16="http://schemas.microsoft.com/office/drawing/2014/main" id="{DC302B4A-FE94-40AF-9CF3-7B54369BFDC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44640" name="Line 1347">
              <a:extLst>
                <a:ext uri="{FF2B5EF4-FFF2-40B4-BE49-F238E27FC236}">
                  <a16:creationId xmlns:a16="http://schemas.microsoft.com/office/drawing/2014/main" id="{83B68AEF-A15C-47B1-9FA9-E60A02E13D66}"/>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641" name="Line 1348">
              <a:extLst>
                <a:ext uri="{FF2B5EF4-FFF2-40B4-BE49-F238E27FC236}">
                  <a16:creationId xmlns:a16="http://schemas.microsoft.com/office/drawing/2014/main" id="{E4A6224C-5B80-4207-A774-112A7302C618}"/>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75" name="Group 1349">
            <a:extLst>
              <a:ext uri="{FF2B5EF4-FFF2-40B4-BE49-F238E27FC236}">
                <a16:creationId xmlns:a16="http://schemas.microsoft.com/office/drawing/2014/main" id="{2F9B8D46-E94E-4559-B413-9AC696804F37}"/>
              </a:ext>
            </a:extLst>
          </p:cNvPr>
          <p:cNvGrpSpPr>
            <a:grpSpLocks/>
          </p:cNvGrpSpPr>
          <p:nvPr/>
        </p:nvGrpSpPr>
        <p:grpSpPr bwMode="auto">
          <a:xfrm>
            <a:off x="9031289" y="2746376"/>
            <a:ext cx="390525" cy="176213"/>
            <a:chOff x="4650" y="1129"/>
            <a:chExt cx="246" cy="95"/>
          </a:xfrm>
        </p:grpSpPr>
        <p:sp>
          <p:nvSpPr>
            <p:cNvPr id="44628" name="Oval 407">
              <a:extLst>
                <a:ext uri="{FF2B5EF4-FFF2-40B4-BE49-F238E27FC236}">
                  <a16:creationId xmlns:a16="http://schemas.microsoft.com/office/drawing/2014/main" id="{1DA76086-BD61-484A-950B-823F1EBA1843}"/>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629" name="Rectangle 410">
              <a:extLst>
                <a:ext uri="{FF2B5EF4-FFF2-40B4-BE49-F238E27FC236}">
                  <a16:creationId xmlns:a16="http://schemas.microsoft.com/office/drawing/2014/main" id="{65618AC9-E073-4B8C-97F0-5AB8FC5005E2}"/>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630" name="Oval 411">
              <a:extLst>
                <a:ext uri="{FF2B5EF4-FFF2-40B4-BE49-F238E27FC236}">
                  <a16:creationId xmlns:a16="http://schemas.microsoft.com/office/drawing/2014/main" id="{A47376DA-A1B3-47C6-AF8D-067B5CBB8176}"/>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631" name="Group 1353">
              <a:extLst>
                <a:ext uri="{FF2B5EF4-FFF2-40B4-BE49-F238E27FC236}">
                  <a16:creationId xmlns:a16="http://schemas.microsoft.com/office/drawing/2014/main" id="{796FECFE-EBE1-48CE-89DE-1182236975BC}"/>
                </a:ext>
              </a:extLst>
            </p:cNvPr>
            <p:cNvGrpSpPr>
              <a:grpSpLocks/>
            </p:cNvGrpSpPr>
            <p:nvPr/>
          </p:nvGrpSpPr>
          <p:grpSpPr bwMode="auto">
            <a:xfrm>
              <a:off x="4699" y="1145"/>
              <a:ext cx="138" cy="29"/>
              <a:chOff x="2468" y="1332"/>
              <a:chExt cx="310" cy="60"/>
            </a:xfrm>
          </p:grpSpPr>
          <p:sp>
            <p:nvSpPr>
              <p:cNvPr id="44634" name="Freeform 1354">
                <a:extLst>
                  <a:ext uri="{FF2B5EF4-FFF2-40B4-BE49-F238E27FC236}">
                    <a16:creationId xmlns:a16="http://schemas.microsoft.com/office/drawing/2014/main" id="{9F2AAF22-AEC9-456B-A240-D730FB5E711B}"/>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4635" name="Freeform 1355">
                <a:extLst>
                  <a:ext uri="{FF2B5EF4-FFF2-40B4-BE49-F238E27FC236}">
                    <a16:creationId xmlns:a16="http://schemas.microsoft.com/office/drawing/2014/main" id="{7AE1ABD0-1F36-4B6E-B71D-F1A0D9976F5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44632" name="Line 1356">
              <a:extLst>
                <a:ext uri="{FF2B5EF4-FFF2-40B4-BE49-F238E27FC236}">
                  <a16:creationId xmlns:a16="http://schemas.microsoft.com/office/drawing/2014/main" id="{17F3CE16-4BB9-435F-BA81-6EE0EA90C461}"/>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633" name="Line 1357">
              <a:extLst>
                <a:ext uri="{FF2B5EF4-FFF2-40B4-BE49-F238E27FC236}">
                  <a16:creationId xmlns:a16="http://schemas.microsoft.com/office/drawing/2014/main" id="{C5F2C546-0C04-45B1-BF62-5404BB51D589}"/>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76" name="Group 1358">
            <a:extLst>
              <a:ext uri="{FF2B5EF4-FFF2-40B4-BE49-F238E27FC236}">
                <a16:creationId xmlns:a16="http://schemas.microsoft.com/office/drawing/2014/main" id="{89595665-3966-4EFD-BD99-6397BD713F0E}"/>
              </a:ext>
            </a:extLst>
          </p:cNvPr>
          <p:cNvGrpSpPr>
            <a:grpSpLocks/>
          </p:cNvGrpSpPr>
          <p:nvPr/>
        </p:nvGrpSpPr>
        <p:grpSpPr bwMode="auto">
          <a:xfrm>
            <a:off x="8472489" y="2482851"/>
            <a:ext cx="390525" cy="169863"/>
            <a:chOff x="4650" y="1129"/>
            <a:chExt cx="246" cy="95"/>
          </a:xfrm>
        </p:grpSpPr>
        <p:sp>
          <p:nvSpPr>
            <p:cNvPr id="44620" name="Oval 407">
              <a:extLst>
                <a:ext uri="{FF2B5EF4-FFF2-40B4-BE49-F238E27FC236}">
                  <a16:creationId xmlns:a16="http://schemas.microsoft.com/office/drawing/2014/main" id="{C71FD1A6-2B0E-48EE-9936-4045692DBDB8}"/>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621" name="Rectangle 410">
              <a:extLst>
                <a:ext uri="{FF2B5EF4-FFF2-40B4-BE49-F238E27FC236}">
                  <a16:creationId xmlns:a16="http://schemas.microsoft.com/office/drawing/2014/main" id="{034679AB-D02E-4856-A441-CCC3B114ADF9}"/>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622" name="Oval 411">
              <a:extLst>
                <a:ext uri="{FF2B5EF4-FFF2-40B4-BE49-F238E27FC236}">
                  <a16:creationId xmlns:a16="http://schemas.microsoft.com/office/drawing/2014/main" id="{08808EBB-F74F-42E1-B7CD-41503482F094}"/>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623" name="Group 1362">
              <a:extLst>
                <a:ext uri="{FF2B5EF4-FFF2-40B4-BE49-F238E27FC236}">
                  <a16:creationId xmlns:a16="http://schemas.microsoft.com/office/drawing/2014/main" id="{51F0AC03-F5F4-40E4-A373-E495B4390CA9}"/>
                </a:ext>
              </a:extLst>
            </p:cNvPr>
            <p:cNvGrpSpPr>
              <a:grpSpLocks/>
            </p:cNvGrpSpPr>
            <p:nvPr/>
          </p:nvGrpSpPr>
          <p:grpSpPr bwMode="auto">
            <a:xfrm>
              <a:off x="4699" y="1145"/>
              <a:ext cx="138" cy="29"/>
              <a:chOff x="2468" y="1332"/>
              <a:chExt cx="310" cy="60"/>
            </a:xfrm>
          </p:grpSpPr>
          <p:sp>
            <p:nvSpPr>
              <p:cNvPr id="44626" name="Freeform 1363">
                <a:extLst>
                  <a:ext uri="{FF2B5EF4-FFF2-40B4-BE49-F238E27FC236}">
                    <a16:creationId xmlns:a16="http://schemas.microsoft.com/office/drawing/2014/main" id="{C0375FA7-2727-4F89-860C-8FDF38F2197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4627" name="Freeform 1364">
                <a:extLst>
                  <a:ext uri="{FF2B5EF4-FFF2-40B4-BE49-F238E27FC236}">
                    <a16:creationId xmlns:a16="http://schemas.microsoft.com/office/drawing/2014/main" id="{13150DF8-696D-4D50-8424-ED0A7EED5D5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44624" name="Line 1365">
              <a:extLst>
                <a:ext uri="{FF2B5EF4-FFF2-40B4-BE49-F238E27FC236}">
                  <a16:creationId xmlns:a16="http://schemas.microsoft.com/office/drawing/2014/main" id="{F647E060-C922-452F-BD8D-BB253544D585}"/>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625" name="Line 1366">
              <a:extLst>
                <a:ext uri="{FF2B5EF4-FFF2-40B4-BE49-F238E27FC236}">
                  <a16:creationId xmlns:a16="http://schemas.microsoft.com/office/drawing/2014/main" id="{38B4A4A6-17F0-40A6-9298-F694E0353B5E}"/>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77" name="Group 1367">
            <a:extLst>
              <a:ext uri="{FF2B5EF4-FFF2-40B4-BE49-F238E27FC236}">
                <a16:creationId xmlns:a16="http://schemas.microsoft.com/office/drawing/2014/main" id="{7055EB8C-5C09-48B8-B606-5585428A7802}"/>
              </a:ext>
            </a:extLst>
          </p:cNvPr>
          <p:cNvGrpSpPr>
            <a:grpSpLocks/>
          </p:cNvGrpSpPr>
          <p:nvPr/>
        </p:nvGrpSpPr>
        <p:grpSpPr bwMode="auto">
          <a:xfrm>
            <a:off x="8483601" y="2746376"/>
            <a:ext cx="390525" cy="169863"/>
            <a:chOff x="4650" y="1129"/>
            <a:chExt cx="246" cy="95"/>
          </a:xfrm>
        </p:grpSpPr>
        <p:sp>
          <p:nvSpPr>
            <p:cNvPr id="44612" name="Oval 407">
              <a:extLst>
                <a:ext uri="{FF2B5EF4-FFF2-40B4-BE49-F238E27FC236}">
                  <a16:creationId xmlns:a16="http://schemas.microsoft.com/office/drawing/2014/main" id="{156D3952-1956-40FC-8964-3F4D008F7CAD}"/>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613" name="Rectangle 410">
              <a:extLst>
                <a:ext uri="{FF2B5EF4-FFF2-40B4-BE49-F238E27FC236}">
                  <a16:creationId xmlns:a16="http://schemas.microsoft.com/office/drawing/2014/main" id="{8088A175-170D-4D09-8032-875403190B58}"/>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614" name="Oval 411">
              <a:extLst>
                <a:ext uri="{FF2B5EF4-FFF2-40B4-BE49-F238E27FC236}">
                  <a16:creationId xmlns:a16="http://schemas.microsoft.com/office/drawing/2014/main" id="{C3F662D5-4694-4C46-97DE-6729A1D2236B}"/>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615" name="Group 1371">
              <a:extLst>
                <a:ext uri="{FF2B5EF4-FFF2-40B4-BE49-F238E27FC236}">
                  <a16:creationId xmlns:a16="http://schemas.microsoft.com/office/drawing/2014/main" id="{44ACD25B-6C4D-4C47-AC98-B6EB886198BB}"/>
                </a:ext>
              </a:extLst>
            </p:cNvPr>
            <p:cNvGrpSpPr>
              <a:grpSpLocks/>
            </p:cNvGrpSpPr>
            <p:nvPr/>
          </p:nvGrpSpPr>
          <p:grpSpPr bwMode="auto">
            <a:xfrm>
              <a:off x="4699" y="1145"/>
              <a:ext cx="138" cy="29"/>
              <a:chOff x="2468" y="1332"/>
              <a:chExt cx="310" cy="60"/>
            </a:xfrm>
          </p:grpSpPr>
          <p:sp>
            <p:nvSpPr>
              <p:cNvPr id="44618" name="Freeform 1372">
                <a:extLst>
                  <a:ext uri="{FF2B5EF4-FFF2-40B4-BE49-F238E27FC236}">
                    <a16:creationId xmlns:a16="http://schemas.microsoft.com/office/drawing/2014/main" id="{58B3D963-BD65-421B-B3E4-AB8CE8C8B09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4619" name="Freeform 1373">
                <a:extLst>
                  <a:ext uri="{FF2B5EF4-FFF2-40B4-BE49-F238E27FC236}">
                    <a16:creationId xmlns:a16="http://schemas.microsoft.com/office/drawing/2014/main" id="{C99CCCD7-D0B3-47F8-AB0B-117F8C0AD99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44616" name="Line 1374">
              <a:extLst>
                <a:ext uri="{FF2B5EF4-FFF2-40B4-BE49-F238E27FC236}">
                  <a16:creationId xmlns:a16="http://schemas.microsoft.com/office/drawing/2014/main" id="{920EBC20-6570-4C97-933C-59D2C7269973}"/>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617" name="Line 1375">
              <a:extLst>
                <a:ext uri="{FF2B5EF4-FFF2-40B4-BE49-F238E27FC236}">
                  <a16:creationId xmlns:a16="http://schemas.microsoft.com/office/drawing/2014/main" id="{5334E277-5801-457E-9D4C-442392D38882}"/>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44078" name="Line 1376">
            <a:extLst>
              <a:ext uri="{FF2B5EF4-FFF2-40B4-BE49-F238E27FC236}">
                <a16:creationId xmlns:a16="http://schemas.microsoft.com/office/drawing/2014/main" id="{CC79A656-E1D7-4DAB-90DE-A544F8FEBBE2}"/>
              </a:ext>
            </a:extLst>
          </p:cNvPr>
          <p:cNvSpPr>
            <a:spLocks noChangeShapeType="1"/>
          </p:cNvSpPr>
          <p:nvPr/>
        </p:nvSpPr>
        <p:spPr bwMode="auto">
          <a:xfrm>
            <a:off x="9613900" y="2844800"/>
            <a:ext cx="177800" cy="0"/>
          </a:xfrm>
          <a:prstGeom prst="line">
            <a:avLst/>
          </a:prstGeom>
          <a:noFill/>
          <a:ln w="9525">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grpSp>
        <p:nvGrpSpPr>
          <p:cNvPr id="44079" name="Group 1377">
            <a:extLst>
              <a:ext uri="{FF2B5EF4-FFF2-40B4-BE49-F238E27FC236}">
                <a16:creationId xmlns:a16="http://schemas.microsoft.com/office/drawing/2014/main" id="{5FD2D19E-3249-4A9B-9623-D2A311FB4020}"/>
              </a:ext>
            </a:extLst>
          </p:cNvPr>
          <p:cNvGrpSpPr>
            <a:grpSpLocks/>
          </p:cNvGrpSpPr>
          <p:nvPr/>
        </p:nvGrpSpPr>
        <p:grpSpPr bwMode="auto">
          <a:xfrm>
            <a:off x="8669339" y="3900488"/>
            <a:ext cx="485775" cy="203200"/>
            <a:chOff x="4650" y="1129"/>
            <a:chExt cx="246" cy="95"/>
          </a:xfrm>
        </p:grpSpPr>
        <p:sp>
          <p:nvSpPr>
            <p:cNvPr id="44604" name="Oval 407">
              <a:extLst>
                <a:ext uri="{FF2B5EF4-FFF2-40B4-BE49-F238E27FC236}">
                  <a16:creationId xmlns:a16="http://schemas.microsoft.com/office/drawing/2014/main" id="{1599A8CE-1F5A-4F52-9408-F185C2B1248E}"/>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605" name="Rectangle 410">
              <a:extLst>
                <a:ext uri="{FF2B5EF4-FFF2-40B4-BE49-F238E27FC236}">
                  <a16:creationId xmlns:a16="http://schemas.microsoft.com/office/drawing/2014/main" id="{C3FEF73D-1601-4BCB-B1F4-2A074BB113DC}"/>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606" name="Oval 411">
              <a:extLst>
                <a:ext uri="{FF2B5EF4-FFF2-40B4-BE49-F238E27FC236}">
                  <a16:creationId xmlns:a16="http://schemas.microsoft.com/office/drawing/2014/main" id="{601BB8CA-2F70-49BE-BEC8-AF5DB344A5D4}"/>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607" name="Group 1381">
              <a:extLst>
                <a:ext uri="{FF2B5EF4-FFF2-40B4-BE49-F238E27FC236}">
                  <a16:creationId xmlns:a16="http://schemas.microsoft.com/office/drawing/2014/main" id="{1262EC23-0FA1-4C7F-B558-BC79C26AD4B2}"/>
                </a:ext>
              </a:extLst>
            </p:cNvPr>
            <p:cNvGrpSpPr>
              <a:grpSpLocks/>
            </p:cNvGrpSpPr>
            <p:nvPr/>
          </p:nvGrpSpPr>
          <p:grpSpPr bwMode="auto">
            <a:xfrm>
              <a:off x="4699" y="1145"/>
              <a:ext cx="138" cy="29"/>
              <a:chOff x="2468" y="1332"/>
              <a:chExt cx="310" cy="60"/>
            </a:xfrm>
          </p:grpSpPr>
          <p:sp>
            <p:nvSpPr>
              <p:cNvPr id="44610" name="Freeform 1382">
                <a:extLst>
                  <a:ext uri="{FF2B5EF4-FFF2-40B4-BE49-F238E27FC236}">
                    <a16:creationId xmlns:a16="http://schemas.microsoft.com/office/drawing/2014/main" id="{18C6AF67-9EC1-4548-A4B1-59C5197BA57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4611" name="Freeform 1383">
                <a:extLst>
                  <a:ext uri="{FF2B5EF4-FFF2-40B4-BE49-F238E27FC236}">
                    <a16:creationId xmlns:a16="http://schemas.microsoft.com/office/drawing/2014/main" id="{7D22136B-6E29-4930-A9FB-9E7F5607972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44608" name="Line 1384">
              <a:extLst>
                <a:ext uri="{FF2B5EF4-FFF2-40B4-BE49-F238E27FC236}">
                  <a16:creationId xmlns:a16="http://schemas.microsoft.com/office/drawing/2014/main" id="{968D4F15-F08F-4B8B-B035-23591C72AB2C}"/>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609" name="Line 1385">
              <a:extLst>
                <a:ext uri="{FF2B5EF4-FFF2-40B4-BE49-F238E27FC236}">
                  <a16:creationId xmlns:a16="http://schemas.microsoft.com/office/drawing/2014/main" id="{AAB93D29-3F2F-4993-ACF3-C2B367D70639}"/>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80" name="Group 1386">
            <a:extLst>
              <a:ext uri="{FF2B5EF4-FFF2-40B4-BE49-F238E27FC236}">
                <a16:creationId xmlns:a16="http://schemas.microsoft.com/office/drawing/2014/main" id="{56765F4B-1315-4F21-B476-E2D92E681B21}"/>
              </a:ext>
            </a:extLst>
          </p:cNvPr>
          <p:cNvGrpSpPr>
            <a:grpSpLocks/>
          </p:cNvGrpSpPr>
          <p:nvPr/>
        </p:nvGrpSpPr>
        <p:grpSpPr bwMode="auto">
          <a:xfrm>
            <a:off x="8350251" y="3619500"/>
            <a:ext cx="485775" cy="203200"/>
            <a:chOff x="4650" y="1129"/>
            <a:chExt cx="246" cy="95"/>
          </a:xfrm>
        </p:grpSpPr>
        <p:sp>
          <p:nvSpPr>
            <p:cNvPr id="44596" name="Oval 407">
              <a:extLst>
                <a:ext uri="{FF2B5EF4-FFF2-40B4-BE49-F238E27FC236}">
                  <a16:creationId xmlns:a16="http://schemas.microsoft.com/office/drawing/2014/main" id="{C027CD48-FA41-4237-A6ED-27779B6AFC57}"/>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97" name="Rectangle 410">
              <a:extLst>
                <a:ext uri="{FF2B5EF4-FFF2-40B4-BE49-F238E27FC236}">
                  <a16:creationId xmlns:a16="http://schemas.microsoft.com/office/drawing/2014/main" id="{9017A0FF-85A8-4AA0-BF43-07FB7078D350}"/>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98" name="Oval 411">
              <a:extLst>
                <a:ext uri="{FF2B5EF4-FFF2-40B4-BE49-F238E27FC236}">
                  <a16:creationId xmlns:a16="http://schemas.microsoft.com/office/drawing/2014/main" id="{7D7D8EC9-FB67-479B-9558-4595C81EEDAF}"/>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99" name="Group 1390">
              <a:extLst>
                <a:ext uri="{FF2B5EF4-FFF2-40B4-BE49-F238E27FC236}">
                  <a16:creationId xmlns:a16="http://schemas.microsoft.com/office/drawing/2014/main" id="{C2F548AA-3BB6-4321-B9D3-C58A85DC68DF}"/>
                </a:ext>
              </a:extLst>
            </p:cNvPr>
            <p:cNvGrpSpPr>
              <a:grpSpLocks/>
            </p:cNvGrpSpPr>
            <p:nvPr/>
          </p:nvGrpSpPr>
          <p:grpSpPr bwMode="auto">
            <a:xfrm>
              <a:off x="4699" y="1145"/>
              <a:ext cx="138" cy="29"/>
              <a:chOff x="2468" y="1332"/>
              <a:chExt cx="310" cy="60"/>
            </a:xfrm>
          </p:grpSpPr>
          <p:sp>
            <p:nvSpPr>
              <p:cNvPr id="44602" name="Freeform 1391">
                <a:extLst>
                  <a:ext uri="{FF2B5EF4-FFF2-40B4-BE49-F238E27FC236}">
                    <a16:creationId xmlns:a16="http://schemas.microsoft.com/office/drawing/2014/main" id="{ABE8149B-EB68-41A5-BDFD-EE80F5C0C98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4603" name="Freeform 1392">
                <a:extLst>
                  <a:ext uri="{FF2B5EF4-FFF2-40B4-BE49-F238E27FC236}">
                    <a16:creationId xmlns:a16="http://schemas.microsoft.com/office/drawing/2014/main" id="{6C687450-F299-45BC-9173-E16BFF8FB93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44600" name="Line 1393">
              <a:extLst>
                <a:ext uri="{FF2B5EF4-FFF2-40B4-BE49-F238E27FC236}">
                  <a16:creationId xmlns:a16="http://schemas.microsoft.com/office/drawing/2014/main" id="{40BF08D7-2AD6-4321-A67E-522E21E77D3A}"/>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601" name="Line 1394">
              <a:extLst>
                <a:ext uri="{FF2B5EF4-FFF2-40B4-BE49-F238E27FC236}">
                  <a16:creationId xmlns:a16="http://schemas.microsoft.com/office/drawing/2014/main" id="{FF737257-A840-4B7B-BE8C-C21CEC0CD49D}"/>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81" name="Group 1395">
            <a:extLst>
              <a:ext uri="{FF2B5EF4-FFF2-40B4-BE49-F238E27FC236}">
                <a16:creationId xmlns:a16="http://schemas.microsoft.com/office/drawing/2014/main" id="{EE594DC4-1B1A-4035-B301-082AD31C3F4E}"/>
              </a:ext>
            </a:extLst>
          </p:cNvPr>
          <p:cNvGrpSpPr>
            <a:grpSpLocks/>
          </p:cNvGrpSpPr>
          <p:nvPr/>
        </p:nvGrpSpPr>
        <p:grpSpPr bwMode="auto">
          <a:xfrm>
            <a:off x="9012239" y="3632200"/>
            <a:ext cx="485775" cy="203200"/>
            <a:chOff x="4650" y="1129"/>
            <a:chExt cx="246" cy="95"/>
          </a:xfrm>
        </p:grpSpPr>
        <p:sp>
          <p:nvSpPr>
            <p:cNvPr id="44588" name="Oval 407">
              <a:extLst>
                <a:ext uri="{FF2B5EF4-FFF2-40B4-BE49-F238E27FC236}">
                  <a16:creationId xmlns:a16="http://schemas.microsoft.com/office/drawing/2014/main" id="{0F5F56A2-9828-4742-A667-6BE6992F2F7B}"/>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89" name="Rectangle 410">
              <a:extLst>
                <a:ext uri="{FF2B5EF4-FFF2-40B4-BE49-F238E27FC236}">
                  <a16:creationId xmlns:a16="http://schemas.microsoft.com/office/drawing/2014/main" id="{E6952B51-5915-4B9D-935E-6C58BC67A6DD}"/>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90" name="Oval 411">
              <a:extLst>
                <a:ext uri="{FF2B5EF4-FFF2-40B4-BE49-F238E27FC236}">
                  <a16:creationId xmlns:a16="http://schemas.microsoft.com/office/drawing/2014/main" id="{874FF986-ADA0-4239-9DFB-6BCF5D4D9715}"/>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91" name="Group 1399">
              <a:extLst>
                <a:ext uri="{FF2B5EF4-FFF2-40B4-BE49-F238E27FC236}">
                  <a16:creationId xmlns:a16="http://schemas.microsoft.com/office/drawing/2014/main" id="{9EED5A51-5E5B-478C-A6F2-3C58B1C6B960}"/>
                </a:ext>
              </a:extLst>
            </p:cNvPr>
            <p:cNvGrpSpPr>
              <a:grpSpLocks/>
            </p:cNvGrpSpPr>
            <p:nvPr/>
          </p:nvGrpSpPr>
          <p:grpSpPr bwMode="auto">
            <a:xfrm>
              <a:off x="4699" y="1145"/>
              <a:ext cx="138" cy="29"/>
              <a:chOff x="2468" y="1332"/>
              <a:chExt cx="310" cy="60"/>
            </a:xfrm>
          </p:grpSpPr>
          <p:sp>
            <p:nvSpPr>
              <p:cNvPr id="44594" name="Freeform 1400">
                <a:extLst>
                  <a:ext uri="{FF2B5EF4-FFF2-40B4-BE49-F238E27FC236}">
                    <a16:creationId xmlns:a16="http://schemas.microsoft.com/office/drawing/2014/main" id="{C5D9ABA8-B799-4FE5-8C98-09E7F7E6831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4595" name="Freeform 1401">
                <a:extLst>
                  <a:ext uri="{FF2B5EF4-FFF2-40B4-BE49-F238E27FC236}">
                    <a16:creationId xmlns:a16="http://schemas.microsoft.com/office/drawing/2014/main" id="{7F14BF16-B2D4-49D2-A901-8AF7F45B91D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44592" name="Line 1402">
              <a:extLst>
                <a:ext uri="{FF2B5EF4-FFF2-40B4-BE49-F238E27FC236}">
                  <a16:creationId xmlns:a16="http://schemas.microsoft.com/office/drawing/2014/main" id="{7FADFC7B-5167-4761-BE62-1C9478088569}"/>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593" name="Line 1403">
              <a:extLst>
                <a:ext uri="{FF2B5EF4-FFF2-40B4-BE49-F238E27FC236}">
                  <a16:creationId xmlns:a16="http://schemas.microsoft.com/office/drawing/2014/main" id="{79798E5C-2640-4F9D-A507-9572B03C592A}"/>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82" name="Group 1404">
            <a:extLst>
              <a:ext uri="{FF2B5EF4-FFF2-40B4-BE49-F238E27FC236}">
                <a16:creationId xmlns:a16="http://schemas.microsoft.com/office/drawing/2014/main" id="{F1828AD6-A5A0-488D-8640-02325A119044}"/>
              </a:ext>
            </a:extLst>
          </p:cNvPr>
          <p:cNvGrpSpPr>
            <a:grpSpLocks/>
          </p:cNvGrpSpPr>
          <p:nvPr/>
        </p:nvGrpSpPr>
        <p:grpSpPr bwMode="auto">
          <a:xfrm>
            <a:off x="8231189" y="4494214"/>
            <a:ext cx="619125" cy="242887"/>
            <a:chOff x="4650" y="1129"/>
            <a:chExt cx="246" cy="95"/>
          </a:xfrm>
        </p:grpSpPr>
        <p:sp>
          <p:nvSpPr>
            <p:cNvPr id="44580" name="Oval 407">
              <a:extLst>
                <a:ext uri="{FF2B5EF4-FFF2-40B4-BE49-F238E27FC236}">
                  <a16:creationId xmlns:a16="http://schemas.microsoft.com/office/drawing/2014/main" id="{23B37339-0F7C-494E-A98A-194C2F23977C}"/>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81" name="Rectangle 410">
              <a:extLst>
                <a:ext uri="{FF2B5EF4-FFF2-40B4-BE49-F238E27FC236}">
                  <a16:creationId xmlns:a16="http://schemas.microsoft.com/office/drawing/2014/main" id="{73852C97-4235-4230-BC0F-745BB1F8FE41}"/>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82" name="Oval 411">
              <a:extLst>
                <a:ext uri="{FF2B5EF4-FFF2-40B4-BE49-F238E27FC236}">
                  <a16:creationId xmlns:a16="http://schemas.microsoft.com/office/drawing/2014/main" id="{7B4A6AB5-D433-4BF3-8A51-C7CFA81B695B}"/>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83" name="Group 1408">
              <a:extLst>
                <a:ext uri="{FF2B5EF4-FFF2-40B4-BE49-F238E27FC236}">
                  <a16:creationId xmlns:a16="http://schemas.microsoft.com/office/drawing/2014/main" id="{B35B1417-5CA4-4AA5-A530-EA88575F9DB0}"/>
                </a:ext>
              </a:extLst>
            </p:cNvPr>
            <p:cNvGrpSpPr>
              <a:grpSpLocks/>
            </p:cNvGrpSpPr>
            <p:nvPr/>
          </p:nvGrpSpPr>
          <p:grpSpPr bwMode="auto">
            <a:xfrm>
              <a:off x="4699" y="1145"/>
              <a:ext cx="138" cy="29"/>
              <a:chOff x="2468" y="1332"/>
              <a:chExt cx="310" cy="60"/>
            </a:xfrm>
          </p:grpSpPr>
          <p:sp>
            <p:nvSpPr>
              <p:cNvPr id="44586" name="Freeform 1409">
                <a:extLst>
                  <a:ext uri="{FF2B5EF4-FFF2-40B4-BE49-F238E27FC236}">
                    <a16:creationId xmlns:a16="http://schemas.microsoft.com/office/drawing/2014/main" id="{CFE20E0B-498C-48EB-A04D-F1D11A1320A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4587" name="Freeform 1410">
                <a:extLst>
                  <a:ext uri="{FF2B5EF4-FFF2-40B4-BE49-F238E27FC236}">
                    <a16:creationId xmlns:a16="http://schemas.microsoft.com/office/drawing/2014/main" id="{E2C4F98F-31EC-4BCE-A5C2-3DCE28AFD43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44584" name="Line 1411">
              <a:extLst>
                <a:ext uri="{FF2B5EF4-FFF2-40B4-BE49-F238E27FC236}">
                  <a16:creationId xmlns:a16="http://schemas.microsoft.com/office/drawing/2014/main" id="{F1FFC948-28DE-442E-AB5E-3384325B6E91}"/>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585" name="Line 1412">
              <a:extLst>
                <a:ext uri="{FF2B5EF4-FFF2-40B4-BE49-F238E27FC236}">
                  <a16:creationId xmlns:a16="http://schemas.microsoft.com/office/drawing/2014/main" id="{B7DBA66C-08B1-4C64-AC08-421A229D88BC}"/>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83" name="Group 1413">
            <a:extLst>
              <a:ext uri="{FF2B5EF4-FFF2-40B4-BE49-F238E27FC236}">
                <a16:creationId xmlns:a16="http://schemas.microsoft.com/office/drawing/2014/main" id="{2AA845C7-D953-4027-AB4C-5E885BAF15D5}"/>
              </a:ext>
            </a:extLst>
          </p:cNvPr>
          <p:cNvGrpSpPr>
            <a:grpSpLocks/>
          </p:cNvGrpSpPr>
          <p:nvPr/>
        </p:nvGrpSpPr>
        <p:grpSpPr bwMode="auto">
          <a:xfrm>
            <a:off x="8864601" y="4792664"/>
            <a:ext cx="619125" cy="242887"/>
            <a:chOff x="4650" y="1129"/>
            <a:chExt cx="246" cy="95"/>
          </a:xfrm>
        </p:grpSpPr>
        <p:sp>
          <p:nvSpPr>
            <p:cNvPr id="44572" name="Oval 407">
              <a:extLst>
                <a:ext uri="{FF2B5EF4-FFF2-40B4-BE49-F238E27FC236}">
                  <a16:creationId xmlns:a16="http://schemas.microsoft.com/office/drawing/2014/main" id="{5E5A3CD4-F0BE-467F-8953-B24FA94C56E7}"/>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73" name="Rectangle 410">
              <a:extLst>
                <a:ext uri="{FF2B5EF4-FFF2-40B4-BE49-F238E27FC236}">
                  <a16:creationId xmlns:a16="http://schemas.microsoft.com/office/drawing/2014/main" id="{8B4FEF48-FE46-4BC1-963E-82DB80144120}"/>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74" name="Oval 411">
              <a:extLst>
                <a:ext uri="{FF2B5EF4-FFF2-40B4-BE49-F238E27FC236}">
                  <a16:creationId xmlns:a16="http://schemas.microsoft.com/office/drawing/2014/main" id="{434A32BA-0ED9-4A10-A385-ACB70C7348EA}"/>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75" name="Group 1417">
              <a:extLst>
                <a:ext uri="{FF2B5EF4-FFF2-40B4-BE49-F238E27FC236}">
                  <a16:creationId xmlns:a16="http://schemas.microsoft.com/office/drawing/2014/main" id="{B5F68D07-E8AC-4ABA-8B0C-C616A0694000}"/>
                </a:ext>
              </a:extLst>
            </p:cNvPr>
            <p:cNvGrpSpPr>
              <a:grpSpLocks/>
            </p:cNvGrpSpPr>
            <p:nvPr/>
          </p:nvGrpSpPr>
          <p:grpSpPr bwMode="auto">
            <a:xfrm>
              <a:off x="4699" y="1145"/>
              <a:ext cx="138" cy="29"/>
              <a:chOff x="2468" y="1332"/>
              <a:chExt cx="310" cy="60"/>
            </a:xfrm>
          </p:grpSpPr>
          <p:sp>
            <p:nvSpPr>
              <p:cNvPr id="44578" name="Freeform 1418">
                <a:extLst>
                  <a:ext uri="{FF2B5EF4-FFF2-40B4-BE49-F238E27FC236}">
                    <a16:creationId xmlns:a16="http://schemas.microsoft.com/office/drawing/2014/main" id="{7DDB4076-4400-4A76-B26D-2BDED63427C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4579" name="Freeform 1419">
                <a:extLst>
                  <a:ext uri="{FF2B5EF4-FFF2-40B4-BE49-F238E27FC236}">
                    <a16:creationId xmlns:a16="http://schemas.microsoft.com/office/drawing/2014/main" id="{25C2D513-277C-4C30-8408-55F919C1E77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44576" name="Line 1420">
              <a:extLst>
                <a:ext uri="{FF2B5EF4-FFF2-40B4-BE49-F238E27FC236}">
                  <a16:creationId xmlns:a16="http://schemas.microsoft.com/office/drawing/2014/main" id="{8C86034C-D14B-47A8-9AA3-5A451E9BBB5A}"/>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577" name="Line 1421">
              <a:extLst>
                <a:ext uri="{FF2B5EF4-FFF2-40B4-BE49-F238E27FC236}">
                  <a16:creationId xmlns:a16="http://schemas.microsoft.com/office/drawing/2014/main" id="{B74D97CB-20C4-4B4E-96D4-F91195805369}"/>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84" name="Group 1422">
            <a:extLst>
              <a:ext uri="{FF2B5EF4-FFF2-40B4-BE49-F238E27FC236}">
                <a16:creationId xmlns:a16="http://schemas.microsoft.com/office/drawing/2014/main" id="{E75E1543-279D-49C9-BDC1-066BFBC7E896}"/>
              </a:ext>
            </a:extLst>
          </p:cNvPr>
          <p:cNvGrpSpPr>
            <a:grpSpLocks/>
          </p:cNvGrpSpPr>
          <p:nvPr/>
        </p:nvGrpSpPr>
        <p:grpSpPr bwMode="auto">
          <a:xfrm>
            <a:off x="7515226" y="4837114"/>
            <a:ext cx="619125" cy="242887"/>
            <a:chOff x="4650" y="1129"/>
            <a:chExt cx="246" cy="95"/>
          </a:xfrm>
        </p:grpSpPr>
        <p:sp>
          <p:nvSpPr>
            <p:cNvPr id="44564" name="Oval 407">
              <a:extLst>
                <a:ext uri="{FF2B5EF4-FFF2-40B4-BE49-F238E27FC236}">
                  <a16:creationId xmlns:a16="http://schemas.microsoft.com/office/drawing/2014/main" id="{0A63341F-7038-45EA-909B-E010E243CCD0}"/>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65" name="Rectangle 410">
              <a:extLst>
                <a:ext uri="{FF2B5EF4-FFF2-40B4-BE49-F238E27FC236}">
                  <a16:creationId xmlns:a16="http://schemas.microsoft.com/office/drawing/2014/main" id="{D1E462A8-BB66-4D6C-B532-2107B01CCE76}"/>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66" name="Oval 411">
              <a:extLst>
                <a:ext uri="{FF2B5EF4-FFF2-40B4-BE49-F238E27FC236}">
                  <a16:creationId xmlns:a16="http://schemas.microsoft.com/office/drawing/2014/main" id="{E685713B-5A0A-4721-982E-4D4D2DB9DBBD}"/>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67" name="Group 1426">
              <a:extLst>
                <a:ext uri="{FF2B5EF4-FFF2-40B4-BE49-F238E27FC236}">
                  <a16:creationId xmlns:a16="http://schemas.microsoft.com/office/drawing/2014/main" id="{6729BA1D-8589-4809-9160-C51A4B192E7C}"/>
                </a:ext>
              </a:extLst>
            </p:cNvPr>
            <p:cNvGrpSpPr>
              <a:grpSpLocks/>
            </p:cNvGrpSpPr>
            <p:nvPr/>
          </p:nvGrpSpPr>
          <p:grpSpPr bwMode="auto">
            <a:xfrm>
              <a:off x="4699" y="1145"/>
              <a:ext cx="138" cy="29"/>
              <a:chOff x="2468" y="1332"/>
              <a:chExt cx="310" cy="60"/>
            </a:xfrm>
          </p:grpSpPr>
          <p:sp>
            <p:nvSpPr>
              <p:cNvPr id="44570" name="Freeform 1427">
                <a:extLst>
                  <a:ext uri="{FF2B5EF4-FFF2-40B4-BE49-F238E27FC236}">
                    <a16:creationId xmlns:a16="http://schemas.microsoft.com/office/drawing/2014/main" id="{98A2F7BD-A39E-4624-88E9-044319B1E46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4571" name="Freeform 1428">
                <a:extLst>
                  <a:ext uri="{FF2B5EF4-FFF2-40B4-BE49-F238E27FC236}">
                    <a16:creationId xmlns:a16="http://schemas.microsoft.com/office/drawing/2014/main" id="{37DDCD9E-1983-41BA-AFCF-AF92F9BE8BEE}"/>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44568" name="Line 1429">
              <a:extLst>
                <a:ext uri="{FF2B5EF4-FFF2-40B4-BE49-F238E27FC236}">
                  <a16:creationId xmlns:a16="http://schemas.microsoft.com/office/drawing/2014/main" id="{03A7A92B-1425-4BDE-B93E-2C2B47B786BA}"/>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569" name="Line 1430">
              <a:extLst>
                <a:ext uri="{FF2B5EF4-FFF2-40B4-BE49-F238E27FC236}">
                  <a16:creationId xmlns:a16="http://schemas.microsoft.com/office/drawing/2014/main" id="{3C3439A8-731A-4A74-889A-51C00272CE0A}"/>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85" name="Group 1431">
            <a:extLst>
              <a:ext uri="{FF2B5EF4-FFF2-40B4-BE49-F238E27FC236}">
                <a16:creationId xmlns:a16="http://schemas.microsoft.com/office/drawing/2014/main" id="{1BF9A1A2-39FB-42DB-A1C4-5A8385027065}"/>
              </a:ext>
            </a:extLst>
          </p:cNvPr>
          <p:cNvGrpSpPr>
            <a:grpSpLocks/>
          </p:cNvGrpSpPr>
          <p:nvPr/>
        </p:nvGrpSpPr>
        <p:grpSpPr bwMode="auto">
          <a:xfrm>
            <a:off x="7321551" y="3629026"/>
            <a:ext cx="390525" cy="169863"/>
            <a:chOff x="4650" y="1129"/>
            <a:chExt cx="246" cy="95"/>
          </a:xfrm>
        </p:grpSpPr>
        <p:sp>
          <p:nvSpPr>
            <p:cNvPr id="44556" name="Oval 407">
              <a:extLst>
                <a:ext uri="{FF2B5EF4-FFF2-40B4-BE49-F238E27FC236}">
                  <a16:creationId xmlns:a16="http://schemas.microsoft.com/office/drawing/2014/main" id="{5183D8E5-6050-4644-927E-10867837AABE}"/>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57" name="Rectangle 410">
              <a:extLst>
                <a:ext uri="{FF2B5EF4-FFF2-40B4-BE49-F238E27FC236}">
                  <a16:creationId xmlns:a16="http://schemas.microsoft.com/office/drawing/2014/main" id="{FD9FAA35-60BC-4723-8EF3-51883720CB58}"/>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58" name="Oval 411">
              <a:extLst>
                <a:ext uri="{FF2B5EF4-FFF2-40B4-BE49-F238E27FC236}">
                  <a16:creationId xmlns:a16="http://schemas.microsoft.com/office/drawing/2014/main" id="{1716346F-8FAB-4C44-8130-D1E7EA5C57BF}"/>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59" name="Group 1435">
              <a:extLst>
                <a:ext uri="{FF2B5EF4-FFF2-40B4-BE49-F238E27FC236}">
                  <a16:creationId xmlns:a16="http://schemas.microsoft.com/office/drawing/2014/main" id="{FC20F5E1-8C8A-49B7-9F19-174ACB686A49}"/>
                </a:ext>
              </a:extLst>
            </p:cNvPr>
            <p:cNvGrpSpPr>
              <a:grpSpLocks/>
            </p:cNvGrpSpPr>
            <p:nvPr/>
          </p:nvGrpSpPr>
          <p:grpSpPr bwMode="auto">
            <a:xfrm>
              <a:off x="4699" y="1145"/>
              <a:ext cx="138" cy="29"/>
              <a:chOff x="2468" y="1332"/>
              <a:chExt cx="310" cy="60"/>
            </a:xfrm>
          </p:grpSpPr>
          <p:sp>
            <p:nvSpPr>
              <p:cNvPr id="44562" name="Freeform 1436">
                <a:extLst>
                  <a:ext uri="{FF2B5EF4-FFF2-40B4-BE49-F238E27FC236}">
                    <a16:creationId xmlns:a16="http://schemas.microsoft.com/office/drawing/2014/main" id="{0ADEF4C1-BFAE-42B7-A2F7-64AC359B13D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4563" name="Freeform 1437">
                <a:extLst>
                  <a:ext uri="{FF2B5EF4-FFF2-40B4-BE49-F238E27FC236}">
                    <a16:creationId xmlns:a16="http://schemas.microsoft.com/office/drawing/2014/main" id="{9B2B16E0-80C0-4984-A971-8804B41AC36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44560" name="Line 1438">
              <a:extLst>
                <a:ext uri="{FF2B5EF4-FFF2-40B4-BE49-F238E27FC236}">
                  <a16:creationId xmlns:a16="http://schemas.microsoft.com/office/drawing/2014/main" id="{71D04059-593E-4843-8F11-DCA92A09B648}"/>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561" name="Line 1439">
              <a:extLst>
                <a:ext uri="{FF2B5EF4-FFF2-40B4-BE49-F238E27FC236}">
                  <a16:creationId xmlns:a16="http://schemas.microsoft.com/office/drawing/2014/main" id="{EE9098E5-FA7C-4C30-AB3D-12024D5D40BF}"/>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86" name="Group 1440">
            <a:extLst>
              <a:ext uri="{FF2B5EF4-FFF2-40B4-BE49-F238E27FC236}">
                <a16:creationId xmlns:a16="http://schemas.microsoft.com/office/drawing/2014/main" id="{0F5C3C73-406C-4BA7-98A2-68703AF5073E}"/>
              </a:ext>
            </a:extLst>
          </p:cNvPr>
          <p:cNvGrpSpPr>
            <a:grpSpLocks/>
          </p:cNvGrpSpPr>
          <p:nvPr/>
        </p:nvGrpSpPr>
        <p:grpSpPr bwMode="auto">
          <a:xfrm>
            <a:off x="7621589" y="2476501"/>
            <a:ext cx="390525" cy="169863"/>
            <a:chOff x="4650" y="1129"/>
            <a:chExt cx="246" cy="95"/>
          </a:xfrm>
        </p:grpSpPr>
        <p:sp>
          <p:nvSpPr>
            <p:cNvPr id="44548" name="Oval 407">
              <a:extLst>
                <a:ext uri="{FF2B5EF4-FFF2-40B4-BE49-F238E27FC236}">
                  <a16:creationId xmlns:a16="http://schemas.microsoft.com/office/drawing/2014/main" id="{5DDF7866-3351-42B3-81A6-36A126393230}"/>
                </a:ext>
              </a:extLst>
            </p:cNvPr>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44549" name="Rectangle 410">
              <a:extLst>
                <a:ext uri="{FF2B5EF4-FFF2-40B4-BE49-F238E27FC236}">
                  <a16:creationId xmlns:a16="http://schemas.microsoft.com/office/drawing/2014/main" id="{0ACC1371-1C13-4CDE-A9EB-05528B3DE9C7}"/>
                </a:ext>
              </a:extLst>
            </p:cNvPr>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44550" name="Oval 411">
              <a:extLst>
                <a:ext uri="{FF2B5EF4-FFF2-40B4-BE49-F238E27FC236}">
                  <a16:creationId xmlns:a16="http://schemas.microsoft.com/office/drawing/2014/main" id="{DE07D562-E814-4D00-AB22-7E149D292991}"/>
                </a:ext>
              </a:extLst>
            </p:cNvPr>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44551" name="Group 1444">
              <a:extLst>
                <a:ext uri="{FF2B5EF4-FFF2-40B4-BE49-F238E27FC236}">
                  <a16:creationId xmlns:a16="http://schemas.microsoft.com/office/drawing/2014/main" id="{70FDA0A4-A0B4-43D1-A3F2-F6D1819FA3A1}"/>
                </a:ext>
              </a:extLst>
            </p:cNvPr>
            <p:cNvGrpSpPr>
              <a:grpSpLocks/>
            </p:cNvGrpSpPr>
            <p:nvPr/>
          </p:nvGrpSpPr>
          <p:grpSpPr bwMode="auto">
            <a:xfrm>
              <a:off x="4699" y="1145"/>
              <a:ext cx="138" cy="29"/>
              <a:chOff x="2468" y="1332"/>
              <a:chExt cx="310" cy="60"/>
            </a:xfrm>
          </p:grpSpPr>
          <p:sp>
            <p:nvSpPr>
              <p:cNvPr id="44554" name="Freeform 1445">
                <a:extLst>
                  <a:ext uri="{FF2B5EF4-FFF2-40B4-BE49-F238E27FC236}">
                    <a16:creationId xmlns:a16="http://schemas.microsoft.com/office/drawing/2014/main" id="{5EE44FE7-2D00-4005-9212-78D6D4FA510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4555" name="Freeform 1446">
                <a:extLst>
                  <a:ext uri="{FF2B5EF4-FFF2-40B4-BE49-F238E27FC236}">
                    <a16:creationId xmlns:a16="http://schemas.microsoft.com/office/drawing/2014/main" id="{04CF7393-433B-4914-BDA8-83D3C51A7E7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44552" name="Line 1447">
              <a:extLst>
                <a:ext uri="{FF2B5EF4-FFF2-40B4-BE49-F238E27FC236}">
                  <a16:creationId xmlns:a16="http://schemas.microsoft.com/office/drawing/2014/main" id="{33E6A5FC-5D6A-4383-B8D3-0396260BE8FA}"/>
                </a:ext>
              </a:extLst>
            </p:cNvPr>
            <p:cNvSpPr>
              <a:spLocks noChangeShapeType="1"/>
            </p:cNvSpPr>
            <p:nvPr/>
          </p:nvSpPr>
          <p:spPr bwMode="auto">
            <a:xfrm>
              <a:off x="4651" y="1158"/>
              <a:ext cx="0"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4553" name="Line 1448">
              <a:extLst>
                <a:ext uri="{FF2B5EF4-FFF2-40B4-BE49-F238E27FC236}">
                  <a16:creationId xmlns:a16="http://schemas.microsoft.com/office/drawing/2014/main" id="{A8850C5F-B5C4-4A12-8D69-D765713772DD}"/>
                </a:ext>
              </a:extLst>
            </p:cNvPr>
            <p:cNvSpPr>
              <a:spLocks noChangeShapeType="1"/>
            </p:cNvSpPr>
            <p:nvPr/>
          </p:nvSpPr>
          <p:spPr bwMode="auto">
            <a:xfrm>
              <a:off x="4894" y="1160"/>
              <a:ext cx="0" cy="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44087" name="Group 1449">
            <a:extLst>
              <a:ext uri="{FF2B5EF4-FFF2-40B4-BE49-F238E27FC236}">
                <a16:creationId xmlns:a16="http://schemas.microsoft.com/office/drawing/2014/main" id="{879206BE-B301-485E-A97C-4CCDD6A81864}"/>
              </a:ext>
            </a:extLst>
          </p:cNvPr>
          <p:cNvGrpSpPr>
            <a:grpSpLocks/>
          </p:cNvGrpSpPr>
          <p:nvPr/>
        </p:nvGrpSpPr>
        <p:grpSpPr bwMode="auto">
          <a:xfrm>
            <a:off x="6880226" y="3489326"/>
            <a:ext cx="506413" cy="352425"/>
            <a:chOff x="2967" y="478"/>
            <a:chExt cx="788" cy="625"/>
          </a:xfrm>
        </p:grpSpPr>
        <p:pic>
          <p:nvPicPr>
            <p:cNvPr id="44546" name="Picture 1450" descr="access_point_stylized_small">
              <a:extLst>
                <a:ext uri="{FF2B5EF4-FFF2-40B4-BE49-F238E27FC236}">
                  <a16:creationId xmlns:a16="http://schemas.microsoft.com/office/drawing/2014/main" id="{98690221-2100-4120-936A-ACEA744A00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547" name="Picture 1451" descr="antenna_radiation_stylized">
              <a:extLst>
                <a:ext uri="{FF2B5EF4-FFF2-40B4-BE49-F238E27FC236}">
                  <a16:creationId xmlns:a16="http://schemas.microsoft.com/office/drawing/2014/main" id="{9E97F8FD-80A7-429D-8C2C-C83E08BB48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88" name="Group 1452">
            <a:extLst>
              <a:ext uri="{FF2B5EF4-FFF2-40B4-BE49-F238E27FC236}">
                <a16:creationId xmlns:a16="http://schemas.microsoft.com/office/drawing/2014/main" id="{AA68560E-ABC2-4812-A3D5-0832271E8700}"/>
              </a:ext>
            </a:extLst>
          </p:cNvPr>
          <p:cNvGrpSpPr>
            <a:grpSpLocks/>
          </p:cNvGrpSpPr>
          <p:nvPr/>
        </p:nvGrpSpPr>
        <p:grpSpPr bwMode="auto">
          <a:xfrm>
            <a:off x="8401051" y="4992689"/>
            <a:ext cx="563563" cy="420687"/>
            <a:chOff x="2967" y="478"/>
            <a:chExt cx="788" cy="625"/>
          </a:xfrm>
        </p:grpSpPr>
        <p:pic>
          <p:nvPicPr>
            <p:cNvPr id="44544" name="Picture 1453" descr="access_point_stylized_small">
              <a:extLst>
                <a:ext uri="{FF2B5EF4-FFF2-40B4-BE49-F238E27FC236}">
                  <a16:creationId xmlns:a16="http://schemas.microsoft.com/office/drawing/2014/main" id="{F3EFB9D5-B181-4BB5-A084-F9CBCF2373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545" name="Picture 1454" descr="antenna_radiation_stylized">
              <a:extLst>
                <a:ext uri="{FF2B5EF4-FFF2-40B4-BE49-F238E27FC236}">
                  <a16:creationId xmlns:a16="http://schemas.microsoft.com/office/drawing/2014/main" id="{34D3C220-04E5-4EB1-AF28-11D334974C6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4089" name="Group 1455">
            <a:extLst>
              <a:ext uri="{FF2B5EF4-FFF2-40B4-BE49-F238E27FC236}">
                <a16:creationId xmlns:a16="http://schemas.microsoft.com/office/drawing/2014/main" id="{3338F6AC-FB23-469C-A300-E95493DC8437}"/>
              </a:ext>
            </a:extLst>
          </p:cNvPr>
          <p:cNvGrpSpPr>
            <a:grpSpLocks/>
          </p:cNvGrpSpPr>
          <p:nvPr/>
        </p:nvGrpSpPr>
        <p:grpSpPr bwMode="auto">
          <a:xfrm>
            <a:off x="7329488" y="1833564"/>
            <a:ext cx="457200" cy="631825"/>
            <a:chOff x="742" y="2409"/>
            <a:chExt cx="576" cy="881"/>
          </a:xfrm>
        </p:grpSpPr>
        <p:grpSp>
          <p:nvGrpSpPr>
            <p:cNvPr id="44526" name="Group 1456">
              <a:extLst>
                <a:ext uri="{FF2B5EF4-FFF2-40B4-BE49-F238E27FC236}">
                  <a16:creationId xmlns:a16="http://schemas.microsoft.com/office/drawing/2014/main" id="{8B3E07E6-1854-4B9A-AFA8-66C803EADB57}"/>
                </a:ext>
              </a:extLst>
            </p:cNvPr>
            <p:cNvGrpSpPr>
              <a:grpSpLocks/>
            </p:cNvGrpSpPr>
            <p:nvPr/>
          </p:nvGrpSpPr>
          <p:grpSpPr bwMode="auto">
            <a:xfrm>
              <a:off x="832" y="2643"/>
              <a:ext cx="376" cy="647"/>
              <a:chOff x="3130" y="3288"/>
              <a:chExt cx="410" cy="742"/>
            </a:xfrm>
          </p:grpSpPr>
          <p:sp>
            <p:nvSpPr>
              <p:cNvPr id="44529" name="Line 270">
                <a:extLst>
                  <a:ext uri="{FF2B5EF4-FFF2-40B4-BE49-F238E27FC236}">
                    <a16:creationId xmlns:a16="http://schemas.microsoft.com/office/drawing/2014/main" id="{9E4005CA-811D-4185-A161-8B8F0774E9A6}"/>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4530" name="Line 271">
                <a:extLst>
                  <a:ext uri="{FF2B5EF4-FFF2-40B4-BE49-F238E27FC236}">
                    <a16:creationId xmlns:a16="http://schemas.microsoft.com/office/drawing/2014/main" id="{91609993-556D-4D0B-807D-9628E5A80EAF}"/>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4531" name="Line 272">
                <a:extLst>
                  <a:ext uri="{FF2B5EF4-FFF2-40B4-BE49-F238E27FC236}">
                    <a16:creationId xmlns:a16="http://schemas.microsoft.com/office/drawing/2014/main" id="{3778F015-41DE-48C4-BC9A-D7D49304458D}"/>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4532" name="Line 273">
                <a:extLst>
                  <a:ext uri="{FF2B5EF4-FFF2-40B4-BE49-F238E27FC236}">
                    <a16:creationId xmlns:a16="http://schemas.microsoft.com/office/drawing/2014/main" id="{88352DAD-2BC3-4345-A92B-24B8576F08AB}"/>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4533" name="Line 274">
                <a:extLst>
                  <a:ext uri="{FF2B5EF4-FFF2-40B4-BE49-F238E27FC236}">
                    <a16:creationId xmlns:a16="http://schemas.microsoft.com/office/drawing/2014/main" id="{16466B82-F1A8-4AB1-902B-171B072D10C1}"/>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4534" name="Line 275">
                <a:extLst>
                  <a:ext uri="{FF2B5EF4-FFF2-40B4-BE49-F238E27FC236}">
                    <a16:creationId xmlns:a16="http://schemas.microsoft.com/office/drawing/2014/main" id="{65675393-338E-46F1-825F-A551E26F6A1B}"/>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4535" name="Line 276">
                <a:extLst>
                  <a:ext uri="{FF2B5EF4-FFF2-40B4-BE49-F238E27FC236}">
                    <a16:creationId xmlns:a16="http://schemas.microsoft.com/office/drawing/2014/main" id="{656572D9-4B33-415D-8CC3-E8AB0D6B848F}"/>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4536" name="Line 277">
                <a:extLst>
                  <a:ext uri="{FF2B5EF4-FFF2-40B4-BE49-F238E27FC236}">
                    <a16:creationId xmlns:a16="http://schemas.microsoft.com/office/drawing/2014/main" id="{0B101538-3100-472D-80C6-BDDFAB6056B4}"/>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4537" name="Line 278">
                <a:extLst>
                  <a:ext uri="{FF2B5EF4-FFF2-40B4-BE49-F238E27FC236}">
                    <a16:creationId xmlns:a16="http://schemas.microsoft.com/office/drawing/2014/main" id="{FE3E97F7-BFFC-4494-B59F-9B4B9C92918E}"/>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4538" name="Line 279">
                <a:extLst>
                  <a:ext uri="{FF2B5EF4-FFF2-40B4-BE49-F238E27FC236}">
                    <a16:creationId xmlns:a16="http://schemas.microsoft.com/office/drawing/2014/main" id="{B42B53B7-3936-4102-849D-BE3B956F1FA8}"/>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4539" name="Line 280">
                <a:extLst>
                  <a:ext uri="{FF2B5EF4-FFF2-40B4-BE49-F238E27FC236}">
                    <a16:creationId xmlns:a16="http://schemas.microsoft.com/office/drawing/2014/main" id="{D471D4DC-F317-475D-8F4F-5A8643B00F49}"/>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4540" name="Line 281">
                <a:extLst>
                  <a:ext uri="{FF2B5EF4-FFF2-40B4-BE49-F238E27FC236}">
                    <a16:creationId xmlns:a16="http://schemas.microsoft.com/office/drawing/2014/main" id="{6F394EEC-3398-40E1-8121-0A3CAA77969E}"/>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4541" name="Line 282">
                <a:extLst>
                  <a:ext uri="{FF2B5EF4-FFF2-40B4-BE49-F238E27FC236}">
                    <a16:creationId xmlns:a16="http://schemas.microsoft.com/office/drawing/2014/main" id="{47333D4F-3ABE-496D-866C-EF666D9FB9DE}"/>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4542" name="Line 283">
                <a:extLst>
                  <a:ext uri="{FF2B5EF4-FFF2-40B4-BE49-F238E27FC236}">
                    <a16:creationId xmlns:a16="http://schemas.microsoft.com/office/drawing/2014/main" id="{362E595C-9178-47F9-B883-AFDCCB65DB68}"/>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4543" name="Line 284">
                <a:extLst>
                  <a:ext uri="{FF2B5EF4-FFF2-40B4-BE49-F238E27FC236}">
                    <a16:creationId xmlns:a16="http://schemas.microsoft.com/office/drawing/2014/main" id="{191B3BA5-9A5D-43DC-9283-9B35A725AC8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pic>
          <p:nvPicPr>
            <p:cNvPr id="44527" name="Picture 1472" descr="cell_tower_radiation copy">
              <a:extLst>
                <a:ext uri="{FF2B5EF4-FFF2-40B4-BE49-F238E27FC236}">
                  <a16:creationId xmlns:a16="http://schemas.microsoft.com/office/drawing/2014/main" id="{9933244A-8B32-46E1-A963-A2B66C65B07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528" name="Oval 1473">
              <a:extLst>
                <a:ext uri="{FF2B5EF4-FFF2-40B4-BE49-F238E27FC236}">
                  <a16:creationId xmlns:a16="http://schemas.microsoft.com/office/drawing/2014/main" id="{A8649312-0B06-4451-B728-7A7341192F14}"/>
                </a:ext>
              </a:extLst>
            </p:cNvPr>
            <p:cNvSpPr>
              <a:spLocks noChangeArrowheads="1"/>
            </p:cNvSpPr>
            <p:nvPr/>
          </p:nvSpPr>
          <p:spPr bwMode="auto">
            <a:xfrm>
              <a:off x="986" y="2597"/>
              <a:ext cx="66" cy="69"/>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44090" name="Group 1474">
            <a:extLst>
              <a:ext uri="{FF2B5EF4-FFF2-40B4-BE49-F238E27FC236}">
                <a16:creationId xmlns:a16="http://schemas.microsoft.com/office/drawing/2014/main" id="{0D08071B-C442-449B-85BB-33F582E23F80}"/>
              </a:ext>
            </a:extLst>
          </p:cNvPr>
          <p:cNvGrpSpPr>
            <a:grpSpLocks/>
          </p:cNvGrpSpPr>
          <p:nvPr/>
        </p:nvGrpSpPr>
        <p:grpSpPr bwMode="auto">
          <a:xfrm>
            <a:off x="9509126" y="4991101"/>
            <a:ext cx="227013" cy="481013"/>
            <a:chOff x="4140" y="429"/>
            <a:chExt cx="1425" cy="2396"/>
          </a:xfrm>
        </p:grpSpPr>
        <p:sp>
          <p:nvSpPr>
            <p:cNvPr id="44494" name="Freeform 1475">
              <a:extLst>
                <a:ext uri="{FF2B5EF4-FFF2-40B4-BE49-F238E27FC236}">
                  <a16:creationId xmlns:a16="http://schemas.microsoft.com/office/drawing/2014/main" id="{F46DF168-7AAE-4D91-81A3-53AD5135A132}"/>
                </a:ext>
              </a:extLst>
            </p:cNvPr>
            <p:cNvSpPr>
              <a:spLocks/>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95" name="Rectangle 1476">
              <a:extLst>
                <a:ext uri="{FF2B5EF4-FFF2-40B4-BE49-F238E27FC236}">
                  <a16:creationId xmlns:a16="http://schemas.microsoft.com/office/drawing/2014/main" id="{26A6CD39-E748-49C6-A83A-D18544DD8A13}"/>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96" name="Freeform 1477">
              <a:extLst>
                <a:ext uri="{FF2B5EF4-FFF2-40B4-BE49-F238E27FC236}">
                  <a16:creationId xmlns:a16="http://schemas.microsoft.com/office/drawing/2014/main" id="{AF1ECEB0-4F25-4C6D-A380-82640C177285}"/>
                </a:ext>
              </a:extLst>
            </p:cNvPr>
            <p:cNvSpPr>
              <a:spLocks/>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97" name="Freeform 1478">
              <a:extLst>
                <a:ext uri="{FF2B5EF4-FFF2-40B4-BE49-F238E27FC236}">
                  <a16:creationId xmlns:a16="http://schemas.microsoft.com/office/drawing/2014/main" id="{64CBB593-D428-4C64-88A4-31D4714FAB90}"/>
                </a:ext>
              </a:extLst>
            </p:cNvPr>
            <p:cNvSpPr>
              <a:spLocks/>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98" name="Rectangle 1479">
              <a:extLst>
                <a:ext uri="{FF2B5EF4-FFF2-40B4-BE49-F238E27FC236}">
                  <a16:creationId xmlns:a16="http://schemas.microsoft.com/office/drawing/2014/main" id="{2E6A453B-E334-40A9-8552-1E024C9EFA59}"/>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499" name="Group 1480">
              <a:extLst>
                <a:ext uri="{FF2B5EF4-FFF2-40B4-BE49-F238E27FC236}">
                  <a16:creationId xmlns:a16="http://schemas.microsoft.com/office/drawing/2014/main" id="{256A75E0-5119-4BDA-9A68-4519BD860C39}"/>
                </a:ext>
              </a:extLst>
            </p:cNvPr>
            <p:cNvGrpSpPr>
              <a:grpSpLocks/>
            </p:cNvGrpSpPr>
            <p:nvPr/>
          </p:nvGrpSpPr>
          <p:grpSpPr bwMode="auto">
            <a:xfrm>
              <a:off x="4749" y="668"/>
              <a:ext cx="581" cy="145"/>
              <a:chOff x="614" y="2568"/>
              <a:chExt cx="725" cy="139"/>
            </a:xfrm>
          </p:grpSpPr>
          <p:sp>
            <p:nvSpPr>
              <p:cNvPr id="44524" name="AutoShape 1481">
                <a:extLst>
                  <a:ext uri="{FF2B5EF4-FFF2-40B4-BE49-F238E27FC236}">
                    <a16:creationId xmlns:a16="http://schemas.microsoft.com/office/drawing/2014/main" id="{AA9758BD-0957-4858-B0DD-D1064932089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25" name="AutoShape 1482">
                <a:extLst>
                  <a:ext uri="{FF2B5EF4-FFF2-40B4-BE49-F238E27FC236}">
                    <a16:creationId xmlns:a16="http://schemas.microsoft.com/office/drawing/2014/main" id="{C1B8CF22-0111-447D-BFC3-62B3A7FC7CC3}"/>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4500" name="Rectangle 1483">
              <a:extLst>
                <a:ext uri="{FF2B5EF4-FFF2-40B4-BE49-F238E27FC236}">
                  <a16:creationId xmlns:a16="http://schemas.microsoft.com/office/drawing/2014/main" id="{B8024B32-BA94-498B-A312-6B8C29F30D6E}"/>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501" name="Group 1484">
              <a:extLst>
                <a:ext uri="{FF2B5EF4-FFF2-40B4-BE49-F238E27FC236}">
                  <a16:creationId xmlns:a16="http://schemas.microsoft.com/office/drawing/2014/main" id="{8849CA79-F937-4731-B665-11C6113D0768}"/>
                </a:ext>
              </a:extLst>
            </p:cNvPr>
            <p:cNvGrpSpPr>
              <a:grpSpLocks/>
            </p:cNvGrpSpPr>
            <p:nvPr/>
          </p:nvGrpSpPr>
          <p:grpSpPr bwMode="auto">
            <a:xfrm>
              <a:off x="4747" y="994"/>
              <a:ext cx="581" cy="134"/>
              <a:chOff x="614" y="2568"/>
              <a:chExt cx="725" cy="139"/>
            </a:xfrm>
          </p:grpSpPr>
          <p:sp>
            <p:nvSpPr>
              <p:cNvPr id="44522" name="AutoShape 1485">
                <a:extLst>
                  <a:ext uri="{FF2B5EF4-FFF2-40B4-BE49-F238E27FC236}">
                    <a16:creationId xmlns:a16="http://schemas.microsoft.com/office/drawing/2014/main" id="{7208198B-EA89-4069-ACDE-CA4CCF7AA521}"/>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23" name="AutoShape 1486">
                <a:extLst>
                  <a:ext uri="{FF2B5EF4-FFF2-40B4-BE49-F238E27FC236}">
                    <a16:creationId xmlns:a16="http://schemas.microsoft.com/office/drawing/2014/main" id="{168D950E-6290-422D-A6D6-0DBB9A4F2C67}"/>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4502" name="Rectangle 1487">
              <a:extLst>
                <a:ext uri="{FF2B5EF4-FFF2-40B4-BE49-F238E27FC236}">
                  <a16:creationId xmlns:a16="http://schemas.microsoft.com/office/drawing/2014/main" id="{656930E3-2899-4E15-946A-FE4F68D5B3EB}"/>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03" name="Rectangle 1488">
              <a:extLst>
                <a:ext uri="{FF2B5EF4-FFF2-40B4-BE49-F238E27FC236}">
                  <a16:creationId xmlns:a16="http://schemas.microsoft.com/office/drawing/2014/main" id="{F2572F12-D9FE-4A0D-AA48-A9E6729A51DB}"/>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504" name="Group 1489">
              <a:extLst>
                <a:ext uri="{FF2B5EF4-FFF2-40B4-BE49-F238E27FC236}">
                  <a16:creationId xmlns:a16="http://schemas.microsoft.com/office/drawing/2014/main" id="{2D47E2E3-8703-4955-AAAB-CEA691C925CF}"/>
                </a:ext>
              </a:extLst>
            </p:cNvPr>
            <p:cNvGrpSpPr>
              <a:grpSpLocks/>
            </p:cNvGrpSpPr>
            <p:nvPr/>
          </p:nvGrpSpPr>
          <p:grpSpPr bwMode="auto">
            <a:xfrm>
              <a:off x="4735" y="1627"/>
              <a:ext cx="582" cy="151"/>
              <a:chOff x="614" y="2568"/>
              <a:chExt cx="725" cy="139"/>
            </a:xfrm>
          </p:grpSpPr>
          <p:sp>
            <p:nvSpPr>
              <p:cNvPr id="44520" name="AutoShape 1490">
                <a:extLst>
                  <a:ext uri="{FF2B5EF4-FFF2-40B4-BE49-F238E27FC236}">
                    <a16:creationId xmlns:a16="http://schemas.microsoft.com/office/drawing/2014/main" id="{1CF9444C-01FD-4F6D-BD46-4FC6E94D8C45}"/>
                  </a:ext>
                </a:extLst>
              </p:cNvPr>
              <p:cNvSpPr>
                <a:spLocks noChangeArrowheads="1"/>
              </p:cNvSpPr>
              <p:nvPr/>
            </p:nvSpPr>
            <p:spPr bwMode="auto">
              <a:xfrm>
                <a:off x="618" y="2579"/>
                <a:ext cx="720" cy="13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21" name="AutoShape 1491">
                <a:extLst>
                  <a:ext uri="{FF2B5EF4-FFF2-40B4-BE49-F238E27FC236}">
                    <a16:creationId xmlns:a16="http://schemas.microsoft.com/office/drawing/2014/main" id="{98932255-D574-42EC-913F-5F71DA65F7E0}"/>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4505" name="Freeform 1492">
              <a:extLst>
                <a:ext uri="{FF2B5EF4-FFF2-40B4-BE49-F238E27FC236}">
                  <a16:creationId xmlns:a16="http://schemas.microsoft.com/office/drawing/2014/main" id="{2EA2E0BE-D695-425E-840E-F3E834E44414}"/>
                </a:ext>
              </a:extLst>
            </p:cNvPr>
            <p:cNvSpPr>
              <a:spLocks/>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44506" name="Group 1493">
              <a:extLst>
                <a:ext uri="{FF2B5EF4-FFF2-40B4-BE49-F238E27FC236}">
                  <a16:creationId xmlns:a16="http://schemas.microsoft.com/office/drawing/2014/main" id="{CCDA1FB2-F58B-40B3-892F-1375E289AAC5}"/>
                </a:ext>
              </a:extLst>
            </p:cNvPr>
            <p:cNvGrpSpPr>
              <a:grpSpLocks/>
            </p:cNvGrpSpPr>
            <p:nvPr/>
          </p:nvGrpSpPr>
          <p:grpSpPr bwMode="auto">
            <a:xfrm>
              <a:off x="4739" y="1327"/>
              <a:ext cx="582" cy="139"/>
              <a:chOff x="614" y="2568"/>
              <a:chExt cx="725" cy="139"/>
            </a:xfrm>
          </p:grpSpPr>
          <p:sp>
            <p:nvSpPr>
              <p:cNvPr id="44518" name="AutoShape 1494">
                <a:extLst>
                  <a:ext uri="{FF2B5EF4-FFF2-40B4-BE49-F238E27FC236}">
                    <a16:creationId xmlns:a16="http://schemas.microsoft.com/office/drawing/2014/main" id="{3703ED4F-45CD-4E9B-B163-305ADBC17B2A}"/>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19" name="AutoShape 1495">
                <a:extLst>
                  <a:ext uri="{FF2B5EF4-FFF2-40B4-BE49-F238E27FC236}">
                    <a16:creationId xmlns:a16="http://schemas.microsoft.com/office/drawing/2014/main" id="{2D59247E-86CE-4813-B12D-E5C426F53CD6}"/>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4507" name="Rectangle 1496">
              <a:extLst>
                <a:ext uri="{FF2B5EF4-FFF2-40B4-BE49-F238E27FC236}">
                  <a16:creationId xmlns:a16="http://schemas.microsoft.com/office/drawing/2014/main" id="{5E5F4C1B-BE73-45F1-B196-C04D570D21A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08" name="Freeform 1497">
              <a:extLst>
                <a:ext uri="{FF2B5EF4-FFF2-40B4-BE49-F238E27FC236}">
                  <a16:creationId xmlns:a16="http://schemas.microsoft.com/office/drawing/2014/main" id="{80955CC0-F443-40D4-875C-A29B8B6C56BA}"/>
                </a:ext>
              </a:extLst>
            </p:cNvPr>
            <p:cNvSpPr>
              <a:spLocks/>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509" name="Freeform 1498">
              <a:extLst>
                <a:ext uri="{FF2B5EF4-FFF2-40B4-BE49-F238E27FC236}">
                  <a16:creationId xmlns:a16="http://schemas.microsoft.com/office/drawing/2014/main" id="{39120FB9-F039-4602-B091-09C048AD49A6}"/>
                </a:ext>
              </a:extLst>
            </p:cNvPr>
            <p:cNvSpPr>
              <a:spLocks/>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510" name="Oval 1499">
              <a:extLst>
                <a:ext uri="{FF2B5EF4-FFF2-40B4-BE49-F238E27FC236}">
                  <a16:creationId xmlns:a16="http://schemas.microsoft.com/office/drawing/2014/main" id="{775B4EB8-57FA-4926-88AC-40BBEF3C3558}"/>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11" name="Freeform 1500">
              <a:extLst>
                <a:ext uri="{FF2B5EF4-FFF2-40B4-BE49-F238E27FC236}">
                  <a16:creationId xmlns:a16="http://schemas.microsoft.com/office/drawing/2014/main" id="{60751AC0-4A97-42E8-BAD5-B43C9F2EDFD1}"/>
                </a:ext>
              </a:extLst>
            </p:cNvPr>
            <p:cNvSpPr>
              <a:spLocks/>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512" name="AutoShape 1501">
              <a:extLst>
                <a:ext uri="{FF2B5EF4-FFF2-40B4-BE49-F238E27FC236}">
                  <a16:creationId xmlns:a16="http://schemas.microsoft.com/office/drawing/2014/main" id="{AC3F56C7-6078-44F0-85D7-C833D9EC9823}"/>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13" name="AutoShape 1502">
              <a:extLst>
                <a:ext uri="{FF2B5EF4-FFF2-40B4-BE49-F238E27FC236}">
                  <a16:creationId xmlns:a16="http://schemas.microsoft.com/office/drawing/2014/main" id="{565B9038-5F25-4AD4-9B4D-7F96A2090D09}"/>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14" name="Oval 1503">
              <a:extLst>
                <a:ext uri="{FF2B5EF4-FFF2-40B4-BE49-F238E27FC236}">
                  <a16:creationId xmlns:a16="http://schemas.microsoft.com/office/drawing/2014/main" id="{074B31C5-B926-4AD5-8943-C85F886DA93D}"/>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15" name="Oval 1504">
              <a:extLst>
                <a:ext uri="{FF2B5EF4-FFF2-40B4-BE49-F238E27FC236}">
                  <a16:creationId xmlns:a16="http://schemas.microsoft.com/office/drawing/2014/main" id="{BE6614ED-54CA-4883-9BF0-D09C0F407F20}"/>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800">
                <a:solidFill>
                  <a:srgbClr val="FF0000"/>
                </a:solidFill>
                <a:cs typeface="Arial" panose="020B0604020202020204" pitchFamily="34" charset="0"/>
              </a:endParaRPr>
            </a:p>
          </p:txBody>
        </p:sp>
        <p:sp>
          <p:nvSpPr>
            <p:cNvPr id="44516" name="Oval 1505">
              <a:extLst>
                <a:ext uri="{FF2B5EF4-FFF2-40B4-BE49-F238E27FC236}">
                  <a16:creationId xmlns:a16="http://schemas.microsoft.com/office/drawing/2014/main" id="{83CD9FF9-1E8F-40C5-8832-601DE0B3DF48}"/>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517" name="Rectangle 1506">
              <a:extLst>
                <a:ext uri="{FF2B5EF4-FFF2-40B4-BE49-F238E27FC236}">
                  <a16:creationId xmlns:a16="http://schemas.microsoft.com/office/drawing/2014/main" id="{7FD0DFFE-7A31-498B-B88F-CD05A49C97B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44091" name="Group 1507">
            <a:extLst>
              <a:ext uri="{FF2B5EF4-FFF2-40B4-BE49-F238E27FC236}">
                <a16:creationId xmlns:a16="http://schemas.microsoft.com/office/drawing/2014/main" id="{3FF8FABD-7131-473B-9E7E-E9AB836F37A1}"/>
              </a:ext>
            </a:extLst>
          </p:cNvPr>
          <p:cNvGrpSpPr>
            <a:grpSpLocks/>
          </p:cNvGrpSpPr>
          <p:nvPr/>
        </p:nvGrpSpPr>
        <p:grpSpPr bwMode="auto">
          <a:xfrm>
            <a:off x="9193213" y="5292726"/>
            <a:ext cx="227012" cy="481013"/>
            <a:chOff x="4140" y="429"/>
            <a:chExt cx="1425" cy="2396"/>
          </a:xfrm>
        </p:grpSpPr>
        <p:sp>
          <p:nvSpPr>
            <p:cNvPr id="44462" name="Freeform 1508">
              <a:extLst>
                <a:ext uri="{FF2B5EF4-FFF2-40B4-BE49-F238E27FC236}">
                  <a16:creationId xmlns:a16="http://schemas.microsoft.com/office/drawing/2014/main" id="{6615DBE0-31BE-433A-8855-1EDFFCC9F832}"/>
                </a:ext>
              </a:extLst>
            </p:cNvPr>
            <p:cNvSpPr>
              <a:spLocks/>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63" name="Rectangle 1509">
              <a:extLst>
                <a:ext uri="{FF2B5EF4-FFF2-40B4-BE49-F238E27FC236}">
                  <a16:creationId xmlns:a16="http://schemas.microsoft.com/office/drawing/2014/main" id="{0F1D8558-DBBE-4127-975F-453DF1FD52C9}"/>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64" name="Freeform 1510">
              <a:extLst>
                <a:ext uri="{FF2B5EF4-FFF2-40B4-BE49-F238E27FC236}">
                  <a16:creationId xmlns:a16="http://schemas.microsoft.com/office/drawing/2014/main" id="{C88CC233-305F-4CFE-8109-BCD9B0C23060}"/>
                </a:ext>
              </a:extLst>
            </p:cNvPr>
            <p:cNvSpPr>
              <a:spLocks/>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65" name="Freeform 1511">
              <a:extLst>
                <a:ext uri="{FF2B5EF4-FFF2-40B4-BE49-F238E27FC236}">
                  <a16:creationId xmlns:a16="http://schemas.microsoft.com/office/drawing/2014/main" id="{DF07901A-88AC-4D4D-B23A-E734B5F7C05A}"/>
                </a:ext>
              </a:extLst>
            </p:cNvPr>
            <p:cNvSpPr>
              <a:spLocks/>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66" name="Rectangle 1512">
              <a:extLst>
                <a:ext uri="{FF2B5EF4-FFF2-40B4-BE49-F238E27FC236}">
                  <a16:creationId xmlns:a16="http://schemas.microsoft.com/office/drawing/2014/main" id="{C731809A-6EF6-4372-9D1E-4098AF7F00C2}"/>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467" name="Group 1513">
              <a:extLst>
                <a:ext uri="{FF2B5EF4-FFF2-40B4-BE49-F238E27FC236}">
                  <a16:creationId xmlns:a16="http://schemas.microsoft.com/office/drawing/2014/main" id="{03727D24-CBD5-4ACA-BE8B-34C712CDDF46}"/>
                </a:ext>
              </a:extLst>
            </p:cNvPr>
            <p:cNvGrpSpPr>
              <a:grpSpLocks/>
            </p:cNvGrpSpPr>
            <p:nvPr/>
          </p:nvGrpSpPr>
          <p:grpSpPr bwMode="auto">
            <a:xfrm>
              <a:off x="4749" y="668"/>
              <a:ext cx="581" cy="145"/>
              <a:chOff x="614" y="2568"/>
              <a:chExt cx="725" cy="139"/>
            </a:xfrm>
          </p:grpSpPr>
          <p:sp>
            <p:nvSpPr>
              <p:cNvPr id="44492" name="AutoShape 1514">
                <a:extLst>
                  <a:ext uri="{FF2B5EF4-FFF2-40B4-BE49-F238E27FC236}">
                    <a16:creationId xmlns:a16="http://schemas.microsoft.com/office/drawing/2014/main" id="{2FCBC4E1-FB94-4582-932D-6BF196625F0E}"/>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93" name="AutoShape 1515">
                <a:extLst>
                  <a:ext uri="{FF2B5EF4-FFF2-40B4-BE49-F238E27FC236}">
                    <a16:creationId xmlns:a16="http://schemas.microsoft.com/office/drawing/2014/main" id="{7C850897-0713-4E1B-BA28-E95523978F82}"/>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4468" name="Rectangle 1516">
              <a:extLst>
                <a:ext uri="{FF2B5EF4-FFF2-40B4-BE49-F238E27FC236}">
                  <a16:creationId xmlns:a16="http://schemas.microsoft.com/office/drawing/2014/main" id="{E80579B3-A653-4E22-B43B-B4BD2DF0779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469" name="Group 1517">
              <a:extLst>
                <a:ext uri="{FF2B5EF4-FFF2-40B4-BE49-F238E27FC236}">
                  <a16:creationId xmlns:a16="http://schemas.microsoft.com/office/drawing/2014/main" id="{8DAA80C8-E78F-477A-BAB1-D832C38FD410}"/>
                </a:ext>
              </a:extLst>
            </p:cNvPr>
            <p:cNvGrpSpPr>
              <a:grpSpLocks/>
            </p:cNvGrpSpPr>
            <p:nvPr/>
          </p:nvGrpSpPr>
          <p:grpSpPr bwMode="auto">
            <a:xfrm>
              <a:off x="4747" y="994"/>
              <a:ext cx="581" cy="134"/>
              <a:chOff x="614" y="2568"/>
              <a:chExt cx="725" cy="139"/>
            </a:xfrm>
          </p:grpSpPr>
          <p:sp>
            <p:nvSpPr>
              <p:cNvPr id="44490" name="AutoShape 1518">
                <a:extLst>
                  <a:ext uri="{FF2B5EF4-FFF2-40B4-BE49-F238E27FC236}">
                    <a16:creationId xmlns:a16="http://schemas.microsoft.com/office/drawing/2014/main" id="{F770A610-3F83-453D-9C5E-71A1D7F5CBC8}"/>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91" name="AutoShape 1519">
                <a:extLst>
                  <a:ext uri="{FF2B5EF4-FFF2-40B4-BE49-F238E27FC236}">
                    <a16:creationId xmlns:a16="http://schemas.microsoft.com/office/drawing/2014/main" id="{C14204F4-87A4-47C2-A3E5-35C1B629F989}"/>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4470" name="Rectangle 1520">
              <a:extLst>
                <a:ext uri="{FF2B5EF4-FFF2-40B4-BE49-F238E27FC236}">
                  <a16:creationId xmlns:a16="http://schemas.microsoft.com/office/drawing/2014/main" id="{257A9E6E-F4CD-4F49-AAB8-66341D203CFD}"/>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71" name="Rectangle 1521">
              <a:extLst>
                <a:ext uri="{FF2B5EF4-FFF2-40B4-BE49-F238E27FC236}">
                  <a16:creationId xmlns:a16="http://schemas.microsoft.com/office/drawing/2014/main" id="{1B204358-31EE-4BF5-99CF-C754B564A858}"/>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472" name="Group 1522">
              <a:extLst>
                <a:ext uri="{FF2B5EF4-FFF2-40B4-BE49-F238E27FC236}">
                  <a16:creationId xmlns:a16="http://schemas.microsoft.com/office/drawing/2014/main" id="{989951A3-BDBA-4CEA-8E29-0793CF8A7993}"/>
                </a:ext>
              </a:extLst>
            </p:cNvPr>
            <p:cNvGrpSpPr>
              <a:grpSpLocks/>
            </p:cNvGrpSpPr>
            <p:nvPr/>
          </p:nvGrpSpPr>
          <p:grpSpPr bwMode="auto">
            <a:xfrm>
              <a:off x="4735" y="1627"/>
              <a:ext cx="582" cy="151"/>
              <a:chOff x="614" y="2568"/>
              <a:chExt cx="725" cy="139"/>
            </a:xfrm>
          </p:grpSpPr>
          <p:sp>
            <p:nvSpPr>
              <p:cNvPr id="44488" name="AutoShape 1523">
                <a:extLst>
                  <a:ext uri="{FF2B5EF4-FFF2-40B4-BE49-F238E27FC236}">
                    <a16:creationId xmlns:a16="http://schemas.microsoft.com/office/drawing/2014/main" id="{0F8CAFC6-79EF-4484-BD35-553F523A5682}"/>
                  </a:ext>
                </a:extLst>
              </p:cNvPr>
              <p:cNvSpPr>
                <a:spLocks noChangeArrowheads="1"/>
              </p:cNvSpPr>
              <p:nvPr/>
            </p:nvSpPr>
            <p:spPr bwMode="auto">
              <a:xfrm>
                <a:off x="618" y="2579"/>
                <a:ext cx="720" cy="131"/>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89" name="AutoShape 1524">
                <a:extLst>
                  <a:ext uri="{FF2B5EF4-FFF2-40B4-BE49-F238E27FC236}">
                    <a16:creationId xmlns:a16="http://schemas.microsoft.com/office/drawing/2014/main" id="{5B8CDA39-C3F5-4182-933B-DFFC6C14B8CA}"/>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4473" name="Freeform 1525">
              <a:extLst>
                <a:ext uri="{FF2B5EF4-FFF2-40B4-BE49-F238E27FC236}">
                  <a16:creationId xmlns:a16="http://schemas.microsoft.com/office/drawing/2014/main" id="{6836D0B4-7DCE-482D-A2C4-A35EC895B5F7}"/>
                </a:ext>
              </a:extLst>
            </p:cNvPr>
            <p:cNvSpPr>
              <a:spLocks/>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44474" name="Group 1526">
              <a:extLst>
                <a:ext uri="{FF2B5EF4-FFF2-40B4-BE49-F238E27FC236}">
                  <a16:creationId xmlns:a16="http://schemas.microsoft.com/office/drawing/2014/main" id="{14F37EDB-3D83-483C-B211-59D6E599D481}"/>
                </a:ext>
              </a:extLst>
            </p:cNvPr>
            <p:cNvGrpSpPr>
              <a:grpSpLocks/>
            </p:cNvGrpSpPr>
            <p:nvPr/>
          </p:nvGrpSpPr>
          <p:grpSpPr bwMode="auto">
            <a:xfrm>
              <a:off x="4739" y="1327"/>
              <a:ext cx="582" cy="139"/>
              <a:chOff x="614" y="2568"/>
              <a:chExt cx="725" cy="139"/>
            </a:xfrm>
          </p:grpSpPr>
          <p:sp>
            <p:nvSpPr>
              <p:cNvPr id="44486" name="AutoShape 1527">
                <a:extLst>
                  <a:ext uri="{FF2B5EF4-FFF2-40B4-BE49-F238E27FC236}">
                    <a16:creationId xmlns:a16="http://schemas.microsoft.com/office/drawing/2014/main" id="{6EF26235-A369-4304-AC13-44727C0D1BE2}"/>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87" name="AutoShape 1528">
                <a:extLst>
                  <a:ext uri="{FF2B5EF4-FFF2-40B4-BE49-F238E27FC236}">
                    <a16:creationId xmlns:a16="http://schemas.microsoft.com/office/drawing/2014/main" id="{6781D27C-91F0-4DCB-926D-2D3838D5509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44475" name="Rectangle 1529">
              <a:extLst>
                <a:ext uri="{FF2B5EF4-FFF2-40B4-BE49-F238E27FC236}">
                  <a16:creationId xmlns:a16="http://schemas.microsoft.com/office/drawing/2014/main" id="{25631AC8-3338-40EE-B329-1E3182CB66F5}"/>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76" name="Freeform 1530">
              <a:extLst>
                <a:ext uri="{FF2B5EF4-FFF2-40B4-BE49-F238E27FC236}">
                  <a16:creationId xmlns:a16="http://schemas.microsoft.com/office/drawing/2014/main" id="{7D9233F3-E890-47B6-87C9-E289028E8E74}"/>
                </a:ext>
              </a:extLst>
            </p:cNvPr>
            <p:cNvSpPr>
              <a:spLocks/>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77" name="Freeform 1531">
              <a:extLst>
                <a:ext uri="{FF2B5EF4-FFF2-40B4-BE49-F238E27FC236}">
                  <a16:creationId xmlns:a16="http://schemas.microsoft.com/office/drawing/2014/main" id="{13AB585A-06C6-43BC-A068-D1AB237EBDB1}"/>
                </a:ext>
              </a:extLst>
            </p:cNvPr>
            <p:cNvSpPr>
              <a:spLocks/>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78" name="Oval 1532">
              <a:extLst>
                <a:ext uri="{FF2B5EF4-FFF2-40B4-BE49-F238E27FC236}">
                  <a16:creationId xmlns:a16="http://schemas.microsoft.com/office/drawing/2014/main" id="{2CC27B29-63F1-45A6-99B2-2FACEF630BF2}"/>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79" name="Freeform 1533">
              <a:extLst>
                <a:ext uri="{FF2B5EF4-FFF2-40B4-BE49-F238E27FC236}">
                  <a16:creationId xmlns:a16="http://schemas.microsoft.com/office/drawing/2014/main" id="{E049DDAD-DE59-4D55-BBC3-E272E4DF64F4}"/>
                </a:ext>
              </a:extLst>
            </p:cNvPr>
            <p:cNvSpPr>
              <a:spLocks/>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80" name="AutoShape 1534">
              <a:extLst>
                <a:ext uri="{FF2B5EF4-FFF2-40B4-BE49-F238E27FC236}">
                  <a16:creationId xmlns:a16="http://schemas.microsoft.com/office/drawing/2014/main" id="{0757E0C6-18AB-4F49-83D2-CAE428600D43}"/>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81" name="AutoShape 1535">
              <a:extLst>
                <a:ext uri="{FF2B5EF4-FFF2-40B4-BE49-F238E27FC236}">
                  <a16:creationId xmlns:a16="http://schemas.microsoft.com/office/drawing/2014/main" id="{78C8C677-2CF2-4324-87F0-E662C4A219F9}"/>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82" name="Oval 1536">
              <a:extLst>
                <a:ext uri="{FF2B5EF4-FFF2-40B4-BE49-F238E27FC236}">
                  <a16:creationId xmlns:a16="http://schemas.microsoft.com/office/drawing/2014/main" id="{E3C78608-C12D-4620-8B09-61F26859B4A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83" name="Oval 1537">
              <a:extLst>
                <a:ext uri="{FF2B5EF4-FFF2-40B4-BE49-F238E27FC236}">
                  <a16:creationId xmlns:a16="http://schemas.microsoft.com/office/drawing/2014/main" id="{D2B4DE9D-6EB7-4018-9174-7FAAF5FD2175}"/>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800">
                <a:solidFill>
                  <a:srgbClr val="FF0000"/>
                </a:solidFill>
                <a:cs typeface="Arial" panose="020B0604020202020204" pitchFamily="34" charset="0"/>
              </a:endParaRPr>
            </a:p>
          </p:txBody>
        </p:sp>
        <p:sp>
          <p:nvSpPr>
            <p:cNvPr id="44484" name="Oval 1538">
              <a:extLst>
                <a:ext uri="{FF2B5EF4-FFF2-40B4-BE49-F238E27FC236}">
                  <a16:creationId xmlns:a16="http://schemas.microsoft.com/office/drawing/2014/main" id="{DD66B2FD-C5E5-4483-955E-AF683EB4416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485" name="Rectangle 1539">
              <a:extLst>
                <a:ext uri="{FF2B5EF4-FFF2-40B4-BE49-F238E27FC236}">
                  <a16:creationId xmlns:a16="http://schemas.microsoft.com/office/drawing/2014/main" id="{7D29F217-E004-4A25-8B8A-10B51117B60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44092" name="Group 1540">
            <a:extLst>
              <a:ext uri="{FF2B5EF4-FFF2-40B4-BE49-F238E27FC236}">
                <a16:creationId xmlns:a16="http://schemas.microsoft.com/office/drawing/2014/main" id="{CC3174E6-33E6-4961-BD8C-A26D26F331D6}"/>
              </a:ext>
            </a:extLst>
          </p:cNvPr>
          <p:cNvGrpSpPr>
            <a:grpSpLocks/>
          </p:cNvGrpSpPr>
          <p:nvPr/>
        </p:nvGrpSpPr>
        <p:grpSpPr bwMode="auto">
          <a:xfrm>
            <a:off x="6570664" y="2032000"/>
            <a:ext cx="534987" cy="407988"/>
            <a:chOff x="877" y="1008"/>
            <a:chExt cx="2747" cy="2591"/>
          </a:xfrm>
        </p:grpSpPr>
        <p:pic>
          <p:nvPicPr>
            <p:cNvPr id="44439" name="Picture 1541" descr="antenna_stylized">
              <a:extLst>
                <a:ext uri="{FF2B5EF4-FFF2-40B4-BE49-F238E27FC236}">
                  <a16:creationId xmlns:a16="http://schemas.microsoft.com/office/drawing/2014/main" id="{406B45D4-1F2D-4538-A027-30DF27BBB61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440" name="Picture 1542" descr="laptop_keyboard">
              <a:extLst>
                <a:ext uri="{FF2B5EF4-FFF2-40B4-BE49-F238E27FC236}">
                  <a16:creationId xmlns:a16="http://schemas.microsoft.com/office/drawing/2014/main" id="{AAAA94EF-D63C-46C3-8857-87BFA6E32E7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441" name="Freeform 1543">
              <a:extLst>
                <a:ext uri="{FF2B5EF4-FFF2-40B4-BE49-F238E27FC236}">
                  <a16:creationId xmlns:a16="http://schemas.microsoft.com/office/drawing/2014/main" id="{1EBA25A7-EFAF-4C34-8B9F-30914BDADD9A}"/>
                </a:ext>
              </a:extLst>
            </p:cNvPr>
            <p:cNvSpPr>
              <a:spLocks/>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N"/>
            </a:p>
          </p:txBody>
        </p:sp>
        <p:pic>
          <p:nvPicPr>
            <p:cNvPr id="44442" name="Picture 1544" descr="screen">
              <a:extLst>
                <a:ext uri="{FF2B5EF4-FFF2-40B4-BE49-F238E27FC236}">
                  <a16:creationId xmlns:a16="http://schemas.microsoft.com/office/drawing/2014/main" id="{172E3E08-2C07-4889-B1AB-FDC40405595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443" name="Freeform 1545">
              <a:extLst>
                <a:ext uri="{FF2B5EF4-FFF2-40B4-BE49-F238E27FC236}">
                  <a16:creationId xmlns:a16="http://schemas.microsoft.com/office/drawing/2014/main" id="{2BE5E2B5-D91B-42A8-A288-1A2DDFD84582}"/>
                </a:ext>
              </a:extLst>
            </p:cNvPr>
            <p:cNvSpPr>
              <a:spLocks/>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44" name="Freeform 1546">
              <a:extLst>
                <a:ext uri="{FF2B5EF4-FFF2-40B4-BE49-F238E27FC236}">
                  <a16:creationId xmlns:a16="http://schemas.microsoft.com/office/drawing/2014/main" id="{D1B372D9-BB94-4DA4-9B46-132C8A0640CE}"/>
                </a:ext>
              </a:extLst>
            </p:cNvPr>
            <p:cNvSpPr>
              <a:spLocks/>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45" name="Freeform 1547">
              <a:extLst>
                <a:ext uri="{FF2B5EF4-FFF2-40B4-BE49-F238E27FC236}">
                  <a16:creationId xmlns:a16="http://schemas.microsoft.com/office/drawing/2014/main" id="{21BCF22F-A224-40E7-9532-7F63053CC85A}"/>
                </a:ext>
              </a:extLst>
            </p:cNvPr>
            <p:cNvSpPr>
              <a:spLocks/>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46" name="Freeform 1548">
              <a:extLst>
                <a:ext uri="{FF2B5EF4-FFF2-40B4-BE49-F238E27FC236}">
                  <a16:creationId xmlns:a16="http://schemas.microsoft.com/office/drawing/2014/main" id="{DB2AB326-3101-4A52-94B2-D0730CA9B99D}"/>
                </a:ext>
              </a:extLst>
            </p:cNvPr>
            <p:cNvSpPr>
              <a:spLocks/>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47" name="Freeform 1549">
              <a:extLst>
                <a:ext uri="{FF2B5EF4-FFF2-40B4-BE49-F238E27FC236}">
                  <a16:creationId xmlns:a16="http://schemas.microsoft.com/office/drawing/2014/main" id="{0948EF24-B212-43E3-BDF1-7FBFB699258B}"/>
                </a:ext>
              </a:extLst>
            </p:cNvPr>
            <p:cNvSpPr>
              <a:spLocks/>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48" name="Freeform 1550">
              <a:extLst>
                <a:ext uri="{FF2B5EF4-FFF2-40B4-BE49-F238E27FC236}">
                  <a16:creationId xmlns:a16="http://schemas.microsoft.com/office/drawing/2014/main" id="{79F80694-D6C9-4467-A8C6-9FD74AAAB771}"/>
                </a:ext>
              </a:extLst>
            </p:cNvPr>
            <p:cNvSpPr>
              <a:spLocks/>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44449" name="Group 1551">
              <a:extLst>
                <a:ext uri="{FF2B5EF4-FFF2-40B4-BE49-F238E27FC236}">
                  <a16:creationId xmlns:a16="http://schemas.microsoft.com/office/drawing/2014/main" id="{9E225039-47A8-4249-954C-338436561630}"/>
                </a:ext>
              </a:extLst>
            </p:cNvPr>
            <p:cNvGrpSpPr>
              <a:grpSpLocks/>
            </p:cNvGrpSpPr>
            <p:nvPr/>
          </p:nvGrpSpPr>
          <p:grpSpPr bwMode="auto">
            <a:xfrm>
              <a:off x="1709" y="3008"/>
              <a:ext cx="507" cy="234"/>
              <a:chOff x="1740" y="2642"/>
              <a:chExt cx="752" cy="327"/>
            </a:xfrm>
          </p:grpSpPr>
          <p:sp>
            <p:nvSpPr>
              <p:cNvPr id="44456" name="Freeform 1552">
                <a:extLst>
                  <a:ext uri="{FF2B5EF4-FFF2-40B4-BE49-F238E27FC236}">
                    <a16:creationId xmlns:a16="http://schemas.microsoft.com/office/drawing/2014/main" id="{88DB402E-D671-47C9-BAF6-A0BFA71D3CA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57" name="Freeform 1553">
                <a:extLst>
                  <a:ext uri="{FF2B5EF4-FFF2-40B4-BE49-F238E27FC236}">
                    <a16:creationId xmlns:a16="http://schemas.microsoft.com/office/drawing/2014/main" id="{0C301D06-233A-41C2-B240-C9A50264F44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58" name="Freeform 1554">
                <a:extLst>
                  <a:ext uri="{FF2B5EF4-FFF2-40B4-BE49-F238E27FC236}">
                    <a16:creationId xmlns:a16="http://schemas.microsoft.com/office/drawing/2014/main" id="{C8649B24-10E3-4467-B03B-822610BADD31}"/>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59" name="Freeform 1555">
                <a:extLst>
                  <a:ext uri="{FF2B5EF4-FFF2-40B4-BE49-F238E27FC236}">
                    <a16:creationId xmlns:a16="http://schemas.microsoft.com/office/drawing/2014/main" id="{7CB7EEC4-1E56-4113-BA9E-13DE56F1842B}"/>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60" name="Freeform 1556">
                <a:extLst>
                  <a:ext uri="{FF2B5EF4-FFF2-40B4-BE49-F238E27FC236}">
                    <a16:creationId xmlns:a16="http://schemas.microsoft.com/office/drawing/2014/main" id="{879B3B12-2ACE-4DB5-9A21-63B160B1DF3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61" name="Freeform 1557">
                <a:extLst>
                  <a:ext uri="{FF2B5EF4-FFF2-40B4-BE49-F238E27FC236}">
                    <a16:creationId xmlns:a16="http://schemas.microsoft.com/office/drawing/2014/main" id="{C0247A58-308B-47CD-9D7D-C6FB830BC58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44450" name="Freeform 1558">
              <a:extLst>
                <a:ext uri="{FF2B5EF4-FFF2-40B4-BE49-F238E27FC236}">
                  <a16:creationId xmlns:a16="http://schemas.microsoft.com/office/drawing/2014/main" id="{98A800C7-2B56-42B1-8187-629AED8E058E}"/>
                </a:ext>
              </a:extLst>
            </p:cNvPr>
            <p:cNvSpPr>
              <a:spLocks/>
            </p:cNvSpPr>
            <p:nvPr/>
          </p:nvSpPr>
          <p:spPr bwMode="auto">
            <a:xfrm>
              <a:off x="2577" y="3043"/>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51" name="Freeform 1559">
              <a:extLst>
                <a:ext uri="{FF2B5EF4-FFF2-40B4-BE49-F238E27FC236}">
                  <a16:creationId xmlns:a16="http://schemas.microsoft.com/office/drawing/2014/main" id="{94E098ED-3AB5-4D02-9259-0C0F7A2BDE25}"/>
                </a:ext>
              </a:extLst>
            </p:cNvPr>
            <p:cNvSpPr>
              <a:spLocks/>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52" name="Freeform 1560">
              <a:extLst>
                <a:ext uri="{FF2B5EF4-FFF2-40B4-BE49-F238E27FC236}">
                  <a16:creationId xmlns:a16="http://schemas.microsoft.com/office/drawing/2014/main" id="{4FA48371-33FB-41C5-937A-F513146D135F}"/>
                </a:ext>
              </a:extLst>
            </p:cNvPr>
            <p:cNvSpPr>
              <a:spLocks/>
            </p:cNvSpPr>
            <p:nvPr/>
          </p:nvSpPr>
          <p:spPr bwMode="auto">
            <a:xfrm>
              <a:off x="1011"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53" name="Freeform 1561">
              <a:extLst>
                <a:ext uri="{FF2B5EF4-FFF2-40B4-BE49-F238E27FC236}">
                  <a16:creationId xmlns:a16="http://schemas.microsoft.com/office/drawing/2014/main" id="{71D344FC-BBD8-4E69-BCDD-7425BE0EF2AB}"/>
                </a:ext>
              </a:extLst>
            </p:cNvPr>
            <p:cNvSpPr>
              <a:spLocks/>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54" name="Freeform 1562">
              <a:extLst>
                <a:ext uri="{FF2B5EF4-FFF2-40B4-BE49-F238E27FC236}">
                  <a16:creationId xmlns:a16="http://schemas.microsoft.com/office/drawing/2014/main" id="{C5996E51-4636-41BE-BDF9-F1FEAE511B98}"/>
                </a:ext>
              </a:extLst>
            </p:cNvPr>
            <p:cNvSpPr>
              <a:spLocks/>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55" name="Freeform 1563">
              <a:extLst>
                <a:ext uri="{FF2B5EF4-FFF2-40B4-BE49-F238E27FC236}">
                  <a16:creationId xmlns:a16="http://schemas.microsoft.com/office/drawing/2014/main" id="{3B1483FE-790B-4C68-9CDF-225C62CC0F70}"/>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44093" name="Group 1564">
            <a:extLst>
              <a:ext uri="{FF2B5EF4-FFF2-40B4-BE49-F238E27FC236}">
                <a16:creationId xmlns:a16="http://schemas.microsoft.com/office/drawing/2014/main" id="{F0E4AB05-82A1-4377-8481-43954053B8A0}"/>
              </a:ext>
            </a:extLst>
          </p:cNvPr>
          <p:cNvGrpSpPr>
            <a:grpSpLocks/>
          </p:cNvGrpSpPr>
          <p:nvPr/>
        </p:nvGrpSpPr>
        <p:grpSpPr bwMode="auto">
          <a:xfrm>
            <a:off x="8140701" y="5475289"/>
            <a:ext cx="474663" cy="407987"/>
            <a:chOff x="877" y="1008"/>
            <a:chExt cx="2747" cy="2591"/>
          </a:xfrm>
        </p:grpSpPr>
        <p:pic>
          <p:nvPicPr>
            <p:cNvPr id="44416" name="Picture 1565" descr="antenna_stylized">
              <a:extLst>
                <a:ext uri="{FF2B5EF4-FFF2-40B4-BE49-F238E27FC236}">
                  <a16:creationId xmlns:a16="http://schemas.microsoft.com/office/drawing/2014/main" id="{DD8E0A44-EF4D-4D1B-8406-2319D3AA273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417" name="Picture 1566" descr="laptop_keyboard">
              <a:extLst>
                <a:ext uri="{FF2B5EF4-FFF2-40B4-BE49-F238E27FC236}">
                  <a16:creationId xmlns:a16="http://schemas.microsoft.com/office/drawing/2014/main" id="{AA537B1E-F46E-4350-8E03-04335D42D71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418" name="Freeform 1567">
              <a:extLst>
                <a:ext uri="{FF2B5EF4-FFF2-40B4-BE49-F238E27FC236}">
                  <a16:creationId xmlns:a16="http://schemas.microsoft.com/office/drawing/2014/main" id="{EF878045-C2DD-4D1D-9BF2-B4141FC33931}"/>
                </a:ext>
              </a:extLst>
            </p:cNvPr>
            <p:cNvSpPr>
              <a:spLocks/>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N"/>
            </a:p>
          </p:txBody>
        </p:sp>
        <p:pic>
          <p:nvPicPr>
            <p:cNvPr id="44419" name="Picture 1568" descr="screen">
              <a:extLst>
                <a:ext uri="{FF2B5EF4-FFF2-40B4-BE49-F238E27FC236}">
                  <a16:creationId xmlns:a16="http://schemas.microsoft.com/office/drawing/2014/main" id="{5BDC5C9A-0FC2-4E1C-83A2-3FB69662689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420" name="Freeform 1569">
              <a:extLst>
                <a:ext uri="{FF2B5EF4-FFF2-40B4-BE49-F238E27FC236}">
                  <a16:creationId xmlns:a16="http://schemas.microsoft.com/office/drawing/2014/main" id="{340E61CF-398B-4817-9CB2-406AB65343BC}"/>
                </a:ext>
              </a:extLst>
            </p:cNvPr>
            <p:cNvSpPr>
              <a:spLocks/>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21" name="Freeform 1570">
              <a:extLst>
                <a:ext uri="{FF2B5EF4-FFF2-40B4-BE49-F238E27FC236}">
                  <a16:creationId xmlns:a16="http://schemas.microsoft.com/office/drawing/2014/main" id="{5B834DBC-DF2E-4767-BD1F-34968EC25856}"/>
                </a:ext>
              </a:extLst>
            </p:cNvPr>
            <p:cNvSpPr>
              <a:spLocks/>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22" name="Freeform 1571">
              <a:extLst>
                <a:ext uri="{FF2B5EF4-FFF2-40B4-BE49-F238E27FC236}">
                  <a16:creationId xmlns:a16="http://schemas.microsoft.com/office/drawing/2014/main" id="{87F93C25-03EA-441E-A5AF-6E087EDFEDF9}"/>
                </a:ext>
              </a:extLst>
            </p:cNvPr>
            <p:cNvSpPr>
              <a:spLocks/>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23" name="Freeform 1572">
              <a:extLst>
                <a:ext uri="{FF2B5EF4-FFF2-40B4-BE49-F238E27FC236}">
                  <a16:creationId xmlns:a16="http://schemas.microsoft.com/office/drawing/2014/main" id="{6D3F1749-CDAA-457F-84FB-F92730CDF5A2}"/>
                </a:ext>
              </a:extLst>
            </p:cNvPr>
            <p:cNvSpPr>
              <a:spLocks/>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24" name="Freeform 1573">
              <a:extLst>
                <a:ext uri="{FF2B5EF4-FFF2-40B4-BE49-F238E27FC236}">
                  <a16:creationId xmlns:a16="http://schemas.microsoft.com/office/drawing/2014/main" id="{AB9E8223-F690-4BA7-8598-B3FC14AA1538}"/>
                </a:ext>
              </a:extLst>
            </p:cNvPr>
            <p:cNvSpPr>
              <a:spLocks/>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25" name="Freeform 1574">
              <a:extLst>
                <a:ext uri="{FF2B5EF4-FFF2-40B4-BE49-F238E27FC236}">
                  <a16:creationId xmlns:a16="http://schemas.microsoft.com/office/drawing/2014/main" id="{A8C21088-2268-4095-948F-550EE971E555}"/>
                </a:ext>
              </a:extLst>
            </p:cNvPr>
            <p:cNvSpPr>
              <a:spLocks/>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44426" name="Group 1575">
              <a:extLst>
                <a:ext uri="{FF2B5EF4-FFF2-40B4-BE49-F238E27FC236}">
                  <a16:creationId xmlns:a16="http://schemas.microsoft.com/office/drawing/2014/main" id="{C9024BF7-9E08-487B-9AAA-57A65F5F91D5}"/>
                </a:ext>
              </a:extLst>
            </p:cNvPr>
            <p:cNvGrpSpPr>
              <a:grpSpLocks/>
            </p:cNvGrpSpPr>
            <p:nvPr/>
          </p:nvGrpSpPr>
          <p:grpSpPr bwMode="auto">
            <a:xfrm>
              <a:off x="1709" y="3008"/>
              <a:ext cx="507" cy="234"/>
              <a:chOff x="1740" y="2642"/>
              <a:chExt cx="752" cy="327"/>
            </a:xfrm>
          </p:grpSpPr>
          <p:sp>
            <p:nvSpPr>
              <p:cNvPr id="44433" name="Freeform 1576">
                <a:extLst>
                  <a:ext uri="{FF2B5EF4-FFF2-40B4-BE49-F238E27FC236}">
                    <a16:creationId xmlns:a16="http://schemas.microsoft.com/office/drawing/2014/main" id="{D3183235-7FE8-4FC5-9715-F1EE625945E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34" name="Freeform 1577">
                <a:extLst>
                  <a:ext uri="{FF2B5EF4-FFF2-40B4-BE49-F238E27FC236}">
                    <a16:creationId xmlns:a16="http://schemas.microsoft.com/office/drawing/2014/main" id="{B5D7CDEE-66D5-4E9D-9CF8-2DD2B15134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35" name="Freeform 1578">
                <a:extLst>
                  <a:ext uri="{FF2B5EF4-FFF2-40B4-BE49-F238E27FC236}">
                    <a16:creationId xmlns:a16="http://schemas.microsoft.com/office/drawing/2014/main" id="{E2D12A0D-89B5-4C34-B00A-5750DF9C194F}"/>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36" name="Freeform 1579">
                <a:extLst>
                  <a:ext uri="{FF2B5EF4-FFF2-40B4-BE49-F238E27FC236}">
                    <a16:creationId xmlns:a16="http://schemas.microsoft.com/office/drawing/2014/main" id="{7F7BBE2D-2DB0-486D-9F98-9A6365FD25CB}"/>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37" name="Freeform 1580">
                <a:extLst>
                  <a:ext uri="{FF2B5EF4-FFF2-40B4-BE49-F238E27FC236}">
                    <a16:creationId xmlns:a16="http://schemas.microsoft.com/office/drawing/2014/main" id="{D42D9D02-C3C4-43B2-BE5D-0B7B6979A0E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38" name="Freeform 1581">
                <a:extLst>
                  <a:ext uri="{FF2B5EF4-FFF2-40B4-BE49-F238E27FC236}">
                    <a16:creationId xmlns:a16="http://schemas.microsoft.com/office/drawing/2014/main" id="{9C0A6719-62E9-4D3E-93F8-5DE327189C0F}"/>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44427" name="Freeform 1582">
              <a:extLst>
                <a:ext uri="{FF2B5EF4-FFF2-40B4-BE49-F238E27FC236}">
                  <a16:creationId xmlns:a16="http://schemas.microsoft.com/office/drawing/2014/main" id="{B32395AF-00FD-483C-BB8E-BDEF4612821A}"/>
                </a:ext>
              </a:extLst>
            </p:cNvPr>
            <p:cNvSpPr>
              <a:spLocks/>
            </p:cNvSpPr>
            <p:nvPr/>
          </p:nvSpPr>
          <p:spPr bwMode="auto">
            <a:xfrm>
              <a:off x="2577" y="3043"/>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28" name="Freeform 1583">
              <a:extLst>
                <a:ext uri="{FF2B5EF4-FFF2-40B4-BE49-F238E27FC236}">
                  <a16:creationId xmlns:a16="http://schemas.microsoft.com/office/drawing/2014/main" id="{C78D0796-0DF1-4E25-9D2C-41DAE4C53F33}"/>
                </a:ext>
              </a:extLst>
            </p:cNvPr>
            <p:cNvSpPr>
              <a:spLocks/>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29" name="Freeform 1584">
              <a:extLst>
                <a:ext uri="{FF2B5EF4-FFF2-40B4-BE49-F238E27FC236}">
                  <a16:creationId xmlns:a16="http://schemas.microsoft.com/office/drawing/2014/main" id="{FDD36B6F-5DD9-4E0D-A014-45F6CD3F5956}"/>
                </a:ext>
              </a:extLst>
            </p:cNvPr>
            <p:cNvSpPr>
              <a:spLocks/>
            </p:cNvSpPr>
            <p:nvPr/>
          </p:nvSpPr>
          <p:spPr bwMode="auto">
            <a:xfrm>
              <a:off x="1011"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30" name="Freeform 1585">
              <a:extLst>
                <a:ext uri="{FF2B5EF4-FFF2-40B4-BE49-F238E27FC236}">
                  <a16:creationId xmlns:a16="http://schemas.microsoft.com/office/drawing/2014/main" id="{94EE2944-DF7E-4727-B3BA-2DB47501BC33}"/>
                </a:ext>
              </a:extLst>
            </p:cNvPr>
            <p:cNvSpPr>
              <a:spLocks/>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31" name="Freeform 1586">
              <a:extLst>
                <a:ext uri="{FF2B5EF4-FFF2-40B4-BE49-F238E27FC236}">
                  <a16:creationId xmlns:a16="http://schemas.microsoft.com/office/drawing/2014/main" id="{200E601D-21A2-48FA-B9BF-7B7D06AAB419}"/>
                </a:ext>
              </a:extLst>
            </p:cNvPr>
            <p:cNvSpPr>
              <a:spLocks/>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32" name="Freeform 1587">
              <a:extLst>
                <a:ext uri="{FF2B5EF4-FFF2-40B4-BE49-F238E27FC236}">
                  <a16:creationId xmlns:a16="http://schemas.microsoft.com/office/drawing/2014/main" id="{AFED718F-559E-4D8A-946C-DBF5123DAB22}"/>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44094" name="Group 1588">
            <a:extLst>
              <a:ext uri="{FF2B5EF4-FFF2-40B4-BE49-F238E27FC236}">
                <a16:creationId xmlns:a16="http://schemas.microsoft.com/office/drawing/2014/main" id="{4EDD6C9D-9756-4872-A892-4048073C46FC}"/>
              </a:ext>
            </a:extLst>
          </p:cNvPr>
          <p:cNvGrpSpPr>
            <a:grpSpLocks/>
          </p:cNvGrpSpPr>
          <p:nvPr/>
        </p:nvGrpSpPr>
        <p:grpSpPr bwMode="auto">
          <a:xfrm>
            <a:off x="6829425" y="3030539"/>
            <a:ext cx="444500" cy="407987"/>
            <a:chOff x="877" y="1008"/>
            <a:chExt cx="2747" cy="2591"/>
          </a:xfrm>
        </p:grpSpPr>
        <p:pic>
          <p:nvPicPr>
            <p:cNvPr id="44393" name="Picture 1589" descr="antenna_stylized">
              <a:extLst>
                <a:ext uri="{FF2B5EF4-FFF2-40B4-BE49-F238E27FC236}">
                  <a16:creationId xmlns:a16="http://schemas.microsoft.com/office/drawing/2014/main" id="{9627E53D-8A83-4077-B135-6AA2CAFDE1E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394" name="Picture 1590" descr="laptop_keyboard">
              <a:extLst>
                <a:ext uri="{FF2B5EF4-FFF2-40B4-BE49-F238E27FC236}">
                  <a16:creationId xmlns:a16="http://schemas.microsoft.com/office/drawing/2014/main" id="{47C7DCCB-9F00-406C-9E65-7D6A533ED6A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95" name="Freeform 1591">
              <a:extLst>
                <a:ext uri="{FF2B5EF4-FFF2-40B4-BE49-F238E27FC236}">
                  <a16:creationId xmlns:a16="http://schemas.microsoft.com/office/drawing/2014/main" id="{BCFE01A7-670C-4F2B-BD0C-FEA5E1A18273}"/>
                </a:ext>
              </a:extLst>
            </p:cNvPr>
            <p:cNvSpPr>
              <a:spLocks/>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N"/>
            </a:p>
          </p:txBody>
        </p:sp>
        <p:pic>
          <p:nvPicPr>
            <p:cNvPr id="44396" name="Picture 1592" descr="screen">
              <a:extLst>
                <a:ext uri="{FF2B5EF4-FFF2-40B4-BE49-F238E27FC236}">
                  <a16:creationId xmlns:a16="http://schemas.microsoft.com/office/drawing/2014/main" id="{14F4686A-5891-4DF0-ADD3-5FC1CA28B99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97" name="Freeform 1593">
              <a:extLst>
                <a:ext uri="{FF2B5EF4-FFF2-40B4-BE49-F238E27FC236}">
                  <a16:creationId xmlns:a16="http://schemas.microsoft.com/office/drawing/2014/main" id="{F1219A11-2EB0-465B-B1B8-AC79535552FC}"/>
                </a:ext>
              </a:extLst>
            </p:cNvPr>
            <p:cNvSpPr>
              <a:spLocks/>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398" name="Freeform 1594">
              <a:extLst>
                <a:ext uri="{FF2B5EF4-FFF2-40B4-BE49-F238E27FC236}">
                  <a16:creationId xmlns:a16="http://schemas.microsoft.com/office/drawing/2014/main" id="{155150B4-20B0-469E-84CB-6E94CE7D3E1F}"/>
                </a:ext>
              </a:extLst>
            </p:cNvPr>
            <p:cNvSpPr>
              <a:spLocks/>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399" name="Freeform 1595">
              <a:extLst>
                <a:ext uri="{FF2B5EF4-FFF2-40B4-BE49-F238E27FC236}">
                  <a16:creationId xmlns:a16="http://schemas.microsoft.com/office/drawing/2014/main" id="{20DB2F4D-79DE-4E7B-8C3B-752AEE10E1F3}"/>
                </a:ext>
              </a:extLst>
            </p:cNvPr>
            <p:cNvSpPr>
              <a:spLocks/>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00" name="Freeform 1596">
              <a:extLst>
                <a:ext uri="{FF2B5EF4-FFF2-40B4-BE49-F238E27FC236}">
                  <a16:creationId xmlns:a16="http://schemas.microsoft.com/office/drawing/2014/main" id="{9854E2A1-FB1B-45F4-8366-E82682D5B4EA}"/>
                </a:ext>
              </a:extLst>
            </p:cNvPr>
            <p:cNvSpPr>
              <a:spLocks/>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01" name="Freeform 1597">
              <a:extLst>
                <a:ext uri="{FF2B5EF4-FFF2-40B4-BE49-F238E27FC236}">
                  <a16:creationId xmlns:a16="http://schemas.microsoft.com/office/drawing/2014/main" id="{7043837F-99C4-49F7-9F94-53EF2E37F54B}"/>
                </a:ext>
              </a:extLst>
            </p:cNvPr>
            <p:cNvSpPr>
              <a:spLocks/>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02" name="Freeform 1598">
              <a:extLst>
                <a:ext uri="{FF2B5EF4-FFF2-40B4-BE49-F238E27FC236}">
                  <a16:creationId xmlns:a16="http://schemas.microsoft.com/office/drawing/2014/main" id="{540EEB89-6C8A-4602-B3B7-ED4674C6598A}"/>
                </a:ext>
              </a:extLst>
            </p:cNvPr>
            <p:cNvSpPr>
              <a:spLocks/>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44403" name="Group 1599">
              <a:extLst>
                <a:ext uri="{FF2B5EF4-FFF2-40B4-BE49-F238E27FC236}">
                  <a16:creationId xmlns:a16="http://schemas.microsoft.com/office/drawing/2014/main" id="{C0E6BACA-E831-4467-8AEF-E2A0902FD0F5}"/>
                </a:ext>
              </a:extLst>
            </p:cNvPr>
            <p:cNvGrpSpPr>
              <a:grpSpLocks/>
            </p:cNvGrpSpPr>
            <p:nvPr/>
          </p:nvGrpSpPr>
          <p:grpSpPr bwMode="auto">
            <a:xfrm>
              <a:off x="1709" y="3008"/>
              <a:ext cx="507" cy="234"/>
              <a:chOff x="1740" y="2642"/>
              <a:chExt cx="752" cy="327"/>
            </a:xfrm>
          </p:grpSpPr>
          <p:sp>
            <p:nvSpPr>
              <p:cNvPr id="44410" name="Freeform 1600">
                <a:extLst>
                  <a:ext uri="{FF2B5EF4-FFF2-40B4-BE49-F238E27FC236}">
                    <a16:creationId xmlns:a16="http://schemas.microsoft.com/office/drawing/2014/main" id="{726A07B9-2005-4F2F-BD92-E95737AF92F5}"/>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11" name="Freeform 1601">
                <a:extLst>
                  <a:ext uri="{FF2B5EF4-FFF2-40B4-BE49-F238E27FC236}">
                    <a16:creationId xmlns:a16="http://schemas.microsoft.com/office/drawing/2014/main" id="{E6D86E4C-24C9-4B95-BF30-1239CFB05129}"/>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12" name="Freeform 1602">
                <a:extLst>
                  <a:ext uri="{FF2B5EF4-FFF2-40B4-BE49-F238E27FC236}">
                    <a16:creationId xmlns:a16="http://schemas.microsoft.com/office/drawing/2014/main" id="{076F909A-0B01-48A5-B8E7-CC87666ABB8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13" name="Freeform 1603">
                <a:extLst>
                  <a:ext uri="{FF2B5EF4-FFF2-40B4-BE49-F238E27FC236}">
                    <a16:creationId xmlns:a16="http://schemas.microsoft.com/office/drawing/2014/main" id="{FED20481-B579-4DDA-97BA-83A8A45DBB4B}"/>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14" name="Freeform 1604">
                <a:extLst>
                  <a:ext uri="{FF2B5EF4-FFF2-40B4-BE49-F238E27FC236}">
                    <a16:creationId xmlns:a16="http://schemas.microsoft.com/office/drawing/2014/main" id="{C3A3EB4F-9381-4E6E-9761-C6ECD078360E}"/>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15" name="Freeform 1605">
                <a:extLst>
                  <a:ext uri="{FF2B5EF4-FFF2-40B4-BE49-F238E27FC236}">
                    <a16:creationId xmlns:a16="http://schemas.microsoft.com/office/drawing/2014/main" id="{8562180D-DF4F-4A76-84B1-D2FB21DC88B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44404" name="Freeform 1606">
              <a:extLst>
                <a:ext uri="{FF2B5EF4-FFF2-40B4-BE49-F238E27FC236}">
                  <a16:creationId xmlns:a16="http://schemas.microsoft.com/office/drawing/2014/main" id="{CE1AA68C-C1B8-48FC-933D-A3595A694261}"/>
                </a:ext>
              </a:extLst>
            </p:cNvPr>
            <p:cNvSpPr>
              <a:spLocks/>
            </p:cNvSpPr>
            <p:nvPr/>
          </p:nvSpPr>
          <p:spPr bwMode="auto">
            <a:xfrm>
              <a:off x="2577" y="3043"/>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05" name="Freeform 1607">
              <a:extLst>
                <a:ext uri="{FF2B5EF4-FFF2-40B4-BE49-F238E27FC236}">
                  <a16:creationId xmlns:a16="http://schemas.microsoft.com/office/drawing/2014/main" id="{6B826065-5C49-4E76-AE5E-97B0469B127E}"/>
                </a:ext>
              </a:extLst>
            </p:cNvPr>
            <p:cNvSpPr>
              <a:spLocks/>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06" name="Freeform 1608">
              <a:extLst>
                <a:ext uri="{FF2B5EF4-FFF2-40B4-BE49-F238E27FC236}">
                  <a16:creationId xmlns:a16="http://schemas.microsoft.com/office/drawing/2014/main" id="{5D9BA7C0-E030-4BFC-8379-019CC1FC7470}"/>
                </a:ext>
              </a:extLst>
            </p:cNvPr>
            <p:cNvSpPr>
              <a:spLocks/>
            </p:cNvSpPr>
            <p:nvPr/>
          </p:nvSpPr>
          <p:spPr bwMode="auto">
            <a:xfrm>
              <a:off x="1011"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07" name="Freeform 1609">
              <a:extLst>
                <a:ext uri="{FF2B5EF4-FFF2-40B4-BE49-F238E27FC236}">
                  <a16:creationId xmlns:a16="http://schemas.microsoft.com/office/drawing/2014/main" id="{61198028-156F-4955-8EDB-E93CA71B6A46}"/>
                </a:ext>
              </a:extLst>
            </p:cNvPr>
            <p:cNvSpPr>
              <a:spLocks/>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08" name="Freeform 1610">
              <a:extLst>
                <a:ext uri="{FF2B5EF4-FFF2-40B4-BE49-F238E27FC236}">
                  <a16:creationId xmlns:a16="http://schemas.microsoft.com/office/drawing/2014/main" id="{90359850-55BC-480E-8C6A-136E76197414}"/>
                </a:ext>
              </a:extLst>
            </p:cNvPr>
            <p:cNvSpPr>
              <a:spLocks/>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409" name="Freeform 1611">
              <a:extLst>
                <a:ext uri="{FF2B5EF4-FFF2-40B4-BE49-F238E27FC236}">
                  <a16:creationId xmlns:a16="http://schemas.microsoft.com/office/drawing/2014/main" id="{DFF0D8C7-D1BE-4286-8D70-62046D398443}"/>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44095" name="Group 1612">
            <a:extLst>
              <a:ext uri="{FF2B5EF4-FFF2-40B4-BE49-F238E27FC236}">
                <a16:creationId xmlns:a16="http://schemas.microsoft.com/office/drawing/2014/main" id="{86D8934F-46B8-4B7B-BD73-7C2BCB2213CE}"/>
              </a:ext>
            </a:extLst>
          </p:cNvPr>
          <p:cNvGrpSpPr>
            <a:grpSpLocks/>
          </p:cNvGrpSpPr>
          <p:nvPr/>
        </p:nvGrpSpPr>
        <p:grpSpPr bwMode="auto">
          <a:xfrm flipH="1">
            <a:off x="7208839" y="3211513"/>
            <a:ext cx="414337" cy="373062"/>
            <a:chOff x="2839" y="3501"/>
            <a:chExt cx="755" cy="803"/>
          </a:xfrm>
        </p:grpSpPr>
        <p:pic>
          <p:nvPicPr>
            <p:cNvPr id="44391" name="Picture 1613" descr="desktop_computer_stylized_medium">
              <a:extLst>
                <a:ext uri="{FF2B5EF4-FFF2-40B4-BE49-F238E27FC236}">
                  <a16:creationId xmlns:a16="http://schemas.microsoft.com/office/drawing/2014/main" id="{C5626398-2703-49E1-B7D9-5284A02B5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92" name="Freeform 1614">
              <a:extLst>
                <a:ext uri="{FF2B5EF4-FFF2-40B4-BE49-F238E27FC236}">
                  <a16:creationId xmlns:a16="http://schemas.microsoft.com/office/drawing/2014/main" id="{BC11438B-CFE0-42E6-8CBE-BEFBCB6926A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44096" name="Group 1615">
            <a:extLst>
              <a:ext uri="{FF2B5EF4-FFF2-40B4-BE49-F238E27FC236}">
                <a16:creationId xmlns:a16="http://schemas.microsoft.com/office/drawing/2014/main" id="{14254845-94E0-48D6-B840-B0398AAB93FE}"/>
              </a:ext>
            </a:extLst>
          </p:cNvPr>
          <p:cNvGrpSpPr>
            <a:grpSpLocks/>
          </p:cNvGrpSpPr>
          <p:nvPr/>
        </p:nvGrpSpPr>
        <p:grpSpPr bwMode="auto">
          <a:xfrm>
            <a:off x="8575676" y="5411789"/>
            <a:ext cx="474663" cy="407987"/>
            <a:chOff x="877" y="1008"/>
            <a:chExt cx="2747" cy="2591"/>
          </a:xfrm>
        </p:grpSpPr>
        <p:pic>
          <p:nvPicPr>
            <p:cNvPr id="44368" name="Picture 1616" descr="antenna_stylized">
              <a:extLst>
                <a:ext uri="{FF2B5EF4-FFF2-40B4-BE49-F238E27FC236}">
                  <a16:creationId xmlns:a16="http://schemas.microsoft.com/office/drawing/2014/main" id="{170E97B2-3531-43CE-A531-3148098A12F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369" name="Picture 1617" descr="laptop_keyboard">
              <a:extLst>
                <a:ext uri="{FF2B5EF4-FFF2-40B4-BE49-F238E27FC236}">
                  <a16:creationId xmlns:a16="http://schemas.microsoft.com/office/drawing/2014/main" id="{889E0499-09E8-4847-AC7C-CEE494A1BA1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70" name="Freeform 1618">
              <a:extLst>
                <a:ext uri="{FF2B5EF4-FFF2-40B4-BE49-F238E27FC236}">
                  <a16:creationId xmlns:a16="http://schemas.microsoft.com/office/drawing/2014/main" id="{1C59312B-7226-4A5B-B017-0B020518E3EF}"/>
                </a:ext>
              </a:extLst>
            </p:cNvPr>
            <p:cNvSpPr>
              <a:spLocks/>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N"/>
            </a:p>
          </p:txBody>
        </p:sp>
        <p:pic>
          <p:nvPicPr>
            <p:cNvPr id="44371" name="Picture 1619" descr="screen">
              <a:extLst>
                <a:ext uri="{FF2B5EF4-FFF2-40B4-BE49-F238E27FC236}">
                  <a16:creationId xmlns:a16="http://schemas.microsoft.com/office/drawing/2014/main" id="{4C256B4F-5B7C-4DF8-967F-908419F1A5A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72" name="Freeform 1620">
              <a:extLst>
                <a:ext uri="{FF2B5EF4-FFF2-40B4-BE49-F238E27FC236}">
                  <a16:creationId xmlns:a16="http://schemas.microsoft.com/office/drawing/2014/main" id="{018E216E-5931-4448-85BF-1FBE4894100F}"/>
                </a:ext>
              </a:extLst>
            </p:cNvPr>
            <p:cNvSpPr>
              <a:spLocks/>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373" name="Freeform 1621">
              <a:extLst>
                <a:ext uri="{FF2B5EF4-FFF2-40B4-BE49-F238E27FC236}">
                  <a16:creationId xmlns:a16="http://schemas.microsoft.com/office/drawing/2014/main" id="{1435EDEC-3789-47C5-9EC2-FCCEE00BB066}"/>
                </a:ext>
              </a:extLst>
            </p:cNvPr>
            <p:cNvSpPr>
              <a:spLocks/>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374" name="Freeform 1622">
              <a:extLst>
                <a:ext uri="{FF2B5EF4-FFF2-40B4-BE49-F238E27FC236}">
                  <a16:creationId xmlns:a16="http://schemas.microsoft.com/office/drawing/2014/main" id="{4C925B0B-DCB4-47A9-9146-8AB0D4C72C20}"/>
                </a:ext>
              </a:extLst>
            </p:cNvPr>
            <p:cNvSpPr>
              <a:spLocks/>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375" name="Freeform 1623">
              <a:extLst>
                <a:ext uri="{FF2B5EF4-FFF2-40B4-BE49-F238E27FC236}">
                  <a16:creationId xmlns:a16="http://schemas.microsoft.com/office/drawing/2014/main" id="{A3B7F5A9-3B76-4176-85C2-306525E797D1}"/>
                </a:ext>
              </a:extLst>
            </p:cNvPr>
            <p:cNvSpPr>
              <a:spLocks/>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376" name="Freeform 1624">
              <a:extLst>
                <a:ext uri="{FF2B5EF4-FFF2-40B4-BE49-F238E27FC236}">
                  <a16:creationId xmlns:a16="http://schemas.microsoft.com/office/drawing/2014/main" id="{8ECD0E19-7507-4C96-95FA-BB64E5A31A96}"/>
                </a:ext>
              </a:extLst>
            </p:cNvPr>
            <p:cNvSpPr>
              <a:spLocks/>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377" name="Freeform 1625">
              <a:extLst>
                <a:ext uri="{FF2B5EF4-FFF2-40B4-BE49-F238E27FC236}">
                  <a16:creationId xmlns:a16="http://schemas.microsoft.com/office/drawing/2014/main" id="{D8C9471F-89DD-43FF-9494-0A921E4B3C46}"/>
                </a:ext>
              </a:extLst>
            </p:cNvPr>
            <p:cNvSpPr>
              <a:spLocks/>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44378" name="Group 1626">
              <a:extLst>
                <a:ext uri="{FF2B5EF4-FFF2-40B4-BE49-F238E27FC236}">
                  <a16:creationId xmlns:a16="http://schemas.microsoft.com/office/drawing/2014/main" id="{15A70B54-0224-41E7-A37D-6421B94439DF}"/>
                </a:ext>
              </a:extLst>
            </p:cNvPr>
            <p:cNvGrpSpPr>
              <a:grpSpLocks/>
            </p:cNvGrpSpPr>
            <p:nvPr/>
          </p:nvGrpSpPr>
          <p:grpSpPr bwMode="auto">
            <a:xfrm>
              <a:off x="1709" y="3008"/>
              <a:ext cx="507" cy="234"/>
              <a:chOff x="1740" y="2642"/>
              <a:chExt cx="752" cy="327"/>
            </a:xfrm>
          </p:grpSpPr>
          <p:sp>
            <p:nvSpPr>
              <p:cNvPr id="44385" name="Freeform 1627">
                <a:extLst>
                  <a:ext uri="{FF2B5EF4-FFF2-40B4-BE49-F238E27FC236}">
                    <a16:creationId xmlns:a16="http://schemas.microsoft.com/office/drawing/2014/main" id="{3A5C4DD3-D2FC-41D9-9213-D49B9259E20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386" name="Freeform 1628">
                <a:extLst>
                  <a:ext uri="{FF2B5EF4-FFF2-40B4-BE49-F238E27FC236}">
                    <a16:creationId xmlns:a16="http://schemas.microsoft.com/office/drawing/2014/main" id="{2D19DC88-08C1-42AD-8C30-6D26953AAEE2}"/>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387" name="Freeform 1629">
                <a:extLst>
                  <a:ext uri="{FF2B5EF4-FFF2-40B4-BE49-F238E27FC236}">
                    <a16:creationId xmlns:a16="http://schemas.microsoft.com/office/drawing/2014/main" id="{5F8AD900-6598-43B8-9FD8-E58AE557208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388" name="Freeform 1630">
                <a:extLst>
                  <a:ext uri="{FF2B5EF4-FFF2-40B4-BE49-F238E27FC236}">
                    <a16:creationId xmlns:a16="http://schemas.microsoft.com/office/drawing/2014/main" id="{BFE7FD51-3EC7-414D-9025-15DEC9BBDCD3}"/>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389" name="Freeform 1631">
                <a:extLst>
                  <a:ext uri="{FF2B5EF4-FFF2-40B4-BE49-F238E27FC236}">
                    <a16:creationId xmlns:a16="http://schemas.microsoft.com/office/drawing/2014/main" id="{E3F0A646-387C-48DE-8C44-C834B1333FC4}"/>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390" name="Freeform 1632">
                <a:extLst>
                  <a:ext uri="{FF2B5EF4-FFF2-40B4-BE49-F238E27FC236}">
                    <a16:creationId xmlns:a16="http://schemas.microsoft.com/office/drawing/2014/main" id="{B06751D4-7F94-4239-8415-3276D62313D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44379" name="Freeform 1633">
              <a:extLst>
                <a:ext uri="{FF2B5EF4-FFF2-40B4-BE49-F238E27FC236}">
                  <a16:creationId xmlns:a16="http://schemas.microsoft.com/office/drawing/2014/main" id="{E6B6BC12-0393-458E-BDF0-1F06563280AB}"/>
                </a:ext>
              </a:extLst>
            </p:cNvPr>
            <p:cNvSpPr>
              <a:spLocks/>
            </p:cNvSpPr>
            <p:nvPr/>
          </p:nvSpPr>
          <p:spPr bwMode="auto">
            <a:xfrm>
              <a:off x="2577" y="3043"/>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380" name="Freeform 1634">
              <a:extLst>
                <a:ext uri="{FF2B5EF4-FFF2-40B4-BE49-F238E27FC236}">
                  <a16:creationId xmlns:a16="http://schemas.microsoft.com/office/drawing/2014/main" id="{E1A14DDB-23FF-4648-8581-35EE4F09B22A}"/>
                </a:ext>
              </a:extLst>
            </p:cNvPr>
            <p:cNvSpPr>
              <a:spLocks/>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381" name="Freeform 1635">
              <a:extLst>
                <a:ext uri="{FF2B5EF4-FFF2-40B4-BE49-F238E27FC236}">
                  <a16:creationId xmlns:a16="http://schemas.microsoft.com/office/drawing/2014/main" id="{05DDC21D-ABA6-4289-8F39-34B083EE7083}"/>
                </a:ext>
              </a:extLst>
            </p:cNvPr>
            <p:cNvSpPr>
              <a:spLocks/>
            </p:cNvSpPr>
            <p:nvPr/>
          </p:nvSpPr>
          <p:spPr bwMode="auto">
            <a:xfrm>
              <a:off x="1011"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382" name="Freeform 1636">
              <a:extLst>
                <a:ext uri="{FF2B5EF4-FFF2-40B4-BE49-F238E27FC236}">
                  <a16:creationId xmlns:a16="http://schemas.microsoft.com/office/drawing/2014/main" id="{69096422-B879-444E-A3BB-62D4470C3F45}"/>
                </a:ext>
              </a:extLst>
            </p:cNvPr>
            <p:cNvSpPr>
              <a:spLocks/>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383" name="Freeform 1637">
              <a:extLst>
                <a:ext uri="{FF2B5EF4-FFF2-40B4-BE49-F238E27FC236}">
                  <a16:creationId xmlns:a16="http://schemas.microsoft.com/office/drawing/2014/main" id="{4ED06E87-B946-4253-9766-4A3791EFA94A}"/>
                </a:ext>
              </a:extLst>
            </p:cNvPr>
            <p:cNvSpPr>
              <a:spLocks/>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4384" name="Freeform 1638">
              <a:extLst>
                <a:ext uri="{FF2B5EF4-FFF2-40B4-BE49-F238E27FC236}">
                  <a16:creationId xmlns:a16="http://schemas.microsoft.com/office/drawing/2014/main" id="{7AA30B9A-25E1-4973-A80F-4F592420D3A5}"/>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pic>
        <p:nvPicPr>
          <p:cNvPr id="44097" name="Picture 1283" descr="underline_base">
            <a:extLst>
              <a:ext uri="{FF2B5EF4-FFF2-40B4-BE49-F238E27FC236}">
                <a16:creationId xmlns:a16="http://schemas.microsoft.com/office/drawing/2014/main" id="{4CDF9919-C39E-4664-97AF-EBF1BE11AA2E}"/>
              </a:ext>
            </a:extLst>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57401" y="933450"/>
            <a:ext cx="36560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2">
            <a:extLst>
              <a:ext uri="{FF2B5EF4-FFF2-40B4-BE49-F238E27FC236}">
                <a16:creationId xmlns:a16="http://schemas.microsoft.com/office/drawing/2014/main" id="{ED45622A-BB61-466C-8239-C85A40C8EC07}"/>
              </a:ext>
            </a:extLst>
          </p:cNvPr>
          <p:cNvSpPr>
            <a:spLocks noGrp="1" noChangeArrowheads="1"/>
          </p:cNvSpPr>
          <p:nvPr>
            <p:ph type="title"/>
          </p:nvPr>
        </p:nvSpPr>
        <p:spPr>
          <a:xfrm>
            <a:off x="1984375" y="222251"/>
            <a:ext cx="8382000" cy="942975"/>
          </a:xfrm>
        </p:spPr>
        <p:txBody>
          <a:bodyPr/>
          <a:lstStyle/>
          <a:p>
            <a:pPr>
              <a:defRPr/>
            </a:pPr>
            <a:r>
              <a:rPr lang="en-US" sz="4000">
                <a:ea typeface="ＭＳ Ｐゴシック" charset="0"/>
              </a:rPr>
              <a:t>Network layer</a:t>
            </a:r>
          </a:p>
        </p:txBody>
      </p:sp>
      <p:sp>
        <p:nvSpPr>
          <p:cNvPr id="44099" name="Rectangle 3">
            <a:extLst>
              <a:ext uri="{FF2B5EF4-FFF2-40B4-BE49-F238E27FC236}">
                <a16:creationId xmlns:a16="http://schemas.microsoft.com/office/drawing/2014/main" id="{F580C9A1-68C9-4EE8-A9B8-333DCFB09201}"/>
              </a:ext>
            </a:extLst>
          </p:cNvPr>
          <p:cNvSpPr>
            <a:spLocks noGrp="1" noChangeArrowheads="1"/>
          </p:cNvSpPr>
          <p:nvPr>
            <p:ph type="body" sz="half" idx="1"/>
          </p:nvPr>
        </p:nvSpPr>
        <p:spPr>
          <a:xfrm>
            <a:off x="2070101" y="1255714"/>
            <a:ext cx="4365625" cy="5100637"/>
          </a:xfrm>
        </p:spPr>
        <p:txBody>
          <a:bodyPr>
            <a:normAutofit lnSpcReduction="10000"/>
          </a:bodyPr>
          <a:lstStyle/>
          <a:p>
            <a:r>
              <a:rPr lang="en-US" altLang="en-US"/>
              <a:t>transport segment from sending to receiving host </a:t>
            </a:r>
          </a:p>
          <a:p>
            <a:r>
              <a:rPr lang="en-US" altLang="en-US"/>
              <a:t>on sending side encapsulates segments into datagrams</a:t>
            </a:r>
          </a:p>
          <a:p>
            <a:r>
              <a:rPr lang="en-US" altLang="en-US"/>
              <a:t>on receiving side, delivers segments to transport layer</a:t>
            </a:r>
          </a:p>
          <a:p>
            <a:r>
              <a:rPr lang="en-US" altLang="en-US"/>
              <a:t>network layer protocols in </a:t>
            </a:r>
            <a:r>
              <a:rPr lang="en-US" altLang="en-US" i="1">
                <a:solidFill>
                  <a:srgbClr val="000099"/>
                </a:solidFill>
              </a:rPr>
              <a:t>every</a:t>
            </a:r>
            <a:r>
              <a:rPr lang="en-US" altLang="en-US">
                <a:solidFill>
                  <a:srgbClr val="000099"/>
                </a:solidFill>
              </a:rPr>
              <a:t> </a:t>
            </a:r>
            <a:r>
              <a:rPr lang="en-US" altLang="en-US"/>
              <a:t>host, router</a:t>
            </a:r>
          </a:p>
          <a:p>
            <a:r>
              <a:rPr lang="en-US" altLang="en-US"/>
              <a:t>router examines header fields in all IP datagrams passing through it</a:t>
            </a:r>
            <a:endParaRPr lang="en-US" altLang="en-US" sz="2000"/>
          </a:p>
          <a:p>
            <a:endParaRPr lang="en-US" altLang="en-US" sz="2400"/>
          </a:p>
        </p:txBody>
      </p:sp>
      <p:grpSp>
        <p:nvGrpSpPr>
          <p:cNvPr id="19767" name="Group 1046">
            <a:extLst>
              <a:ext uri="{FF2B5EF4-FFF2-40B4-BE49-F238E27FC236}">
                <a16:creationId xmlns:a16="http://schemas.microsoft.com/office/drawing/2014/main" id="{AB0B4F0B-3B43-46EE-BA35-48B96D0B0DD9}"/>
              </a:ext>
            </a:extLst>
          </p:cNvPr>
          <p:cNvGrpSpPr>
            <a:grpSpLocks/>
          </p:cNvGrpSpPr>
          <p:nvPr/>
        </p:nvGrpSpPr>
        <p:grpSpPr bwMode="auto">
          <a:xfrm>
            <a:off x="6924675" y="1141413"/>
            <a:ext cx="1047750" cy="996950"/>
            <a:chOff x="3402" y="719"/>
            <a:chExt cx="660" cy="628"/>
          </a:xfrm>
        </p:grpSpPr>
        <p:sp>
          <p:nvSpPr>
            <p:cNvPr id="44358" name="Freeform 1030">
              <a:extLst>
                <a:ext uri="{FF2B5EF4-FFF2-40B4-BE49-F238E27FC236}">
                  <a16:creationId xmlns:a16="http://schemas.microsoft.com/office/drawing/2014/main" id="{D6A42F43-8B5B-4B6D-AFAF-F957B9086287}"/>
                </a:ext>
              </a:extLst>
            </p:cNvPr>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en-IN"/>
            </a:p>
          </p:txBody>
        </p:sp>
        <p:grpSp>
          <p:nvGrpSpPr>
            <p:cNvPr id="44359" name="Group 310">
              <a:extLst>
                <a:ext uri="{FF2B5EF4-FFF2-40B4-BE49-F238E27FC236}">
                  <a16:creationId xmlns:a16="http://schemas.microsoft.com/office/drawing/2014/main" id="{41BEE736-1AD2-4047-9366-66716E475C56}"/>
                </a:ext>
              </a:extLst>
            </p:cNvPr>
            <p:cNvGrpSpPr>
              <a:grpSpLocks/>
            </p:cNvGrpSpPr>
            <p:nvPr/>
          </p:nvGrpSpPr>
          <p:grpSpPr bwMode="auto">
            <a:xfrm>
              <a:off x="3549" y="719"/>
              <a:ext cx="513" cy="547"/>
              <a:chOff x="2956" y="969"/>
              <a:chExt cx="513" cy="547"/>
            </a:xfrm>
          </p:grpSpPr>
          <p:sp>
            <p:nvSpPr>
              <p:cNvPr id="44360" name="Rectangle 311">
                <a:extLst>
                  <a:ext uri="{FF2B5EF4-FFF2-40B4-BE49-F238E27FC236}">
                    <a16:creationId xmlns:a16="http://schemas.microsoft.com/office/drawing/2014/main" id="{1E4790FB-B758-405B-882F-5AD945827211}"/>
                  </a:ext>
                </a:extLst>
              </p:cNvPr>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61" name="Rectangle 312">
                <a:extLst>
                  <a:ext uri="{FF2B5EF4-FFF2-40B4-BE49-F238E27FC236}">
                    <a16:creationId xmlns:a16="http://schemas.microsoft.com/office/drawing/2014/main" id="{C686E6B0-5413-4BAF-96D4-5E9D095F4585}"/>
                  </a:ext>
                </a:extLst>
              </p:cNvPr>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62" name="Rectangle 313">
                <a:extLst>
                  <a:ext uri="{FF2B5EF4-FFF2-40B4-BE49-F238E27FC236}">
                    <a16:creationId xmlns:a16="http://schemas.microsoft.com/office/drawing/2014/main" id="{755063B3-6845-4CBA-97F0-36D330C3CB56}"/>
                  </a:ext>
                </a:extLst>
              </p:cNvPr>
              <p:cNvSpPr>
                <a:spLocks noChangeArrowheads="1"/>
              </p:cNvSpPr>
              <p:nvPr/>
            </p:nvSpPr>
            <p:spPr bwMode="auto">
              <a:xfrm>
                <a:off x="3000" y="1185"/>
                <a:ext cx="432" cy="10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63" name="Text Box 314">
                <a:extLst>
                  <a:ext uri="{FF2B5EF4-FFF2-40B4-BE49-F238E27FC236}">
                    <a16:creationId xmlns:a16="http://schemas.microsoft.com/office/drawing/2014/main" id="{15D6406F-182B-44CE-B958-F06EC3A04402}"/>
                  </a:ext>
                </a:extLst>
              </p:cNvPr>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application</a:t>
                </a:r>
              </a:p>
              <a:p>
                <a:pPr algn="ctr"/>
                <a:r>
                  <a:rPr lang="en-US" altLang="en-US" sz="1000"/>
                  <a:t>transport</a:t>
                </a:r>
              </a:p>
              <a:p>
                <a:pPr algn="ctr"/>
                <a:r>
                  <a:rPr lang="en-US" altLang="en-US" sz="1000">
                    <a:solidFill>
                      <a:schemeClr val="bg1"/>
                    </a:solidFill>
                  </a:rPr>
                  <a:t>network</a:t>
                </a:r>
                <a:endParaRPr lang="en-US" altLang="en-US" sz="1000"/>
              </a:p>
              <a:p>
                <a:pPr algn="ctr"/>
                <a:r>
                  <a:rPr lang="en-US" altLang="en-US" sz="1000"/>
                  <a:t>data link</a:t>
                </a:r>
              </a:p>
              <a:p>
                <a:pPr algn="ctr"/>
                <a:r>
                  <a:rPr lang="en-US" altLang="en-US" sz="1000"/>
                  <a:t>physical</a:t>
                </a:r>
                <a:endParaRPr lang="en-US" altLang="en-US"/>
              </a:p>
            </p:txBody>
          </p:sp>
          <p:sp>
            <p:nvSpPr>
              <p:cNvPr id="44364" name="Line 315">
                <a:extLst>
                  <a:ext uri="{FF2B5EF4-FFF2-40B4-BE49-F238E27FC236}">
                    <a16:creationId xmlns:a16="http://schemas.microsoft.com/office/drawing/2014/main" id="{1B07FCF5-8026-41D9-9CBA-649E1A8806F9}"/>
                  </a:ext>
                </a:extLst>
              </p:cNvPr>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65" name="Line 316">
                <a:extLst>
                  <a:ext uri="{FF2B5EF4-FFF2-40B4-BE49-F238E27FC236}">
                    <a16:creationId xmlns:a16="http://schemas.microsoft.com/office/drawing/2014/main" id="{155A845D-5230-4BD7-9CB3-26F842AE300A}"/>
                  </a:ext>
                </a:extLst>
              </p:cNvPr>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66" name="Line 317">
                <a:extLst>
                  <a:ext uri="{FF2B5EF4-FFF2-40B4-BE49-F238E27FC236}">
                    <a16:creationId xmlns:a16="http://schemas.microsoft.com/office/drawing/2014/main" id="{EFD97E41-02E4-4135-BB19-239B212022DB}"/>
                  </a:ext>
                </a:extLst>
              </p:cNvPr>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67" name="Line 318">
                <a:extLst>
                  <a:ext uri="{FF2B5EF4-FFF2-40B4-BE49-F238E27FC236}">
                    <a16:creationId xmlns:a16="http://schemas.microsoft.com/office/drawing/2014/main" id="{7D6A77AA-C8D8-4705-8B8A-D2C35DB317D3}"/>
                  </a:ext>
                </a:extLst>
              </p:cNvPr>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19769" name="Group 1047">
            <a:extLst>
              <a:ext uri="{FF2B5EF4-FFF2-40B4-BE49-F238E27FC236}">
                <a16:creationId xmlns:a16="http://schemas.microsoft.com/office/drawing/2014/main" id="{A4874FA2-7F8F-48BD-AC01-2039133367E3}"/>
              </a:ext>
            </a:extLst>
          </p:cNvPr>
          <p:cNvGrpSpPr>
            <a:grpSpLocks/>
          </p:cNvGrpSpPr>
          <p:nvPr/>
        </p:nvGrpSpPr>
        <p:grpSpPr bwMode="auto">
          <a:xfrm>
            <a:off x="9620250" y="4148138"/>
            <a:ext cx="1047750" cy="996950"/>
            <a:chOff x="3402" y="719"/>
            <a:chExt cx="660" cy="628"/>
          </a:xfrm>
        </p:grpSpPr>
        <p:sp>
          <p:nvSpPr>
            <p:cNvPr id="44348" name="Freeform 1048">
              <a:extLst>
                <a:ext uri="{FF2B5EF4-FFF2-40B4-BE49-F238E27FC236}">
                  <a16:creationId xmlns:a16="http://schemas.microsoft.com/office/drawing/2014/main" id="{1C5A0C89-CF36-41B8-B139-55BF3355A76D}"/>
                </a:ext>
              </a:extLst>
            </p:cNvPr>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en-IN"/>
            </a:p>
          </p:txBody>
        </p:sp>
        <p:grpSp>
          <p:nvGrpSpPr>
            <p:cNvPr id="44349" name="Group 1049">
              <a:extLst>
                <a:ext uri="{FF2B5EF4-FFF2-40B4-BE49-F238E27FC236}">
                  <a16:creationId xmlns:a16="http://schemas.microsoft.com/office/drawing/2014/main" id="{2F7FFCE5-01F9-4E8E-9CE5-FE72DFAC367A}"/>
                </a:ext>
              </a:extLst>
            </p:cNvPr>
            <p:cNvGrpSpPr>
              <a:grpSpLocks/>
            </p:cNvGrpSpPr>
            <p:nvPr/>
          </p:nvGrpSpPr>
          <p:grpSpPr bwMode="auto">
            <a:xfrm>
              <a:off x="3549" y="719"/>
              <a:ext cx="513" cy="547"/>
              <a:chOff x="2956" y="969"/>
              <a:chExt cx="513" cy="547"/>
            </a:xfrm>
          </p:grpSpPr>
          <p:sp>
            <p:nvSpPr>
              <p:cNvPr id="44350" name="Rectangle 1050">
                <a:extLst>
                  <a:ext uri="{FF2B5EF4-FFF2-40B4-BE49-F238E27FC236}">
                    <a16:creationId xmlns:a16="http://schemas.microsoft.com/office/drawing/2014/main" id="{19D4C514-3E20-4A0C-B0B1-16CDFD250EBA}"/>
                  </a:ext>
                </a:extLst>
              </p:cNvPr>
              <p:cNvSpPr>
                <a:spLocks noChangeArrowheads="1"/>
              </p:cNvSpPr>
              <p:nvPr/>
            </p:nvSpPr>
            <p:spPr bwMode="auto">
              <a:xfrm>
                <a:off x="3018" y="969"/>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51" name="Rectangle 1051">
                <a:extLst>
                  <a:ext uri="{FF2B5EF4-FFF2-40B4-BE49-F238E27FC236}">
                    <a16:creationId xmlns:a16="http://schemas.microsoft.com/office/drawing/2014/main" id="{591DF6FA-8D07-4FD7-960B-44085D4F43DF}"/>
                  </a:ext>
                </a:extLst>
              </p:cNvPr>
              <p:cNvSpPr>
                <a:spLocks noChangeArrowheads="1"/>
              </p:cNvSpPr>
              <p:nvPr/>
            </p:nvSpPr>
            <p:spPr bwMode="auto">
              <a:xfrm>
                <a:off x="2997" y="984"/>
                <a:ext cx="435" cy="504"/>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52" name="Rectangle 1052">
                <a:extLst>
                  <a:ext uri="{FF2B5EF4-FFF2-40B4-BE49-F238E27FC236}">
                    <a16:creationId xmlns:a16="http://schemas.microsoft.com/office/drawing/2014/main" id="{7CE7426F-580E-46BF-9CD2-4571279F291A}"/>
                  </a:ext>
                </a:extLst>
              </p:cNvPr>
              <p:cNvSpPr>
                <a:spLocks noChangeArrowheads="1"/>
              </p:cNvSpPr>
              <p:nvPr/>
            </p:nvSpPr>
            <p:spPr bwMode="auto">
              <a:xfrm>
                <a:off x="3000" y="1185"/>
                <a:ext cx="432" cy="10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53" name="Text Box 1053">
                <a:extLst>
                  <a:ext uri="{FF2B5EF4-FFF2-40B4-BE49-F238E27FC236}">
                    <a16:creationId xmlns:a16="http://schemas.microsoft.com/office/drawing/2014/main" id="{DF4C1D4B-D0D5-4578-BE9E-9D566F3E4BFC}"/>
                  </a:ext>
                </a:extLst>
              </p:cNvPr>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000"/>
                  <a:t>application</a:t>
                </a:r>
              </a:p>
              <a:p>
                <a:pPr algn="ctr"/>
                <a:r>
                  <a:rPr lang="en-US" altLang="en-US" sz="1000"/>
                  <a:t>transport</a:t>
                </a:r>
              </a:p>
              <a:p>
                <a:pPr algn="ctr"/>
                <a:r>
                  <a:rPr lang="en-US" altLang="en-US" sz="1000">
                    <a:solidFill>
                      <a:schemeClr val="bg1"/>
                    </a:solidFill>
                  </a:rPr>
                  <a:t>network</a:t>
                </a:r>
                <a:endParaRPr lang="en-US" altLang="en-US" sz="1000"/>
              </a:p>
              <a:p>
                <a:pPr algn="ctr"/>
                <a:r>
                  <a:rPr lang="en-US" altLang="en-US" sz="1000"/>
                  <a:t>data link</a:t>
                </a:r>
              </a:p>
              <a:p>
                <a:pPr algn="ctr"/>
                <a:r>
                  <a:rPr lang="en-US" altLang="en-US" sz="1000"/>
                  <a:t>physical</a:t>
                </a:r>
                <a:endParaRPr lang="en-US" altLang="en-US"/>
              </a:p>
            </p:txBody>
          </p:sp>
          <p:sp>
            <p:nvSpPr>
              <p:cNvPr id="44354" name="Line 1054">
                <a:extLst>
                  <a:ext uri="{FF2B5EF4-FFF2-40B4-BE49-F238E27FC236}">
                    <a16:creationId xmlns:a16="http://schemas.microsoft.com/office/drawing/2014/main" id="{87B85FC8-F7DB-4A28-8D4F-1A1FC2D966B1}"/>
                  </a:ext>
                </a:extLst>
              </p:cNvPr>
              <p:cNvSpPr>
                <a:spLocks noChangeShapeType="1"/>
              </p:cNvSpPr>
              <p:nvPr/>
            </p:nvSpPr>
            <p:spPr bwMode="auto">
              <a:xfrm>
                <a:off x="2997" y="119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55" name="Line 1055">
                <a:extLst>
                  <a:ext uri="{FF2B5EF4-FFF2-40B4-BE49-F238E27FC236}">
                    <a16:creationId xmlns:a16="http://schemas.microsoft.com/office/drawing/2014/main" id="{50A86269-812D-40BF-BEB7-4FD4D3CDA2D2}"/>
                  </a:ext>
                </a:extLst>
              </p:cNvPr>
              <p:cNvSpPr>
                <a:spLocks noChangeShapeType="1"/>
              </p:cNvSpPr>
              <p:nvPr/>
            </p:nvSpPr>
            <p:spPr bwMode="auto">
              <a:xfrm>
                <a:off x="3003" y="129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56" name="Line 1056">
                <a:extLst>
                  <a:ext uri="{FF2B5EF4-FFF2-40B4-BE49-F238E27FC236}">
                    <a16:creationId xmlns:a16="http://schemas.microsoft.com/office/drawing/2014/main" id="{4B2E312D-005F-4839-A729-F7D6817171CD}"/>
                  </a:ext>
                </a:extLst>
              </p:cNvPr>
              <p:cNvSpPr>
                <a:spLocks noChangeShapeType="1"/>
              </p:cNvSpPr>
              <p:nvPr/>
            </p:nvSpPr>
            <p:spPr bwMode="auto">
              <a:xfrm>
                <a:off x="3003" y="1374"/>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57" name="Line 1057">
                <a:extLst>
                  <a:ext uri="{FF2B5EF4-FFF2-40B4-BE49-F238E27FC236}">
                    <a16:creationId xmlns:a16="http://schemas.microsoft.com/office/drawing/2014/main" id="{2B9790C1-A080-4AB8-A241-DB9F7AC08943}"/>
                  </a:ext>
                </a:extLst>
              </p:cNvPr>
              <p:cNvSpPr>
                <a:spLocks noChangeShapeType="1"/>
              </p:cNvSpPr>
              <p:nvPr/>
            </p:nvSpPr>
            <p:spPr bwMode="auto">
              <a:xfrm>
                <a:off x="3003" y="1092"/>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19771" name="Group 1278">
            <a:extLst>
              <a:ext uri="{FF2B5EF4-FFF2-40B4-BE49-F238E27FC236}">
                <a16:creationId xmlns:a16="http://schemas.microsoft.com/office/drawing/2014/main" id="{8D117757-2A6D-4244-A576-84BFC3B6FF81}"/>
              </a:ext>
            </a:extLst>
          </p:cNvPr>
          <p:cNvGrpSpPr>
            <a:grpSpLocks/>
          </p:cNvGrpSpPr>
          <p:nvPr/>
        </p:nvGrpSpPr>
        <p:grpSpPr bwMode="auto">
          <a:xfrm>
            <a:off x="7377113" y="1763713"/>
            <a:ext cx="2546350" cy="3429000"/>
            <a:chOff x="3674" y="1148"/>
            <a:chExt cx="1604" cy="2160"/>
          </a:xfrm>
        </p:grpSpPr>
        <p:grpSp>
          <p:nvGrpSpPr>
            <p:cNvPr id="44106" name="Group 433">
              <a:extLst>
                <a:ext uri="{FF2B5EF4-FFF2-40B4-BE49-F238E27FC236}">
                  <a16:creationId xmlns:a16="http://schemas.microsoft.com/office/drawing/2014/main" id="{84805AA5-7550-445C-916F-EC9611F24093}"/>
                </a:ext>
              </a:extLst>
            </p:cNvPr>
            <p:cNvGrpSpPr>
              <a:grpSpLocks/>
            </p:cNvGrpSpPr>
            <p:nvPr/>
          </p:nvGrpSpPr>
          <p:grpSpPr bwMode="auto">
            <a:xfrm>
              <a:off x="3701" y="1305"/>
              <a:ext cx="513" cy="442"/>
              <a:chOff x="3937" y="633"/>
              <a:chExt cx="513" cy="442"/>
            </a:xfrm>
          </p:grpSpPr>
          <p:sp>
            <p:nvSpPr>
              <p:cNvPr id="44327" name="Line 434">
                <a:extLst>
                  <a:ext uri="{FF2B5EF4-FFF2-40B4-BE49-F238E27FC236}">
                    <a16:creationId xmlns:a16="http://schemas.microsoft.com/office/drawing/2014/main" id="{AA1D326A-8328-4B20-9FCF-860AD3927780}"/>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28" name="Line 435">
                <a:extLst>
                  <a:ext uri="{FF2B5EF4-FFF2-40B4-BE49-F238E27FC236}">
                    <a16:creationId xmlns:a16="http://schemas.microsoft.com/office/drawing/2014/main" id="{0E84FA76-DA9E-4EBF-B6FE-1A18A0419A49}"/>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29" name="Oval 436">
                <a:extLst>
                  <a:ext uri="{FF2B5EF4-FFF2-40B4-BE49-F238E27FC236}">
                    <a16:creationId xmlns:a16="http://schemas.microsoft.com/office/drawing/2014/main" id="{0019CBD4-B7D8-4B8A-83C0-44A7B9129B63}"/>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30" name="Line 437">
                <a:extLst>
                  <a:ext uri="{FF2B5EF4-FFF2-40B4-BE49-F238E27FC236}">
                    <a16:creationId xmlns:a16="http://schemas.microsoft.com/office/drawing/2014/main" id="{93B412CA-6CC9-4D9B-819B-D9B3EDA543E9}"/>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31" name="Line 438">
                <a:extLst>
                  <a:ext uri="{FF2B5EF4-FFF2-40B4-BE49-F238E27FC236}">
                    <a16:creationId xmlns:a16="http://schemas.microsoft.com/office/drawing/2014/main" id="{ABA05B76-D122-4015-97CC-FD1C69F8A1B0}"/>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32" name="Rectangle 439">
                <a:extLst>
                  <a:ext uri="{FF2B5EF4-FFF2-40B4-BE49-F238E27FC236}">
                    <a16:creationId xmlns:a16="http://schemas.microsoft.com/office/drawing/2014/main" id="{30CC731E-4DBB-4B28-8F40-A788357E8699}"/>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333" name="Oval 440">
                <a:extLst>
                  <a:ext uri="{FF2B5EF4-FFF2-40B4-BE49-F238E27FC236}">
                    <a16:creationId xmlns:a16="http://schemas.microsoft.com/office/drawing/2014/main" id="{15DF7D34-B344-42F6-9B9C-4B88B4120F73}"/>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334" name="Group 441">
                <a:extLst>
                  <a:ext uri="{FF2B5EF4-FFF2-40B4-BE49-F238E27FC236}">
                    <a16:creationId xmlns:a16="http://schemas.microsoft.com/office/drawing/2014/main" id="{C7DCAA45-118B-4E4E-B873-362DBBD4885A}"/>
                  </a:ext>
                </a:extLst>
              </p:cNvPr>
              <p:cNvGrpSpPr>
                <a:grpSpLocks/>
              </p:cNvGrpSpPr>
              <p:nvPr/>
            </p:nvGrpSpPr>
            <p:grpSpPr bwMode="auto">
              <a:xfrm>
                <a:off x="4120" y="809"/>
                <a:ext cx="156" cy="55"/>
                <a:chOff x="2848" y="848"/>
                <a:chExt cx="140" cy="98"/>
              </a:xfrm>
            </p:grpSpPr>
            <p:sp>
              <p:nvSpPr>
                <p:cNvPr id="44345" name="Line 442">
                  <a:extLst>
                    <a:ext uri="{FF2B5EF4-FFF2-40B4-BE49-F238E27FC236}">
                      <a16:creationId xmlns:a16="http://schemas.microsoft.com/office/drawing/2014/main" id="{FE3C8F5E-67C2-4942-939A-E1DB5C758F6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46" name="Line 443">
                  <a:extLst>
                    <a:ext uri="{FF2B5EF4-FFF2-40B4-BE49-F238E27FC236}">
                      <a16:creationId xmlns:a16="http://schemas.microsoft.com/office/drawing/2014/main" id="{D16CFE66-482E-4563-A673-4D77233BF29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47" name="Line 444">
                  <a:extLst>
                    <a:ext uri="{FF2B5EF4-FFF2-40B4-BE49-F238E27FC236}">
                      <a16:creationId xmlns:a16="http://schemas.microsoft.com/office/drawing/2014/main" id="{46755696-EB2D-48BE-88A6-52389201479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4335" name="Group 445">
                <a:extLst>
                  <a:ext uri="{FF2B5EF4-FFF2-40B4-BE49-F238E27FC236}">
                    <a16:creationId xmlns:a16="http://schemas.microsoft.com/office/drawing/2014/main" id="{25EA375A-5B36-478E-B0C6-432806821970}"/>
                  </a:ext>
                </a:extLst>
              </p:cNvPr>
              <p:cNvGrpSpPr>
                <a:grpSpLocks/>
              </p:cNvGrpSpPr>
              <p:nvPr/>
            </p:nvGrpSpPr>
            <p:grpSpPr bwMode="auto">
              <a:xfrm flipV="1">
                <a:off x="4120" y="808"/>
                <a:ext cx="156" cy="56"/>
                <a:chOff x="2848" y="848"/>
                <a:chExt cx="140" cy="98"/>
              </a:xfrm>
            </p:grpSpPr>
            <p:sp>
              <p:nvSpPr>
                <p:cNvPr id="44342" name="Line 446">
                  <a:extLst>
                    <a:ext uri="{FF2B5EF4-FFF2-40B4-BE49-F238E27FC236}">
                      <a16:creationId xmlns:a16="http://schemas.microsoft.com/office/drawing/2014/main" id="{B39CD4D7-1274-42B9-A483-B684AD5930D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43" name="Line 447">
                  <a:extLst>
                    <a:ext uri="{FF2B5EF4-FFF2-40B4-BE49-F238E27FC236}">
                      <a16:creationId xmlns:a16="http://schemas.microsoft.com/office/drawing/2014/main" id="{522DE64F-5DDC-499B-839C-EF1D86618A4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44" name="Line 448">
                  <a:extLst>
                    <a:ext uri="{FF2B5EF4-FFF2-40B4-BE49-F238E27FC236}">
                      <a16:creationId xmlns:a16="http://schemas.microsoft.com/office/drawing/2014/main" id="{9BDA3171-83E5-4B4A-AE9E-4856F0FB166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44336" name="Rectangle 449">
                <a:extLst>
                  <a:ext uri="{FF2B5EF4-FFF2-40B4-BE49-F238E27FC236}">
                    <a16:creationId xmlns:a16="http://schemas.microsoft.com/office/drawing/2014/main" id="{2C030153-A925-4CF5-8E36-C19016517DCB}"/>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37" name="Rectangle 450">
                <a:extLst>
                  <a:ext uri="{FF2B5EF4-FFF2-40B4-BE49-F238E27FC236}">
                    <a16:creationId xmlns:a16="http://schemas.microsoft.com/office/drawing/2014/main" id="{D430DE4F-3FEB-4D58-B35D-0FD7671E6BCF}"/>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38" name="Line 451">
                <a:extLst>
                  <a:ext uri="{FF2B5EF4-FFF2-40B4-BE49-F238E27FC236}">
                    <a16:creationId xmlns:a16="http://schemas.microsoft.com/office/drawing/2014/main" id="{71F54C2E-DCF5-4099-9C44-C1A51DF58828}"/>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39" name="Line 452">
                <a:extLst>
                  <a:ext uri="{FF2B5EF4-FFF2-40B4-BE49-F238E27FC236}">
                    <a16:creationId xmlns:a16="http://schemas.microsoft.com/office/drawing/2014/main" id="{40A13138-089D-4544-9C21-ADF09E599321}"/>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40" name="Rectangle 453">
                <a:extLst>
                  <a:ext uri="{FF2B5EF4-FFF2-40B4-BE49-F238E27FC236}">
                    <a16:creationId xmlns:a16="http://schemas.microsoft.com/office/drawing/2014/main" id="{29A1C0AB-FD50-4125-98B4-8B0BD2AA8B20}"/>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800">
                  <a:solidFill>
                    <a:srgbClr val="CC0000"/>
                  </a:solidFill>
                  <a:latin typeface="Comic Sans MS" panose="030F0702030302020204" pitchFamily="66" charset="0"/>
                </a:endParaRPr>
              </a:p>
            </p:txBody>
          </p:sp>
          <p:sp>
            <p:nvSpPr>
              <p:cNvPr id="44341" name="Text Box 454">
                <a:extLst>
                  <a:ext uri="{FF2B5EF4-FFF2-40B4-BE49-F238E27FC236}">
                    <a16:creationId xmlns:a16="http://schemas.microsoft.com/office/drawing/2014/main" id="{36DCD762-42A5-4F70-B11D-EEC013EF0BAB}"/>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dirty="0"/>
              </a:p>
              <a:p>
                <a:pPr algn="ctr"/>
                <a:r>
                  <a:rPr lang="en-US" altLang="en-US" sz="1000" dirty="0">
                    <a:solidFill>
                      <a:schemeClr val="bg1"/>
                    </a:solidFill>
                  </a:rPr>
                  <a:t>network</a:t>
                </a:r>
              </a:p>
              <a:p>
                <a:pPr algn="ctr"/>
                <a:r>
                  <a:rPr lang="en-US" altLang="en-US" sz="1000" dirty="0"/>
                  <a:t>data link</a:t>
                </a:r>
              </a:p>
              <a:p>
                <a:pPr algn="ctr"/>
                <a:r>
                  <a:rPr lang="en-US" altLang="en-US" sz="1000" dirty="0"/>
                  <a:t>physical</a:t>
                </a:r>
                <a:endParaRPr lang="en-US" altLang="en-US" dirty="0"/>
              </a:p>
            </p:txBody>
          </p:sp>
        </p:grpSp>
        <p:grpSp>
          <p:nvGrpSpPr>
            <p:cNvPr id="44107" name="Group 1058">
              <a:extLst>
                <a:ext uri="{FF2B5EF4-FFF2-40B4-BE49-F238E27FC236}">
                  <a16:creationId xmlns:a16="http://schemas.microsoft.com/office/drawing/2014/main" id="{BACBCA34-E00B-4321-9104-7D307931B863}"/>
                </a:ext>
              </a:extLst>
            </p:cNvPr>
            <p:cNvGrpSpPr>
              <a:grpSpLocks/>
            </p:cNvGrpSpPr>
            <p:nvPr/>
          </p:nvGrpSpPr>
          <p:grpSpPr bwMode="auto">
            <a:xfrm>
              <a:off x="4207" y="1532"/>
              <a:ext cx="513" cy="442"/>
              <a:chOff x="3937" y="633"/>
              <a:chExt cx="513" cy="442"/>
            </a:xfrm>
          </p:grpSpPr>
          <p:sp>
            <p:nvSpPr>
              <p:cNvPr id="44306" name="Line 1059">
                <a:extLst>
                  <a:ext uri="{FF2B5EF4-FFF2-40B4-BE49-F238E27FC236}">
                    <a16:creationId xmlns:a16="http://schemas.microsoft.com/office/drawing/2014/main" id="{1FA1753A-064D-4485-B949-FFCC1786FE73}"/>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07" name="Line 1060">
                <a:extLst>
                  <a:ext uri="{FF2B5EF4-FFF2-40B4-BE49-F238E27FC236}">
                    <a16:creationId xmlns:a16="http://schemas.microsoft.com/office/drawing/2014/main" id="{7E4DDB5B-50ED-4CE1-8FD5-517A782967B1}"/>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08" name="Oval 1061">
                <a:extLst>
                  <a:ext uri="{FF2B5EF4-FFF2-40B4-BE49-F238E27FC236}">
                    <a16:creationId xmlns:a16="http://schemas.microsoft.com/office/drawing/2014/main" id="{F0CE3AD2-2C7B-4732-B5B7-869DFF97F943}"/>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09" name="Line 1062">
                <a:extLst>
                  <a:ext uri="{FF2B5EF4-FFF2-40B4-BE49-F238E27FC236}">
                    <a16:creationId xmlns:a16="http://schemas.microsoft.com/office/drawing/2014/main" id="{72A12BF5-A933-44E0-802C-1F36FFC36450}"/>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10" name="Line 1063">
                <a:extLst>
                  <a:ext uri="{FF2B5EF4-FFF2-40B4-BE49-F238E27FC236}">
                    <a16:creationId xmlns:a16="http://schemas.microsoft.com/office/drawing/2014/main" id="{D1BD66E6-C817-41B3-81AF-0C8DD9A8E880}"/>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11" name="Rectangle 1064">
                <a:extLst>
                  <a:ext uri="{FF2B5EF4-FFF2-40B4-BE49-F238E27FC236}">
                    <a16:creationId xmlns:a16="http://schemas.microsoft.com/office/drawing/2014/main" id="{57BB9028-5A0D-4B4B-8462-25EBB1509081}"/>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312" name="Oval 1065">
                <a:extLst>
                  <a:ext uri="{FF2B5EF4-FFF2-40B4-BE49-F238E27FC236}">
                    <a16:creationId xmlns:a16="http://schemas.microsoft.com/office/drawing/2014/main" id="{4DA016BB-6C8F-41E1-997C-CEEF1C75EE9B}"/>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313" name="Group 1066">
                <a:extLst>
                  <a:ext uri="{FF2B5EF4-FFF2-40B4-BE49-F238E27FC236}">
                    <a16:creationId xmlns:a16="http://schemas.microsoft.com/office/drawing/2014/main" id="{BC5460E7-9083-4AEC-8856-C021374D9E89}"/>
                  </a:ext>
                </a:extLst>
              </p:cNvPr>
              <p:cNvGrpSpPr>
                <a:grpSpLocks/>
              </p:cNvGrpSpPr>
              <p:nvPr/>
            </p:nvGrpSpPr>
            <p:grpSpPr bwMode="auto">
              <a:xfrm>
                <a:off x="4120" y="809"/>
                <a:ext cx="156" cy="55"/>
                <a:chOff x="2848" y="848"/>
                <a:chExt cx="140" cy="98"/>
              </a:xfrm>
            </p:grpSpPr>
            <p:sp>
              <p:nvSpPr>
                <p:cNvPr id="44324" name="Line 1067">
                  <a:extLst>
                    <a:ext uri="{FF2B5EF4-FFF2-40B4-BE49-F238E27FC236}">
                      <a16:creationId xmlns:a16="http://schemas.microsoft.com/office/drawing/2014/main" id="{AA305123-C53B-4E2F-A876-3EF5B154E7E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25" name="Line 1068">
                  <a:extLst>
                    <a:ext uri="{FF2B5EF4-FFF2-40B4-BE49-F238E27FC236}">
                      <a16:creationId xmlns:a16="http://schemas.microsoft.com/office/drawing/2014/main" id="{6752972A-0710-42F9-A78C-6E37B9D503E5}"/>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26" name="Line 1069">
                  <a:extLst>
                    <a:ext uri="{FF2B5EF4-FFF2-40B4-BE49-F238E27FC236}">
                      <a16:creationId xmlns:a16="http://schemas.microsoft.com/office/drawing/2014/main" id="{61AB7DD0-B9B8-42F5-907E-3DBC552F6E5F}"/>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4314" name="Group 1070">
                <a:extLst>
                  <a:ext uri="{FF2B5EF4-FFF2-40B4-BE49-F238E27FC236}">
                    <a16:creationId xmlns:a16="http://schemas.microsoft.com/office/drawing/2014/main" id="{8626B1E9-3179-48DD-B6C0-31B428045F38}"/>
                  </a:ext>
                </a:extLst>
              </p:cNvPr>
              <p:cNvGrpSpPr>
                <a:grpSpLocks/>
              </p:cNvGrpSpPr>
              <p:nvPr/>
            </p:nvGrpSpPr>
            <p:grpSpPr bwMode="auto">
              <a:xfrm flipV="1">
                <a:off x="4120" y="808"/>
                <a:ext cx="156" cy="56"/>
                <a:chOff x="2848" y="848"/>
                <a:chExt cx="140" cy="98"/>
              </a:xfrm>
            </p:grpSpPr>
            <p:sp>
              <p:nvSpPr>
                <p:cNvPr id="44321" name="Line 1071">
                  <a:extLst>
                    <a:ext uri="{FF2B5EF4-FFF2-40B4-BE49-F238E27FC236}">
                      <a16:creationId xmlns:a16="http://schemas.microsoft.com/office/drawing/2014/main" id="{4E732143-2BDA-4A60-AEC9-13AFC0007DA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22" name="Line 1072">
                  <a:extLst>
                    <a:ext uri="{FF2B5EF4-FFF2-40B4-BE49-F238E27FC236}">
                      <a16:creationId xmlns:a16="http://schemas.microsoft.com/office/drawing/2014/main" id="{38BCB0F3-F3C7-42FD-A72F-87F74C4E124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23" name="Line 1073">
                  <a:extLst>
                    <a:ext uri="{FF2B5EF4-FFF2-40B4-BE49-F238E27FC236}">
                      <a16:creationId xmlns:a16="http://schemas.microsoft.com/office/drawing/2014/main" id="{54479A9A-9BAA-40D8-9ADC-9D2D0AB4FF6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44315" name="Rectangle 1074">
                <a:extLst>
                  <a:ext uri="{FF2B5EF4-FFF2-40B4-BE49-F238E27FC236}">
                    <a16:creationId xmlns:a16="http://schemas.microsoft.com/office/drawing/2014/main" id="{20309DBC-6392-4827-BC2D-566731A4E5D3}"/>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16" name="Rectangle 1075">
                <a:extLst>
                  <a:ext uri="{FF2B5EF4-FFF2-40B4-BE49-F238E27FC236}">
                    <a16:creationId xmlns:a16="http://schemas.microsoft.com/office/drawing/2014/main" id="{4177E2C7-BD58-446C-931B-6CCDBA103ECE}"/>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17" name="Line 1076">
                <a:extLst>
                  <a:ext uri="{FF2B5EF4-FFF2-40B4-BE49-F238E27FC236}">
                    <a16:creationId xmlns:a16="http://schemas.microsoft.com/office/drawing/2014/main" id="{A06B70B8-14A8-4D84-8EC0-204C1C9DF35B}"/>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18" name="Line 1077">
                <a:extLst>
                  <a:ext uri="{FF2B5EF4-FFF2-40B4-BE49-F238E27FC236}">
                    <a16:creationId xmlns:a16="http://schemas.microsoft.com/office/drawing/2014/main" id="{B988870E-1A8D-4671-8229-D468D7741228}"/>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19" name="Rectangle 1078">
                <a:extLst>
                  <a:ext uri="{FF2B5EF4-FFF2-40B4-BE49-F238E27FC236}">
                    <a16:creationId xmlns:a16="http://schemas.microsoft.com/office/drawing/2014/main" id="{A76EBC5A-988B-4DCD-8744-FF1DB708DFC9}"/>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320" name="Text Box 1079">
                <a:extLst>
                  <a:ext uri="{FF2B5EF4-FFF2-40B4-BE49-F238E27FC236}">
                    <a16:creationId xmlns:a16="http://schemas.microsoft.com/office/drawing/2014/main" id="{67D6CACC-0E52-4B90-A932-9E5070A595B3}"/>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08" name="Group 1080">
              <a:extLst>
                <a:ext uri="{FF2B5EF4-FFF2-40B4-BE49-F238E27FC236}">
                  <a16:creationId xmlns:a16="http://schemas.microsoft.com/office/drawing/2014/main" id="{999D4EFE-E2B4-469C-8DE0-00DC9544B462}"/>
                </a:ext>
              </a:extLst>
            </p:cNvPr>
            <p:cNvGrpSpPr>
              <a:grpSpLocks/>
            </p:cNvGrpSpPr>
            <p:nvPr/>
          </p:nvGrpSpPr>
          <p:grpSpPr bwMode="auto">
            <a:xfrm>
              <a:off x="4661" y="1148"/>
              <a:ext cx="513" cy="442"/>
              <a:chOff x="3937" y="633"/>
              <a:chExt cx="513" cy="442"/>
            </a:xfrm>
          </p:grpSpPr>
          <p:sp>
            <p:nvSpPr>
              <p:cNvPr id="44285" name="Line 1081">
                <a:extLst>
                  <a:ext uri="{FF2B5EF4-FFF2-40B4-BE49-F238E27FC236}">
                    <a16:creationId xmlns:a16="http://schemas.microsoft.com/office/drawing/2014/main" id="{17100451-D89F-43E0-A733-B6AE6A6F0E46}"/>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86" name="Line 1082">
                <a:extLst>
                  <a:ext uri="{FF2B5EF4-FFF2-40B4-BE49-F238E27FC236}">
                    <a16:creationId xmlns:a16="http://schemas.microsoft.com/office/drawing/2014/main" id="{6F3B5EC0-429A-43FD-B2B5-5AC10B6037EA}"/>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87" name="Oval 1083">
                <a:extLst>
                  <a:ext uri="{FF2B5EF4-FFF2-40B4-BE49-F238E27FC236}">
                    <a16:creationId xmlns:a16="http://schemas.microsoft.com/office/drawing/2014/main" id="{0F340354-1613-4484-B53D-172B97BF5059}"/>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88" name="Line 1084">
                <a:extLst>
                  <a:ext uri="{FF2B5EF4-FFF2-40B4-BE49-F238E27FC236}">
                    <a16:creationId xmlns:a16="http://schemas.microsoft.com/office/drawing/2014/main" id="{D1CC7485-3F29-4F8E-B508-4802451C1541}"/>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89" name="Line 1085">
                <a:extLst>
                  <a:ext uri="{FF2B5EF4-FFF2-40B4-BE49-F238E27FC236}">
                    <a16:creationId xmlns:a16="http://schemas.microsoft.com/office/drawing/2014/main" id="{58C06D5A-4E64-47F8-8C56-CC835F9E28B5}"/>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90" name="Rectangle 1086">
                <a:extLst>
                  <a:ext uri="{FF2B5EF4-FFF2-40B4-BE49-F238E27FC236}">
                    <a16:creationId xmlns:a16="http://schemas.microsoft.com/office/drawing/2014/main" id="{381AE7F5-E1D7-4C94-91AC-EAA6F7F0F61E}"/>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291" name="Oval 1087">
                <a:extLst>
                  <a:ext uri="{FF2B5EF4-FFF2-40B4-BE49-F238E27FC236}">
                    <a16:creationId xmlns:a16="http://schemas.microsoft.com/office/drawing/2014/main" id="{035767F4-1270-47E1-8177-3A016BCBA6F4}"/>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292" name="Group 1088">
                <a:extLst>
                  <a:ext uri="{FF2B5EF4-FFF2-40B4-BE49-F238E27FC236}">
                    <a16:creationId xmlns:a16="http://schemas.microsoft.com/office/drawing/2014/main" id="{BA708489-30DD-44B7-A641-6DC21991144D}"/>
                  </a:ext>
                </a:extLst>
              </p:cNvPr>
              <p:cNvGrpSpPr>
                <a:grpSpLocks/>
              </p:cNvGrpSpPr>
              <p:nvPr/>
            </p:nvGrpSpPr>
            <p:grpSpPr bwMode="auto">
              <a:xfrm>
                <a:off x="4120" y="809"/>
                <a:ext cx="156" cy="55"/>
                <a:chOff x="2848" y="848"/>
                <a:chExt cx="140" cy="98"/>
              </a:xfrm>
            </p:grpSpPr>
            <p:sp>
              <p:nvSpPr>
                <p:cNvPr id="44303" name="Line 1089">
                  <a:extLst>
                    <a:ext uri="{FF2B5EF4-FFF2-40B4-BE49-F238E27FC236}">
                      <a16:creationId xmlns:a16="http://schemas.microsoft.com/office/drawing/2014/main" id="{D4C23EBF-C54F-463D-B223-20DB74760DB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04" name="Line 1090">
                  <a:extLst>
                    <a:ext uri="{FF2B5EF4-FFF2-40B4-BE49-F238E27FC236}">
                      <a16:creationId xmlns:a16="http://schemas.microsoft.com/office/drawing/2014/main" id="{35A0598F-DBCB-484A-8F4B-26F30DA340F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05" name="Line 1091">
                  <a:extLst>
                    <a:ext uri="{FF2B5EF4-FFF2-40B4-BE49-F238E27FC236}">
                      <a16:creationId xmlns:a16="http://schemas.microsoft.com/office/drawing/2014/main" id="{6D25DA19-2ABA-4793-9DCC-01682BAF4576}"/>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4293" name="Group 1092">
                <a:extLst>
                  <a:ext uri="{FF2B5EF4-FFF2-40B4-BE49-F238E27FC236}">
                    <a16:creationId xmlns:a16="http://schemas.microsoft.com/office/drawing/2014/main" id="{FAD3D122-970D-4481-BB57-9D92AB9BCA21}"/>
                  </a:ext>
                </a:extLst>
              </p:cNvPr>
              <p:cNvGrpSpPr>
                <a:grpSpLocks/>
              </p:cNvGrpSpPr>
              <p:nvPr/>
            </p:nvGrpSpPr>
            <p:grpSpPr bwMode="auto">
              <a:xfrm flipV="1">
                <a:off x="4120" y="808"/>
                <a:ext cx="156" cy="56"/>
                <a:chOff x="2848" y="848"/>
                <a:chExt cx="140" cy="98"/>
              </a:xfrm>
            </p:grpSpPr>
            <p:sp>
              <p:nvSpPr>
                <p:cNvPr id="44300" name="Line 1093">
                  <a:extLst>
                    <a:ext uri="{FF2B5EF4-FFF2-40B4-BE49-F238E27FC236}">
                      <a16:creationId xmlns:a16="http://schemas.microsoft.com/office/drawing/2014/main" id="{5153C7E2-C8FC-4DB4-AE41-4B8548A30A6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01" name="Line 1094">
                  <a:extLst>
                    <a:ext uri="{FF2B5EF4-FFF2-40B4-BE49-F238E27FC236}">
                      <a16:creationId xmlns:a16="http://schemas.microsoft.com/office/drawing/2014/main" id="{E35D3ED0-7712-42F8-BCEE-FA7F08A509F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302" name="Line 1095">
                  <a:extLst>
                    <a:ext uri="{FF2B5EF4-FFF2-40B4-BE49-F238E27FC236}">
                      <a16:creationId xmlns:a16="http://schemas.microsoft.com/office/drawing/2014/main" id="{1F1550C3-C435-4C1C-A398-56C14AA833D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44294" name="Rectangle 1096">
                <a:extLst>
                  <a:ext uri="{FF2B5EF4-FFF2-40B4-BE49-F238E27FC236}">
                    <a16:creationId xmlns:a16="http://schemas.microsoft.com/office/drawing/2014/main" id="{975BAB3E-DB45-4B30-9DD0-60402F537943}"/>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95" name="Rectangle 1097">
                <a:extLst>
                  <a:ext uri="{FF2B5EF4-FFF2-40B4-BE49-F238E27FC236}">
                    <a16:creationId xmlns:a16="http://schemas.microsoft.com/office/drawing/2014/main" id="{5003A103-A75B-47AE-AB4C-F6080251E292}"/>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96" name="Line 1098">
                <a:extLst>
                  <a:ext uri="{FF2B5EF4-FFF2-40B4-BE49-F238E27FC236}">
                    <a16:creationId xmlns:a16="http://schemas.microsoft.com/office/drawing/2014/main" id="{3A5DAABC-4B68-4112-A119-3D852E3B495C}"/>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97" name="Line 1099">
                <a:extLst>
                  <a:ext uri="{FF2B5EF4-FFF2-40B4-BE49-F238E27FC236}">
                    <a16:creationId xmlns:a16="http://schemas.microsoft.com/office/drawing/2014/main" id="{AAEAD5A1-89F2-4543-8627-29C1DF160B79}"/>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98" name="Rectangle 1100">
                <a:extLst>
                  <a:ext uri="{FF2B5EF4-FFF2-40B4-BE49-F238E27FC236}">
                    <a16:creationId xmlns:a16="http://schemas.microsoft.com/office/drawing/2014/main" id="{63A606DE-C5D7-4C20-B8B5-3F8A72B76EE8}"/>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99" name="Text Box 1101">
                <a:extLst>
                  <a:ext uri="{FF2B5EF4-FFF2-40B4-BE49-F238E27FC236}">
                    <a16:creationId xmlns:a16="http://schemas.microsoft.com/office/drawing/2014/main" id="{47706A39-34AA-4FFA-85C5-4202C7867349}"/>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09" name="Group 1102">
              <a:extLst>
                <a:ext uri="{FF2B5EF4-FFF2-40B4-BE49-F238E27FC236}">
                  <a16:creationId xmlns:a16="http://schemas.microsoft.com/office/drawing/2014/main" id="{54EBA80A-234C-4DF6-967C-EEE4B30A92A1}"/>
                </a:ext>
              </a:extLst>
            </p:cNvPr>
            <p:cNvGrpSpPr>
              <a:grpSpLocks/>
            </p:cNvGrpSpPr>
            <p:nvPr/>
          </p:nvGrpSpPr>
          <p:grpSpPr bwMode="auto">
            <a:xfrm>
              <a:off x="4702" y="1523"/>
              <a:ext cx="513" cy="442"/>
              <a:chOff x="3937" y="633"/>
              <a:chExt cx="513" cy="442"/>
            </a:xfrm>
          </p:grpSpPr>
          <p:sp>
            <p:nvSpPr>
              <p:cNvPr id="44264" name="Line 1103">
                <a:extLst>
                  <a:ext uri="{FF2B5EF4-FFF2-40B4-BE49-F238E27FC236}">
                    <a16:creationId xmlns:a16="http://schemas.microsoft.com/office/drawing/2014/main" id="{E9FA5A90-2E1F-4DE9-B229-730AF70ECC11}"/>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65" name="Line 1104">
                <a:extLst>
                  <a:ext uri="{FF2B5EF4-FFF2-40B4-BE49-F238E27FC236}">
                    <a16:creationId xmlns:a16="http://schemas.microsoft.com/office/drawing/2014/main" id="{B3163DD5-9BEE-416E-8BB9-0043B6B806A2}"/>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66" name="Oval 1105">
                <a:extLst>
                  <a:ext uri="{FF2B5EF4-FFF2-40B4-BE49-F238E27FC236}">
                    <a16:creationId xmlns:a16="http://schemas.microsoft.com/office/drawing/2014/main" id="{82C8885B-552E-44BB-865E-3037A5DEA979}"/>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67" name="Line 1106">
                <a:extLst>
                  <a:ext uri="{FF2B5EF4-FFF2-40B4-BE49-F238E27FC236}">
                    <a16:creationId xmlns:a16="http://schemas.microsoft.com/office/drawing/2014/main" id="{3C91529E-4EC8-4773-BF13-7523212A0182}"/>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68" name="Line 1107">
                <a:extLst>
                  <a:ext uri="{FF2B5EF4-FFF2-40B4-BE49-F238E27FC236}">
                    <a16:creationId xmlns:a16="http://schemas.microsoft.com/office/drawing/2014/main" id="{7369844F-F48D-42D2-BD98-1487192E6BB1}"/>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69" name="Rectangle 1108">
                <a:extLst>
                  <a:ext uri="{FF2B5EF4-FFF2-40B4-BE49-F238E27FC236}">
                    <a16:creationId xmlns:a16="http://schemas.microsoft.com/office/drawing/2014/main" id="{DBE4AC32-F64E-4AC4-8B72-9B456A70C5D2}"/>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270" name="Oval 1109">
                <a:extLst>
                  <a:ext uri="{FF2B5EF4-FFF2-40B4-BE49-F238E27FC236}">
                    <a16:creationId xmlns:a16="http://schemas.microsoft.com/office/drawing/2014/main" id="{F33D9D2B-719C-4B99-B75C-678720E41625}"/>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271" name="Group 1110">
                <a:extLst>
                  <a:ext uri="{FF2B5EF4-FFF2-40B4-BE49-F238E27FC236}">
                    <a16:creationId xmlns:a16="http://schemas.microsoft.com/office/drawing/2014/main" id="{354B6A69-0CC3-41B3-89C3-5BDEC694C4FC}"/>
                  </a:ext>
                </a:extLst>
              </p:cNvPr>
              <p:cNvGrpSpPr>
                <a:grpSpLocks/>
              </p:cNvGrpSpPr>
              <p:nvPr/>
            </p:nvGrpSpPr>
            <p:grpSpPr bwMode="auto">
              <a:xfrm>
                <a:off x="4120" y="809"/>
                <a:ext cx="156" cy="55"/>
                <a:chOff x="2848" y="848"/>
                <a:chExt cx="140" cy="98"/>
              </a:xfrm>
            </p:grpSpPr>
            <p:sp>
              <p:nvSpPr>
                <p:cNvPr id="44282" name="Line 1111">
                  <a:extLst>
                    <a:ext uri="{FF2B5EF4-FFF2-40B4-BE49-F238E27FC236}">
                      <a16:creationId xmlns:a16="http://schemas.microsoft.com/office/drawing/2014/main" id="{8ECC472E-486A-4DC0-8E30-CD978FDD3E0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83" name="Line 1112">
                  <a:extLst>
                    <a:ext uri="{FF2B5EF4-FFF2-40B4-BE49-F238E27FC236}">
                      <a16:creationId xmlns:a16="http://schemas.microsoft.com/office/drawing/2014/main" id="{3D0D715D-91E5-4989-BC9A-ADE68F53569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84" name="Line 1113">
                  <a:extLst>
                    <a:ext uri="{FF2B5EF4-FFF2-40B4-BE49-F238E27FC236}">
                      <a16:creationId xmlns:a16="http://schemas.microsoft.com/office/drawing/2014/main" id="{A7CBD5AB-ADC1-4697-BA02-CF04371F2EC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4272" name="Group 1114">
                <a:extLst>
                  <a:ext uri="{FF2B5EF4-FFF2-40B4-BE49-F238E27FC236}">
                    <a16:creationId xmlns:a16="http://schemas.microsoft.com/office/drawing/2014/main" id="{A8C17D79-E33C-4BE0-8ED9-F0818A657415}"/>
                  </a:ext>
                </a:extLst>
              </p:cNvPr>
              <p:cNvGrpSpPr>
                <a:grpSpLocks/>
              </p:cNvGrpSpPr>
              <p:nvPr/>
            </p:nvGrpSpPr>
            <p:grpSpPr bwMode="auto">
              <a:xfrm flipV="1">
                <a:off x="4120" y="808"/>
                <a:ext cx="156" cy="56"/>
                <a:chOff x="2848" y="848"/>
                <a:chExt cx="140" cy="98"/>
              </a:xfrm>
            </p:grpSpPr>
            <p:sp>
              <p:nvSpPr>
                <p:cNvPr id="44279" name="Line 1115">
                  <a:extLst>
                    <a:ext uri="{FF2B5EF4-FFF2-40B4-BE49-F238E27FC236}">
                      <a16:creationId xmlns:a16="http://schemas.microsoft.com/office/drawing/2014/main" id="{56CCD65C-8B6C-4E69-926D-D4D532FDB036}"/>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80" name="Line 1116">
                  <a:extLst>
                    <a:ext uri="{FF2B5EF4-FFF2-40B4-BE49-F238E27FC236}">
                      <a16:creationId xmlns:a16="http://schemas.microsoft.com/office/drawing/2014/main" id="{3420F24A-DBE4-4D28-BFC3-08CEB2282EEB}"/>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81" name="Line 1117">
                  <a:extLst>
                    <a:ext uri="{FF2B5EF4-FFF2-40B4-BE49-F238E27FC236}">
                      <a16:creationId xmlns:a16="http://schemas.microsoft.com/office/drawing/2014/main" id="{8BDEB0D8-3956-4CF7-AFE4-66ED4A9845A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44273" name="Rectangle 1118">
                <a:extLst>
                  <a:ext uri="{FF2B5EF4-FFF2-40B4-BE49-F238E27FC236}">
                    <a16:creationId xmlns:a16="http://schemas.microsoft.com/office/drawing/2014/main" id="{723BF48E-8F97-4A17-A89F-79A3B4E09D77}"/>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74" name="Rectangle 1119">
                <a:extLst>
                  <a:ext uri="{FF2B5EF4-FFF2-40B4-BE49-F238E27FC236}">
                    <a16:creationId xmlns:a16="http://schemas.microsoft.com/office/drawing/2014/main" id="{B06DBA62-C41D-4DBD-9D12-39F115A8C2C4}"/>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75" name="Line 1120">
                <a:extLst>
                  <a:ext uri="{FF2B5EF4-FFF2-40B4-BE49-F238E27FC236}">
                    <a16:creationId xmlns:a16="http://schemas.microsoft.com/office/drawing/2014/main" id="{F149CCB7-9154-45CA-A1FF-F7DE43E33F91}"/>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76" name="Line 1121">
                <a:extLst>
                  <a:ext uri="{FF2B5EF4-FFF2-40B4-BE49-F238E27FC236}">
                    <a16:creationId xmlns:a16="http://schemas.microsoft.com/office/drawing/2014/main" id="{6701B140-2CBA-4807-A1D3-DCE6A2CD479D}"/>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77" name="Rectangle 1122">
                <a:extLst>
                  <a:ext uri="{FF2B5EF4-FFF2-40B4-BE49-F238E27FC236}">
                    <a16:creationId xmlns:a16="http://schemas.microsoft.com/office/drawing/2014/main" id="{76AD8679-9B36-4A25-865A-E3FA8B5AC0F3}"/>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78" name="Text Box 1123">
                <a:extLst>
                  <a:ext uri="{FF2B5EF4-FFF2-40B4-BE49-F238E27FC236}">
                    <a16:creationId xmlns:a16="http://schemas.microsoft.com/office/drawing/2014/main" id="{A7E7CE75-B10B-4358-8192-8BCE4D36EABA}"/>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0" name="Group 1124">
              <a:extLst>
                <a:ext uri="{FF2B5EF4-FFF2-40B4-BE49-F238E27FC236}">
                  <a16:creationId xmlns:a16="http://schemas.microsoft.com/office/drawing/2014/main" id="{75A94D21-AD40-4F7B-BD11-66D1F6972EBB}"/>
                </a:ext>
              </a:extLst>
            </p:cNvPr>
            <p:cNvGrpSpPr>
              <a:grpSpLocks/>
            </p:cNvGrpSpPr>
            <p:nvPr/>
          </p:nvGrpSpPr>
          <p:grpSpPr bwMode="auto">
            <a:xfrm>
              <a:off x="4197" y="1157"/>
              <a:ext cx="513" cy="442"/>
              <a:chOff x="3937" y="633"/>
              <a:chExt cx="513" cy="442"/>
            </a:xfrm>
          </p:grpSpPr>
          <p:sp>
            <p:nvSpPr>
              <p:cNvPr id="44243" name="Line 1125">
                <a:extLst>
                  <a:ext uri="{FF2B5EF4-FFF2-40B4-BE49-F238E27FC236}">
                    <a16:creationId xmlns:a16="http://schemas.microsoft.com/office/drawing/2014/main" id="{8AE648B4-249F-4686-91F5-7C21F6443BEC}"/>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44" name="Line 1126">
                <a:extLst>
                  <a:ext uri="{FF2B5EF4-FFF2-40B4-BE49-F238E27FC236}">
                    <a16:creationId xmlns:a16="http://schemas.microsoft.com/office/drawing/2014/main" id="{829DB257-72D2-4FE9-879B-20C681A5A155}"/>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45" name="Oval 1127">
                <a:extLst>
                  <a:ext uri="{FF2B5EF4-FFF2-40B4-BE49-F238E27FC236}">
                    <a16:creationId xmlns:a16="http://schemas.microsoft.com/office/drawing/2014/main" id="{8E44B66F-15B3-4EC0-A1E6-06C25895C7D1}"/>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46" name="Line 1128">
                <a:extLst>
                  <a:ext uri="{FF2B5EF4-FFF2-40B4-BE49-F238E27FC236}">
                    <a16:creationId xmlns:a16="http://schemas.microsoft.com/office/drawing/2014/main" id="{2EAB45E0-F463-4B4D-86BA-511F3517D315}"/>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47" name="Line 1129">
                <a:extLst>
                  <a:ext uri="{FF2B5EF4-FFF2-40B4-BE49-F238E27FC236}">
                    <a16:creationId xmlns:a16="http://schemas.microsoft.com/office/drawing/2014/main" id="{38E07446-C487-4BB9-B2EF-F0FBE1F184C7}"/>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48" name="Rectangle 1130">
                <a:extLst>
                  <a:ext uri="{FF2B5EF4-FFF2-40B4-BE49-F238E27FC236}">
                    <a16:creationId xmlns:a16="http://schemas.microsoft.com/office/drawing/2014/main" id="{2CB159AB-379B-4EAE-ADB4-69C1EB06423B}"/>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249" name="Oval 1131">
                <a:extLst>
                  <a:ext uri="{FF2B5EF4-FFF2-40B4-BE49-F238E27FC236}">
                    <a16:creationId xmlns:a16="http://schemas.microsoft.com/office/drawing/2014/main" id="{D6E2840F-2E96-405C-A391-59DA6ED69027}"/>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250" name="Group 1132">
                <a:extLst>
                  <a:ext uri="{FF2B5EF4-FFF2-40B4-BE49-F238E27FC236}">
                    <a16:creationId xmlns:a16="http://schemas.microsoft.com/office/drawing/2014/main" id="{77F74587-9BAD-457D-BA04-D7C9B8E7F8C9}"/>
                  </a:ext>
                </a:extLst>
              </p:cNvPr>
              <p:cNvGrpSpPr>
                <a:grpSpLocks/>
              </p:cNvGrpSpPr>
              <p:nvPr/>
            </p:nvGrpSpPr>
            <p:grpSpPr bwMode="auto">
              <a:xfrm>
                <a:off x="4120" y="809"/>
                <a:ext cx="156" cy="55"/>
                <a:chOff x="2848" y="848"/>
                <a:chExt cx="140" cy="98"/>
              </a:xfrm>
            </p:grpSpPr>
            <p:sp>
              <p:nvSpPr>
                <p:cNvPr id="44261" name="Line 1133">
                  <a:extLst>
                    <a:ext uri="{FF2B5EF4-FFF2-40B4-BE49-F238E27FC236}">
                      <a16:creationId xmlns:a16="http://schemas.microsoft.com/office/drawing/2014/main" id="{301C6BCB-CC33-418B-A66A-50DE13D4764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62" name="Line 1134">
                  <a:extLst>
                    <a:ext uri="{FF2B5EF4-FFF2-40B4-BE49-F238E27FC236}">
                      <a16:creationId xmlns:a16="http://schemas.microsoft.com/office/drawing/2014/main" id="{6BEE3668-0BFD-49B6-94AB-D49AC636C87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63" name="Line 1135">
                  <a:extLst>
                    <a:ext uri="{FF2B5EF4-FFF2-40B4-BE49-F238E27FC236}">
                      <a16:creationId xmlns:a16="http://schemas.microsoft.com/office/drawing/2014/main" id="{A9725D37-E5FB-46A6-8822-C557382C81B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4251" name="Group 1136">
                <a:extLst>
                  <a:ext uri="{FF2B5EF4-FFF2-40B4-BE49-F238E27FC236}">
                    <a16:creationId xmlns:a16="http://schemas.microsoft.com/office/drawing/2014/main" id="{20F00883-EAF3-433B-BBB2-F63738402563}"/>
                  </a:ext>
                </a:extLst>
              </p:cNvPr>
              <p:cNvGrpSpPr>
                <a:grpSpLocks/>
              </p:cNvGrpSpPr>
              <p:nvPr/>
            </p:nvGrpSpPr>
            <p:grpSpPr bwMode="auto">
              <a:xfrm flipV="1">
                <a:off x="4120" y="808"/>
                <a:ext cx="156" cy="56"/>
                <a:chOff x="2848" y="848"/>
                <a:chExt cx="140" cy="98"/>
              </a:xfrm>
            </p:grpSpPr>
            <p:sp>
              <p:nvSpPr>
                <p:cNvPr id="44258" name="Line 1137">
                  <a:extLst>
                    <a:ext uri="{FF2B5EF4-FFF2-40B4-BE49-F238E27FC236}">
                      <a16:creationId xmlns:a16="http://schemas.microsoft.com/office/drawing/2014/main" id="{939CA574-165A-4C67-807C-DEA572747F2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59" name="Line 1138">
                  <a:extLst>
                    <a:ext uri="{FF2B5EF4-FFF2-40B4-BE49-F238E27FC236}">
                      <a16:creationId xmlns:a16="http://schemas.microsoft.com/office/drawing/2014/main" id="{679DA467-B7D4-4575-8965-8ACAF75344F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60" name="Line 1139">
                  <a:extLst>
                    <a:ext uri="{FF2B5EF4-FFF2-40B4-BE49-F238E27FC236}">
                      <a16:creationId xmlns:a16="http://schemas.microsoft.com/office/drawing/2014/main" id="{E321C266-93DB-41E6-B28C-12C63C9AD6C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44252" name="Rectangle 1140">
                <a:extLst>
                  <a:ext uri="{FF2B5EF4-FFF2-40B4-BE49-F238E27FC236}">
                    <a16:creationId xmlns:a16="http://schemas.microsoft.com/office/drawing/2014/main" id="{2A8E752D-8B61-477F-9921-223C2419234F}"/>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53" name="Rectangle 1141">
                <a:extLst>
                  <a:ext uri="{FF2B5EF4-FFF2-40B4-BE49-F238E27FC236}">
                    <a16:creationId xmlns:a16="http://schemas.microsoft.com/office/drawing/2014/main" id="{AF50E263-97C3-4CD6-BB93-0E1C2F989566}"/>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54" name="Line 1142">
                <a:extLst>
                  <a:ext uri="{FF2B5EF4-FFF2-40B4-BE49-F238E27FC236}">
                    <a16:creationId xmlns:a16="http://schemas.microsoft.com/office/drawing/2014/main" id="{88CD7BAF-36FD-4FCF-8C32-70CE95E652BC}"/>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55" name="Line 1143">
                <a:extLst>
                  <a:ext uri="{FF2B5EF4-FFF2-40B4-BE49-F238E27FC236}">
                    <a16:creationId xmlns:a16="http://schemas.microsoft.com/office/drawing/2014/main" id="{487478D6-CB90-4CBB-9494-3F376B7CF0D1}"/>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56" name="Rectangle 1144">
                <a:extLst>
                  <a:ext uri="{FF2B5EF4-FFF2-40B4-BE49-F238E27FC236}">
                    <a16:creationId xmlns:a16="http://schemas.microsoft.com/office/drawing/2014/main" id="{4C611DC4-A4D5-4D73-9A5E-BEF3CB5A23B9}"/>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57" name="Text Box 1145">
                <a:extLst>
                  <a:ext uri="{FF2B5EF4-FFF2-40B4-BE49-F238E27FC236}">
                    <a16:creationId xmlns:a16="http://schemas.microsoft.com/office/drawing/2014/main" id="{C264A2E0-F57D-4F6E-9D4B-1BA25E82577C}"/>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1" name="Group 1146">
              <a:extLst>
                <a:ext uri="{FF2B5EF4-FFF2-40B4-BE49-F238E27FC236}">
                  <a16:creationId xmlns:a16="http://schemas.microsoft.com/office/drawing/2014/main" id="{3A69D870-3060-46FF-921E-8F4EF40B0EEA}"/>
                </a:ext>
              </a:extLst>
            </p:cNvPr>
            <p:cNvGrpSpPr>
              <a:grpSpLocks/>
            </p:cNvGrpSpPr>
            <p:nvPr/>
          </p:nvGrpSpPr>
          <p:grpSpPr bwMode="auto">
            <a:xfrm>
              <a:off x="4389" y="2239"/>
              <a:ext cx="513" cy="442"/>
              <a:chOff x="3937" y="633"/>
              <a:chExt cx="513" cy="442"/>
            </a:xfrm>
          </p:grpSpPr>
          <p:sp>
            <p:nvSpPr>
              <p:cNvPr id="44222" name="Line 1147">
                <a:extLst>
                  <a:ext uri="{FF2B5EF4-FFF2-40B4-BE49-F238E27FC236}">
                    <a16:creationId xmlns:a16="http://schemas.microsoft.com/office/drawing/2014/main" id="{A856CD40-AC88-425E-8679-35C1E63AD97F}"/>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23" name="Line 1148">
                <a:extLst>
                  <a:ext uri="{FF2B5EF4-FFF2-40B4-BE49-F238E27FC236}">
                    <a16:creationId xmlns:a16="http://schemas.microsoft.com/office/drawing/2014/main" id="{728FE7F8-6EAD-4760-964A-7439FCC97B82}"/>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24" name="Oval 1149">
                <a:extLst>
                  <a:ext uri="{FF2B5EF4-FFF2-40B4-BE49-F238E27FC236}">
                    <a16:creationId xmlns:a16="http://schemas.microsoft.com/office/drawing/2014/main" id="{EAE936D9-0268-4A56-961D-AC5D692B8B2F}"/>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25" name="Line 1150">
                <a:extLst>
                  <a:ext uri="{FF2B5EF4-FFF2-40B4-BE49-F238E27FC236}">
                    <a16:creationId xmlns:a16="http://schemas.microsoft.com/office/drawing/2014/main" id="{300B75CA-7189-4294-825E-EF11F87F6CC3}"/>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26" name="Line 1151">
                <a:extLst>
                  <a:ext uri="{FF2B5EF4-FFF2-40B4-BE49-F238E27FC236}">
                    <a16:creationId xmlns:a16="http://schemas.microsoft.com/office/drawing/2014/main" id="{D0F4400E-52DF-4916-B1C2-0797DD36E1FA}"/>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27" name="Rectangle 1152">
                <a:extLst>
                  <a:ext uri="{FF2B5EF4-FFF2-40B4-BE49-F238E27FC236}">
                    <a16:creationId xmlns:a16="http://schemas.microsoft.com/office/drawing/2014/main" id="{84A9E50A-4A96-45E9-85F6-6A8750C61DC1}"/>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228" name="Oval 1153">
                <a:extLst>
                  <a:ext uri="{FF2B5EF4-FFF2-40B4-BE49-F238E27FC236}">
                    <a16:creationId xmlns:a16="http://schemas.microsoft.com/office/drawing/2014/main" id="{6498D6B9-720B-4B9D-A260-E38609406111}"/>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229" name="Group 1154">
                <a:extLst>
                  <a:ext uri="{FF2B5EF4-FFF2-40B4-BE49-F238E27FC236}">
                    <a16:creationId xmlns:a16="http://schemas.microsoft.com/office/drawing/2014/main" id="{3071C649-145C-45BC-AFB9-F196E3431007}"/>
                  </a:ext>
                </a:extLst>
              </p:cNvPr>
              <p:cNvGrpSpPr>
                <a:grpSpLocks/>
              </p:cNvGrpSpPr>
              <p:nvPr/>
            </p:nvGrpSpPr>
            <p:grpSpPr bwMode="auto">
              <a:xfrm>
                <a:off x="4120" y="809"/>
                <a:ext cx="156" cy="55"/>
                <a:chOff x="2848" y="848"/>
                <a:chExt cx="140" cy="98"/>
              </a:xfrm>
            </p:grpSpPr>
            <p:sp>
              <p:nvSpPr>
                <p:cNvPr id="44240" name="Line 1155">
                  <a:extLst>
                    <a:ext uri="{FF2B5EF4-FFF2-40B4-BE49-F238E27FC236}">
                      <a16:creationId xmlns:a16="http://schemas.microsoft.com/office/drawing/2014/main" id="{6C3010BF-BBE1-4801-A6D3-205CFD66BC6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41" name="Line 1156">
                  <a:extLst>
                    <a:ext uri="{FF2B5EF4-FFF2-40B4-BE49-F238E27FC236}">
                      <a16:creationId xmlns:a16="http://schemas.microsoft.com/office/drawing/2014/main" id="{C8C5BAE2-8389-446B-9587-EB0AD5CCE5D8}"/>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42" name="Line 1157">
                  <a:extLst>
                    <a:ext uri="{FF2B5EF4-FFF2-40B4-BE49-F238E27FC236}">
                      <a16:creationId xmlns:a16="http://schemas.microsoft.com/office/drawing/2014/main" id="{F5B46A62-B9CE-445F-9D90-13542A301BB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4230" name="Group 1158">
                <a:extLst>
                  <a:ext uri="{FF2B5EF4-FFF2-40B4-BE49-F238E27FC236}">
                    <a16:creationId xmlns:a16="http://schemas.microsoft.com/office/drawing/2014/main" id="{062D1006-BDCB-4492-A179-D01522B0D6EB}"/>
                  </a:ext>
                </a:extLst>
              </p:cNvPr>
              <p:cNvGrpSpPr>
                <a:grpSpLocks/>
              </p:cNvGrpSpPr>
              <p:nvPr/>
            </p:nvGrpSpPr>
            <p:grpSpPr bwMode="auto">
              <a:xfrm flipV="1">
                <a:off x="4120" y="808"/>
                <a:ext cx="156" cy="56"/>
                <a:chOff x="2848" y="848"/>
                <a:chExt cx="140" cy="98"/>
              </a:xfrm>
            </p:grpSpPr>
            <p:sp>
              <p:nvSpPr>
                <p:cNvPr id="44237" name="Line 1159">
                  <a:extLst>
                    <a:ext uri="{FF2B5EF4-FFF2-40B4-BE49-F238E27FC236}">
                      <a16:creationId xmlns:a16="http://schemas.microsoft.com/office/drawing/2014/main" id="{2C9F6126-D480-4CC4-A9FF-AEB871D63A63}"/>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38" name="Line 1160">
                  <a:extLst>
                    <a:ext uri="{FF2B5EF4-FFF2-40B4-BE49-F238E27FC236}">
                      <a16:creationId xmlns:a16="http://schemas.microsoft.com/office/drawing/2014/main" id="{60FC5EA9-21E9-4ACC-9841-8A62AAC4E6D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39" name="Line 1161">
                  <a:extLst>
                    <a:ext uri="{FF2B5EF4-FFF2-40B4-BE49-F238E27FC236}">
                      <a16:creationId xmlns:a16="http://schemas.microsoft.com/office/drawing/2014/main" id="{73545F68-92C8-4651-9FC4-7C50E2ADA25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44231" name="Rectangle 1162">
                <a:extLst>
                  <a:ext uri="{FF2B5EF4-FFF2-40B4-BE49-F238E27FC236}">
                    <a16:creationId xmlns:a16="http://schemas.microsoft.com/office/drawing/2014/main" id="{7082BA86-2EBC-4465-9496-CD22CBA4A16F}"/>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32" name="Rectangle 1163">
                <a:extLst>
                  <a:ext uri="{FF2B5EF4-FFF2-40B4-BE49-F238E27FC236}">
                    <a16:creationId xmlns:a16="http://schemas.microsoft.com/office/drawing/2014/main" id="{24CD84F2-19CB-4B05-A59F-0F22CD8CB51F}"/>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33" name="Line 1164">
                <a:extLst>
                  <a:ext uri="{FF2B5EF4-FFF2-40B4-BE49-F238E27FC236}">
                    <a16:creationId xmlns:a16="http://schemas.microsoft.com/office/drawing/2014/main" id="{7E88C8EB-B33D-4126-BDB2-4B29A62D46B9}"/>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34" name="Line 1165">
                <a:extLst>
                  <a:ext uri="{FF2B5EF4-FFF2-40B4-BE49-F238E27FC236}">
                    <a16:creationId xmlns:a16="http://schemas.microsoft.com/office/drawing/2014/main" id="{76233A1E-B9A8-4B5B-AC1C-D9E33B7269A6}"/>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35" name="Rectangle 1166">
                <a:extLst>
                  <a:ext uri="{FF2B5EF4-FFF2-40B4-BE49-F238E27FC236}">
                    <a16:creationId xmlns:a16="http://schemas.microsoft.com/office/drawing/2014/main" id="{050099AE-1DC3-4317-9EDB-9ABC860CA866}"/>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36" name="Text Box 1167">
                <a:extLst>
                  <a:ext uri="{FF2B5EF4-FFF2-40B4-BE49-F238E27FC236}">
                    <a16:creationId xmlns:a16="http://schemas.microsoft.com/office/drawing/2014/main" id="{FA9E350F-A390-4C5D-89BA-C98176B817CA}"/>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2" name="Group 1168">
              <a:extLst>
                <a:ext uri="{FF2B5EF4-FFF2-40B4-BE49-F238E27FC236}">
                  <a16:creationId xmlns:a16="http://schemas.microsoft.com/office/drawing/2014/main" id="{C2BDC64A-9DA6-44FB-98C9-FBE2702FF724}"/>
                </a:ext>
              </a:extLst>
            </p:cNvPr>
            <p:cNvGrpSpPr>
              <a:grpSpLocks/>
            </p:cNvGrpSpPr>
            <p:nvPr/>
          </p:nvGrpSpPr>
          <p:grpSpPr bwMode="auto">
            <a:xfrm>
              <a:off x="4765" y="1995"/>
              <a:ext cx="513" cy="442"/>
              <a:chOff x="3937" y="633"/>
              <a:chExt cx="513" cy="442"/>
            </a:xfrm>
          </p:grpSpPr>
          <p:sp>
            <p:nvSpPr>
              <p:cNvPr id="44201" name="Line 1169">
                <a:extLst>
                  <a:ext uri="{FF2B5EF4-FFF2-40B4-BE49-F238E27FC236}">
                    <a16:creationId xmlns:a16="http://schemas.microsoft.com/office/drawing/2014/main" id="{1210E416-E2B9-40F4-B60F-DBF110B0EFF0}"/>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02" name="Line 1170">
                <a:extLst>
                  <a:ext uri="{FF2B5EF4-FFF2-40B4-BE49-F238E27FC236}">
                    <a16:creationId xmlns:a16="http://schemas.microsoft.com/office/drawing/2014/main" id="{F9309D0F-8E02-4DA6-88EE-1C4E9E629088}"/>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03" name="Oval 1171">
                <a:extLst>
                  <a:ext uri="{FF2B5EF4-FFF2-40B4-BE49-F238E27FC236}">
                    <a16:creationId xmlns:a16="http://schemas.microsoft.com/office/drawing/2014/main" id="{C43AA06E-23EF-4568-97D0-23EC75D24BC7}"/>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04" name="Line 1172">
                <a:extLst>
                  <a:ext uri="{FF2B5EF4-FFF2-40B4-BE49-F238E27FC236}">
                    <a16:creationId xmlns:a16="http://schemas.microsoft.com/office/drawing/2014/main" id="{07F39C0F-BFAC-4649-AF9A-1D3C5B745777}"/>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05" name="Line 1173">
                <a:extLst>
                  <a:ext uri="{FF2B5EF4-FFF2-40B4-BE49-F238E27FC236}">
                    <a16:creationId xmlns:a16="http://schemas.microsoft.com/office/drawing/2014/main" id="{F40B8116-94F4-4D0C-8C56-16221D9B93CB}"/>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06" name="Rectangle 1174">
                <a:extLst>
                  <a:ext uri="{FF2B5EF4-FFF2-40B4-BE49-F238E27FC236}">
                    <a16:creationId xmlns:a16="http://schemas.microsoft.com/office/drawing/2014/main" id="{8D97E09C-981D-4C62-AD20-F2467CA43E1F}"/>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207" name="Oval 1175">
                <a:extLst>
                  <a:ext uri="{FF2B5EF4-FFF2-40B4-BE49-F238E27FC236}">
                    <a16:creationId xmlns:a16="http://schemas.microsoft.com/office/drawing/2014/main" id="{C404EDDB-FF52-419D-A941-B92A7DB2A997}"/>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208" name="Group 1176">
                <a:extLst>
                  <a:ext uri="{FF2B5EF4-FFF2-40B4-BE49-F238E27FC236}">
                    <a16:creationId xmlns:a16="http://schemas.microsoft.com/office/drawing/2014/main" id="{BDAF68F0-F2E6-44D6-A76C-37697AC105FF}"/>
                  </a:ext>
                </a:extLst>
              </p:cNvPr>
              <p:cNvGrpSpPr>
                <a:grpSpLocks/>
              </p:cNvGrpSpPr>
              <p:nvPr/>
            </p:nvGrpSpPr>
            <p:grpSpPr bwMode="auto">
              <a:xfrm>
                <a:off x="4120" y="809"/>
                <a:ext cx="156" cy="55"/>
                <a:chOff x="2848" y="848"/>
                <a:chExt cx="140" cy="98"/>
              </a:xfrm>
            </p:grpSpPr>
            <p:sp>
              <p:nvSpPr>
                <p:cNvPr id="44219" name="Line 1177">
                  <a:extLst>
                    <a:ext uri="{FF2B5EF4-FFF2-40B4-BE49-F238E27FC236}">
                      <a16:creationId xmlns:a16="http://schemas.microsoft.com/office/drawing/2014/main" id="{D32EEED8-71F7-4329-80BD-107BAAA7777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20" name="Line 1178">
                  <a:extLst>
                    <a:ext uri="{FF2B5EF4-FFF2-40B4-BE49-F238E27FC236}">
                      <a16:creationId xmlns:a16="http://schemas.microsoft.com/office/drawing/2014/main" id="{2EAFFF6F-68A4-4731-8BDC-A5672BFBB1E0}"/>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21" name="Line 1179">
                  <a:extLst>
                    <a:ext uri="{FF2B5EF4-FFF2-40B4-BE49-F238E27FC236}">
                      <a16:creationId xmlns:a16="http://schemas.microsoft.com/office/drawing/2014/main" id="{1A99E394-82B3-4109-AD9B-7135C53A21B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4209" name="Group 1180">
                <a:extLst>
                  <a:ext uri="{FF2B5EF4-FFF2-40B4-BE49-F238E27FC236}">
                    <a16:creationId xmlns:a16="http://schemas.microsoft.com/office/drawing/2014/main" id="{EDEA65F1-6B95-4406-B495-7B3482A9D08E}"/>
                  </a:ext>
                </a:extLst>
              </p:cNvPr>
              <p:cNvGrpSpPr>
                <a:grpSpLocks/>
              </p:cNvGrpSpPr>
              <p:nvPr/>
            </p:nvGrpSpPr>
            <p:grpSpPr bwMode="auto">
              <a:xfrm flipV="1">
                <a:off x="4120" y="808"/>
                <a:ext cx="156" cy="56"/>
                <a:chOff x="2848" y="848"/>
                <a:chExt cx="140" cy="98"/>
              </a:xfrm>
            </p:grpSpPr>
            <p:sp>
              <p:nvSpPr>
                <p:cNvPr id="44216" name="Line 1181">
                  <a:extLst>
                    <a:ext uri="{FF2B5EF4-FFF2-40B4-BE49-F238E27FC236}">
                      <a16:creationId xmlns:a16="http://schemas.microsoft.com/office/drawing/2014/main" id="{F1475609-7E4E-46C6-8993-AF3684006D04}"/>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17" name="Line 1182">
                  <a:extLst>
                    <a:ext uri="{FF2B5EF4-FFF2-40B4-BE49-F238E27FC236}">
                      <a16:creationId xmlns:a16="http://schemas.microsoft.com/office/drawing/2014/main" id="{CA419193-CB39-4BF3-AFD3-3C3A58E60BF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18" name="Line 1183">
                  <a:extLst>
                    <a:ext uri="{FF2B5EF4-FFF2-40B4-BE49-F238E27FC236}">
                      <a16:creationId xmlns:a16="http://schemas.microsoft.com/office/drawing/2014/main" id="{2C9541DC-F951-4C04-ACD8-3B660B62F7B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44210" name="Rectangle 1184">
                <a:extLst>
                  <a:ext uri="{FF2B5EF4-FFF2-40B4-BE49-F238E27FC236}">
                    <a16:creationId xmlns:a16="http://schemas.microsoft.com/office/drawing/2014/main" id="{98DBE87D-3DAA-4CD4-81CB-A768EA0EC2E5}"/>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11" name="Rectangle 1185">
                <a:extLst>
                  <a:ext uri="{FF2B5EF4-FFF2-40B4-BE49-F238E27FC236}">
                    <a16:creationId xmlns:a16="http://schemas.microsoft.com/office/drawing/2014/main" id="{9F63DC4B-4C06-4014-8FF6-A814C3D32394}"/>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12" name="Line 1186">
                <a:extLst>
                  <a:ext uri="{FF2B5EF4-FFF2-40B4-BE49-F238E27FC236}">
                    <a16:creationId xmlns:a16="http://schemas.microsoft.com/office/drawing/2014/main" id="{0B9B7791-F444-4D43-97A0-4BEC20FF4713}"/>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13" name="Line 1187">
                <a:extLst>
                  <a:ext uri="{FF2B5EF4-FFF2-40B4-BE49-F238E27FC236}">
                    <a16:creationId xmlns:a16="http://schemas.microsoft.com/office/drawing/2014/main" id="{CA065210-3002-484D-83FC-5C51953421F7}"/>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14" name="Rectangle 1188">
                <a:extLst>
                  <a:ext uri="{FF2B5EF4-FFF2-40B4-BE49-F238E27FC236}">
                    <a16:creationId xmlns:a16="http://schemas.microsoft.com/office/drawing/2014/main" id="{314D1DC0-8579-41D2-97E0-F344B13DEBDA}"/>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215" name="Text Box 1189">
                <a:extLst>
                  <a:ext uri="{FF2B5EF4-FFF2-40B4-BE49-F238E27FC236}">
                    <a16:creationId xmlns:a16="http://schemas.microsoft.com/office/drawing/2014/main" id="{5373E98E-C582-4D6D-B386-DE6032691D94}"/>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3" name="Group 1190">
              <a:extLst>
                <a:ext uri="{FF2B5EF4-FFF2-40B4-BE49-F238E27FC236}">
                  <a16:creationId xmlns:a16="http://schemas.microsoft.com/office/drawing/2014/main" id="{7EF6922F-5831-4154-8309-D5B7F6AC279C}"/>
                </a:ext>
              </a:extLst>
            </p:cNvPr>
            <p:cNvGrpSpPr>
              <a:grpSpLocks/>
            </p:cNvGrpSpPr>
            <p:nvPr/>
          </p:nvGrpSpPr>
          <p:grpSpPr bwMode="auto">
            <a:xfrm>
              <a:off x="4128" y="2003"/>
              <a:ext cx="513" cy="442"/>
              <a:chOff x="3937" y="633"/>
              <a:chExt cx="513" cy="442"/>
            </a:xfrm>
          </p:grpSpPr>
          <p:sp>
            <p:nvSpPr>
              <p:cNvPr id="44180" name="Line 1191">
                <a:extLst>
                  <a:ext uri="{FF2B5EF4-FFF2-40B4-BE49-F238E27FC236}">
                    <a16:creationId xmlns:a16="http://schemas.microsoft.com/office/drawing/2014/main" id="{4A8B9918-5124-4672-A132-6C20C40BF331}"/>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81" name="Line 1192">
                <a:extLst>
                  <a:ext uri="{FF2B5EF4-FFF2-40B4-BE49-F238E27FC236}">
                    <a16:creationId xmlns:a16="http://schemas.microsoft.com/office/drawing/2014/main" id="{5A62045D-BCFD-4D78-9362-31A4A54ACAFE}"/>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82" name="Oval 1193">
                <a:extLst>
                  <a:ext uri="{FF2B5EF4-FFF2-40B4-BE49-F238E27FC236}">
                    <a16:creationId xmlns:a16="http://schemas.microsoft.com/office/drawing/2014/main" id="{B9757F4E-20E5-4E19-A965-33C03839AFF8}"/>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83" name="Line 1194">
                <a:extLst>
                  <a:ext uri="{FF2B5EF4-FFF2-40B4-BE49-F238E27FC236}">
                    <a16:creationId xmlns:a16="http://schemas.microsoft.com/office/drawing/2014/main" id="{B41F462D-DDC6-4357-897E-1CC4D01D26A4}"/>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84" name="Line 1195">
                <a:extLst>
                  <a:ext uri="{FF2B5EF4-FFF2-40B4-BE49-F238E27FC236}">
                    <a16:creationId xmlns:a16="http://schemas.microsoft.com/office/drawing/2014/main" id="{05F68772-A69C-4A40-A981-BA6C35E7EECF}"/>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85" name="Rectangle 1196">
                <a:extLst>
                  <a:ext uri="{FF2B5EF4-FFF2-40B4-BE49-F238E27FC236}">
                    <a16:creationId xmlns:a16="http://schemas.microsoft.com/office/drawing/2014/main" id="{98E4E5C3-818F-4D74-9CF3-2833E8F444C6}"/>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186" name="Oval 1197">
                <a:extLst>
                  <a:ext uri="{FF2B5EF4-FFF2-40B4-BE49-F238E27FC236}">
                    <a16:creationId xmlns:a16="http://schemas.microsoft.com/office/drawing/2014/main" id="{0891F55A-C576-4D21-BDA9-B38771FCFD10}"/>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187" name="Group 1198">
                <a:extLst>
                  <a:ext uri="{FF2B5EF4-FFF2-40B4-BE49-F238E27FC236}">
                    <a16:creationId xmlns:a16="http://schemas.microsoft.com/office/drawing/2014/main" id="{516A564F-4DA9-4F08-85CB-472D23B7042C}"/>
                  </a:ext>
                </a:extLst>
              </p:cNvPr>
              <p:cNvGrpSpPr>
                <a:grpSpLocks/>
              </p:cNvGrpSpPr>
              <p:nvPr/>
            </p:nvGrpSpPr>
            <p:grpSpPr bwMode="auto">
              <a:xfrm>
                <a:off x="4120" y="809"/>
                <a:ext cx="156" cy="55"/>
                <a:chOff x="2848" y="848"/>
                <a:chExt cx="140" cy="98"/>
              </a:xfrm>
            </p:grpSpPr>
            <p:sp>
              <p:nvSpPr>
                <p:cNvPr id="44198" name="Line 1199">
                  <a:extLst>
                    <a:ext uri="{FF2B5EF4-FFF2-40B4-BE49-F238E27FC236}">
                      <a16:creationId xmlns:a16="http://schemas.microsoft.com/office/drawing/2014/main" id="{D9DBD8B7-F65F-4784-A667-964949BFB54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99" name="Line 1200">
                  <a:extLst>
                    <a:ext uri="{FF2B5EF4-FFF2-40B4-BE49-F238E27FC236}">
                      <a16:creationId xmlns:a16="http://schemas.microsoft.com/office/drawing/2014/main" id="{0EF75129-017F-47CA-B17F-8ED1A4E8409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200" name="Line 1201">
                  <a:extLst>
                    <a:ext uri="{FF2B5EF4-FFF2-40B4-BE49-F238E27FC236}">
                      <a16:creationId xmlns:a16="http://schemas.microsoft.com/office/drawing/2014/main" id="{59F1125F-BAA3-489E-8C1D-D0537B34E51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4188" name="Group 1202">
                <a:extLst>
                  <a:ext uri="{FF2B5EF4-FFF2-40B4-BE49-F238E27FC236}">
                    <a16:creationId xmlns:a16="http://schemas.microsoft.com/office/drawing/2014/main" id="{C9BDC236-72DD-44A8-9CCB-C0D11891E067}"/>
                  </a:ext>
                </a:extLst>
              </p:cNvPr>
              <p:cNvGrpSpPr>
                <a:grpSpLocks/>
              </p:cNvGrpSpPr>
              <p:nvPr/>
            </p:nvGrpSpPr>
            <p:grpSpPr bwMode="auto">
              <a:xfrm flipV="1">
                <a:off x="4120" y="808"/>
                <a:ext cx="156" cy="56"/>
                <a:chOff x="2848" y="848"/>
                <a:chExt cx="140" cy="98"/>
              </a:xfrm>
            </p:grpSpPr>
            <p:sp>
              <p:nvSpPr>
                <p:cNvPr id="44195" name="Line 1203">
                  <a:extLst>
                    <a:ext uri="{FF2B5EF4-FFF2-40B4-BE49-F238E27FC236}">
                      <a16:creationId xmlns:a16="http://schemas.microsoft.com/office/drawing/2014/main" id="{4BC0C18A-A14E-4114-BF23-169609881FF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96" name="Line 1204">
                  <a:extLst>
                    <a:ext uri="{FF2B5EF4-FFF2-40B4-BE49-F238E27FC236}">
                      <a16:creationId xmlns:a16="http://schemas.microsoft.com/office/drawing/2014/main" id="{C1569E76-E671-4C57-A445-5B5096E6D2A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97" name="Line 1205">
                  <a:extLst>
                    <a:ext uri="{FF2B5EF4-FFF2-40B4-BE49-F238E27FC236}">
                      <a16:creationId xmlns:a16="http://schemas.microsoft.com/office/drawing/2014/main" id="{34DE477A-009C-45A9-B960-27B92C37BD44}"/>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44189" name="Rectangle 1206">
                <a:extLst>
                  <a:ext uri="{FF2B5EF4-FFF2-40B4-BE49-F238E27FC236}">
                    <a16:creationId xmlns:a16="http://schemas.microsoft.com/office/drawing/2014/main" id="{FA4BC83E-034E-4509-B432-B97BCE146660}"/>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90" name="Rectangle 1207">
                <a:extLst>
                  <a:ext uri="{FF2B5EF4-FFF2-40B4-BE49-F238E27FC236}">
                    <a16:creationId xmlns:a16="http://schemas.microsoft.com/office/drawing/2014/main" id="{49CE07BB-BAC1-4CDD-858F-24AB5C1DDB5B}"/>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91" name="Line 1208">
                <a:extLst>
                  <a:ext uri="{FF2B5EF4-FFF2-40B4-BE49-F238E27FC236}">
                    <a16:creationId xmlns:a16="http://schemas.microsoft.com/office/drawing/2014/main" id="{1D810B21-4AE5-4B36-A76E-5ED318C94C36}"/>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92" name="Line 1209">
                <a:extLst>
                  <a:ext uri="{FF2B5EF4-FFF2-40B4-BE49-F238E27FC236}">
                    <a16:creationId xmlns:a16="http://schemas.microsoft.com/office/drawing/2014/main" id="{D56B309D-0EDB-4DE4-BC7A-3BE8FB5E2CEC}"/>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93" name="Rectangle 1210">
                <a:extLst>
                  <a:ext uri="{FF2B5EF4-FFF2-40B4-BE49-F238E27FC236}">
                    <a16:creationId xmlns:a16="http://schemas.microsoft.com/office/drawing/2014/main" id="{2A67998B-4ADD-47C8-9BFE-65D1F4ACB84B}"/>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94" name="Text Box 1211">
                <a:extLst>
                  <a:ext uri="{FF2B5EF4-FFF2-40B4-BE49-F238E27FC236}">
                    <a16:creationId xmlns:a16="http://schemas.microsoft.com/office/drawing/2014/main" id="{83C72EC2-C764-4715-AA18-D2202FCCCDED}"/>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4" name="Group 1212">
              <a:extLst>
                <a:ext uri="{FF2B5EF4-FFF2-40B4-BE49-F238E27FC236}">
                  <a16:creationId xmlns:a16="http://schemas.microsoft.com/office/drawing/2014/main" id="{AC219F40-D963-4F95-B3C3-4081A3E45210}"/>
                </a:ext>
              </a:extLst>
            </p:cNvPr>
            <p:cNvGrpSpPr>
              <a:grpSpLocks/>
            </p:cNvGrpSpPr>
            <p:nvPr/>
          </p:nvGrpSpPr>
          <p:grpSpPr bwMode="auto">
            <a:xfrm>
              <a:off x="4608" y="2771"/>
              <a:ext cx="513" cy="442"/>
              <a:chOff x="3937" y="633"/>
              <a:chExt cx="513" cy="442"/>
            </a:xfrm>
          </p:grpSpPr>
          <p:sp>
            <p:nvSpPr>
              <p:cNvPr id="44159" name="Line 1213">
                <a:extLst>
                  <a:ext uri="{FF2B5EF4-FFF2-40B4-BE49-F238E27FC236}">
                    <a16:creationId xmlns:a16="http://schemas.microsoft.com/office/drawing/2014/main" id="{254F4AB4-054E-4886-827A-68366875FB14}"/>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60" name="Line 1214">
                <a:extLst>
                  <a:ext uri="{FF2B5EF4-FFF2-40B4-BE49-F238E27FC236}">
                    <a16:creationId xmlns:a16="http://schemas.microsoft.com/office/drawing/2014/main" id="{91FF192C-9930-46D6-B462-7D668EB03D36}"/>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61" name="Oval 1215">
                <a:extLst>
                  <a:ext uri="{FF2B5EF4-FFF2-40B4-BE49-F238E27FC236}">
                    <a16:creationId xmlns:a16="http://schemas.microsoft.com/office/drawing/2014/main" id="{650BB3BB-C50F-4636-B973-8099EC0421A1}"/>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62" name="Line 1216">
                <a:extLst>
                  <a:ext uri="{FF2B5EF4-FFF2-40B4-BE49-F238E27FC236}">
                    <a16:creationId xmlns:a16="http://schemas.microsoft.com/office/drawing/2014/main" id="{11BCB985-15A3-4E1F-938A-DE64C7C8A2D8}"/>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63" name="Line 1217">
                <a:extLst>
                  <a:ext uri="{FF2B5EF4-FFF2-40B4-BE49-F238E27FC236}">
                    <a16:creationId xmlns:a16="http://schemas.microsoft.com/office/drawing/2014/main" id="{7D51195F-0CE7-4CFD-B6EF-3C883B59D218}"/>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64" name="Rectangle 1218">
                <a:extLst>
                  <a:ext uri="{FF2B5EF4-FFF2-40B4-BE49-F238E27FC236}">
                    <a16:creationId xmlns:a16="http://schemas.microsoft.com/office/drawing/2014/main" id="{3B303553-F89C-4EEF-9726-392CC5E2F7D9}"/>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165" name="Oval 1219">
                <a:extLst>
                  <a:ext uri="{FF2B5EF4-FFF2-40B4-BE49-F238E27FC236}">
                    <a16:creationId xmlns:a16="http://schemas.microsoft.com/office/drawing/2014/main" id="{06F7F0CC-50B0-4C7C-ACA3-CDDA15BA5F1D}"/>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166" name="Group 1220">
                <a:extLst>
                  <a:ext uri="{FF2B5EF4-FFF2-40B4-BE49-F238E27FC236}">
                    <a16:creationId xmlns:a16="http://schemas.microsoft.com/office/drawing/2014/main" id="{4FC37EDD-BEF4-4E35-8E45-3275AFE99D3B}"/>
                  </a:ext>
                </a:extLst>
              </p:cNvPr>
              <p:cNvGrpSpPr>
                <a:grpSpLocks/>
              </p:cNvGrpSpPr>
              <p:nvPr/>
            </p:nvGrpSpPr>
            <p:grpSpPr bwMode="auto">
              <a:xfrm>
                <a:off x="4120" y="809"/>
                <a:ext cx="156" cy="55"/>
                <a:chOff x="2848" y="848"/>
                <a:chExt cx="140" cy="98"/>
              </a:xfrm>
            </p:grpSpPr>
            <p:sp>
              <p:nvSpPr>
                <p:cNvPr id="44177" name="Line 1221">
                  <a:extLst>
                    <a:ext uri="{FF2B5EF4-FFF2-40B4-BE49-F238E27FC236}">
                      <a16:creationId xmlns:a16="http://schemas.microsoft.com/office/drawing/2014/main" id="{3BF19122-88ED-42D3-9005-73887D814264}"/>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78" name="Line 1222">
                  <a:extLst>
                    <a:ext uri="{FF2B5EF4-FFF2-40B4-BE49-F238E27FC236}">
                      <a16:creationId xmlns:a16="http://schemas.microsoft.com/office/drawing/2014/main" id="{9CBFC6F7-CDFD-4B9E-B957-593DA946C2D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79" name="Line 1223">
                  <a:extLst>
                    <a:ext uri="{FF2B5EF4-FFF2-40B4-BE49-F238E27FC236}">
                      <a16:creationId xmlns:a16="http://schemas.microsoft.com/office/drawing/2014/main" id="{261C29D6-D93C-4F87-944F-06BE82578D04}"/>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4167" name="Group 1224">
                <a:extLst>
                  <a:ext uri="{FF2B5EF4-FFF2-40B4-BE49-F238E27FC236}">
                    <a16:creationId xmlns:a16="http://schemas.microsoft.com/office/drawing/2014/main" id="{0C9DE7D4-6F70-4653-96DA-5484244988EE}"/>
                  </a:ext>
                </a:extLst>
              </p:cNvPr>
              <p:cNvGrpSpPr>
                <a:grpSpLocks/>
              </p:cNvGrpSpPr>
              <p:nvPr/>
            </p:nvGrpSpPr>
            <p:grpSpPr bwMode="auto">
              <a:xfrm flipV="1">
                <a:off x="4120" y="808"/>
                <a:ext cx="156" cy="56"/>
                <a:chOff x="2848" y="848"/>
                <a:chExt cx="140" cy="98"/>
              </a:xfrm>
            </p:grpSpPr>
            <p:sp>
              <p:nvSpPr>
                <p:cNvPr id="44174" name="Line 1225">
                  <a:extLst>
                    <a:ext uri="{FF2B5EF4-FFF2-40B4-BE49-F238E27FC236}">
                      <a16:creationId xmlns:a16="http://schemas.microsoft.com/office/drawing/2014/main" id="{252A2FDF-125D-4EA9-B26F-6280EB9D3593}"/>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75" name="Line 1226">
                  <a:extLst>
                    <a:ext uri="{FF2B5EF4-FFF2-40B4-BE49-F238E27FC236}">
                      <a16:creationId xmlns:a16="http://schemas.microsoft.com/office/drawing/2014/main" id="{3F07A98A-E1F3-459F-8BF6-6A08D585E72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76" name="Line 1227">
                  <a:extLst>
                    <a:ext uri="{FF2B5EF4-FFF2-40B4-BE49-F238E27FC236}">
                      <a16:creationId xmlns:a16="http://schemas.microsoft.com/office/drawing/2014/main" id="{19C4DBA8-269B-48A0-9730-59B3A2827DD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44168" name="Rectangle 1228">
                <a:extLst>
                  <a:ext uri="{FF2B5EF4-FFF2-40B4-BE49-F238E27FC236}">
                    <a16:creationId xmlns:a16="http://schemas.microsoft.com/office/drawing/2014/main" id="{61B61383-F037-4429-A995-27035108D4C5}"/>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69" name="Rectangle 1229">
                <a:extLst>
                  <a:ext uri="{FF2B5EF4-FFF2-40B4-BE49-F238E27FC236}">
                    <a16:creationId xmlns:a16="http://schemas.microsoft.com/office/drawing/2014/main" id="{B46F4FE0-6364-40BF-B041-28400C380A56}"/>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70" name="Line 1230">
                <a:extLst>
                  <a:ext uri="{FF2B5EF4-FFF2-40B4-BE49-F238E27FC236}">
                    <a16:creationId xmlns:a16="http://schemas.microsoft.com/office/drawing/2014/main" id="{FCFC142C-5EEE-4707-BA65-7F3229212BFA}"/>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71" name="Line 1231">
                <a:extLst>
                  <a:ext uri="{FF2B5EF4-FFF2-40B4-BE49-F238E27FC236}">
                    <a16:creationId xmlns:a16="http://schemas.microsoft.com/office/drawing/2014/main" id="{F9A52642-1BBA-4E48-AF64-E6563C7DC02D}"/>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72" name="Rectangle 1232">
                <a:extLst>
                  <a:ext uri="{FF2B5EF4-FFF2-40B4-BE49-F238E27FC236}">
                    <a16:creationId xmlns:a16="http://schemas.microsoft.com/office/drawing/2014/main" id="{C24666CD-117D-4775-8271-0176CB48CDA1}"/>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73" name="Text Box 1233">
                <a:extLst>
                  <a:ext uri="{FF2B5EF4-FFF2-40B4-BE49-F238E27FC236}">
                    <a16:creationId xmlns:a16="http://schemas.microsoft.com/office/drawing/2014/main" id="{B9D47970-CD00-48F2-A942-9F01141D68E9}"/>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5" name="Group 1234">
              <a:extLst>
                <a:ext uri="{FF2B5EF4-FFF2-40B4-BE49-F238E27FC236}">
                  <a16:creationId xmlns:a16="http://schemas.microsoft.com/office/drawing/2014/main" id="{2F86630D-B73D-4D6C-BFB1-F71216927F8C}"/>
                </a:ext>
              </a:extLst>
            </p:cNvPr>
            <p:cNvGrpSpPr>
              <a:grpSpLocks/>
            </p:cNvGrpSpPr>
            <p:nvPr/>
          </p:nvGrpSpPr>
          <p:grpSpPr bwMode="auto">
            <a:xfrm>
              <a:off x="4119" y="2640"/>
              <a:ext cx="513" cy="442"/>
              <a:chOff x="3937" y="633"/>
              <a:chExt cx="513" cy="442"/>
            </a:xfrm>
          </p:grpSpPr>
          <p:sp>
            <p:nvSpPr>
              <p:cNvPr id="44138" name="Line 1235">
                <a:extLst>
                  <a:ext uri="{FF2B5EF4-FFF2-40B4-BE49-F238E27FC236}">
                    <a16:creationId xmlns:a16="http://schemas.microsoft.com/office/drawing/2014/main" id="{2966FE6A-104B-4D52-A250-71CD9199C7B0}"/>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39" name="Line 1236">
                <a:extLst>
                  <a:ext uri="{FF2B5EF4-FFF2-40B4-BE49-F238E27FC236}">
                    <a16:creationId xmlns:a16="http://schemas.microsoft.com/office/drawing/2014/main" id="{F9D3867C-AE0F-40FD-88D8-896278CB5383}"/>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40" name="Oval 1237">
                <a:extLst>
                  <a:ext uri="{FF2B5EF4-FFF2-40B4-BE49-F238E27FC236}">
                    <a16:creationId xmlns:a16="http://schemas.microsoft.com/office/drawing/2014/main" id="{583DACC5-2FC5-453B-AF1E-11F2DB1E51EB}"/>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41" name="Line 1238">
                <a:extLst>
                  <a:ext uri="{FF2B5EF4-FFF2-40B4-BE49-F238E27FC236}">
                    <a16:creationId xmlns:a16="http://schemas.microsoft.com/office/drawing/2014/main" id="{93B44BE0-58ED-4567-AAB0-9338CF5EE572}"/>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42" name="Line 1239">
                <a:extLst>
                  <a:ext uri="{FF2B5EF4-FFF2-40B4-BE49-F238E27FC236}">
                    <a16:creationId xmlns:a16="http://schemas.microsoft.com/office/drawing/2014/main" id="{6972D06C-1C61-4E5C-9F9E-186A8FBAC293}"/>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43" name="Rectangle 1240">
                <a:extLst>
                  <a:ext uri="{FF2B5EF4-FFF2-40B4-BE49-F238E27FC236}">
                    <a16:creationId xmlns:a16="http://schemas.microsoft.com/office/drawing/2014/main" id="{AD1925D7-AF64-4663-AB4F-B0BEA8028B8A}"/>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144" name="Oval 1241">
                <a:extLst>
                  <a:ext uri="{FF2B5EF4-FFF2-40B4-BE49-F238E27FC236}">
                    <a16:creationId xmlns:a16="http://schemas.microsoft.com/office/drawing/2014/main" id="{2945DD6E-3654-4926-8E72-30102474747A}"/>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145" name="Group 1242">
                <a:extLst>
                  <a:ext uri="{FF2B5EF4-FFF2-40B4-BE49-F238E27FC236}">
                    <a16:creationId xmlns:a16="http://schemas.microsoft.com/office/drawing/2014/main" id="{E2D1AF98-1CEA-4894-8E11-EF656525785A}"/>
                  </a:ext>
                </a:extLst>
              </p:cNvPr>
              <p:cNvGrpSpPr>
                <a:grpSpLocks/>
              </p:cNvGrpSpPr>
              <p:nvPr/>
            </p:nvGrpSpPr>
            <p:grpSpPr bwMode="auto">
              <a:xfrm>
                <a:off x="4120" y="809"/>
                <a:ext cx="156" cy="55"/>
                <a:chOff x="2848" y="848"/>
                <a:chExt cx="140" cy="98"/>
              </a:xfrm>
            </p:grpSpPr>
            <p:sp>
              <p:nvSpPr>
                <p:cNvPr id="44156" name="Line 1243">
                  <a:extLst>
                    <a:ext uri="{FF2B5EF4-FFF2-40B4-BE49-F238E27FC236}">
                      <a16:creationId xmlns:a16="http://schemas.microsoft.com/office/drawing/2014/main" id="{F3176BFF-3196-458E-9841-3CC6101274FC}"/>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57" name="Line 1244">
                  <a:extLst>
                    <a:ext uri="{FF2B5EF4-FFF2-40B4-BE49-F238E27FC236}">
                      <a16:creationId xmlns:a16="http://schemas.microsoft.com/office/drawing/2014/main" id="{FF828207-5682-413A-96D0-4F5C644A8C8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58" name="Line 1245">
                  <a:extLst>
                    <a:ext uri="{FF2B5EF4-FFF2-40B4-BE49-F238E27FC236}">
                      <a16:creationId xmlns:a16="http://schemas.microsoft.com/office/drawing/2014/main" id="{4B2CD928-DF93-49A2-A2A5-754B7CC578FF}"/>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4146" name="Group 1246">
                <a:extLst>
                  <a:ext uri="{FF2B5EF4-FFF2-40B4-BE49-F238E27FC236}">
                    <a16:creationId xmlns:a16="http://schemas.microsoft.com/office/drawing/2014/main" id="{ECAB3E98-B50D-40EA-8B2D-CB15271C677C}"/>
                  </a:ext>
                </a:extLst>
              </p:cNvPr>
              <p:cNvGrpSpPr>
                <a:grpSpLocks/>
              </p:cNvGrpSpPr>
              <p:nvPr/>
            </p:nvGrpSpPr>
            <p:grpSpPr bwMode="auto">
              <a:xfrm flipV="1">
                <a:off x="4120" y="808"/>
                <a:ext cx="156" cy="56"/>
                <a:chOff x="2848" y="848"/>
                <a:chExt cx="140" cy="98"/>
              </a:xfrm>
            </p:grpSpPr>
            <p:sp>
              <p:nvSpPr>
                <p:cNvPr id="44153" name="Line 1247">
                  <a:extLst>
                    <a:ext uri="{FF2B5EF4-FFF2-40B4-BE49-F238E27FC236}">
                      <a16:creationId xmlns:a16="http://schemas.microsoft.com/office/drawing/2014/main" id="{B80D7B6E-C822-42F1-BB9E-402D995DED73}"/>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54" name="Line 1248">
                  <a:extLst>
                    <a:ext uri="{FF2B5EF4-FFF2-40B4-BE49-F238E27FC236}">
                      <a16:creationId xmlns:a16="http://schemas.microsoft.com/office/drawing/2014/main" id="{40773F6C-8347-4585-A9ED-B9345CB6CA0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55" name="Line 1249">
                  <a:extLst>
                    <a:ext uri="{FF2B5EF4-FFF2-40B4-BE49-F238E27FC236}">
                      <a16:creationId xmlns:a16="http://schemas.microsoft.com/office/drawing/2014/main" id="{320F48C6-A4D8-45BB-B2C4-51FEEEFFC60C}"/>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44147" name="Rectangle 1250">
                <a:extLst>
                  <a:ext uri="{FF2B5EF4-FFF2-40B4-BE49-F238E27FC236}">
                    <a16:creationId xmlns:a16="http://schemas.microsoft.com/office/drawing/2014/main" id="{D30B66E1-D389-4CA6-B469-D1F536AAD661}"/>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48" name="Rectangle 1251">
                <a:extLst>
                  <a:ext uri="{FF2B5EF4-FFF2-40B4-BE49-F238E27FC236}">
                    <a16:creationId xmlns:a16="http://schemas.microsoft.com/office/drawing/2014/main" id="{45BABB36-5819-4490-96C1-DD816F6C87E2}"/>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49" name="Line 1252">
                <a:extLst>
                  <a:ext uri="{FF2B5EF4-FFF2-40B4-BE49-F238E27FC236}">
                    <a16:creationId xmlns:a16="http://schemas.microsoft.com/office/drawing/2014/main" id="{25DA2DD0-00E9-40E6-BF67-F9E9A87A46D9}"/>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50" name="Line 1253">
                <a:extLst>
                  <a:ext uri="{FF2B5EF4-FFF2-40B4-BE49-F238E27FC236}">
                    <a16:creationId xmlns:a16="http://schemas.microsoft.com/office/drawing/2014/main" id="{95E47435-B7FF-4A3A-ADA8-9D8E03D18245}"/>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51" name="Rectangle 1254">
                <a:extLst>
                  <a:ext uri="{FF2B5EF4-FFF2-40B4-BE49-F238E27FC236}">
                    <a16:creationId xmlns:a16="http://schemas.microsoft.com/office/drawing/2014/main" id="{6F4B2DE7-63BB-4496-9C40-4E79DE38332E}"/>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52" name="Text Box 1255">
                <a:extLst>
                  <a:ext uri="{FF2B5EF4-FFF2-40B4-BE49-F238E27FC236}">
                    <a16:creationId xmlns:a16="http://schemas.microsoft.com/office/drawing/2014/main" id="{E7766C44-D0BB-4CD9-AED2-70D620066987}"/>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nvGrpSpPr>
            <p:cNvPr id="44116" name="Group 1256">
              <a:extLst>
                <a:ext uri="{FF2B5EF4-FFF2-40B4-BE49-F238E27FC236}">
                  <a16:creationId xmlns:a16="http://schemas.microsoft.com/office/drawing/2014/main" id="{F3CA9AF3-C21C-4845-A269-87E269953129}"/>
                </a:ext>
              </a:extLst>
            </p:cNvPr>
            <p:cNvGrpSpPr>
              <a:grpSpLocks/>
            </p:cNvGrpSpPr>
            <p:nvPr/>
          </p:nvGrpSpPr>
          <p:grpSpPr bwMode="auto">
            <a:xfrm>
              <a:off x="3674" y="2866"/>
              <a:ext cx="513" cy="442"/>
              <a:chOff x="3937" y="633"/>
              <a:chExt cx="513" cy="442"/>
            </a:xfrm>
          </p:grpSpPr>
          <p:sp>
            <p:nvSpPr>
              <p:cNvPr id="44117" name="Line 1257">
                <a:extLst>
                  <a:ext uri="{FF2B5EF4-FFF2-40B4-BE49-F238E27FC236}">
                    <a16:creationId xmlns:a16="http://schemas.microsoft.com/office/drawing/2014/main" id="{1484CF6F-C080-49EF-BE73-82A5960319BC}"/>
                  </a:ext>
                </a:extLst>
              </p:cNvPr>
              <p:cNvSpPr>
                <a:spLocks noChangeShapeType="1"/>
              </p:cNvSpPr>
              <p:nvPr/>
            </p:nvSpPr>
            <p:spPr bwMode="auto">
              <a:xfrm>
                <a:off x="4061" y="1035"/>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18" name="Line 1258">
                <a:extLst>
                  <a:ext uri="{FF2B5EF4-FFF2-40B4-BE49-F238E27FC236}">
                    <a16:creationId xmlns:a16="http://schemas.microsoft.com/office/drawing/2014/main" id="{5306E9B4-53D0-4C1D-A115-4BAAB216F7CA}"/>
                  </a:ext>
                </a:extLst>
              </p:cNvPr>
              <p:cNvSpPr>
                <a:spLocks noChangeShapeType="1"/>
              </p:cNvSpPr>
              <p:nvPr/>
            </p:nvSpPr>
            <p:spPr bwMode="auto">
              <a:xfrm flipV="1">
                <a:off x="4212" y="929"/>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19" name="Oval 1259">
                <a:extLst>
                  <a:ext uri="{FF2B5EF4-FFF2-40B4-BE49-F238E27FC236}">
                    <a16:creationId xmlns:a16="http://schemas.microsoft.com/office/drawing/2014/main" id="{8004BE37-2CC3-4BC0-B50E-5C5ECB7A5226}"/>
                  </a:ext>
                </a:extLst>
              </p:cNvPr>
              <p:cNvSpPr>
                <a:spLocks noChangeArrowheads="1"/>
              </p:cNvSpPr>
              <p:nvPr/>
            </p:nvSpPr>
            <p:spPr bwMode="auto">
              <a:xfrm>
                <a:off x="4048" y="854"/>
                <a:ext cx="313" cy="81"/>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20" name="Line 1260">
                <a:extLst>
                  <a:ext uri="{FF2B5EF4-FFF2-40B4-BE49-F238E27FC236}">
                    <a16:creationId xmlns:a16="http://schemas.microsoft.com/office/drawing/2014/main" id="{954AD0E3-70F7-4043-A507-DD5E89E26627}"/>
                  </a:ext>
                </a:extLst>
              </p:cNvPr>
              <p:cNvSpPr>
                <a:spLocks noChangeShapeType="1"/>
              </p:cNvSpPr>
              <p:nvPr/>
            </p:nvSpPr>
            <p:spPr bwMode="auto">
              <a:xfrm>
                <a:off x="4048"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21" name="Line 1261">
                <a:extLst>
                  <a:ext uri="{FF2B5EF4-FFF2-40B4-BE49-F238E27FC236}">
                    <a16:creationId xmlns:a16="http://schemas.microsoft.com/office/drawing/2014/main" id="{01520A54-F6D3-4C1E-BB3C-160A97BA91B5}"/>
                  </a:ext>
                </a:extLst>
              </p:cNvPr>
              <p:cNvSpPr>
                <a:spLocks noChangeShapeType="1"/>
              </p:cNvSpPr>
              <p:nvPr/>
            </p:nvSpPr>
            <p:spPr bwMode="auto">
              <a:xfrm>
                <a:off x="4361" y="847"/>
                <a:ext cx="0" cy="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22" name="Rectangle 1262">
                <a:extLst>
                  <a:ext uri="{FF2B5EF4-FFF2-40B4-BE49-F238E27FC236}">
                    <a16:creationId xmlns:a16="http://schemas.microsoft.com/office/drawing/2014/main" id="{9E3D00A7-C4EC-430C-9219-53E79275C1C9}"/>
                  </a:ext>
                </a:extLst>
              </p:cNvPr>
              <p:cNvSpPr>
                <a:spLocks noChangeArrowheads="1"/>
              </p:cNvSpPr>
              <p:nvPr/>
            </p:nvSpPr>
            <p:spPr bwMode="auto">
              <a:xfrm>
                <a:off x="4048" y="847"/>
                <a:ext cx="310" cy="49"/>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44123" name="Oval 1263">
                <a:extLst>
                  <a:ext uri="{FF2B5EF4-FFF2-40B4-BE49-F238E27FC236}">
                    <a16:creationId xmlns:a16="http://schemas.microsoft.com/office/drawing/2014/main" id="{18416C56-61BD-49B4-8DB9-39971D86E8BE}"/>
                  </a:ext>
                </a:extLst>
              </p:cNvPr>
              <p:cNvSpPr>
                <a:spLocks noChangeArrowheads="1"/>
              </p:cNvSpPr>
              <p:nvPr/>
            </p:nvSpPr>
            <p:spPr bwMode="auto">
              <a:xfrm>
                <a:off x="4045" y="788"/>
                <a:ext cx="313" cy="95"/>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4124" name="Group 1264">
                <a:extLst>
                  <a:ext uri="{FF2B5EF4-FFF2-40B4-BE49-F238E27FC236}">
                    <a16:creationId xmlns:a16="http://schemas.microsoft.com/office/drawing/2014/main" id="{CAC6154B-9571-4101-9C56-249587DB61A3}"/>
                  </a:ext>
                </a:extLst>
              </p:cNvPr>
              <p:cNvGrpSpPr>
                <a:grpSpLocks/>
              </p:cNvGrpSpPr>
              <p:nvPr/>
            </p:nvGrpSpPr>
            <p:grpSpPr bwMode="auto">
              <a:xfrm>
                <a:off x="4120" y="809"/>
                <a:ext cx="156" cy="55"/>
                <a:chOff x="2848" y="848"/>
                <a:chExt cx="140" cy="98"/>
              </a:xfrm>
            </p:grpSpPr>
            <p:sp>
              <p:nvSpPr>
                <p:cNvPr id="44135" name="Line 1265">
                  <a:extLst>
                    <a:ext uri="{FF2B5EF4-FFF2-40B4-BE49-F238E27FC236}">
                      <a16:creationId xmlns:a16="http://schemas.microsoft.com/office/drawing/2014/main" id="{C5F2384A-3620-4F5C-9B64-D4A1013AF8A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36" name="Line 1266">
                  <a:extLst>
                    <a:ext uri="{FF2B5EF4-FFF2-40B4-BE49-F238E27FC236}">
                      <a16:creationId xmlns:a16="http://schemas.microsoft.com/office/drawing/2014/main" id="{C8CAAF7E-14F2-4011-BDB9-5D5FA9B38C2E}"/>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37" name="Line 1267">
                  <a:extLst>
                    <a:ext uri="{FF2B5EF4-FFF2-40B4-BE49-F238E27FC236}">
                      <a16:creationId xmlns:a16="http://schemas.microsoft.com/office/drawing/2014/main" id="{414F3E02-B821-4FB2-B799-AC66607B26F6}"/>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4125" name="Group 1268">
                <a:extLst>
                  <a:ext uri="{FF2B5EF4-FFF2-40B4-BE49-F238E27FC236}">
                    <a16:creationId xmlns:a16="http://schemas.microsoft.com/office/drawing/2014/main" id="{4BF35864-93B5-48C1-87A0-46B786C32D1E}"/>
                  </a:ext>
                </a:extLst>
              </p:cNvPr>
              <p:cNvGrpSpPr>
                <a:grpSpLocks/>
              </p:cNvGrpSpPr>
              <p:nvPr/>
            </p:nvGrpSpPr>
            <p:grpSpPr bwMode="auto">
              <a:xfrm flipV="1">
                <a:off x="4120" y="808"/>
                <a:ext cx="156" cy="56"/>
                <a:chOff x="2848" y="848"/>
                <a:chExt cx="140" cy="98"/>
              </a:xfrm>
            </p:grpSpPr>
            <p:sp>
              <p:nvSpPr>
                <p:cNvPr id="44132" name="Line 1269">
                  <a:extLst>
                    <a:ext uri="{FF2B5EF4-FFF2-40B4-BE49-F238E27FC236}">
                      <a16:creationId xmlns:a16="http://schemas.microsoft.com/office/drawing/2014/main" id="{08CD8C7C-2806-44F5-97F6-BC65F5EC081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33" name="Line 1270">
                  <a:extLst>
                    <a:ext uri="{FF2B5EF4-FFF2-40B4-BE49-F238E27FC236}">
                      <a16:creationId xmlns:a16="http://schemas.microsoft.com/office/drawing/2014/main" id="{96D2D27B-6D87-4ECA-B211-CCB5F427EB9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34" name="Line 1271">
                  <a:extLst>
                    <a:ext uri="{FF2B5EF4-FFF2-40B4-BE49-F238E27FC236}">
                      <a16:creationId xmlns:a16="http://schemas.microsoft.com/office/drawing/2014/main" id="{628A7A5B-DA4B-4B06-BF52-48F38D18EDEC}"/>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44126" name="Rectangle 1272">
                <a:extLst>
                  <a:ext uri="{FF2B5EF4-FFF2-40B4-BE49-F238E27FC236}">
                    <a16:creationId xmlns:a16="http://schemas.microsoft.com/office/drawing/2014/main" id="{06C9688F-6D45-407A-A542-1990AF60506B}"/>
                  </a:ext>
                </a:extLst>
              </p:cNvPr>
              <p:cNvSpPr>
                <a:spLocks noChangeArrowheads="1"/>
              </p:cNvSpPr>
              <p:nvPr/>
            </p:nvSpPr>
            <p:spPr bwMode="auto">
              <a:xfrm>
                <a:off x="3996" y="732"/>
                <a:ext cx="426" cy="3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27" name="Rectangle 1273">
                <a:extLst>
                  <a:ext uri="{FF2B5EF4-FFF2-40B4-BE49-F238E27FC236}">
                    <a16:creationId xmlns:a16="http://schemas.microsoft.com/office/drawing/2014/main" id="{14A0C754-1531-4D4A-8CAE-CB68D89BDBA0}"/>
                  </a:ext>
                </a:extLst>
              </p:cNvPr>
              <p:cNvSpPr>
                <a:spLocks noChangeArrowheads="1"/>
              </p:cNvSpPr>
              <p:nvPr/>
            </p:nvSpPr>
            <p:spPr bwMode="auto">
              <a:xfrm>
                <a:off x="3969" y="753"/>
                <a:ext cx="435" cy="312"/>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28" name="Line 1274">
                <a:extLst>
                  <a:ext uri="{FF2B5EF4-FFF2-40B4-BE49-F238E27FC236}">
                    <a16:creationId xmlns:a16="http://schemas.microsoft.com/office/drawing/2014/main" id="{867C2DD7-13EE-46EB-A695-9E873B75B51A}"/>
                  </a:ext>
                </a:extLst>
              </p:cNvPr>
              <p:cNvSpPr>
                <a:spLocks noChangeShapeType="1"/>
              </p:cNvSpPr>
              <p:nvPr/>
            </p:nvSpPr>
            <p:spPr bwMode="auto">
              <a:xfrm>
                <a:off x="3966" y="945"/>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29" name="Line 1275">
                <a:extLst>
                  <a:ext uri="{FF2B5EF4-FFF2-40B4-BE49-F238E27FC236}">
                    <a16:creationId xmlns:a16="http://schemas.microsoft.com/office/drawing/2014/main" id="{3F4B2577-DF70-4E4B-862D-A4E641D7B5D4}"/>
                  </a:ext>
                </a:extLst>
              </p:cNvPr>
              <p:cNvSpPr>
                <a:spLocks noChangeShapeType="1"/>
              </p:cNvSpPr>
              <p:nvPr/>
            </p:nvSpPr>
            <p:spPr bwMode="auto">
              <a:xfrm>
                <a:off x="3972" y="849"/>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4130" name="Rectangle 1276">
                <a:extLst>
                  <a:ext uri="{FF2B5EF4-FFF2-40B4-BE49-F238E27FC236}">
                    <a16:creationId xmlns:a16="http://schemas.microsoft.com/office/drawing/2014/main" id="{5983623B-2A69-436A-9F54-4930071FF5DC}"/>
                  </a:ext>
                </a:extLst>
              </p:cNvPr>
              <p:cNvSpPr>
                <a:spLocks noChangeArrowheads="1"/>
              </p:cNvSpPr>
              <p:nvPr/>
            </p:nvSpPr>
            <p:spPr bwMode="auto">
              <a:xfrm>
                <a:off x="3966" y="756"/>
                <a:ext cx="435" cy="93"/>
              </a:xfrm>
              <a:prstGeom prst="rect">
                <a:avLst/>
              </a:prstGeom>
              <a:solidFill>
                <a:srgbClr val="CC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4131" name="Text Box 1277">
                <a:extLst>
                  <a:ext uri="{FF2B5EF4-FFF2-40B4-BE49-F238E27FC236}">
                    <a16:creationId xmlns:a16="http://schemas.microsoft.com/office/drawing/2014/main" id="{C8F29BD9-7344-4B45-96F2-091785104F14}"/>
                  </a:ext>
                </a:extLst>
              </p:cNvPr>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000"/>
              </a:p>
              <a:p>
                <a:pPr algn="ctr"/>
                <a:r>
                  <a:rPr lang="en-US" altLang="en-US" sz="1000">
                    <a:solidFill>
                      <a:schemeClr val="bg1"/>
                    </a:solidFill>
                  </a:rPr>
                  <a:t>network</a:t>
                </a:r>
              </a:p>
              <a:p>
                <a:pPr algn="ctr"/>
                <a:r>
                  <a:rPr lang="en-US" altLang="en-US" sz="1000"/>
                  <a:t>data link</a:t>
                </a:r>
              </a:p>
              <a:p>
                <a:pPr algn="ctr"/>
                <a:r>
                  <a:rPr lang="en-US" altLang="en-US" sz="1000"/>
                  <a:t>physical</a:t>
                </a:r>
                <a:endParaRPr lang="en-US" altLang="en-US"/>
              </a:p>
            </p:txBody>
          </p:sp>
        </p:grpSp>
      </p:grpSp>
      <p:sp>
        <p:nvSpPr>
          <p:cNvPr id="632064" name="Rectangle 1280">
            <a:extLst>
              <a:ext uri="{FF2B5EF4-FFF2-40B4-BE49-F238E27FC236}">
                <a16:creationId xmlns:a16="http://schemas.microsoft.com/office/drawing/2014/main" id="{8396944A-15DC-48E1-8F25-993EE1EE10B9}"/>
              </a:ext>
            </a:extLst>
          </p:cNvPr>
          <p:cNvSpPr>
            <a:spLocks noChangeArrowheads="1"/>
          </p:cNvSpPr>
          <p:nvPr/>
        </p:nvSpPr>
        <p:spPr bwMode="auto">
          <a:xfrm>
            <a:off x="7245350" y="858838"/>
            <a:ext cx="388938" cy="13811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32065" name="Rectangle 1281">
            <a:extLst>
              <a:ext uri="{FF2B5EF4-FFF2-40B4-BE49-F238E27FC236}">
                <a16:creationId xmlns:a16="http://schemas.microsoft.com/office/drawing/2014/main" id="{6A8B4692-1789-4854-9315-4FE8F450CE21}"/>
              </a:ext>
            </a:extLst>
          </p:cNvPr>
          <p:cNvSpPr>
            <a:spLocks noChangeArrowheads="1"/>
          </p:cNvSpPr>
          <p:nvPr/>
        </p:nvSpPr>
        <p:spPr bwMode="auto">
          <a:xfrm>
            <a:off x="7175500" y="1509713"/>
            <a:ext cx="596900" cy="13811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32066" name="Rectangle 1282">
            <a:extLst>
              <a:ext uri="{FF2B5EF4-FFF2-40B4-BE49-F238E27FC236}">
                <a16:creationId xmlns:a16="http://schemas.microsoft.com/office/drawing/2014/main" id="{8DB549FE-895F-42E0-A3F4-DB61AE8EEB2A}"/>
              </a:ext>
            </a:extLst>
          </p:cNvPr>
          <p:cNvSpPr>
            <a:spLocks noChangeArrowheads="1"/>
          </p:cNvSpPr>
          <p:nvPr/>
        </p:nvSpPr>
        <p:spPr bwMode="auto">
          <a:xfrm>
            <a:off x="10001250" y="4487863"/>
            <a:ext cx="388938" cy="13811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767"/>
                                        </p:tgtEl>
                                        <p:attrNameLst>
                                          <p:attrName>style.visibility</p:attrName>
                                        </p:attrNameLst>
                                      </p:cBhvr>
                                      <p:to>
                                        <p:strVal val="visible"/>
                                      </p:to>
                                    </p:set>
                                    <p:animEffect transition="in" filter="wipe(left)">
                                      <p:cBhvr>
                                        <p:cTn id="7" dur="500"/>
                                        <p:tgtEl>
                                          <p:spTgt spid="19767"/>
                                        </p:tgtEl>
                                      </p:cBhvr>
                                    </p:animEffect>
                                  </p:childTnLst>
                                </p:cTn>
                              </p:par>
                              <p:par>
                                <p:cTn id="8" presetID="22" presetClass="entr" presetSubtype="8" fill="hold" nodeType="withEffect">
                                  <p:stCondLst>
                                    <p:cond delay="0"/>
                                  </p:stCondLst>
                                  <p:childTnLst>
                                    <p:set>
                                      <p:cBhvr>
                                        <p:cTn id="9" dur="1" fill="hold">
                                          <p:stCondLst>
                                            <p:cond delay="0"/>
                                          </p:stCondLst>
                                        </p:cTn>
                                        <p:tgtEl>
                                          <p:spTgt spid="19769"/>
                                        </p:tgtEl>
                                        <p:attrNameLst>
                                          <p:attrName>style.visibility</p:attrName>
                                        </p:attrNameLst>
                                      </p:cBhvr>
                                      <p:to>
                                        <p:strVal val="visible"/>
                                      </p:to>
                                    </p:set>
                                    <p:animEffect transition="in" filter="wipe(left)">
                                      <p:cBhvr>
                                        <p:cTn id="10" dur="500"/>
                                        <p:tgtEl>
                                          <p:spTgt spid="197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9771"/>
                                        </p:tgtEl>
                                        <p:attrNameLst>
                                          <p:attrName>style.visibility</p:attrName>
                                        </p:attrNameLst>
                                      </p:cBhvr>
                                      <p:to>
                                        <p:strVal val="visible"/>
                                      </p:to>
                                    </p:set>
                                    <p:animEffect transition="in" filter="dissolve">
                                      <p:cBhvr>
                                        <p:cTn id="15" dur="1000"/>
                                        <p:tgtEl>
                                          <p:spTgt spid="1977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32064"/>
                                        </p:tgtEl>
                                        <p:attrNameLst>
                                          <p:attrName>style.visibility</p:attrName>
                                        </p:attrNameLst>
                                      </p:cBhvr>
                                      <p:to>
                                        <p:strVal val="visible"/>
                                      </p:to>
                                    </p:set>
                                  </p:childTnLst>
                                </p:cTn>
                              </p:par>
                            </p:childTnLst>
                          </p:cTn>
                        </p:par>
                        <p:par>
                          <p:cTn id="20" fill="hold" nodeType="afterGroup">
                            <p:stCondLst>
                              <p:cond delay="0"/>
                            </p:stCondLst>
                            <p:childTnLst>
                              <p:par>
                                <p:cTn id="21" presetID="42" presetClass="path" presetSubtype="0" accel="50000" decel="50000" fill="hold" grpId="1" nodeType="afterEffect">
                                  <p:stCondLst>
                                    <p:cond delay="0"/>
                                  </p:stCondLst>
                                  <p:childTnLst>
                                    <p:animMotion origin="layout" path="M 0.00244 0.01227 L 0.00382 0.0949 " pathEditMode="relative" rAng="0" ptsTypes="AA">
                                      <p:cBhvr>
                                        <p:cTn id="22" dur="2000" fill="hold"/>
                                        <p:tgtEl>
                                          <p:spTgt spid="632064"/>
                                        </p:tgtEl>
                                        <p:attrNameLst>
                                          <p:attrName>ppt_x</p:attrName>
                                          <p:attrName>ppt_y</p:attrName>
                                        </p:attrNameLst>
                                      </p:cBhvr>
                                      <p:rCtr x="69" y="4120"/>
                                    </p:animMotion>
                                  </p:childTnLst>
                                </p:cTn>
                              </p:par>
                            </p:childTnLst>
                          </p:cTn>
                        </p:par>
                        <p:par>
                          <p:cTn id="23" fill="hold" nodeType="afterGroup">
                            <p:stCondLst>
                              <p:cond delay="2000"/>
                            </p:stCondLst>
                            <p:childTnLst>
                              <p:par>
                                <p:cTn id="24" presetID="1" presetClass="exit" presetSubtype="0" fill="hold" grpId="2" nodeType="afterEffect">
                                  <p:stCondLst>
                                    <p:cond delay="0"/>
                                  </p:stCondLst>
                                  <p:childTnLst>
                                    <p:set>
                                      <p:cBhvr>
                                        <p:cTn id="25" dur="1" fill="hold">
                                          <p:stCondLst>
                                            <p:cond delay="0"/>
                                          </p:stCondLst>
                                        </p:cTn>
                                        <p:tgtEl>
                                          <p:spTgt spid="632064"/>
                                        </p:tgtEl>
                                        <p:attrNameLst>
                                          <p:attrName>style.visibility</p:attrName>
                                        </p:attrNameLst>
                                      </p:cBhvr>
                                      <p:to>
                                        <p:strVal val="hidden"/>
                                      </p:to>
                                    </p:set>
                                  </p:childTnLst>
                                </p:cTn>
                              </p:par>
                            </p:childTnLst>
                          </p:cTn>
                        </p:par>
                        <p:par>
                          <p:cTn id="26" fill="hold" nodeType="afterGroup">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632065"/>
                                        </p:tgtEl>
                                        <p:attrNameLst>
                                          <p:attrName>style.visibility</p:attrName>
                                        </p:attrNameLst>
                                      </p:cBhvr>
                                      <p:to>
                                        <p:strVal val="visible"/>
                                      </p:to>
                                    </p:set>
                                  </p:childTnLst>
                                </p:cTn>
                              </p:par>
                            </p:childTnLst>
                          </p:cTn>
                        </p:par>
                        <p:par>
                          <p:cTn id="29" fill="hold" nodeType="afterGroup">
                            <p:stCondLst>
                              <p:cond delay="2000"/>
                            </p:stCondLst>
                            <p:childTnLst>
                              <p:par>
                                <p:cTn id="30" presetID="0" presetClass="path" presetSubtype="0" accel="50000" decel="50000" fill="hold" grpId="1" nodeType="afterEffect">
                                  <p:stCondLst>
                                    <p:cond delay="0"/>
                                  </p:stCondLst>
                                  <p:childTnLst>
                                    <p:animMotion origin="layout" path="M 2.5E-6 -1.48148E-6 L 2.5E-6 0.07269 L 0.02726 0.18982 L 0.02726 0.1132 L 0.07118 0.11112 L 0.07257 0.18982 L 0.11667 0.14144 L 0.11667 0.07871 L 0.16059 0.07686 L 0.10903 0.23426 L 0.11511 0.15949 L 0.1559 0.15949 L 0.15747 0.23635 L 0.1059 0.34537 L 0.10295 0.27061 L 0.14236 0.26875 L 0.14688 0.39584 L 0.1559 0.3213 L 0.19236 0.31922 L 0.19688 0.39792 L 0.1059 0.49908 L 0.1059 0.41621 L 0.14236 0.41621 L 0.14236 0.49699 L 0.18785 0.53542 L 0.18785 0.44653 L 0.2257 0.44653 L 0.22865 0.52732 L 0.31198 0.50301 L 0.31198 0.43843 " pathEditMode="relative" ptsTypes="AAAAAAAAAAAAAAAAAAAAAAAAAAAAAA">
                                      <p:cBhvr>
                                        <p:cTn id="31" dur="5000" fill="hold"/>
                                        <p:tgtEl>
                                          <p:spTgt spid="632065"/>
                                        </p:tgtEl>
                                        <p:attrNameLst>
                                          <p:attrName>ppt_x</p:attrName>
                                          <p:attrName>ppt_y</p:attrName>
                                        </p:attrNameLst>
                                      </p:cBhvr>
                                    </p:animMotion>
                                  </p:childTnLst>
                                </p:cTn>
                              </p:par>
                            </p:childTnLst>
                          </p:cTn>
                        </p:par>
                        <p:par>
                          <p:cTn id="32" fill="hold" nodeType="afterGroup">
                            <p:stCondLst>
                              <p:cond delay="7000"/>
                            </p:stCondLst>
                            <p:childTnLst>
                              <p:par>
                                <p:cTn id="33" presetID="1" presetClass="exit" presetSubtype="0" fill="hold" grpId="2" nodeType="afterEffect">
                                  <p:stCondLst>
                                    <p:cond delay="0"/>
                                  </p:stCondLst>
                                  <p:childTnLst>
                                    <p:set>
                                      <p:cBhvr>
                                        <p:cTn id="34" dur="1" fill="hold">
                                          <p:stCondLst>
                                            <p:cond delay="0"/>
                                          </p:stCondLst>
                                        </p:cTn>
                                        <p:tgtEl>
                                          <p:spTgt spid="632065"/>
                                        </p:tgtEl>
                                        <p:attrNameLst>
                                          <p:attrName>style.visibility</p:attrName>
                                        </p:attrNameLst>
                                      </p:cBhvr>
                                      <p:to>
                                        <p:strVal val="hidden"/>
                                      </p:to>
                                    </p:set>
                                  </p:childTnLst>
                                </p:cTn>
                              </p:par>
                            </p:childTnLst>
                          </p:cTn>
                        </p:par>
                        <p:par>
                          <p:cTn id="35" fill="hold" nodeType="afterGroup">
                            <p:stCondLst>
                              <p:cond delay="7000"/>
                            </p:stCondLst>
                            <p:childTnLst>
                              <p:par>
                                <p:cTn id="36" presetID="1" presetClass="entr" presetSubtype="0" fill="hold" grpId="0" nodeType="afterEffect">
                                  <p:stCondLst>
                                    <p:cond delay="0"/>
                                  </p:stCondLst>
                                  <p:childTnLst>
                                    <p:set>
                                      <p:cBhvr>
                                        <p:cTn id="37" dur="1" fill="hold">
                                          <p:stCondLst>
                                            <p:cond delay="0"/>
                                          </p:stCondLst>
                                        </p:cTn>
                                        <p:tgtEl>
                                          <p:spTgt spid="632066"/>
                                        </p:tgtEl>
                                        <p:attrNameLst>
                                          <p:attrName>style.visibility</p:attrName>
                                        </p:attrNameLst>
                                      </p:cBhvr>
                                      <p:to>
                                        <p:strVal val="visible"/>
                                      </p:to>
                                    </p:set>
                                  </p:childTnLst>
                                </p:cTn>
                              </p:par>
                            </p:childTnLst>
                          </p:cTn>
                        </p:par>
                        <p:par>
                          <p:cTn id="38" fill="hold" nodeType="afterGroup">
                            <p:stCondLst>
                              <p:cond delay="7000"/>
                            </p:stCondLst>
                            <p:childTnLst>
                              <p:par>
                                <p:cTn id="39" presetID="1" presetClass="entr" presetSubtype="0" fill="hold" grpId="1" nodeType="afterEffect">
                                  <p:stCondLst>
                                    <p:cond delay="0"/>
                                  </p:stCondLst>
                                  <p:childTnLst>
                                    <p:set>
                                      <p:cBhvr>
                                        <p:cTn id="40" dur="1" fill="hold">
                                          <p:stCondLst>
                                            <p:cond delay="0"/>
                                          </p:stCondLst>
                                        </p:cTn>
                                        <p:tgtEl>
                                          <p:spTgt spid="632066"/>
                                        </p:tgtEl>
                                        <p:attrNameLst>
                                          <p:attrName>style.visibility</p:attrName>
                                        </p:attrNameLst>
                                      </p:cBhvr>
                                      <p:to>
                                        <p:strVal val="visible"/>
                                      </p:to>
                                    </p:set>
                                  </p:childTnLst>
                                </p:cTn>
                              </p:par>
                            </p:childTnLst>
                          </p:cTn>
                        </p:par>
                        <p:par>
                          <p:cTn id="41" fill="hold" nodeType="afterGroup">
                            <p:stCondLst>
                              <p:cond delay="7000"/>
                            </p:stCondLst>
                            <p:childTnLst>
                              <p:par>
                                <p:cTn id="42" presetID="42" presetClass="path" presetSubtype="0" accel="50000" decel="50000" fill="hold" grpId="2" nodeType="afterEffect">
                                  <p:stCondLst>
                                    <p:cond delay="0"/>
                                  </p:stCondLst>
                                  <p:childTnLst>
                                    <p:animMotion origin="layout" path="M -3.05556E-6 0 L -0.00156 -0.07106 " pathEditMode="relative" rAng="0" ptsTypes="AA">
                                      <p:cBhvr>
                                        <p:cTn id="43" dur="2000" fill="hold"/>
                                        <p:tgtEl>
                                          <p:spTgt spid="632066"/>
                                        </p:tgtEl>
                                        <p:attrNameLst>
                                          <p:attrName>ppt_x</p:attrName>
                                          <p:attrName>ppt_y</p:attrName>
                                        </p:attrNameLst>
                                      </p:cBhvr>
                                      <p:rCtr x="-87"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064" grpId="0" animBg="1"/>
      <p:bldP spid="632064" grpId="1" animBg="1"/>
      <p:bldP spid="632064" grpId="2" animBg="1"/>
      <p:bldP spid="632065" grpId="0" animBg="1"/>
      <p:bldP spid="632065" grpId="1" animBg="1"/>
      <p:bldP spid="632065" grpId="2" animBg="1"/>
      <p:bldP spid="632066" grpId="0" animBg="1"/>
      <p:bldP spid="632066" grpId="1" animBg="1"/>
      <p:bldP spid="632066" grpId="2"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5">
            <a:extLst>
              <a:ext uri="{FF2B5EF4-FFF2-40B4-BE49-F238E27FC236}">
                <a16:creationId xmlns:a16="http://schemas.microsoft.com/office/drawing/2014/main" id="{FDFDC195-CD4B-4328-93DA-566D5119081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56322" name="Slide Number Placeholder 6">
            <a:extLst>
              <a:ext uri="{FF2B5EF4-FFF2-40B4-BE49-F238E27FC236}">
                <a16:creationId xmlns:a16="http://schemas.microsoft.com/office/drawing/2014/main" id="{571EF45B-4B20-4D53-B980-020FE7D85D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E4A0D3AB-08B4-474C-89DA-E5D3E9609737}" type="slidenum">
              <a:rPr lang="en-US" altLang="en-US" sz="1200">
                <a:latin typeface="Tahoma" panose="020B0604030504040204" pitchFamily="34" charset="0"/>
              </a:rPr>
              <a:pPr/>
              <a:t>20</a:t>
            </a:fld>
            <a:endParaRPr lang="en-US" altLang="en-US" sz="1200">
              <a:latin typeface="Tahoma" panose="020B0604030504040204" pitchFamily="34" charset="0"/>
            </a:endParaRPr>
          </a:p>
        </p:txBody>
      </p:sp>
      <p:pic>
        <p:nvPicPr>
          <p:cNvPr id="56323" name="Picture 226" descr="underline_base">
            <a:extLst>
              <a:ext uri="{FF2B5EF4-FFF2-40B4-BE49-F238E27FC236}">
                <a16:creationId xmlns:a16="http://schemas.microsoft.com/office/drawing/2014/main" id="{2C8320AE-C985-437D-BDA3-48F709F7ABB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038" y="792164"/>
            <a:ext cx="4570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ctangle 2">
            <a:extLst>
              <a:ext uri="{FF2B5EF4-FFF2-40B4-BE49-F238E27FC236}">
                <a16:creationId xmlns:a16="http://schemas.microsoft.com/office/drawing/2014/main" id="{460F976A-EFF1-402C-853D-B6194B174657}"/>
              </a:ext>
            </a:extLst>
          </p:cNvPr>
          <p:cNvSpPr>
            <a:spLocks noGrp="1" noChangeArrowheads="1"/>
          </p:cNvSpPr>
          <p:nvPr>
            <p:ph type="title"/>
          </p:nvPr>
        </p:nvSpPr>
        <p:spPr>
          <a:xfrm>
            <a:off x="2043113" y="133351"/>
            <a:ext cx="7772400" cy="898525"/>
          </a:xfrm>
        </p:spPr>
        <p:txBody>
          <a:bodyPr/>
          <a:lstStyle/>
          <a:p>
            <a:r>
              <a:rPr lang="en-US" altLang="en-US" sz="4000"/>
              <a:t>Datagram networks</a:t>
            </a:r>
            <a:endParaRPr lang="en-US" altLang="en-US"/>
          </a:p>
        </p:txBody>
      </p:sp>
      <p:sp>
        <p:nvSpPr>
          <p:cNvPr id="56325" name="Rectangle 3">
            <a:extLst>
              <a:ext uri="{FF2B5EF4-FFF2-40B4-BE49-F238E27FC236}">
                <a16:creationId xmlns:a16="http://schemas.microsoft.com/office/drawing/2014/main" id="{CE5097DE-DF3B-4B24-BC85-3AB7BDA19AF3}"/>
              </a:ext>
            </a:extLst>
          </p:cNvPr>
          <p:cNvSpPr>
            <a:spLocks noGrp="1" noChangeArrowheads="1"/>
          </p:cNvSpPr>
          <p:nvPr>
            <p:ph type="body" sz="half" idx="1"/>
          </p:nvPr>
        </p:nvSpPr>
        <p:spPr>
          <a:xfrm>
            <a:off x="2236788" y="1104901"/>
            <a:ext cx="8070850" cy="2276475"/>
          </a:xfrm>
        </p:spPr>
        <p:txBody>
          <a:bodyPr/>
          <a:lstStyle/>
          <a:p>
            <a:r>
              <a:rPr lang="en-US" altLang="en-US"/>
              <a:t>no call setup at network layer</a:t>
            </a:r>
          </a:p>
          <a:p>
            <a:r>
              <a:rPr lang="en-US" altLang="en-US"/>
              <a:t>routers: no state about end-to-end connections</a:t>
            </a:r>
          </a:p>
          <a:p>
            <a:pPr lvl="1"/>
            <a:r>
              <a:rPr lang="en-US" altLang="en-US"/>
              <a:t>no network-level concept of </a:t>
            </a:r>
            <a:r>
              <a:rPr lang="ja-JP" altLang="en-US"/>
              <a:t>“</a:t>
            </a:r>
            <a:r>
              <a:rPr lang="en-US" altLang="ja-JP"/>
              <a:t>connection</a:t>
            </a:r>
            <a:r>
              <a:rPr lang="ja-JP" altLang="en-US"/>
              <a:t>”</a:t>
            </a:r>
            <a:endParaRPr lang="en-US" altLang="ja-JP"/>
          </a:p>
          <a:p>
            <a:r>
              <a:rPr lang="en-US" altLang="en-US"/>
              <a:t>packets forwarded using destination host address</a:t>
            </a:r>
          </a:p>
        </p:txBody>
      </p:sp>
      <p:sp>
        <p:nvSpPr>
          <p:cNvPr id="111736" name="Text Box 120">
            <a:extLst>
              <a:ext uri="{FF2B5EF4-FFF2-40B4-BE49-F238E27FC236}">
                <a16:creationId xmlns:a16="http://schemas.microsoft.com/office/drawing/2014/main" id="{7A14A9AE-1526-4150-94C5-43F5A3E8F7D1}"/>
              </a:ext>
            </a:extLst>
          </p:cNvPr>
          <p:cNvSpPr txBox="1">
            <a:spLocks noChangeArrowheads="1"/>
          </p:cNvSpPr>
          <p:nvPr/>
        </p:nvSpPr>
        <p:spPr bwMode="auto">
          <a:xfrm>
            <a:off x="3424238" y="4295776"/>
            <a:ext cx="207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solidFill>
                  <a:srgbClr val="CC0000"/>
                </a:solidFill>
              </a:rPr>
              <a:t>1. send datagrams</a:t>
            </a:r>
            <a:endParaRPr lang="en-US" altLang="en-US">
              <a:solidFill>
                <a:srgbClr val="CC0000"/>
              </a:solidFill>
            </a:endParaRPr>
          </a:p>
        </p:txBody>
      </p:sp>
      <p:grpSp>
        <p:nvGrpSpPr>
          <p:cNvPr id="56327" name="Group 458">
            <a:extLst>
              <a:ext uri="{FF2B5EF4-FFF2-40B4-BE49-F238E27FC236}">
                <a16:creationId xmlns:a16="http://schemas.microsoft.com/office/drawing/2014/main" id="{09F54BA1-234B-4F0A-B04F-61B93880DC7E}"/>
              </a:ext>
            </a:extLst>
          </p:cNvPr>
          <p:cNvGrpSpPr>
            <a:grpSpLocks/>
          </p:cNvGrpSpPr>
          <p:nvPr/>
        </p:nvGrpSpPr>
        <p:grpSpPr bwMode="auto">
          <a:xfrm>
            <a:off x="8389938" y="3735389"/>
            <a:ext cx="2006600" cy="2416175"/>
            <a:chOff x="4325" y="2353"/>
            <a:chExt cx="1264" cy="1522"/>
          </a:xfrm>
        </p:grpSpPr>
        <p:sp>
          <p:nvSpPr>
            <p:cNvPr id="56432" name="Freeform 459">
              <a:extLst>
                <a:ext uri="{FF2B5EF4-FFF2-40B4-BE49-F238E27FC236}">
                  <a16:creationId xmlns:a16="http://schemas.microsoft.com/office/drawing/2014/main" id="{181A4FC1-BD66-4D31-AF21-17CEFF1D8AA5}"/>
                </a:ext>
              </a:extLst>
            </p:cNvPr>
            <p:cNvSpPr>
              <a:spLocks/>
            </p:cNvSpPr>
            <p:nvPr/>
          </p:nvSpPr>
          <p:spPr bwMode="auto">
            <a:xfrm>
              <a:off x="4536" y="2358"/>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nvGrpSpPr>
            <p:cNvPr id="56433" name="Group 460">
              <a:extLst>
                <a:ext uri="{FF2B5EF4-FFF2-40B4-BE49-F238E27FC236}">
                  <a16:creationId xmlns:a16="http://schemas.microsoft.com/office/drawing/2014/main" id="{CEAC40E2-6785-44EB-907E-8F8B4B913B0D}"/>
                </a:ext>
              </a:extLst>
            </p:cNvPr>
            <p:cNvGrpSpPr>
              <a:grpSpLocks/>
            </p:cNvGrpSpPr>
            <p:nvPr/>
          </p:nvGrpSpPr>
          <p:grpSpPr bwMode="auto">
            <a:xfrm>
              <a:off x="4325" y="3402"/>
              <a:ext cx="454" cy="473"/>
              <a:chOff x="-44" y="1473"/>
              <a:chExt cx="981" cy="1105"/>
            </a:xfrm>
          </p:grpSpPr>
          <p:pic>
            <p:nvPicPr>
              <p:cNvPr id="56442" name="Picture 461" descr="desktop_computer_stylized_medium">
                <a:extLst>
                  <a:ext uri="{FF2B5EF4-FFF2-40B4-BE49-F238E27FC236}">
                    <a16:creationId xmlns:a16="http://schemas.microsoft.com/office/drawing/2014/main" id="{B98CDA94-3659-4BAE-B45F-FD57EEC30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443" name="Freeform 462">
                <a:extLst>
                  <a:ext uri="{FF2B5EF4-FFF2-40B4-BE49-F238E27FC236}">
                    <a16:creationId xmlns:a16="http://schemas.microsoft.com/office/drawing/2014/main" id="{DA4C26E9-91FB-4C06-8876-30E22702ADD3}"/>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sp>
          <p:nvSpPr>
            <p:cNvPr id="56434" name="Rectangle 463">
              <a:extLst>
                <a:ext uri="{FF2B5EF4-FFF2-40B4-BE49-F238E27FC236}">
                  <a16:creationId xmlns:a16="http://schemas.microsoft.com/office/drawing/2014/main" id="{76CFB902-7F60-4AE2-91D2-878E4B8C8B03}"/>
                </a:ext>
              </a:extLst>
            </p:cNvPr>
            <p:cNvSpPr>
              <a:spLocks noChangeArrowheads="1"/>
            </p:cNvSpPr>
            <p:nvPr/>
          </p:nvSpPr>
          <p:spPr bwMode="auto">
            <a:xfrm>
              <a:off x="4719" y="2353"/>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435" name="Rectangle 464">
              <a:extLst>
                <a:ext uri="{FF2B5EF4-FFF2-40B4-BE49-F238E27FC236}">
                  <a16:creationId xmlns:a16="http://schemas.microsoft.com/office/drawing/2014/main" id="{B1340382-4AB8-4C16-BB0C-C208CCE9BF4E}"/>
                </a:ext>
              </a:extLst>
            </p:cNvPr>
            <p:cNvSpPr>
              <a:spLocks noChangeArrowheads="1"/>
            </p:cNvSpPr>
            <p:nvPr/>
          </p:nvSpPr>
          <p:spPr bwMode="auto">
            <a:xfrm>
              <a:off x="4679" y="2382"/>
              <a:ext cx="837" cy="975"/>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436" name="Rectangle 465">
              <a:extLst>
                <a:ext uri="{FF2B5EF4-FFF2-40B4-BE49-F238E27FC236}">
                  <a16:creationId xmlns:a16="http://schemas.microsoft.com/office/drawing/2014/main" id="{AB467130-BA3F-4F02-93A2-4BFC4D656C30}"/>
                </a:ext>
              </a:extLst>
            </p:cNvPr>
            <p:cNvSpPr>
              <a:spLocks noChangeArrowheads="1"/>
            </p:cNvSpPr>
            <p:nvPr/>
          </p:nvSpPr>
          <p:spPr bwMode="auto">
            <a:xfrm>
              <a:off x="4683" y="2784"/>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437" name="Text Box 466">
              <a:extLst>
                <a:ext uri="{FF2B5EF4-FFF2-40B4-BE49-F238E27FC236}">
                  <a16:creationId xmlns:a16="http://schemas.microsoft.com/office/drawing/2014/main" id="{9C835A7C-4550-4965-A018-C263BB054F5A}"/>
                </a:ext>
              </a:extLst>
            </p:cNvPr>
            <p:cNvSpPr txBox="1">
              <a:spLocks noChangeArrowheads="1"/>
            </p:cNvSpPr>
            <p:nvPr/>
          </p:nvSpPr>
          <p:spPr bwMode="auto">
            <a:xfrm>
              <a:off x="4602" y="2360"/>
              <a:ext cx="987"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2000"/>
                <a:t>application</a:t>
              </a:r>
            </a:p>
            <a:p>
              <a:pPr algn="ctr"/>
              <a:r>
                <a:rPr lang="en-US" altLang="en-US" sz="2000"/>
                <a:t>transport</a:t>
              </a:r>
            </a:p>
            <a:p>
              <a:pPr algn="ctr"/>
              <a:r>
                <a:rPr lang="en-US" altLang="en-US" sz="2000">
                  <a:solidFill>
                    <a:schemeClr val="bg1"/>
                  </a:solidFill>
                </a:rPr>
                <a:t>network</a:t>
              </a:r>
              <a:endParaRPr lang="en-US" altLang="en-US" sz="2000"/>
            </a:p>
            <a:p>
              <a:pPr algn="ctr"/>
              <a:r>
                <a:rPr lang="en-US" altLang="en-US" sz="2000"/>
                <a:t>data link</a:t>
              </a:r>
            </a:p>
            <a:p>
              <a:pPr algn="ctr"/>
              <a:r>
                <a:rPr lang="en-US" altLang="en-US" sz="2000"/>
                <a:t>physical</a:t>
              </a:r>
            </a:p>
          </p:txBody>
        </p:sp>
        <p:sp>
          <p:nvSpPr>
            <p:cNvPr id="56438" name="Line 467">
              <a:extLst>
                <a:ext uri="{FF2B5EF4-FFF2-40B4-BE49-F238E27FC236}">
                  <a16:creationId xmlns:a16="http://schemas.microsoft.com/office/drawing/2014/main" id="{EF3200F8-5485-4982-B88B-E52FD77713BA}"/>
                </a:ext>
              </a:extLst>
            </p:cNvPr>
            <p:cNvSpPr>
              <a:spLocks noChangeShapeType="1"/>
            </p:cNvSpPr>
            <p:nvPr/>
          </p:nvSpPr>
          <p:spPr bwMode="auto">
            <a:xfrm>
              <a:off x="4678" y="278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6439" name="Line 468">
              <a:extLst>
                <a:ext uri="{FF2B5EF4-FFF2-40B4-BE49-F238E27FC236}">
                  <a16:creationId xmlns:a16="http://schemas.microsoft.com/office/drawing/2014/main" id="{FAFDD9F2-5B7B-44F4-BF82-72AEEBEE7C26}"/>
                </a:ext>
              </a:extLst>
            </p:cNvPr>
            <p:cNvSpPr>
              <a:spLocks noChangeShapeType="1"/>
            </p:cNvSpPr>
            <p:nvPr/>
          </p:nvSpPr>
          <p:spPr bwMode="auto">
            <a:xfrm>
              <a:off x="4678" y="2976"/>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6440" name="Line 469">
              <a:extLst>
                <a:ext uri="{FF2B5EF4-FFF2-40B4-BE49-F238E27FC236}">
                  <a16:creationId xmlns:a16="http://schemas.microsoft.com/office/drawing/2014/main" id="{5E506B7D-98F2-4F6B-9DAC-4AD8D8D46B31}"/>
                </a:ext>
              </a:extLst>
            </p:cNvPr>
            <p:cNvSpPr>
              <a:spLocks noChangeShapeType="1"/>
            </p:cNvSpPr>
            <p:nvPr/>
          </p:nvSpPr>
          <p:spPr bwMode="auto">
            <a:xfrm>
              <a:off x="4676" y="3160"/>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6441" name="Line 470">
              <a:extLst>
                <a:ext uri="{FF2B5EF4-FFF2-40B4-BE49-F238E27FC236}">
                  <a16:creationId xmlns:a16="http://schemas.microsoft.com/office/drawing/2014/main" id="{6C1CBF31-3628-4932-999B-34D25B3879D2}"/>
                </a:ext>
              </a:extLst>
            </p:cNvPr>
            <p:cNvSpPr>
              <a:spLocks noChangeShapeType="1"/>
            </p:cNvSpPr>
            <p:nvPr/>
          </p:nvSpPr>
          <p:spPr bwMode="auto">
            <a:xfrm>
              <a:off x="4678" y="2588"/>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grpSp>
        <p:nvGrpSpPr>
          <p:cNvPr id="56328" name="Group 471">
            <a:extLst>
              <a:ext uri="{FF2B5EF4-FFF2-40B4-BE49-F238E27FC236}">
                <a16:creationId xmlns:a16="http://schemas.microsoft.com/office/drawing/2014/main" id="{F33B99FE-3B23-406C-A929-CD76935D3670}"/>
              </a:ext>
            </a:extLst>
          </p:cNvPr>
          <p:cNvGrpSpPr>
            <a:grpSpLocks/>
          </p:cNvGrpSpPr>
          <p:nvPr/>
        </p:nvGrpSpPr>
        <p:grpSpPr bwMode="auto">
          <a:xfrm>
            <a:off x="1524000" y="3627439"/>
            <a:ext cx="2039938" cy="2427287"/>
            <a:chOff x="0" y="2285"/>
            <a:chExt cx="1285" cy="1529"/>
          </a:xfrm>
        </p:grpSpPr>
        <p:sp>
          <p:nvSpPr>
            <p:cNvPr id="56420" name="Freeform 472">
              <a:extLst>
                <a:ext uri="{FF2B5EF4-FFF2-40B4-BE49-F238E27FC236}">
                  <a16:creationId xmlns:a16="http://schemas.microsoft.com/office/drawing/2014/main" id="{CC7DCE9A-5984-4441-AF33-1731BD24544C}"/>
                </a:ext>
              </a:extLst>
            </p:cNvPr>
            <p:cNvSpPr>
              <a:spLocks/>
            </p:cNvSpPr>
            <p:nvPr/>
          </p:nvSpPr>
          <p:spPr bwMode="auto">
            <a:xfrm>
              <a:off x="211" y="2297"/>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sp>
          <p:nvSpPr>
            <p:cNvPr id="56421" name="Rectangle 473">
              <a:extLst>
                <a:ext uri="{FF2B5EF4-FFF2-40B4-BE49-F238E27FC236}">
                  <a16:creationId xmlns:a16="http://schemas.microsoft.com/office/drawing/2014/main" id="{29D42825-1CFA-4444-98F9-2BE86AA5E554}"/>
                </a:ext>
              </a:extLst>
            </p:cNvPr>
            <p:cNvSpPr>
              <a:spLocks noChangeArrowheads="1"/>
            </p:cNvSpPr>
            <p:nvPr/>
          </p:nvSpPr>
          <p:spPr bwMode="auto">
            <a:xfrm>
              <a:off x="415" y="2285"/>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422" name="Rectangle 474">
              <a:extLst>
                <a:ext uri="{FF2B5EF4-FFF2-40B4-BE49-F238E27FC236}">
                  <a16:creationId xmlns:a16="http://schemas.microsoft.com/office/drawing/2014/main" id="{B3908C7F-D347-4910-B59E-45A753A8CF1F}"/>
                </a:ext>
              </a:extLst>
            </p:cNvPr>
            <p:cNvSpPr>
              <a:spLocks noChangeArrowheads="1"/>
            </p:cNvSpPr>
            <p:nvPr/>
          </p:nvSpPr>
          <p:spPr bwMode="auto">
            <a:xfrm>
              <a:off x="375" y="2314"/>
              <a:ext cx="837" cy="975"/>
            </a:xfrm>
            <a:prstGeom prst="rect">
              <a:avLst/>
            </a:prstGeom>
            <a:solidFill>
              <a:schemeClr val="bg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423" name="Rectangle 475">
              <a:extLst>
                <a:ext uri="{FF2B5EF4-FFF2-40B4-BE49-F238E27FC236}">
                  <a16:creationId xmlns:a16="http://schemas.microsoft.com/office/drawing/2014/main" id="{92BA1751-BB3A-4CC5-864E-B98AF574795A}"/>
                </a:ext>
              </a:extLst>
            </p:cNvPr>
            <p:cNvSpPr>
              <a:spLocks noChangeArrowheads="1"/>
            </p:cNvSpPr>
            <p:nvPr/>
          </p:nvSpPr>
          <p:spPr bwMode="auto">
            <a:xfrm>
              <a:off x="379" y="2716"/>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424" name="Text Box 476">
              <a:extLst>
                <a:ext uri="{FF2B5EF4-FFF2-40B4-BE49-F238E27FC236}">
                  <a16:creationId xmlns:a16="http://schemas.microsoft.com/office/drawing/2014/main" id="{66D0B672-16CA-4EB5-9755-4DAA69A76395}"/>
                </a:ext>
              </a:extLst>
            </p:cNvPr>
            <p:cNvSpPr txBox="1">
              <a:spLocks noChangeArrowheads="1"/>
            </p:cNvSpPr>
            <p:nvPr/>
          </p:nvSpPr>
          <p:spPr bwMode="auto">
            <a:xfrm>
              <a:off x="298" y="2292"/>
              <a:ext cx="987"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2000"/>
                <a:t>application</a:t>
              </a:r>
            </a:p>
            <a:p>
              <a:pPr algn="ctr"/>
              <a:r>
                <a:rPr lang="en-US" altLang="en-US" sz="2000"/>
                <a:t>transport</a:t>
              </a:r>
            </a:p>
            <a:p>
              <a:pPr algn="ctr"/>
              <a:r>
                <a:rPr lang="en-US" altLang="en-US" sz="2000">
                  <a:solidFill>
                    <a:schemeClr val="bg1"/>
                  </a:solidFill>
                </a:rPr>
                <a:t>network</a:t>
              </a:r>
              <a:endParaRPr lang="en-US" altLang="en-US" sz="2000"/>
            </a:p>
            <a:p>
              <a:pPr algn="ctr"/>
              <a:r>
                <a:rPr lang="en-US" altLang="en-US" sz="2000"/>
                <a:t>data link</a:t>
              </a:r>
            </a:p>
            <a:p>
              <a:pPr algn="ctr"/>
              <a:r>
                <a:rPr lang="en-US" altLang="en-US" sz="2000"/>
                <a:t>physical</a:t>
              </a:r>
            </a:p>
          </p:txBody>
        </p:sp>
        <p:sp>
          <p:nvSpPr>
            <p:cNvPr id="56425" name="Line 477">
              <a:extLst>
                <a:ext uri="{FF2B5EF4-FFF2-40B4-BE49-F238E27FC236}">
                  <a16:creationId xmlns:a16="http://schemas.microsoft.com/office/drawing/2014/main" id="{C5A4213E-3143-4F58-AF87-4FDF98AE99DB}"/>
                </a:ext>
              </a:extLst>
            </p:cNvPr>
            <p:cNvSpPr>
              <a:spLocks noChangeShapeType="1"/>
            </p:cNvSpPr>
            <p:nvPr/>
          </p:nvSpPr>
          <p:spPr bwMode="auto">
            <a:xfrm>
              <a:off x="374" y="2714"/>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6426" name="Line 478">
              <a:extLst>
                <a:ext uri="{FF2B5EF4-FFF2-40B4-BE49-F238E27FC236}">
                  <a16:creationId xmlns:a16="http://schemas.microsoft.com/office/drawing/2014/main" id="{6988EEC2-2330-46F3-BD2F-06DAD5536F39}"/>
                </a:ext>
              </a:extLst>
            </p:cNvPr>
            <p:cNvSpPr>
              <a:spLocks noChangeShapeType="1"/>
            </p:cNvSpPr>
            <p:nvPr/>
          </p:nvSpPr>
          <p:spPr bwMode="auto">
            <a:xfrm>
              <a:off x="374" y="2908"/>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6427" name="Line 479">
              <a:extLst>
                <a:ext uri="{FF2B5EF4-FFF2-40B4-BE49-F238E27FC236}">
                  <a16:creationId xmlns:a16="http://schemas.microsoft.com/office/drawing/2014/main" id="{4179EE80-49F8-4B09-B3D3-FE8554F66B81}"/>
                </a:ext>
              </a:extLst>
            </p:cNvPr>
            <p:cNvSpPr>
              <a:spLocks noChangeShapeType="1"/>
            </p:cNvSpPr>
            <p:nvPr/>
          </p:nvSpPr>
          <p:spPr bwMode="auto">
            <a:xfrm>
              <a:off x="372" y="3092"/>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6428" name="Line 480">
              <a:extLst>
                <a:ext uri="{FF2B5EF4-FFF2-40B4-BE49-F238E27FC236}">
                  <a16:creationId xmlns:a16="http://schemas.microsoft.com/office/drawing/2014/main" id="{98F7A95B-EFBD-48D7-9250-3C7641883D2D}"/>
                </a:ext>
              </a:extLst>
            </p:cNvPr>
            <p:cNvSpPr>
              <a:spLocks noChangeShapeType="1"/>
            </p:cNvSpPr>
            <p:nvPr/>
          </p:nvSpPr>
          <p:spPr bwMode="auto">
            <a:xfrm>
              <a:off x="374" y="2520"/>
              <a:ext cx="8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nvGrpSpPr>
            <p:cNvPr id="56429" name="Group 481">
              <a:extLst>
                <a:ext uri="{FF2B5EF4-FFF2-40B4-BE49-F238E27FC236}">
                  <a16:creationId xmlns:a16="http://schemas.microsoft.com/office/drawing/2014/main" id="{3143013F-9957-4010-BB56-4DCFDA786437}"/>
                </a:ext>
              </a:extLst>
            </p:cNvPr>
            <p:cNvGrpSpPr>
              <a:grpSpLocks/>
            </p:cNvGrpSpPr>
            <p:nvPr/>
          </p:nvGrpSpPr>
          <p:grpSpPr bwMode="auto">
            <a:xfrm>
              <a:off x="0" y="3341"/>
              <a:ext cx="454" cy="473"/>
              <a:chOff x="-44" y="1473"/>
              <a:chExt cx="981" cy="1105"/>
            </a:xfrm>
          </p:grpSpPr>
          <p:pic>
            <p:nvPicPr>
              <p:cNvPr id="56430" name="Picture 482" descr="desktop_computer_stylized_medium">
                <a:extLst>
                  <a:ext uri="{FF2B5EF4-FFF2-40B4-BE49-F238E27FC236}">
                    <a16:creationId xmlns:a16="http://schemas.microsoft.com/office/drawing/2014/main" id="{3CA57F4D-FC94-44B8-A1A0-4F93E42A6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431" name="Freeform 483">
                <a:extLst>
                  <a:ext uri="{FF2B5EF4-FFF2-40B4-BE49-F238E27FC236}">
                    <a16:creationId xmlns:a16="http://schemas.microsoft.com/office/drawing/2014/main" id="{59C5741C-F7EE-4BDB-A42F-79490C155F93}"/>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sp>
        <p:nvSpPr>
          <p:cNvPr id="56329" name="Freeform 484">
            <a:extLst>
              <a:ext uri="{FF2B5EF4-FFF2-40B4-BE49-F238E27FC236}">
                <a16:creationId xmlns:a16="http://schemas.microsoft.com/office/drawing/2014/main" id="{748D2A8C-31BF-45A9-9015-D862899E38DC}"/>
              </a:ext>
            </a:extLst>
          </p:cNvPr>
          <p:cNvSpPr>
            <a:spLocks/>
          </p:cNvSpPr>
          <p:nvPr/>
        </p:nvSpPr>
        <p:spPr bwMode="auto">
          <a:xfrm>
            <a:off x="4895851" y="4608514"/>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grpSp>
        <p:nvGrpSpPr>
          <p:cNvPr id="56330" name="Group 485">
            <a:extLst>
              <a:ext uri="{FF2B5EF4-FFF2-40B4-BE49-F238E27FC236}">
                <a16:creationId xmlns:a16="http://schemas.microsoft.com/office/drawing/2014/main" id="{A3251B4B-FCB5-48F3-A08B-BFFB6317B1AB}"/>
              </a:ext>
            </a:extLst>
          </p:cNvPr>
          <p:cNvGrpSpPr>
            <a:grpSpLocks/>
          </p:cNvGrpSpPr>
          <p:nvPr/>
        </p:nvGrpSpPr>
        <p:grpSpPr bwMode="auto">
          <a:xfrm>
            <a:off x="5010151" y="5016501"/>
            <a:ext cx="2606675" cy="658813"/>
            <a:chOff x="959" y="3814"/>
            <a:chExt cx="1642" cy="415"/>
          </a:xfrm>
        </p:grpSpPr>
        <p:grpSp>
          <p:nvGrpSpPr>
            <p:cNvPr id="56393" name="Group 486">
              <a:extLst>
                <a:ext uri="{FF2B5EF4-FFF2-40B4-BE49-F238E27FC236}">
                  <a16:creationId xmlns:a16="http://schemas.microsoft.com/office/drawing/2014/main" id="{619D32CE-C886-4472-99A1-CC044C86DD6D}"/>
                </a:ext>
              </a:extLst>
            </p:cNvPr>
            <p:cNvGrpSpPr>
              <a:grpSpLocks/>
            </p:cNvGrpSpPr>
            <p:nvPr/>
          </p:nvGrpSpPr>
          <p:grpSpPr bwMode="auto">
            <a:xfrm>
              <a:off x="2223" y="3814"/>
              <a:ext cx="378" cy="181"/>
              <a:chOff x="4396" y="1245"/>
              <a:chExt cx="672" cy="248"/>
            </a:xfrm>
          </p:grpSpPr>
          <p:sp>
            <p:nvSpPr>
              <p:cNvPr id="56412" name="Oval 407">
                <a:extLst>
                  <a:ext uri="{FF2B5EF4-FFF2-40B4-BE49-F238E27FC236}">
                    <a16:creationId xmlns:a16="http://schemas.microsoft.com/office/drawing/2014/main" id="{34A772ED-F3C9-4AAE-A225-D13FE78666A8}"/>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6413" name="Rectangle 410">
                <a:extLst>
                  <a:ext uri="{FF2B5EF4-FFF2-40B4-BE49-F238E27FC236}">
                    <a16:creationId xmlns:a16="http://schemas.microsoft.com/office/drawing/2014/main" id="{5A05AFFC-DEB5-4DA3-926D-E54B89C3F762}"/>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6414" name="Oval 411">
                <a:extLst>
                  <a:ext uri="{FF2B5EF4-FFF2-40B4-BE49-F238E27FC236}">
                    <a16:creationId xmlns:a16="http://schemas.microsoft.com/office/drawing/2014/main" id="{0FE72E6E-66CE-415B-BDC3-78C4479BFE08}"/>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6415" name="Group 490">
                <a:extLst>
                  <a:ext uri="{FF2B5EF4-FFF2-40B4-BE49-F238E27FC236}">
                    <a16:creationId xmlns:a16="http://schemas.microsoft.com/office/drawing/2014/main" id="{5CAB4A76-5E51-498F-AF08-3470100ABC36}"/>
                  </a:ext>
                </a:extLst>
              </p:cNvPr>
              <p:cNvGrpSpPr>
                <a:grpSpLocks/>
              </p:cNvGrpSpPr>
              <p:nvPr/>
            </p:nvGrpSpPr>
            <p:grpSpPr bwMode="auto">
              <a:xfrm>
                <a:off x="4530" y="1287"/>
                <a:ext cx="377" cy="75"/>
                <a:chOff x="2468" y="1332"/>
                <a:chExt cx="310" cy="60"/>
              </a:xfrm>
            </p:grpSpPr>
            <p:sp>
              <p:nvSpPr>
                <p:cNvPr id="56418" name="Freeform 491">
                  <a:extLst>
                    <a:ext uri="{FF2B5EF4-FFF2-40B4-BE49-F238E27FC236}">
                      <a16:creationId xmlns:a16="http://schemas.microsoft.com/office/drawing/2014/main" id="{EB1AA74D-FA9B-4E6E-906F-D5D15082D3C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419" name="Freeform 492">
                  <a:extLst>
                    <a:ext uri="{FF2B5EF4-FFF2-40B4-BE49-F238E27FC236}">
                      <a16:creationId xmlns:a16="http://schemas.microsoft.com/office/drawing/2014/main" id="{35201CC3-C3AF-455E-873B-018C9DD3E548}"/>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6416" name="Line 493">
                <a:extLst>
                  <a:ext uri="{FF2B5EF4-FFF2-40B4-BE49-F238E27FC236}">
                    <a16:creationId xmlns:a16="http://schemas.microsoft.com/office/drawing/2014/main" id="{EB44236B-A58F-4F16-9509-BBD37E709D13}"/>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417" name="Line 494">
                <a:extLst>
                  <a:ext uri="{FF2B5EF4-FFF2-40B4-BE49-F238E27FC236}">
                    <a16:creationId xmlns:a16="http://schemas.microsoft.com/office/drawing/2014/main" id="{AC4042F8-9C12-4FCE-81E7-56A904EC1171}"/>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6394" name="Group 495">
              <a:extLst>
                <a:ext uri="{FF2B5EF4-FFF2-40B4-BE49-F238E27FC236}">
                  <a16:creationId xmlns:a16="http://schemas.microsoft.com/office/drawing/2014/main" id="{19FDF6CE-CE0C-4A3E-A2C0-53B8530C3489}"/>
                </a:ext>
              </a:extLst>
            </p:cNvPr>
            <p:cNvGrpSpPr>
              <a:grpSpLocks/>
            </p:cNvGrpSpPr>
            <p:nvPr/>
          </p:nvGrpSpPr>
          <p:grpSpPr bwMode="auto">
            <a:xfrm>
              <a:off x="1559" y="4048"/>
              <a:ext cx="378" cy="181"/>
              <a:chOff x="4396" y="1245"/>
              <a:chExt cx="672" cy="248"/>
            </a:xfrm>
          </p:grpSpPr>
          <p:sp>
            <p:nvSpPr>
              <p:cNvPr id="56404" name="Oval 407">
                <a:extLst>
                  <a:ext uri="{FF2B5EF4-FFF2-40B4-BE49-F238E27FC236}">
                    <a16:creationId xmlns:a16="http://schemas.microsoft.com/office/drawing/2014/main" id="{CCCB8757-7ED8-4099-AE83-00E71DAA6CC6}"/>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6405" name="Rectangle 410">
                <a:extLst>
                  <a:ext uri="{FF2B5EF4-FFF2-40B4-BE49-F238E27FC236}">
                    <a16:creationId xmlns:a16="http://schemas.microsoft.com/office/drawing/2014/main" id="{BAB138E3-CB8B-4AD1-B39E-1F3FB8C869A4}"/>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6406" name="Oval 411">
                <a:extLst>
                  <a:ext uri="{FF2B5EF4-FFF2-40B4-BE49-F238E27FC236}">
                    <a16:creationId xmlns:a16="http://schemas.microsoft.com/office/drawing/2014/main" id="{D0776A25-70C5-4361-819D-A098D14F3028}"/>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6407" name="Group 499">
                <a:extLst>
                  <a:ext uri="{FF2B5EF4-FFF2-40B4-BE49-F238E27FC236}">
                    <a16:creationId xmlns:a16="http://schemas.microsoft.com/office/drawing/2014/main" id="{351F6E98-D890-4C2D-BC30-4D8FCE23A11E}"/>
                  </a:ext>
                </a:extLst>
              </p:cNvPr>
              <p:cNvGrpSpPr>
                <a:grpSpLocks/>
              </p:cNvGrpSpPr>
              <p:nvPr/>
            </p:nvGrpSpPr>
            <p:grpSpPr bwMode="auto">
              <a:xfrm>
                <a:off x="4530" y="1287"/>
                <a:ext cx="377" cy="75"/>
                <a:chOff x="2468" y="1332"/>
                <a:chExt cx="310" cy="60"/>
              </a:xfrm>
            </p:grpSpPr>
            <p:sp>
              <p:nvSpPr>
                <p:cNvPr id="56410" name="Freeform 500">
                  <a:extLst>
                    <a:ext uri="{FF2B5EF4-FFF2-40B4-BE49-F238E27FC236}">
                      <a16:creationId xmlns:a16="http://schemas.microsoft.com/office/drawing/2014/main" id="{0DBEB398-A608-4C63-83B5-1BD2B1284E7B}"/>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411" name="Freeform 501">
                  <a:extLst>
                    <a:ext uri="{FF2B5EF4-FFF2-40B4-BE49-F238E27FC236}">
                      <a16:creationId xmlns:a16="http://schemas.microsoft.com/office/drawing/2014/main" id="{53A240F5-9E22-4610-9EB4-0F2B6990FA1E}"/>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6408" name="Line 502">
                <a:extLst>
                  <a:ext uri="{FF2B5EF4-FFF2-40B4-BE49-F238E27FC236}">
                    <a16:creationId xmlns:a16="http://schemas.microsoft.com/office/drawing/2014/main" id="{6A0B2C52-7E6F-4991-ACA0-D6C0EF16F39A}"/>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409" name="Line 503">
                <a:extLst>
                  <a:ext uri="{FF2B5EF4-FFF2-40B4-BE49-F238E27FC236}">
                    <a16:creationId xmlns:a16="http://schemas.microsoft.com/office/drawing/2014/main" id="{173E5AB2-2324-43E4-8A1D-3336E63E7C46}"/>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6395" name="Group 504">
              <a:extLst>
                <a:ext uri="{FF2B5EF4-FFF2-40B4-BE49-F238E27FC236}">
                  <a16:creationId xmlns:a16="http://schemas.microsoft.com/office/drawing/2014/main" id="{BD89CF7D-758D-4153-90ED-E4E550A424AA}"/>
                </a:ext>
              </a:extLst>
            </p:cNvPr>
            <p:cNvGrpSpPr>
              <a:grpSpLocks/>
            </p:cNvGrpSpPr>
            <p:nvPr/>
          </p:nvGrpSpPr>
          <p:grpSpPr bwMode="auto">
            <a:xfrm>
              <a:off x="959" y="3816"/>
              <a:ext cx="378" cy="181"/>
              <a:chOff x="4396" y="1245"/>
              <a:chExt cx="672" cy="248"/>
            </a:xfrm>
          </p:grpSpPr>
          <p:sp>
            <p:nvSpPr>
              <p:cNvPr id="56396" name="Oval 407">
                <a:extLst>
                  <a:ext uri="{FF2B5EF4-FFF2-40B4-BE49-F238E27FC236}">
                    <a16:creationId xmlns:a16="http://schemas.microsoft.com/office/drawing/2014/main" id="{44797840-9429-4F51-9474-9799E8B3A9BF}"/>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6397" name="Rectangle 410">
                <a:extLst>
                  <a:ext uri="{FF2B5EF4-FFF2-40B4-BE49-F238E27FC236}">
                    <a16:creationId xmlns:a16="http://schemas.microsoft.com/office/drawing/2014/main" id="{D2F2A057-7564-44B7-8190-959EC25AF0C4}"/>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6398" name="Oval 411">
                <a:extLst>
                  <a:ext uri="{FF2B5EF4-FFF2-40B4-BE49-F238E27FC236}">
                    <a16:creationId xmlns:a16="http://schemas.microsoft.com/office/drawing/2014/main" id="{EF25147C-C796-4915-AE00-45A09D02EC31}"/>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6399" name="Group 508">
                <a:extLst>
                  <a:ext uri="{FF2B5EF4-FFF2-40B4-BE49-F238E27FC236}">
                    <a16:creationId xmlns:a16="http://schemas.microsoft.com/office/drawing/2014/main" id="{45BDF297-388D-4360-B0F7-158A73BAD89E}"/>
                  </a:ext>
                </a:extLst>
              </p:cNvPr>
              <p:cNvGrpSpPr>
                <a:grpSpLocks/>
              </p:cNvGrpSpPr>
              <p:nvPr/>
            </p:nvGrpSpPr>
            <p:grpSpPr bwMode="auto">
              <a:xfrm>
                <a:off x="4530" y="1287"/>
                <a:ext cx="377" cy="75"/>
                <a:chOff x="2468" y="1332"/>
                <a:chExt cx="310" cy="60"/>
              </a:xfrm>
            </p:grpSpPr>
            <p:sp>
              <p:nvSpPr>
                <p:cNvPr id="56402" name="Freeform 509">
                  <a:extLst>
                    <a:ext uri="{FF2B5EF4-FFF2-40B4-BE49-F238E27FC236}">
                      <a16:creationId xmlns:a16="http://schemas.microsoft.com/office/drawing/2014/main" id="{29BDF9C8-97FB-417C-8B76-2B0E17187A4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403" name="Freeform 510">
                  <a:extLst>
                    <a:ext uri="{FF2B5EF4-FFF2-40B4-BE49-F238E27FC236}">
                      <a16:creationId xmlns:a16="http://schemas.microsoft.com/office/drawing/2014/main" id="{B7510D1E-4DEA-4D5A-ABD2-63C3E6DFE05A}"/>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6400" name="Line 511">
                <a:extLst>
                  <a:ext uri="{FF2B5EF4-FFF2-40B4-BE49-F238E27FC236}">
                    <a16:creationId xmlns:a16="http://schemas.microsoft.com/office/drawing/2014/main" id="{E34F4FE3-6044-46F6-B933-A75258C197AB}"/>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401" name="Line 512">
                <a:extLst>
                  <a:ext uri="{FF2B5EF4-FFF2-40B4-BE49-F238E27FC236}">
                    <a16:creationId xmlns:a16="http://schemas.microsoft.com/office/drawing/2014/main" id="{D4F36B26-CBEB-4641-BFCA-FACF290BCB62}"/>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sp>
        <p:nvSpPr>
          <p:cNvPr id="56331" name="Line 541">
            <a:extLst>
              <a:ext uri="{FF2B5EF4-FFF2-40B4-BE49-F238E27FC236}">
                <a16:creationId xmlns:a16="http://schemas.microsoft.com/office/drawing/2014/main" id="{AFFBB025-AB2D-41FE-9BEC-10C967D25F2C}"/>
              </a:ext>
            </a:extLst>
          </p:cNvPr>
          <p:cNvSpPr>
            <a:spLocks noChangeShapeType="1"/>
          </p:cNvSpPr>
          <p:nvPr/>
        </p:nvSpPr>
        <p:spPr bwMode="auto">
          <a:xfrm rot="5400000" flipV="1">
            <a:off x="4249738" y="4348163"/>
            <a:ext cx="6350" cy="15779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56332" name="Freeform 542">
            <a:extLst>
              <a:ext uri="{FF2B5EF4-FFF2-40B4-BE49-F238E27FC236}">
                <a16:creationId xmlns:a16="http://schemas.microsoft.com/office/drawing/2014/main" id="{D21CD22A-14B2-4C8E-B6CF-E2CCD9D73E92}"/>
              </a:ext>
            </a:extLst>
          </p:cNvPr>
          <p:cNvSpPr>
            <a:spLocks/>
          </p:cNvSpPr>
          <p:nvPr/>
        </p:nvSpPr>
        <p:spPr bwMode="auto">
          <a:xfrm>
            <a:off x="5610226" y="4899026"/>
            <a:ext cx="466725" cy="263525"/>
          </a:xfrm>
          <a:custGeom>
            <a:avLst/>
            <a:gdLst>
              <a:gd name="T0" fmla="*/ 0 w 294"/>
              <a:gd name="T1" fmla="*/ 2147483647 h 166"/>
              <a:gd name="T2" fmla="*/ 2147483647 w 294"/>
              <a:gd name="T3" fmla="*/ 0 h 166"/>
              <a:gd name="T4" fmla="*/ 0 60000 65536"/>
              <a:gd name="T5" fmla="*/ 0 60000 65536"/>
              <a:gd name="T6" fmla="*/ 0 w 294"/>
              <a:gd name="T7" fmla="*/ 0 h 166"/>
              <a:gd name="T8" fmla="*/ 294 w 294"/>
              <a:gd name="T9" fmla="*/ 166 h 166"/>
            </a:gdLst>
            <a:ahLst/>
            <a:cxnLst>
              <a:cxn ang="T4">
                <a:pos x="T0" y="T1"/>
              </a:cxn>
              <a:cxn ang="T5">
                <a:pos x="T2" y="T3"/>
              </a:cxn>
            </a:cxnLst>
            <a:rect l="T6" t="T7" r="T8" b="T9"/>
            <a:pathLst>
              <a:path w="294" h="166">
                <a:moveTo>
                  <a:pt x="0" y="166"/>
                </a:moveTo>
                <a:lnTo>
                  <a:pt x="294"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6333" name="Freeform 543">
            <a:extLst>
              <a:ext uri="{FF2B5EF4-FFF2-40B4-BE49-F238E27FC236}">
                <a16:creationId xmlns:a16="http://schemas.microsoft.com/office/drawing/2014/main" id="{056B579C-0C01-47B4-8E5F-04B052B43248}"/>
              </a:ext>
            </a:extLst>
          </p:cNvPr>
          <p:cNvSpPr>
            <a:spLocks/>
          </p:cNvSpPr>
          <p:nvPr/>
        </p:nvSpPr>
        <p:spPr bwMode="auto">
          <a:xfrm>
            <a:off x="6575425" y="4892676"/>
            <a:ext cx="431800" cy="276225"/>
          </a:xfrm>
          <a:custGeom>
            <a:avLst/>
            <a:gdLst>
              <a:gd name="T0" fmla="*/ 0 w 272"/>
              <a:gd name="T1" fmla="*/ 0 h 174"/>
              <a:gd name="T2" fmla="*/ 2147483647 w 272"/>
              <a:gd name="T3" fmla="*/ 2147483647 h 174"/>
              <a:gd name="T4" fmla="*/ 0 60000 65536"/>
              <a:gd name="T5" fmla="*/ 0 60000 65536"/>
              <a:gd name="T6" fmla="*/ 0 w 272"/>
              <a:gd name="T7" fmla="*/ 0 h 174"/>
              <a:gd name="T8" fmla="*/ 272 w 272"/>
              <a:gd name="T9" fmla="*/ 174 h 174"/>
            </a:gdLst>
            <a:ahLst/>
            <a:cxnLst>
              <a:cxn ang="T4">
                <a:pos x="T0" y="T1"/>
              </a:cxn>
              <a:cxn ang="T5">
                <a:pos x="T2" y="T3"/>
              </a:cxn>
            </a:cxnLst>
            <a:rect l="T6" t="T7" r="T8" b="T9"/>
            <a:pathLst>
              <a:path w="272" h="174">
                <a:moveTo>
                  <a:pt x="0" y="0"/>
                </a:moveTo>
                <a:lnTo>
                  <a:pt x="272"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6334" name="Freeform 544">
            <a:extLst>
              <a:ext uri="{FF2B5EF4-FFF2-40B4-BE49-F238E27FC236}">
                <a16:creationId xmlns:a16="http://schemas.microsoft.com/office/drawing/2014/main" id="{68D05A99-D92B-4284-AEAC-485B6F670E37}"/>
              </a:ext>
            </a:extLst>
          </p:cNvPr>
          <p:cNvSpPr>
            <a:spLocks/>
          </p:cNvSpPr>
          <p:nvPr/>
        </p:nvSpPr>
        <p:spPr bwMode="auto">
          <a:xfrm>
            <a:off x="5510213" y="5284789"/>
            <a:ext cx="481012"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6335" name="Freeform 545">
            <a:extLst>
              <a:ext uri="{FF2B5EF4-FFF2-40B4-BE49-F238E27FC236}">
                <a16:creationId xmlns:a16="http://schemas.microsoft.com/office/drawing/2014/main" id="{CCDAB221-F17B-4E83-BCEF-6C82EE9F118D}"/>
              </a:ext>
            </a:extLst>
          </p:cNvPr>
          <p:cNvSpPr>
            <a:spLocks/>
          </p:cNvSpPr>
          <p:nvPr/>
        </p:nvSpPr>
        <p:spPr bwMode="auto">
          <a:xfrm>
            <a:off x="6553200" y="5273675"/>
            <a:ext cx="558800" cy="234950"/>
          </a:xfrm>
          <a:custGeom>
            <a:avLst/>
            <a:gdLst>
              <a:gd name="T0" fmla="*/ 0 w 352"/>
              <a:gd name="T1" fmla="*/ 2147483647 h 148"/>
              <a:gd name="T2" fmla="*/ 2147483647 w 352"/>
              <a:gd name="T3" fmla="*/ 0 h 148"/>
              <a:gd name="T4" fmla="*/ 0 60000 65536"/>
              <a:gd name="T5" fmla="*/ 0 60000 65536"/>
              <a:gd name="T6" fmla="*/ 0 w 352"/>
              <a:gd name="T7" fmla="*/ 0 h 148"/>
              <a:gd name="T8" fmla="*/ 352 w 352"/>
              <a:gd name="T9" fmla="*/ 148 h 148"/>
            </a:gdLst>
            <a:ahLst/>
            <a:cxnLst>
              <a:cxn ang="T4">
                <a:pos x="T0" y="T1"/>
              </a:cxn>
              <a:cxn ang="T5">
                <a:pos x="T2" y="T3"/>
              </a:cxn>
            </a:cxnLst>
            <a:rect l="T6" t="T7" r="T8" b="T9"/>
            <a:pathLst>
              <a:path w="352" h="148">
                <a:moveTo>
                  <a:pt x="0" y="148"/>
                </a:moveTo>
                <a:lnTo>
                  <a:pt x="35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6336" name="Freeform 546">
            <a:extLst>
              <a:ext uri="{FF2B5EF4-FFF2-40B4-BE49-F238E27FC236}">
                <a16:creationId xmlns:a16="http://schemas.microsoft.com/office/drawing/2014/main" id="{C9BDB308-2AAD-448F-9AEE-34F7501CD630}"/>
              </a:ext>
            </a:extLst>
          </p:cNvPr>
          <p:cNvSpPr>
            <a:spLocks/>
          </p:cNvSpPr>
          <p:nvPr/>
        </p:nvSpPr>
        <p:spPr bwMode="auto">
          <a:xfrm>
            <a:off x="7124701" y="5314950"/>
            <a:ext cx="206375"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6337" name="Freeform 547">
            <a:extLst>
              <a:ext uri="{FF2B5EF4-FFF2-40B4-BE49-F238E27FC236}">
                <a16:creationId xmlns:a16="http://schemas.microsoft.com/office/drawing/2014/main" id="{63E2C1CE-354F-46AC-8817-053864CFAFE0}"/>
              </a:ext>
            </a:extLst>
          </p:cNvPr>
          <p:cNvSpPr>
            <a:spLocks/>
          </p:cNvSpPr>
          <p:nvPr/>
        </p:nvSpPr>
        <p:spPr bwMode="auto">
          <a:xfrm>
            <a:off x="5889625" y="5848351"/>
            <a:ext cx="736600" cy="74613"/>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6338" name="Freeform 548">
            <a:extLst>
              <a:ext uri="{FF2B5EF4-FFF2-40B4-BE49-F238E27FC236}">
                <a16:creationId xmlns:a16="http://schemas.microsoft.com/office/drawing/2014/main" id="{AD25685A-F6FB-4247-9E18-B1BC81154706}"/>
              </a:ext>
            </a:extLst>
          </p:cNvPr>
          <p:cNvSpPr>
            <a:spLocks/>
          </p:cNvSpPr>
          <p:nvPr/>
        </p:nvSpPr>
        <p:spPr bwMode="auto">
          <a:xfrm>
            <a:off x="5353051" y="5308600"/>
            <a:ext cx="193675"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6339" name="Line 549">
            <a:extLst>
              <a:ext uri="{FF2B5EF4-FFF2-40B4-BE49-F238E27FC236}">
                <a16:creationId xmlns:a16="http://schemas.microsoft.com/office/drawing/2014/main" id="{80990900-71A2-4B96-81F3-9E8E859FBA8B}"/>
              </a:ext>
            </a:extLst>
          </p:cNvPr>
          <p:cNvSpPr>
            <a:spLocks noChangeShapeType="1"/>
          </p:cNvSpPr>
          <p:nvPr/>
        </p:nvSpPr>
        <p:spPr bwMode="auto">
          <a:xfrm rot="16200000" flipH="1" flipV="1">
            <a:off x="8269288" y="4548188"/>
            <a:ext cx="0" cy="1362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56340" name="Group 553">
            <a:extLst>
              <a:ext uri="{FF2B5EF4-FFF2-40B4-BE49-F238E27FC236}">
                <a16:creationId xmlns:a16="http://schemas.microsoft.com/office/drawing/2014/main" id="{F925D6EF-62A5-4CC7-AA66-21969EB828B6}"/>
              </a:ext>
            </a:extLst>
          </p:cNvPr>
          <p:cNvGrpSpPr>
            <a:grpSpLocks/>
          </p:cNvGrpSpPr>
          <p:nvPr/>
        </p:nvGrpSpPr>
        <p:grpSpPr bwMode="auto">
          <a:xfrm>
            <a:off x="6003926" y="4721225"/>
            <a:ext cx="600075" cy="287338"/>
            <a:chOff x="4396" y="1245"/>
            <a:chExt cx="672" cy="248"/>
          </a:xfrm>
        </p:grpSpPr>
        <p:sp>
          <p:nvSpPr>
            <p:cNvPr id="56385" name="Oval 407">
              <a:extLst>
                <a:ext uri="{FF2B5EF4-FFF2-40B4-BE49-F238E27FC236}">
                  <a16:creationId xmlns:a16="http://schemas.microsoft.com/office/drawing/2014/main" id="{4CBC3743-DF09-422E-86B6-2B5E6153DC78}"/>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6386" name="Rectangle 410">
              <a:extLst>
                <a:ext uri="{FF2B5EF4-FFF2-40B4-BE49-F238E27FC236}">
                  <a16:creationId xmlns:a16="http://schemas.microsoft.com/office/drawing/2014/main" id="{1EB5232D-8625-48C7-87EF-3160CB778601}"/>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6387" name="Oval 411">
              <a:extLst>
                <a:ext uri="{FF2B5EF4-FFF2-40B4-BE49-F238E27FC236}">
                  <a16:creationId xmlns:a16="http://schemas.microsoft.com/office/drawing/2014/main" id="{03FC681E-5A76-4B88-B108-75393D977618}"/>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6388" name="Group 557">
              <a:extLst>
                <a:ext uri="{FF2B5EF4-FFF2-40B4-BE49-F238E27FC236}">
                  <a16:creationId xmlns:a16="http://schemas.microsoft.com/office/drawing/2014/main" id="{1990D05D-7ED7-4F7E-ABAD-E45BB048B22E}"/>
                </a:ext>
              </a:extLst>
            </p:cNvPr>
            <p:cNvGrpSpPr>
              <a:grpSpLocks/>
            </p:cNvGrpSpPr>
            <p:nvPr/>
          </p:nvGrpSpPr>
          <p:grpSpPr bwMode="auto">
            <a:xfrm>
              <a:off x="4530" y="1287"/>
              <a:ext cx="377" cy="75"/>
              <a:chOff x="2468" y="1332"/>
              <a:chExt cx="310" cy="60"/>
            </a:xfrm>
          </p:grpSpPr>
          <p:sp>
            <p:nvSpPr>
              <p:cNvPr id="56391" name="Freeform 558">
                <a:extLst>
                  <a:ext uri="{FF2B5EF4-FFF2-40B4-BE49-F238E27FC236}">
                    <a16:creationId xmlns:a16="http://schemas.microsoft.com/office/drawing/2014/main" id="{7C30FCB3-5344-4138-81CD-5813A7FC118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92" name="Freeform 559">
                <a:extLst>
                  <a:ext uri="{FF2B5EF4-FFF2-40B4-BE49-F238E27FC236}">
                    <a16:creationId xmlns:a16="http://schemas.microsoft.com/office/drawing/2014/main" id="{2DA86BB9-D537-4F7A-A104-4F9497F3E44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6389" name="Line 560">
              <a:extLst>
                <a:ext uri="{FF2B5EF4-FFF2-40B4-BE49-F238E27FC236}">
                  <a16:creationId xmlns:a16="http://schemas.microsoft.com/office/drawing/2014/main" id="{D6429F1E-62B7-4CE6-9296-471AB89C48EF}"/>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90" name="Line 561">
              <a:extLst>
                <a:ext uri="{FF2B5EF4-FFF2-40B4-BE49-F238E27FC236}">
                  <a16:creationId xmlns:a16="http://schemas.microsoft.com/office/drawing/2014/main" id="{238C5C27-2C00-473D-B407-260EC39086EC}"/>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6341" name="Group 562">
            <a:extLst>
              <a:ext uri="{FF2B5EF4-FFF2-40B4-BE49-F238E27FC236}">
                <a16:creationId xmlns:a16="http://schemas.microsoft.com/office/drawing/2014/main" id="{690FBCCD-2D5E-4518-BFDB-612DA263A9B6}"/>
              </a:ext>
            </a:extLst>
          </p:cNvPr>
          <p:cNvGrpSpPr>
            <a:grpSpLocks/>
          </p:cNvGrpSpPr>
          <p:nvPr/>
        </p:nvGrpSpPr>
        <p:grpSpPr bwMode="auto">
          <a:xfrm>
            <a:off x="6557964" y="5721350"/>
            <a:ext cx="600075" cy="287338"/>
            <a:chOff x="4396" y="1245"/>
            <a:chExt cx="672" cy="248"/>
          </a:xfrm>
        </p:grpSpPr>
        <p:sp>
          <p:nvSpPr>
            <p:cNvPr id="56377" name="Oval 407">
              <a:extLst>
                <a:ext uri="{FF2B5EF4-FFF2-40B4-BE49-F238E27FC236}">
                  <a16:creationId xmlns:a16="http://schemas.microsoft.com/office/drawing/2014/main" id="{B217C72D-0520-4B10-B3B2-862D060F1122}"/>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6378" name="Rectangle 410">
              <a:extLst>
                <a:ext uri="{FF2B5EF4-FFF2-40B4-BE49-F238E27FC236}">
                  <a16:creationId xmlns:a16="http://schemas.microsoft.com/office/drawing/2014/main" id="{1AB778D9-BED6-429F-A91B-618FD4171FC3}"/>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6379" name="Oval 411">
              <a:extLst>
                <a:ext uri="{FF2B5EF4-FFF2-40B4-BE49-F238E27FC236}">
                  <a16:creationId xmlns:a16="http://schemas.microsoft.com/office/drawing/2014/main" id="{1A96DF6B-DDBF-4276-AE91-33F8D2FF341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6380" name="Group 566">
              <a:extLst>
                <a:ext uri="{FF2B5EF4-FFF2-40B4-BE49-F238E27FC236}">
                  <a16:creationId xmlns:a16="http://schemas.microsoft.com/office/drawing/2014/main" id="{5C572AAC-504C-4420-94F6-0B503B95C077}"/>
                </a:ext>
              </a:extLst>
            </p:cNvPr>
            <p:cNvGrpSpPr>
              <a:grpSpLocks/>
            </p:cNvGrpSpPr>
            <p:nvPr/>
          </p:nvGrpSpPr>
          <p:grpSpPr bwMode="auto">
            <a:xfrm>
              <a:off x="4530" y="1287"/>
              <a:ext cx="377" cy="75"/>
              <a:chOff x="2468" y="1332"/>
              <a:chExt cx="310" cy="60"/>
            </a:xfrm>
          </p:grpSpPr>
          <p:sp>
            <p:nvSpPr>
              <p:cNvPr id="56383" name="Freeform 567">
                <a:extLst>
                  <a:ext uri="{FF2B5EF4-FFF2-40B4-BE49-F238E27FC236}">
                    <a16:creationId xmlns:a16="http://schemas.microsoft.com/office/drawing/2014/main" id="{546C516A-C2E5-41EE-903F-BABA0742AB6B}"/>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84" name="Freeform 568">
                <a:extLst>
                  <a:ext uri="{FF2B5EF4-FFF2-40B4-BE49-F238E27FC236}">
                    <a16:creationId xmlns:a16="http://schemas.microsoft.com/office/drawing/2014/main" id="{32DD0628-51E2-4E0C-9CC4-F1439A17531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6381" name="Line 569">
              <a:extLst>
                <a:ext uri="{FF2B5EF4-FFF2-40B4-BE49-F238E27FC236}">
                  <a16:creationId xmlns:a16="http://schemas.microsoft.com/office/drawing/2014/main" id="{10B0DDF7-0FAE-486B-B84C-009E6E4A2742}"/>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82" name="Line 570">
              <a:extLst>
                <a:ext uri="{FF2B5EF4-FFF2-40B4-BE49-F238E27FC236}">
                  <a16:creationId xmlns:a16="http://schemas.microsoft.com/office/drawing/2014/main" id="{EA009CA8-860D-4169-8E46-D47D896633D9}"/>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6342" name="Group 571">
            <a:extLst>
              <a:ext uri="{FF2B5EF4-FFF2-40B4-BE49-F238E27FC236}">
                <a16:creationId xmlns:a16="http://schemas.microsoft.com/office/drawing/2014/main" id="{FC4BFF4A-F04E-4082-A216-B79D2061F824}"/>
              </a:ext>
            </a:extLst>
          </p:cNvPr>
          <p:cNvGrpSpPr>
            <a:grpSpLocks/>
          </p:cNvGrpSpPr>
          <p:nvPr/>
        </p:nvGrpSpPr>
        <p:grpSpPr bwMode="auto">
          <a:xfrm>
            <a:off x="5338764" y="5673725"/>
            <a:ext cx="600075" cy="287338"/>
            <a:chOff x="4396" y="1245"/>
            <a:chExt cx="672" cy="248"/>
          </a:xfrm>
        </p:grpSpPr>
        <p:sp>
          <p:nvSpPr>
            <p:cNvPr id="56369" name="Oval 407">
              <a:extLst>
                <a:ext uri="{FF2B5EF4-FFF2-40B4-BE49-F238E27FC236}">
                  <a16:creationId xmlns:a16="http://schemas.microsoft.com/office/drawing/2014/main" id="{29F68787-95AD-497E-B424-8A9F970D0473}"/>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6370" name="Rectangle 410">
              <a:extLst>
                <a:ext uri="{FF2B5EF4-FFF2-40B4-BE49-F238E27FC236}">
                  <a16:creationId xmlns:a16="http://schemas.microsoft.com/office/drawing/2014/main" id="{580DDC29-640D-411E-B2E3-7F6646359F3A}"/>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6371" name="Oval 411">
              <a:extLst>
                <a:ext uri="{FF2B5EF4-FFF2-40B4-BE49-F238E27FC236}">
                  <a16:creationId xmlns:a16="http://schemas.microsoft.com/office/drawing/2014/main" id="{FB6012DD-2DC8-419E-AF87-1053959516AB}"/>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6372" name="Group 575">
              <a:extLst>
                <a:ext uri="{FF2B5EF4-FFF2-40B4-BE49-F238E27FC236}">
                  <a16:creationId xmlns:a16="http://schemas.microsoft.com/office/drawing/2014/main" id="{EAA4F671-5684-4573-8128-523E2555875C}"/>
                </a:ext>
              </a:extLst>
            </p:cNvPr>
            <p:cNvGrpSpPr>
              <a:grpSpLocks/>
            </p:cNvGrpSpPr>
            <p:nvPr/>
          </p:nvGrpSpPr>
          <p:grpSpPr bwMode="auto">
            <a:xfrm>
              <a:off x="4530" y="1287"/>
              <a:ext cx="377" cy="75"/>
              <a:chOff x="2468" y="1332"/>
              <a:chExt cx="310" cy="60"/>
            </a:xfrm>
          </p:grpSpPr>
          <p:sp>
            <p:nvSpPr>
              <p:cNvPr id="56375" name="Freeform 576">
                <a:extLst>
                  <a:ext uri="{FF2B5EF4-FFF2-40B4-BE49-F238E27FC236}">
                    <a16:creationId xmlns:a16="http://schemas.microsoft.com/office/drawing/2014/main" id="{4FA0EDEE-6231-44C6-BE30-F8CF662190D6}"/>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6376" name="Freeform 577">
                <a:extLst>
                  <a:ext uri="{FF2B5EF4-FFF2-40B4-BE49-F238E27FC236}">
                    <a16:creationId xmlns:a16="http://schemas.microsoft.com/office/drawing/2014/main" id="{62899714-8B2F-46F0-BB86-4AB41D1AEEE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6373" name="Line 578">
              <a:extLst>
                <a:ext uri="{FF2B5EF4-FFF2-40B4-BE49-F238E27FC236}">
                  <a16:creationId xmlns:a16="http://schemas.microsoft.com/office/drawing/2014/main" id="{2F904C06-F947-431F-AB9D-C3FBE1F6EDB1}"/>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6374" name="Line 579">
              <a:extLst>
                <a:ext uri="{FF2B5EF4-FFF2-40B4-BE49-F238E27FC236}">
                  <a16:creationId xmlns:a16="http://schemas.microsoft.com/office/drawing/2014/main" id="{C44B4741-9E76-4EED-914D-4B8933D7BB46}"/>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6343" name="Group 342">
            <a:extLst>
              <a:ext uri="{FF2B5EF4-FFF2-40B4-BE49-F238E27FC236}">
                <a16:creationId xmlns:a16="http://schemas.microsoft.com/office/drawing/2014/main" id="{2FB7EE45-D4EE-4F3C-96B0-283C257BCC98}"/>
              </a:ext>
            </a:extLst>
          </p:cNvPr>
          <p:cNvGrpSpPr>
            <a:grpSpLocks/>
          </p:cNvGrpSpPr>
          <p:nvPr/>
        </p:nvGrpSpPr>
        <p:grpSpPr bwMode="auto">
          <a:xfrm>
            <a:off x="3910014" y="4770438"/>
            <a:ext cx="4433887" cy="1200150"/>
            <a:chOff x="1489" y="3201"/>
            <a:chExt cx="2793" cy="756"/>
          </a:xfrm>
        </p:grpSpPr>
        <p:grpSp>
          <p:nvGrpSpPr>
            <p:cNvPr id="56345" name="Group 177">
              <a:extLst>
                <a:ext uri="{FF2B5EF4-FFF2-40B4-BE49-F238E27FC236}">
                  <a16:creationId xmlns:a16="http://schemas.microsoft.com/office/drawing/2014/main" id="{3D50B9DD-4296-497A-A38A-3D10E5D8BF89}"/>
                </a:ext>
              </a:extLst>
            </p:cNvPr>
            <p:cNvGrpSpPr>
              <a:grpSpLocks/>
            </p:cNvGrpSpPr>
            <p:nvPr/>
          </p:nvGrpSpPr>
          <p:grpSpPr bwMode="auto">
            <a:xfrm>
              <a:off x="1489" y="3267"/>
              <a:ext cx="228" cy="165"/>
              <a:chOff x="1548" y="3723"/>
              <a:chExt cx="228" cy="165"/>
            </a:xfrm>
          </p:grpSpPr>
          <p:sp>
            <p:nvSpPr>
              <p:cNvPr id="56366" name="Rectangle 175">
                <a:extLst>
                  <a:ext uri="{FF2B5EF4-FFF2-40B4-BE49-F238E27FC236}">
                    <a16:creationId xmlns:a16="http://schemas.microsoft.com/office/drawing/2014/main" id="{BAA61DDE-F4BF-49D7-8F1D-594B923AD671}"/>
                  </a:ext>
                </a:extLst>
              </p:cNvPr>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367" name="Rectangle 174">
                <a:extLst>
                  <a:ext uri="{FF2B5EF4-FFF2-40B4-BE49-F238E27FC236}">
                    <a16:creationId xmlns:a16="http://schemas.microsoft.com/office/drawing/2014/main" id="{672D4904-57C1-48D1-BEB8-50AD41E71E01}"/>
                  </a:ext>
                </a:extLst>
              </p:cNvPr>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368" name="Line 176">
                <a:extLst>
                  <a:ext uri="{FF2B5EF4-FFF2-40B4-BE49-F238E27FC236}">
                    <a16:creationId xmlns:a16="http://schemas.microsoft.com/office/drawing/2014/main" id="{06844C8A-AB3F-4246-BB6C-11750A2E1A5D}"/>
                  </a:ext>
                </a:extLst>
              </p:cNvPr>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56346" name="Group 178">
              <a:extLst>
                <a:ext uri="{FF2B5EF4-FFF2-40B4-BE49-F238E27FC236}">
                  <a16:creationId xmlns:a16="http://schemas.microsoft.com/office/drawing/2014/main" id="{E3D69F66-28E6-4388-940A-CEDDB28A65B9}"/>
                </a:ext>
              </a:extLst>
            </p:cNvPr>
            <p:cNvGrpSpPr>
              <a:grpSpLocks/>
            </p:cNvGrpSpPr>
            <p:nvPr/>
          </p:nvGrpSpPr>
          <p:grpSpPr bwMode="auto">
            <a:xfrm>
              <a:off x="1987" y="3270"/>
              <a:ext cx="228" cy="165"/>
              <a:chOff x="1548" y="3723"/>
              <a:chExt cx="228" cy="165"/>
            </a:xfrm>
          </p:grpSpPr>
          <p:sp>
            <p:nvSpPr>
              <p:cNvPr id="56363" name="Rectangle 179">
                <a:extLst>
                  <a:ext uri="{FF2B5EF4-FFF2-40B4-BE49-F238E27FC236}">
                    <a16:creationId xmlns:a16="http://schemas.microsoft.com/office/drawing/2014/main" id="{B32DDACD-EF89-4BC4-926B-446537097A92}"/>
                  </a:ext>
                </a:extLst>
              </p:cNvPr>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364" name="Rectangle 180">
                <a:extLst>
                  <a:ext uri="{FF2B5EF4-FFF2-40B4-BE49-F238E27FC236}">
                    <a16:creationId xmlns:a16="http://schemas.microsoft.com/office/drawing/2014/main" id="{82604BF3-399F-4E4D-B0E5-C01D3B7144E2}"/>
                  </a:ext>
                </a:extLst>
              </p:cNvPr>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365" name="Line 181">
                <a:extLst>
                  <a:ext uri="{FF2B5EF4-FFF2-40B4-BE49-F238E27FC236}">
                    <a16:creationId xmlns:a16="http://schemas.microsoft.com/office/drawing/2014/main" id="{2536EBE0-533C-4F02-BE41-B43A4FEA2BA3}"/>
                  </a:ext>
                </a:extLst>
              </p:cNvPr>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56347" name="Group 182">
              <a:extLst>
                <a:ext uri="{FF2B5EF4-FFF2-40B4-BE49-F238E27FC236}">
                  <a16:creationId xmlns:a16="http://schemas.microsoft.com/office/drawing/2014/main" id="{706CB7A3-B89D-4606-A65A-03C6FEC7F6EE}"/>
                </a:ext>
              </a:extLst>
            </p:cNvPr>
            <p:cNvGrpSpPr>
              <a:grpSpLocks/>
            </p:cNvGrpSpPr>
            <p:nvPr/>
          </p:nvGrpSpPr>
          <p:grpSpPr bwMode="auto">
            <a:xfrm>
              <a:off x="3166" y="3201"/>
              <a:ext cx="228" cy="165"/>
              <a:chOff x="1548" y="3723"/>
              <a:chExt cx="228" cy="165"/>
            </a:xfrm>
          </p:grpSpPr>
          <p:sp>
            <p:nvSpPr>
              <p:cNvPr id="56360" name="Rectangle 183">
                <a:extLst>
                  <a:ext uri="{FF2B5EF4-FFF2-40B4-BE49-F238E27FC236}">
                    <a16:creationId xmlns:a16="http://schemas.microsoft.com/office/drawing/2014/main" id="{CDFAE050-D956-4909-B355-A9754A8C21E4}"/>
                  </a:ext>
                </a:extLst>
              </p:cNvPr>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361" name="Rectangle 184">
                <a:extLst>
                  <a:ext uri="{FF2B5EF4-FFF2-40B4-BE49-F238E27FC236}">
                    <a16:creationId xmlns:a16="http://schemas.microsoft.com/office/drawing/2014/main" id="{7F434A3C-4E77-4EC1-89DD-AE50BC741289}"/>
                  </a:ext>
                </a:extLst>
              </p:cNvPr>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362" name="Line 185">
                <a:extLst>
                  <a:ext uri="{FF2B5EF4-FFF2-40B4-BE49-F238E27FC236}">
                    <a16:creationId xmlns:a16="http://schemas.microsoft.com/office/drawing/2014/main" id="{E3362C1F-12B6-4792-B0EA-0948EBCD6624}"/>
                  </a:ext>
                </a:extLst>
              </p:cNvPr>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56348" name="Group 186">
              <a:extLst>
                <a:ext uri="{FF2B5EF4-FFF2-40B4-BE49-F238E27FC236}">
                  <a16:creationId xmlns:a16="http://schemas.microsoft.com/office/drawing/2014/main" id="{451DCC5A-B802-4080-B614-C242801A5FA1}"/>
                </a:ext>
              </a:extLst>
            </p:cNvPr>
            <p:cNvGrpSpPr>
              <a:grpSpLocks/>
            </p:cNvGrpSpPr>
            <p:nvPr/>
          </p:nvGrpSpPr>
          <p:grpSpPr bwMode="auto">
            <a:xfrm>
              <a:off x="2836" y="3792"/>
              <a:ext cx="228" cy="165"/>
              <a:chOff x="1548" y="3723"/>
              <a:chExt cx="228" cy="165"/>
            </a:xfrm>
          </p:grpSpPr>
          <p:sp>
            <p:nvSpPr>
              <p:cNvPr id="56357" name="Rectangle 187">
                <a:extLst>
                  <a:ext uri="{FF2B5EF4-FFF2-40B4-BE49-F238E27FC236}">
                    <a16:creationId xmlns:a16="http://schemas.microsoft.com/office/drawing/2014/main" id="{14D01878-EBFB-417D-925D-A9E00EFE051F}"/>
                  </a:ext>
                </a:extLst>
              </p:cNvPr>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358" name="Rectangle 188">
                <a:extLst>
                  <a:ext uri="{FF2B5EF4-FFF2-40B4-BE49-F238E27FC236}">
                    <a16:creationId xmlns:a16="http://schemas.microsoft.com/office/drawing/2014/main" id="{EAAF49BE-20DF-42D8-A2A1-03DB46814FD1}"/>
                  </a:ext>
                </a:extLst>
              </p:cNvPr>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359" name="Line 189">
                <a:extLst>
                  <a:ext uri="{FF2B5EF4-FFF2-40B4-BE49-F238E27FC236}">
                    <a16:creationId xmlns:a16="http://schemas.microsoft.com/office/drawing/2014/main" id="{E9FE35D1-5B36-4C83-9C3A-A5439B4C7E60}"/>
                  </a:ext>
                </a:extLst>
              </p:cNvPr>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56349" name="Group 190">
              <a:extLst>
                <a:ext uri="{FF2B5EF4-FFF2-40B4-BE49-F238E27FC236}">
                  <a16:creationId xmlns:a16="http://schemas.microsoft.com/office/drawing/2014/main" id="{6B6540A2-9E22-46B3-99BC-49A7B27441AD}"/>
                </a:ext>
              </a:extLst>
            </p:cNvPr>
            <p:cNvGrpSpPr>
              <a:grpSpLocks/>
            </p:cNvGrpSpPr>
            <p:nvPr/>
          </p:nvGrpSpPr>
          <p:grpSpPr bwMode="auto">
            <a:xfrm>
              <a:off x="2572" y="3492"/>
              <a:ext cx="228" cy="165"/>
              <a:chOff x="1548" y="3723"/>
              <a:chExt cx="228" cy="165"/>
            </a:xfrm>
          </p:grpSpPr>
          <p:sp>
            <p:nvSpPr>
              <p:cNvPr id="56354" name="Rectangle 191">
                <a:extLst>
                  <a:ext uri="{FF2B5EF4-FFF2-40B4-BE49-F238E27FC236}">
                    <a16:creationId xmlns:a16="http://schemas.microsoft.com/office/drawing/2014/main" id="{B842849B-417C-437A-8C5E-48439D546448}"/>
                  </a:ext>
                </a:extLst>
              </p:cNvPr>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355" name="Rectangle 192">
                <a:extLst>
                  <a:ext uri="{FF2B5EF4-FFF2-40B4-BE49-F238E27FC236}">
                    <a16:creationId xmlns:a16="http://schemas.microsoft.com/office/drawing/2014/main" id="{9D8722FA-14E3-4200-B358-F3E32464D2C7}"/>
                  </a:ext>
                </a:extLst>
              </p:cNvPr>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356" name="Line 193">
                <a:extLst>
                  <a:ext uri="{FF2B5EF4-FFF2-40B4-BE49-F238E27FC236}">
                    <a16:creationId xmlns:a16="http://schemas.microsoft.com/office/drawing/2014/main" id="{76722589-E228-4EEB-A0FE-8DCF365E134F}"/>
                  </a:ext>
                </a:extLst>
              </p:cNvPr>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56350" name="Group 194">
              <a:extLst>
                <a:ext uri="{FF2B5EF4-FFF2-40B4-BE49-F238E27FC236}">
                  <a16:creationId xmlns:a16="http://schemas.microsoft.com/office/drawing/2014/main" id="{CA269C36-8909-4E82-8C0A-D1669C4FE0BB}"/>
                </a:ext>
              </a:extLst>
            </p:cNvPr>
            <p:cNvGrpSpPr>
              <a:grpSpLocks/>
            </p:cNvGrpSpPr>
            <p:nvPr/>
          </p:nvGrpSpPr>
          <p:grpSpPr bwMode="auto">
            <a:xfrm>
              <a:off x="4054" y="3318"/>
              <a:ext cx="228" cy="165"/>
              <a:chOff x="1548" y="3723"/>
              <a:chExt cx="228" cy="165"/>
            </a:xfrm>
          </p:grpSpPr>
          <p:sp>
            <p:nvSpPr>
              <p:cNvPr id="56351" name="Rectangle 195">
                <a:extLst>
                  <a:ext uri="{FF2B5EF4-FFF2-40B4-BE49-F238E27FC236}">
                    <a16:creationId xmlns:a16="http://schemas.microsoft.com/office/drawing/2014/main" id="{6453B848-98E0-442C-81BA-E933E39AEE34}"/>
                  </a:ext>
                </a:extLst>
              </p:cNvPr>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352" name="Rectangle 196">
                <a:extLst>
                  <a:ext uri="{FF2B5EF4-FFF2-40B4-BE49-F238E27FC236}">
                    <a16:creationId xmlns:a16="http://schemas.microsoft.com/office/drawing/2014/main" id="{F5706BD6-E3D0-4C26-98EC-0A21363B71E4}"/>
                  </a:ext>
                </a:extLst>
              </p:cNvPr>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6353" name="Line 197">
                <a:extLst>
                  <a:ext uri="{FF2B5EF4-FFF2-40B4-BE49-F238E27FC236}">
                    <a16:creationId xmlns:a16="http://schemas.microsoft.com/office/drawing/2014/main" id="{899826B9-34A3-4907-AD3A-BAD14A0E4A75}"/>
                  </a:ext>
                </a:extLst>
              </p:cNvPr>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grpSp>
      <p:sp>
        <p:nvSpPr>
          <p:cNvPr id="111738" name="Text Box 122">
            <a:extLst>
              <a:ext uri="{FF2B5EF4-FFF2-40B4-BE49-F238E27FC236}">
                <a16:creationId xmlns:a16="http://schemas.microsoft.com/office/drawing/2014/main" id="{FA0F8A72-6C47-4849-916C-5596183A2810}"/>
              </a:ext>
            </a:extLst>
          </p:cNvPr>
          <p:cNvSpPr txBox="1">
            <a:spLocks noChangeArrowheads="1"/>
          </p:cNvSpPr>
          <p:nvPr/>
        </p:nvSpPr>
        <p:spPr bwMode="auto">
          <a:xfrm>
            <a:off x="6718300" y="4384676"/>
            <a:ext cx="2317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solidFill>
                  <a:srgbClr val="CC0000"/>
                </a:solidFill>
              </a:rPr>
              <a:t>2. receive datagrams</a:t>
            </a:r>
            <a:endParaRPr lang="en-US" altLang="en-US">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736"/>
                                        </p:tgtEl>
                                        <p:attrNameLst>
                                          <p:attrName>style.visibility</p:attrName>
                                        </p:attrNameLst>
                                      </p:cBhvr>
                                      <p:to>
                                        <p:strVal val="visible"/>
                                      </p:to>
                                    </p:set>
                                    <p:animEffect transition="in" filter="dissolve">
                                      <p:cBhvr>
                                        <p:cTn id="7" dur="500"/>
                                        <p:tgtEl>
                                          <p:spTgt spid="11173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1738"/>
                                        </p:tgtEl>
                                        <p:attrNameLst>
                                          <p:attrName>style.visibility</p:attrName>
                                        </p:attrNameLst>
                                      </p:cBhvr>
                                      <p:to>
                                        <p:strVal val="visible"/>
                                      </p:to>
                                    </p:set>
                                    <p:animEffect transition="in" filter="dissolve">
                                      <p:cBhvr>
                                        <p:cTn id="11" dur="500"/>
                                        <p:tgtEl>
                                          <p:spTgt spid="111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36" grpId="0" autoUpdateAnimBg="0"/>
      <p:bldP spid="11173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Footer Placeholder 4">
            <a:extLst>
              <a:ext uri="{FF2B5EF4-FFF2-40B4-BE49-F238E27FC236}">
                <a16:creationId xmlns:a16="http://schemas.microsoft.com/office/drawing/2014/main" id="{D62FA987-D70E-4B4D-9AD5-736F40EBEC4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57346" name="Slide Number Placeholder 5">
            <a:extLst>
              <a:ext uri="{FF2B5EF4-FFF2-40B4-BE49-F238E27FC236}">
                <a16:creationId xmlns:a16="http://schemas.microsoft.com/office/drawing/2014/main" id="{2B64B657-D688-4E4E-BE22-5856B228EB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96D0F58E-3623-4090-9261-E8102A9A5029}" type="slidenum">
              <a:rPr lang="en-US" altLang="en-US" sz="1200">
                <a:latin typeface="Tahoma" panose="020B0604030504040204" pitchFamily="34" charset="0"/>
              </a:rPr>
              <a:pPr/>
              <a:t>21</a:t>
            </a:fld>
            <a:endParaRPr lang="en-US" altLang="en-US" sz="1200">
              <a:latin typeface="Tahoma" panose="020B0604030504040204" pitchFamily="34" charset="0"/>
            </a:endParaRPr>
          </a:p>
        </p:txBody>
      </p:sp>
      <p:grpSp>
        <p:nvGrpSpPr>
          <p:cNvPr id="57347" name="Group 243">
            <a:extLst>
              <a:ext uri="{FF2B5EF4-FFF2-40B4-BE49-F238E27FC236}">
                <a16:creationId xmlns:a16="http://schemas.microsoft.com/office/drawing/2014/main" id="{C10CB749-3013-4A73-B471-7A181E25E4CF}"/>
              </a:ext>
            </a:extLst>
          </p:cNvPr>
          <p:cNvGrpSpPr>
            <a:grpSpLocks/>
          </p:cNvGrpSpPr>
          <p:nvPr/>
        </p:nvGrpSpPr>
        <p:grpSpPr bwMode="auto">
          <a:xfrm>
            <a:off x="5375276" y="4275139"/>
            <a:ext cx="2847975" cy="1481137"/>
            <a:chOff x="291" y="3093"/>
            <a:chExt cx="1794" cy="933"/>
          </a:xfrm>
        </p:grpSpPr>
        <p:grpSp>
          <p:nvGrpSpPr>
            <p:cNvPr id="57421" name="Group 242">
              <a:extLst>
                <a:ext uri="{FF2B5EF4-FFF2-40B4-BE49-F238E27FC236}">
                  <a16:creationId xmlns:a16="http://schemas.microsoft.com/office/drawing/2014/main" id="{BFBEC5AF-F54D-4A5F-A487-3EE697E4068D}"/>
                </a:ext>
              </a:extLst>
            </p:cNvPr>
            <p:cNvGrpSpPr>
              <a:grpSpLocks/>
            </p:cNvGrpSpPr>
            <p:nvPr/>
          </p:nvGrpSpPr>
          <p:grpSpPr bwMode="auto">
            <a:xfrm>
              <a:off x="291" y="3093"/>
              <a:ext cx="1794" cy="933"/>
              <a:chOff x="2124" y="2903"/>
              <a:chExt cx="1794" cy="933"/>
            </a:xfrm>
          </p:grpSpPr>
          <p:sp>
            <p:nvSpPr>
              <p:cNvPr id="57425" name="Freeform 179">
                <a:extLst>
                  <a:ext uri="{FF2B5EF4-FFF2-40B4-BE49-F238E27FC236}">
                    <a16:creationId xmlns:a16="http://schemas.microsoft.com/office/drawing/2014/main" id="{8EB21DF2-A67C-4AB3-B713-A95418271AA8}"/>
                  </a:ext>
                </a:extLst>
              </p:cNvPr>
              <p:cNvSpPr>
                <a:spLocks/>
              </p:cNvSpPr>
              <p:nvPr/>
            </p:nvSpPr>
            <p:spPr bwMode="auto">
              <a:xfrm>
                <a:off x="2124" y="2903"/>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grpSp>
            <p:nvGrpSpPr>
              <p:cNvPr id="57426" name="Group 180">
                <a:extLst>
                  <a:ext uri="{FF2B5EF4-FFF2-40B4-BE49-F238E27FC236}">
                    <a16:creationId xmlns:a16="http://schemas.microsoft.com/office/drawing/2014/main" id="{D08EBF32-67A5-409B-95BC-83141E071BDC}"/>
                  </a:ext>
                </a:extLst>
              </p:cNvPr>
              <p:cNvGrpSpPr>
                <a:grpSpLocks/>
              </p:cNvGrpSpPr>
              <p:nvPr/>
            </p:nvGrpSpPr>
            <p:grpSpPr bwMode="auto">
              <a:xfrm>
                <a:off x="2196" y="3160"/>
                <a:ext cx="1642" cy="415"/>
                <a:chOff x="959" y="3814"/>
                <a:chExt cx="1642" cy="415"/>
              </a:xfrm>
            </p:grpSpPr>
            <p:grpSp>
              <p:nvGrpSpPr>
                <p:cNvPr id="57461" name="Group 181">
                  <a:extLst>
                    <a:ext uri="{FF2B5EF4-FFF2-40B4-BE49-F238E27FC236}">
                      <a16:creationId xmlns:a16="http://schemas.microsoft.com/office/drawing/2014/main" id="{EFF561A8-2BFE-4657-BDFF-571175A55FE4}"/>
                    </a:ext>
                  </a:extLst>
                </p:cNvPr>
                <p:cNvGrpSpPr>
                  <a:grpSpLocks/>
                </p:cNvGrpSpPr>
                <p:nvPr/>
              </p:nvGrpSpPr>
              <p:grpSpPr bwMode="auto">
                <a:xfrm>
                  <a:off x="2223" y="3814"/>
                  <a:ext cx="378" cy="181"/>
                  <a:chOff x="4396" y="1245"/>
                  <a:chExt cx="672" cy="248"/>
                </a:xfrm>
              </p:grpSpPr>
              <p:sp>
                <p:nvSpPr>
                  <p:cNvPr id="57480" name="Oval 407">
                    <a:extLst>
                      <a:ext uri="{FF2B5EF4-FFF2-40B4-BE49-F238E27FC236}">
                        <a16:creationId xmlns:a16="http://schemas.microsoft.com/office/drawing/2014/main" id="{91F15C24-DADD-4711-8B56-A791B9CBB8B6}"/>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7481" name="Rectangle 410">
                    <a:extLst>
                      <a:ext uri="{FF2B5EF4-FFF2-40B4-BE49-F238E27FC236}">
                        <a16:creationId xmlns:a16="http://schemas.microsoft.com/office/drawing/2014/main" id="{EDE4F743-558D-40CC-8EE6-CF45A3878AC9}"/>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7482" name="Oval 411">
                    <a:extLst>
                      <a:ext uri="{FF2B5EF4-FFF2-40B4-BE49-F238E27FC236}">
                        <a16:creationId xmlns:a16="http://schemas.microsoft.com/office/drawing/2014/main" id="{8D38B63F-7AD4-42EE-B380-197A0096F722}"/>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7483" name="Group 185">
                    <a:extLst>
                      <a:ext uri="{FF2B5EF4-FFF2-40B4-BE49-F238E27FC236}">
                        <a16:creationId xmlns:a16="http://schemas.microsoft.com/office/drawing/2014/main" id="{2FAA0B90-13C7-4A63-BBAD-A812D49E0166}"/>
                      </a:ext>
                    </a:extLst>
                  </p:cNvPr>
                  <p:cNvGrpSpPr>
                    <a:grpSpLocks/>
                  </p:cNvGrpSpPr>
                  <p:nvPr/>
                </p:nvGrpSpPr>
                <p:grpSpPr bwMode="auto">
                  <a:xfrm>
                    <a:off x="4530" y="1287"/>
                    <a:ext cx="377" cy="75"/>
                    <a:chOff x="2468" y="1332"/>
                    <a:chExt cx="310" cy="60"/>
                  </a:xfrm>
                </p:grpSpPr>
                <p:sp>
                  <p:nvSpPr>
                    <p:cNvPr id="57486" name="Freeform 186">
                      <a:extLst>
                        <a:ext uri="{FF2B5EF4-FFF2-40B4-BE49-F238E27FC236}">
                          <a16:creationId xmlns:a16="http://schemas.microsoft.com/office/drawing/2014/main" id="{AC19DE90-7F73-4E59-BB77-B5D64AD5B8D4}"/>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7487" name="Freeform 187">
                      <a:extLst>
                        <a:ext uri="{FF2B5EF4-FFF2-40B4-BE49-F238E27FC236}">
                          <a16:creationId xmlns:a16="http://schemas.microsoft.com/office/drawing/2014/main" id="{A1F920A3-7235-402E-8376-1358109F334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7484" name="Line 188">
                    <a:extLst>
                      <a:ext uri="{FF2B5EF4-FFF2-40B4-BE49-F238E27FC236}">
                        <a16:creationId xmlns:a16="http://schemas.microsoft.com/office/drawing/2014/main" id="{3E8E61E0-0CA3-4FDB-A77C-B1B8FA7AFB28}"/>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485" name="Line 189">
                    <a:extLst>
                      <a:ext uri="{FF2B5EF4-FFF2-40B4-BE49-F238E27FC236}">
                        <a16:creationId xmlns:a16="http://schemas.microsoft.com/office/drawing/2014/main" id="{C8B249EF-A704-4B2E-9046-03F7AB8EA424}"/>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7462" name="Group 190">
                  <a:extLst>
                    <a:ext uri="{FF2B5EF4-FFF2-40B4-BE49-F238E27FC236}">
                      <a16:creationId xmlns:a16="http://schemas.microsoft.com/office/drawing/2014/main" id="{0606FB25-7BA1-4E36-A65D-54BB53FC1D3B}"/>
                    </a:ext>
                  </a:extLst>
                </p:cNvPr>
                <p:cNvGrpSpPr>
                  <a:grpSpLocks/>
                </p:cNvGrpSpPr>
                <p:nvPr/>
              </p:nvGrpSpPr>
              <p:grpSpPr bwMode="auto">
                <a:xfrm>
                  <a:off x="1559" y="4048"/>
                  <a:ext cx="378" cy="181"/>
                  <a:chOff x="4396" y="1245"/>
                  <a:chExt cx="672" cy="248"/>
                </a:xfrm>
              </p:grpSpPr>
              <p:sp>
                <p:nvSpPr>
                  <p:cNvPr id="57472" name="Oval 407">
                    <a:extLst>
                      <a:ext uri="{FF2B5EF4-FFF2-40B4-BE49-F238E27FC236}">
                        <a16:creationId xmlns:a16="http://schemas.microsoft.com/office/drawing/2014/main" id="{095A0306-6382-48B4-867C-C9F96AC6D0BA}"/>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7473" name="Rectangle 410">
                    <a:extLst>
                      <a:ext uri="{FF2B5EF4-FFF2-40B4-BE49-F238E27FC236}">
                        <a16:creationId xmlns:a16="http://schemas.microsoft.com/office/drawing/2014/main" id="{868F8438-2003-477D-99D7-3F3E5F144B29}"/>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7474" name="Oval 411">
                    <a:extLst>
                      <a:ext uri="{FF2B5EF4-FFF2-40B4-BE49-F238E27FC236}">
                        <a16:creationId xmlns:a16="http://schemas.microsoft.com/office/drawing/2014/main" id="{2C032930-FC16-4435-80F7-4CA83972D846}"/>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7475" name="Group 194">
                    <a:extLst>
                      <a:ext uri="{FF2B5EF4-FFF2-40B4-BE49-F238E27FC236}">
                        <a16:creationId xmlns:a16="http://schemas.microsoft.com/office/drawing/2014/main" id="{036B7B84-7104-415B-91B8-23B6C93834A9}"/>
                      </a:ext>
                    </a:extLst>
                  </p:cNvPr>
                  <p:cNvGrpSpPr>
                    <a:grpSpLocks/>
                  </p:cNvGrpSpPr>
                  <p:nvPr/>
                </p:nvGrpSpPr>
                <p:grpSpPr bwMode="auto">
                  <a:xfrm>
                    <a:off x="4530" y="1287"/>
                    <a:ext cx="377" cy="75"/>
                    <a:chOff x="2468" y="1332"/>
                    <a:chExt cx="310" cy="60"/>
                  </a:xfrm>
                </p:grpSpPr>
                <p:sp>
                  <p:nvSpPr>
                    <p:cNvPr id="57478" name="Freeform 195">
                      <a:extLst>
                        <a:ext uri="{FF2B5EF4-FFF2-40B4-BE49-F238E27FC236}">
                          <a16:creationId xmlns:a16="http://schemas.microsoft.com/office/drawing/2014/main" id="{60CA730A-5B72-462B-87BB-59EA92EA261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7479" name="Freeform 196">
                      <a:extLst>
                        <a:ext uri="{FF2B5EF4-FFF2-40B4-BE49-F238E27FC236}">
                          <a16:creationId xmlns:a16="http://schemas.microsoft.com/office/drawing/2014/main" id="{F0ED6F8B-CE66-484B-8CE6-05633A48766A}"/>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7476" name="Line 197">
                    <a:extLst>
                      <a:ext uri="{FF2B5EF4-FFF2-40B4-BE49-F238E27FC236}">
                        <a16:creationId xmlns:a16="http://schemas.microsoft.com/office/drawing/2014/main" id="{813DA74B-5875-4F97-ABDA-0A9EB0BBC963}"/>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477" name="Line 198">
                    <a:extLst>
                      <a:ext uri="{FF2B5EF4-FFF2-40B4-BE49-F238E27FC236}">
                        <a16:creationId xmlns:a16="http://schemas.microsoft.com/office/drawing/2014/main" id="{A8ED3B51-BE6A-4CF0-AD95-40A5B25D5269}"/>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7463" name="Group 199">
                  <a:extLst>
                    <a:ext uri="{FF2B5EF4-FFF2-40B4-BE49-F238E27FC236}">
                      <a16:creationId xmlns:a16="http://schemas.microsoft.com/office/drawing/2014/main" id="{6E4A36A9-E98B-4321-A717-1D631EAC04D2}"/>
                    </a:ext>
                  </a:extLst>
                </p:cNvPr>
                <p:cNvGrpSpPr>
                  <a:grpSpLocks/>
                </p:cNvGrpSpPr>
                <p:nvPr/>
              </p:nvGrpSpPr>
              <p:grpSpPr bwMode="auto">
                <a:xfrm>
                  <a:off x="959" y="3816"/>
                  <a:ext cx="378" cy="181"/>
                  <a:chOff x="4396" y="1245"/>
                  <a:chExt cx="672" cy="248"/>
                </a:xfrm>
              </p:grpSpPr>
              <p:sp>
                <p:nvSpPr>
                  <p:cNvPr id="57464" name="Oval 407">
                    <a:extLst>
                      <a:ext uri="{FF2B5EF4-FFF2-40B4-BE49-F238E27FC236}">
                        <a16:creationId xmlns:a16="http://schemas.microsoft.com/office/drawing/2014/main" id="{04CEAB07-5C01-4BF0-996E-BC60169D88AE}"/>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7465" name="Rectangle 410">
                    <a:extLst>
                      <a:ext uri="{FF2B5EF4-FFF2-40B4-BE49-F238E27FC236}">
                        <a16:creationId xmlns:a16="http://schemas.microsoft.com/office/drawing/2014/main" id="{E451C381-8A12-465F-9FFC-336EA4BB91F6}"/>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7466" name="Oval 411">
                    <a:extLst>
                      <a:ext uri="{FF2B5EF4-FFF2-40B4-BE49-F238E27FC236}">
                        <a16:creationId xmlns:a16="http://schemas.microsoft.com/office/drawing/2014/main" id="{2108B65F-24AB-4464-9E3C-087CFAA45BE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7467" name="Group 203">
                    <a:extLst>
                      <a:ext uri="{FF2B5EF4-FFF2-40B4-BE49-F238E27FC236}">
                        <a16:creationId xmlns:a16="http://schemas.microsoft.com/office/drawing/2014/main" id="{69C3B11A-47EA-4C3E-80B1-229CC9D2E1BA}"/>
                      </a:ext>
                    </a:extLst>
                  </p:cNvPr>
                  <p:cNvGrpSpPr>
                    <a:grpSpLocks/>
                  </p:cNvGrpSpPr>
                  <p:nvPr/>
                </p:nvGrpSpPr>
                <p:grpSpPr bwMode="auto">
                  <a:xfrm>
                    <a:off x="4530" y="1287"/>
                    <a:ext cx="377" cy="75"/>
                    <a:chOff x="2468" y="1332"/>
                    <a:chExt cx="310" cy="60"/>
                  </a:xfrm>
                </p:grpSpPr>
                <p:sp>
                  <p:nvSpPr>
                    <p:cNvPr id="57470" name="Freeform 204">
                      <a:extLst>
                        <a:ext uri="{FF2B5EF4-FFF2-40B4-BE49-F238E27FC236}">
                          <a16:creationId xmlns:a16="http://schemas.microsoft.com/office/drawing/2014/main" id="{ABCB1A4B-811C-4B08-A1B6-CB28582AB03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7471" name="Freeform 205">
                      <a:extLst>
                        <a:ext uri="{FF2B5EF4-FFF2-40B4-BE49-F238E27FC236}">
                          <a16:creationId xmlns:a16="http://schemas.microsoft.com/office/drawing/2014/main" id="{1C00DF1D-4BE0-47DE-8C83-87F6E17DE01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7468" name="Line 206">
                    <a:extLst>
                      <a:ext uri="{FF2B5EF4-FFF2-40B4-BE49-F238E27FC236}">
                        <a16:creationId xmlns:a16="http://schemas.microsoft.com/office/drawing/2014/main" id="{8A783304-A37B-4BF6-B7E9-D4D29ADB4FBE}"/>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469" name="Line 207">
                    <a:extLst>
                      <a:ext uri="{FF2B5EF4-FFF2-40B4-BE49-F238E27FC236}">
                        <a16:creationId xmlns:a16="http://schemas.microsoft.com/office/drawing/2014/main" id="{4CF8590B-A775-45C2-B8DC-B728587C0EB2}"/>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sp>
            <p:nvSpPr>
              <p:cNvPr id="57427" name="Freeform 208">
                <a:extLst>
                  <a:ext uri="{FF2B5EF4-FFF2-40B4-BE49-F238E27FC236}">
                    <a16:creationId xmlns:a16="http://schemas.microsoft.com/office/drawing/2014/main" id="{892BA7DD-3832-457F-B5E8-1617AE632886}"/>
                  </a:ext>
                </a:extLst>
              </p:cNvPr>
              <p:cNvSpPr>
                <a:spLocks/>
              </p:cNvSpPr>
              <p:nvPr/>
            </p:nvSpPr>
            <p:spPr bwMode="auto">
              <a:xfrm>
                <a:off x="2574" y="3086"/>
                <a:ext cx="294" cy="166"/>
              </a:xfrm>
              <a:custGeom>
                <a:avLst/>
                <a:gdLst>
                  <a:gd name="T0" fmla="*/ 0 w 294"/>
                  <a:gd name="T1" fmla="*/ 166 h 166"/>
                  <a:gd name="T2" fmla="*/ 294 w 294"/>
                  <a:gd name="T3" fmla="*/ 0 h 166"/>
                  <a:gd name="T4" fmla="*/ 0 60000 65536"/>
                  <a:gd name="T5" fmla="*/ 0 60000 65536"/>
                  <a:gd name="T6" fmla="*/ 0 w 294"/>
                  <a:gd name="T7" fmla="*/ 0 h 166"/>
                  <a:gd name="T8" fmla="*/ 294 w 294"/>
                  <a:gd name="T9" fmla="*/ 166 h 166"/>
                </a:gdLst>
                <a:ahLst/>
                <a:cxnLst>
                  <a:cxn ang="T4">
                    <a:pos x="T0" y="T1"/>
                  </a:cxn>
                  <a:cxn ang="T5">
                    <a:pos x="T2" y="T3"/>
                  </a:cxn>
                </a:cxnLst>
                <a:rect l="T6" t="T7" r="T8" b="T9"/>
                <a:pathLst>
                  <a:path w="294" h="166">
                    <a:moveTo>
                      <a:pt x="0" y="166"/>
                    </a:moveTo>
                    <a:lnTo>
                      <a:pt x="294"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7428" name="Freeform 209">
                <a:extLst>
                  <a:ext uri="{FF2B5EF4-FFF2-40B4-BE49-F238E27FC236}">
                    <a16:creationId xmlns:a16="http://schemas.microsoft.com/office/drawing/2014/main" id="{4E6314E1-DB16-4645-B483-1A01E2D5F74D}"/>
                  </a:ext>
                </a:extLst>
              </p:cNvPr>
              <p:cNvSpPr>
                <a:spLocks/>
              </p:cNvSpPr>
              <p:nvPr/>
            </p:nvSpPr>
            <p:spPr bwMode="auto">
              <a:xfrm>
                <a:off x="3182" y="3082"/>
                <a:ext cx="272" cy="174"/>
              </a:xfrm>
              <a:custGeom>
                <a:avLst/>
                <a:gdLst>
                  <a:gd name="T0" fmla="*/ 0 w 272"/>
                  <a:gd name="T1" fmla="*/ 0 h 174"/>
                  <a:gd name="T2" fmla="*/ 272 w 272"/>
                  <a:gd name="T3" fmla="*/ 174 h 174"/>
                  <a:gd name="T4" fmla="*/ 0 60000 65536"/>
                  <a:gd name="T5" fmla="*/ 0 60000 65536"/>
                  <a:gd name="T6" fmla="*/ 0 w 272"/>
                  <a:gd name="T7" fmla="*/ 0 h 174"/>
                  <a:gd name="T8" fmla="*/ 272 w 272"/>
                  <a:gd name="T9" fmla="*/ 174 h 174"/>
                </a:gdLst>
                <a:ahLst/>
                <a:cxnLst>
                  <a:cxn ang="T4">
                    <a:pos x="T0" y="T1"/>
                  </a:cxn>
                  <a:cxn ang="T5">
                    <a:pos x="T2" y="T3"/>
                  </a:cxn>
                </a:cxnLst>
                <a:rect l="T6" t="T7" r="T8" b="T9"/>
                <a:pathLst>
                  <a:path w="272" h="174">
                    <a:moveTo>
                      <a:pt x="0" y="0"/>
                    </a:moveTo>
                    <a:lnTo>
                      <a:pt x="272"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7429" name="Freeform 210">
                <a:extLst>
                  <a:ext uri="{FF2B5EF4-FFF2-40B4-BE49-F238E27FC236}">
                    <a16:creationId xmlns:a16="http://schemas.microsoft.com/office/drawing/2014/main" id="{FC3739C6-D50A-4575-9A10-75634A0C7E4C}"/>
                  </a:ext>
                </a:extLst>
              </p:cNvPr>
              <p:cNvSpPr>
                <a:spLocks/>
              </p:cNvSpPr>
              <p:nvPr/>
            </p:nvSpPr>
            <p:spPr bwMode="auto">
              <a:xfrm>
                <a:off x="2511" y="3329"/>
                <a:ext cx="303" cy="150"/>
              </a:xfrm>
              <a:custGeom>
                <a:avLst/>
                <a:gdLst>
                  <a:gd name="T0" fmla="*/ 0 w 294"/>
                  <a:gd name="T1" fmla="*/ 0 h 174"/>
                  <a:gd name="T2" fmla="*/ 385 w 294"/>
                  <a:gd name="T3" fmla="*/ 46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7430" name="Freeform 211">
                <a:extLst>
                  <a:ext uri="{FF2B5EF4-FFF2-40B4-BE49-F238E27FC236}">
                    <a16:creationId xmlns:a16="http://schemas.microsoft.com/office/drawing/2014/main" id="{5285346D-EC98-4D6C-93DA-08D295191991}"/>
                  </a:ext>
                </a:extLst>
              </p:cNvPr>
              <p:cNvSpPr>
                <a:spLocks/>
              </p:cNvSpPr>
              <p:nvPr/>
            </p:nvSpPr>
            <p:spPr bwMode="auto">
              <a:xfrm>
                <a:off x="3168" y="3322"/>
                <a:ext cx="352" cy="148"/>
              </a:xfrm>
              <a:custGeom>
                <a:avLst/>
                <a:gdLst>
                  <a:gd name="T0" fmla="*/ 0 w 352"/>
                  <a:gd name="T1" fmla="*/ 148 h 148"/>
                  <a:gd name="T2" fmla="*/ 352 w 352"/>
                  <a:gd name="T3" fmla="*/ 0 h 148"/>
                  <a:gd name="T4" fmla="*/ 0 60000 65536"/>
                  <a:gd name="T5" fmla="*/ 0 60000 65536"/>
                  <a:gd name="T6" fmla="*/ 0 w 352"/>
                  <a:gd name="T7" fmla="*/ 0 h 148"/>
                  <a:gd name="T8" fmla="*/ 352 w 352"/>
                  <a:gd name="T9" fmla="*/ 148 h 148"/>
                </a:gdLst>
                <a:ahLst/>
                <a:cxnLst>
                  <a:cxn ang="T4">
                    <a:pos x="T0" y="T1"/>
                  </a:cxn>
                  <a:cxn ang="T5">
                    <a:pos x="T2" y="T3"/>
                  </a:cxn>
                </a:cxnLst>
                <a:rect l="T6" t="T7" r="T8" b="T9"/>
                <a:pathLst>
                  <a:path w="352" h="148">
                    <a:moveTo>
                      <a:pt x="0" y="148"/>
                    </a:moveTo>
                    <a:lnTo>
                      <a:pt x="35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7431" name="Freeform 212">
                <a:extLst>
                  <a:ext uri="{FF2B5EF4-FFF2-40B4-BE49-F238E27FC236}">
                    <a16:creationId xmlns:a16="http://schemas.microsoft.com/office/drawing/2014/main" id="{04C5D03A-5B7E-4770-B5BB-829D85C0749B}"/>
                  </a:ext>
                </a:extLst>
              </p:cNvPr>
              <p:cNvSpPr>
                <a:spLocks/>
              </p:cNvSpPr>
              <p:nvPr/>
            </p:nvSpPr>
            <p:spPr bwMode="auto">
              <a:xfrm>
                <a:off x="3528" y="3348"/>
                <a:ext cx="130" cy="320"/>
              </a:xfrm>
              <a:custGeom>
                <a:avLst/>
                <a:gdLst>
                  <a:gd name="T0" fmla="*/ 0 w 118"/>
                  <a:gd name="T1" fmla="*/ 9 h 500"/>
                  <a:gd name="T2" fmla="*/ 284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7432" name="Freeform 213">
                <a:extLst>
                  <a:ext uri="{FF2B5EF4-FFF2-40B4-BE49-F238E27FC236}">
                    <a16:creationId xmlns:a16="http://schemas.microsoft.com/office/drawing/2014/main" id="{7AA2F0CA-19AE-4417-8AE1-A154193AB38F}"/>
                  </a:ext>
                </a:extLst>
              </p:cNvPr>
              <p:cNvSpPr>
                <a:spLocks/>
              </p:cNvSpPr>
              <p:nvPr/>
            </p:nvSpPr>
            <p:spPr bwMode="auto">
              <a:xfrm>
                <a:off x="2750" y="3684"/>
                <a:ext cx="464" cy="47"/>
              </a:xfrm>
              <a:custGeom>
                <a:avLst/>
                <a:gdLst>
                  <a:gd name="T0" fmla="*/ 2835 w 370"/>
                  <a:gd name="T1" fmla="*/ 1012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57433" name="Freeform 214">
                <a:extLst>
                  <a:ext uri="{FF2B5EF4-FFF2-40B4-BE49-F238E27FC236}">
                    <a16:creationId xmlns:a16="http://schemas.microsoft.com/office/drawing/2014/main" id="{21967C39-025A-490D-BDDA-9B17F4945C8D}"/>
                  </a:ext>
                </a:extLst>
              </p:cNvPr>
              <p:cNvSpPr>
                <a:spLocks/>
              </p:cNvSpPr>
              <p:nvPr/>
            </p:nvSpPr>
            <p:spPr bwMode="auto">
              <a:xfrm>
                <a:off x="2412" y="3344"/>
                <a:ext cx="122" cy="268"/>
              </a:xfrm>
              <a:custGeom>
                <a:avLst/>
                <a:gdLst>
                  <a:gd name="T0" fmla="*/ 6 w 176"/>
                  <a:gd name="T1" fmla="*/ 8 h 412"/>
                  <a:gd name="T2" fmla="*/ 6 w 176"/>
                  <a:gd name="T3" fmla="*/ 8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nvGrpSpPr>
              <p:cNvPr id="57434" name="Group 215">
                <a:extLst>
                  <a:ext uri="{FF2B5EF4-FFF2-40B4-BE49-F238E27FC236}">
                    <a16:creationId xmlns:a16="http://schemas.microsoft.com/office/drawing/2014/main" id="{A727D854-CB65-4680-BCBA-16AC405E4C86}"/>
                  </a:ext>
                </a:extLst>
              </p:cNvPr>
              <p:cNvGrpSpPr>
                <a:grpSpLocks/>
              </p:cNvGrpSpPr>
              <p:nvPr/>
            </p:nvGrpSpPr>
            <p:grpSpPr bwMode="auto">
              <a:xfrm>
                <a:off x="2822" y="2974"/>
                <a:ext cx="378" cy="181"/>
                <a:chOff x="4396" y="1245"/>
                <a:chExt cx="672" cy="248"/>
              </a:xfrm>
            </p:grpSpPr>
            <p:sp>
              <p:nvSpPr>
                <p:cNvPr id="57453" name="Oval 407">
                  <a:extLst>
                    <a:ext uri="{FF2B5EF4-FFF2-40B4-BE49-F238E27FC236}">
                      <a16:creationId xmlns:a16="http://schemas.microsoft.com/office/drawing/2014/main" id="{BCD01078-2DBE-485E-B56A-DAD8AB2F0F3A}"/>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7454" name="Rectangle 410">
                  <a:extLst>
                    <a:ext uri="{FF2B5EF4-FFF2-40B4-BE49-F238E27FC236}">
                      <a16:creationId xmlns:a16="http://schemas.microsoft.com/office/drawing/2014/main" id="{0A4503DD-C707-4597-A11A-78B067AA23CB}"/>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7455" name="Oval 411">
                  <a:extLst>
                    <a:ext uri="{FF2B5EF4-FFF2-40B4-BE49-F238E27FC236}">
                      <a16:creationId xmlns:a16="http://schemas.microsoft.com/office/drawing/2014/main" id="{2FCB513A-F6A5-41ED-A6DB-DD43EB18FBCC}"/>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7456" name="Group 219">
                  <a:extLst>
                    <a:ext uri="{FF2B5EF4-FFF2-40B4-BE49-F238E27FC236}">
                      <a16:creationId xmlns:a16="http://schemas.microsoft.com/office/drawing/2014/main" id="{A29B4BD4-B0A9-4A54-BD40-38C9771F127C}"/>
                    </a:ext>
                  </a:extLst>
                </p:cNvPr>
                <p:cNvGrpSpPr>
                  <a:grpSpLocks/>
                </p:cNvGrpSpPr>
                <p:nvPr/>
              </p:nvGrpSpPr>
              <p:grpSpPr bwMode="auto">
                <a:xfrm>
                  <a:off x="4530" y="1287"/>
                  <a:ext cx="377" cy="75"/>
                  <a:chOff x="2468" y="1332"/>
                  <a:chExt cx="310" cy="60"/>
                </a:xfrm>
              </p:grpSpPr>
              <p:sp>
                <p:nvSpPr>
                  <p:cNvPr id="57459" name="Freeform 220">
                    <a:extLst>
                      <a:ext uri="{FF2B5EF4-FFF2-40B4-BE49-F238E27FC236}">
                        <a16:creationId xmlns:a16="http://schemas.microsoft.com/office/drawing/2014/main" id="{35A874D6-7857-4D40-B121-2B6F8BC599E3}"/>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7460" name="Freeform 221">
                    <a:extLst>
                      <a:ext uri="{FF2B5EF4-FFF2-40B4-BE49-F238E27FC236}">
                        <a16:creationId xmlns:a16="http://schemas.microsoft.com/office/drawing/2014/main" id="{FE723C29-3C2E-41B5-ADC3-3BBCE9BCB43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7457" name="Line 222">
                  <a:extLst>
                    <a:ext uri="{FF2B5EF4-FFF2-40B4-BE49-F238E27FC236}">
                      <a16:creationId xmlns:a16="http://schemas.microsoft.com/office/drawing/2014/main" id="{C5E57780-6DD0-4461-A14D-07514742C64C}"/>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458" name="Line 223">
                  <a:extLst>
                    <a:ext uri="{FF2B5EF4-FFF2-40B4-BE49-F238E27FC236}">
                      <a16:creationId xmlns:a16="http://schemas.microsoft.com/office/drawing/2014/main" id="{76F294A6-8A16-4273-82AE-C89FD4D2D355}"/>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7435" name="Group 224">
                <a:extLst>
                  <a:ext uri="{FF2B5EF4-FFF2-40B4-BE49-F238E27FC236}">
                    <a16:creationId xmlns:a16="http://schemas.microsoft.com/office/drawing/2014/main" id="{1799C27C-7915-49F6-BF3F-BA83AC002969}"/>
                  </a:ext>
                </a:extLst>
              </p:cNvPr>
              <p:cNvGrpSpPr>
                <a:grpSpLocks/>
              </p:cNvGrpSpPr>
              <p:nvPr/>
            </p:nvGrpSpPr>
            <p:grpSpPr bwMode="auto">
              <a:xfrm>
                <a:off x="3171" y="3604"/>
                <a:ext cx="378" cy="181"/>
                <a:chOff x="4396" y="1245"/>
                <a:chExt cx="672" cy="248"/>
              </a:xfrm>
            </p:grpSpPr>
            <p:sp>
              <p:nvSpPr>
                <p:cNvPr id="57445" name="Oval 407">
                  <a:extLst>
                    <a:ext uri="{FF2B5EF4-FFF2-40B4-BE49-F238E27FC236}">
                      <a16:creationId xmlns:a16="http://schemas.microsoft.com/office/drawing/2014/main" id="{746DF392-B383-416D-87F8-F77E1ED7F839}"/>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7446" name="Rectangle 410">
                  <a:extLst>
                    <a:ext uri="{FF2B5EF4-FFF2-40B4-BE49-F238E27FC236}">
                      <a16:creationId xmlns:a16="http://schemas.microsoft.com/office/drawing/2014/main" id="{7E4957FF-987C-460F-8C55-BA2B074F791F}"/>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7447" name="Oval 411">
                  <a:extLst>
                    <a:ext uri="{FF2B5EF4-FFF2-40B4-BE49-F238E27FC236}">
                      <a16:creationId xmlns:a16="http://schemas.microsoft.com/office/drawing/2014/main" id="{4D8D071E-E91C-464C-98E6-AD4DC78732E3}"/>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7448" name="Group 228">
                  <a:extLst>
                    <a:ext uri="{FF2B5EF4-FFF2-40B4-BE49-F238E27FC236}">
                      <a16:creationId xmlns:a16="http://schemas.microsoft.com/office/drawing/2014/main" id="{6B7C2E16-6412-4AD7-B6ED-CF974A94BFD9}"/>
                    </a:ext>
                  </a:extLst>
                </p:cNvPr>
                <p:cNvGrpSpPr>
                  <a:grpSpLocks/>
                </p:cNvGrpSpPr>
                <p:nvPr/>
              </p:nvGrpSpPr>
              <p:grpSpPr bwMode="auto">
                <a:xfrm>
                  <a:off x="4530" y="1287"/>
                  <a:ext cx="377" cy="75"/>
                  <a:chOff x="2468" y="1332"/>
                  <a:chExt cx="310" cy="60"/>
                </a:xfrm>
              </p:grpSpPr>
              <p:sp>
                <p:nvSpPr>
                  <p:cNvPr id="57451" name="Freeform 229">
                    <a:extLst>
                      <a:ext uri="{FF2B5EF4-FFF2-40B4-BE49-F238E27FC236}">
                        <a16:creationId xmlns:a16="http://schemas.microsoft.com/office/drawing/2014/main" id="{279244E7-947A-403A-9EDE-C9C608EC8BB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7452" name="Freeform 230">
                    <a:extLst>
                      <a:ext uri="{FF2B5EF4-FFF2-40B4-BE49-F238E27FC236}">
                        <a16:creationId xmlns:a16="http://schemas.microsoft.com/office/drawing/2014/main" id="{6CEA5791-E069-4AD9-BF27-10753F84C908}"/>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7449" name="Line 231">
                  <a:extLst>
                    <a:ext uri="{FF2B5EF4-FFF2-40B4-BE49-F238E27FC236}">
                      <a16:creationId xmlns:a16="http://schemas.microsoft.com/office/drawing/2014/main" id="{8EF90588-D545-44E3-A356-03A3D2362331}"/>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450" name="Line 232">
                  <a:extLst>
                    <a:ext uri="{FF2B5EF4-FFF2-40B4-BE49-F238E27FC236}">
                      <a16:creationId xmlns:a16="http://schemas.microsoft.com/office/drawing/2014/main" id="{43B70CDE-0AB0-4863-B9F7-FC663BE375AA}"/>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57436" name="Group 233">
                <a:extLst>
                  <a:ext uri="{FF2B5EF4-FFF2-40B4-BE49-F238E27FC236}">
                    <a16:creationId xmlns:a16="http://schemas.microsoft.com/office/drawing/2014/main" id="{F85DF4E0-734B-46AB-B8AE-3FDE0DAAB19C}"/>
                  </a:ext>
                </a:extLst>
              </p:cNvPr>
              <p:cNvGrpSpPr>
                <a:grpSpLocks/>
              </p:cNvGrpSpPr>
              <p:nvPr/>
            </p:nvGrpSpPr>
            <p:grpSpPr bwMode="auto">
              <a:xfrm>
                <a:off x="2403" y="3574"/>
                <a:ext cx="378" cy="181"/>
                <a:chOff x="4396" y="1245"/>
                <a:chExt cx="672" cy="248"/>
              </a:xfrm>
            </p:grpSpPr>
            <p:sp>
              <p:nvSpPr>
                <p:cNvPr id="57437" name="Oval 407">
                  <a:extLst>
                    <a:ext uri="{FF2B5EF4-FFF2-40B4-BE49-F238E27FC236}">
                      <a16:creationId xmlns:a16="http://schemas.microsoft.com/office/drawing/2014/main" id="{918DC8DE-F00D-45D5-AC9E-16CF5E482B8B}"/>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57438" name="Rectangle 410">
                  <a:extLst>
                    <a:ext uri="{FF2B5EF4-FFF2-40B4-BE49-F238E27FC236}">
                      <a16:creationId xmlns:a16="http://schemas.microsoft.com/office/drawing/2014/main" id="{5496E77C-9974-4ED2-992F-BC9BDD578090}"/>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57439" name="Oval 411">
                  <a:extLst>
                    <a:ext uri="{FF2B5EF4-FFF2-40B4-BE49-F238E27FC236}">
                      <a16:creationId xmlns:a16="http://schemas.microsoft.com/office/drawing/2014/main" id="{01312309-D668-4247-A25C-A7A9A40FF010}"/>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57440" name="Group 237">
                  <a:extLst>
                    <a:ext uri="{FF2B5EF4-FFF2-40B4-BE49-F238E27FC236}">
                      <a16:creationId xmlns:a16="http://schemas.microsoft.com/office/drawing/2014/main" id="{E2BC5730-6DD4-4B5F-BE0A-E9E72D28E368}"/>
                    </a:ext>
                  </a:extLst>
                </p:cNvPr>
                <p:cNvGrpSpPr>
                  <a:grpSpLocks/>
                </p:cNvGrpSpPr>
                <p:nvPr/>
              </p:nvGrpSpPr>
              <p:grpSpPr bwMode="auto">
                <a:xfrm>
                  <a:off x="4530" y="1287"/>
                  <a:ext cx="377" cy="75"/>
                  <a:chOff x="2468" y="1332"/>
                  <a:chExt cx="310" cy="60"/>
                </a:xfrm>
              </p:grpSpPr>
              <p:sp>
                <p:nvSpPr>
                  <p:cNvPr id="57443" name="Freeform 238">
                    <a:extLst>
                      <a:ext uri="{FF2B5EF4-FFF2-40B4-BE49-F238E27FC236}">
                        <a16:creationId xmlns:a16="http://schemas.microsoft.com/office/drawing/2014/main" id="{F087E102-4AA1-4347-A024-30B6A5100A9F}"/>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7444" name="Freeform 239">
                    <a:extLst>
                      <a:ext uri="{FF2B5EF4-FFF2-40B4-BE49-F238E27FC236}">
                        <a16:creationId xmlns:a16="http://schemas.microsoft.com/office/drawing/2014/main" id="{16531485-DC5F-4D3C-9A60-AD1D6411111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57441" name="Line 240">
                  <a:extLst>
                    <a:ext uri="{FF2B5EF4-FFF2-40B4-BE49-F238E27FC236}">
                      <a16:creationId xmlns:a16="http://schemas.microsoft.com/office/drawing/2014/main" id="{ADA640DB-E54F-432D-B2C4-DC6F4FDD5C34}"/>
                    </a:ext>
                  </a:extLst>
                </p:cNvPr>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442" name="Line 241">
                  <a:extLst>
                    <a:ext uri="{FF2B5EF4-FFF2-40B4-BE49-F238E27FC236}">
                      <a16:creationId xmlns:a16="http://schemas.microsoft.com/office/drawing/2014/main" id="{79A5E825-4917-407F-91ED-32AFAE9D3338}"/>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sp>
          <p:nvSpPr>
            <p:cNvPr id="57422" name="Text Box 108">
              <a:extLst>
                <a:ext uri="{FF2B5EF4-FFF2-40B4-BE49-F238E27FC236}">
                  <a16:creationId xmlns:a16="http://schemas.microsoft.com/office/drawing/2014/main" id="{FF2EB3A4-C52E-44AE-AFFA-7D4A2DFB1CA9}"/>
                </a:ext>
              </a:extLst>
            </p:cNvPr>
            <p:cNvSpPr txBox="1">
              <a:spLocks noChangeArrowheads="1"/>
            </p:cNvSpPr>
            <p:nvPr/>
          </p:nvSpPr>
          <p:spPr bwMode="auto">
            <a:xfrm>
              <a:off x="667" y="322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1</a:t>
              </a:r>
            </a:p>
          </p:txBody>
        </p:sp>
        <p:sp>
          <p:nvSpPr>
            <p:cNvPr id="57423" name="Text Box 109">
              <a:extLst>
                <a:ext uri="{FF2B5EF4-FFF2-40B4-BE49-F238E27FC236}">
                  <a16:creationId xmlns:a16="http://schemas.microsoft.com/office/drawing/2014/main" id="{5D135EA5-07E9-4284-9960-9C3C75E3034C}"/>
                </a:ext>
              </a:extLst>
            </p:cNvPr>
            <p:cNvSpPr txBox="1">
              <a:spLocks noChangeArrowheads="1"/>
            </p:cNvSpPr>
            <p:nvPr/>
          </p:nvSpPr>
          <p:spPr bwMode="auto">
            <a:xfrm>
              <a:off x="620" y="3504"/>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a:t>2</a:t>
              </a:r>
            </a:p>
          </p:txBody>
        </p:sp>
        <p:sp>
          <p:nvSpPr>
            <p:cNvPr id="57424" name="Text Box 110">
              <a:extLst>
                <a:ext uri="{FF2B5EF4-FFF2-40B4-BE49-F238E27FC236}">
                  <a16:creationId xmlns:a16="http://schemas.microsoft.com/office/drawing/2014/main" id="{D9D12695-9556-4090-8658-BB97AF43B04E}"/>
                </a:ext>
              </a:extLst>
            </p:cNvPr>
            <p:cNvSpPr txBox="1">
              <a:spLocks noChangeArrowheads="1"/>
            </p:cNvSpPr>
            <p:nvPr/>
          </p:nvSpPr>
          <p:spPr bwMode="auto">
            <a:xfrm>
              <a:off x="448" y="3501"/>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a:t>3</a:t>
              </a:r>
            </a:p>
          </p:txBody>
        </p:sp>
      </p:grpSp>
      <p:pic>
        <p:nvPicPr>
          <p:cNvPr id="57348" name="Picture 177" descr="underline_base">
            <a:extLst>
              <a:ext uri="{FF2B5EF4-FFF2-40B4-BE49-F238E27FC236}">
                <a16:creationId xmlns:a16="http://schemas.microsoft.com/office/drawing/2014/main" id="{9F6B1E6F-3C7D-4EBF-A3E2-C3DDB4EF287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8" y="771525"/>
            <a:ext cx="5942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2">
            <a:extLst>
              <a:ext uri="{FF2B5EF4-FFF2-40B4-BE49-F238E27FC236}">
                <a16:creationId xmlns:a16="http://schemas.microsoft.com/office/drawing/2014/main" id="{588638A3-66B9-4BFE-ACC2-E21472EA8830}"/>
              </a:ext>
            </a:extLst>
          </p:cNvPr>
          <p:cNvSpPr>
            <a:spLocks noGrp="1" noChangeArrowheads="1"/>
          </p:cNvSpPr>
          <p:nvPr>
            <p:ph type="title"/>
          </p:nvPr>
        </p:nvSpPr>
        <p:spPr>
          <a:xfrm>
            <a:off x="2057401" y="107950"/>
            <a:ext cx="6378575" cy="863600"/>
          </a:xfrm>
        </p:spPr>
        <p:txBody>
          <a:bodyPr/>
          <a:lstStyle/>
          <a:p>
            <a:pPr>
              <a:defRPr/>
            </a:pPr>
            <a:r>
              <a:rPr lang="en-US" sz="4000">
                <a:ea typeface="ＭＳ Ｐゴシック" charset="0"/>
              </a:rPr>
              <a:t>Datagram forwarding  table</a:t>
            </a:r>
          </a:p>
        </p:txBody>
      </p:sp>
      <p:sp>
        <p:nvSpPr>
          <p:cNvPr id="57350" name="Freeform 11">
            <a:extLst>
              <a:ext uri="{FF2B5EF4-FFF2-40B4-BE49-F238E27FC236}">
                <a16:creationId xmlns:a16="http://schemas.microsoft.com/office/drawing/2014/main" id="{1F4F6487-C9B7-4E71-9E1A-F4C958906519}"/>
              </a:ext>
            </a:extLst>
          </p:cNvPr>
          <p:cNvSpPr>
            <a:spLocks/>
          </p:cNvSpPr>
          <p:nvPr/>
        </p:nvSpPr>
        <p:spPr bwMode="auto">
          <a:xfrm>
            <a:off x="3921126" y="3521075"/>
            <a:ext cx="2290763" cy="1295400"/>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7351" name="Rectangle 12">
            <a:extLst>
              <a:ext uri="{FF2B5EF4-FFF2-40B4-BE49-F238E27FC236}">
                <a16:creationId xmlns:a16="http://schemas.microsoft.com/office/drawing/2014/main" id="{4FE71E70-89C2-44E3-877A-A7EB36C526DB}"/>
              </a:ext>
            </a:extLst>
          </p:cNvPr>
          <p:cNvSpPr>
            <a:spLocks noChangeArrowheads="1"/>
          </p:cNvSpPr>
          <p:nvPr/>
        </p:nvSpPr>
        <p:spPr bwMode="auto">
          <a:xfrm>
            <a:off x="3700464" y="1195389"/>
            <a:ext cx="2528887" cy="2333625"/>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352" name="Oval 13">
            <a:extLst>
              <a:ext uri="{FF2B5EF4-FFF2-40B4-BE49-F238E27FC236}">
                <a16:creationId xmlns:a16="http://schemas.microsoft.com/office/drawing/2014/main" id="{932A1FE8-A113-4F15-BE68-0CFCC06E9F1C}"/>
              </a:ext>
            </a:extLst>
          </p:cNvPr>
          <p:cNvSpPr>
            <a:spLocks noChangeArrowheads="1"/>
          </p:cNvSpPr>
          <p:nvPr/>
        </p:nvSpPr>
        <p:spPr bwMode="auto">
          <a:xfrm>
            <a:off x="4037013" y="1247775"/>
            <a:ext cx="2095500" cy="604838"/>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353" name="Rectangle 105">
            <a:extLst>
              <a:ext uri="{FF2B5EF4-FFF2-40B4-BE49-F238E27FC236}">
                <a16:creationId xmlns:a16="http://schemas.microsoft.com/office/drawing/2014/main" id="{97B4D337-751C-4886-BD4D-21873AF765D1}"/>
              </a:ext>
            </a:extLst>
          </p:cNvPr>
          <p:cNvSpPr>
            <a:spLocks noChangeArrowheads="1"/>
          </p:cNvSpPr>
          <p:nvPr/>
        </p:nvSpPr>
        <p:spPr bwMode="auto">
          <a:xfrm>
            <a:off x="3981450" y="4584701"/>
            <a:ext cx="1155700" cy="2381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354" name="Rectangle 106">
            <a:extLst>
              <a:ext uri="{FF2B5EF4-FFF2-40B4-BE49-F238E27FC236}">
                <a16:creationId xmlns:a16="http://schemas.microsoft.com/office/drawing/2014/main" id="{282995A7-A2A9-4F82-A2FF-D9FD9DF78302}"/>
              </a:ext>
            </a:extLst>
          </p:cNvPr>
          <p:cNvSpPr>
            <a:spLocks noChangeArrowheads="1"/>
          </p:cNvSpPr>
          <p:nvPr/>
        </p:nvSpPr>
        <p:spPr bwMode="auto">
          <a:xfrm>
            <a:off x="3957638" y="4608514"/>
            <a:ext cx="1147762" cy="238125"/>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355" name="Line 107">
            <a:extLst>
              <a:ext uri="{FF2B5EF4-FFF2-40B4-BE49-F238E27FC236}">
                <a16:creationId xmlns:a16="http://schemas.microsoft.com/office/drawing/2014/main" id="{C9D8CA5E-D440-4D71-806D-6F1B73D4491C}"/>
              </a:ext>
            </a:extLst>
          </p:cNvPr>
          <p:cNvSpPr>
            <a:spLocks noChangeShapeType="1"/>
          </p:cNvSpPr>
          <p:nvPr/>
        </p:nvSpPr>
        <p:spPr bwMode="auto">
          <a:xfrm>
            <a:off x="4983164" y="4740275"/>
            <a:ext cx="422275"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57356" name="Rectangle 111">
            <a:extLst>
              <a:ext uri="{FF2B5EF4-FFF2-40B4-BE49-F238E27FC236}">
                <a16:creationId xmlns:a16="http://schemas.microsoft.com/office/drawing/2014/main" id="{A3E5704E-975F-4C4F-AE39-A4502134FC8B}"/>
              </a:ext>
            </a:extLst>
          </p:cNvPr>
          <p:cNvSpPr>
            <a:spLocks noChangeArrowheads="1"/>
          </p:cNvSpPr>
          <p:nvPr/>
        </p:nvSpPr>
        <p:spPr bwMode="auto">
          <a:xfrm>
            <a:off x="4586289" y="4611688"/>
            <a:ext cx="427037" cy="23971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357" name="Text Box 112">
            <a:extLst>
              <a:ext uri="{FF2B5EF4-FFF2-40B4-BE49-F238E27FC236}">
                <a16:creationId xmlns:a16="http://schemas.microsoft.com/office/drawing/2014/main" id="{CF14B592-0B0A-42E8-8F12-7489BEE4100C}"/>
              </a:ext>
            </a:extLst>
          </p:cNvPr>
          <p:cNvSpPr txBox="1">
            <a:spLocks noChangeArrowheads="1"/>
          </p:cNvSpPr>
          <p:nvPr/>
        </p:nvSpPr>
        <p:spPr bwMode="auto">
          <a:xfrm>
            <a:off x="4538663" y="4584700"/>
            <a:ext cx="1841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200"/>
          </a:p>
        </p:txBody>
      </p:sp>
      <p:sp>
        <p:nvSpPr>
          <p:cNvPr id="57358" name="Text Box 113">
            <a:extLst>
              <a:ext uri="{FF2B5EF4-FFF2-40B4-BE49-F238E27FC236}">
                <a16:creationId xmlns:a16="http://schemas.microsoft.com/office/drawing/2014/main" id="{313AFAB3-183C-44A7-B626-A8AA86B532A5}"/>
              </a:ext>
            </a:extLst>
          </p:cNvPr>
          <p:cNvSpPr txBox="1">
            <a:spLocks noChangeArrowheads="1"/>
          </p:cNvSpPr>
          <p:nvPr/>
        </p:nvSpPr>
        <p:spPr bwMode="auto">
          <a:xfrm>
            <a:off x="2822575" y="3913189"/>
            <a:ext cx="24653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a:t>IP destination address in </a:t>
            </a:r>
          </a:p>
          <a:p>
            <a:pPr eaLnBrk="1" hangingPunct="1"/>
            <a:r>
              <a:rPr lang="en-US" altLang="en-US" sz="1600"/>
              <a:t>arriving packet</a:t>
            </a:r>
            <a:r>
              <a:rPr lang="ja-JP" altLang="en-US" sz="1600"/>
              <a:t>’</a:t>
            </a:r>
            <a:r>
              <a:rPr lang="en-US" altLang="ja-JP" sz="1600"/>
              <a:t>s header</a:t>
            </a:r>
            <a:endParaRPr lang="en-US" altLang="en-US" sz="1600"/>
          </a:p>
        </p:txBody>
      </p:sp>
      <p:sp>
        <p:nvSpPr>
          <p:cNvPr id="57359" name="Line 114">
            <a:extLst>
              <a:ext uri="{FF2B5EF4-FFF2-40B4-BE49-F238E27FC236}">
                <a16:creationId xmlns:a16="http://schemas.microsoft.com/office/drawing/2014/main" id="{6C423C2A-94C5-49E6-B465-F8142879832D}"/>
              </a:ext>
            </a:extLst>
          </p:cNvPr>
          <p:cNvSpPr>
            <a:spLocks noChangeShapeType="1"/>
          </p:cNvSpPr>
          <p:nvPr/>
        </p:nvSpPr>
        <p:spPr bwMode="auto">
          <a:xfrm flipH="1">
            <a:off x="4205289" y="4870450"/>
            <a:ext cx="1349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360" name="Text Box 115">
            <a:extLst>
              <a:ext uri="{FF2B5EF4-FFF2-40B4-BE49-F238E27FC236}">
                <a16:creationId xmlns:a16="http://schemas.microsoft.com/office/drawing/2014/main" id="{0F4DCB60-14B4-4866-BE54-49EAA49FB7C5}"/>
              </a:ext>
            </a:extLst>
          </p:cNvPr>
          <p:cNvSpPr txBox="1">
            <a:spLocks noChangeArrowheads="1"/>
          </p:cNvSpPr>
          <p:nvPr/>
        </p:nvSpPr>
        <p:spPr bwMode="auto">
          <a:xfrm>
            <a:off x="4165601" y="1404938"/>
            <a:ext cx="1863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a:t>routing algorithm</a:t>
            </a:r>
          </a:p>
        </p:txBody>
      </p:sp>
      <p:sp>
        <p:nvSpPr>
          <p:cNvPr id="57361" name="Rectangle 116">
            <a:extLst>
              <a:ext uri="{FF2B5EF4-FFF2-40B4-BE49-F238E27FC236}">
                <a16:creationId xmlns:a16="http://schemas.microsoft.com/office/drawing/2014/main" id="{CD5A1F0A-3570-48AC-9389-1E960D9D93CF}"/>
              </a:ext>
            </a:extLst>
          </p:cNvPr>
          <p:cNvSpPr>
            <a:spLocks noChangeArrowheads="1"/>
          </p:cNvSpPr>
          <p:nvPr/>
        </p:nvSpPr>
        <p:spPr bwMode="auto">
          <a:xfrm>
            <a:off x="3911600" y="2141539"/>
            <a:ext cx="2184400" cy="129857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362" name="Text Box 117">
            <a:extLst>
              <a:ext uri="{FF2B5EF4-FFF2-40B4-BE49-F238E27FC236}">
                <a16:creationId xmlns:a16="http://schemas.microsoft.com/office/drawing/2014/main" id="{E801B446-5EEA-4AE9-9EBD-DBAEA951D815}"/>
              </a:ext>
            </a:extLst>
          </p:cNvPr>
          <p:cNvSpPr txBox="1">
            <a:spLocks noChangeArrowheads="1"/>
          </p:cNvSpPr>
          <p:nvPr/>
        </p:nvSpPr>
        <p:spPr bwMode="auto">
          <a:xfrm>
            <a:off x="4171951" y="2105025"/>
            <a:ext cx="185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400"/>
              <a:t>local forwarding table</a:t>
            </a:r>
          </a:p>
        </p:txBody>
      </p:sp>
      <p:sp>
        <p:nvSpPr>
          <p:cNvPr id="57363" name="Text Box 118">
            <a:extLst>
              <a:ext uri="{FF2B5EF4-FFF2-40B4-BE49-F238E27FC236}">
                <a16:creationId xmlns:a16="http://schemas.microsoft.com/office/drawing/2014/main" id="{7471C7AF-1B26-4053-A2B6-9C57CE8681AF}"/>
              </a:ext>
            </a:extLst>
          </p:cNvPr>
          <p:cNvSpPr txBox="1">
            <a:spLocks noChangeArrowheads="1"/>
          </p:cNvSpPr>
          <p:nvPr/>
        </p:nvSpPr>
        <p:spPr bwMode="auto">
          <a:xfrm>
            <a:off x="3954463" y="2352675"/>
            <a:ext cx="1312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a:t>dest address</a:t>
            </a:r>
          </a:p>
        </p:txBody>
      </p:sp>
      <p:sp>
        <p:nvSpPr>
          <p:cNvPr id="57364" name="Text Box 119">
            <a:extLst>
              <a:ext uri="{FF2B5EF4-FFF2-40B4-BE49-F238E27FC236}">
                <a16:creationId xmlns:a16="http://schemas.microsoft.com/office/drawing/2014/main" id="{7E02D5E7-84CE-4B25-8E09-A328B36959DA}"/>
              </a:ext>
            </a:extLst>
          </p:cNvPr>
          <p:cNvSpPr txBox="1">
            <a:spLocks noChangeArrowheads="1"/>
          </p:cNvSpPr>
          <p:nvPr/>
        </p:nvSpPr>
        <p:spPr bwMode="auto">
          <a:xfrm>
            <a:off x="5121275" y="2354263"/>
            <a:ext cx="104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a:t>output  link</a:t>
            </a:r>
          </a:p>
        </p:txBody>
      </p:sp>
      <p:sp>
        <p:nvSpPr>
          <p:cNvPr id="57365" name="Line 120">
            <a:extLst>
              <a:ext uri="{FF2B5EF4-FFF2-40B4-BE49-F238E27FC236}">
                <a16:creationId xmlns:a16="http://schemas.microsoft.com/office/drawing/2014/main" id="{4C897604-55A5-4DB2-9B75-C1EF8B7C3C84}"/>
              </a:ext>
            </a:extLst>
          </p:cNvPr>
          <p:cNvSpPr>
            <a:spLocks noChangeShapeType="1"/>
          </p:cNvSpPr>
          <p:nvPr/>
        </p:nvSpPr>
        <p:spPr bwMode="auto">
          <a:xfrm>
            <a:off x="5219700" y="2365375"/>
            <a:ext cx="7938"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366" name="Text Box 121">
            <a:extLst>
              <a:ext uri="{FF2B5EF4-FFF2-40B4-BE49-F238E27FC236}">
                <a16:creationId xmlns:a16="http://schemas.microsoft.com/office/drawing/2014/main" id="{48036537-083A-4D35-8315-2A47E4E133AA}"/>
              </a:ext>
            </a:extLst>
          </p:cNvPr>
          <p:cNvSpPr txBox="1">
            <a:spLocks noChangeArrowheads="1"/>
          </p:cNvSpPr>
          <p:nvPr/>
        </p:nvSpPr>
        <p:spPr bwMode="auto">
          <a:xfrm>
            <a:off x="3930457" y="2636839"/>
            <a:ext cx="130035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r>
              <a:rPr lang="en-US" altLang="en-US" sz="1200"/>
              <a:t>address-range 1</a:t>
            </a:r>
          </a:p>
          <a:p>
            <a:pPr algn="r" eaLnBrk="1" hangingPunct="1"/>
            <a:r>
              <a:rPr lang="en-US" altLang="en-US" sz="1200"/>
              <a:t>address-range 2</a:t>
            </a:r>
          </a:p>
          <a:p>
            <a:pPr algn="r" eaLnBrk="1" hangingPunct="1"/>
            <a:r>
              <a:rPr lang="en-US" altLang="en-US" sz="1200"/>
              <a:t>address-range 3</a:t>
            </a:r>
          </a:p>
          <a:p>
            <a:pPr algn="r" eaLnBrk="1" hangingPunct="1"/>
            <a:r>
              <a:rPr lang="en-US" altLang="en-US" sz="1200"/>
              <a:t>address-range 4</a:t>
            </a:r>
          </a:p>
        </p:txBody>
      </p:sp>
      <p:sp>
        <p:nvSpPr>
          <p:cNvPr id="57367" name="Text Box 122">
            <a:extLst>
              <a:ext uri="{FF2B5EF4-FFF2-40B4-BE49-F238E27FC236}">
                <a16:creationId xmlns:a16="http://schemas.microsoft.com/office/drawing/2014/main" id="{404518AA-29F8-47FD-B745-E6FC2057502A}"/>
              </a:ext>
            </a:extLst>
          </p:cNvPr>
          <p:cNvSpPr txBox="1">
            <a:spLocks noChangeArrowheads="1"/>
          </p:cNvSpPr>
          <p:nvPr/>
        </p:nvSpPr>
        <p:spPr bwMode="auto">
          <a:xfrm>
            <a:off x="5234906" y="2636839"/>
            <a:ext cx="26962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3</a:t>
            </a:r>
          </a:p>
          <a:p>
            <a:pPr algn="ctr" eaLnBrk="1" hangingPunct="1"/>
            <a:r>
              <a:rPr lang="en-US" altLang="en-US" sz="1200"/>
              <a:t>2</a:t>
            </a:r>
          </a:p>
          <a:p>
            <a:pPr algn="ctr" eaLnBrk="1" hangingPunct="1"/>
            <a:r>
              <a:rPr lang="en-US" altLang="en-US" sz="1200"/>
              <a:t>2</a:t>
            </a:r>
          </a:p>
          <a:p>
            <a:pPr algn="ctr" eaLnBrk="1" hangingPunct="1"/>
            <a:r>
              <a:rPr lang="en-US" altLang="en-US" sz="1200"/>
              <a:t>1</a:t>
            </a:r>
          </a:p>
        </p:txBody>
      </p:sp>
      <p:sp>
        <p:nvSpPr>
          <p:cNvPr id="57368" name="Line 123">
            <a:extLst>
              <a:ext uri="{FF2B5EF4-FFF2-40B4-BE49-F238E27FC236}">
                <a16:creationId xmlns:a16="http://schemas.microsoft.com/office/drawing/2014/main" id="{CF500A81-FFCF-4069-805E-0A292488FB7E}"/>
              </a:ext>
            </a:extLst>
          </p:cNvPr>
          <p:cNvSpPr>
            <a:spLocks noChangeShapeType="1"/>
          </p:cNvSpPr>
          <p:nvPr/>
        </p:nvSpPr>
        <p:spPr bwMode="auto">
          <a:xfrm>
            <a:off x="3933826" y="2617788"/>
            <a:ext cx="2163763"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369" name="Line 124">
            <a:extLst>
              <a:ext uri="{FF2B5EF4-FFF2-40B4-BE49-F238E27FC236}">
                <a16:creationId xmlns:a16="http://schemas.microsoft.com/office/drawing/2014/main" id="{051D7F14-C3C5-4EEA-848B-2E25A1AD131B}"/>
              </a:ext>
            </a:extLst>
          </p:cNvPr>
          <p:cNvSpPr>
            <a:spLocks noChangeShapeType="1"/>
          </p:cNvSpPr>
          <p:nvPr/>
        </p:nvSpPr>
        <p:spPr bwMode="auto">
          <a:xfrm>
            <a:off x="3916364" y="2370138"/>
            <a:ext cx="2173287" cy="4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370" name="AutoShape 125">
            <a:extLst>
              <a:ext uri="{FF2B5EF4-FFF2-40B4-BE49-F238E27FC236}">
                <a16:creationId xmlns:a16="http://schemas.microsoft.com/office/drawing/2014/main" id="{712DF6E8-7AFE-4054-8196-BEE3523AFB5C}"/>
              </a:ext>
            </a:extLst>
          </p:cNvPr>
          <p:cNvSpPr>
            <a:spLocks noChangeArrowheads="1"/>
          </p:cNvSpPr>
          <p:nvPr/>
        </p:nvSpPr>
        <p:spPr bwMode="auto">
          <a:xfrm rot="5400000">
            <a:off x="4990307" y="1859757"/>
            <a:ext cx="239713" cy="273050"/>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371" name="Line 126">
            <a:extLst>
              <a:ext uri="{FF2B5EF4-FFF2-40B4-BE49-F238E27FC236}">
                <a16:creationId xmlns:a16="http://schemas.microsoft.com/office/drawing/2014/main" id="{E7EC69C1-2C13-4138-B87E-6535113BB83A}"/>
              </a:ext>
            </a:extLst>
          </p:cNvPr>
          <p:cNvSpPr>
            <a:spLocks noChangeShapeType="1"/>
          </p:cNvSpPr>
          <p:nvPr/>
        </p:nvSpPr>
        <p:spPr bwMode="auto">
          <a:xfrm>
            <a:off x="4367214" y="4302125"/>
            <a:ext cx="363537" cy="342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7372" name="Freeform 127">
            <a:extLst>
              <a:ext uri="{FF2B5EF4-FFF2-40B4-BE49-F238E27FC236}">
                <a16:creationId xmlns:a16="http://schemas.microsoft.com/office/drawing/2014/main" id="{CC77E29E-836B-4760-987B-F32EB9670789}"/>
              </a:ext>
            </a:extLst>
          </p:cNvPr>
          <p:cNvSpPr>
            <a:spLocks/>
          </p:cNvSpPr>
          <p:nvPr/>
        </p:nvSpPr>
        <p:spPr bwMode="auto">
          <a:xfrm>
            <a:off x="5440364" y="4792663"/>
            <a:ext cx="879475" cy="26511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57373" name="Freeform 128">
            <a:extLst>
              <a:ext uri="{FF2B5EF4-FFF2-40B4-BE49-F238E27FC236}">
                <a16:creationId xmlns:a16="http://schemas.microsoft.com/office/drawing/2014/main" id="{CC760D0F-8730-4FD1-9AEC-95F51C65C78B}"/>
              </a:ext>
            </a:extLst>
          </p:cNvPr>
          <p:cNvSpPr>
            <a:spLocks/>
          </p:cNvSpPr>
          <p:nvPr/>
        </p:nvSpPr>
        <p:spPr bwMode="auto">
          <a:xfrm flipH="1">
            <a:off x="7773988" y="4356101"/>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7374" name="Freeform 129">
            <a:extLst>
              <a:ext uri="{FF2B5EF4-FFF2-40B4-BE49-F238E27FC236}">
                <a16:creationId xmlns:a16="http://schemas.microsoft.com/office/drawing/2014/main" id="{C2A968CA-873F-4213-893B-89D89E4699DE}"/>
              </a:ext>
            </a:extLst>
          </p:cNvPr>
          <p:cNvSpPr>
            <a:spLocks/>
          </p:cNvSpPr>
          <p:nvPr/>
        </p:nvSpPr>
        <p:spPr bwMode="auto">
          <a:xfrm flipH="1">
            <a:off x="6764338" y="4083051"/>
            <a:ext cx="577850"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7375" name="Freeform 130">
            <a:extLst>
              <a:ext uri="{FF2B5EF4-FFF2-40B4-BE49-F238E27FC236}">
                <a16:creationId xmlns:a16="http://schemas.microsoft.com/office/drawing/2014/main" id="{C7B6D17D-4EB6-4B54-A86E-BF3875D651E3}"/>
              </a:ext>
            </a:extLst>
          </p:cNvPr>
          <p:cNvSpPr>
            <a:spLocks/>
          </p:cNvSpPr>
          <p:nvPr/>
        </p:nvSpPr>
        <p:spPr bwMode="auto">
          <a:xfrm flipH="1" flipV="1">
            <a:off x="7432676" y="5629276"/>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7376" name="Freeform 131">
            <a:extLst>
              <a:ext uri="{FF2B5EF4-FFF2-40B4-BE49-F238E27FC236}">
                <a16:creationId xmlns:a16="http://schemas.microsoft.com/office/drawing/2014/main" id="{C90C88E2-4EDE-426F-868F-3F57F155D53E}"/>
              </a:ext>
            </a:extLst>
          </p:cNvPr>
          <p:cNvSpPr>
            <a:spLocks/>
          </p:cNvSpPr>
          <p:nvPr/>
        </p:nvSpPr>
        <p:spPr bwMode="auto">
          <a:xfrm flipH="1" flipV="1">
            <a:off x="6083301" y="5613401"/>
            <a:ext cx="542925" cy="371475"/>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7377" name="Freeform 132">
            <a:extLst>
              <a:ext uri="{FF2B5EF4-FFF2-40B4-BE49-F238E27FC236}">
                <a16:creationId xmlns:a16="http://schemas.microsoft.com/office/drawing/2014/main" id="{267B0D88-F3F9-4556-B334-E0AED99AEB67}"/>
              </a:ext>
            </a:extLst>
          </p:cNvPr>
          <p:cNvSpPr>
            <a:spLocks/>
          </p:cNvSpPr>
          <p:nvPr/>
        </p:nvSpPr>
        <p:spPr bwMode="auto">
          <a:xfrm flipH="1" flipV="1">
            <a:off x="6723064" y="5321300"/>
            <a:ext cx="542925" cy="452438"/>
          </a:xfrm>
          <a:custGeom>
            <a:avLst/>
            <a:gdLst>
              <a:gd name="T0" fmla="*/ 0 w 1443"/>
              <a:gd name="T1" fmla="*/ 0 h 816"/>
              <a:gd name="T2" fmla="*/ 2147483647 w 1443"/>
              <a:gd name="T3" fmla="*/ 2147483647 h 816"/>
              <a:gd name="T4" fmla="*/ 2147483647 w 1443"/>
              <a:gd name="T5" fmla="*/ 2147483647 h 816"/>
              <a:gd name="T6" fmla="*/ 2147483647 w 1443"/>
              <a:gd name="T7" fmla="*/ 2147483647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57378" name="Group 133">
            <a:extLst>
              <a:ext uri="{FF2B5EF4-FFF2-40B4-BE49-F238E27FC236}">
                <a16:creationId xmlns:a16="http://schemas.microsoft.com/office/drawing/2014/main" id="{6B76AC1F-AC8C-48E4-86C8-F04ED5C9BA47}"/>
              </a:ext>
            </a:extLst>
          </p:cNvPr>
          <p:cNvGrpSpPr>
            <a:grpSpLocks/>
          </p:cNvGrpSpPr>
          <p:nvPr/>
        </p:nvGrpSpPr>
        <p:grpSpPr bwMode="auto">
          <a:xfrm>
            <a:off x="6772276" y="3638550"/>
            <a:ext cx="550863" cy="452438"/>
            <a:chOff x="2886" y="1668"/>
            <a:chExt cx="347" cy="285"/>
          </a:xfrm>
        </p:grpSpPr>
        <p:sp>
          <p:nvSpPr>
            <p:cNvPr id="57414" name="Rectangle 134">
              <a:extLst>
                <a:ext uri="{FF2B5EF4-FFF2-40B4-BE49-F238E27FC236}">
                  <a16:creationId xmlns:a16="http://schemas.microsoft.com/office/drawing/2014/main" id="{3CD27950-A883-420C-8006-A31A3B166B02}"/>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415" name="Oval 135">
              <a:extLst>
                <a:ext uri="{FF2B5EF4-FFF2-40B4-BE49-F238E27FC236}">
                  <a16:creationId xmlns:a16="http://schemas.microsoft.com/office/drawing/2014/main" id="{97804104-37D9-4589-81B3-3148020E3DAD}"/>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416" name="Rectangle 136">
              <a:extLst>
                <a:ext uri="{FF2B5EF4-FFF2-40B4-BE49-F238E27FC236}">
                  <a16:creationId xmlns:a16="http://schemas.microsoft.com/office/drawing/2014/main" id="{BD5627E9-2BE9-451E-BB45-AED5F9F5C601}"/>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417" name="Line 137">
              <a:extLst>
                <a:ext uri="{FF2B5EF4-FFF2-40B4-BE49-F238E27FC236}">
                  <a16:creationId xmlns:a16="http://schemas.microsoft.com/office/drawing/2014/main" id="{22CE0B31-9B48-40A5-96E9-D05C483FD6DA}"/>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418" name="Line 138">
              <a:extLst>
                <a:ext uri="{FF2B5EF4-FFF2-40B4-BE49-F238E27FC236}">
                  <a16:creationId xmlns:a16="http://schemas.microsoft.com/office/drawing/2014/main" id="{20D4C167-0D4A-412A-B7EC-73BA8F768E34}"/>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419" name="Line 139">
              <a:extLst>
                <a:ext uri="{FF2B5EF4-FFF2-40B4-BE49-F238E27FC236}">
                  <a16:creationId xmlns:a16="http://schemas.microsoft.com/office/drawing/2014/main" id="{2935837E-FB72-4356-BB9C-658E39DC2605}"/>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420" name="AutoShape 140">
              <a:extLst>
                <a:ext uri="{FF2B5EF4-FFF2-40B4-BE49-F238E27FC236}">
                  <a16:creationId xmlns:a16="http://schemas.microsoft.com/office/drawing/2014/main" id="{0C63BA3B-32F9-4967-BA95-6BA7DA4B2D57}"/>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57379" name="Group 141">
            <a:extLst>
              <a:ext uri="{FF2B5EF4-FFF2-40B4-BE49-F238E27FC236}">
                <a16:creationId xmlns:a16="http://schemas.microsoft.com/office/drawing/2014/main" id="{F109BB25-4175-4383-B598-A65E9D443E7B}"/>
              </a:ext>
            </a:extLst>
          </p:cNvPr>
          <p:cNvGrpSpPr>
            <a:grpSpLocks/>
          </p:cNvGrpSpPr>
          <p:nvPr/>
        </p:nvGrpSpPr>
        <p:grpSpPr bwMode="auto">
          <a:xfrm>
            <a:off x="7785101" y="3911600"/>
            <a:ext cx="550863" cy="452438"/>
            <a:chOff x="2886" y="1668"/>
            <a:chExt cx="347" cy="285"/>
          </a:xfrm>
        </p:grpSpPr>
        <p:sp>
          <p:nvSpPr>
            <p:cNvPr id="57407" name="Rectangle 142">
              <a:extLst>
                <a:ext uri="{FF2B5EF4-FFF2-40B4-BE49-F238E27FC236}">
                  <a16:creationId xmlns:a16="http://schemas.microsoft.com/office/drawing/2014/main" id="{1A561F73-93F5-4066-B63D-C5E1505082E2}"/>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408" name="Oval 143">
              <a:extLst>
                <a:ext uri="{FF2B5EF4-FFF2-40B4-BE49-F238E27FC236}">
                  <a16:creationId xmlns:a16="http://schemas.microsoft.com/office/drawing/2014/main" id="{9332BABB-06F2-401F-AE3E-27591658013B}"/>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409" name="Rectangle 144">
              <a:extLst>
                <a:ext uri="{FF2B5EF4-FFF2-40B4-BE49-F238E27FC236}">
                  <a16:creationId xmlns:a16="http://schemas.microsoft.com/office/drawing/2014/main" id="{863F45FF-6599-4C81-A540-C9036133EFBE}"/>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410" name="Line 145">
              <a:extLst>
                <a:ext uri="{FF2B5EF4-FFF2-40B4-BE49-F238E27FC236}">
                  <a16:creationId xmlns:a16="http://schemas.microsoft.com/office/drawing/2014/main" id="{F13D6F4E-8923-42F9-B293-D5DEA42DA310}"/>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411" name="Line 146">
              <a:extLst>
                <a:ext uri="{FF2B5EF4-FFF2-40B4-BE49-F238E27FC236}">
                  <a16:creationId xmlns:a16="http://schemas.microsoft.com/office/drawing/2014/main" id="{4DE73C68-CC36-428A-9E0D-87AD939AC82D}"/>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412" name="Line 147">
              <a:extLst>
                <a:ext uri="{FF2B5EF4-FFF2-40B4-BE49-F238E27FC236}">
                  <a16:creationId xmlns:a16="http://schemas.microsoft.com/office/drawing/2014/main" id="{2CD2DADC-8058-4DA7-9710-E5E10A3CD6BA}"/>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413" name="AutoShape 148">
              <a:extLst>
                <a:ext uri="{FF2B5EF4-FFF2-40B4-BE49-F238E27FC236}">
                  <a16:creationId xmlns:a16="http://schemas.microsoft.com/office/drawing/2014/main" id="{8F0DE2DE-26B6-4EC9-878A-FA4AFD9D8EA6}"/>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57380" name="Group 149">
            <a:extLst>
              <a:ext uri="{FF2B5EF4-FFF2-40B4-BE49-F238E27FC236}">
                <a16:creationId xmlns:a16="http://schemas.microsoft.com/office/drawing/2014/main" id="{1FD65122-19E1-4E84-9BFB-00C3948A5632}"/>
              </a:ext>
            </a:extLst>
          </p:cNvPr>
          <p:cNvGrpSpPr>
            <a:grpSpLocks/>
          </p:cNvGrpSpPr>
          <p:nvPr/>
        </p:nvGrpSpPr>
        <p:grpSpPr bwMode="auto">
          <a:xfrm>
            <a:off x="7415213" y="5988050"/>
            <a:ext cx="550862" cy="452438"/>
            <a:chOff x="2886" y="1668"/>
            <a:chExt cx="347" cy="285"/>
          </a:xfrm>
        </p:grpSpPr>
        <p:sp>
          <p:nvSpPr>
            <p:cNvPr id="57400" name="Rectangle 150">
              <a:extLst>
                <a:ext uri="{FF2B5EF4-FFF2-40B4-BE49-F238E27FC236}">
                  <a16:creationId xmlns:a16="http://schemas.microsoft.com/office/drawing/2014/main" id="{0F1A2DFA-011E-4A66-946E-D4D3A251EA7E}"/>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401" name="Oval 151">
              <a:extLst>
                <a:ext uri="{FF2B5EF4-FFF2-40B4-BE49-F238E27FC236}">
                  <a16:creationId xmlns:a16="http://schemas.microsoft.com/office/drawing/2014/main" id="{52730C0D-4ADE-41F2-960D-A8D00246B187}"/>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402" name="Rectangle 152">
              <a:extLst>
                <a:ext uri="{FF2B5EF4-FFF2-40B4-BE49-F238E27FC236}">
                  <a16:creationId xmlns:a16="http://schemas.microsoft.com/office/drawing/2014/main" id="{B0AE39DF-2161-4B0E-86F9-159BFAFA4F4A}"/>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403" name="Line 153">
              <a:extLst>
                <a:ext uri="{FF2B5EF4-FFF2-40B4-BE49-F238E27FC236}">
                  <a16:creationId xmlns:a16="http://schemas.microsoft.com/office/drawing/2014/main" id="{7F3C57C3-3018-4E2C-9C56-80486EC12BF5}"/>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404" name="Line 154">
              <a:extLst>
                <a:ext uri="{FF2B5EF4-FFF2-40B4-BE49-F238E27FC236}">
                  <a16:creationId xmlns:a16="http://schemas.microsoft.com/office/drawing/2014/main" id="{24DE8C0C-5D9E-4C86-9B75-C654250AA666}"/>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405" name="Line 155">
              <a:extLst>
                <a:ext uri="{FF2B5EF4-FFF2-40B4-BE49-F238E27FC236}">
                  <a16:creationId xmlns:a16="http://schemas.microsoft.com/office/drawing/2014/main" id="{5696419E-608A-4DBF-BC8E-94501532F5EA}"/>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406" name="AutoShape 156">
              <a:extLst>
                <a:ext uri="{FF2B5EF4-FFF2-40B4-BE49-F238E27FC236}">
                  <a16:creationId xmlns:a16="http://schemas.microsoft.com/office/drawing/2014/main" id="{5F4C3857-3A28-48BB-B21E-273BBCCC8850}"/>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57381" name="Group 157">
            <a:extLst>
              <a:ext uri="{FF2B5EF4-FFF2-40B4-BE49-F238E27FC236}">
                <a16:creationId xmlns:a16="http://schemas.microsoft.com/office/drawing/2014/main" id="{F94718C0-CF32-43EA-B206-90C4C2EAD735}"/>
              </a:ext>
            </a:extLst>
          </p:cNvPr>
          <p:cNvGrpSpPr>
            <a:grpSpLocks/>
          </p:cNvGrpSpPr>
          <p:nvPr/>
        </p:nvGrpSpPr>
        <p:grpSpPr bwMode="auto">
          <a:xfrm>
            <a:off x="6719888" y="5768975"/>
            <a:ext cx="550862" cy="452438"/>
            <a:chOff x="2886" y="1668"/>
            <a:chExt cx="347" cy="285"/>
          </a:xfrm>
        </p:grpSpPr>
        <p:sp>
          <p:nvSpPr>
            <p:cNvPr id="57393" name="Rectangle 158">
              <a:extLst>
                <a:ext uri="{FF2B5EF4-FFF2-40B4-BE49-F238E27FC236}">
                  <a16:creationId xmlns:a16="http://schemas.microsoft.com/office/drawing/2014/main" id="{F78E5AE7-1C58-4CF8-B9BF-6CE3CDFED2FA}"/>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394" name="Oval 159">
              <a:extLst>
                <a:ext uri="{FF2B5EF4-FFF2-40B4-BE49-F238E27FC236}">
                  <a16:creationId xmlns:a16="http://schemas.microsoft.com/office/drawing/2014/main" id="{8855B186-C468-41B1-A0ED-C57E4AAA41DC}"/>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395" name="Rectangle 160">
              <a:extLst>
                <a:ext uri="{FF2B5EF4-FFF2-40B4-BE49-F238E27FC236}">
                  <a16:creationId xmlns:a16="http://schemas.microsoft.com/office/drawing/2014/main" id="{EEA78B20-F56D-4313-8519-13390D6B2F59}"/>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396" name="Line 161">
              <a:extLst>
                <a:ext uri="{FF2B5EF4-FFF2-40B4-BE49-F238E27FC236}">
                  <a16:creationId xmlns:a16="http://schemas.microsoft.com/office/drawing/2014/main" id="{ED0F5FD8-7F81-44AF-9639-39FF34C6CCB3}"/>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397" name="Line 162">
              <a:extLst>
                <a:ext uri="{FF2B5EF4-FFF2-40B4-BE49-F238E27FC236}">
                  <a16:creationId xmlns:a16="http://schemas.microsoft.com/office/drawing/2014/main" id="{BF1CFB79-60EA-4415-B5F2-B587A76FEA95}"/>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398" name="Line 163">
              <a:extLst>
                <a:ext uri="{FF2B5EF4-FFF2-40B4-BE49-F238E27FC236}">
                  <a16:creationId xmlns:a16="http://schemas.microsoft.com/office/drawing/2014/main" id="{EB6342B7-BA63-43A8-BE47-827B8F614E42}"/>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399" name="AutoShape 164">
              <a:extLst>
                <a:ext uri="{FF2B5EF4-FFF2-40B4-BE49-F238E27FC236}">
                  <a16:creationId xmlns:a16="http://schemas.microsoft.com/office/drawing/2014/main" id="{3F8463A1-AC9F-4CD6-833E-0719BB618AA9}"/>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57382" name="Group 165">
            <a:extLst>
              <a:ext uri="{FF2B5EF4-FFF2-40B4-BE49-F238E27FC236}">
                <a16:creationId xmlns:a16="http://schemas.microsoft.com/office/drawing/2014/main" id="{23704502-9AF9-47B4-AE90-02513F8A2B42}"/>
              </a:ext>
            </a:extLst>
          </p:cNvPr>
          <p:cNvGrpSpPr>
            <a:grpSpLocks/>
          </p:cNvGrpSpPr>
          <p:nvPr/>
        </p:nvGrpSpPr>
        <p:grpSpPr bwMode="auto">
          <a:xfrm>
            <a:off x="6064251" y="5961064"/>
            <a:ext cx="550863" cy="452437"/>
            <a:chOff x="2886" y="1668"/>
            <a:chExt cx="347" cy="285"/>
          </a:xfrm>
        </p:grpSpPr>
        <p:sp>
          <p:nvSpPr>
            <p:cNvPr id="57386" name="Rectangle 166">
              <a:extLst>
                <a:ext uri="{FF2B5EF4-FFF2-40B4-BE49-F238E27FC236}">
                  <a16:creationId xmlns:a16="http://schemas.microsoft.com/office/drawing/2014/main" id="{B0FC3A41-9148-4B78-98E1-5F15C892808E}"/>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387" name="Oval 167">
              <a:extLst>
                <a:ext uri="{FF2B5EF4-FFF2-40B4-BE49-F238E27FC236}">
                  <a16:creationId xmlns:a16="http://schemas.microsoft.com/office/drawing/2014/main" id="{FBC25706-1E55-499E-84D7-106AF049648D}"/>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388" name="Rectangle 168">
              <a:extLst>
                <a:ext uri="{FF2B5EF4-FFF2-40B4-BE49-F238E27FC236}">
                  <a16:creationId xmlns:a16="http://schemas.microsoft.com/office/drawing/2014/main" id="{8E708519-F700-4127-B15B-4359A03D8D41}"/>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7389" name="Line 169">
              <a:extLst>
                <a:ext uri="{FF2B5EF4-FFF2-40B4-BE49-F238E27FC236}">
                  <a16:creationId xmlns:a16="http://schemas.microsoft.com/office/drawing/2014/main" id="{CFF13FA1-DD43-4028-9612-65815856C641}"/>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390" name="Line 170">
              <a:extLst>
                <a:ext uri="{FF2B5EF4-FFF2-40B4-BE49-F238E27FC236}">
                  <a16:creationId xmlns:a16="http://schemas.microsoft.com/office/drawing/2014/main" id="{14E9F9A9-BCF3-4BA5-B45A-CC0ECC8E4523}"/>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391" name="Line 171">
              <a:extLst>
                <a:ext uri="{FF2B5EF4-FFF2-40B4-BE49-F238E27FC236}">
                  <a16:creationId xmlns:a16="http://schemas.microsoft.com/office/drawing/2014/main" id="{3E9C9E76-E178-4241-B2FC-E90329AA9AD1}"/>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7392" name="AutoShape 172">
              <a:extLst>
                <a:ext uri="{FF2B5EF4-FFF2-40B4-BE49-F238E27FC236}">
                  <a16:creationId xmlns:a16="http://schemas.microsoft.com/office/drawing/2014/main" id="{A917A3F7-07C0-40B3-A389-34C3891760C5}"/>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22" name="Group 176">
            <a:extLst>
              <a:ext uri="{FF2B5EF4-FFF2-40B4-BE49-F238E27FC236}">
                <a16:creationId xmlns:a16="http://schemas.microsoft.com/office/drawing/2014/main" id="{D22BCF7C-931F-47D4-B0AA-70B444288C94}"/>
              </a:ext>
            </a:extLst>
          </p:cNvPr>
          <p:cNvGrpSpPr>
            <a:grpSpLocks/>
          </p:cNvGrpSpPr>
          <p:nvPr/>
        </p:nvGrpSpPr>
        <p:grpSpPr bwMode="auto">
          <a:xfrm>
            <a:off x="5016500" y="1201739"/>
            <a:ext cx="4986338" cy="1887537"/>
            <a:chOff x="2037" y="708"/>
            <a:chExt cx="3471" cy="1189"/>
          </a:xfrm>
        </p:grpSpPr>
        <p:sp>
          <p:nvSpPr>
            <p:cNvPr id="57384" name="Text Box 174">
              <a:extLst>
                <a:ext uri="{FF2B5EF4-FFF2-40B4-BE49-F238E27FC236}">
                  <a16:creationId xmlns:a16="http://schemas.microsoft.com/office/drawing/2014/main" id="{1F752C12-0A50-4655-B44D-3A0A5A3BB665}"/>
                </a:ext>
              </a:extLst>
            </p:cNvPr>
            <p:cNvSpPr txBox="1">
              <a:spLocks noChangeArrowheads="1"/>
            </p:cNvSpPr>
            <p:nvPr/>
          </p:nvSpPr>
          <p:spPr bwMode="auto">
            <a:xfrm>
              <a:off x="3474" y="708"/>
              <a:ext cx="2034" cy="881"/>
            </a:xfrm>
            <a:prstGeom prst="rect">
              <a:avLst/>
            </a:prstGeom>
            <a:noFill/>
            <a:ln w="127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2000">
                  <a:solidFill>
                    <a:srgbClr val="000099"/>
                  </a:solidFill>
                  <a:latin typeface="Gill Sans MT" panose="020B0502020104020203" pitchFamily="34" charset="0"/>
                </a:rPr>
                <a:t>4 billion IP addresses, so rather than list individual destination address</a:t>
              </a:r>
            </a:p>
            <a:p>
              <a:pPr>
                <a:lnSpc>
                  <a:spcPct val="85000"/>
                </a:lnSpc>
              </a:pPr>
              <a:r>
                <a:rPr lang="en-US" altLang="en-US" sz="2000">
                  <a:solidFill>
                    <a:srgbClr val="000099"/>
                  </a:solidFill>
                  <a:latin typeface="Gill Sans MT" panose="020B0502020104020203" pitchFamily="34" charset="0"/>
                </a:rPr>
                <a:t>list </a:t>
              </a:r>
              <a:r>
                <a:rPr lang="en-US" altLang="en-US" sz="2000" i="1">
                  <a:solidFill>
                    <a:srgbClr val="000099"/>
                  </a:solidFill>
                  <a:latin typeface="Gill Sans MT" panose="020B0502020104020203" pitchFamily="34" charset="0"/>
                </a:rPr>
                <a:t>range</a:t>
              </a:r>
              <a:r>
                <a:rPr lang="en-US" altLang="en-US" sz="2000">
                  <a:solidFill>
                    <a:srgbClr val="000099"/>
                  </a:solidFill>
                  <a:latin typeface="Gill Sans MT" panose="020B0502020104020203" pitchFamily="34" charset="0"/>
                </a:rPr>
                <a:t> of addresses</a:t>
              </a:r>
            </a:p>
            <a:p>
              <a:pPr>
                <a:lnSpc>
                  <a:spcPct val="85000"/>
                </a:lnSpc>
              </a:pPr>
              <a:r>
                <a:rPr lang="en-US" altLang="en-US" sz="2000">
                  <a:solidFill>
                    <a:srgbClr val="000099"/>
                  </a:solidFill>
                  <a:latin typeface="Gill Sans MT" panose="020B0502020104020203" pitchFamily="34" charset="0"/>
                </a:rPr>
                <a:t>(aggregate table entries)</a:t>
              </a:r>
            </a:p>
          </p:txBody>
        </p:sp>
        <p:sp>
          <p:nvSpPr>
            <p:cNvPr id="57385" name="Line 175">
              <a:extLst>
                <a:ext uri="{FF2B5EF4-FFF2-40B4-BE49-F238E27FC236}">
                  <a16:creationId xmlns:a16="http://schemas.microsoft.com/office/drawing/2014/main" id="{4A0DECA9-247A-427F-8B0A-3C64700B6EBE}"/>
                </a:ext>
              </a:extLst>
            </p:cNvPr>
            <p:cNvSpPr>
              <a:spLocks noChangeShapeType="1"/>
            </p:cNvSpPr>
            <p:nvPr/>
          </p:nvSpPr>
          <p:spPr bwMode="auto">
            <a:xfrm flipH="1">
              <a:off x="2037" y="1229"/>
              <a:ext cx="1433" cy="668"/>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4">
            <a:extLst>
              <a:ext uri="{FF2B5EF4-FFF2-40B4-BE49-F238E27FC236}">
                <a16:creationId xmlns:a16="http://schemas.microsoft.com/office/drawing/2014/main" id="{17D18264-00ED-498E-9412-0C955EC2AA0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58370" name="Slide Number Placeholder 5">
            <a:extLst>
              <a:ext uri="{FF2B5EF4-FFF2-40B4-BE49-F238E27FC236}">
                <a16:creationId xmlns:a16="http://schemas.microsoft.com/office/drawing/2014/main" id="{376FD783-2AC5-4FEA-9215-A44CCFBA65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8333A2FF-5D70-44AF-AC4D-2B8CA7FCA965}" type="slidenum">
              <a:rPr lang="en-US" altLang="en-US" sz="1200">
                <a:latin typeface="Tahoma" panose="020B0604030504040204" pitchFamily="34" charset="0"/>
              </a:rPr>
              <a:pPr/>
              <a:t>22</a:t>
            </a:fld>
            <a:endParaRPr lang="en-US" altLang="en-US" sz="1200">
              <a:latin typeface="Tahoma" panose="020B0604030504040204" pitchFamily="34" charset="0"/>
            </a:endParaRPr>
          </a:p>
        </p:txBody>
      </p:sp>
      <p:sp>
        <p:nvSpPr>
          <p:cNvPr id="58371" name="Rectangle 3">
            <a:extLst>
              <a:ext uri="{FF2B5EF4-FFF2-40B4-BE49-F238E27FC236}">
                <a16:creationId xmlns:a16="http://schemas.microsoft.com/office/drawing/2014/main" id="{4635BED4-0271-46CC-9E5E-5E9E00509E88}"/>
              </a:ext>
            </a:extLst>
          </p:cNvPr>
          <p:cNvSpPr>
            <a:spLocks noChangeArrowheads="1"/>
          </p:cNvSpPr>
          <p:nvPr/>
        </p:nvSpPr>
        <p:spPr bwMode="auto">
          <a:xfrm>
            <a:off x="2152651" y="1392238"/>
            <a:ext cx="5235575"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a:r>
              <a:rPr lang="en-US" altLang="en-US" sz="1800" b="1">
                <a:cs typeface="Times New Roman" panose="02020603050405020304" pitchFamily="18" charset="0"/>
              </a:rPr>
              <a:t>Destination Address Range</a:t>
            </a:r>
          </a:p>
          <a:p>
            <a:pPr algn="just"/>
            <a:endParaRPr lang="en-US" altLang="en-US" sz="1800" b="1">
              <a:cs typeface="Times New Roman" panose="02020603050405020304" pitchFamily="18" charset="0"/>
            </a:endParaRPr>
          </a:p>
          <a:p>
            <a:pPr algn="just"/>
            <a:r>
              <a:rPr lang="en-US" altLang="en-US" sz="1800" b="1">
                <a:latin typeface="Courier New" panose="02070309020205020404" pitchFamily="49" charset="0"/>
                <a:cs typeface="Times New Roman" panose="02020603050405020304" pitchFamily="18" charset="0"/>
              </a:rPr>
              <a:t>11001000 00010111 00010000 00000000</a:t>
            </a:r>
            <a:endParaRPr lang="en-US" altLang="en-US" sz="2000" b="1">
              <a:latin typeface="Courier New" panose="02070309020205020404" pitchFamily="49" charset="0"/>
            </a:endParaRPr>
          </a:p>
          <a:p>
            <a:pPr algn="just"/>
            <a:r>
              <a:rPr lang="en-US" altLang="en-US" sz="1800">
                <a:cs typeface="Times New Roman" panose="02020603050405020304" pitchFamily="18" charset="0"/>
              </a:rPr>
              <a:t>through</a:t>
            </a:r>
            <a:r>
              <a:rPr lang="en-US" altLang="en-US" sz="1800">
                <a:latin typeface="Comic Sans MS" panose="030F0702030302020204" pitchFamily="66" charset="0"/>
                <a:cs typeface="Times New Roman" panose="02020603050405020304" pitchFamily="18" charset="0"/>
              </a:rPr>
              <a:t>                                 </a:t>
            </a:r>
            <a:endParaRPr lang="en-US" altLang="en-US" sz="2000">
              <a:latin typeface="Comic Sans MS" panose="030F0702030302020204" pitchFamily="66" charset="0"/>
            </a:endParaRPr>
          </a:p>
          <a:p>
            <a:pPr algn="just"/>
            <a:r>
              <a:rPr lang="en-US" altLang="en-US" sz="1800" b="1">
                <a:latin typeface="Courier New" panose="02070309020205020404" pitchFamily="49" charset="0"/>
                <a:cs typeface="Times New Roman" panose="02020603050405020304" pitchFamily="18" charset="0"/>
              </a:rPr>
              <a:t>11001000 00010111 00010111 11111111</a:t>
            </a:r>
          </a:p>
          <a:p>
            <a:pPr algn="just"/>
            <a:endParaRPr lang="en-US" altLang="en-US" sz="1800" b="1">
              <a:latin typeface="Courier New" panose="02070309020205020404" pitchFamily="49" charset="0"/>
              <a:cs typeface="Times New Roman" panose="02020603050405020304" pitchFamily="18" charset="0"/>
            </a:endParaRPr>
          </a:p>
          <a:p>
            <a:pPr algn="just"/>
            <a:r>
              <a:rPr lang="en-US" altLang="en-US" sz="1800" b="1">
                <a:latin typeface="Courier New" panose="02070309020205020404" pitchFamily="49" charset="0"/>
                <a:cs typeface="Times New Roman" panose="02020603050405020304" pitchFamily="18" charset="0"/>
              </a:rPr>
              <a:t>11001000 00010111 00011000 00000000</a:t>
            </a:r>
            <a:endParaRPr lang="en-US" altLang="en-US" sz="2000" b="1">
              <a:latin typeface="Courier New" panose="02070309020205020404" pitchFamily="49" charset="0"/>
            </a:endParaRPr>
          </a:p>
          <a:p>
            <a:pPr algn="just"/>
            <a:r>
              <a:rPr lang="en-US" altLang="en-US" sz="1800">
                <a:cs typeface="Times New Roman" panose="02020603050405020304" pitchFamily="18" charset="0"/>
              </a:rPr>
              <a:t>through</a:t>
            </a:r>
            <a:endParaRPr lang="en-US" altLang="en-US" sz="2000"/>
          </a:p>
          <a:p>
            <a:pPr algn="just"/>
            <a:r>
              <a:rPr lang="en-US" altLang="en-US" sz="1800" b="1">
                <a:latin typeface="Courier New" panose="02070309020205020404" pitchFamily="49" charset="0"/>
                <a:cs typeface="Times New Roman" panose="02020603050405020304" pitchFamily="18" charset="0"/>
              </a:rPr>
              <a:t>11001000 00010111 00011000 11111111  </a:t>
            </a:r>
          </a:p>
          <a:p>
            <a:pPr algn="just"/>
            <a:endParaRPr lang="en-US" altLang="en-US" sz="2000" b="1">
              <a:latin typeface="Courier New" panose="02070309020205020404" pitchFamily="49" charset="0"/>
            </a:endParaRPr>
          </a:p>
          <a:p>
            <a:pPr algn="just"/>
            <a:r>
              <a:rPr lang="en-US" altLang="en-US" sz="1800" b="1">
                <a:latin typeface="Courier New" panose="02070309020205020404" pitchFamily="49" charset="0"/>
                <a:cs typeface="Times New Roman" panose="02020603050405020304" pitchFamily="18" charset="0"/>
              </a:rPr>
              <a:t>11001000 00010111 00011001 00000000</a:t>
            </a:r>
            <a:endParaRPr lang="en-US" altLang="en-US" sz="2000" b="1">
              <a:latin typeface="Courier New" panose="02070309020205020404" pitchFamily="49" charset="0"/>
            </a:endParaRPr>
          </a:p>
          <a:p>
            <a:pPr algn="just"/>
            <a:r>
              <a:rPr lang="en-US" altLang="en-US" sz="1800">
                <a:cs typeface="Times New Roman" panose="02020603050405020304" pitchFamily="18" charset="0"/>
              </a:rPr>
              <a:t>through</a:t>
            </a:r>
            <a:endParaRPr lang="en-US" altLang="en-US" sz="2000"/>
          </a:p>
          <a:p>
            <a:pPr algn="just"/>
            <a:r>
              <a:rPr lang="en-US" altLang="en-US" sz="1800" b="1">
                <a:latin typeface="Courier New" panose="02070309020205020404" pitchFamily="49" charset="0"/>
                <a:cs typeface="Times New Roman" panose="02020603050405020304" pitchFamily="18" charset="0"/>
              </a:rPr>
              <a:t>11001000 00010111 00011111 11111111  </a:t>
            </a:r>
          </a:p>
          <a:p>
            <a:pPr algn="just"/>
            <a:endParaRPr lang="en-US" altLang="en-US" sz="1800">
              <a:latin typeface="Comic Sans MS" panose="030F0702030302020204" pitchFamily="66" charset="0"/>
              <a:cs typeface="Times New Roman" panose="02020603050405020304" pitchFamily="18" charset="0"/>
            </a:endParaRPr>
          </a:p>
          <a:p>
            <a:pPr algn="just"/>
            <a:r>
              <a:rPr lang="en-US" altLang="en-US" sz="1800">
                <a:cs typeface="Times New Roman" panose="02020603050405020304" pitchFamily="18" charset="0"/>
              </a:rPr>
              <a:t>otherwise</a:t>
            </a:r>
          </a:p>
        </p:txBody>
      </p:sp>
      <p:sp>
        <p:nvSpPr>
          <p:cNvPr id="58372" name="Rectangle 5">
            <a:extLst>
              <a:ext uri="{FF2B5EF4-FFF2-40B4-BE49-F238E27FC236}">
                <a16:creationId xmlns:a16="http://schemas.microsoft.com/office/drawing/2014/main" id="{A78EA617-5E5A-4579-9373-C600AFB66186}"/>
              </a:ext>
            </a:extLst>
          </p:cNvPr>
          <p:cNvSpPr>
            <a:spLocks noChangeArrowheads="1"/>
          </p:cNvSpPr>
          <p:nvPr/>
        </p:nvSpPr>
        <p:spPr bwMode="auto">
          <a:xfrm>
            <a:off x="7577138" y="1430339"/>
            <a:ext cx="155575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a:r>
              <a:rPr lang="en-US" altLang="en-US" sz="1800">
                <a:cs typeface="Times New Roman" panose="02020603050405020304" pitchFamily="18" charset="0"/>
              </a:rPr>
              <a:t>Link Interface</a:t>
            </a:r>
          </a:p>
          <a:p>
            <a:pPr algn="just"/>
            <a:endParaRPr lang="en-US" altLang="en-US" sz="1800">
              <a:cs typeface="Times New Roman" panose="02020603050405020304" pitchFamily="18" charset="0"/>
            </a:endParaRPr>
          </a:p>
          <a:p>
            <a:pPr algn="just"/>
            <a:endParaRPr lang="en-US" altLang="en-US" sz="1800" u="sng">
              <a:cs typeface="Times New Roman" panose="02020603050405020304" pitchFamily="18" charset="0"/>
            </a:endParaRPr>
          </a:p>
          <a:p>
            <a:pPr algn="just"/>
            <a:r>
              <a:rPr lang="en-US" altLang="en-US" sz="1800">
                <a:cs typeface="Times New Roman" panose="02020603050405020304" pitchFamily="18" charset="0"/>
              </a:rPr>
              <a:t>0</a:t>
            </a:r>
          </a:p>
          <a:p>
            <a:pPr algn="just"/>
            <a:endParaRPr lang="en-US" altLang="en-US" sz="1800">
              <a:cs typeface="Times New Roman" panose="02020603050405020304" pitchFamily="18" charset="0"/>
            </a:endParaRPr>
          </a:p>
          <a:p>
            <a:pPr algn="just"/>
            <a:endParaRPr lang="en-US" altLang="en-US" sz="1800">
              <a:cs typeface="Times New Roman" panose="02020603050405020304" pitchFamily="18" charset="0"/>
            </a:endParaRPr>
          </a:p>
          <a:p>
            <a:pPr algn="just"/>
            <a:endParaRPr lang="en-US" altLang="en-US" sz="1800">
              <a:cs typeface="Times New Roman" panose="02020603050405020304" pitchFamily="18" charset="0"/>
            </a:endParaRPr>
          </a:p>
          <a:p>
            <a:pPr algn="just"/>
            <a:r>
              <a:rPr lang="en-US" altLang="en-US" sz="1800">
                <a:cs typeface="Times New Roman" panose="02020603050405020304" pitchFamily="18" charset="0"/>
              </a:rPr>
              <a:t>1</a:t>
            </a:r>
          </a:p>
          <a:p>
            <a:pPr algn="just"/>
            <a:endParaRPr lang="en-US" altLang="en-US" sz="1800">
              <a:cs typeface="Times New Roman" panose="02020603050405020304" pitchFamily="18" charset="0"/>
            </a:endParaRPr>
          </a:p>
          <a:p>
            <a:pPr algn="just"/>
            <a:endParaRPr lang="en-US" altLang="en-US" sz="1800">
              <a:cs typeface="Times New Roman" panose="02020603050405020304" pitchFamily="18" charset="0"/>
            </a:endParaRPr>
          </a:p>
          <a:p>
            <a:pPr algn="just"/>
            <a:endParaRPr lang="en-US" altLang="en-US" sz="1800">
              <a:cs typeface="Times New Roman" panose="02020603050405020304" pitchFamily="18" charset="0"/>
            </a:endParaRPr>
          </a:p>
          <a:p>
            <a:pPr algn="just"/>
            <a:r>
              <a:rPr lang="en-US" altLang="en-US" sz="1800">
                <a:cs typeface="Times New Roman" panose="02020603050405020304" pitchFamily="18" charset="0"/>
              </a:rPr>
              <a:t>2</a:t>
            </a:r>
          </a:p>
          <a:p>
            <a:pPr algn="just"/>
            <a:endParaRPr lang="en-US" altLang="en-US" sz="1800">
              <a:cs typeface="Times New Roman" panose="02020603050405020304" pitchFamily="18" charset="0"/>
            </a:endParaRPr>
          </a:p>
          <a:p>
            <a:pPr algn="just"/>
            <a:endParaRPr lang="en-US" altLang="en-US" sz="1800">
              <a:cs typeface="Times New Roman" panose="02020603050405020304" pitchFamily="18" charset="0"/>
            </a:endParaRPr>
          </a:p>
          <a:p>
            <a:pPr algn="just"/>
            <a:r>
              <a:rPr lang="en-US" altLang="en-US" sz="1800">
                <a:cs typeface="Times New Roman" panose="02020603050405020304" pitchFamily="18" charset="0"/>
              </a:rPr>
              <a:t>3  </a:t>
            </a:r>
            <a:endParaRPr lang="en-US" altLang="en-US" sz="2000"/>
          </a:p>
          <a:p>
            <a:pPr algn="just"/>
            <a:endParaRPr lang="en-US" altLang="en-US" sz="1800" b="1">
              <a:cs typeface="Times New Roman" panose="02020603050405020304" pitchFamily="18" charset="0"/>
            </a:endParaRPr>
          </a:p>
        </p:txBody>
      </p:sp>
      <p:sp>
        <p:nvSpPr>
          <p:cNvPr id="58373" name="Rectangle 6">
            <a:extLst>
              <a:ext uri="{FF2B5EF4-FFF2-40B4-BE49-F238E27FC236}">
                <a16:creationId xmlns:a16="http://schemas.microsoft.com/office/drawing/2014/main" id="{BB58921A-BF93-4FEE-B594-1BDDD70CA1C6}"/>
              </a:ext>
            </a:extLst>
          </p:cNvPr>
          <p:cNvSpPr>
            <a:spLocks noChangeArrowheads="1"/>
          </p:cNvSpPr>
          <p:nvPr/>
        </p:nvSpPr>
        <p:spPr bwMode="auto">
          <a:xfrm>
            <a:off x="2160589" y="1266826"/>
            <a:ext cx="7223125" cy="452596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8374" name="Line 7">
            <a:extLst>
              <a:ext uri="{FF2B5EF4-FFF2-40B4-BE49-F238E27FC236}">
                <a16:creationId xmlns:a16="http://schemas.microsoft.com/office/drawing/2014/main" id="{88D547C7-BEE6-4BE8-88A3-2AAA12617F64}"/>
              </a:ext>
            </a:extLst>
          </p:cNvPr>
          <p:cNvSpPr>
            <a:spLocks noChangeShapeType="1"/>
          </p:cNvSpPr>
          <p:nvPr/>
        </p:nvSpPr>
        <p:spPr bwMode="auto">
          <a:xfrm>
            <a:off x="2149476" y="1873250"/>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8375" name="Line 8">
            <a:extLst>
              <a:ext uri="{FF2B5EF4-FFF2-40B4-BE49-F238E27FC236}">
                <a16:creationId xmlns:a16="http://schemas.microsoft.com/office/drawing/2014/main" id="{3B61A20D-12B3-4F39-AC0E-2AA559909261}"/>
              </a:ext>
            </a:extLst>
          </p:cNvPr>
          <p:cNvSpPr>
            <a:spLocks noChangeShapeType="1"/>
          </p:cNvSpPr>
          <p:nvPr/>
        </p:nvSpPr>
        <p:spPr bwMode="auto">
          <a:xfrm>
            <a:off x="2176464" y="2928938"/>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8376" name="Line 9">
            <a:extLst>
              <a:ext uri="{FF2B5EF4-FFF2-40B4-BE49-F238E27FC236}">
                <a16:creationId xmlns:a16="http://schemas.microsoft.com/office/drawing/2014/main" id="{C93458EF-BBA3-4479-A138-3598484D9B5A}"/>
              </a:ext>
            </a:extLst>
          </p:cNvPr>
          <p:cNvSpPr>
            <a:spLocks noChangeShapeType="1"/>
          </p:cNvSpPr>
          <p:nvPr/>
        </p:nvSpPr>
        <p:spPr bwMode="auto">
          <a:xfrm>
            <a:off x="2170114" y="4051300"/>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8377" name="Line 10">
            <a:extLst>
              <a:ext uri="{FF2B5EF4-FFF2-40B4-BE49-F238E27FC236}">
                <a16:creationId xmlns:a16="http://schemas.microsoft.com/office/drawing/2014/main" id="{5771826B-5CEA-40E9-ACB9-6E8E78AD5E62}"/>
              </a:ext>
            </a:extLst>
          </p:cNvPr>
          <p:cNvSpPr>
            <a:spLocks noChangeShapeType="1"/>
          </p:cNvSpPr>
          <p:nvPr/>
        </p:nvSpPr>
        <p:spPr bwMode="auto">
          <a:xfrm>
            <a:off x="2163764" y="5173663"/>
            <a:ext cx="7223125"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8378" name="Line 11">
            <a:extLst>
              <a:ext uri="{FF2B5EF4-FFF2-40B4-BE49-F238E27FC236}">
                <a16:creationId xmlns:a16="http://schemas.microsoft.com/office/drawing/2014/main" id="{780D539C-533E-4B84-AA6E-E8C511446761}"/>
              </a:ext>
            </a:extLst>
          </p:cNvPr>
          <p:cNvSpPr>
            <a:spLocks noChangeShapeType="1"/>
          </p:cNvSpPr>
          <p:nvPr/>
        </p:nvSpPr>
        <p:spPr bwMode="auto">
          <a:xfrm>
            <a:off x="7453313" y="1277938"/>
            <a:ext cx="0" cy="451485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8379" name="Text Box 12">
            <a:extLst>
              <a:ext uri="{FF2B5EF4-FFF2-40B4-BE49-F238E27FC236}">
                <a16:creationId xmlns:a16="http://schemas.microsoft.com/office/drawing/2014/main" id="{93904CB2-7282-46C5-8E28-A681ABC6DC85}"/>
              </a:ext>
            </a:extLst>
          </p:cNvPr>
          <p:cNvSpPr txBox="1">
            <a:spLocks noChangeArrowheads="1"/>
          </p:cNvSpPr>
          <p:nvPr/>
        </p:nvSpPr>
        <p:spPr bwMode="auto">
          <a:xfrm>
            <a:off x="2089151" y="6007101"/>
            <a:ext cx="72302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i="1">
                <a:solidFill>
                  <a:srgbClr val="CC0000"/>
                </a:solidFill>
                <a:latin typeface="Gill Sans MT" panose="020B0502020104020203" pitchFamily="34" charset="0"/>
              </a:rPr>
              <a:t>Q:</a:t>
            </a:r>
            <a:r>
              <a:rPr lang="en-US" altLang="en-US">
                <a:latin typeface="Gill Sans MT" panose="020B0502020104020203" pitchFamily="34" charset="0"/>
              </a:rPr>
              <a:t> but what happens if ranges don</a:t>
            </a:r>
            <a:r>
              <a:rPr lang="ja-JP" altLang="en-US">
                <a:latin typeface="Gill Sans MT" panose="020B0502020104020203" pitchFamily="34" charset="0"/>
              </a:rPr>
              <a:t>’</a:t>
            </a:r>
            <a:r>
              <a:rPr lang="en-US" altLang="ja-JP">
                <a:latin typeface="Gill Sans MT" panose="020B0502020104020203" pitchFamily="34" charset="0"/>
              </a:rPr>
              <a:t>t divide up so nicely? </a:t>
            </a:r>
            <a:endParaRPr lang="en-US" altLang="en-US">
              <a:latin typeface="Gill Sans MT" panose="020B0502020104020203" pitchFamily="34" charset="0"/>
            </a:endParaRPr>
          </a:p>
        </p:txBody>
      </p:sp>
      <p:pic>
        <p:nvPicPr>
          <p:cNvPr id="58380" name="Picture 16" descr="underline_base">
            <a:extLst>
              <a:ext uri="{FF2B5EF4-FFF2-40B4-BE49-F238E27FC236}">
                <a16:creationId xmlns:a16="http://schemas.microsoft.com/office/drawing/2014/main" id="{B07CF5FC-0E99-4AE3-8A05-77DA5EB7194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8" y="771525"/>
            <a:ext cx="5942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6" name="Rectangle 17">
            <a:extLst>
              <a:ext uri="{FF2B5EF4-FFF2-40B4-BE49-F238E27FC236}">
                <a16:creationId xmlns:a16="http://schemas.microsoft.com/office/drawing/2014/main" id="{33AFBC3B-580C-4B62-BAD9-28325109C2B1}"/>
              </a:ext>
            </a:extLst>
          </p:cNvPr>
          <p:cNvSpPr>
            <a:spLocks noGrp="1" noChangeArrowheads="1"/>
          </p:cNvSpPr>
          <p:nvPr>
            <p:ph type="title"/>
          </p:nvPr>
        </p:nvSpPr>
        <p:spPr>
          <a:xfrm>
            <a:off x="2057401" y="107950"/>
            <a:ext cx="6378575" cy="863600"/>
          </a:xfrm>
        </p:spPr>
        <p:txBody>
          <a:bodyPr/>
          <a:lstStyle/>
          <a:p>
            <a:pPr>
              <a:defRPr/>
            </a:pPr>
            <a:r>
              <a:rPr lang="en-US" sz="4000">
                <a:ea typeface="ＭＳ Ｐゴシック" charset="0"/>
              </a:rPr>
              <a:t>Datagram forwarding  table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Footer Placeholder 4">
            <a:extLst>
              <a:ext uri="{FF2B5EF4-FFF2-40B4-BE49-F238E27FC236}">
                <a16:creationId xmlns:a16="http://schemas.microsoft.com/office/drawing/2014/main" id="{5BE5BAEF-F28B-4399-B14C-B951355B94C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59394" name="Slide Number Placeholder 5">
            <a:extLst>
              <a:ext uri="{FF2B5EF4-FFF2-40B4-BE49-F238E27FC236}">
                <a16:creationId xmlns:a16="http://schemas.microsoft.com/office/drawing/2014/main" id="{EA9A3B7C-5DB6-4A7F-A740-5DB42F16CD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6DBC937D-8525-44E6-919A-EB4E10C78FE0}" type="slidenum">
              <a:rPr lang="en-US" altLang="en-US" sz="1200">
                <a:latin typeface="Tahoma" panose="020B0604030504040204" pitchFamily="34" charset="0"/>
              </a:rPr>
              <a:pPr/>
              <a:t>23</a:t>
            </a:fld>
            <a:endParaRPr lang="en-US" altLang="en-US" sz="1200">
              <a:latin typeface="Tahoma" panose="020B0604030504040204" pitchFamily="34" charset="0"/>
            </a:endParaRPr>
          </a:p>
        </p:txBody>
      </p:sp>
      <p:pic>
        <p:nvPicPr>
          <p:cNvPr id="59395" name="Picture 32" descr="underline_base">
            <a:extLst>
              <a:ext uri="{FF2B5EF4-FFF2-40B4-BE49-F238E27FC236}">
                <a16:creationId xmlns:a16="http://schemas.microsoft.com/office/drawing/2014/main" id="{049EC9D5-FDDE-410D-AB93-7B51D5E4F5C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076" y="777875"/>
            <a:ext cx="54848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20">
            <a:extLst>
              <a:ext uri="{FF2B5EF4-FFF2-40B4-BE49-F238E27FC236}">
                <a16:creationId xmlns:a16="http://schemas.microsoft.com/office/drawing/2014/main" id="{9C9B04F8-F2A4-422E-863E-5EC6F7BCEA99}"/>
              </a:ext>
            </a:extLst>
          </p:cNvPr>
          <p:cNvSpPr>
            <a:spLocks noChangeArrowheads="1"/>
          </p:cNvSpPr>
          <p:nvPr/>
        </p:nvSpPr>
        <p:spPr bwMode="auto">
          <a:xfrm>
            <a:off x="1958975" y="1335088"/>
            <a:ext cx="8001000" cy="1371600"/>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9397" name="Rectangle 18">
            <a:extLst>
              <a:ext uri="{FF2B5EF4-FFF2-40B4-BE49-F238E27FC236}">
                <a16:creationId xmlns:a16="http://schemas.microsoft.com/office/drawing/2014/main" id="{55C41484-F772-4680-904A-CA9C2E918A16}"/>
              </a:ext>
            </a:extLst>
          </p:cNvPr>
          <p:cNvSpPr>
            <a:spLocks noChangeArrowheads="1"/>
          </p:cNvSpPr>
          <p:nvPr/>
        </p:nvSpPr>
        <p:spPr bwMode="auto">
          <a:xfrm>
            <a:off x="5800726" y="5673726"/>
            <a:ext cx="1636713" cy="269875"/>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9398" name="Rectangle 17">
            <a:extLst>
              <a:ext uri="{FF2B5EF4-FFF2-40B4-BE49-F238E27FC236}">
                <a16:creationId xmlns:a16="http://schemas.microsoft.com/office/drawing/2014/main" id="{6051470E-968A-46A6-80CC-D86A89B1BF71}"/>
              </a:ext>
            </a:extLst>
          </p:cNvPr>
          <p:cNvSpPr>
            <a:spLocks noChangeArrowheads="1"/>
          </p:cNvSpPr>
          <p:nvPr/>
        </p:nvSpPr>
        <p:spPr bwMode="auto">
          <a:xfrm>
            <a:off x="5807076" y="6069014"/>
            <a:ext cx="1636713" cy="269875"/>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9464" name="Rectangle 2">
            <a:extLst>
              <a:ext uri="{FF2B5EF4-FFF2-40B4-BE49-F238E27FC236}">
                <a16:creationId xmlns:a16="http://schemas.microsoft.com/office/drawing/2014/main" id="{0A75E880-EFF5-43A1-A2FD-7CC5560639B4}"/>
              </a:ext>
            </a:extLst>
          </p:cNvPr>
          <p:cNvSpPr>
            <a:spLocks noGrp="1" noChangeArrowheads="1"/>
          </p:cNvSpPr>
          <p:nvPr>
            <p:ph type="title"/>
          </p:nvPr>
        </p:nvSpPr>
        <p:spPr>
          <a:xfrm>
            <a:off x="1879600" y="95250"/>
            <a:ext cx="7772400" cy="909638"/>
          </a:xfrm>
        </p:spPr>
        <p:txBody>
          <a:bodyPr/>
          <a:lstStyle/>
          <a:p>
            <a:pPr>
              <a:defRPr/>
            </a:pPr>
            <a:r>
              <a:rPr lang="en-US">
                <a:ea typeface="ＭＳ Ｐゴシック" charset="0"/>
                <a:cs typeface="+mj-cs"/>
              </a:rPr>
              <a:t>Longest prefix matching</a:t>
            </a:r>
          </a:p>
        </p:txBody>
      </p:sp>
      <p:sp>
        <p:nvSpPr>
          <p:cNvPr id="59400" name="Rectangle 5">
            <a:extLst>
              <a:ext uri="{FF2B5EF4-FFF2-40B4-BE49-F238E27FC236}">
                <a16:creationId xmlns:a16="http://schemas.microsoft.com/office/drawing/2014/main" id="{94E17EFF-7170-41E8-8DAD-DC2FB2045A99}"/>
              </a:ext>
            </a:extLst>
          </p:cNvPr>
          <p:cNvSpPr>
            <a:spLocks noChangeArrowheads="1"/>
          </p:cNvSpPr>
          <p:nvPr/>
        </p:nvSpPr>
        <p:spPr bwMode="auto">
          <a:xfrm>
            <a:off x="2589214" y="2989264"/>
            <a:ext cx="5235575"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a:lnSpc>
                <a:spcPct val="150000"/>
              </a:lnSpc>
            </a:pPr>
            <a:r>
              <a:rPr lang="en-US" altLang="en-US" sz="1800">
                <a:cs typeface="Times New Roman" panose="02020603050405020304" pitchFamily="18" charset="0"/>
              </a:rPr>
              <a:t>Destination Address Range                        </a:t>
            </a:r>
          </a:p>
          <a:p>
            <a:pPr algn="just">
              <a:lnSpc>
                <a:spcPct val="150000"/>
              </a:lnSpc>
            </a:pPr>
            <a:r>
              <a:rPr lang="en-US" altLang="en-US" sz="1800">
                <a:latin typeface="Courier New" panose="02070309020205020404" pitchFamily="49" charset="0"/>
                <a:cs typeface="Times New Roman" panose="02020603050405020304" pitchFamily="18" charset="0"/>
              </a:rPr>
              <a:t>11001000 00010111 00010*** ********* </a:t>
            </a:r>
            <a:endParaRPr lang="en-US" altLang="en-US" sz="2000">
              <a:latin typeface="Courier New" panose="02070309020205020404" pitchFamily="49" charset="0"/>
            </a:endParaRPr>
          </a:p>
          <a:p>
            <a:pPr algn="just">
              <a:lnSpc>
                <a:spcPct val="150000"/>
              </a:lnSpc>
            </a:pPr>
            <a:r>
              <a:rPr lang="en-US" altLang="en-US" sz="1800">
                <a:latin typeface="Courier New" panose="02070309020205020404" pitchFamily="49" charset="0"/>
                <a:cs typeface="Times New Roman" panose="02020603050405020304" pitchFamily="18" charset="0"/>
              </a:rPr>
              <a:t>11001000 00010111 00011000 *********</a:t>
            </a:r>
            <a:endParaRPr lang="en-US" altLang="en-US" sz="2000">
              <a:latin typeface="Courier New" panose="02070309020205020404" pitchFamily="49" charset="0"/>
            </a:endParaRPr>
          </a:p>
          <a:p>
            <a:pPr algn="just">
              <a:lnSpc>
                <a:spcPct val="150000"/>
              </a:lnSpc>
            </a:pPr>
            <a:r>
              <a:rPr lang="en-US" altLang="en-US" sz="1800">
                <a:latin typeface="Courier New" panose="02070309020205020404" pitchFamily="49" charset="0"/>
                <a:cs typeface="Times New Roman" panose="02020603050405020304" pitchFamily="18" charset="0"/>
              </a:rPr>
              <a:t>11001000 00010111 00011*** *********</a:t>
            </a:r>
            <a:endParaRPr lang="en-US" altLang="en-US" sz="2000">
              <a:latin typeface="Comic Sans MS" panose="030F0702030302020204" pitchFamily="66" charset="0"/>
            </a:endParaRPr>
          </a:p>
          <a:p>
            <a:pPr algn="just">
              <a:lnSpc>
                <a:spcPct val="150000"/>
              </a:lnSpc>
            </a:pPr>
            <a:r>
              <a:rPr lang="en-US" altLang="en-US" sz="1800">
                <a:cs typeface="Times New Roman" panose="02020603050405020304" pitchFamily="18" charset="0"/>
              </a:rPr>
              <a:t>otherwise  </a:t>
            </a:r>
            <a:r>
              <a:rPr lang="en-US" altLang="en-US" sz="1800">
                <a:latin typeface="Times" panose="02020603050405020304" pitchFamily="18" charset="0"/>
                <a:cs typeface="Times New Roman" panose="02020603050405020304" pitchFamily="18" charset="0"/>
              </a:rPr>
              <a:t>           </a:t>
            </a:r>
          </a:p>
        </p:txBody>
      </p:sp>
      <p:sp>
        <p:nvSpPr>
          <p:cNvPr id="59401" name="Rectangle 7">
            <a:extLst>
              <a:ext uri="{FF2B5EF4-FFF2-40B4-BE49-F238E27FC236}">
                <a16:creationId xmlns:a16="http://schemas.microsoft.com/office/drawing/2014/main" id="{E0F96C03-BD14-4A21-9417-73EBD834433D}"/>
              </a:ext>
            </a:extLst>
          </p:cNvPr>
          <p:cNvSpPr>
            <a:spLocks noChangeArrowheads="1"/>
          </p:cNvSpPr>
          <p:nvPr/>
        </p:nvSpPr>
        <p:spPr bwMode="auto">
          <a:xfrm>
            <a:off x="2482851" y="6026151"/>
            <a:ext cx="514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DA: 11001000  00010111  00011000  10101010</a:t>
            </a:r>
            <a:r>
              <a:rPr lang="en-US" altLang="en-US" sz="1800">
                <a:latin typeface="Comic Sans MS" panose="030F0702030302020204" pitchFamily="66" charset="0"/>
              </a:rPr>
              <a:t> </a:t>
            </a:r>
          </a:p>
        </p:txBody>
      </p:sp>
      <p:sp>
        <p:nvSpPr>
          <p:cNvPr id="59402" name="Text Box 8">
            <a:extLst>
              <a:ext uri="{FF2B5EF4-FFF2-40B4-BE49-F238E27FC236}">
                <a16:creationId xmlns:a16="http://schemas.microsoft.com/office/drawing/2014/main" id="{85073C5D-31A9-4AB3-8B34-DFB65FC43AA8}"/>
              </a:ext>
            </a:extLst>
          </p:cNvPr>
          <p:cNvSpPr txBox="1">
            <a:spLocks noChangeArrowheads="1"/>
          </p:cNvSpPr>
          <p:nvPr/>
        </p:nvSpPr>
        <p:spPr bwMode="auto">
          <a:xfrm>
            <a:off x="1804989" y="5272089"/>
            <a:ext cx="1341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000099"/>
                </a:solidFill>
              </a:rPr>
              <a:t>examples:</a:t>
            </a:r>
          </a:p>
        </p:txBody>
      </p:sp>
      <p:sp>
        <p:nvSpPr>
          <p:cNvPr id="59403" name="Text Box 9">
            <a:extLst>
              <a:ext uri="{FF2B5EF4-FFF2-40B4-BE49-F238E27FC236}">
                <a16:creationId xmlns:a16="http://schemas.microsoft.com/office/drawing/2014/main" id="{0194FE21-5615-4892-95A6-47B9A62A120B}"/>
              </a:ext>
            </a:extLst>
          </p:cNvPr>
          <p:cNvSpPr txBox="1">
            <a:spLocks noChangeArrowheads="1"/>
          </p:cNvSpPr>
          <p:nvPr/>
        </p:nvSpPr>
        <p:spPr bwMode="auto">
          <a:xfrm>
            <a:off x="2468563" y="5641976"/>
            <a:ext cx="513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DA: 11001000  00010111  00010110  10100001 </a:t>
            </a:r>
          </a:p>
        </p:txBody>
      </p:sp>
      <p:sp>
        <p:nvSpPr>
          <p:cNvPr id="59404" name="Text Box 15">
            <a:extLst>
              <a:ext uri="{FF2B5EF4-FFF2-40B4-BE49-F238E27FC236}">
                <a16:creationId xmlns:a16="http://schemas.microsoft.com/office/drawing/2014/main" id="{74CB1525-6355-4C5C-AF71-797EDED23730}"/>
              </a:ext>
            </a:extLst>
          </p:cNvPr>
          <p:cNvSpPr txBox="1">
            <a:spLocks noChangeArrowheads="1"/>
          </p:cNvSpPr>
          <p:nvPr/>
        </p:nvSpPr>
        <p:spPr bwMode="auto">
          <a:xfrm>
            <a:off x="7786688" y="5640389"/>
            <a:ext cx="183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CC0000"/>
                </a:solidFill>
                <a:latin typeface="Gill Sans MT" panose="020B0502020104020203" pitchFamily="34" charset="0"/>
              </a:rPr>
              <a:t>which interface?</a:t>
            </a:r>
          </a:p>
        </p:txBody>
      </p:sp>
      <p:sp>
        <p:nvSpPr>
          <p:cNvPr id="59405" name="Text Box 16">
            <a:extLst>
              <a:ext uri="{FF2B5EF4-FFF2-40B4-BE49-F238E27FC236}">
                <a16:creationId xmlns:a16="http://schemas.microsoft.com/office/drawing/2014/main" id="{87BFC704-012D-4BC6-B53A-9B452AB64089}"/>
              </a:ext>
            </a:extLst>
          </p:cNvPr>
          <p:cNvSpPr txBox="1">
            <a:spLocks noChangeArrowheads="1"/>
          </p:cNvSpPr>
          <p:nvPr/>
        </p:nvSpPr>
        <p:spPr bwMode="auto">
          <a:xfrm>
            <a:off x="7834313" y="5991226"/>
            <a:ext cx="1835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solidFill>
                  <a:srgbClr val="CC0000"/>
                </a:solidFill>
                <a:latin typeface="Gill Sans MT" panose="020B0502020104020203" pitchFamily="34" charset="0"/>
              </a:rPr>
              <a:t>which interface?</a:t>
            </a:r>
          </a:p>
        </p:txBody>
      </p:sp>
      <p:sp>
        <p:nvSpPr>
          <p:cNvPr id="59406" name="Text Box 19">
            <a:extLst>
              <a:ext uri="{FF2B5EF4-FFF2-40B4-BE49-F238E27FC236}">
                <a16:creationId xmlns:a16="http://schemas.microsoft.com/office/drawing/2014/main" id="{D6ADA043-1108-4796-AFFD-E92234799CFD}"/>
              </a:ext>
            </a:extLst>
          </p:cNvPr>
          <p:cNvSpPr txBox="1">
            <a:spLocks noChangeArrowheads="1"/>
          </p:cNvSpPr>
          <p:nvPr/>
        </p:nvSpPr>
        <p:spPr bwMode="auto">
          <a:xfrm>
            <a:off x="2095500" y="1490663"/>
            <a:ext cx="7799388"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0000"/>
              </a:lnSpc>
            </a:pPr>
            <a:r>
              <a:rPr lang="en-US" altLang="en-US" sz="2800">
                <a:latin typeface="Gill Sans MT" panose="020B0502020104020203" pitchFamily="34" charset="0"/>
              </a:rPr>
              <a:t>when looking for forwarding table entry for given destination address, use </a:t>
            </a:r>
            <a:r>
              <a:rPr lang="en-US" altLang="en-US" sz="2800" i="1">
                <a:solidFill>
                  <a:srgbClr val="000099"/>
                </a:solidFill>
                <a:latin typeface="Gill Sans MT" panose="020B0502020104020203" pitchFamily="34" charset="0"/>
              </a:rPr>
              <a:t>longest</a:t>
            </a:r>
            <a:r>
              <a:rPr lang="en-US" altLang="en-US" sz="2800">
                <a:latin typeface="Gill Sans MT" panose="020B0502020104020203" pitchFamily="34" charset="0"/>
              </a:rPr>
              <a:t> address prefix that matches destination address.</a:t>
            </a:r>
          </a:p>
        </p:txBody>
      </p:sp>
      <p:sp>
        <p:nvSpPr>
          <p:cNvPr id="59407" name="Text Box 22">
            <a:extLst>
              <a:ext uri="{FF2B5EF4-FFF2-40B4-BE49-F238E27FC236}">
                <a16:creationId xmlns:a16="http://schemas.microsoft.com/office/drawing/2014/main" id="{95495ADB-DD95-4130-9BBD-FB9847D67ADC}"/>
              </a:ext>
            </a:extLst>
          </p:cNvPr>
          <p:cNvSpPr txBox="1">
            <a:spLocks noChangeArrowheads="1"/>
          </p:cNvSpPr>
          <p:nvPr/>
        </p:nvSpPr>
        <p:spPr bwMode="auto">
          <a:xfrm>
            <a:off x="2082800" y="1036638"/>
            <a:ext cx="3282950" cy="519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i="1">
                <a:solidFill>
                  <a:srgbClr val="CC0000"/>
                </a:solidFill>
                <a:latin typeface="Gill Sans MT" panose="020B0502020104020203" pitchFamily="34" charset="0"/>
              </a:rPr>
              <a:t>longest prefix matching</a:t>
            </a:r>
          </a:p>
        </p:txBody>
      </p:sp>
      <p:sp>
        <p:nvSpPr>
          <p:cNvPr id="59408" name="Rectangle 24">
            <a:extLst>
              <a:ext uri="{FF2B5EF4-FFF2-40B4-BE49-F238E27FC236}">
                <a16:creationId xmlns:a16="http://schemas.microsoft.com/office/drawing/2014/main" id="{CD75ADE8-4E8F-41E9-9745-0BC459292687}"/>
              </a:ext>
            </a:extLst>
          </p:cNvPr>
          <p:cNvSpPr>
            <a:spLocks noChangeArrowheads="1"/>
          </p:cNvSpPr>
          <p:nvPr/>
        </p:nvSpPr>
        <p:spPr bwMode="auto">
          <a:xfrm>
            <a:off x="2516188" y="3032126"/>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59409" name="Line 25">
            <a:extLst>
              <a:ext uri="{FF2B5EF4-FFF2-40B4-BE49-F238E27FC236}">
                <a16:creationId xmlns:a16="http://schemas.microsoft.com/office/drawing/2014/main" id="{1FFCB488-4B52-454F-A585-5F95870910D4}"/>
              </a:ext>
            </a:extLst>
          </p:cNvPr>
          <p:cNvSpPr>
            <a:spLocks noChangeShapeType="1"/>
          </p:cNvSpPr>
          <p:nvPr/>
        </p:nvSpPr>
        <p:spPr bwMode="auto">
          <a:xfrm>
            <a:off x="2516188" y="3457575"/>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9410" name="Line 26">
            <a:extLst>
              <a:ext uri="{FF2B5EF4-FFF2-40B4-BE49-F238E27FC236}">
                <a16:creationId xmlns:a16="http://schemas.microsoft.com/office/drawing/2014/main" id="{D315B17F-7216-4E0A-AB8A-F86F9F889633}"/>
              </a:ext>
            </a:extLst>
          </p:cNvPr>
          <p:cNvSpPr>
            <a:spLocks noChangeShapeType="1"/>
          </p:cNvSpPr>
          <p:nvPr/>
        </p:nvSpPr>
        <p:spPr bwMode="auto">
          <a:xfrm>
            <a:off x="2546350" y="3887788"/>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9411" name="Line 27">
            <a:extLst>
              <a:ext uri="{FF2B5EF4-FFF2-40B4-BE49-F238E27FC236}">
                <a16:creationId xmlns:a16="http://schemas.microsoft.com/office/drawing/2014/main" id="{D376DBED-1A2A-4C04-B98B-251BB27C807C}"/>
              </a:ext>
            </a:extLst>
          </p:cNvPr>
          <p:cNvSpPr>
            <a:spLocks noChangeShapeType="1"/>
          </p:cNvSpPr>
          <p:nvPr/>
        </p:nvSpPr>
        <p:spPr bwMode="auto">
          <a:xfrm>
            <a:off x="2520950" y="4306888"/>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9412" name="Line 28">
            <a:extLst>
              <a:ext uri="{FF2B5EF4-FFF2-40B4-BE49-F238E27FC236}">
                <a16:creationId xmlns:a16="http://schemas.microsoft.com/office/drawing/2014/main" id="{29323968-D2BF-4489-9370-9BC3DEA00034}"/>
              </a:ext>
            </a:extLst>
          </p:cNvPr>
          <p:cNvSpPr>
            <a:spLocks noChangeShapeType="1"/>
          </p:cNvSpPr>
          <p:nvPr/>
        </p:nvSpPr>
        <p:spPr bwMode="auto">
          <a:xfrm>
            <a:off x="2517775" y="4737100"/>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9413" name="Line 29">
            <a:extLst>
              <a:ext uri="{FF2B5EF4-FFF2-40B4-BE49-F238E27FC236}">
                <a16:creationId xmlns:a16="http://schemas.microsoft.com/office/drawing/2014/main" id="{7033475B-3924-4014-BEB2-778D9C83A6C7}"/>
              </a:ext>
            </a:extLst>
          </p:cNvPr>
          <p:cNvSpPr>
            <a:spLocks noChangeShapeType="1"/>
          </p:cNvSpPr>
          <p:nvPr/>
        </p:nvSpPr>
        <p:spPr bwMode="auto">
          <a:xfrm>
            <a:off x="7700963" y="3022601"/>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9414" name="Text Box 30">
            <a:extLst>
              <a:ext uri="{FF2B5EF4-FFF2-40B4-BE49-F238E27FC236}">
                <a16:creationId xmlns:a16="http://schemas.microsoft.com/office/drawing/2014/main" id="{04B90436-CE93-46FF-819F-A13B394B81C5}"/>
              </a:ext>
            </a:extLst>
          </p:cNvPr>
          <p:cNvSpPr txBox="1">
            <a:spLocks noChangeArrowheads="1"/>
          </p:cNvSpPr>
          <p:nvPr/>
        </p:nvSpPr>
        <p:spPr bwMode="auto">
          <a:xfrm>
            <a:off x="7999413" y="2965451"/>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150000"/>
              </a:lnSpc>
            </a:pPr>
            <a:r>
              <a:rPr lang="en-US" altLang="en-US" sz="1800"/>
              <a:t>Link interface</a:t>
            </a:r>
          </a:p>
          <a:p>
            <a:pPr>
              <a:lnSpc>
                <a:spcPct val="150000"/>
              </a:lnSpc>
            </a:pPr>
            <a:r>
              <a:rPr lang="en-US" altLang="en-US" sz="1800"/>
              <a:t>0</a:t>
            </a:r>
          </a:p>
          <a:p>
            <a:pPr>
              <a:lnSpc>
                <a:spcPct val="150000"/>
              </a:lnSpc>
            </a:pPr>
            <a:r>
              <a:rPr lang="en-US" altLang="en-US" sz="1800"/>
              <a:t>1</a:t>
            </a:r>
          </a:p>
          <a:p>
            <a:pPr>
              <a:lnSpc>
                <a:spcPct val="150000"/>
              </a:lnSpc>
            </a:pPr>
            <a:r>
              <a:rPr lang="en-US" altLang="en-US" sz="1800"/>
              <a:t>2</a:t>
            </a:r>
          </a:p>
          <a:p>
            <a:pPr>
              <a:lnSpc>
                <a:spcPct val="150000"/>
              </a:lnSpc>
            </a:pPr>
            <a:r>
              <a:rPr lang="en-US" altLang="en-US" sz="1800"/>
              <a:t>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oter Placeholder 5">
            <a:extLst>
              <a:ext uri="{FF2B5EF4-FFF2-40B4-BE49-F238E27FC236}">
                <a16:creationId xmlns:a16="http://schemas.microsoft.com/office/drawing/2014/main" id="{C7DDDFBC-6CDB-4EA4-9BFD-6E7AD9B5A78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60418" name="Slide Number Placeholder 6">
            <a:extLst>
              <a:ext uri="{FF2B5EF4-FFF2-40B4-BE49-F238E27FC236}">
                <a16:creationId xmlns:a16="http://schemas.microsoft.com/office/drawing/2014/main" id="{DB71ADFD-C3A1-4CE8-83CD-1796A7F77C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9934A6D3-945E-4CC0-9062-795538C3C888}" type="slidenum">
              <a:rPr lang="en-US" altLang="en-US" sz="1200">
                <a:latin typeface="Tahoma" panose="020B0604030504040204" pitchFamily="34" charset="0"/>
              </a:rPr>
              <a:pPr/>
              <a:t>24</a:t>
            </a:fld>
            <a:endParaRPr lang="en-US" altLang="en-US" sz="1200">
              <a:latin typeface="Tahoma" panose="020B0604030504040204" pitchFamily="34" charset="0"/>
            </a:endParaRPr>
          </a:p>
        </p:txBody>
      </p:sp>
      <p:pic>
        <p:nvPicPr>
          <p:cNvPr id="60419" name="Picture 6" descr="underline_base">
            <a:extLst>
              <a:ext uri="{FF2B5EF4-FFF2-40B4-BE49-F238E27FC236}">
                <a16:creationId xmlns:a16="http://schemas.microsoft.com/office/drawing/2014/main" id="{23502E34-7ECE-444E-AD92-B3EE9BDA270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488" y="949325"/>
            <a:ext cx="73136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2">
            <a:extLst>
              <a:ext uri="{FF2B5EF4-FFF2-40B4-BE49-F238E27FC236}">
                <a16:creationId xmlns:a16="http://schemas.microsoft.com/office/drawing/2014/main" id="{F4D9FDBB-C4F4-417E-90ED-82C3FF03151E}"/>
              </a:ext>
            </a:extLst>
          </p:cNvPr>
          <p:cNvSpPr>
            <a:spLocks noGrp="1" noChangeArrowheads="1"/>
          </p:cNvSpPr>
          <p:nvPr>
            <p:ph type="title"/>
          </p:nvPr>
        </p:nvSpPr>
        <p:spPr>
          <a:xfrm>
            <a:off x="1800225" y="139700"/>
            <a:ext cx="8324850" cy="1143000"/>
          </a:xfrm>
        </p:spPr>
        <p:txBody>
          <a:bodyPr/>
          <a:lstStyle/>
          <a:p>
            <a:pPr>
              <a:defRPr/>
            </a:pPr>
            <a:r>
              <a:rPr lang="en-US">
                <a:ea typeface="ＭＳ Ｐゴシック" charset="0"/>
                <a:cs typeface="+mj-cs"/>
              </a:rPr>
              <a:t>Datagram or VC network: why?</a:t>
            </a:r>
          </a:p>
        </p:txBody>
      </p:sp>
      <p:sp>
        <p:nvSpPr>
          <p:cNvPr id="60421" name="Rectangle 3">
            <a:extLst>
              <a:ext uri="{FF2B5EF4-FFF2-40B4-BE49-F238E27FC236}">
                <a16:creationId xmlns:a16="http://schemas.microsoft.com/office/drawing/2014/main" id="{BA47855B-D05B-4FA9-9405-4AA7D40281DB}"/>
              </a:ext>
            </a:extLst>
          </p:cNvPr>
          <p:cNvSpPr>
            <a:spLocks noGrp="1" noChangeArrowheads="1"/>
          </p:cNvSpPr>
          <p:nvPr>
            <p:ph type="body" sz="half" idx="1"/>
          </p:nvPr>
        </p:nvSpPr>
        <p:spPr>
          <a:xfrm>
            <a:off x="2257426" y="1298575"/>
            <a:ext cx="4029075" cy="4648200"/>
          </a:xfrm>
        </p:spPr>
        <p:txBody>
          <a:bodyPr>
            <a:normAutofit lnSpcReduction="10000"/>
          </a:bodyPr>
          <a:lstStyle/>
          <a:p>
            <a:pPr>
              <a:buFont typeface="Wingdings" panose="05000000000000000000" pitchFamily="2" charset="2"/>
              <a:buNone/>
            </a:pPr>
            <a:r>
              <a:rPr lang="en-US" altLang="en-US" i="1">
                <a:solidFill>
                  <a:srgbClr val="CC0000"/>
                </a:solidFill>
              </a:rPr>
              <a:t>Internet (datagram)</a:t>
            </a:r>
          </a:p>
          <a:p>
            <a:r>
              <a:rPr lang="en-US" altLang="en-US" sz="2400"/>
              <a:t>data exchange among computers</a:t>
            </a:r>
          </a:p>
          <a:p>
            <a:pPr lvl="1"/>
            <a:r>
              <a:rPr lang="ja-JP" altLang="en-US" sz="2000"/>
              <a:t>“</a:t>
            </a:r>
            <a:r>
              <a:rPr lang="en-US" altLang="ja-JP" sz="2000"/>
              <a:t>elastic</a:t>
            </a:r>
            <a:r>
              <a:rPr lang="ja-JP" altLang="en-US" sz="2000"/>
              <a:t>”</a:t>
            </a:r>
            <a:r>
              <a:rPr lang="en-US" altLang="ja-JP" sz="2000"/>
              <a:t> service, no strict timing req.</a:t>
            </a:r>
            <a:r>
              <a:rPr lang="en-US" altLang="ja-JP"/>
              <a:t> </a:t>
            </a:r>
          </a:p>
          <a:p>
            <a:r>
              <a:rPr lang="en-US" altLang="en-US" sz="2400"/>
              <a:t>many link types </a:t>
            </a:r>
          </a:p>
          <a:p>
            <a:pPr lvl="1"/>
            <a:r>
              <a:rPr lang="en-US" altLang="en-US" sz="2000"/>
              <a:t>different characteristics</a:t>
            </a:r>
          </a:p>
          <a:p>
            <a:pPr lvl="1"/>
            <a:r>
              <a:rPr lang="en-US" altLang="en-US" sz="2000"/>
              <a:t>uniform service difficult</a:t>
            </a:r>
          </a:p>
          <a:p>
            <a:r>
              <a:rPr lang="ja-JP" altLang="en-US" sz="2400"/>
              <a:t>“</a:t>
            </a:r>
            <a:r>
              <a:rPr lang="en-US" altLang="ja-JP" sz="2400"/>
              <a:t>smart</a:t>
            </a:r>
            <a:r>
              <a:rPr lang="ja-JP" altLang="en-US" sz="2400"/>
              <a:t>”</a:t>
            </a:r>
            <a:r>
              <a:rPr lang="en-US" altLang="ja-JP" sz="2400"/>
              <a:t> end systems (computers)</a:t>
            </a:r>
          </a:p>
          <a:p>
            <a:pPr lvl="1"/>
            <a:r>
              <a:rPr lang="en-US" altLang="en-US" sz="2000"/>
              <a:t>can adapt, perform control, error recovery</a:t>
            </a:r>
          </a:p>
          <a:p>
            <a:pPr lvl="1"/>
            <a:r>
              <a:rPr lang="en-US" altLang="en-US" sz="2000" b="1" i="1">
                <a:solidFill>
                  <a:srgbClr val="CC0000"/>
                </a:solidFill>
              </a:rPr>
              <a:t>simple inside network, complexity at </a:t>
            </a:r>
            <a:r>
              <a:rPr lang="ja-JP" altLang="en-US" sz="2000" b="1" i="1">
                <a:solidFill>
                  <a:srgbClr val="CC0000"/>
                </a:solidFill>
              </a:rPr>
              <a:t>“</a:t>
            </a:r>
            <a:r>
              <a:rPr lang="en-US" altLang="ja-JP" sz="2000" b="1" i="1">
                <a:solidFill>
                  <a:srgbClr val="CC0000"/>
                </a:solidFill>
              </a:rPr>
              <a:t>edge</a:t>
            </a:r>
            <a:r>
              <a:rPr lang="ja-JP" altLang="en-US" sz="2000" b="1" i="1">
                <a:solidFill>
                  <a:srgbClr val="CC0000"/>
                </a:solidFill>
              </a:rPr>
              <a:t>”</a:t>
            </a:r>
            <a:endParaRPr lang="en-US" altLang="ja-JP" sz="2000" b="1" i="1">
              <a:solidFill>
                <a:srgbClr val="CC0000"/>
              </a:solidFill>
            </a:endParaRPr>
          </a:p>
          <a:p>
            <a:endParaRPr lang="en-US" altLang="en-US" sz="2400" b="1" i="1">
              <a:solidFill>
                <a:srgbClr val="CC0000"/>
              </a:solidFill>
            </a:endParaRPr>
          </a:p>
        </p:txBody>
      </p:sp>
      <p:sp>
        <p:nvSpPr>
          <p:cNvPr id="60422" name="Rectangle 4">
            <a:extLst>
              <a:ext uri="{FF2B5EF4-FFF2-40B4-BE49-F238E27FC236}">
                <a16:creationId xmlns:a16="http://schemas.microsoft.com/office/drawing/2014/main" id="{C4087C7D-B055-4DBB-B3FE-D79C11C3F4E7}"/>
              </a:ext>
            </a:extLst>
          </p:cNvPr>
          <p:cNvSpPr>
            <a:spLocks noGrp="1" noChangeArrowheads="1"/>
          </p:cNvSpPr>
          <p:nvPr>
            <p:ph type="body" sz="half" idx="2"/>
          </p:nvPr>
        </p:nvSpPr>
        <p:spPr>
          <a:xfrm>
            <a:off x="6386513" y="1330325"/>
            <a:ext cx="3810000" cy="4648200"/>
          </a:xfrm>
        </p:spPr>
        <p:txBody>
          <a:bodyPr/>
          <a:lstStyle/>
          <a:p>
            <a:pPr>
              <a:lnSpc>
                <a:spcPct val="75000"/>
              </a:lnSpc>
              <a:buFont typeface="Wingdings" panose="05000000000000000000" pitchFamily="2" charset="2"/>
              <a:buNone/>
            </a:pPr>
            <a:r>
              <a:rPr lang="en-US" altLang="en-US" i="1" dirty="0">
                <a:solidFill>
                  <a:srgbClr val="CC0000"/>
                </a:solidFill>
              </a:rPr>
              <a:t>ATM (VC)</a:t>
            </a:r>
          </a:p>
          <a:p>
            <a:pPr>
              <a:lnSpc>
                <a:spcPct val="75000"/>
              </a:lnSpc>
            </a:pPr>
            <a:r>
              <a:rPr lang="en-US" altLang="en-US" sz="2400" dirty="0"/>
              <a:t>evolved from telephony</a:t>
            </a:r>
          </a:p>
          <a:p>
            <a:pPr>
              <a:lnSpc>
                <a:spcPct val="75000"/>
              </a:lnSpc>
            </a:pPr>
            <a:r>
              <a:rPr lang="en-US" altLang="en-US" sz="2400" dirty="0"/>
              <a:t>human conversation: </a:t>
            </a:r>
          </a:p>
          <a:p>
            <a:pPr lvl="1">
              <a:lnSpc>
                <a:spcPct val="75000"/>
              </a:lnSpc>
            </a:pPr>
            <a:r>
              <a:rPr lang="en-US" altLang="en-US" sz="2000" dirty="0"/>
              <a:t>strict timing, reliability requirements</a:t>
            </a:r>
          </a:p>
          <a:p>
            <a:pPr lvl="1">
              <a:lnSpc>
                <a:spcPct val="75000"/>
              </a:lnSpc>
            </a:pPr>
            <a:r>
              <a:rPr lang="en-US" altLang="en-US" sz="2000" dirty="0"/>
              <a:t>need for guaranteed service</a:t>
            </a:r>
          </a:p>
          <a:p>
            <a:pPr>
              <a:lnSpc>
                <a:spcPct val="75000"/>
              </a:lnSpc>
            </a:pPr>
            <a:r>
              <a:rPr lang="ja-JP" altLang="en-US" sz="2400" dirty="0"/>
              <a:t>“</a:t>
            </a:r>
            <a:r>
              <a:rPr lang="en-US" altLang="ja-JP" sz="2400" dirty="0"/>
              <a:t>dumb</a:t>
            </a:r>
            <a:r>
              <a:rPr lang="ja-JP" altLang="en-US" sz="2400" dirty="0"/>
              <a:t>”</a:t>
            </a:r>
            <a:r>
              <a:rPr lang="en-US" altLang="ja-JP" sz="2400" dirty="0"/>
              <a:t> end systems</a:t>
            </a:r>
          </a:p>
          <a:p>
            <a:pPr lvl="1">
              <a:lnSpc>
                <a:spcPct val="75000"/>
              </a:lnSpc>
            </a:pPr>
            <a:r>
              <a:rPr lang="en-US" altLang="en-US" sz="2000" dirty="0"/>
              <a:t>telephones</a:t>
            </a:r>
          </a:p>
          <a:p>
            <a:pPr lvl="1">
              <a:lnSpc>
                <a:spcPct val="75000"/>
              </a:lnSpc>
            </a:pPr>
            <a:r>
              <a:rPr lang="en-US" altLang="en-US" sz="2000" b="1" i="1" dirty="0">
                <a:solidFill>
                  <a:srgbClr val="CC0000"/>
                </a:solidFill>
              </a:rPr>
              <a:t>complexity inside network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oter Placeholder 4">
            <a:extLst>
              <a:ext uri="{FF2B5EF4-FFF2-40B4-BE49-F238E27FC236}">
                <a16:creationId xmlns:a16="http://schemas.microsoft.com/office/drawing/2014/main" id="{620D1359-A35A-4C03-9E22-3EA32B6C037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62466" name="Slide Number Placeholder 5">
            <a:extLst>
              <a:ext uri="{FF2B5EF4-FFF2-40B4-BE49-F238E27FC236}">
                <a16:creationId xmlns:a16="http://schemas.microsoft.com/office/drawing/2014/main" id="{B295A1E8-02D1-4D5A-BE9E-A0D5248C28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D4062BE8-A2B4-4DFA-B409-D4792747B99B}" type="slidenum">
              <a:rPr lang="en-US" altLang="en-US" sz="1200">
                <a:latin typeface="Tahoma" panose="020B0604030504040204" pitchFamily="34" charset="0"/>
              </a:rPr>
              <a:pPr/>
              <a:t>25</a:t>
            </a:fld>
            <a:endParaRPr lang="en-US" altLang="en-US" sz="1200">
              <a:latin typeface="Tahoma" panose="020B0604030504040204" pitchFamily="34" charset="0"/>
            </a:endParaRPr>
          </a:p>
        </p:txBody>
      </p:sp>
      <p:sp>
        <p:nvSpPr>
          <p:cNvPr id="62467" name="Rectangle 2">
            <a:extLst>
              <a:ext uri="{FF2B5EF4-FFF2-40B4-BE49-F238E27FC236}">
                <a16:creationId xmlns:a16="http://schemas.microsoft.com/office/drawing/2014/main" id="{2EA4D9F8-EDF6-4F8E-AA6B-FF357122C86B}"/>
              </a:ext>
            </a:extLst>
          </p:cNvPr>
          <p:cNvSpPr>
            <a:spLocks noGrp="1" noChangeArrowheads="1"/>
          </p:cNvSpPr>
          <p:nvPr>
            <p:ph type="title"/>
          </p:nvPr>
        </p:nvSpPr>
        <p:spPr>
          <a:xfrm>
            <a:off x="2209800" y="304800"/>
            <a:ext cx="7772400" cy="609600"/>
          </a:xfrm>
        </p:spPr>
        <p:txBody>
          <a:bodyPr>
            <a:normAutofit fontScale="90000"/>
          </a:bodyPr>
          <a:lstStyle/>
          <a:p>
            <a:r>
              <a:rPr lang="en-US" altLang="en-US" sz="4000"/>
              <a:t>Router architecture overview</a:t>
            </a:r>
            <a:endParaRPr lang="en-US" altLang="en-US"/>
          </a:p>
        </p:txBody>
      </p:sp>
      <p:sp>
        <p:nvSpPr>
          <p:cNvPr id="22533" name="Rectangle 3">
            <a:extLst>
              <a:ext uri="{FF2B5EF4-FFF2-40B4-BE49-F238E27FC236}">
                <a16:creationId xmlns:a16="http://schemas.microsoft.com/office/drawing/2014/main" id="{3B913072-3E27-497A-B3EC-4233D6D70AC1}"/>
              </a:ext>
            </a:extLst>
          </p:cNvPr>
          <p:cNvSpPr>
            <a:spLocks noGrp="1" noChangeArrowheads="1"/>
          </p:cNvSpPr>
          <p:nvPr>
            <p:ph type="body" idx="1"/>
          </p:nvPr>
        </p:nvSpPr>
        <p:spPr>
          <a:xfrm>
            <a:off x="2189163" y="1052513"/>
            <a:ext cx="8126412" cy="914400"/>
          </a:xfrm>
        </p:spPr>
        <p:txBody>
          <a:bodyPr>
            <a:normAutofit fontScale="62500" lnSpcReduction="20000"/>
          </a:bodyPr>
          <a:lstStyle/>
          <a:p>
            <a:pPr>
              <a:buFont typeface="Wingdings" charset="0"/>
              <a:buNone/>
              <a:defRPr/>
            </a:pPr>
            <a:r>
              <a:rPr lang="en-US" dirty="0">
                <a:ea typeface="ＭＳ Ｐゴシック" charset="0"/>
                <a:cs typeface="+mn-cs"/>
              </a:rPr>
              <a:t>two key router functions:</a:t>
            </a:r>
            <a:r>
              <a:rPr lang="en-US" sz="1800" dirty="0">
                <a:ea typeface="ＭＳ Ｐゴシック" charset="0"/>
              </a:rPr>
              <a:t> </a:t>
            </a:r>
          </a:p>
          <a:p>
            <a:pPr>
              <a:buFont typeface="Wingdings" charset="0"/>
              <a:buChar char="v"/>
              <a:defRPr/>
            </a:pPr>
            <a:r>
              <a:rPr lang="en-US" sz="2400" dirty="0">
                <a:ea typeface="ＭＳ Ｐゴシック" charset="0"/>
              </a:rPr>
              <a:t>run routing algorithms/protocol</a:t>
            </a:r>
          </a:p>
          <a:p>
            <a:pPr>
              <a:buFont typeface="Wingdings" charset="0"/>
              <a:buChar char="v"/>
              <a:defRPr/>
            </a:pPr>
            <a:r>
              <a:rPr lang="en-US" sz="2400" i="1" dirty="0">
                <a:ea typeface="ＭＳ Ｐゴシック" charset="0"/>
              </a:rPr>
              <a:t>forwarding </a:t>
            </a:r>
            <a:r>
              <a:rPr lang="en-US" sz="2400" dirty="0">
                <a:ea typeface="ＭＳ Ｐゴシック" charset="0"/>
              </a:rPr>
              <a:t>datagrams from incoming to outgoing link</a:t>
            </a:r>
          </a:p>
        </p:txBody>
      </p:sp>
      <p:grpSp>
        <p:nvGrpSpPr>
          <p:cNvPr id="62469" name="Group 60">
            <a:extLst>
              <a:ext uri="{FF2B5EF4-FFF2-40B4-BE49-F238E27FC236}">
                <a16:creationId xmlns:a16="http://schemas.microsoft.com/office/drawing/2014/main" id="{2992E573-5CAD-4524-A424-04993C0F79C8}"/>
              </a:ext>
            </a:extLst>
          </p:cNvPr>
          <p:cNvGrpSpPr>
            <a:grpSpLocks/>
          </p:cNvGrpSpPr>
          <p:nvPr/>
        </p:nvGrpSpPr>
        <p:grpSpPr bwMode="auto">
          <a:xfrm>
            <a:off x="4311651" y="3646488"/>
            <a:ext cx="1609725" cy="2343150"/>
            <a:chOff x="2418" y="1882"/>
            <a:chExt cx="1014" cy="1476"/>
          </a:xfrm>
        </p:grpSpPr>
        <p:sp>
          <p:nvSpPr>
            <p:cNvPr id="62519" name="Rectangle 45">
              <a:extLst>
                <a:ext uri="{FF2B5EF4-FFF2-40B4-BE49-F238E27FC236}">
                  <a16:creationId xmlns:a16="http://schemas.microsoft.com/office/drawing/2014/main" id="{B4384AC9-3176-4565-A045-763D4977C191}"/>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20" name="Text Box 48">
              <a:extLst>
                <a:ext uri="{FF2B5EF4-FFF2-40B4-BE49-F238E27FC236}">
                  <a16:creationId xmlns:a16="http://schemas.microsoft.com/office/drawing/2014/main" id="{8E755FBA-EC13-4948-8FC8-08AE8A020015}"/>
                </a:ext>
              </a:extLst>
            </p:cNvPr>
            <p:cNvSpPr txBox="1">
              <a:spLocks noChangeArrowheads="1"/>
            </p:cNvSpPr>
            <p:nvPr/>
          </p:nvSpPr>
          <p:spPr bwMode="auto">
            <a:xfrm>
              <a:off x="2525" y="2418"/>
              <a:ext cx="795"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800"/>
                <a:t>high-seed </a:t>
              </a:r>
            </a:p>
            <a:p>
              <a:pPr algn="ctr">
                <a:lnSpc>
                  <a:spcPct val="85000"/>
                </a:lnSpc>
              </a:pPr>
              <a:r>
                <a:rPr lang="en-US" altLang="en-US" sz="1800"/>
                <a:t>switching</a:t>
              </a:r>
            </a:p>
            <a:p>
              <a:pPr algn="ctr">
                <a:lnSpc>
                  <a:spcPct val="85000"/>
                </a:lnSpc>
              </a:pPr>
              <a:r>
                <a:rPr lang="en-US" altLang="en-US" sz="1800"/>
                <a:t>fabric</a:t>
              </a:r>
            </a:p>
          </p:txBody>
        </p:sp>
      </p:grpSp>
      <p:sp>
        <p:nvSpPr>
          <p:cNvPr id="62470" name="Rectangle 46">
            <a:extLst>
              <a:ext uri="{FF2B5EF4-FFF2-40B4-BE49-F238E27FC236}">
                <a16:creationId xmlns:a16="http://schemas.microsoft.com/office/drawing/2014/main" id="{523B8331-AA62-4FAD-8319-833E3B22F700}"/>
              </a:ext>
            </a:extLst>
          </p:cNvPr>
          <p:cNvSpPr>
            <a:spLocks noChangeArrowheads="1"/>
          </p:cNvSpPr>
          <p:nvPr/>
        </p:nvSpPr>
        <p:spPr bwMode="auto">
          <a:xfrm>
            <a:off x="4329114" y="2684463"/>
            <a:ext cx="1590675" cy="647700"/>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471" name="Text Box 47">
            <a:extLst>
              <a:ext uri="{FF2B5EF4-FFF2-40B4-BE49-F238E27FC236}">
                <a16:creationId xmlns:a16="http://schemas.microsoft.com/office/drawing/2014/main" id="{1B5B67C7-16FF-4CD8-B9EF-410CE436F6BD}"/>
              </a:ext>
            </a:extLst>
          </p:cNvPr>
          <p:cNvSpPr txBox="1">
            <a:spLocks noChangeArrowheads="1"/>
          </p:cNvSpPr>
          <p:nvPr/>
        </p:nvSpPr>
        <p:spPr bwMode="auto">
          <a:xfrm>
            <a:off x="4506913" y="2725738"/>
            <a:ext cx="1187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800"/>
              <a:t>routing </a:t>
            </a:r>
          </a:p>
          <a:p>
            <a:pPr algn="ctr">
              <a:lnSpc>
                <a:spcPct val="85000"/>
              </a:lnSpc>
            </a:pPr>
            <a:r>
              <a:rPr lang="en-US" altLang="en-US" sz="1800"/>
              <a:t>processor</a:t>
            </a:r>
          </a:p>
        </p:txBody>
      </p:sp>
      <p:sp>
        <p:nvSpPr>
          <p:cNvPr id="62472" name="Line 50">
            <a:extLst>
              <a:ext uri="{FF2B5EF4-FFF2-40B4-BE49-F238E27FC236}">
                <a16:creationId xmlns:a16="http://schemas.microsoft.com/office/drawing/2014/main" id="{554E7E22-0939-4355-A185-DCE0C8BD9DCD}"/>
              </a:ext>
            </a:extLst>
          </p:cNvPr>
          <p:cNvSpPr>
            <a:spLocks noChangeShapeType="1"/>
          </p:cNvSpPr>
          <p:nvPr/>
        </p:nvSpPr>
        <p:spPr bwMode="auto">
          <a:xfrm>
            <a:off x="5057775" y="3203575"/>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IN"/>
          </a:p>
        </p:txBody>
      </p:sp>
      <p:grpSp>
        <p:nvGrpSpPr>
          <p:cNvPr id="62473" name="Group 17">
            <a:extLst>
              <a:ext uri="{FF2B5EF4-FFF2-40B4-BE49-F238E27FC236}">
                <a16:creationId xmlns:a16="http://schemas.microsoft.com/office/drawing/2014/main" id="{DCBCC640-7D44-4C04-A28F-5FED0AD66FAC}"/>
              </a:ext>
            </a:extLst>
          </p:cNvPr>
          <p:cNvGrpSpPr>
            <a:grpSpLocks/>
          </p:cNvGrpSpPr>
          <p:nvPr/>
        </p:nvGrpSpPr>
        <p:grpSpPr bwMode="auto">
          <a:xfrm>
            <a:off x="2268539" y="3660775"/>
            <a:ext cx="2033587" cy="566738"/>
            <a:chOff x="930" y="1989"/>
            <a:chExt cx="1482" cy="357"/>
          </a:xfrm>
        </p:grpSpPr>
        <p:sp>
          <p:nvSpPr>
            <p:cNvPr id="62514" name="Rectangle 9">
              <a:extLst>
                <a:ext uri="{FF2B5EF4-FFF2-40B4-BE49-F238E27FC236}">
                  <a16:creationId xmlns:a16="http://schemas.microsoft.com/office/drawing/2014/main" id="{BB2D4C8B-9568-43B8-BF65-6DDF1EEFDB23}"/>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15" name="Rectangle 5">
              <a:extLst>
                <a:ext uri="{FF2B5EF4-FFF2-40B4-BE49-F238E27FC236}">
                  <a16:creationId xmlns:a16="http://schemas.microsoft.com/office/drawing/2014/main" id="{23CB3018-0260-4856-A943-A52E339CEE50}"/>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16" name="Rectangle 6">
              <a:extLst>
                <a:ext uri="{FF2B5EF4-FFF2-40B4-BE49-F238E27FC236}">
                  <a16:creationId xmlns:a16="http://schemas.microsoft.com/office/drawing/2014/main" id="{D50148D2-5F1E-4CD1-9E06-DD6942637D75}"/>
                </a:ext>
              </a:extLst>
            </p:cNvPr>
            <p:cNvSpPr>
              <a:spLocks noChangeArrowheads="1"/>
            </p:cNvSpPr>
            <p:nvPr/>
          </p:nvSpPr>
          <p:spPr bwMode="auto">
            <a:xfrm>
              <a:off x="1582" y="2025"/>
              <a:ext cx="273"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17" name="Rectangle 8">
              <a:extLst>
                <a:ext uri="{FF2B5EF4-FFF2-40B4-BE49-F238E27FC236}">
                  <a16:creationId xmlns:a16="http://schemas.microsoft.com/office/drawing/2014/main" id="{62DF3134-24F4-43A3-89D3-DA3F862B4B54}"/>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18" name="Line 16">
              <a:extLst>
                <a:ext uri="{FF2B5EF4-FFF2-40B4-BE49-F238E27FC236}">
                  <a16:creationId xmlns:a16="http://schemas.microsoft.com/office/drawing/2014/main" id="{4707019D-6DAC-4C33-8792-027C797162EE}"/>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2474" name="Group 18">
            <a:extLst>
              <a:ext uri="{FF2B5EF4-FFF2-40B4-BE49-F238E27FC236}">
                <a16:creationId xmlns:a16="http://schemas.microsoft.com/office/drawing/2014/main" id="{627826A8-1E65-4168-8AF6-C9E2E31BCF84}"/>
              </a:ext>
            </a:extLst>
          </p:cNvPr>
          <p:cNvGrpSpPr>
            <a:grpSpLocks/>
          </p:cNvGrpSpPr>
          <p:nvPr/>
        </p:nvGrpSpPr>
        <p:grpSpPr bwMode="auto">
          <a:xfrm>
            <a:off x="2257425" y="5399089"/>
            <a:ext cx="2058988" cy="566737"/>
            <a:chOff x="930" y="1989"/>
            <a:chExt cx="1482" cy="357"/>
          </a:xfrm>
        </p:grpSpPr>
        <p:sp>
          <p:nvSpPr>
            <p:cNvPr id="62509" name="Rectangle 19">
              <a:extLst>
                <a:ext uri="{FF2B5EF4-FFF2-40B4-BE49-F238E27FC236}">
                  <a16:creationId xmlns:a16="http://schemas.microsoft.com/office/drawing/2014/main" id="{7C83D007-CBE5-401D-8681-37D5DE202359}"/>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10" name="Rectangle 20">
              <a:extLst>
                <a:ext uri="{FF2B5EF4-FFF2-40B4-BE49-F238E27FC236}">
                  <a16:creationId xmlns:a16="http://schemas.microsoft.com/office/drawing/2014/main" id="{623ED690-1A1F-4F65-B31E-39660743E1B6}"/>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11" name="Rectangle 21">
              <a:extLst>
                <a:ext uri="{FF2B5EF4-FFF2-40B4-BE49-F238E27FC236}">
                  <a16:creationId xmlns:a16="http://schemas.microsoft.com/office/drawing/2014/main" id="{579A3CEB-8B70-40D5-B754-17B96123539D}"/>
                </a:ext>
              </a:extLst>
            </p:cNvPr>
            <p:cNvSpPr>
              <a:spLocks noChangeArrowheads="1"/>
            </p:cNvSpPr>
            <p:nvPr/>
          </p:nvSpPr>
          <p:spPr bwMode="auto">
            <a:xfrm>
              <a:off x="1582" y="2025"/>
              <a:ext cx="273"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12" name="Rectangle 22">
              <a:extLst>
                <a:ext uri="{FF2B5EF4-FFF2-40B4-BE49-F238E27FC236}">
                  <a16:creationId xmlns:a16="http://schemas.microsoft.com/office/drawing/2014/main" id="{D4D43A4A-866E-4EC9-BECD-41E5324CF41F}"/>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13" name="Line 23">
              <a:extLst>
                <a:ext uri="{FF2B5EF4-FFF2-40B4-BE49-F238E27FC236}">
                  <a16:creationId xmlns:a16="http://schemas.microsoft.com/office/drawing/2014/main" id="{21B289A4-9134-4DD9-8BB6-F9BE8D396FF9}"/>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2475" name="Group 29">
            <a:extLst>
              <a:ext uri="{FF2B5EF4-FFF2-40B4-BE49-F238E27FC236}">
                <a16:creationId xmlns:a16="http://schemas.microsoft.com/office/drawing/2014/main" id="{9852103B-4C4C-40B0-929C-E7D3C7125021}"/>
              </a:ext>
            </a:extLst>
          </p:cNvPr>
          <p:cNvGrpSpPr>
            <a:grpSpLocks/>
          </p:cNvGrpSpPr>
          <p:nvPr/>
        </p:nvGrpSpPr>
        <p:grpSpPr bwMode="auto">
          <a:xfrm rot="2656396">
            <a:off x="2887663" y="4551363"/>
            <a:ext cx="546100" cy="546100"/>
            <a:chOff x="354" y="2715"/>
            <a:chExt cx="344" cy="344"/>
          </a:xfrm>
        </p:grpSpPr>
        <p:sp>
          <p:nvSpPr>
            <p:cNvPr id="62505" name="Oval 25">
              <a:extLst>
                <a:ext uri="{FF2B5EF4-FFF2-40B4-BE49-F238E27FC236}">
                  <a16:creationId xmlns:a16="http://schemas.microsoft.com/office/drawing/2014/main" id="{E54A241D-3626-4731-9132-0F5AA4FB9E46}"/>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06" name="Oval 26">
              <a:extLst>
                <a:ext uri="{FF2B5EF4-FFF2-40B4-BE49-F238E27FC236}">
                  <a16:creationId xmlns:a16="http://schemas.microsoft.com/office/drawing/2014/main" id="{DF0EBC54-255F-4FF4-AC40-EDF80B291616}"/>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07" name="Oval 27">
              <a:extLst>
                <a:ext uri="{FF2B5EF4-FFF2-40B4-BE49-F238E27FC236}">
                  <a16:creationId xmlns:a16="http://schemas.microsoft.com/office/drawing/2014/main" id="{3D27A179-3128-41FF-A2DD-A36D2EE35254}"/>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08" name="Oval 28">
              <a:extLst>
                <a:ext uri="{FF2B5EF4-FFF2-40B4-BE49-F238E27FC236}">
                  <a16:creationId xmlns:a16="http://schemas.microsoft.com/office/drawing/2014/main" id="{5C7A450F-CE94-4756-B320-571F8C8BE458}"/>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62476" name="Text Box 57">
            <a:extLst>
              <a:ext uri="{FF2B5EF4-FFF2-40B4-BE49-F238E27FC236}">
                <a16:creationId xmlns:a16="http://schemas.microsoft.com/office/drawing/2014/main" id="{D2B023FE-467B-4E9C-8EAD-F0A0F610AAE4}"/>
              </a:ext>
            </a:extLst>
          </p:cNvPr>
          <p:cNvSpPr txBox="1">
            <a:spLocks noChangeArrowheads="1"/>
          </p:cNvSpPr>
          <p:nvPr/>
        </p:nvSpPr>
        <p:spPr bwMode="auto">
          <a:xfrm>
            <a:off x="2163763" y="6045201"/>
            <a:ext cx="191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router input ports</a:t>
            </a:r>
          </a:p>
        </p:txBody>
      </p:sp>
      <p:grpSp>
        <p:nvGrpSpPr>
          <p:cNvPr id="62477" name="Group 37">
            <a:extLst>
              <a:ext uri="{FF2B5EF4-FFF2-40B4-BE49-F238E27FC236}">
                <a16:creationId xmlns:a16="http://schemas.microsoft.com/office/drawing/2014/main" id="{4865AE96-F3B7-48FE-9C24-62ED63BD8B2C}"/>
              </a:ext>
            </a:extLst>
          </p:cNvPr>
          <p:cNvGrpSpPr>
            <a:grpSpLocks/>
          </p:cNvGrpSpPr>
          <p:nvPr/>
        </p:nvGrpSpPr>
        <p:grpSpPr bwMode="auto">
          <a:xfrm>
            <a:off x="5868989" y="3665539"/>
            <a:ext cx="1957387" cy="566737"/>
            <a:chOff x="-51" y="2454"/>
            <a:chExt cx="1482" cy="357"/>
          </a:xfrm>
        </p:grpSpPr>
        <p:grpSp>
          <p:nvGrpSpPr>
            <p:cNvPr id="62499" name="Group 36">
              <a:extLst>
                <a:ext uri="{FF2B5EF4-FFF2-40B4-BE49-F238E27FC236}">
                  <a16:creationId xmlns:a16="http://schemas.microsoft.com/office/drawing/2014/main" id="{3AC67EC0-DA94-4735-912F-4EE3E5DDF214}"/>
                </a:ext>
              </a:extLst>
            </p:cNvPr>
            <p:cNvGrpSpPr>
              <a:grpSpLocks/>
            </p:cNvGrpSpPr>
            <p:nvPr/>
          </p:nvGrpSpPr>
          <p:grpSpPr bwMode="auto">
            <a:xfrm flipH="1">
              <a:off x="171" y="2454"/>
              <a:ext cx="1086" cy="357"/>
              <a:chOff x="171" y="2454"/>
              <a:chExt cx="1086" cy="357"/>
            </a:xfrm>
          </p:grpSpPr>
          <p:sp>
            <p:nvSpPr>
              <p:cNvPr id="62501" name="Rectangle 31">
                <a:extLst>
                  <a:ext uri="{FF2B5EF4-FFF2-40B4-BE49-F238E27FC236}">
                    <a16:creationId xmlns:a16="http://schemas.microsoft.com/office/drawing/2014/main" id="{8A14CD27-875C-4994-9EF2-54BAD4889CC4}"/>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02" name="Rectangle 32">
                <a:extLst>
                  <a:ext uri="{FF2B5EF4-FFF2-40B4-BE49-F238E27FC236}">
                    <a16:creationId xmlns:a16="http://schemas.microsoft.com/office/drawing/2014/main" id="{3F128625-EFBB-4BF5-982C-FB8F72BF7FEF}"/>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03" name="Rectangle 33">
                <a:extLst>
                  <a:ext uri="{FF2B5EF4-FFF2-40B4-BE49-F238E27FC236}">
                    <a16:creationId xmlns:a16="http://schemas.microsoft.com/office/drawing/2014/main" id="{7E36B003-E3A8-4DC7-9576-7A6B7033693C}"/>
                  </a:ext>
                </a:extLst>
              </p:cNvPr>
              <p:cNvSpPr>
                <a:spLocks noChangeArrowheads="1"/>
              </p:cNvSpPr>
              <p:nvPr/>
            </p:nvSpPr>
            <p:spPr bwMode="auto">
              <a:xfrm>
                <a:off x="602" y="2490"/>
                <a:ext cx="274"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504" name="Rectangle 34">
                <a:extLst>
                  <a:ext uri="{FF2B5EF4-FFF2-40B4-BE49-F238E27FC236}">
                    <a16:creationId xmlns:a16="http://schemas.microsoft.com/office/drawing/2014/main" id="{A19C063F-69D7-4A03-BE1D-872ECCD60BF5}"/>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62500" name="Line 35">
              <a:extLst>
                <a:ext uri="{FF2B5EF4-FFF2-40B4-BE49-F238E27FC236}">
                  <a16:creationId xmlns:a16="http://schemas.microsoft.com/office/drawing/2014/main" id="{A53F678D-0A92-4B1C-A541-9D5FDDC330FB}"/>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2478" name="Group 38">
            <a:extLst>
              <a:ext uri="{FF2B5EF4-FFF2-40B4-BE49-F238E27FC236}">
                <a16:creationId xmlns:a16="http://schemas.microsoft.com/office/drawing/2014/main" id="{7CF1CA35-ACAC-482A-9C48-CF195999C23B}"/>
              </a:ext>
            </a:extLst>
          </p:cNvPr>
          <p:cNvGrpSpPr>
            <a:grpSpLocks/>
          </p:cNvGrpSpPr>
          <p:nvPr/>
        </p:nvGrpSpPr>
        <p:grpSpPr bwMode="auto">
          <a:xfrm>
            <a:off x="5888038" y="5399089"/>
            <a:ext cx="2011362" cy="566737"/>
            <a:chOff x="-51" y="2454"/>
            <a:chExt cx="1482" cy="357"/>
          </a:xfrm>
        </p:grpSpPr>
        <p:grpSp>
          <p:nvGrpSpPr>
            <p:cNvPr id="62493" name="Group 39">
              <a:extLst>
                <a:ext uri="{FF2B5EF4-FFF2-40B4-BE49-F238E27FC236}">
                  <a16:creationId xmlns:a16="http://schemas.microsoft.com/office/drawing/2014/main" id="{2CC48020-B452-4DEA-A7B3-076E68CAF2B4}"/>
                </a:ext>
              </a:extLst>
            </p:cNvPr>
            <p:cNvGrpSpPr>
              <a:grpSpLocks/>
            </p:cNvGrpSpPr>
            <p:nvPr/>
          </p:nvGrpSpPr>
          <p:grpSpPr bwMode="auto">
            <a:xfrm flipH="1">
              <a:off x="171" y="2454"/>
              <a:ext cx="1086" cy="357"/>
              <a:chOff x="171" y="2454"/>
              <a:chExt cx="1086" cy="357"/>
            </a:xfrm>
          </p:grpSpPr>
          <p:sp>
            <p:nvSpPr>
              <p:cNvPr id="62495" name="Rectangle 40">
                <a:extLst>
                  <a:ext uri="{FF2B5EF4-FFF2-40B4-BE49-F238E27FC236}">
                    <a16:creationId xmlns:a16="http://schemas.microsoft.com/office/drawing/2014/main" id="{BCBEC112-C886-4CE2-9E0C-350984373C07}"/>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496" name="Rectangle 41">
                <a:extLst>
                  <a:ext uri="{FF2B5EF4-FFF2-40B4-BE49-F238E27FC236}">
                    <a16:creationId xmlns:a16="http://schemas.microsoft.com/office/drawing/2014/main" id="{3C0FD4CA-58D9-4BCA-ADCF-85E28CB01885}"/>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497" name="Rectangle 42">
                <a:extLst>
                  <a:ext uri="{FF2B5EF4-FFF2-40B4-BE49-F238E27FC236}">
                    <a16:creationId xmlns:a16="http://schemas.microsoft.com/office/drawing/2014/main" id="{9F0A5C33-A765-4447-8D8A-CCBF52218A7C}"/>
                  </a:ext>
                </a:extLst>
              </p:cNvPr>
              <p:cNvSpPr>
                <a:spLocks noChangeArrowheads="1"/>
              </p:cNvSpPr>
              <p:nvPr/>
            </p:nvSpPr>
            <p:spPr bwMode="auto">
              <a:xfrm>
                <a:off x="602" y="2490"/>
                <a:ext cx="274" cy="274"/>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498" name="Rectangle 43">
                <a:extLst>
                  <a:ext uri="{FF2B5EF4-FFF2-40B4-BE49-F238E27FC236}">
                    <a16:creationId xmlns:a16="http://schemas.microsoft.com/office/drawing/2014/main" id="{BD6F6124-81CF-4317-80C2-DDCC2D30B022}"/>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62494" name="Line 44">
              <a:extLst>
                <a:ext uri="{FF2B5EF4-FFF2-40B4-BE49-F238E27FC236}">
                  <a16:creationId xmlns:a16="http://schemas.microsoft.com/office/drawing/2014/main" id="{62D59E04-75C2-40CA-9F01-56B2AA9B90B3}"/>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2479" name="Group 51">
            <a:extLst>
              <a:ext uri="{FF2B5EF4-FFF2-40B4-BE49-F238E27FC236}">
                <a16:creationId xmlns:a16="http://schemas.microsoft.com/office/drawing/2014/main" id="{7BF63005-303D-49D0-B77B-726BEE242CC4}"/>
              </a:ext>
            </a:extLst>
          </p:cNvPr>
          <p:cNvGrpSpPr>
            <a:grpSpLocks/>
          </p:cNvGrpSpPr>
          <p:nvPr/>
        </p:nvGrpSpPr>
        <p:grpSpPr bwMode="auto">
          <a:xfrm rot="2656396">
            <a:off x="6754813" y="4541838"/>
            <a:ext cx="546100" cy="546100"/>
            <a:chOff x="354" y="2715"/>
            <a:chExt cx="344" cy="344"/>
          </a:xfrm>
        </p:grpSpPr>
        <p:sp>
          <p:nvSpPr>
            <p:cNvPr id="62489" name="Oval 52">
              <a:extLst>
                <a:ext uri="{FF2B5EF4-FFF2-40B4-BE49-F238E27FC236}">
                  <a16:creationId xmlns:a16="http://schemas.microsoft.com/office/drawing/2014/main" id="{E2439FB4-B754-4528-B915-65F6D3F16047}"/>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490" name="Oval 53">
              <a:extLst>
                <a:ext uri="{FF2B5EF4-FFF2-40B4-BE49-F238E27FC236}">
                  <a16:creationId xmlns:a16="http://schemas.microsoft.com/office/drawing/2014/main" id="{B9ABB991-B6F3-4776-986A-92AE1B919644}"/>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491" name="Oval 54">
              <a:extLst>
                <a:ext uri="{FF2B5EF4-FFF2-40B4-BE49-F238E27FC236}">
                  <a16:creationId xmlns:a16="http://schemas.microsoft.com/office/drawing/2014/main" id="{4058D79F-7BAE-4863-830C-04759E52677B}"/>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2492" name="Oval 55">
              <a:extLst>
                <a:ext uri="{FF2B5EF4-FFF2-40B4-BE49-F238E27FC236}">
                  <a16:creationId xmlns:a16="http://schemas.microsoft.com/office/drawing/2014/main" id="{5AFF9C80-EE97-4470-B755-FA200DB1A8B2}"/>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62480" name="Text Box 58">
            <a:extLst>
              <a:ext uri="{FF2B5EF4-FFF2-40B4-BE49-F238E27FC236}">
                <a16:creationId xmlns:a16="http://schemas.microsoft.com/office/drawing/2014/main" id="{DAF816F4-3273-45E3-945F-F80B6C7116D5}"/>
              </a:ext>
            </a:extLst>
          </p:cNvPr>
          <p:cNvSpPr txBox="1">
            <a:spLocks noChangeArrowheads="1"/>
          </p:cNvSpPr>
          <p:nvPr/>
        </p:nvSpPr>
        <p:spPr bwMode="auto">
          <a:xfrm>
            <a:off x="6188075" y="6086476"/>
            <a:ext cx="205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router output ports</a:t>
            </a:r>
          </a:p>
        </p:txBody>
      </p:sp>
      <p:pic>
        <p:nvPicPr>
          <p:cNvPr id="62481" name="Picture 63" descr="underline_base">
            <a:extLst>
              <a:ext uri="{FF2B5EF4-FFF2-40B4-BE49-F238E27FC236}">
                <a16:creationId xmlns:a16="http://schemas.microsoft.com/office/drawing/2014/main" id="{4EB99725-8DD6-48B6-9439-BC70791AC1C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014" y="801689"/>
            <a:ext cx="635317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413BAB3E-06F6-4B8B-B81E-CC03FD6F9DCF}"/>
              </a:ext>
            </a:extLst>
          </p:cNvPr>
          <p:cNvCxnSpPr>
            <a:cxnSpLocks noChangeShapeType="1"/>
          </p:cNvCxnSpPr>
          <p:nvPr/>
        </p:nvCxnSpPr>
        <p:spPr bwMode="auto">
          <a:xfrm>
            <a:off x="2257426" y="3455988"/>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 name="TextBox 4">
            <a:extLst>
              <a:ext uri="{FF2B5EF4-FFF2-40B4-BE49-F238E27FC236}">
                <a16:creationId xmlns:a16="http://schemas.microsoft.com/office/drawing/2014/main" id="{4DD66C78-420C-4172-8A1D-7A05880F7071}"/>
              </a:ext>
            </a:extLst>
          </p:cNvPr>
          <p:cNvSpPr txBox="1">
            <a:spLocks noChangeArrowheads="1"/>
          </p:cNvSpPr>
          <p:nvPr/>
        </p:nvSpPr>
        <p:spPr bwMode="auto">
          <a:xfrm>
            <a:off x="8412164" y="3492500"/>
            <a:ext cx="19383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600"/>
              <a:t>forwarding data plane  (hardware)</a:t>
            </a:r>
          </a:p>
        </p:txBody>
      </p:sp>
      <p:sp>
        <p:nvSpPr>
          <p:cNvPr id="6" name="Rectangle 5">
            <a:extLst>
              <a:ext uri="{FF2B5EF4-FFF2-40B4-BE49-F238E27FC236}">
                <a16:creationId xmlns:a16="http://schemas.microsoft.com/office/drawing/2014/main" id="{8751ED5C-4A5F-4571-B1B8-13E44EB9B7C6}"/>
              </a:ext>
            </a:extLst>
          </p:cNvPr>
          <p:cNvSpPr>
            <a:spLocks noChangeArrowheads="1"/>
          </p:cNvSpPr>
          <p:nvPr/>
        </p:nvSpPr>
        <p:spPr bwMode="auto">
          <a:xfrm>
            <a:off x="7886701" y="2825750"/>
            <a:ext cx="2449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600"/>
              <a:t>routing, management</a:t>
            </a:r>
          </a:p>
          <a:p>
            <a:pPr algn="r"/>
            <a:r>
              <a:rPr lang="en-US" altLang="en-US" sz="1600"/>
              <a:t>control plane (software)</a:t>
            </a:r>
          </a:p>
        </p:txBody>
      </p:sp>
      <p:sp>
        <p:nvSpPr>
          <p:cNvPr id="62485" name="Freeform 10">
            <a:extLst>
              <a:ext uri="{FF2B5EF4-FFF2-40B4-BE49-F238E27FC236}">
                <a16:creationId xmlns:a16="http://schemas.microsoft.com/office/drawing/2014/main" id="{EBD1738D-9D00-4936-A223-3F1A3B789CB7}"/>
              </a:ext>
            </a:extLst>
          </p:cNvPr>
          <p:cNvSpPr>
            <a:spLocks/>
          </p:cNvSpPr>
          <p:nvPr/>
        </p:nvSpPr>
        <p:spPr bwMode="auto">
          <a:xfrm>
            <a:off x="3722688" y="2979739"/>
            <a:ext cx="512762" cy="73025"/>
          </a:xfrm>
          <a:custGeom>
            <a:avLst/>
            <a:gdLst>
              <a:gd name="T0" fmla="*/ 487748 w 512919"/>
              <a:gd name="T1" fmla="*/ 72069 h 73266"/>
              <a:gd name="T2" fmla="*/ 512134 w 512919"/>
              <a:gd name="T3" fmla="*/ 0 h 73266"/>
              <a:gd name="T4" fmla="*/ 146323 w 512919"/>
              <a:gd name="T5" fmla="*/ 12011 h 73266"/>
              <a:gd name="T6" fmla="*/ 97549 w 512919"/>
              <a:gd name="T7" fmla="*/ 24023 h 73266"/>
              <a:gd name="T8" fmla="*/ 0 w 512919"/>
              <a:gd name="T9" fmla="*/ 12011 h 73266"/>
              <a:gd name="T10" fmla="*/ 0 w 512919"/>
              <a:gd name="T11" fmla="*/ 12011 h 73266"/>
              <a:gd name="T12" fmla="*/ 512134 w 512919"/>
              <a:gd name="T13" fmla="*/ 12011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IN"/>
          </a:p>
        </p:txBody>
      </p:sp>
      <p:sp>
        <p:nvSpPr>
          <p:cNvPr id="62486" name="Freeform 11">
            <a:extLst>
              <a:ext uri="{FF2B5EF4-FFF2-40B4-BE49-F238E27FC236}">
                <a16:creationId xmlns:a16="http://schemas.microsoft.com/office/drawing/2014/main" id="{FFD235B0-66A1-405E-BD54-4DBCF12721D2}"/>
              </a:ext>
            </a:extLst>
          </p:cNvPr>
          <p:cNvSpPr>
            <a:spLocks/>
          </p:cNvSpPr>
          <p:nvPr/>
        </p:nvSpPr>
        <p:spPr bwMode="auto">
          <a:xfrm>
            <a:off x="1379537" y="647700"/>
            <a:ext cx="8802688" cy="2197100"/>
          </a:xfrm>
          <a:custGeom>
            <a:avLst/>
            <a:gdLst>
              <a:gd name="T0" fmla="*/ 8252681 w 8802811"/>
              <a:gd name="T1" fmla="*/ 0 h 2197979"/>
              <a:gd name="T2" fmla="*/ 8289313 w 8802811"/>
              <a:gd name="T3" fmla="*/ 353412 h 2197979"/>
              <a:gd name="T4" fmla="*/ 8301525 w 8802811"/>
              <a:gd name="T5" fmla="*/ 987114 h 2197979"/>
              <a:gd name="T6" fmla="*/ 8313737 w 8802811"/>
              <a:gd name="T7" fmla="*/ 1206473 h 2197979"/>
              <a:gd name="T8" fmla="*/ 8338158 w 8802811"/>
              <a:gd name="T9" fmla="*/ 1377086 h 2197979"/>
              <a:gd name="T10" fmla="*/ 8313737 w 8802811"/>
              <a:gd name="T11" fmla="*/ 1303965 h 2197979"/>
              <a:gd name="T12" fmla="*/ 8301525 w 8802811"/>
              <a:gd name="T13" fmla="*/ 1218659 h 2197979"/>
              <a:gd name="T14" fmla="*/ 8289313 w 8802811"/>
              <a:gd name="T15" fmla="*/ 1169914 h 2197979"/>
              <a:gd name="T16" fmla="*/ 8252681 w 8802811"/>
              <a:gd name="T17" fmla="*/ 987114 h 2197979"/>
              <a:gd name="T18" fmla="*/ 8240469 w 8802811"/>
              <a:gd name="T19" fmla="*/ 853062 h 2197979"/>
              <a:gd name="T20" fmla="*/ 8216041 w 8802811"/>
              <a:gd name="T21" fmla="*/ 682450 h 2197979"/>
              <a:gd name="T22" fmla="*/ 8203829 w 8802811"/>
              <a:gd name="T23" fmla="*/ 548397 h 2197979"/>
              <a:gd name="T24" fmla="*/ 8179409 w 8802811"/>
              <a:gd name="T25" fmla="*/ 548397 h 2197979"/>
              <a:gd name="T26" fmla="*/ 8179409 w 8802811"/>
              <a:gd name="T27" fmla="*/ 548397 h 2197979"/>
              <a:gd name="T28" fmla="*/ 8411428 w 8802811"/>
              <a:gd name="T29" fmla="*/ 621515 h 2197979"/>
              <a:gd name="T30" fmla="*/ 8472483 w 8802811"/>
              <a:gd name="T31" fmla="*/ 682450 h 2197979"/>
              <a:gd name="T32" fmla="*/ 8557963 w 8802811"/>
              <a:gd name="T33" fmla="*/ 792129 h 2197979"/>
              <a:gd name="T34" fmla="*/ 8582387 w 8802811"/>
              <a:gd name="T35" fmla="*/ 865249 h 2197979"/>
              <a:gd name="T36" fmla="*/ 8619027 w 8802811"/>
              <a:gd name="T37" fmla="*/ 950555 h 2197979"/>
              <a:gd name="T38" fmla="*/ 8692295 w 8802811"/>
              <a:gd name="T39" fmla="*/ 1182100 h 2197979"/>
              <a:gd name="T40" fmla="*/ 8704499 w 8802811"/>
              <a:gd name="T41" fmla="*/ 1255220 h 2197979"/>
              <a:gd name="T42" fmla="*/ 8716715 w 8802811"/>
              <a:gd name="T43" fmla="*/ 1340526 h 2197979"/>
              <a:gd name="T44" fmla="*/ 8741139 w 8802811"/>
              <a:gd name="T45" fmla="*/ 1401458 h 2197979"/>
              <a:gd name="T46" fmla="*/ 8802199 w 8802811"/>
              <a:gd name="T47" fmla="*/ 1401458 h 2197979"/>
              <a:gd name="T48" fmla="*/ 8802199 w 8802811"/>
              <a:gd name="T49" fmla="*/ 1401458 h 2197979"/>
              <a:gd name="T50" fmla="*/ 8789983 w 8802811"/>
              <a:gd name="T51" fmla="*/ 1669565 h 2197979"/>
              <a:gd name="T52" fmla="*/ 8789983 w 8802811"/>
              <a:gd name="T53" fmla="*/ 1669565 h 2197979"/>
              <a:gd name="T54" fmla="*/ 8704499 w 8802811"/>
              <a:gd name="T55" fmla="*/ 1572072 h 2197979"/>
              <a:gd name="T56" fmla="*/ 8643447 w 8802811"/>
              <a:gd name="T57" fmla="*/ 1511137 h 2197979"/>
              <a:gd name="T58" fmla="*/ 8582387 w 8802811"/>
              <a:gd name="T59" fmla="*/ 1413645 h 2197979"/>
              <a:gd name="T60" fmla="*/ 8509119 w 8802811"/>
              <a:gd name="T61" fmla="*/ 1328339 h 2197979"/>
              <a:gd name="T62" fmla="*/ 8435851 w 8802811"/>
              <a:gd name="T63" fmla="*/ 1230846 h 2197979"/>
              <a:gd name="T64" fmla="*/ 8301525 w 8802811"/>
              <a:gd name="T65" fmla="*/ 1035860 h 2197979"/>
              <a:gd name="T66" fmla="*/ 8228253 w 8802811"/>
              <a:gd name="T67" fmla="*/ 913994 h 2197979"/>
              <a:gd name="T68" fmla="*/ 8216041 w 8802811"/>
              <a:gd name="T69" fmla="*/ 877435 h 2197979"/>
              <a:gd name="T70" fmla="*/ 8191621 w 8802811"/>
              <a:gd name="T71" fmla="*/ 840874 h 2197979"/>
              <a:gd name="T72" fmla="*/ 8179409 w 8802811"/>
              <a:gd name="T73" fmla="*/ 792129 h 2197979"/>
              <a:gd name="T74" fmla="*/ 8130561 w 8802811"/>
              <a:gd name="T75" fmla="*/ 719008 h 2197979"/>
              <a:gd name="T76" fmla="*/ 8118353 w 8802811"/>
              <a:gd name="T77" fmla="*/ 706822 h 2197979"/>
              <a:gd name="T78" fmla="*/ 8216041 w 8802811"/>
              <a:gd name="T79" fmla="*/ 779942 h 2197979"/>
              <a:gd name="T80" fmla="*/ 8252681 w 8802811"/>
              <a:gd name="T81" fmla="*/ 816501 h 2197979"/>
              <a:gd name="T82" fmla="*/ 8362581 w 8802811"/>
              <a:gd name="T83" fmla="*/ 913994 h 2197979"/>
              <a:gd name="T84" fmla="*/ 8435851 w 8802811"/>
              <a:gd name="T85" fmla="*/ 1011487 h 2197979"/>
              <a:gd name="T86" fmla="*/ 8472483 w 8802811"/>
              <a:gd name="T87" fmla="*/ 1048048 h 2197979"/>
              <a:gd name="T88" fmla="*/ 8460275 w 8802811"/>
              <a:gd name="T89" fmla="*/ 1035860 h 2197979"/>
              <a:gd name="T90" fmla="*/ 632701 w 8802811"/>
              <a:gd name="T91" fmla="*/ 2157029 h 2197979"/>
              <a:gd name="T92" fmla="*/ 1524143 w 8802811"/>
              <a:gd name="T93" fmla="*/ 2193588 h 2197979"/>
              <a:gd name="T94" fmla="*/ 1035684 w 8802811"/>
              <a:gd name="T95" fmla="*/ 2157029 h 2197979"/>
              <a:gd name="T96" fmla="*/ 547221 w 8802811"/>
              <a:gd name="T97" fmla="*/ 2108282 h 2197979"/>
              <a:gd name="T98" fmla="*/ 70973 w 8802811"/>
              <a:gd name="T99" fmla="*/ 2083909 h 219797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802811"/>
              <a:gd name="T151" fmla="*/ 0 h 2197979"/>
              <a:gd name="T152" fmla="*/ 8802811 w 8802811"/>
              <a:gd name="T153" fmla="*/ 2197979 h 219797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802811" h="2197979">
                <a:moveTo>
                  <a:pt x="8253255" y="0"/>
                </a:moveTo>
                <a:lnTo>
                  <a:pt x="8289892" y="354119"/>
                </a:lnTo>
                <a:cubicBezTo>
                  <a:pt x="8293963" y="565776"/>
                  <a:pt x="8296057" y="777480"/>
                  <a:pt x="8302104" y="989090"/>
                </a:cubicBezTo>
                <a:cubicBezTo>
                  <a:pt x="8304200" y="1062439"/>
                  <a:pt x="8308222" y="1135763"/>
                  <a:pt x="8314317" y="1208888"/>
                </a:cubicBezTo>
                <a:cubicBezTo>
                  <a:pt x="8316142" y="1230787"/>
                  <a:pt x="8344376" y="1368573"/>
                  <a:pt x="8338741" y="1379842"/>
                </a:cubicBezTo>
                <a:cubicBezTo>
                  <a:pt x="8327228" y="1402867"/>
                  <a:pt x="8314317" y="1306576"/>
                  <a:pt x="8314317" y="1306576"/>
                </a:cubicBezTo>
                <a:cubicBezTo>
                  <a:pt x="8310246" y="1278084"/>
                  <a:pt x="8307253" y="1249416"/>
                  <a:pt x="8302104" y="1221099"/>
                </a:cubicBezTo>
                <a:cubicBezTo>
                  <a:pt x="8299101" y="1204587"/>
                  <a:pt x="8292894" y="1188767"/>
                  <a:pt x="8289892" y="1172255"/>
                </a:cubicBezTo>
                <a:cubicBezTo>
                  <a:pt x="8255975" y="985729"/>
                  <a:pt x="8304437" y="1193793"/>
                  <a:pt x="8253255" y="989090"/>
                </a:cubicBezTo>
                <a:cubicBezTo>
                  <a:pt x="8249184" y="944316"/>
                  <a:pt x="8246400" y="899407"/>
                  <a:pt x="8241043" y="854769"/>
                </a:cubicBezTo>
                <a:cubicBezTo>
                  <a:pt x="8234184" y="797616"/>
                  <a:pt x="8221830" y="741142"/>
                  <a:pt x="8216618" y="683815"/>
                </a:cubicBezTo>
                <a:cubicBezTo>
                  <a:pt x="8212547" y="639041"/>
                  <a:pt x="8216237" y="592868"/>
                  <a:pt x="8204406" y="549494"/>
                </a:cubicBezTo>
                <a:cubicBezTo>
                  <a:pt x="8202264" y="541639"/>
                  <a:pt x="8188123" y="549494"/>
                  <a:pt x="8179981" y="549494"/>
                </a:cubicBezTo>
                <a:cubicBezTo>
                  <a:pt x="8254412" y="566668"/>
                  <a:pt x="8345942" y="574712"/>
                  <a:pt x="8412016" y="622760"/>
                </a:cubicBezTo>
                <a:cubicBezTo>
                  <a:pt x="8435295" y="639688"/>
                  <a:pt x="8454344" y="661962"/>
                  <a:pt x="8473077" y="683815"/>
                </a:cubicBezTo>
                <a:cubicBezTo>
                  <a:pt x="8503283" y="719051"/>
                  <a:pt x="8558564" y="793714"/>
                  <a:pt x="8558564" y="793714"/>
                </a:cubicBezTo>
                <a:cubicBezTo>
                  <a:pt x="8566706" y="818136"/>
                  <a:pt x="8573747" y="842953"/>
                  <a:pt x="8582989" y="866980"/>
                </a:cubicBezTo>
                <a:cubicBezTo>
                  <a:pt x="8594118" y="895913"/>
                  <a:pt x="8610878" y="922718"/>
                  <a:pt x="8619626" y="952457"/>
                </a:cubicBezTo>
                <a:cubicBezTo>
                  <a:pt x="8696833" y="1214937"/>
                  <a:pt x="8583806" y="939035"/>
                  <a:pt x="8692900" y="1184466"/>
                </a:cubicBezTo>
                <a:cubicBezTo>
                  <a:pt x="8696971" y="1208888"/>
                  <a:pt x="8701347" y="1233261"/>
                  <a:pt x="8705112" y="1257732"/>
                </a:cubicBezTo>
                <a:cubicBezTo>
                  <a:pt x="8709489" y="1286179"/>
                  <a:pt x="8710343" y="1315287"/>
                  <a:pt x="8717324" y="1343209"/>
                </a:cubicBezTo>
                <a:cubicBezTo>
                  <a:pt x="8722641" y="1364474"/>
                  <a:pt x="8723911" y="1391524"/>
                  <a:pt x="8741749" y="1404264"/>
                </a:cubicBezTo>
                <a:cubicBezTo>
                  <a:pt x="8758312" y="1416094"/>
                  <a:pt x="8782457" y="1404264"/>
                  <a:pt x="8802811" y="1404264"/>
                </a:cubicBezTo>
                <a:lnTo>
                  <a:pt x="8790599" y="1672906"/>
                </a:lnTo>
                <a:cubicBezTo>
                  <a:pt x="8762103" y="1640343"/>
                  <a:pt x="8734463" y="1607012"/>
                  <a:pt x="8705112" y="1575218"/>
                </a:cubicBezTo>
                <a:cubicBezTo>
                  <a:pt x="8685588" y="1554069"/>
                  <a:pt x="8661601" y="1536976"/>
                  <a:pt x="8644050" y="1514163"/>
                </a:cubicBezTo>
                <a:cubicBezTo>
                  <a:pt x="8620635" y="1483727"/>
                  <a:pt x="8605699" y="1447440"/>
                  <a:pt x="8582989" y="1416475"/>
                </a:cubicBezTo>
                <a:cubicBezTo>
                  <a:pt x="8560794" y="1386213"/>
                  <a:pt x="8533160" y="1360302"/>
                  <a:pt x="8509714" y="1330998"/>
                </a:cubicBezTo>
                <a:cubicBezTo>
                  <a:pt x="8484284" y="1299214"/>
                  <a:pt x="8459970" y="1266525"/>
                  <a:pt x="8436440" y="1233310"/>
                </a:cubicBezTo>
                <a:cubicBezTo>
                  <a:pt x="8390753" y="1168818"/>
                  <a:pt x="8331459" y="1111315"/>
                  <a:pt x="8302104" y="1037934"/>
                </a:cubicBezTo>
                <a:cubicBezTo>
                  <a:pt x="8267999" y="952679"/>
                  <a:pt x="8291374" y="993995"/>
                  <a:pt x="8228830" y="915824"/>
                </a:cubicBezTo>
                <a:cubicBezTo>
                  <a:pt x="8224759" y="903613"/>
                  <a:pt x="8222375" y="890703"/>
                  <a:pt x="8216618" y="879191"/>
                </a:cubicBezTo>
                <a:cubicBezTo>
                  <a:pt x="8210054" y="866064"/>
                  <a:pt x="8197975" y="856047"/>
                  <a:pt x="8192193" y="842558"/>
                </a:cubicBezTo>
                <a:cubicBezTo>
                  <a:pt x="8185581" y="827133"/>
                  <a:pt x="8185874" y="809428"/>
                  <a:pt x="8179981" y="793714"/>
                </a:cubicBezTo>
                <a:cubicBezTo>
                  <a:pt x="8162237" y="746401"/>
                  <a:pt x="8160946" y="750260"/>
                  <a:pt x="8131131" y="720448"/>
                </a:cubicBezTo>
                <a:lnTo>
                  <a:pt x="8118919" y="708237"/>
                </a:lnTo>
                <a:cubicBezTo>
                  <a:pt x="8151485" y="732659"/>
                  <a:pt x="8185112" y="755728"/>
                  <a:pt x="8216618" y="781503"/>
                </a:cubicBezTo>
                <a:cubicBezTo>
                  <a:pt x="8229985" y="792438"/>
                  <a:pt x="8240257" y="806764"/>
                  <a:pt x="8253255" y="818136"/>
                </a:cubicBezTo>
                <a:cubicBezTo>
                  <a:pt x="8303675" y="862248"/>
                  <a:pt x="8321173" y="865438"/>
                  <a:pt x="8363166" y="915824"/>
                </a:cubicBezTo>
                <a:cubicBezTo>
                  <a:pt x="8389226" y="947093"/>
                  <a:pt x="8407656" y="984731"/>
                  <a:pt x="8436440" y="1013512"/>
                </a:cubicBezTo>
                <a:lnTo>
                  <a:pt x="8473077" y="1050145"/>
                </a:lnTo>
                <a:lnTo>
                  <a:pt x="8460865" y="1037934"/>
                </a:lnTo>
                <a:lnTo>
                  <a:pt x="632746" y="2161346"/>
                </a:lnTo>
                <a:lnTo>
                  <a:pt x="1524248" y="2197979"/>
                </a:lnTo>
                <a:lnTo>
                  <a:pt x="1035754" y="2161346"/>
                </a:lnTo>
                <a:cubicBezTo>
                  <a:pt x="712856" y="2131451"/>
                  <a:pt x="1008547" y="2123752"/>
                  <a:pt x="547260" y="2112502"/>
                </a:cubicBezTo>
                <a:cubicBezTo>
                  <a:pt x="37453" y="2100069"/>
                  <a:pt x="-102777" y="2174947"/>
                  <a:pt x="70978" y="208808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endParaRPr lang="en-IN"/>
          </a:p>
        </p:txBody>
      </p:sp>
      <p:cxnSp>
        <p:nvCxnSpPr>
          <p:cNvPr id="14" name="Elbow Connector 13">
            <a:extLst>
              <a:ext uri="{FF2B5EF4-FFF2-40B4-BE49-F238E27FC236}">
                <a16:creationId xmlns:a16="http://schemas.microsoft.com/office/drawing/2014/main" id="{6031AF16-FF43-4B91-AED3-27102B5570BE}"/>
              </a:ext>
            </a:extLst>
          </p:cNvPr>
          <p:cNvCxnSpPr>
            <a:cxnSpLocks noChangeShapeType="1"/>
            <a:endCxn id="62512" idx="0"/>
          </p:cNvCxnSpPr>
          <p:nvPr/>
        </p:nvCxnSpPr>
        <p:spPr bwMode="auto">
          <a:xfrm rot="5400000">
            <a:off x="2739232" y="4042570"/>
            <a:ext cx="2473325" cy="347662"/>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22" name="TextBox 21">
            <a:extLst>
              <a:ext uri="{FF2B5EF4-FFF2-40B4-BE49-F238E27FC236}">
                <a16:creationId xmlns:a16="http://schemas.microsoft.com/office/drawing/2014/main" id="{E07386F7-8C2D-45A6-8822-6FA3FB14D070}"/>
              </a:ext>
            </a:extLst>
          </p:cNvPr>
          <p:cNvSpPr txBox="1">
            <a:spLocks noChangeArrowheads="1"/>
          </p:cNvSpPr>
          <p:nvPr/>
        </p:nvSpPr>
        <p:spPr bwMode="auto">
          <a:xfrm>
            <a:off x="2225676" y="2698751"/>
            <a:ext cx="2155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i="1"/>
              <a:t>forwarding tables computed,</a:t>
            </a:r>
          </a:p>
          <a:p>
            <a:r>
              <a:rPr lang="en-US" altLang="en-US" sz="1200" i="1"/>
              <a:t>pushed to input ports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dissolve">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Footer Placeholder 4">
            <a:extLst>
              <a:ext uri="{FF2B5EF4-FFF2-40B4-BE49-F238E27FC236}">
                <a16:creationId xmlns:a16="http://schemas.microsoft.com/office/drawing/2014/main" id="{DFF28CE4-2371-4517-80E5-2AACEF9716B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63490" name="Slide Number Placeholder 5">
            <a:extLst>
              <a:ext uri="{FF2B5EF4-FFF2-40B4-BE49-F238E27FC236}">
                <a16:creationId xmlns:a16="http://schemas.microsoft.com/office/drawing/2014/main" id="{D4BA640B-C5F7-411E-94F5-1F33319E22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96D6D480-E615-43BF-8020-B6B74EA18A5A}" type="slidenum">
              <a:rPr lang="en-US" altLang="en-US" sz="1200">
                <a:latin typeface="Tahoma" panose="020B0604030504040204" pitchFamily="34" charset="0"/>
              </a:rPr>
              <a:pPr/>
              <a:t>26</a:t>
            </a:fld>
            <a:endParaRPr lang="en-US" altLang="en-US" sz="1200">
              <a:latin typeface="Tahoma" panose="020B0604030504040204" pitchFamily="34" charset="0"/>
            </a:endParaRPr>
          </a:p>
        </p:txBody>
      </p:sp>
      <p:pic>
        <p:nvPicPr>
          <p:cNvPr id="63491" name="Picture 57" descr="underline_base">
            <a:extLst>
              <a:ext uri="{FF2B5EF4-FFF2-40B4-BE49-F238E27FC236}">
                <a16:creationId xmlns:a16="http://schemas.microsoft.com/office/drawing/2014/main" id="{84609E9C-A535-4610-B9E0-7BA384837D2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363" y="814389"/>
            <a:ext cx="45704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Rectangle 12">
            <a:extLst>
              <a:ext uri="{FF2B5EF4-FFF2-40B4-BE49-F238E27FC236}">
                <a16:creationId xmlns:a16="http://schemas.microsoft.com/office/drawing/2014/main" id="{7EB1846A-625A-4B6B-B657-99E59F296580}"/>
              </a:ext>
            </a:extLst>
          </p:cNvPr>
          <p:cNvSpPr>
            <a:spLocks noChangeArrowheads="1"/>
          </p:cNvSpPr>
          <p:nvPr/>
        </p:nvSpPr>
        <p:spPr bwMode="auto">
          <a:xfrm>
            <a:off x="3441701" y="1306514"/>
            <a:ext cx="4568825" cy="183673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3493" name="Rectangle 13">
            <a:extLst>
              <a:ext uri="{FF2B5EF4-FFF2-40B4-BE49-F238E27FC236}">
                <a16:creationId xmlns:a16="http://schemas.microsoft.com/office/drawing/2014/main" id="{65271EBB-7D81-42BE-927F-0DFC63463925}"/>
              </a:ext>
            </a:extLst>
          </p:cNvPr>
          <p:cNvSpPr>
            <a:spLocks noChangeArrowheads="1"/>
          </p:cNvSpPr>
          <p:nvPr/>
        </p:nvSpPr>
        <p:spPr bwMode="auto">
          <a:xfrm>
            <a:off x="3597275" y="1820864"/>
            <a:ext cx="1417638" cy="828675"/>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line</a:t>
            </a:r>
          </a:p>
          <a:p>
            <a:pPr algn="ctr"/>
            <a:r>
              <a:rPr lang="en-US" altLang="en-US" sz="1800"/>
              <a:t>termination</a:t>
            </a:r>
          </a:p>
        </p:txBody>
      </p:sp>
      <p:sp>
        <p:nvSpPr>
          <p:cNvPr id="63494" name="Rectangle 14">
            <a:extLst>
              <a:ext uri="{FF2B5EF4-FFF2-40B4-BE49-F238E27FC236}">
                <a16:creationId xmlns:a16="http://schemas.microsoft.com/office/drawing/2014/main" id="{A68D3F2D-506F-4F59-9933-137812C7A2C8}"/>
              </a:ext>
            </a:extLst>
          </p:cNvPr>
          <p:cNvSpPr>
            <a:spLocks noChangeArrowheads="1"/>
          </p:cNvSpPr>
          <p:nvPr/>
        </p:nvSpPr>
        <p:spPr bwMode="auto">
          <a:xfrm>
            <a:off x="5221289" y="1492250"/>
            <a:ext cx="1152525" cy="1409700"/>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3495" name="Rectangle 15">
            <a:extLst>
              <a:ext uri="{FF2B5EF4-FFF2-40B4-BE49-F238E27FC236}">
                <a16:creationId xmlns:a16="http://schemas.microsoft.com/office/drawing/2014/main" id="{06A5F29A-B623-43B6-ADBB-00CC74FCB443}"/>
              </a:ext>
            </a:extLst>
          </p:cNvPr>
          <p:cNvSpPr>
            <a:spLocks noChangeArrowheads="1"/>
          </p:cNvSpPr>
          <p:nvPr/>
        </p:nvSpPr>
        <p:spPr bwMode="auto">
          <a:xfrm>
            <a:off x="6572251" y="1443038"/>
            <a:ext cx="1247775" cy="1504950"/>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3496" name="Line 16">
            <a:extLst>
              <a:ext uri="{FF2B5EF4-FFF2-40B4-BE49-F238E27FC236}">
                <a16:creationId xmlns:a16="http://schemas.microsoft.com/office/drawing/2014/main" id="{EC653086-D191-4714-A13B-34013C471B6D}"/>
              </a:ext>
            </a:extLst>
          </p:cNvPr>
          <p:cNvSpPr>
            <a:spLocks noChangeShapeType="1"/>
          </p:cNvSpPr>
          <p:nvPr/>
        </p:nvSpPr>
        <p:spPr bwMode="auto">
          <a:xfrm>
            <a:off x="3165476" y="2232025"/>
            <a:ext cx="4238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3497" name="Line 30">
            <a:extLst>
              <a:ext uri="{FF2B5EF4-FFF2-40B4-BE49-F238E27FC236}">
                <a16:creationId xmlns:a16="http://schemas.microsoft.com/office/drawing/2014/main" id="{EFFEDFA7-C6EA-45F5-85C1-D8B076F77706}"/>
              </a:ext>
            </a:extLst>
          </p:cNvPr>
          <p:cNvSpPr>
            <a:spLocks noChangeShapeType="1"/>
          </p:cNvSpPr>
          <p:nvPr/>
        </p:nvSpPr>
        <p:spPr bwMode="auto">
          <a:xfrm>
            <a:off x="5033963" y="2211389"/>
            <a:ext cx="1905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3498" name="Line 31">
            <a:extLst>
              <a:ext uri="{FF2B5EF4-FFF2-40B4-BE49-F238E27FC236}">
                <a16:creationId xmlns:a16="http://schemas.microsoft.com/office/drawing/2014/main" id="{A9383A2B-1F09-4DC5-82F6-DA848FFCAB67}"/>
              </a:ext>
            </a:extLst>
          </p:cNvPr>
          <p:cNvSpPr>
            <a:spLocks noChangeShapeType="1"/>
          </p:cNvSpPr>
          <p:nvPr/>
        </p:nvSpPr>
        <p:spPr bwMode="auto">
          <a:xfrm>
            <a:off x="6376988" y="2168525"/>
            <a:ext cx="1905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3499" name="Line 32">
            <a:extLst>
              <a:ext uri="{FF2B5EF4-FFF2-40B4-BE49-F238E27FC236}">
                <a16:creationId xmlns:a16="http://schemas.microsoft.com/office/drawing/2014/main" id="{54981639-765D-4E91-8A6B-166C15CA5DE9}"/>
              </a:ext>
            </a:extLst>
          </p:cNvPr>
          <p:cNvSpPr>
            <a:spLocks noChangeShapeType="1"/>
          </p:cNvSpPr>
          <p:nvPr/>
        </p:nvSpPr>
        <p:spPr bwMode="auto">
          <a:xfrm flipV="1">
            <a:off x="7767638" y="2209800"/>
            <a:ext cx="7366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3500" name="Rectangle 33">
            <a:extLst>
              <a:ext uri="{FF2B5EF4-FFF2-40B4-BE49-F238E27FC236}">
                <a16:creationId xmlns:a16="http://schemas.microsoft.com/office/drawing/2014/main" id="{6F48B935-EAEC-4F60-AAE3-A9A08141399F}"/>
              </a:ext>
            </a:extLst>
          </p:cNvPr>
          <p:cNvSpPr>
            <a:spLocks noChangeArrowheads="1"/>
          </p:cNvSpPr>
          <p:nvPr/>
        </p:nvSpPr>
        <p:spPr bwMode="auto">
          <a:xfrm>
            <a:off x="5254625" y="1801814"/>
            <a:ext cx="1055688"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800"/>
              <a:t>link </a:t>
            </a:r>
          </a:p>
          <a:p>
            <a:pPr algn="ctr">
              <a:lnSpc>
                <a:spcPct val="90000"/>
              </a:lnSpc>
            </a:pPr>
            <a:r>
              <a:rPr lang="en-US" altLang="en-US" sz="1800"/>
              <a:t>layer </a:t>
            </a:r>
          </a:p>
          <a:p>
            <a:pPr algn="ctr">
              <a:lnSpc>
                <a:spcPct val="90000"/>
              </a:lnSpc>
            </a:pPr>
            <a:r>
              <a:rPr lang="en-US" altLang="en-US" sz="1800"/>
              <a:t>protocol</a:t>
            </a:r>
          </a:p>
          <a:p>
            <a:pPr algn="ctr">
              <a:lnSpc>
                <a:spcPct val="90000"/>
              </a:lnSpc>
            </a:pPr>
            <a:r>
              <a:rPr lang="en-US" altLang="en-US" sz="1800"/>
              <a:t>(receive)</a:t>
            </a:r>
          </a:p>
        </p:txBody>
      </p:sp>
      <p:sp>
        <p:nvSpPr>
          <p:cNvPr id="63501" name="Text Box 35">
            <a:extLst>
              <a:ext uri="{FF2B5EF4-FFF2-40B4-BE49-F238E27FC236}">
                <a16:creationId xmlns:a16="http://schemas.microsoft.com/office/drawing/2014/main" id="{AFD09747-A5B3-4966-BF2A-B1882AF4B482}"/>
              </a:ext>
            </a:extLst>
          </p:cNvPr>
          <p:cNvSpPr txBox="1">
            <a:spLocks noChangeArrowheads="1"/>
          </p:cNvSpPr>
          <p:nvPr/>
        </p:nvSpPr>
        <p:spPr bwMode="auto">
          <a:xfrm>
            <a:off x="6604000" y="1455738"/>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lookup,</a:t>
            </a:r>
          </a:p>
          <a:p>
            <a:pPr algn="ctr"/>
            <a:r>
              <a:rPr lang="en-US" altLang="en-US" sz="1800"/>
              <a:t>forwarding</a:t>
            </a:r>
          </a:p>
          <a:p>
            <a:pPr algn="ctr"/>
            <a:endParaRPr lang="en-US" altLang="en-US" sz="1800"/>
          </a:p>
          <a:p>
            <a:pPr algn="ctr"/>
            <a:endParaRPr lang="en-US" altLang="en-US" sz="1800"/>
          </a:p>
          <a:p>
            <a:pPr algn="ctr"/>
            <a:r>
              <a:rPr lang="en-US" altLang="en-US" sz="1800"/>
              <a:t>queueing</a:t>
            </a:r>
          </a:p>
        </p:txBody>
      </p:sp>
      <p:sp>
        <p:nvSpPr>
          <p:cNvPr id="63502" name="Rectangle 3">
            <a:extLst>
              <a:ext uri="{FF2B5EF4-FFF2-40B4-BE49-F238E27FC236}">
                <a16:creationId xmlns:a16="http://schemas.microsoft.com/office/drawing/2014/main" id="{ADD2C899-FD3C-4A6A-84B7-7F9A8D8483FF}"/>
              </a:ext>
            </a:extLst>
          </p:cNvPr>
          <p:cNvSpPr>
            <a:spLocks noGrp="1" noChangeArrowheads="1"/>
          </p:cNvSpPr>
          <p:nvPr>
            <p:ph type="title"/>
          </p:nvPr>
        </p:nvSpPr>
        <p:spPr>
          <a:xfrm>
            <a:off x="1946275" y="293688"/>
            <a:ext cx="7772400" cy="609600"/>
          </a:xfrm>
        </p:spPr>
        <p:txBody>
          <a:bodyPr>
            <a:normAutofit fontScale="90000"/>
          </a:bodyPr>
          <a:lstStyle/>
          <a:p>
            <a:r>
              <a:rPr lang="en-US" altLang="en-US" sz="4000"/>
              <a:t>Input port functions</a:t>
            </a:r>
            <a:endParaRPr lang="en-US" altLang="en-US"/>
          </a:p>
        </p:txBody>
      </p:sp>
      <p:sp>
        <p:nvSpPr>
          <p:cNvPr id="63503" name="Rectangle 4">
            <a:extLst>
              <a:ext uri="{FF2B5EF4-FFF2-40B4-BE49-F238E27FC236}">
                <a16:creationId xmlns:a16="http://schemas.microsoft.com/office/drawing/2014/main" id="{4F80B9E9-EE45-4145-A0F8-698EAD85B488}"/>
              </a:ext>
            </a:extLst>
          </p:cNvPr>
          <p:cNvSpPr>
            <a:spLocks noGrp="1" noChangeArrowheads="1"/>
          </p:cNvSpPr>
          <p:nvPr>
            <p:ph type="body" idx="1"/>
          </p:nvPr>
        </p:nvSpPr>
        <p:spPr>
          <a:xfrm>
            <a:off x="4918075" y="3746500"/>
            <a:ext cx="5456238" cy="2667000"/>
          </a:xfrm>
        </p:spPr>
        <p:txBody>
          <a:bodyPr>
            <a:normAutofit lnSpcReduction="10000"/>
          </a:bodyPr>
          <a:lstStyle/>
          <a:p>
            <a:pPr>
              <a:lnSpc>
                <a:spcPct val="90000"/>
              </a:lnSpc>
              <a:buFont typeface="Wingdings" panose="05000000000000000000" pitchFamily="2" charset="2"/>
              <a:buNone/>
            </a:pPr>
            <a:r>
              <a:rPr lang="en-US" altLang="en-US" sz="2400">
                <a:solidFill>
                  <a:srgbClr val="000099"/>
                </a:solidFill>
              </a:rPr>
              <a:t>decentralized switching</a:t>
            </a:r>
            <a:r>
              <a:rPr lang="en-US" altLang="en-US" sz="2400" i="1">
                <a:solidFill>
                  <a:srgbClr val="000099"/>
                </a:solidFill>
              </a:rPr>
              <a:t>:</a:t>
            </a:r>
            <a:r>
              <a:rPr lang="en-US" altLang="en-US" sz="2400">
                <a:solidFill>
                  <a:srgbClr val="000099"/>
                </a:solidFill>
              </a:rPr>
              <a:t> </a:t>
            </a:r>
          </a:p>
          <a:p>
            <a:pPr>
              <a:lnSpc>
                <a:spcPct val="90000"/>
              </a:lnSpc>
            </a:pPr>
            <a:r>
              <a:rPr lang="en-US" altLang="en-US" sz="2200"/>
              <a:t>given datagram dest., lookup output port using forwarding table in input port memory </a:t>
            </a:r>
            <a:r>
              <a:rPr lang="en-US" altLang="en-US" sz="2200" i="1"/>
              <a:t>(“match plus action”)</a:t>
            </a:r>
          </a:p>
          <a:p>
            <a:pPr>
              <a:lnSpc>
                <a:spcPct val="90000"/>
              </a:lnSpc>
            </a:pPr>
            <a:r>
              <a:rPr lang="en-US" altLang="en-US" sz="2200"/>
              <a:t>goal: complete input port processing at </a:t>
            </a:r>
            <a:r>
              <a:rPr lang="ja-JP" altLang="en-US" sz="2200"/>
              <a:t>‘</a:t>
            </a:r>
            <a:r>
              <a:rPr lang="en-US" altLang="ja-JP" sz="2200"/>
              <a:t>line speed</a:t>
            </a:r>
            <a:r>
              <a:rPr lang="ja-JP" altLang="en-US" sz="2200"/>
              <a:t>’</a:t>
            </a:r>
            <a:endParaRPr lang="en-US" altLang="ja-JP" sz="2200"/>
          </a:p>
          <a:p>
            <a:pPr>
              <a:lnSpc>
                <a:spcPct val="90000"/>
              </a:lnSpc>
            </a:pPr>
            <a:r>
              <a:rPr lang="en-US" altLang="en-US" sz="2200"/>
              <a:t>queuing: if datagrams arrive faster than forwarding rate into switch fabric</a:t>
            </a:r>
          </a:p>
        </p:txBody>
      </p:sp>
      <p:sp>
        <p:nvSpPr>
          <p:cNvPr id="63504" name="Text Box 5">
            <a:extLst>
              <a:ext uri="{FF2B5EF4-FFF2-40B4-BE49-F238E27FC236}">
                <a16:creationId xmlns:a16="http://schemas.microsoft.com/office/drawing/2014/main" id="{02C9A4DE-84B5-4655-A3E9-903855A14ED1}"/>
              </a:ext>
            </a:extLst>
          </p:cNvPr>
          <p:cNvSpPr txBox="1">
            <a:spLocks noChangeArrowheads="1"/>
          </p:cNvSpPr>
          <p:nvPr/>
        </p:nvSpPr>
        <p:spPr bwMode="auto">
          <a:xfrm>
            <a:off x="1725614" y="3054351"/>
            <a:ext cx="2174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2000">
                <a:solidFill>
                  <a:srgbClr val="000099"/>
                </a:solidFill>
              </a:rPr>
              <a:t>physical layer:</a:t>
            </a:r>
          </a:p>
          <a:p>
            <a:pPr algn="r"/>
            <a:r>
              <a:rPr lang="en-US" altLang="en-US" sz="2000"/>
              <a:t>bit-level reception</a:t>
            </a:r>
            <a:endParaRPr lang="en-US" altLang="en-US" sz="1800"/>
          </a:p>
        </p:txBody>
      </p:sp>
      <p:sp>
        <p:nvSpPr>
          <p:cNvPr id="63505" name="Text Box 6">
            <a:extLst>
              <a:ext uri="{FF2B5EF4-FFF2-40B4-BE49-F238E27FC236}">
                <a16:creationId xmlns:a16="http://schemas.microsoft.com/office/drawing/2014/main" id="{EDCBFB68-5F58-4F6D-BA49-33BB718A224F}"/>
              </a:ext>
            </a:extLst>
          </p:cNvPr>
          <p:cNvSpPr txBox="1">
            <a:spLocks noChangeArrowheads="1"/>
          </p:cNvSpPr>
          <p:nvPr/>
        </p:nvSpPr>
        <p:spPr bwMode="auto">
          <a:xfrm>
            <a:off x="2077413" y="3783014"/>
            <a:ext cx="18373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2000" dirty="0">
                <a:solidFill>
                  <a:srgbClr val="000099"/>
                </a:solidFill>
              </a:rPr>
              <a:t>data link layer:</a:t>
            </a:r>
          </a:p>
          <a:p>
            <a:pPr algn="r"/>
            <a:endParaRPr lang="en-US" altLang="en-US" sz="2000" dirty="0"/>
          </a:p>
        </p:txBody>
      </p:sp>
      <p:sp>
        <p:nvSpPr>
          <p:cNvPr id="63506" name="Line 45">
            <a:extLst>
              <a:ext uri="{FF2B5EF4-FFF2-40B4-BE49-F238E27FC236}">
                <a16:creationId xmlns:a16="http://schemas.microsoft.com/office/drawing/2014/main" id="{7FF0A240-6082-495A-A23C-E2FE8B83D792}"/>
              </a:ext>
            </a:extLst>
          </p:cNvPr>
          <p:cNvSpPr>
            <a:spLocks noChangeShapeType="1"/>
          </p:cNvSpPr>
          <p:nvPr/>
        </p:nvSpPr>
        <p:spPr bwMode="auto">
          <a:xfrm>
            <a:off x="8493126" y="690564"/>
            <a:ext cx="11113" cy="28654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3507" name="Rectangle 46">
            <a:extLst>
              <a:ext uri="{FF2B5EF4-FFF2-40B4-BE49-F238E27FC236}">
                <a16:creationId xmlns:a16="http://schemas.microsoft.com/office/drawing/2014/main" id="{B722F59E-499C-4436-A90D-41204766C888}"/>
              </a:ext>
            </a:extLst>
          </p:cNvPr>
          <p:cNvSpPr>
            <a:spLocks noChangeArrowheads="1"/>
          </p:cNvSpPr>
          <p:nvPr/>
        </p:nvSpPr>
        <p:spPr bwMode="auto">
          <a:xfrm>
            <a:off x="8585200" y="1819276"/>
            <a:ext cx="1055688"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800"/>
              <a:t>switch</a:t>
            </a:r>
          </a:p>
          <a:p>
            <a:pPr algn="ctr">
              <a:lnSpc>
                <a:spcPct val="90000"/>
              </a:lnSpc>
            </a:pPr>
            <a:r>
              <a:rPr lang="en-US" altLang="en-US" sz="1800"/>
              <a:t>fabric</a:t>
            </a:r>
          </a:p>
        </p:txBody>
      </p:sp>
      <p:grpSp>
        <p:nvGrpSpPr>
          <p:cNvPr id="63508" name="Group 56">
            <a:extLst>
              <a:ext uri="{FF2B5EF4-FFF2-40B4-BE49-F238E27FC236}">
                <a16:creationId xmlns:a16="http://schemas.microsoft.com/office/drawing/2014/main" id="{633D9C6D-E21A-497B-8BE8-DEB7B85D2B2B}"/>
              </a:ext>
            </a:extLst>
          </p:cNvPr>
          <p:cNvGrpSpPr>
            <a:grpSpLocks/>
          </p:cNvGrpSpPr>
          <p:nvPr/>
        </p:nvGrpSpPr>
        <p:grpSpPr bwMode="auto">
          <a:xfrm>
            <a:off x="6699251" y="2062163"/>
            <a:ext cx="993775" cy="468312"/>
            <a:chOff x="310" y="3526"/>
            <a:chExt cx="1040" cy="457"/>
          </a:xfrm>
        </p:grpSpPr>
        <p:sp>
          <p:nvSpPr>
            <p:cNvPr id="63512" name="Rectangle 47">
              <a:extLst>
                <a:ext uri="{FF2B5EF4-FFF2-40B4-BE49-F238E27FC236}">
                  <a16:creationId xmlns:a16="http://schemas.microsoft.com/office/drawing/2014/main" id="{13F47513-18BC-43A8-9B06-2595BEA3A426}"/>
                </a:ext>
              </a:extLst>
            </p:cNvPr>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3513" name="Line 48">
              <a:extLst>
                <a:ext uri="{FF2B5EF4-FFF2-40B4-BE49-F238E27FC236}">
                  <a16:creationId xmlns:a16="http://schemas.microsoft.com/office/drawing/2014/main" id="{C177B069-5425-44AB-B66B-4862BD455624}"/>
                </a:ext>
              </a:extLst>
            </p:cNvPr>
            <p:cNvSpPr>
              <a:spLocks noChangeShapeType="1"/>
            </p:cNvSpPr>
            <p:nvPr/>
          </p:nvSpPr>
          <p:spPr bwMode="auto">
            <a:xfrm>
              <a:off x="446"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3514" name="Line 49">
              <a:extLst>
                <a:ext uri="{FF2B5EF4-FFF2-40B4-BE49-F238E27FC236}">
                  <a16:creationId xmlns:a16="http://schemas.microsoft.com/office/drawing/2014/main" id="{B120B45C-AC9F-4979-BA1A-763B95B3B2B1}"/>
                </a:ext>
              </a:extLst>
            </p:cNvPr>
            <p:cNvSpPr>
              <a:spLocks noChangeShapeType="1"/>
            </p:cNvSpPr>
            <p:nvPr/>
          </p:nvSpPr>
          <p:spPr bwMode="auto">
            <a:xfrm>
              <a:off x="558"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3515" name="Line 50">
              <a:extLst>
                <a:ext uri="{FF2B5EF4-FFF2-40B4-BE49-F238E27FC236}">
                  <a16:creationId xmlns:a16="http://schemas.microsoft.com/office/drawing/2014/main" id="{DA7E0421-13B6-4206-8547-F832CAF74FC8}"/>
                </a:ext>
              </a:extLst>
            </p:cNvPr>
            <p:cNvSpPr>
              <a:spLocks noChangeShapeType="1"/>
            </p:cNvSpPr>
            <p:nvPr/>
          </p:nvSpPr>
          <p:spPr bwMode="auto">
            <a:xfrm>
              <a:off x="671"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3516" name="Line 51">
              <a:extLst>
                <a:ext uri="{FF2B5EF4-FFF2-40B4-BE49-F238E27FC236}">
                  <a16:creationId xmlns:a16="http://schemas.microsoft.com/office/drawing/2014/main" id="{27596F79-DE8A-4613-8BFD-CDCB7DB19DC3}"/>
                </a:ext>
              </a:extLst>
            </p:cNvPr>
            <p:cNvSpPr>
              <a:spLocks noChangeShapeType="1"/>
            </p:cNvSpPr>
            <p:nvPr/>
          </p:nvSpPr>
          <p:spPr bwMode="auto">
            <a:xfrm>
              <a:off x="782"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3517" name="Line 52">
              <a:extLst>
                <a:ext uri="{FF2B5EF4-FFF2-40B4-BE49-F238E27FC236}">
                  <a16:creationId xmlns:a16="http://schemas.microsoft.com/office/drawing/2014/main" id="{6C18A2D0-15A7-4D43-91E4-51D0616E7775}"/>
                </a:ext>
              </a:extLst>
            </p:cNvPr>
            <p:cNvSpPr>
              <a:spLocks noChangeShapeType="1"/>
            </p:cNvSpPr>
            <p:nvPr/>
          </p:nvSpPr>
          <p:spPr bwMode="auto">
            <a:xfrm>
              <a:off x="895"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3518" name="Line 53">
              <a:extLst>
                <a:ext uri="{FF2B5EF4-FFF2-40B4-BE49-F238E27FC236}">
                  <a16:creationId xmlns:a16="http://schemas.microsoft.com/office/drawing/2014/main" id="{683E5CC3-4F56-4CD7-84DA-A3926DC0606C}"/>
                </a:ext>
              </a:extLst>
            </p:cNvPr>
            <p:cNvSpPr>
              <a:spLocks noChangeShapeType="1"/>
            </p:cNvSpPr>
            <p:nvPr/>
          </p:nvSpPr>
          <p:spPr bwMode="auto">
            <a:xfrm>
              <a:off x="1006"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3519" name="Line 54">
              <a:extLst>
                <a:ext uri="{FF2B5EF4-FFF2-40B4-BE49-F238E27FC236}">
                  <a16:creationId xmlns:a16="http://schemas.microsoft.com/office/drawing/2014/main" id="{293E58F7-F468-486C-8324-5AE27DD7B914}"/>
                </a:ext>
              </a:extLst>
            </p:cNvPr>
            <p:cNvSpPr>
              <a:spLocks noChangeShapeType="1"/>
            </p:cNvSpPr>
            <p:nvPr/>
          </p:nvSpPr>
          <p:spPr bwMode="auto">
            <a:xfrm>
              <a:off x="1121"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3520" name="Line 55">
              <a:extLst>
                <a:ext uri="{FF2B5EF4-FFF2-40B4-BE49-F238E27FC236}">
                  <a16:creationId xmlns:a16="http://schemas.microsoft.com/office/drawing/2014/main" id="{E38EBD13-EE3A-4F47-87EA-446FE4D1576B}"/>
                </a:ext>
              </a:extLst>
            </p:cNvPr>
            <p:cNvSpPr>
              <a:spLocks noChangeShapeType="1"/>
            </p:cNvSpPr>
            <p:nvPr/>
          </p:nvSpPr>
          <p:spPr bwMode="auto">
            <a:xfrm>
              <a:off x="1229"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63509" name="Line 58">
            <a:extLst>
              <a:ext uri="{FF2B5EF4-FFF2-40B4-BE49-F238E27FC236}">
                <a16:creationId xmlns:a16="http://schemas.microsoft.com/office/drawing/2014/main" id="{AB564E7F-D6B4-4EB8-BC2A-A183266222A5}"/>
              </a:ext>
            </a:extLst>
          </p:cNvPr>
          <p:cNvSpPr>
            <a:spLocks noChangeShapeType="1"/>
          </p:cNvSpPr>
          <p:nvPr/>
        </p:nvSpPr>
        <p:spPr bwMode="auto">
          <a:xfrm flipV="1">
            <a:off x="3910014" y="2743200"/>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3510" name="Line 59">
            <a:extLst>
              <a:ext uri="{FF2B5EF4-FFF2-40B4-BE49-F238E27FC236}">
                <a16:creationId xmlns:a16="http://schemas.microsoft.com/office/drawing/2014/main" id="{8BE01BF9-16EB-4794-9CE4-B6F747E88175}"/>
              </a:ext>
            </a:extLst>
          </p:cNvPr>
          <p:cNvSpPr>
            <a:spLocks noChangeShapeType="1"/>
          </p:cNvSpPr>
          <p:nvPr/>
        </p:nvSpPr>
        <p:spPr bwMode="auto">
          <a:xfrm flipV="1">
            <a:off x="3929063" y="2940051"/>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3511" name="Line 60">
            <a:extLst>
              <a:ext uri="{FF2B5EF4-FFF2-40B4-BE49-F238E27FC236}">
                <a16:creationId xmlns:a16="http://schemas.microsoft.com/office/drawing/2014/main" id="{23FF591F-35D9-4733-A856-3DEE821B5BA2}"/>
              </a:ext>
            </a:extLst>
          </p:cNvPr>
          <p:cNvSpPr>
            <a:spLocks noChangeShapeType="1"/>
          </p:cNvSpPr>
          <p:nvPr/>
        </p:nvSpPr>
        <p:spPr bwMode="auto">
          <a:xfrm flipV="1">
            <a:off x="6434139" y="3070226"/>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oter Placeholder 4">
            <a:extLst>
              <a:ext uri="{FF2B5EF4-FFF2-40B4-BE49-F238E27FC236}">
                <a16:creationId xmlns:a16="http://schemas.microsoft.com/office/drawing/2014/main" id="{240604C1-8774-4852-98ED-E5CAEED37AA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64514" name="Slide Number Placeholder 5">
            <a:extLst>
              <a:ext uri="{FF2B5EF4-FFF2-40B4-BE49-F238E27FC236}">
                <a16:creationId xmlns:a16="http://schemas.microsoft.com/office/drawing/2014/main" id="{F429A4BB-CDC8-4C3B-ACE3-D82F347130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B9885131-877A-402B-A8AF-F01559A1C1BB}" type="slidenum">
              <a:rPr lang="en-US" altLang="en-US" sz="1200">
                <a:latin typeface="Tahoma" panose="020B0604030504040204" pitchFamily="34" charset="0"/>
              </a:rPr>
              <a:pPr/>
              <a:t>27</a:t>
            </a:fld>
            <a:endParaRPr lang="en-US" altLang="en-US" sz="1200">
              <a:latin typeface="Tahoma" panose="020B0604030504040204" pitchFamily="34" charset="0"/>
            </a:endParaRPr>
          </a:p>
        </p:txBody>
      </p:sp>
      <p:pic>
        <p:nvPicPr>
          <p:cNvPr id="64515" name="Picture 174" descr="underline_base">
            <a:extLst>
              <a:ext uri="{FF2B5EF4-FFF2-40B4-BE49-F238E27FC236}">
                <a16:creationId xmlns:a16="http://schemas.microsoft.com/office/drawing/2014/main" id="{57973C4C-6681-425E-82B7-2F4D4186348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800100"/>
            <a:ext cx="3656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Rectangle 3">
            <a:extLst>
              <a:ext uri="{FF2B5EF4-FFF2-40B4-BE49-F238E27FC236}">
                <a16:creationId xmlns:a16="http://schemas.microsoft.com/office/drawing/2014/main" id="{6781E98D-FEC1-40BD-BBB3-2901117873FA}"/>
              </a:ext>
            </a:extLst>
          </p:cNvPr>
          <p:cNvSpPr>
            <a:spLocks noGrp="1" noChangeArrowheads="1"/>
          </p:cNvSpPr>
          <p:nvPr>
            <p:ph type="title"/>
          </p:nvPr>
        </p:nvSpPr>
        <p:spPr>
          <a:xfrm>
            <a:off x="1965325" y="247650"/>
            <a:ext cx="7772400" cy="685800"/>
          </a:xfrm>
        </p:spPr>
        <p:txBody>
          <a:bodyPr/>
          <a:lstStyle/>
          <a:p>
            <a:r>
              <a:rPr lang="en-US" altLang="en-US" sz="4000"/>
              <a:t>Switching fabrics</a:t>
            </a:r>
            <a:endParaRPr lang="en-US" altLang="en-US"/>
          </a:p>
        </p:txBody>
      </p:sp>
      <p:sp>
        <p:nvSpPr>
          <p:cNvPr id="24582" name="Rectangle 4">
            <a:extLst>
              <a:ext uri="{FF2B5EF4-FFF2-40B4-BE49-F238E27FC236}">
                <a16:creationId xmlns:a16="http://schemas.microsoft.com/office/drawing/2014/main" id="{829C9AA6-9FF9-4F4A-B6FD-BE32D7660125}"/>
              </a:ext>
            </a:extLst>
          </p:cNvPr>
          <p:cNvSpPr>
            <a:spLocks noGrp="1" noChangeArrowheads="1"/>
          </p:cNvSpPr>
          <p:nvPr>
            <p:ph type="body" idx="1"/>
          </p:nvPr>
        </p:nvSpPr>
        <p:spPr>
          <a:xfrm>
            <a:off x="2225675" y="1177925"/>
            <a:ext cx="7772400" cy="4648200"/>
          </a:xfrm>
        </p:spPr>
        <p:txBody>
          <a:bodyPr/>
          <a:lstStyle/>
          <a:p>
            <a:pPr>
              <a:buFont typeface="Wingdings" charset="0"/>
              <a:buChar char="v"/>
              <a:defRPr/>
            </a:pPr>
            <a:r>
              <a:rPr lang="en-US" dirty="0">
                <a:ea typeface="ＭＳ Ｐゴシック" charset="0"/>
                <a:cs typeface="+mn-cs"/>
              </a:rPr>
              <a:t>transfer packet from input buffer to appropriate output buffer</a:t>
            </a:r>
          </a:p>
          <a:p>
            <a:pPr>
              <a:buFont typeface="Wingdings" charset="0"/>
              <a:buChar char="v"/>
              <a:defRPr/>
            </a:pPr>
            <a:r>
              <a:rPr lang="en-US" dirty="0">
                <a:ea typeface="ＭＳ Ｐゴシック" charset="0"/>
                <a:cs typeface="+mn-cs"/>
              </a:rPr>
              <a:t>switching rate: rate at which packets can be transfer from inputs to outputs</a:t>
            </a:r>
          </a:p>
          <a:p>
            <a:pPr lvl="1">
              <a:buFont typeface="Wingdings" charset="0"/>
              <a:buChar char="§"/>
              <a:defRPr/>
            </a:pPr>
            <a:r>
              <a:rPr lang="en-US" sz="2000" dirty="0">
                <a:ea typeface="ＭＳ Ｐゴシック" charset="0"/>
              </a:rPr>
              <a:t>often measured as multiple of input/output line rate</a:t>
            </a:r>
          </a:p>
          <a:p>
            <a:pPr lvl="1">
              <a:buFont typeface="Wingdings" charset="0"/>
              <a:buChar char="§"/>
              <a:defRPr/>
            </a:pPr>
            <a:r>
              <a:rPr lang="en-US" sz="2000" dirty="0">
                <a:ea typeface="ＭＳ Ｐゴシック" charset="0"/>
              </a:rPr>
              <a:t>N inputs: switching rate N times line rate desirable</a:t>
            </a:r>
          </a:p>
          <a:p>
            <a:pPr>
              <a:buFont typeface="Wingdings" charset="0"/>
              <a:buChar char="v"/>
              <a:defRPr/>
            </a:pPr>
            <a:r>
              <a:rPr lang="en-US" dirty="0">
                <a:ea typeface="ＭＳ Ｐゴシック" charset="0"/>
                <a:cs typeface="+mn-cs"/>
              </a:rPr>
              <a:t>three types of switching fabrics</a:t>
            </a:r>
          </a:p>
        </p:txBody>
      </p:sp>
      <p:grpSp>
        <p:nvGrpSpPr>
          <p:cNvPr id="64518" name="Group 30">
            <a:extLst>
              <a:ext uri="{FF2B5EF4-FFF2-40B4-BE49-F238E27FC236}">
                <a16:creationId xmlns:a16="http://schemas.microsoft.com/office/drawing/2014/main" id="{28E8836F-C69D-4D88-80EF-CF74C56AAFAE}"/>
              </a:ext>
            </a:extLst>
          </p:cNvPr>
          <p:cNvGrpSpPr>
            <a:grpSpLocks/>
          </p:cNvGrpSpPr>
          <p:nvPr/>
        </p:nvGrpSpPr>
        <p:grpSpPr bwMode="auto">
          <a:xfrm>
            <a:off x="2266950" y="4283075"/>
            <a:ext cx="890588" cy="215900"/>
            <a:chOff x="876" y="2800"/>
            <a:chExt cx="642" cy="175"/>
          </a:xfrm>
        </p:grpSpPr>
        <p:sp>
          <p:nvSpPr>
            <p:cNvPr id="64646" name="Rectangle 7">
              <a:extLst>
                <a:ext uri="{FF2B5EF4-FFF2-40B4-BE49-F238E27FC236}">
                  <a16:creationId xmlns:a16="http://schemas.microsoft.com/office/drawing/2014/main" id="{2EFEDEEA-9264-4624-9B36-C22A91E0B21E}"/>
                </a:ext>
              </a:extLst>
            </p:cNvPr>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47" name="Rectangle 8">
              <a:extLst>
                <a:ext uri="{FF2B5EF4-FFF2-40B4-BE49-F238E27FC236}">
                  <a16:creationId xmlns:a16="http://schemas.microsoft.com/office/drawing/2014/main" id="{53FDE81E-1966-4E27-B2A5-66BFA6BE281E}"/>
                </a:ext>
              </a:extLst>
            </p:cNvPr>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48" name="Rectangle 9">
              <a:extLst>
                <a:ext uri="{FF2B5EF4-FFF2-40B4-BE49-F238E27FC236}">
                  <a16:creationId xmlns:a16="http://schemas.microsoft.com/office/drawing/2014/main" id="{0448C0D6-46C3-4F86-9ED4-E7B88DBDD64E}"/>
                </a:ext>
              </a:extLst>
            </p:cNvPr>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49" name="Rectangle 10">
              <a:extLst>
                <a:ext uri="{FF2B5EF4-FFF2-40B4-BE49-F238E27FC236}">
                  <a16:creationId xmlns:a16="http://schemas.microsoft.com/office/drawing/2014/main" id="{3E2828DF-CCB0-4CE1-AF5F-E2AEC1F58D78}"/>
                </a:ext>
              </a:extLst>
            </p:cNvPr>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50" name="Line 11">
              <a:extLst>
                <a:ext uri="{FF2B5EF4-FFF2-40B4-BE49-F238E27FC236}">
                  <a16:creationId xmlns:a16="http://schemas.microsoft.com/office/drawing/2014/main" id="{B3B55389-0FD8-431B-B156-FCD553B2F52A}"/>
                </a:ext>
              </a:extLst>
            </p:cNvPr>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4519" name="Group 45">
            <a:extLst>
              <a:ext uri="{FF2B5EF4-FFF2-40B4-BE49-F238E27FC236}">
                <a16:creationId xmlns:a16="http://schemas.microsoft.com/office/drawing/2014/main" id="{A65EC7AE-14E1-471A-80B9-FF31CC63CA09}"/>
              </a:ext>
            </a:extLst>
          </p:cNvPr>
          <p:cNvGrpSpPr>
            <a:grpSpLocks/>
          </p:cNvGrpSpPr>
          <p:nvPr/>
        </p:nvGrpSpPr>
        <p:grpSpPr bwMode="auto">
          <a:xfrm>
            <a:off x="2243139" y="4678363"/>
            <a:ext cx="890587" cy="215900"/>
            <a:chOff x="876" y="2800"/>
            <a:chExt cx="642" cy="175"/>
          </a:xfrm>
        </p:grpSpPr>
        <p:sp>
          <p:nvSpPr>
            <p:cNvPr id="64641" name="Rectangle 46">
              <a:extLst>
                <a:ext uri="{FF2B5EF4-FFF2-40B4-BE49-F238E27FC236}">
                  <a16:creationId xmlns:a16="http://schemas.microsoft.com/office/drawing/2014/main" id="{BE918247-83CE-4460-B7B5-43317876130F}"/>
                </a:ext>
              </a:extLst>
            </p:cNvPr>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42" name="Rectangle 47">
              <a:extLst>
                <a:ext uri="{FF2B5EF4-FFF2-40B4-BE49-F238E27FC236}">
                  <a16:creationId xmlns:a16="http://schemas.microsoft.com/office/drawing/2014/main" id="{71FA53B6-86B4-4B64-8115-E897B8CF487C}"/>
                </a:ext>
              </a:extLst>
            </p:cNvPr>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43" name="Rectangle 48">
              <a:extLst>
                <a:ext uri="{FF2B5EF4-FFF2-40B4-BE49-F238E27FC236}">
                  <a16:creationId xmlns:a16="http://schemas.microsoft.com/office/drawing/2014/main" id="{F71B2AB0-3806-433D-82CF-0704F0206163}"/>
                </a:ext>
              </a:extLst>
            </p:cNvPr>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44" name="Rectangle 49">
              <a:extLst>
                <a:ext uri="{FF2B5EF4-FFF2-40B4-BE49-F238E27FC236}">
                  <a16:creationId xmlns:a16="http://schemas.microsoft.com/office/drawing/2014/main" id="{8ADEBFD3-7B81-4D9C-B6AD-83EF34995834}"/>
                </a:ext>
              </a:extLst>
            </p:cNvPr>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45" name="Line 50">
              <a:extLst>
                <a:ext uri="{FF2B5EF4-FFF2-40B4-BE49-F238E27FC236}">
                  <a16:creationId xmlns:a16="http://schemas.microsoft.com/office/drawing/2014/main" id="{B4994FC9-9AED-48C1-8490-D6474467270D}"/>
                </a:ext>
              </a:extLst>
            </p:cNvPr>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4520" name="Group 51">
            <a:extLst>
              <a:ext uri="{FF2B5EF4-FFF2-40B4-BE49-F238E27FC236}">
                <a16:creationId xmlns:a16="http://schemas.microsoft.com/office/drawing/2014/main" id="{0ECE9A7F-17AB-4011-A7C9-049ADA9BBAFC}"/>
              </a:ext>
            </a:extLst>
          </p:cNvPr>
          <p:cNvGrpSpPr>
            <a:grpSpLocks/>
          </p:cNvGrpSpPr>
          <p:nvPr/>
        </p:nvGrpSpPr>
        <p:grpSpPr bwMode="auto">
          <a:xfrm>
            <a:off x="2238375" y="5105400"/>
            <a:ext cx="890588" cy="215900"/>
            <a:chOff x="876" y="2800"/>
            <a:chExt cx="642" cy="175"/>
          </a:xfrm>
        </p:grpSpPr>
        <p:sp>
          <p:nvSpPr>
            <p:cNvPr id="64636" name="Rectangle 52">
              <a:extLst>
                <a:ext uri="{FF2B5EF4-FFF2-40B4-BE49-F238E27FC236}">
                  <a16:creationId xmlns:a16="http://schemas.microsoft.com/office/drawing/2014/main" id="{5B95E636-9AEF-4539-937D-B28CBD8127B1}"/>
                </a:ext>
              </a:extLst>
            </p:cNvPr>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37" name="Rectangle 53">
              <a:extLst>
                <a:ext uri="{FF2B5EF4-FFF2-40B4-BE49-F238E27FC236}">
                  <a16:creationId xmlns:a16="http://schemas.microsoft.com/office/drawing/2014/main" id="{843F2197-03A5-4B05-87EC-0D9C620A5BDB}"/>
                </a:ext>
              </a:extLst>
            </p:cNvPr>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38" name="Rectangle 54">
              <a:extLst>
                <a:ext uri="{FF2B5EF4-FFF2-40B4-BE49-F238E27FC236}">
                  <a16:creationId xmlns:a16="http://schemas.microsoft.com/office/drawing/2014/main" id="{02EFA628-A82E-46AE-B914-537161CC0E1D}"/>
                </a:ext>
              </a:extLst>
            </p:cNvPr>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39" name="Rectangle 55">
              <a:extLst>
                <a:ext uri="{FF2B5EF4-FFF2-40B4-BE49-F238E27FC236}">
                  <a16:creationId xmlns:a16="http://schemas.microsoft.com/office/drawing/2014/main" id="{ABDC9762-5B60-4124-A250-6B7E60A31F18}"/>
                </a:ext>
              </a:extLst>
            </p:cNvPr>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40" name="Line 56">
              <a:extLst>
                <a:ext uri="{FF2B5EF4-FFF2-40B4-BE49-F238E27FC236}">
                  <a16:creationId xmlns:a16="http://schemas.microsoft.com/office/drawing/2014/main" id="{85EE33C4-87C2-42AD-97BF-AABD9C1DB76A}"/>
                </a:ext>
              </a:extLst>
            </p:cNvPr>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sp>
        <p:nvSpPr>
          <p:cNvPr id="64521" name="Rectangle 57">
            <a:extLst>
              <a:ext uri="{FF2B5EF4-FFF2-40B4-BE49-F238E27FC236}">
                <a16:creationId xmlns:a16="http://schemas.microsoft.com/office/drawing/2014/main" id="{1D2F2626-740C-4C7D-A443-E0B460DCD51E}"/>
              </a:ext>
            </a:extLst>
          </p:cNvPr>
          <p:cNvSpPr>
            <a:spLocks noChangeArrowheads="1"/>
          </p:cNvSpPr>
          <p:nvPr/>
        </p:nvSpPr>
        <p:spPr bwMode="auto">
          <a:xfrm>
            <a:off x="3125788" y="4200525"/>
            <a:ext cx="704850" cy="11763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64522" name="Group 64">
            <a:extLst>
              <a:ext uri="{FF2B5EF4-FFF2-40B4-BE49-F238E27FC236}">
                <a16:creationId xmlns:a16="http://schemas.microsoft.com/office/drawing/2014/main" id="{16A01E81-0D63-41F9-B739-0C6B38A2F4A8}"/>
              </a:ext>
            </a:extLst>
          </p:cNvPr>
          <p:cNvGrpSpPr>
            <a:grpSpLocks/>
          </p:cNvGrpSpPr>
          <p:nvPr/>
        </p:nvGrpSpPr>
        <p:grpSpPr bwMode="auto">
          <a:xfrm>
            <a:off x="3835400" y="4281488"/>
            <a:ext cx="890588" cy="215900"/>
            <a:chOff x="455" y="3463"/>
            <a:chExt cx="561" cy="136"/>
          </a:xfrm>
        </p:grpSpPr>
        <p:sp>
          <p:nvSpPr>
            <p:cNvPr id="64631" name="Rectangle 59">
              <a:extLst>
                <a:ext uri="{FF2B5EF4-FFF2-40B4-BE49-F238E27FC236}">
                  <a16:creationId xmlns:a16="http://schemas.microsoft.com/office/drawing/2014/main" id="{0E013CAE-4EB6-4F6B-854A-4E1552F80BB0}"/>
                </a:ext>
              </a:extLst>
            </p:cNvPr>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32" name="Rectangle 60">
              <a:extLst>
                <a:ext uri="{FF2B5EF4-FFF2-40B4-BE49-F238E27FC236}">
                  <a16:creationId xmlns:a16="http://schemas.microsoft.com/office/drawing/2014/main" id="{FE6D664A-BB94-4426-9F26-07210919BD17}"/>
                </a:ext>
              </a:extLst>
            </p:cNvPr>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33" name="Rectangle 61">
              <a:extLst>
                <a:ext uri="{FF2B5EF4-FFF2-40B4-BE49-F238E27FC236}">
                  <a16:creationId xmlns:a16="http://schemas.microsoft.com/office/drawing/2014/main" id="{4AF87703-46B2-49C9-BF92-0DED7687F2FF}"/>
                </a:ext>
              </a:extLst>
            </p:cNvPr>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34" name="Rectangle 62">
              <a:extLst>
                <a:ext uri="{FF2B5EF4-FFF2-40B4-BE49-F238E27FC236}">
                  <a16:creationId xmlns:a16="http://schemas.microsoft.com/office/drawing/2014/main" id="{CBB3DDB9-8D08-4196-90FE-CFB53C2F1170}"/>
                </a:ext>
              </a:extLst>
            </p:cNvPr>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35" name="Line 63">
              <a:extLst>
                <a:ext uri="{FF2B5EF4-FFF2-40B4-BE49-F238E27FC236}">
                  <a16:creationId xmlns:a16="http://schemas.microsoft.com/office/drawing/2014/main" id="{2C143A43-CA59-4502-96DD-3B26973B2BF2}"/>
                </a:ext>
              </a:extLst>
            </p:cNvPr>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4523" name="Group 65">
            <a:extLst>
              <a:ext uri="{FF2B5EF4-FFF2-40B4-BE49-F238E27FC236}">
                <a16:creationId xmlns:a16="http://schemas.microsoft.com/office/drawing/2014/main" id="{B4717D8D-9C77-46D4-8B39-B14A9D159297}"/>
              </a:ext>
            </a:extLst>
          </p:cNvPr>
          <p:cNvGrpSpPr>
            <a:grpSpLocks/>
          </p:cNvGrpSpPr>
          <p:nvPr/>
        </p:nvGrpSpPr>
        <p:grpSpPr bwMode="auto">
          <a:xfrm>
            <a:off x="3840164" y="4673600"/>
            <a:ext cx="890587" cy="215900"/>
            <a:chOff x="455" y="3463"/>
            <a:chExt cx="561" cy="136"/>
          </a:xfrm>
        </p:grpSpPr>
        <p:sp>
          <p:nvSpPr>
            <p:cNvPr id="64626" name="Rectangle 66">
              <a:extLst>
                <a:ext uri="{FF2B5EF4-FFF2-40B4-BE49-F238E27FC236}">
                  <a16:creationId xmlns:a16="http://schemas.microsoft.com/office/drawing/2014/main" id="{6A9AF79F-2560-4120-900B-4E962D2B86F5}"/>
                </a:ext>
              </a:extLst>
            </p:cNvPr>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27" name="Rectangle 67">
              <a:extLst>
                <a:ext uri="{FF2B5EF4-FFF2-40B4-BE49-F238E27FC236}">
                  <a16:creationId xmlns:a16="http://schemas.microsoft.com/office/drawing/2014/main" id="{F736302D-E172-4FE0-B522-CE75C9CC2B17}"/>
                </a:ext>
              </a:extLst>
            </p:cNvPr>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28" name="Rectangle 68">
              <a:extLst>
                <a:ext uri="{FF2B5EF4-FFF2-40B4-BE49-F238E27FC236}">
                  <a16:creationId xmlns:a16="http://schemas.microsoft.com/office/drawing/2014/main" id="{64C9A985-A996-460D-8F2E-3DA44A84DED4}"/>
                </a:ext>
              </a:extLst>
            </p:cNvPr>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29" name="Rectangle 69">
              <a:extLst>
                <a:ext uri="{FF2B5EF4-FFF2-40B4-BE49-F238E27FC236}">
                  <a16:creationId xmlns:a16="http://schemas.microsoft.com/office/drawing/2014/main" id="{2F5B2FB4-01AB-4D55-8822-58BF0D531D0E}"/>
                </a:ext>
              </a:extLst>
            </p:cNvPr>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30" name="Line 70">
              <a:extLst>
                <a:ext uri="{FF2B5EF4-FFF2-40B4-BE49-F238E27FC236}">
                  <a16:creationId xmlns:a16="http://schemas.microsoft.com/office/drawing/2014/main" id="{F956993B-A936-4D4D-9D56-2BA7C0C1C912}"/>
                </a:ext>
              </a:extLst>
            </p:cNvPr>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4524" name="Group 71">
            <a:extLst>
              <a:ext uri="{FF2B5EF4-FFF2-40B4-BE49-F238E27FC236}">
                <a16:creationId xmlns:a16="http://schemas.microsoft.com/office/drawing/2014/main" id="{31E2663C-B414-48E8-B602-7D4028A6DC41}"/>
              </a:ext>
            </a:extLst>
          </p:cNvPr>
          <p:cNvGrpSpPr>
            <a:grpSpLocks/>
          </p:cNvGrpSpPr>
          <p:nvPr/>
        </p:nvGrpSpPr>
        <p:grpSpPr bwMode="auto">
          <a:xfrm>
            <a:off x="3835400" y="5100638"/>
            <a:ext cx="890588" cy="215900"/>
            <a:chOff x="455" y="3463"/>
            <a:chExt cx="561" cy="136"/>
          </a:xfrm>
        </p:grpSpPr>
        <p:sp>
          <p:nvSpPr>
            <p:cNvPr id="64621" name="Rectangle 72">
              <a:extLst>
                <a:ext uri="{FF2B5EF4-FFF2-40B4-BE49-F238E27FC236}">
                  <a16:creationId xmlns:a16="http://schemas.microsoft.com/office/drawing/2014/main" id="{3851F10B-0A0B-4ABE-A961-3F036A4B888C}"/>
                </a:ext>
              </a:extLst>
            </p:cNvPr>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22" name="Rectangle 73">
              <a:extLst>
                <a:ext uri="{FF2B5EF4-FFF2-40B4-BE49-F238E27FC236}">
                  <a16:creationId xmlns:a16="http://schemas.microsoft.com/office/drawing/2014/main" id="{8B41AB96-A186-4C30-9721-91D024D88058}"/>
                </a:ext>
              </a:extLst>
            </p:cNvPr>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23" name="Rectangle 74">
              <a:extLst>
                <a:ext uri="{FF2B5EF4-FFF2-40B4-BE49-F238E27FC236}">
                  <a16:creationId xmlns:a16="http://schemas.microsoft.com/office/drawing/2014/main" id="{8CF7E859-EAED-42CF-90A7-0BA218A390FA}"/>
                </a:ext>
              </a:extLst>
            </p:cNvPr>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24" name="Rectangle 75">
              <a:extLst>
                <a:ext uri="{FF2B5EF4-FFF2-40B4-BE49-F238E27FC236}">
                  <a16:creationId xmlns:a16="http://schemas.microsoft.com/office/drawing/2014/main" id="{5129E6D5-C031-4FA6-BC82-F872289D3959}"/>
                </a:ext>
              </a:extLst>
            </p:cNvPr>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25" name="Line 76">
              <a:extLst>
                <a:ext uri="{FF2B5EF4-FFF2-40B4-BE49-F238E27FC236}">
                  <a16:creationId xmlns:a16="http://schemas.microsoft.com/office/drawing/2014/main" id="{1DC8CED7-469F-48EC-9863-1A240DA397C4}"/>
                </a:ext>
              </a:extLst>
            </p:cNvPr>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sp>
        <p:nvSpPr>
          <p:cNvPr id="64525" name="Text Box 78">
            <a:extLst>
              <a:ext uri="{FF2B5EF4-FFF2-40B4-BE49-F238E27FC236}">
                <a16:creationId xmlns:a16="http://schemas.microsoft.com/office/drawing/2014/main" id="{EB61F13E-7638-48A4-8D66-D39F74E0EF91}"/>
              </a:ext>
            </a:extLst>
          </p:cNvPr>
          <p:cNvSpPr txBox="1">
            <a:spLocks noChangeArrowheads="1"/>
          </p:cNvSpPr>
          <p:nvPr/>
        </p:nvSpPr>
        <p:spPr bwMode="auto">
          <a:xfrm>
            <a:off x="2959100" y="5586413"/>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memory</a:t>
            </a:r>
          </a:p>
        </p:txBody>
      </p:sp>
      <p:sp>
        <p:nvSpPr>
          <p:cNvPr id="64526" name="Text Box 79">
            <a:extLst>
              <a:ext uri="{FF2B5EF4-FFF2-40B4-BE49-F238E27FC236}">
                <a16:creationId xmlns:a16="http://schemas.microsoft.com/office/drawing/2014/main" id="{644FC14A-C1F2-49BE-8828-4C32FC5F5242}"/>
              </a:ext>
            </a:extLst>
          </p:cNvPr>
          <p:cNvSpPr txBox="1">
            <a:spLocks noChangeArrowheads="1"/>
          </p:cNvSpPr>
          <p:nvPr/>
        </p:nvSpPr>
        <p:spPr bwMode="auto">
          <a:xfrm>
            <a:off x="3057526" y="4518025"/>
            <a:ext cx="823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memory</a:t>
            </a:r>
          </a:p>
        </p:txBody>
      </p:sp>
      <p:grpSp>
        <p:nvGrpSpPr>
          <p:cNvPr id="64527" name="Group 80">
            <a:extLst>
              <a:ext uri="{FF2B5EF4-FFF2-40B4-BE49-F238E27FC236}">
                <a16:creationId xmlns:a16="http://schemas.microsoft.com/office/drawing/2014/main" id="{892D0BB9-1EA2-4A95-BE0B-E276AA99C98C}"/>
              </a:ext>
            </a:extLst>
          </p:cNvPr>
          <p:cNvGrpSpPr>
            <a:grpSpLocks/>
          </p:cNvGrpSpPr>
          <p:nvPr/>
        </p:nvGrpSpPr>
        <p:grpSpPr bwMode="auto">
          <a:xfrm>
            <a:off x="5172075" y="4267200"/>
            <a:ext cx="890588" cy="215900"/>
            <a:chOff x="876" y="2800"/>
            <a:chExt cx="642" cy="175"/>
          </a:xfrm>
        </p:grpSpPr>
        <p:sp>
          <p:nvSpPr>
            <p:cNvPr id="64616" name="Rectangle 81">
              <a:extLst>
                <a:ext uri="{FF2B5EF4-FFF2-40B4-BE49-F238E27FC236}">
                  <a16:creationId xmlns:a16="http://schemas.microsoft.com/office/drawing/2014/main" id="{E0C0DAED-9379-4A7B-8642-1BA7D84A2978}"/>
                </a:ext>
              </a:extLst>
            </p:cNvPr>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17" name="Rectangle 82">
              <a:extLst>
                <a:ext uri="{FF2B5EF4-FFF2-40B4-BE49-F238E27FC236}">
                  <a16:creationId xmlns:a16="http://schemas.microsoft.com/office/drawing/2014/main" id="{9EF33AA4-B091-45F1-9197-0EF11A4E9FB2}"/>
                </a:ext>
              </a:extLst>
            </p:cNvPr>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18" name="Rectangle 83">
              <a:extLst>
                <a:ext uri="{FF2B5EF4-FFF2-40B4-BE49-F238E27FC236}">
                  <a16:creationId xmlns:a16="http://schemas.microsoft.com/office/drawing/2014/main" id="{444DBA90-CAEA-4FEC-8FE3-0C2102B4CEDC}"/>
                </a:ext>
              </a:extLst>
            </p:cNvPr>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19" name="Rectangle 84">
              <a:extLst>
                <a:ext uri="{FF2B5EF4-FFF2-40B4-BE49-F238E27FC236}">
                  <a16:creationId xmlns:a16="http://schemas.microsoft.com/office/drawing/2014/main" id="{EAD5FB6F-C7A2-4847-AB3B-882E1A5F982C}"/>
                </a:ext>
              </a:extLst>
            </p:cNvPr>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20" name="Line 85">
              <a:extLst>
                <a:ext uri="{FF2B5EF4-FFF2-40B4-BE49-F238E27FC236}">
                  <a16:creationId xmlns:a16="http://schemas.microsoft.com/office/drawing/2014/main" id="{5D7987CC-3FA9-42E9-920C-CF3FABE85803}"/>
                </a:ext>
              </a:extLst>
            </p:cNvPr>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4528" name="Group 86">
            <a:extLst>
              <a:ext uri="{FF2B5EF4-FFF2-40B4-BE49-F238E27FC236}">
                <a16:creationId xmlns:a16="http://schemas.microsoft.com/office/drawing/2014/main" id="{68CCBC9B-96C2-446B-8B55-0FF53CAAAE1F}"/>
              </a:ext>
            </a:extLst>
          </p:cNvPr>
          <p:cNvGrpSpPr>
            <a:grpSpLocks/>
          </p:cNvGrpSpPr>
          <p:nvPr/>
        </p:nvGrpSpPr>
        <p:grpSpPr bwMode="auto">
          <a:xfrm>
            <a:off x="5170489" y="4662488"/>
            <a:ext cx="890587" cy="215900"/>
            <a:chOff x="876" y="2800"/>
            <a:chExt cx="642" cy="175"/>
          </a:xfrm>
        </p:grpSpPr>
        <p:sp>
          <p:nvSpPr>
            <p:cNvPr id="64611" name="Rectangle 87">
              <a:extLst>
                <a:ext uri="{FF2B5EF4-FFF2-40B4-BE49-F238E27FC236}">
                  <a16:creationId xmlns:a16="http://schemas.microsoft.com/office/drawing/2014/main" id="{46CC915E-7E86-4724-ACF4-30038D06DF89}"/>
                </a:ext>
              </a:extLst>
            </p:cNvPr>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12" name="Rectangle 88">
              <a:extLst>
                <a:ext uri="{FF2B5EF4-FFF2-40B4-BE49-F238E27FC236}">
                  <a16:creationId xmlns:a16="http://schemas.microsoft.com/office/drawing/2014/main" id="{CAB6542A-804B-4CEF-B84E-49E797B0F6FB}"/>
                </a:ext>
              </a:extLst>
            </p:cNvPr>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13" name="Rectangle 89">
              <a:extLst>
                <a:ext uri="{FF2B5EF4-FFF2-40B4-BE49-F238E27FC236}">
                  <a16:creationId xmlns:a16="http://schemas.microsoft.com/office/drawing/2014/main" id="{3C83F74B-A451-4409-9308-985DA6C0EEF7}"/>
                </a:ext>
              </a:extLst>
            </p:cNvPr>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14" name="Rectangle 90">
              <a:extLst>
                <a:ext uri="{FF2B5EF4-FFF2-40B4-BE49-F238E27FC236}">
                  <a16:creationId xmlns:a16="http://schemas.microsoft.com/office/drawing/2014/main" id="{C9597FDE-DBF1-42EB-A6C4-F3C7CB863F74}"/>
                </a:ext>
              </a:extLst>
            </p:cNvPr>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15" name="Line 91">
              <a:extLst>
                <a:ext uri="{FF2B5EF4-FFF2-40B4-BE49-F238E27FC236}">
                  <a16:creationId xmlns:a16="http://schemas.microsoft.com/office/drawing/2014/main" id="{0BAB1B3A-1137-4B2E-98DD-ECAF7A5F057B}"/>
                </a:ext>
              </a:extLst>
            </p:cNvPr>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4529" name="Group 92">
            <a:extLst>
              <a:ext uri="{FF2B5EF4-FFF2-40B4-BE49-F238E27FC236}">
                <a16:creationId xmlns:a16="http://schemas.microsoft.com/office/drawing/2014/main" id="{935761D6-6BA5-4D3D-BF1A-0EFC1FE1691E}"/>
              </a:ext>
            </a:extLst>
          </p:cNvPr>
          <p:cNvGrpSpPr>
            <a:grpSpLocks/>
          </p:cNvGrpSpPr>
          <p:nvPr/>
        </p:nvGrpSpPr>
        <p:grpSpPr bwMode="auto">
          <a:xfrm>
            <a:off x="5165725" y="5089525"/>
            <a:ext cx="890588" cy="215900"/>
            <a:chOff x="876" y="2800"/>
            <a:chExt cx="642" cy="175"/>
          </a:xfrm>
        </p:grpSpPr>
        <p:sp>
          <p:nvSpPr>
            <p:cNvPr id="64606" name="Rectangle 93">
              <a:extLst>
                <a:ext uri="{FF2B5EF4-FFF2-40B4-BE49-F238E27FC236}">
                  <a16:creationId xmlns:a16="http://schemas.microsoft.com/office/drawing/2014/main" id="{6A16BA71-48AC-430B-B574-CDDDB6156C5E}"/>
                </a:ext>
              </a:extLst>
            </p:cNvPr>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07" name="Rectangle 94">
              <a:extLst>
                <a:ext uri="{FF2B5EF4-FFF2-40B4-BE49-F238E27FC236}">
                  <a16:creationId xmlns:a16="http://schemas.microsoft.com/office/drawing/2014/main" id="{EA035E9C-1EDF-4ACE-B9B8-B35A44C915F8}"/>
                </a:ext>
              </a:extLst>
            </p:cNvPr>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08" name="Rectangle 95">
              <a:extLst>
                <a:ext uri="{FF2B5EF4-FFF2-40B4-BE49-F238E27FC236}">
                  <a16:creationId xmlns:a16="http://schemas.microsoft.com/office/drawing/2014/main" id="{D0B41FC2-1BDA-4850-BB9C-11405186CAC0}"/>
                </a:ext>
              </a:extLst>
            </p:cNvPr>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09" name="Rectangle 96">
              <a:extLst>
                <a:ext uri="{FF2B5EF4-FFF2-40B4-BE49-F238E27FC236}">
                  <a16:creationId xmlns:a16="http://schemas.microsoft.com/office/drawing/2014/main" id="{8B9B2D6B-21B2-41AB-A384-A4AB5DFF09B9}"/>
                </a:ext>
              </a:extLst>
            </p:cNvPr>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10" name="Line 97">
              <a:extLst>
                <a:ext uri="{FF2B5EF4-FFF2-40B4-BE49-F238E27FC236}">
                  <a16:creationId xmlns:a16="http://schemas.microsoft.com/office/drawing/2014/main" id="{8346D0BB-1686-434B-B5EE-B2A302016286}"/>
                </a:ext>
              </a:extLst>
            </p:cNvPr>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sp>
        <p:nvSpPr>
          <p:cNvPr id="64530" name="Line 98">
            <a:extLst>
              <a:ext uri="{FF2B5EF4-FFF2-40B4-BE49-F238E27FC236}">
                <a16:creationId xmlns:a16="http://schemas.microsoft.com/office/drawing/2014/main" id="{73A82F0F-75F8-4841-A6FE-1C0A2BB65932}"/>
              </a:ext>
            </a:extLst>
          </p:cNvPr>
          <p:cNvSpPr>
            <a:spLocks noChangeShapeType="1"/>
          </p:cNvSpPr>
          <p:nvPr/>
        </p:nvSpPr>
        <p:spPr bwMode="auto">
          <a:xfrm>
            <a:off x="6073775" y="4270375"/>
            <a:ext cx="0" cy="10033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nvGrpSpPr>
          <p:cNvPr id="64531" name="Group 99">
            <a:extLst>
              <a:ext uri="{FF2B5EF4-FFF2-40B4-BE49-F238E27FC236}">
                <a16:creationId xmlns:a16="http://schemas.microsoft.com/office/drawing/2014/main" id="{7B977769-A4C3-4589-A56E-B5AEC5BEBE59}"/>
              </a:ext>
            </a:extLst>
          </p:cNvPr>
          <p:cNvGrpSpPr>
            <a:grpSpLocks/>
          </p:cNvGrpSpPr>
          <p:nvPr/>
        </p:nvGrpSpPr>
        <p:grpSpPr bwMode="auto">
          <a:xfrm>
            <a:off x="6127750" y="4254500"/>
            <a:ext cx="890588" cy="215900"/>
            <a:chOff x="455" y="3463"/>
            <a:chExt cx="561" cy="136"/>
          </a:xfrm>
        </p:grpSpPr>
        <p:sp>
          <p:nvSpPr>
            <p:cNvPr id="64601" name="Rectangle 100">
              <a:extLst>
                <a:ext uri="{FF2B5EF4-FFF2-40B4-BE49-F238E27FC236}">
                  <a16:creationId xmlns:a16="http://schemas.microsoft.com/office/drawing/2014/main" id="{7D2ABE83-F889-407F-AB42-253589C3323E}"/>
                </a:ext>
              </a:extLst>
            </p:cNvPr>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02" name="Rectangle 101">
              <a:extLst>
                <a:ext uri="{FF2B5EF4-FFF2-40B4-BE49-F238E27FC236}">
                  <a16:creationId xmlns:a16="http://schemas.microsoft.com/office/drawing/2014/main" id="{49FA1D35-5DBA-4098-B079-230C8E6F9D52}"/>
                </a:ext>
              </a:extLst>
            </p:cNvPr>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03" name="Rectangle 102">
              <a:extLst>
                <a:ext uri="{FF2B5EF4-FFF2-40B4-BE49-F238E27FC236}">
                  <a16:creationId xmlns:a16="http://schemas.microsoft.com/office/drawing/2014/main" id="{421DC3FB-D4C1-4C95-9B25-E1A6FA745A7F}"/>
                </a:ext>
              </a:extLst>
            </p:cNvPr>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04" name="Rectangle 103">
              <a:extLst>
                <a:ext uri="{FF2B5EF4-FFF2-40B4-BE49-F238E27FC236}">
                  <a16:creationId xmlns:a16="http://schemas.microsoft.com/office/drawing/2014/main" id="{0435459D-5FC6-4226-A5AC-62ABC5B27100}"/>
                </a:ext>
              </a:extLst>
            </p:cNvPr>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05" name="Line 104">
              <a:extLst>
                <a:ext uri="{FF2B5EF4-FFF2-40B4-BE49-F238E27FC236}">
                  <a16:creationId xmlns:a16="http://schemas.microsoft.com/office/drawing/2014/main" id="{58EE7105-719C-48B1-80BB-3F7C40952A6E}"/>
                </a:ext>
              </a:extLst>
            </p:cNvPr>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4532" name="Group 105">
            <a:extLst>
              <a:ext uri="{FF2B5EF4-FFF2-40B4-BE49-F238E27FC236}">
                <a16:creationId xmlns:a16="http://schemas.microsoft.com/office/drawing/2014/main" id="{B14DEE27-CBF0-4AA5-9959-E9E70CB98506}"/>
              </a:ext>
            </a:extLst>
          </p:cNvPr>
          <p:cNvGrpSpPr>
            <a:grpSpLocks/>
          </p:cNvGrpSpPr>
          <p:nvPr/>
        </p:nvGrpSpPr>
        <p:grpSpPr bwMode="auto">
          <a:xfrm>
            <a:off x="6132514" y="4646613"/>
            <a:ext cx="890587" cy="215900"/>
            <a:chOff x="455" y="3463"/>
            <a:chExt cx="561" cy="136"/>
          </a:xfrm>
        </p:grpSpPr>
        <p:sp>
          <p:nvSpPr>
            <p:cNvPr id="64596" name="Rectangle 106">
              <a:extLst>
                <a:ext uri="{FF2B5EF4-FFF2-40B4-BE49-F238E27FC236}">
                  <a16:creationId xmlns:a16="http://schemas.microsoft.com/office/drawing/2014/main" id="{ECD686C4-33C8-460D-B814-13E3B929B96A}"/>
                </a:ext>
              </a:extLst>
            </p:cNvPr>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97" name="Rectangle 107">
              <a:extLst>
                <a:ext uri="{FF2B5EF4-FFF2-40B4-BE49-F238E27FC236}">
                  <a16:creationId xmlns:a16="http://schemas.microsoft.com/office/drawing/2014/main" id="{415E6E7B-0530-416F-BA00-762512F5C733}"/>
                </a:ext>
              </a:extLst>
            </p:cNvPr>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98" name="Rectangle 108">
              <a:extLst>
                <a:ext uri="{FF2B5EF4-FFF2-40B4-BE49-F238E27FC236}">
                  <a16:creationId xmlns:a16="http://schemas.microsoft.com/office/drawing/2014/main" id="{862D3406-728E-4A69-ADD7-A785875E67FB}"/>
                </a:ext>
              </a:extLst>
            </p:cNvPr>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99" name="Rectangle 109">
              <a:extLst>
                <a:ext uri="{FF2B5EF4-FFF2-40B4-BE49-F238E27FC236}">
                  <a16:creationId xmlns:a16="http://schemas.microsoft.com/office/drawing/2014/main" id="{D9611DA2-74BB-4276-A90A-B24745A882D0}"/>
                </a:ext>
              </a:extLst>
            </p:cNvPr>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600" name="Line 110">
              <a:extLst>
                <a:ext uri="{FF2B5EF4-FFF2-40B4-BE49-F238E27FC236}">
                  <a16:creationId xmlns:a16="http://schemas.microsoft.com/office/drawing/2014/main" id="{E13B3857-F348-4AF5-B30B-D0DE00F8F7BB}"/>
                </a:ext>
              </a:extLst>
            </p:cNvPr>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4533" name="Group 111">
            <a:extLst>
              <a:ext uri="{FF2B5EF4-FFF2-40B4-BE49-F238E27FC236}">
                <a16:creationId xmlns:a16="http://schemas.microsoft.com/office/drawing/2014/main" id="{D1987A55-9AED-4820-A4C1-9401ED6B35DD}"/>
              </a:ext>
            </a:extLst>
          </p:cNvPr>
          <p:cNvGrpSpPr>
            <a:grpSpLocks/>
          </p:cNvGrpSpPr>
          <p:nvPr/>
        </p:nvGrpSpPr>
        <p:grpSpPr bwMode="auto">
          <a:xfrm>
            <a:off x="6127750" y="5073650"/>
            <a:ext cx="890588" cy="215900"/>
            <a:chOff x="455" y="3463"/>
            <a:chExt cx="561" cy="136"/>
          </a:xfrm>
        </p:grpSpPr>
        <p:sp>
          <p:nvSpPr>
            <p:cNvPr id="64591" name="Rectangle 112">
              <a:extLst>
                <a:ext uri="{FF2B5EF4-FFF2-40B4-BE49-F238E27FC236}">
                  <a16:creationId xmlns:a16="http://schemas.microsoft.com/office/drawing/2014/main" id="{44DCA250-EE4B-42CB-9A48-CBD1693945F9}"/>
                </a:ext>
              </a:extLst>
            </p:cNvPr>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92" name="Rectangle 113">
              <a:extLst>
                <a:ext uri="{FF2B5EF4-FFF2-40B4-BE49-F238E27FC236}">
                  <a16:creationId xmlns:a16="http://schemas.microsoft.com/office/drawing/2014/main" id="{9B01D9E8-4FFD-422D-8701-572933BF1AE4}"/>
                </a:ext>
              </a:extLst>
            </p:cNvPr>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93" name="Rectangle 114">
              <a:extLst>
                <a:ext uri="{FF2B5EF4-FFF2-40B4-BE49-F238E27FC236}">
                  <a16:creationId xmlns:a16="http://schemas.microsoft.com/office/drawing/2014/main" id="{F82B8A85-9DAD-4A9F-A469-D24BF64271FF}"/>
                </a:ext>
              </a:extLst>
            </p:cNvPr>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94" name="Rectangle 115">
              <a:extLst>
                <a:ext uri="{FF2B5EF4-FFF2-40B4-BE49-F238E27FC236}">
                  <a16:creationId xmlns:a16="http://schemas.microsoft.com/office/drawing/2014/main" id="{DB46DE05-D886-494E-8DD9-370EB84578E7}"/>
                </a:ext>
              </a:extLst>
            </p:cNvPr>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95" name="Line 116">
              <a:extLst>
                <a:ext uri="{FF2B5EF4-FFF2-40B4-BE49-F238E27FC236}">
                  <a16:creationId xmlns:a16="http://schemas.microsoft.com/office/drawing/2014/main" id="{56B91CC5-1A9C-4264-A2D1-4ADAB9BDD0FE}"/>
                </a:ext>
              </a:extLst>
            </p:cNvPr>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sp>
        <p:nvSpPr>
          <p:cNvPr id="64534" name="Text Box 117">
            <a:extLst>
              <a:ext uri="{FF2B5EF4-FFF2-40B4-BE49-F238E27FC236}">
                <a16:creationId xmlns:a16="http://schemas.microsoft.com/office/drawing/2014/main" id="{75DA29D9-9BED-43D5-A35E-9F369C6EF01A}"/>
              </a:ext>
            </a:extLst>
          </p:cNvPr>
          <p:cNvSpPr txBox="1">
            <a:spLocks noChangeArrowheads="1"/>
          </p:cNvSpPr>
          <p:nvPr/>
        </p:nvSpPr>
        <p:spPr bwMode="auto">
          <a:xfrm>
            <a:off x="5810250" y="5583238"/>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bus</a:t>
            </a:r>
          </a:p>
        </p:txBody>
      </p:sp>
      <p:grpSp>
        <p:nvGrpSpPr>
          <p:cNvPr id="64535" name="Group 118">
            <a:extLst>
              <a:ext uri="{FF2B5EF4-FFF2-40B4-BE49-F238E27FC236}">
                <a16:creationId xmlns:a16="http://schemas.microsoft.com/office/drawing/2014/main" id="{D4775E0E-37B0-4AEF-9D76-D7051157E294}"/>
              </a:ext>
            </a:extLst>
          </p:cNvPr>
          <p:cNvGrpSpPr>
            <a:grpSpLocks/>
          </p:cNvGrpSpPr>
          <p:nvPr/>
        </p:nvGrpSpPr>
        <p:grpSpPr bwMode="auto">
          <a:xfrm>
            <a:off x="7615239" y="4233863"/>
            <a:ext cx="890587" cy="215900"/>
            <a:chOff x="876" y="2800"/>
            <a:chExt cx="642" cy="175"/>
          </a:xfrm>
        </p:grpSpPr>
        <p:sp>
          <p:nvSpPr>
            <p:cNvPr id="64586" name="Rectangle 119">
              <a:extLst>
                <a:ext uri="{FF2B5EF4-FFF2-40B4-BE49-F238E27FC236}">
                  <a16:creationId xmlns:a16="http://schemas.microsoft.com/office/drawing/2014/main" id="{1AA940AE-A092-459A-AE4F-B394E3261C07}"/>
                </a:ext>
              </a:extLst>
            </p:cNvPr>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87" name="Rectangle 120">
              <a:extLst>
                <a:ext uri="{FF2B5EF4-FFF2-40B4-BE49-F238E27FC236}">
                  <a16:creationId xmlns:a16="http://schemas.microsoft.com/office/drawing/2014/main" id="{9AF8503E-2D86-4487-9E2C-0B86F4FBABF0}"/>
                </a:ext>
              </a:extLst>
            </p:cNvPr>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88" name="Rectangle 121">
              <a:extLst>
                <a:ext uri="{FF2B5EF4-FFF2-40B4-BE49-F238E27FC236}">
                  <a16:creationId xmlns:a16="http://schemas.microsoft.com/office/drawing/2014/main" id="{C0ADD76C-6038-4EEE-8600-0A3D24589C2C}"/>
                </a:ext>
              </a:extLst>
            </p:cNvPr>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89" name="Rectangle 122">
              <a:extLst>
                <a:ext uri="{FF2B5EF4-FFF2-40B4-BE49-F238E27FC236}">
                  <a16:creationId xmlns:a16="http://schemas.microsoft.com/office/drawing/2014/main" id="{BF537BA0-A5BC-4A2C-BB60-AE0BFA08A8C5}"/>
                </a:ext>
              </a:extLst>
            </p:cNvPr>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90" name="Line 123">
              <a:extLst>
                <a:ext uri="{FF2B5EF4-FFF2-40B4-BE49-F238E27FC236}">
                  <a16:creationId xmlns:a16="http://schemas.microsoft.com/office/drawing/2014/main" id="{8B888F2A-896E-4EE1-87E6-E476DE44D0EA}"/>
                </a:ext>
              </a:extLst>
            </p:cNvPr>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4536" name="Group 124">
            <a:extLst>
              <a:ext uri="{FF2B5EF4-FFF2-40B4-BE49-F238E27FC236}">
                <a16:creationId xmlns:a16="http://schemas.microsoft.com/office/drawing/2014/main" id="{E81DC2B8-2179-4CEB-8592-D9C0CEFDB6A4}"/>
              </a:ext>
            </a:extLst>
          </p:cNvPr>
          <p:cNvGrpSpPr>
            <a:grpSpLocks/>
          </p:cNvGrpSpPr>
          <p:nvPr/>
        </p:nvGrpSpPr>
        <p:grpSpPr bwMode="auto">
          <a:xfrm>
            <a:off x="7591425" y="4629150"/>
            <a:ext cx="890588" cy="215900"/>
            <a:chOff x="876" y="2800"/>
            <a:chExt cx="642" cy="175"/>
          </a:xfrm>
        </p:grpSpPr>
        <p:sp>
          <p:nvSpPr>
            <p:cNvPr id="64581" name="Rectangle 125">
              <a:extLst>
                <a:ext uri="{FF2B5EF4-FFF2-40B4-BE49-F238E27FC236}">
                  <a16:creationId xmlns:a16="http://schemas.microsoft.com/office/drawing/2014/main" id="{07F8CA51-E01D-48B9-A0E6-A6A8F76837E0}"/>
                </a:ext>
              </a:extLst>
            </p:cNvPr>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82" name="Rectangle 126">
              <a:extLst>
                <a:ext uri="{FF2B5EF4-FFF2-40B4-BE49-F238E27FC236}">
                  <a16:creationId xmlns:a16="http://schemas.microsoft.com/office/drawing/2014/main" id="{D6DED0B5-E626-438C-8EEA-60A965640D43}"/>
                </a:ext>
              </a:extLst>
            </p:cNvPr>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83" name="Rectangle 127">
              <a:extLst>
                <a:ext uri="{FF2B5EF4-FFF2-40B4-BE49-F238E27FC236}">
                  <a16:creationId xmlns:a16="http://schemas.microsoft.com/office/drawing/2014/main" id="{5F386F7D-DBFB-47F9-8DB0-DF8E242F7A66}"/>
                </a:ext>
              </a:extLst>
            </p:cNvPr>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84" name="Rectangle 128">
              <a:extLst>
                <a:ext uri="{FF2B5EF4-FFF2-40B4-BE49-F238E27FC236}">
                  <a16:creationId xmlns:a16="http://schemas.microsoft.com/office/drawing/2014/main" id="{3E029A43-8992-470E-96D5-502ABA42CAE7}"/>
                </a:ext>
              </a:extLst>
            </p:cNvPr>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85" name="Line 129">
              <a:extLst>
                <a:ext uri="{FF2B5EF4-FFF2-40B4-BE49-F238E27FC236}">
                  <a16:creationId xmlns:a16="http://schemas.microsoft.com/office/drawing/2014/main" id="{6B1B4200-DBE5-4095-92CA-2B63A00E26F2}"/>
                </a:ext>
              </a:extLst>
            </p:cNvPr>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4537" name="Group 130">
            <a:extLst>
              <a:ext uri="{FF2B5EF4-FFF2-40B4-BE49-F238E27FC236}">
                <a16:creationId xmlns:a16="http://schemas.microsoft.com/office/drawing/2014/main" id="{43DC7498-4D21-497F-97F7-EF29F438C2A3}"/>
              </a:ext>
            </a:extLst>
          </p:cNvPr>
          <p:cNvGrpSpPr>
            <a:grpSpLocks/>
          </p:cNvGrpSpPr>
          <p:nvPr/>
        </p:nvGrpSpPr>
        <p:grpSpPr bwMode="auto">
          <a:xfrm>
            <a:off x="7586664" y="5056188"/>
            <a:ext cx="890587" cy="215900"/>
            <a:chOff x="876" y="2800"/>
            <a:chExt cx="642" cy="175"/>
          </a:xfrm>
        </p:grpSpPr>
        <p:sp>
          <p:nvSpPr>
            <p:cNvPr id="64576" name="Rectangle 131">
              <a:extLst>
                <a:ext uri="{FF2B5EF4-FFF2-40B4-BE49-F238E27FC236}">
                  <a16:creationId xmlns:a16="http://schemas.microsoft.com/office/drawing/2014/main" id="{B969CCB9-39A9-4DC3-B04A-4B594D5E395C}"/>
                </a:ext>
              </a:extLst>
            </p:cNvPr>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77" name="Rectangle 132">
              <a:extLst>
                <a:ext uri="{FF2B5EF4-FFF2-40B4-BE49-F238E27FC236}">
                  <a16:creationId xmlns:a16="http://schemas.microsoft.com/office/drawing/2014/main" id="{3465D7CE-B7B1-4E87-A76D-1312AE3D2875}"/>
                </a:ext>
              </a:extLst>
            </p:cNvPr>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78" name="Rectangle 133">
              <a:extLst>
                <a:ext uri="{FF2B5EF4-FFF2-40B4-BE49-F238E27FC236}">
                  <a16:creationId xmlns:a16="http://schemas.microsoft.com/office/drawing/2014/main" id="{C5FD0B17-F83F-4866-9164-46E87920855B}"/>
                </a:ext>
              </a:extLst>
            </p:cNvPr>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79" name="Rectangle 134">
              <a:extLst>
                <a:ext uri="{FF2B5EF4-FFF2-40B4-BE49-F238E27FC236}">
                  <a16:creationId xmlns:a16="http://schemas.microsoft.com/office/drawing/2014/main" id="{61FEE745-BD00-469A-ADAF-F0BCA5191549}"/>
                </a:ext>
              </a:extLst>
            </p:cNvPr>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80" name="Line 135">
              <a:extLst>
                <a:ext uri="{FF2B5EF4-FFF2-40B4-BE49-F238E27FC236}">
                  <a16:creationId xmlns:a16="http://schemas.microsoft.com/office/drawing/2014/main" id="{44317261-CD74-4A1C-979F-A1D0F35A234B}"/>
                </a:ext>
              </a:extLst>
            </p:cNvPr>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4538" name="Group 154">
            <a:extLst>
              <a:ext uri="{FF2B5EF4-FFF2-40B4-BE49-F238E27FC236}">
                <a16:creationId xmlns:a16="http://schemas.microsoft.com/office/drawing/2014/main" id="{3357407E-D99C-4589-AE02-C3A25A1F3ADA}"/>
              </a:ext>
            </a:extLst>
          </p:cNvPr>
          <p:cNvGrpSpPr>
            <a:grpSpLocks/>
          </p:cNvGrpSpPr>
          <p:nvPr/>
        </p:nvGrpSpPr>
        <p:grpSpPr bwMode="auto">
          <a:xfrm rot="5400000">
            <a:off x="8710613" y="5253038"/>
            <a:ext cx="895350" cy="1035050"/>
            <a:chOff x="2954" y="2776"/>
            <a:chExt cx="564" cy="652"/>
          </a:xfrm>
        </p:grpSpPr>
        <p:grpSp>
          <p:nvGrpSpPr>
            <p:cNvPr id="64558" name="Group 136">
              <a:extLst>
                <a:ext uri="{FF2B5EF4-FFF2-40B4-BE49-F238E27FC236}">
                  <a16:creationId xmlns:a16="http://schemas.microsoft.com/office/drawing/2014/main" id="{F70492CF-FE17-4C10-B588-7ADDFDC975F0}"/>
                </a:ext>
              </a:extLst>
            </p:cNvPr>
            <p:cNvGrpSpPr>
              <a:grpSpLocks/>
            </p:cNvGrpSpPr>
            <p:nvPr/>
          </p:nvGrpSpPr>
          <p:grpSpPr bwMode="auto">
            <a:xfrm>
              <a:off x="2954" y="2776"/>
              <a:ext cx="561" cy="136"/>
              <a:chOff x="455" y="3463"/>
              <a:chExt cx="561" cy="136"/>
            </a:xfrm>
          </p:grpSpPr>
          <p:sp>
            <p:nvSpPr>
              <p:cNvPr id="64571" name="Rectangle 137">
                <a:extLst>
                  <a:ext uri="{FF2B5EF4-FFF2-40B4-BE49-F238E27FC236}">
                    <a16:creationId xmlns:a16="http://schemas.microsoft.com/office/drawing/2014/main" id="{1C5A1DE7-729F-4748-B606-98A351FACBD6}"/>
                  </a:ext>
                </a:extLst>
              </p:cNvPr>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72" name="Rectangle 138">
                <a:extLst>
                  <a:ext uri="{FF2B5EF4-FFF2-40B4-BE49-F238E27FC236}">
                    <a16:creationId xmlns:a16="http://schemas.microsoft.com/office/drawing/2014/main" id="{5378A11F-921A-4895-BD55-B5523E82C526}"/>
                  </a:ext>
                </a:extLst>
              </p:cNvPr>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73" name="Rectangle 139">
                <a:extLst>
                  <a:ext uri="{FF2B5EF4-FFF2-40B4-BE49-F238E27FC236}">
                    <a16:creationId xmlns:a16="http://schemas.microsoft.com/office/drawing/2014/main" id="{05638588-5D69-456B-9DC0-D1E6A9A47B60}"/>
                  </a:ext>
                </a:extLst>
              </p:cNvPr>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74" name="Rectangle 140">
                <a:extLst>
                  <a:ext uri="{FF2B5EF4-FFF2-40B4-BE49-F238E27FC236}">
                    <a16:creationId xmlns:a16="http://schemas.microsoft.com/office/drawing/2014/main" id="{DB8E15E9-6302-472F-8F77-449D8C8830E0}"/>
                  </a:ext>
                </a:extLst>
              </p:cNvPr>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75" name="Line 141">
                <a:extLst>
                  <a:ext uri="{FF2B5EF4-FFF2-40B4-BE49-F238E27FC236}">
                    <a16:creationId xmlns:a16="http://schemas.microsoft.com/office/drawing/2014/main" id="{E57A4068-9A20-487A-AC2B-8C80B7CD23B0}"/>
                  </a:ext>
                </a:extLst>
              </p:cNvPr>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4559" name="Group 142">
              <a:extLst>
                <a:ext uri="{FF2B5EF4-FFF2-40B4-BE49-F238E27FC236}">
                  <a16:creationId xmlns:a16="http://schemas.microsoft.com/office/drawing/2014/main" id="{09F828F6-1B3F-459A-8767-45321C32DFF2}"/>
                </a:ext>
              </a:extLst>
            </p:cNvPr>
            <p:cNvGrpSpPr>
              <a:grpSpLocks/>
            </p:cNvGrpSpPr>
            <p:nvPr/>
          </p:nvGrpSpPr>
          <p:grpSpPr bwMode="auto">
            <a:xfrm>
              <a:off x="2957" y="3023"/>
              <a:ext cx="561" cy="136"/>
              <a:chOff x="455" y="3463"/>
              <a:chExt cx="561" cy="136"/>
            </a:xfrm>
          </p:grpSpPr>
          <p:sp>
            <p:nvSpPr>
              <p:cNvPr id="64566" name="Rectangle 143">
                <a:extLst>
                  <a:ext uri="{FF2B5EF4-FFF2-40B4-BE49-F238E27FC236}">
                    <a16:creationId xmlns:a16="http://schemas.microsoft.com/office/drawing/2014/main" id="{C1FB0FBF-40B1-4F21-B303-836B201073AD}"/>
                  </a:ext>
                </a:extLst>
              </p:cNvPr>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67" name="Rectangle 144">
                <a:extLst>
                  <a:ext uri="{FF2B5EF4-FFF2-40B4-BE49-F238E27FC236}">
                    <a16:creationId xmlns:a16="http://schemas.microsoft.com/office/drawing/2014/main" id="{FB82D8DD-CF14-4AD3-8CD2-3D71E672EC09}"/>
                  </a:ext>
                </a:extLst>
              </p:cNvPr>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68" name="Rectangle 145">
                <a:extLst>
                  <a:ext uri="{FF2B5EF4-FFF2-40B4-BE49-F238E27FC236}">
                    <a16:creationId xmlns:a16="http://schemas.microsoft.com/office/drawing/2014/main" id="{50592F22-DACF-419B-9E48-FB05B1800BCC}"/>
                  </a:ext>
                </a:extLst>
              </p:cNvPr>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69" name="Rectangle 146">
                <a:extLst>
                  <a:ext uri="{FF2B5EF4-FFF2-40B4-BE49-F238E27FC236}">
                    <a16:creationId xmlns:a16="http://schemas.microsoft.com/office/drawing/2014/main" id="{8BB3FB31-C02A-4C41-83EE-41D742ADD86B}"/>
                  </a:ext>
                </a:extLst>
              </p:cNvPr>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70" name="Line 147">
                <a:extLst>
                  <a:ext uri="{FF2B5EF4-FFF2-40B4-BE49-F238E27FC236}">
                    <a16:creationId xmlns:a16="http://schemas.microsoft.com/office/drawing/2014/main" id="{0763586B-4809-4FC7-ADE0-1E391F849D11}"/>
                  </a:ext>
                </a:extLst>
              </p:cNvPr>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4560" name="Group 148">
              <a:extLst>
                <a:ext uri="{FF2B5EF4-FFF2-40B4-BE49-F238E27FC236}">
                  <a16:creationId xmlns:a16="http://schemas.microsoft.com/office/drawing/2014/main" id="{4DB4359D-5722-4FF5-BCF9-594914952C93}"/>
                </a:ext>
              </a:extLst>
            </p:cNvPr>
            <p:cNvGrpSpPr>
              <a:grpSpLocks/>
            </p:cNvGrpSpPr>
            <p:nvPr/>
          </p:nvGrpSpPr>
          <p:grpSpPr bwMode="auto">
            <a:xfrm>
              <a:off x="2954" y="3292"/>
              <a:ext cx="561" cy="136"/>
              <a:chOff x="455" y="3463"/>
              <a:chExt cx="561" cy="136"/>
            </a:xfrm>
          </p:grpSpPr>
          <p:sp>
            <p:nvSpPr>
              <p:cNvPr id="64561" name="Rectangle 149">
                <a:extLst>
                  <a:ext uri="{FF2B5EF4-FFF2-40B4-BE49-F238E27FC236}">
                    <a16:creationId xmlns:a16="http://schemas.microsoft.com/office/drawing/2014/main" id="{82028C91-D2AC-4921-8D74-7B9F4C5FA754}"/>
                  </a:ext>
                </a:extLst>
              </p:cNvPr>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62" name="Rectangle 150">
                <a:extLst>
                  <a:ext uri="{FF2B5EF4-FFF2-40B4-BE49-F238E27FC236}">
                    <a16:creationId xmlns:a16="http://schemas.microsoft.com/office/drawing/2014/main" id="{CA9284CD-3B0B-489A-B586-78C8DEB58A6B}"/>
                  </a:ext>
                </a:extLst>
              </p:cNvPr>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63" name="Rectangle 151">
                <a:extLst>
                  <a:ext uri="{FF2B5EF4-FFF2-40B4-BE49-F238E27FC236}">
                    <a16:creationId xmlns:a16="http://schemas.microsoft.com/office/drawing/2014/main" id="{F932661D-5304-4B5B-9070-720318E27B6F}"/>
                  </a:ext>
                </a:extLst>
              </p:cNvPr>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64" name="Rectangle 152">
                <a:extLst>
                  <a:ext uri="{FF2B5EF4-FFF2-40B4-BE49-F238E27FC236}">
                    <a16:creationId xmlns:a16="http://schemas.microsoft.com/office/drawing/2014/main" id="{CC0F0FB3-5DD7-44A3-9CF2-D85828CC7721}"/>
                  </a:ext>
                </a:extLst>
              </p:cNvPr>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65" name="Line 153">
                <a:extLst>
                  <a:ext uri="{FF2B5EF4-FFF2-40B4-BE49-F238E27FC236}">
                    <a16:creationId xmlns:a16="http://schemas.microsoft.com/office/drawing/2014/main" id="{1586CB86-6382-4242-94CB-4E372C8F33D2}"/>
                  </a:ext>
                </a:extLst>
              </p:cNvPr>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sp>
        <p:nvSpPr>
          <p:cNvPr id="64539" name="Line 155">
            <a:extLst>
              <a:ext uri="{FF2B5EF4-FFF2-40B4-BE49-F238E27FC236}">
                <a16:creationId xmlns:a16="http://schemas.microsoft.com/office/drawing/2014/main" id="{343074B3-45A7-48EB-8D10-E26FDDEA088A}"/>
              </a:ext>
            </a:extLst>
          </p:cNvPr>
          <p:cNvSpPr>
            <a:spLocks noChangeShapeType="1"/>
          </p:cNvSpPr>
          <p:nvPr/>
        </p:nvSpPr>
        <p:spPr bwMode="auto">
          <a:xfrm>
            <a:off x="8505826" y="4340225"/>
            <a:ext cx="10636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4540" name="Line 156">
            <a:extLst>
              <a:ext uri="{FF2B5EF4-FFF2-40B4-BE49-F238E27FC236}">
                <a16:creationId xmlns:a16="http://schemas.microsoft.com/office/drawing/2014/main" id="{38FB6FB3-B230-4B73-B361-51335843D6EB}"/>
              </a:ext>
            </a:extLst>
          </p:cNvPr>
          <p:cNvSpPr>
            <a:spLocks noChangeShapeType="1"/>
          </p:cNvSpPr>
          <p:nvPr/>
        </p:nvSpPr>
        <p:spPr bwMode="auto">
          <a:xfrm flipV="1">
            <a:off x="8467725" y="4727576"/>
            <a:ext cx="1111250" cy="31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4541" name="Line 157">
            <a:extLst>
              <a:ext uri="{FF2B5EF4-FFF2-40B4-BE49-F238E27FC236}">
                <a16:creationId xmlns:a16="http://schemas.microsoft.com/office/drawing/2014/main" id="{2ADDC0D8-D2E1-47A0-A998-F58AAF3D72F4}"/>
              </a:ext>
            </a:extLst>
          </p:cNvPr>
          <p:cNvSpPr>
            <a:spLocks noChangeShapeType="1"/>
          </p:cNvSpPr>
          <p:nvPr/>
        </p:nvSpPr>
        <p:spPr bwMode="auto">
          <a:xfrm>
            <a:off x="8467726" y="5159375"/>
            <a:ext cx="11017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4542" name="Line 158">
            <a:extLst>
              <a:ext uri="{FF2B5EF4-FFF2-40B4-BE49-F238E27FC236}">
                <a16:creationId xmlns:a16="http://schemas.microsoft.com/office/drawing/2014/main" id="{A30F9E86-39CB-4BE2-B8C5-D2E550018F20}"/>
              </a:ext>
            </a:extLst>
          </p:cNvPr>
          <p:cNvSpPr>
            <a:spLocks noChangeShapeType="1"/>
          </p:cNvSpPr>
          <p:nvPr/>
        </p:nvSpPr>
        <p:spPr bwMode="auto">
          <a:xfrm flipV="1">
            <a:off x="8750300" y="4340225"/>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4543" name="Line 159">
            <a:extLst>
              <a:ext uri="{FF2B5EF4-FFF2-40B4-BE49-F238E27FC236}">
                <a16:creationId xmlns:a16="http://schemas.microsoft.com/office/drawing/2014/main" id="{9B432878-E30E-40A7-AEEF-7FA0CF5E71ED}"/>
              </a:ext>
            </a:extLst>
          </p:cNvPr>
          <p:cNvSpPr>
            <a:spLocks noChangeShapeType="1"/>
          </p:cNvSpPr>
          <p:nvPr/>
        </p:nvSpPr>
        <p:spPr bwMode="auto">
          <a:xfrm flipV="1">
            <a:off x="9172575" y="4340225"/>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4544" name="Line 160">
            <a:extLst>
              <a:ext uri="{FF2B5EF4-FFF2-40B4-BE49-F238E27FC236}">
                <a16:creationId xmlns:a16="http://schemas.microsoft.com/office/drawing/2014/main" id="{4F2379C5-4CE3-479D-B9B9-1BEE1934663C}"/>
              </a:ext>
            </a:extLst>
          </p:cNvPr>
          <p:cNvSpPr>
            <a:spLocks noChangeShapeType="1"/>
          </p:cNvSpPr>
          <p:nvPr/>
        </p:nvSpPr>
        <p:spPr bwMode="auto">
          <a:xfrm flipV="1">
            <a:off x="9569450" y="4330700"/>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4545" name="Oval 161">
            <a:extLst>
              <a:ext uri="{FF2B5EF4-FFF2-40B4-BE49-F238E27FC236}">
                <a16:creationId xmlns:a16="http://schemas.microsoft.com/office/drawing/2014/main" id="{A6B754D8-A3C4-462E-A92C-1E4D0005F89E}"/>
              </a:ext>
            </a:extLst>
          </p:cNvPr>
          <p:cNvSpPr>
            <a:spLocks noChangeArrowheads="1"/>
          </p:cNvSpPr>
          <p:nvPr/>
        </p:nvSpPr>
        <p:spPr bwMode="auto">
          <a:xfrm>
            <a:off x="8709025" y="430212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46" name="Oval 162">
            <a:extLst>
              <a:ext uri="{FF2B5EF4-FFF2-40B4-BE49-F238E27FC236}">
                <a16:creationId xmlns:a16="http://schemas.microsoft.com/office/drawing/2014/main" id="{764F4E5E-F2AD-49C0-9614-558C297765F2}"/>
              </a:ext>
            </a:extLst>
          </p:cNvPr>
          <p:cNvSpPr>
            <a:spLocks noChangeArrowheads="1"/>
          </p:cNvSpPr>
          <p:nvPr/>
        </p:nvSpPr>
        <p:spPr bwMode="auto">
          <a:xfrm>
            <a:off x="8709025" y="468630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47" name="Oval 163">
            <a:extLst>
              <a:ext uri="{FF2B5EF4-FFF2-40B4-BE49-F238E27FC236}">
                <a16:creationId xmlns:a16="http://schemas.microsoft.com/office/drawing/2014/main" id="{DD9EC219-BA49-4BC1-85DF-1B0B3844F1AB}"/>
              </a:ext>
            </a:extLst>
          </p:cNvPr>
          <p:cNvSpPr>
            <a:spLocks noChangeArrowheads="1"/>
          </p:cNvSpPr>
          <p:nvPr/>
        </p:nvSpPr>
        <p:spPr bwMode="auto">
          <a:xfrm>
            <a:off x="8702675" y="511175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48" name="Oval 164">
            <a:extLst>
              <a:ext uri="{FF2B5EF4-FFF2-40B4-BE49-F238E27FC236}">
                <a16:creationId xmlns:a16="http://schemas.microsoft.com/office/drawing/2014/main" id="{0971554F-D37E-4F51-AB5B-F142F4A51C0A}"/>
              </a:ext>
            </a:extLst>
          </p:cNvPr>
          <p:cNvSpPr>
            <a:spLocks noChangeArrowheads="1"/>
          </p:cNvSpPr>
          <p:nvPr/>
        </p:nvSpPr>
        <p:spPr bwMode="auto">
          <a:xfrm>
            <a:off x="9134475" y="430212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49" name="Oval 165">
            <a:extLst>
              <a:ext uri="{FF2B5EF4-FFF2-40B4-BE49-F238E27FC236}">
                <a16:creationId xmlns:a16="http://schemas.microsoft.com/office/drawing/2014/main" id="{1F1962DA-4AB2-43DA-AF52-1F8E01C4ACE6}"/>
              </a:ext>
            </a:extLst>
          </p:cNvPr>
          <p:cNvSpPr>
            <a:spLocks noChangeArrowheads="1"/>
          </p:cNvSpPr>
          <p:nvPr/>
        </p:nvSpPr>
        <p:spPr bwMode="auto">
          <a:xfrm>
            <a:off x="9134475" y="468630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50" name="Oval 166">
            <a:extLst>
              <a:ext uri="{FF2B5EF4-FFF2-40B4-BE49-F238E27FC236}">
                <a16:creationId xmlns:a16="http://schemas.microsoft.com/office/drawing/2014/main" id="{DDD400CA-E266-4234-896E-B6D6968F90A2}"/>
              </a:ext>
            </a:extLst>
          </p:cNvPr>
          <p:cNvSpPr>
            <a:spLocks noChangeArrowheads="1"/>
          </p:cNvSpPr>
          <p:nvPr/>
        </p:nvSpPr>
        <p:spPr bwMode="auto">
          <a:xfrm>
            <a:off x="9128125" y="511175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51" name="Oval 167">
            <a:extLst>
              <a:ext uri="{FF2B5EF4-FFF2-40B4-BE49-F238E27FC236}">
                <a16:creationId xmlns:a16="http://schemas.microsoft.com/office/drawing/2014/main" id="{A055CBDA-92D7-4FD7-9B23-840086C134A2}"/>
              </a:ext>
            </a:extLst>
          </p:cNvPr>
          <p:cNvSpPr>
            <a:spLocks noChangeArrowheads="1"/>
          </p:cNvSpPr>
          <p:nvPr/>
        </p:nvSpPr>
        <p:spPr bwMode="auto">
          <a:xfrm>
            <a:off x="9525000" y="430212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52" name="Oval 168">
            <a:extLst>
              <a:ext uri="{FF2B5EF4-FFF2-40B4-BE49-F238E27FC236}">
                <a16:creationId xmlns:a16="http://schemas.microsoft.com/office/drawing/2014/main" id="{EDD83607-4FB0-424D-849D-84A325D1EF76}"/>
              </a:ext>
            </a:extLst>
          </p:cNvPr>
          <p:cNvSpPr>
            <a:spLocks noChangeArrowheads="1"/>
          </p:cNvSpPr>
          <p:nvPr/>
        </p:nvSpPr>
        <p:spPr bwMode="auto">
          <a:xfrm>
            <a:off x="9525000" y="468630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53" name="Oval 169">
            <a:extLst>
              <a:ext uri="{FF2B5EF4-FFF2-40B4-BE49-F238E27FC236}">
                <a16:creationId xmlns:a16="http://schemas.microsoft.com/office/drawing/2014/main" id="{5EC7F994-56FE-4109-89F1-EFBA1D217AC4}"/>
              </a:ext>
            </a:extLst>
          </p:cNvPr>
          <p:cNvSpPr>
            <a:spLocks noChangeArrowheads="1"/>
          </p:cNvSpPr>
          <p:nvPr/>
        </p:nvSpPr>
        <p:spPr bwMode="auto">
          <a:xfrm>
            <a:off x="9518650" y="511175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4554" name="Text Box 170">
            <a:extLst>
              <a:ext uri="{FF2B5EF4-FFF2-40B4-BE49-F238E27FC236}">
                <a16:creationId xmlns:a16="http://schemas.microsoft.com/office/drawing/2014/main" id="{C4C51E11-A54A-435A-B7D6-AD0389500375}"/>
              </a:ext>
            </a:extLst>
          </p:cNvPr>
          <p:cNvSpPr txBox="1">
            <a:spLocks noChangeArrowheads="1"/>
          </p:cNvSpPr>
          <p:nvPr/>
        </p:nvSpPr>
        <p:spPr bwMode="auto">
          <a:xfrm>
            <a:off x="7423150" y="5589588"/>
            <a:ext cx="1060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crossbar</a:t>
            </a:r>
          </a:p>
        </p:txBody>
      </p:sp>
      <p:sp>
        <p:nvSpPr>
          <p:cNvPr id="64555" name="Freeform 171">
            <a:extLst>
              <a:ext uri="{FF2B5EF4-FFF2-40B4-BE49-F238E27FC236}">
                <a16:creationId xmlns:a16="http://schemas.microsoft.com/office/drawing/2014/main" id="{5AFB4F4A-9CE1-40E1-AC7C-C2FAB266D7B6}"/>
              </a:ext>
            </a:extLst>
          </p:cNvPr>
          <p:cNvSpPr>
            <a:spLocks/>
          </p:cNvSpPr>
          <p:nvPr/>
        </p:nvSpPr>
        <p:spPr bwMode="auto">
          <a:xfrm>
            <a:off x="2114551" y="4325938"/>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p>
        </p:txBody>
      </p:sp>
      <p:sp>
        <p:nvSpPr>
          <p:cNvPr id="64556" name="Freeform 172">
            <a:extLst>
              <a:ext uri="{FF2B5EF4-FFF2-40B4-BE49-F238E27FC236}">
                <a16:creationId xmlns:a16="http://schemas.microsoft.com/office/drawing/2014/main" id="{25A3E236-06C9-4131-A106-20BB193B9381}"/>
              </a:ext>
            </a:extLst>
          </p:cNvPr>
          <p:cNvSpPr>
            <a:spLocks/>
          </p:cNvSpPr>
          <p:nvPr/>
        </p:nvSpPr>
        <p:spPr bwMode="auto">
          <a:xfrm>
            <a:off x="5165725" y="4295775"/>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p>
        </p:txBody>
      </p:sp>
      <p:sp>
        <p:nvSpPr>
          <p:cNvPr id="64557" name="Freeform 173">
            <a:extLst>
              <a:ext uri="{FF2B5EF4-FFF2-40B4-BE49-F238E27FC236}">
                <a16:creationId xmlns:a16="http://schemas.microsoft.com/office/drawing/2014/main" id="{732487DD-1E49-40D9-9F72-E36A1E22741E}"/>
              </a:ext>
            </a:extLst>
          </p:cNvPr>
          <p:cNvSpPr>
            <a:spLocks/>
          </p:cNvSpPr>
          <p:nvPr/>
        </p:nvSpPr>
        <p:spPr bwMode="auto">
          <a:xfrm>
            <a:off x="7562850" y="4286250"/>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Footer Placeholder 4">
            <a:extLst>
              <a:ext uri="{FF2B5EF4-FFF2-40B4-BE49-F238E27FC236}">
                <a16:creationId xmlns:a16="http://schemas.microsoft.com/office/drawing/2014/main" id="{11B3F772-CE32-4DCE-A3C8-F20EBE407C4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65538" name="Slide Number Placeholder 5">
            <a:extLst>
              <a:ext uri="{FF2B5EF4-FFF2-40B4-BE49-F238E27FC236}">
                <a16:creationId xmlns:a16="http://schemas.microsoft.com/office/drawing/2014/main" id="{16F00794-B6C5-4A01-9560-A24C8F814A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6F323E6D-E33C-4041-A3D3-4BCF7926C588}" type="slidenum">
              <a:rPr lang="en-US" altLang="en-US" sz="1200">
                <a:latin typeface="Tahoma" panose="020B0604030504040204" pitchFamily="34" charset="0"/>
              </a:rPr>
              <a:pPr/>
              <a:t>28</a:t>
            </a:fld>
            <a:endParaRPr lang="en-US" altLang="en-US" sz="1200">
              <a:latin typeface="Tahoma" panose="020B0604030504040204" pitchFamily="34" charset="0"/>
            </a:endParaRPr>
          </a:p>
        </p:txBody>
      </p:sp>
      <p:pic>
        <p:nvPicPr>
          <p:cNvPr id="65539" name="Picture 47" descr="underline_base">
            <a:extLst>
              <a:ext uri="{FF2B5EF4-FFF2-40B4-BE49-F238E27FC236}">
                <a16:creationId xmlns:a16="http://schemas.microsoft.com/office/drawing/2014/main" id="{561AF6D1-D77E-4FF9-BEC4-2B5E8F7952D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826" y="781050"/>
            <a:ext cx="45704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Rectangle 2">
            <a:extLst>
              <a:ext uri="{FF2B5EF4-FFF2-40B4-BE49-F238E27FC236}">
                <a16:creationId xmlns:a16="http://schemas.microsoft.com/office/drawing/2014/main" id="{1DD5C265-BF0B-434A-A733-D8127F422604}"/>
              </a:ext>
            </a:extLst>
          </p:cNvPr>
          <p:cNvSpPr>
            <a:spLocks noGrp="1" noChangeArrowheads="1"/>
          </p:cNvSpPr>
          <p:nvPr>
            <p:ph type="title"/>
          </p:nvPr>
        </p:nvSpPr>
        <p:spPr>
          <a:xfrm>
            <a:off x="2176463" y="263525"/>
            <a:ext cx="7772400" cy="609600"/>
          </a:xfrm>
        </p:spPr>
        <p:txBody>
          <a:bodyPr>
            <a:normAutofit fontScale="90000"/>
          </a:bodyPr>
          <a:lstStyle/>
          <a:p>
            <a:r>
              <a:rPr lang="en-US" altLang="en-US" sz="4000"/>
              <a:t>Switching via memory</a:t>
            </a:r>
            <a:endParaRPr lang="en-US" altLang="en-US"/>
          </a:p>
        </p:txBody>
      </p:sp>
      <p:sp>
        <p:nvSpPr>
          <p:cNvPr id="65541" name="Rectangle 3">
            <a:extLst>
              <a:ext uri="{FF2B5EF4-FFF2-40B4-BE49-F238E27FC236}">
                <a16:creationId xmlns:a16="http://schemas.microsoft.com/office/drawing/2014/main" id="{B4A55DC7-1976-4AE9-97A4-037D54278A55}"/>
              </a:ext>
            </a:extLst>
          </p:cNvPr>
          <p:cNvSpPr>
            <a:spLocks noGrp="1" noChangeArrowheads="1"/>
          </p:cNvSpPr>
          <p:nvPr>
            <p:ph type="body" idx="1"/>
          </p:nvPr>
        </p:nvSpPr>
        <p:spPr>
          <a:xfrm>
            <a:off x="2209800" y="1177925"/>
            <a:ext cx="7848600" cy="1066800"/>
          </a:xfrm>
        </p:spPr>
        <p:txBody>
          <a:bodyPr>
            <a:normAutofit fontScale="55000" lnSpcReduction="20000"/>
          </a:bodyPr>
          <a:lstStyle/>
          <a:p>
            <a:pPr marL="234950" indent="-234950">
              <a:buNone/>
            </a:pPr>
            <a:r>
              <a:rPr lang="en-US" altLang="en-US" i="1">
                <a:solidFill>
                  <a:srgbClr val="CC0000"/>
                </a:solidFill>
              </a:rPr>
              <a:t>first generation routers:</a:t>
            </a:r>
          </a:p>
          <a:p>
            <a:pPr marL="234950" indent="-234950"/>
            <a:r>
              <a:rPr lang="en-US" altLang="en-US" sz="2400"/>
              <a:t>traditional computers with switching under direct control of CPU</a:t>
            </a:r>
          </a:p>
          <a:p>
            <a:pPr marL="234950" indent="-234950"/>
            <a:r>
              <a:rPr lang="en-US" altLang="en-US" sz="2400"/>
              <a:t>packet copied to system</a:t>
            </a:r>
            <a:r>
              <a:rPr lang="ja-JP" altLang="en-US" sz="2400"/>
              <a:t>’</a:t>
            </a:r>
            <a:r>
              <a:rPr lang="en-US" altLang="ja-JP" sz="2400"/>
              <a:t>s memory</a:t>
            </a:r>
          </a:p>
          <a:p>
            <a:pPr marL="234950" indent="-234950"/>
            <a:r>
              <a:rPr lang="en-US" altLang="en-US" sz="2400"/>
              <a:t> speed limited by memory bandwidth (2 bus crossings per datagram)</a:t>
            </a:r>
            <a:endParaRPr lang="en-US" altLang="en-US" sz="1800"/>
          </a:p>
        </p:txBody>
      </p:sp>
      <p:grpSp>
        <p:nvGrpSpPr>
          <p:cNvPr id="65542" name="Group 42">
            <a:extLst>
              <a:ext uri="{FF2B5EF4-FFF2-40B4-BE49-F238E27FC236}">
                <a16:creationId xmlns:a16="http://schemas.microsoft.com/office/drawing/2014/main" id="{706F5051-6A02-4E2E-A9EF-FCC73613FCB4}"/>
              </a:ext>
            </a:extLst>
          </p:cNvPr>
          <p:cNvGrpSpPr>
            <a:grpSpLocks/>
          </p:cNvGrpSpPr>
          <p:nvPr/>
        </p:nvGrpSpPr>
        <p:grpSpPr bwMode="auto">
          <a:xfrm>
            <a:off x="3084514" y="4032251"/>
            <a:ext cx="6611937" cy="1787525"/>
            <a:chOff x="983" y="2540"/>
            <a:chExt cx="4165" cy="1126"/>
          </a:xfrm>
        </p:grpSpPr>
        <p:sp>
          <p:nvSpPr>
            <p:cNvPr id="65547" name="Rectangle 30">
              <a:extLst>
                <a:ext uri="{FF2B5EF4-FFF2-40B4-BE49-F238E27FC236}">
                  <a16:creationId xmlns:a16="http://schemas.microsoft.com/office/drawing/2014/main" id="{7B2D51D2-A874-4B09-8A9E-F4B54401642D}"/>
                </a:ext>
              </a:extLst>
            </p:cNvPr>
            <p:cNvSpPr>
              <a:spLocks noChangeArrowheads="1"/>
            </p:cNvSpPr>
            <p:nvPr/>
          </p:nvSpPr>
          <p:spPr bwMode="auto">
            <a:xfrm>
              <a:off x="983" y="2542"/>
              <a:ext cx="766" cy="702"/>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5548" name="Text Box 31">
              <a:extLst>
                <a:ext uri="{FF2B5EF4-FFF2-40B4-BE49-F238E27FC236}">
                  <a16:creationId xmlns:a16="http://schemas.microsoft.com/office/drawing/2014/main" id="{CAFAF2C4-6047-4EDF-9CE2-4E72126F2B54}"/>
                </a:ext>
              </a:extLst>
            </p:cNvPr>
            <p:cNvSpPr txBox="1">
              <a:spLocks noChangeArrowheads="1"/>
            </p:cNvSpPr>
            <p:nvPr/>
          </p:nvSpPr>
          <p:spPr bwMode="auto">
            <a:xfrm>
              <a:off x="991" y="2557"/>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800"/>
                <a:t>input</a:t>
              </a:r>
            </a:p>
            <a:p>
              <a:pPr algn="ctr">
                <a:lnSpc>
                  <a:spcPct val="90000"/>
                </a:lnSpc>
              </a:pPr>
              <a:r>
                <a:rPr lang="en-US" altLang="en-US" sz="1800"/>
                <a:t>port</a:t>
              </a:r>
            </a:p>
            <a:p>
              <a:pPr algn="ctr">
                <a:lnSpc>
                  <a:spcPct val="90000"/>
                </a:lnSpc>
              </a:pPr>
              <a:r>
                <a:rPr lang="en-US" altLang="en-US" sz="1800"/>
                <a:t>(e.g.,</a:t>
              </a:r>
            </a:p>
            <a:p>
              <a:pPr algn="ctr">
                <a:lnSpc>
                  <a:spcPct val="90000"/>
                </a:lnSpc>
              </a:pPr>
              <a:r>
                <a:rPr lang="en-US" altLang="en-US" sz="1800"/>
                <a:t>Ethernet)</a:t>
              </a:r>
            </a:p>
          </p:txBody>
        </p:sp>
        <p:sp>
          <p:nvSpPr>
            <p:cNvPr id="65549" name="Text Box 32">
              <a:extLst>
                <a:ext uri="{FF2B5EF4-FFF2-40B4-BE49-F238E27FC236}">
                  <a16:creationId xmlns:a16="http://schemas.microsoft.com/office/drawing/2014/main" id="{BCFAA34D-8C52-4A86-89B3-A240275C62EC}"/>
                </a:ext>
              </a:extLst>
            </p:cNvPr>
            <p:cNvSpPr txBox="1">
              <a:spLocks noChangeArrowheads="1"/>
            </p:cNvSpPr>
            <p:nvPr/>
          </p:nvSpPr>
          <p:spPr bwMode="auto">
            <a:xfrm>
              <a:off x="2324" y="2773"/>
              <a:ext cx="6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800"/>
                <a:t>memory</a:t>
              </a:r>
            </a:p>
          </p:txBody>
        </p:sp>
        <p:sp>
          <p:nvSpPr>
            <p:cNvPr id="65550" name="Rectangle 34">
              <a:extLst>
                <a:ext uri="{FF2B5EF4-FFF2-40B4-BE49-F238E27FC236}">
                  <a16:creationId xmlns:a16="http://schemas.microsoft.com/office/drawing/2014/main" id="{FF6D7A49-DA57-42B8-8C2C-CC5ADC592170}"/>
                </a:ext>
              </a:extLst>
            </p:cNvPr>
            <p:cNvSpPr>
              <a:spLocks noChangeArrowheads="1"/>
            </p:cNvSpPr>
            <p:nvPr/>
          </p:nvSpPr>
          <p:spPr bwMode="auto">
            <a:xfrm>
              <a:off x="2072" y="2542"/>
              <a:ext cx="1173" cy="6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5551" name="Rectangle 35">
              <a:extLst>
                <a:ext uri="{FF2B5EF4-FFF2-40B4-BE49-F238E27FC236}">
                  <a16:creationId xmlns:a16="http://schemas.microsoft.com/office/drawing/2014/main" id="{F78FA43F-F860-4DF0-B9E7-CEFED8EE9177}"/>
                </a:ext>
              </a:extLst>
            </p:cNvPr>
            <p:cNvSpPr>
              <a:spLocks noChangeArrowheads="1"/>
            </p:cNvSpPr>
            <p:nvPr/>
          </p:nvSpPr>
          <p:spPr bwMode="auto">
            <a:xfrm>
              <a:off x="3557" y="2540"/>
              <a:ext cx="766" cy="702"/>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5552" name="Text Box 36">
              <a:extLst>
                <a:ext uri="{FF2B5EF4-FFF2-40B4-BE49-F238E27FC236}">
                  <a16:creationId xmlns:a16="http://schemas.microsoft.com/office/drawing/2014/main" id="{67D28F72-0800-43F9-BAC0-3B2A1D7B33AC}"/>
                </a:ext>
              </a:extLst>
            </p:cNvPr>
            <p:cNvSpPr txBox="1">
              <a:spLocks noChangeArrowheads="1"/>
            </p:cNvSpPr>
            <p:nvPr/>
          </p:nvSpPr>
          <p:spPr bwMode="auto">
            <a:xfrm>
              <a:off x="3565" y="2555"/>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800"/>
                <a:t>output</a:t>
              </a:r>
            </a:p>
            <a:p>
              <a:pPr algn="ctr">
                <a:lnSpc>
                  <a:spcPct val="90000"/>
                </a:lnSpc>
              </a:pPr>
              <a:r>
                <a:rPr lang="en-US" altLang="en-US" sz="1800"/>
                <a:t>port</a:t>
              </a:r>
            </a:p>
            <a:p>
              <a:pPr algn="ctr">
                <a:lnSpc>
                  <a:spcPct val="90000"/>
                </a:lnSpc>
              </a:pPr>
              <a:r>
                <a:rPr lang="en-US" altLang="en-US" sz="1800"/>
                <a:t>(e.g.,</a:t>
              </a:r>
            </a:p>
            <a:p>
              <a:pPr algn="ctr">
                <a:lnSpc>
                  <a:spcPct val="90000"/>
                </a:lnSpc>
              </a:pPr>
              <a:r>
                <a:rPr lang="en-US" altLang="en-US" sz="1800"/>
                <a:t>Ethernet)</a:t>
              </a:r>
            </a:p>
          </p:txBody>
        </p:sp>
        <p:sp>
          <p:nvSpPr>
            <p:cNvPr id="65553" name="Line 37">
              <a:extLst>
                <a:ext uri="{FF2B5EF4-FFF2-40B4-BE49-F238E27FC236}">
                  <a16:creationId xmlns:a16="http://schemas.microsoft.com/office/drawing/2014/main" id="{CE2D26B1-F30B-4945-A7E6-6B04AC2B4920}"/>
                </a:ext>
              </a:extLst>
            </p:cNvPr>
            <p:cNvSpPr>
              <a:spLocks noChangeShapeType="1"/>
            </p:cNvSpPr>
            <p:nvPr/>
          </p:nvSpPr>
          <p:spPr bwMode="auto">
            <a:xfrm>
              <a:off x="983" y="3561"/>
              <a:ext cx="3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5554" name="Line 38">
              <a:extLst>
                <a:ext uri="{FF2B5EF4-FFF2-40B4-BE49-F238E27FC236}">
                  <a16:creationId xmlns:a16="http://schemas.microsoft.com/office/drawing/2014/main" id="{0156084B-3217-49F0-B72E-8E56A4F0CD5D}"/>
                </a:ext>
              </a:extLst>
            </p:cNvPr>
            <p:cNvSpPr>
              <a:spLocks noChangeShapeType="1"/>
            </p:cNvSpPr>
            <p:nvPr/>
          </p:nvSpPr>
          <p:spPr bwMode="auto">
            <a:xfrm>
              <a:off x="1370" y="3252"/>
              <a:ext cx="0" cy="3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5555" name="Line 39">
              <a:extLst>
                <a:ext uri="{FF2B5EF4-FFF2-40B4-BE49-F238E27FC236}">
                  <a16:creationId xmlns:a16="http://schemas.microsoft.com/office/drawing/2014/main" id="{DB1C059A-41FC-4411-939F-D58166EC111F}"/>
                </a:ext>
              </a:extLst>
            </p:cNvPr>
            <p:cNvSpPr>
              <a:spLocks noChangeShapeType="1"/>
            </p:cNvSpPr>
            <p:nvPr/>
          </p:nvSpPr>
          <p:spPr bwMode="auto">
            <a:xfrm>
              <a:off x="3939" y="3242"/>
              <a:ext cx="0" cy="3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5556" name="Line 40">
              <a:extLst>
                <a:ext uri="{FF2B5EF4-FFF2-40B4-BE49-F238E27FC236}">
                  <a16:creationId xmlns:a16="http://schemas.microsoft.com/office/drawing/2014/main" id="{9C92135C-DD9C-49E2-8C91-9E418D2916EA}"/>
                </a:ext>
              </a:extLst>
            </p:cNvPr>
            <p:cNvSpPr>
              <a:spLocks noChangeShapeType="1"/>
            </p:cNvSpPr>
            <p:nvPr/>
          </p:nvSpPr>
          <p:spPr bwMode="auto">
            <a:xfrm>
              <a:off x="2665" y="3240"/>
              <a:ext cx="0" cy="3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5557" name="Text Box 41">
              <a:extLst>
                <a:ext uri="{FF2B5EF4-FFF2-40B4-BE49-F238E27FC236}">
                  <a16:creationId xmlns:a16="http://schemas.microsoft.com/office/drawing/2014/main" id="{D881FDE1-4822-448C-9D96-E2F43DF72E3B}"/>
                </a:ext>
              </a:extLst>
            </p:cNvPr>
            <p:cNvSpPr txBox="1">
              <a:spLocks noChangeArrowheads="1"/>
            </p:cNvSpPr>
            <p:nvPr/>
          </p:nvSpPr>
          <p:spPr bwMode="auto">
            <a:xfrm>
              <a:off x="4304" y="3435"/>
              <a:ext cx="8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system bus</a:t>
              </a:r>
            </a:p>
          </p:txBody>
        </p:sp>
      </p:grpSp>
      <p:pic>
        <p:nvPicPr>
          <p:cNvPr id="65543" name="Picture 43">
            <a:extLst>
              <a:ext uri="{FF2B5EF4-FFF2-40B4-BE49-F238E27FC236}">
                <a16:creationId xmlns:a16="http://schemas.microsoft.com/office/drawing/2014/main" id="{2E1FC6D6-3329-4AAE-923D-C9A4C39C4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9538" y="4225926"/>
            <a:ext cx="533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44">
            <a:extLst>
              <a:ext uri="{FF2B5EF4-FFF2-40B4-BE49-F238E27FC236}">
                <a16:creationId xmlns:a16="http://schemas.microsoft.com/office/drawing/2014/main" id="{23048D54-57E4-420C-A042-B5C8BD3CC8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8338" y="4189413"/>
            <a:ext cx="533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7293" name="Rectangle 45">
            <a:extLst>
              <a:ext uri="{FF2B5EF4-FFF2-40B4-BE49-F238E27FC236}">
                <a16:creationId xmlns:a16="http://schemas.microsoft.com/office/drawing/2014/main" id="{2CD3D833-53BB-402F-A6EB-7D6EE65EA439}"/>
              </a:ext>
            </a:extLst>
          </p:cNvPr>
          <p:cNvSpPr>
            <a:spLocks noChangeArrowheads="1"/>
          </p:cNvSpPr>
          <p:nvPr/>
        </p:nvSpPr>
        <p:spPr bwMode="auto">
          <a:xfrm>
            <a:off x="1901826" y="4460875"/>
            <a:ext cx="434975" cy="22225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37294" name="Rectangle 46">
            <a:extLst>
              <a:ext uri="{FF2B5EF4-FFF2-40B4-BE49-F238E27FC236}">
                <a16:creationId xmlns:a16="http://schemas.microsoft.com/office/drawing/2014/main" id="{2286C35D-53BF-4DC0-B849-24B62B54D08D}"/>
              </a:ext>
            </a:extLst>
          </p:cNvPr>
          <p:cNvSpPr>
            <a:spLocks noChangeArrowheads="1"/>
          </p:cNvSpPr>
          <p:nvPr/>
        </p:nvSpPr>
        <p:spPr bwMode="auto">
          <a:xfrm>
            <a:off x="1914525" y="4470401"/>
            <a:ext cx="446088" cy="2127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4.16667E-6 3.33333E-6 L 0.16476 3.33333E-6 L 0.16962 0.13495 L 0.39098 0.13495 L 0.39098 0.04074 " pathEditMode="relative" rAng="0" ptsTypes="AAAAA">
                                      <p:cBhvr>
                                        <p:cTn id="6" dur="2000" fill="hold"/>
                                        <p:tgtEl>
                                          <p:spTgt spid="437293"/>
                                        </p:tgtEl>
                                        <p:attrNameLst>
                                          <p:attrName>ppt_x</p:attrName>
                                          <p:attrName>ppt_y</p:attrName>
                                        </p:attrNameLst>
                                      </p:cBhvr>
                                      <p:rCtr x="19549" y="6736"/>
                                    </p:animMotion>
                                  </p:childTnLst>
                                </p:cTn>
                              </p:par>
                            </p:childTnLst>
                          </p:cTn>
                        </p:par>
                        <p:par>
                          <p:cTn id="7" fill="hold" nodeType="afterGroup">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437294"/>
                                        </p:tgtEl>
                                        <p:attrNameLst>
                                          <p:attrName>style.visibility</p:attrName>
                                        </p:attrNameLst>
                                      </p:cBhvr>
                                      <p:to>
                                        <p:strVal val="visible"/>
                                      </p:to>
                                    </p:set>
                                    <p:animEffect transition="in" filter="dissolve">
                                      <p:cBhvr>
                                        <p:cTn id="10" dur="500"/>
                                        <p:tgtEl>
                                          <p:spTgt spid="437294"/>
                                        </p:tgtEl>
                                      </p:cBhvr>
                                    </p:animEffect>
                                  </p:childTnLst>
                                </p:cTn>
                              </p:par>
                            </p:childTnLst>
                          </p:cTn>
                        </p:par>
                        <p:par>
                          <p:cTn id="11" fill="hold" nodeType="afterGroup">
                            <p:stCondLst>
                              <p:cond delay="2500"/>
                            </p:stCondLst>
                            <p:childTnLst>
                              <p:par>
                                <p:cTn id="12" presetID="0" presetClass="path" presetSubtype="0" accel="50000" decel="50000" fill="hold" grpId="1" nodeType="afterEffect">
                                  <p:stCondLst>
                                    <p:cond delay="0"/>
                                  </p:stCondLst>
                                  <p:childTnLst>
                                    <p:animMotion origin="layout" path="M 1.38889E-6 -1.11111E-6 L 0.16233 -1.11111E-6 L 0.16597 0.1382 L 0.33906 0.13588 L 0.33785 0.03843 " pathEditMode="relative" rAng="0" ptsTypes="AAAAA">
                                      <p:cBhvr>
                                        <p:cTn id="13" dur="2000" fill="hold"/>
                                        <p:tgtEl>
                                          <p:spTgt spid="437294"/>
                                        </p:tgtEl>
                                        <p:attrNameLst>
                                          <p:attrName>ppt_x</p:attrName>
                                          <p:attrName>ppt_y</p:attrName>
                                        </p:attrNameLst>
                                      </p:cBhvr>
                                      <p:rCtr x="16944" y="6898"/>
                                    </p:animMotion>
                                  </p:childTnLst>
                                </p:cTn>
                              </p:par>
                            </p:childTnLst>
                          </p:cTn>
                        </p:par>
                      </p:childTnLst>
                    </p:cTn>
                  </p:par>
                  <p:par>
                    <p:cTn id="14" fill="hold" nodeType="clickPar">
                      <p:stCondLst>
                        <p:cond delay="indefinite"/>
                      </p:stCondLst>
                      <p:childTnLst>
                        <p:par>
                          <p:cTn id="15" fill="hold" nodeType="withGroup">
                            <p:stCondLst>
                              <p:cond delay="0"/>
                            </p:stCondLst>
                            <p:childTnLst>
                              <p:par>
                                <p:cTn id="16" presetID="0" presetClass="path" presetSubtype="0" accel="50000" decel="50000" fill="hold" grpId="1" nodeType="clickEffect">
                                  <p:stCondLst>
                                    <p:cond delay="0"/>
                                  </p:stCondLst>
                                  <p:childTnLst>
                                    <p:animMotion origin="layout" path="M 0.39098 0.04074 L 0.408 0.04074 L 0.408 0.12847 L 0.61911 0.12361 L 0.62032 -0.00162 L 0.79098 -0.00162 " pathEditMode="relative" ptsTypes="AAAAAA">
                                      <p:cBhvr>
                                        <p:cTn id="17" dur="2000" fill="hold"/>
                                        <p:tgtEl>
                                          <p:spTgt spid="437293"/>
                                        </p:tgtEl>
                                        <p:attrNameLst>
                                          <p:attrName>ppt_x</p:attrName>
                                          <p:attrName>ppt_y</p:attrName>
                                        </p:attrNameLst>
                                      </p:cBhvr>
                                    </p:animMotion>
                                  </p:childTnLst>
                                </p:cTn>
                              </p:par>
                            </p:childTnLst>
                          </p:cTn>
                        </p:par>
                        <p:par>
                          <p:cTn id="18" fill="hold" nodeType="afterGroup">
                            <p:stCondLst>
                              <p:cond delay="2000"/>
                            </p:stCondLst>
                            <p:childTnLst>
                              <p:par>
                                <p:cTn id="19" presetID="9" presetClass="exit" presetSubtype="0" fill="hold" grpId="2" nodeType="afterEffect">
                                  <p:stCondLst>
                                    <p:cond delay="0"/>
                                  </p:stCondLst>
                                  <p:childTnLst>
                                    <p:animEffect transition="out" filter="dissolve">
                                      <p:cBhvr>
                                        <p:cTn id="20" dur="500"/>
                                        <p:tgtEl>
                                          <p:spTgt spid="437293"/>
                                        </p:tgtEl>
                                      </p:cBhvr>
                                    </p:animEffect>
                                    <p:set>
                                      <p:cBhvr>
                                        <p:cTn id="21" dur="1" fill="hold">
                                          <p:stCondLst>
                                            <p:cond delay="499"/>
                                          </p:stCondLst>
                                        </p:cTn>
                                        <p:tgtEl>
                                          <p:spTgt spid="4372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93" grpId="0" animBg="1"/>
      <p:bldP spid="437293" grpId="1" animBg="1"/>
      <p:bldP spid="437293" grpId="2" animBg="1"/>
      <p:bldP spid="437294" grpId="0" animBg="1"/>
      <p:bldP spid="437294"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oter Placeholder 4">
            <a:extLst>
              <a:ext uri="{FF2B5EF4-FFF2-40B4-BE49-F238E27FC236}">
                <a16:creationId xmlns:a16="http://schemas.microsoft.com/office/drawing/2014/main" id="{E7DFC63A-9A30-4341-8A05-9E3A04B33FC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66562" name="Slide Number Placeholder 5">
            <a:extLst>
              <a:ext uri="{FF2B5EF4-FFF2-40B4-BE49-F238E27FC236}">
                <a16:creationId xmlns:a16="http://schemas.microsoft.com/office/drawing/2014/main" id="{7377004A-878D-4D3D-B79A-A47976641B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229D5EFE-9F16-404A-9248-F79D21043DFA}" type="slidenum">
              <a:rPr lang="en-US" altLang="en-US" sz="1200">
                <a:latin typeface="Tahoma" panose="020B0604030504040204" pitchFamily="34" charset="0"/>
              </a:rPr>
              <a:pPr/>
              <a:t>29</a:t>
            </a:fld>
            <a:endParaRPr lang="en-US" altLang="en-US" sz="1200">
              <a:latin typeface="Tahoma" panose="020B0604030504040204" pitchFamily="34" charset="0"/>
            </a:endParaRPr>
          </a:p>
        </p:txBody>
      </p:sp>
      <p:pic>
        <p:nvPicPr>
          <p:cNvPr id="66563" name="Picture 47" descr="underline_base">
            <a:extLst>
              <a:ext uri="{FF2B5EF4-FFF2-40B4-BE49-F238E27FC236}">
                <a16:creationId xmlns:a16="http://schemas.microsoft.com/office/drawing/2014/main" id="{773867B1-830D-4E36-903C-83D41FB5538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951" y="965200"/>
            <a:ext cx="41132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Rectangle 6">
            <a:extLst>
              <a:ext uri="{FF2B5EF4-FFF2-40B4-BE49-F238E27FC236}">
                <a16:creationId xmlns:a16="http://schemas.microsoft.com/office/drawing/2014/main" id="{E7DE90FD-BF5D-420F-B70E-F63EA1CF8F0F}"/>
              </a:ext>
            </a:extLst>
          </p:cNvPr>
          <p:cNvSpPr>
            <a:spLocks noGrp="1" noChangeArrowheads="1"/>
          </p:cNvSpPr>
          <p:nvPr>
            <p:ph type="title"/>
          </p:nvPr>
        </p:nvSpPr>
        <p:spPr>
          <a:xfrm>
            <a:off x="1973263" y="385763"/>
            <a:ext cx="7772400" cy="685800"/>
          </a:xfrm>
        </p:spPr>
        <p:txBody>
          <a:bodyPr/>
          <a:lstStyle/>
          <a:p>
            <a:r>
              <a:rPr lang="en-US" altLang="en-US" sz="4000"/>
              <a:t>Switching via a bus</a:t>
            </a:r>
            <a:endParaRPr lang="en-US" altLang="en-US"/>
          </a:p>
        </p:txBody>
      </p:sp>
      <p:sp>
        <p:nvSpPr>
          <p:cNvPr id="26630" name="Rectangle 7">
            <a:extLst>
              <a:ext uri="{FF2B5EF4-FFF2-40B4-BE49-F238E27FC236}">
                <a16:creationId xmlns:a16="http://schemas.microsoft.com/office/drawing/2014/main" id="{AE85C788-C69D-4FCF-9A12-C8EC4A62F8EC}"/>
              </a:ext>
            </a:extLst>
          </p:cNvPr>
          <p:cNvSpPr>
            <a:spLocks noGrp="1" noChangeArrowheads="1"/>
          </p:cNvSpPr>
          <p:nvPr>
            <p:ph type="body" idx="1"/>
          </p:nvPr>
        </p:nvSpPr>
        <p:spPr>
          <a:xfrm>
            <a:off x="2155825" y="1530350"/>
            <a:ext cx="5608638" cy="4071938"/>
          </a:xfrm>
        </p:spPr>
        <p:txBody>
          <a:bodyPr/>
          <a:lstStyle/>
          <a:p>
            <a:pPr>
              <a:buFont typeface="Wingdings" charset="0"/>
              <a:buChar char="v"/>
              <a:defRPr/>
            </a:pPr>
            <a:r>
              <a:rPr lang="en-US">
                <a:ea typeface="ＭＳ Ｐゴシック" charset="0"/>
                <a:cs typeface="+mn-cs"/>
              </a:rPr>
              <a:t>datagram from input port memory</a:t>
            </a:r>
          </a:p>
          <a:p>
            <a:pPr>
              <a:buFont typeface="Wingdings" charset="0"/>
              <a:buNone/>
              <a:defRPr/>
            </a:pPr>
            <a:r>
              <a:rPr lang="en-US">
                <a:ea typeface="ＭＳ Ｐゴシック" charset="0"/>
                <a:cs typeface="+mn-cs"/>
              </a:rPr>
              <a:t>    to output port memory via a shared bus</a:t>
            </a:r>
          </a:p>
          <a:p>
            <a:pPr>
              <a:buFont typeface="Wingdings" charset="0"/>
              <a:buChar char="v"/>
              <a:defRPr/>
            </a:pPr>
            <a:r>
              <a:rPr lang="en-US" i="1">
                <a:solidFill>
                  <a:srgbClr val="CC0000"/>
                </a:solidFill>
                <a:ea typeface="ＭＳ Ｐゴシック" charset="0"/>
                <a:cs typeface="+mn-cs"/>
              </a:rPr>
              <a:t>bus contention:</a:t>
            </a:r>
            <a:r>
              <a:rPr lang="en-US">
                <a:ea typeface="ＭＳ Ｐゴシック" charset="0"/>
                <a:cs typeface="+mn-cs"/>
              </a:rPr>
              <a:t>  switching speed limited by bus bandwidth</a:t>
            </a:r>
          </a:p>
          <a:p>
            <a:pPr>
              <a:buFont typeface="Wingdings" charset="0"/>
              <a:buChar char="v"/>
              <a:defRPr/>
            </a:pPr>
            <a:r>
              <a:rPr lang="en-US">
                <a:ea typeface="ＭＳ Ｐゴシック" charset="0"/>
                <a:cs typeface="+mn-cs"/>
              </a:rPr>
              <a:t>32 Gbps bus, Cisco 5600: sufficient speed for access and enterprise routers</a:t>
            </a:r>
          </a:p>
        </p:txBody>
      </p:sp>
      <p:grpSp>
        <p:nvGrpSpPr>
          <p:cNvPr id="66566" name="Group 8">
            <a:extLst>
              <a:ext uri="{FF2B5EF4-FFF2-40B4-BE49-F238E27FC236}">
                <a16:creationId xmlns:a16="http://schemas.microsoft.com/office/drawing/2014/main" id="{A29442FB-AE45-46C9-BB33-55FF9C976554}"/>
              </a:ext>
            </a:extLst>
          </p:cNvPr>
          <p:cNvGrpSpPr>
            <a:grpSpLocks/>
          </p:cNvGrpSpPr>
          <p:nvPr/>
        </p:nvGrpSpPr>
        <p:grpSpPr bwMode="auto">
          <a:xfrm>
            <a:off x="7932739" y="2435225"/>
            <a:ext cx="890587" cy="215900"/>
            <a:chOff x="876" y="2800"/>
            <a:chExt cx="642" cy="175"/>
          </a:xfrm>
        </p:grpSpPr>
        <p:sp>
          <p:nvSpPr>
            <p:cNvPr id="66600" name="Rectangle 9">
              <a:extLst>
                <a:ext uri="{FF2B5EF4-FFF2-40B4-BE49-F238E27FC236}">
                  <a16:creationId xmlns:a16="http://schemas.microsoft.com/office/drawing/2014/main" id="{E0154C91-B108-4273-BC2E-6D0FD213E105}"/>
                </a:ext>
              </a:extLst>
            </p:cNvPr>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601" name="Rectangle 10">
              <a:extLst>
                <a:ext uri="{FF2B5EF4-FFF2-40B4-BE49-F238E27FC236}">
                  <a16:creationId xmlns:a16="http://schemas.microsoft.com/office/drawing/2014/main" id="{6B763D75-719D-4E5A-9F7A-E933FD08416F}"/>
                </a:ext>
              </a:extLst>
            </p:cNvPr>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602" name="Rectangle 11">
              <a:extLst>
                <a:ext uri="{FF2B5EF4-FFF2-40B4-BE49-F238E27FC236}">
                  <a16:creationId xmlns:a16="http://schemas.microsoft.com/office/drawing/2014/main" id="{E4ED8C1D-A3B4-400F-A3A6-289250B8B97F}"/>
                </a:ext>
              </a:extLst>
            </p:cNvPr>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603" name="Rectangle 12">
              <a:extLst>
                <a:ext uri="{FF2B5EF4-FFF2-40B4-BE49-F238E27FC236}">
                  <a16:creationId xmlns:a16="http://schemas.microsoft.com/office/drawing/2014/main" id="{71E5C902-EA5A-45ED-A089-EE67713CF03B}"/>
                </a:ext>
              </a:extLst>
            </p:cNvPr>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604" name="Line 13">
              <a:extLst>
                <a:ext uri="{FF2B5EF4-FFF2-40B4-BE49-F238E27FC236}">
                  <a16:creationId xmlns:a16="http://schemas.microsoft.com/office/drawing/2014/main" id="{D24062AF-9021-4DE8-9597-56B2F6C45785}"/>
                </a:ext>
              </a:extLst>
            </p:cNvPr>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6567" name="Group 14">
            <a:extLst>
              <a:ext uri="{FF2B5EF4-FFF2-40B4-BE49-F238E27FC236}">
                <a16:creationId xmlns:a16="http://schemas.microsoft.com/office/drawing/2014/main" id="{7E2CE3DB-973E-40AF-AB0D-74F5AE8935BD}"/>
              </a:ext>
            </a:extLst>
          </p:cNvPr>
          <p:cNvGrpSpPr>
            <a:grpSpLocks/>
          </p:cNvGrpSpPr>
          <p:nvPr/>
        </p:nvGrpSpPr>
        <p:grpSpPr bwMode="auto">
          <a:xfrm>
            <a:off x="7931150" y="2830513"/>
            <a:ext cx="890588" cy="215900"/>
            <a:chOff x="876" y="2800"/>
            <a:chExt cx="642" cy="175"/>
          </a:xfrm>
        </p:grpSpPr>
        <p:sp>
          <p:nvSpPr>
            <p:cNvPr id="66595" name="Rectangle 15">
              <a:extLst>
                <a:ext uri="{FF2B5EF4-FFF2-40B4-BE49-F238E27FC236}">
                  <a16:creationId xmlns:a16="http://schemas.microsoft.com/office/drawing/2014/main" id="{051ED5B0-71A9-44B5-85CD-49E255166FB7}"/>
                </a:ext>
              </a:extLst>
            </p:cNvPr>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96" name="Rectangle 16">
              <a:extLst>
                <a:ext uri="{FF2B5EF4-FFF2-40B4-BE49-F238E27FC236}">
                  <a16:creationId xmlns:a16="http://schemas.microsoft.com/office/drawing/2014/main" id="{E7537D9B-6867-4E03-AFCD-E1EEC7583EF6}"/>
                </a:ext>
              </a:extLst>
            </p:cNvPr>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97" name="Rectangle 17">
              <a:extLst>
                <a:ext uri="{FF2B5EF4-FFF2-40B4-BE49-F238E27FC236}">
                  <a16:creationId xmlns:a16="http://schemas.microsoft.com/office/drawing/2014/main" id="{F6E5732A-83AF-475C-A5AF-14FFB658F082}"/>
                </a:ext>
              </a:extLst>
            </p:cNvPr>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98" name="Rectangle 18">
              <a:extLst>
                <a:ext uri="{FF2B5EF4-FFF2-40B4-BE49-F238E27FC236}">
                  <a16:creationId xmlns:a16="http://schemas.microsoft.com/office/drawing/2014/main" id="{F2A51635-C732-49D4-8232-E594450B5F0D}"/>
                </a:ext>
              </a:extLst>
            </p:cNvPr>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99" name="Line 19">
              <a:extLst>
                <a:ext uri="{FF2B5EF4-FFF2-40B4-BE49-F238E27FC236}">
                  <a16:creationId xmlns:a16="http://schemas.microsoft.com/office/drawing/2014/main" id="{CDE57264-BCEE-491E-98F9-8BEF0B4682C3}"/>
                </a:ext>
              </a:extLst>
            </p:cNvPr>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6568" name="Group 20">
            <a:extLst>
              <a:ext uri="{FF2B5EF4-FFF2-40B4-BE49-F238E27FC236}">
                <a16:creationId xmlns:a16="http://schemas.microsoft.com/office/drawing/2014/main" id="{852E521E-EE2D-46BC-904C-7E13947E934B}"/>
              </a:ext>
            </a:extLst>
          </p:cNvPr>
          <p:cNvGrpSpPr>
            <a:grpSpLocks/>
          </p:cNvGrpSpPr>
          <p:nvPr/>
        </p:nvGrpSpPr>
        <p:grpSpPr bwMode="auto">
          <a:xfrm>
            <a:off x="7926389" y="3257550"/>
            <a:ext cx="890587" cy="215900"/>
            <a:chOff x="876" y="2800"/>
            <a:chExt cx="642" cy="175"/>
          </a:xfrm>
        </p:grpSpPr>
        <p:sp>
          <p:nvSpPr>
            <p:cNvPr id="66590" name="Rectangle 21">
              <a:extLst>
                <a:ext uri="{FF2B5EF4-FFF2-40B4-BE49-F238E27FC236}">
                  <a16:creationId xmlns:a16="http://schemas.microsoft.com/office/drawing/2014/main" id="{BDF6A46C-615B-4F3D-B6DA-9191D351B72C}"/>
                </a:ext>
              </a:extLst>
            </p:cNvPr>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91" name="Rectangle 22">
              <a:extLst>
                <a:ext uri="{FF2B5EF4-FFF2-40B4-BE49-F238E27FC236}">
                  <a16:creationId xmlns:a16="http://schemas.microsoft.com/office/drawing/2014/main" id="{FE52BA9F-F2E0-4499-9302-E1FBD8FF2EEE}"/>
                </a:ext>
              </a:extLst>
            </p:cNvPr>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92" name="Rectangle 23">
              <a:extLst>
                <a:ext uri="{FF2B5EF4-FFF2-40B4-BE49-F238E27FC236}">
                  <a16:creationId xmlns:a16="http://schemas.microsoft.com/office/drawing/2014/main" id="{C0325915-F6D2-414F-BFAE-F495AB708B1B}"/>
                </a:ext>
              </a:extLst>
            </p:cNvPr>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93" name="Rectangle 24">
              <a:extLst>
                <a:ext uri="{FF2B5EF4-FFF2-40B4-BE49-F238E27FC236}">
                  <a16:creationId xmlns:a16="http://schemas.microsoft.com/office/drawing/2014/main" id="{1D54C5A8-1B77-43AB-B8E7-35C5D162E7D1}"/>
                </a:ext>
              </a:extLst>
            </p:cNvPr>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94" name="Line 25">
              <a:extLst>
                <a:ext uri="{FF2B5EF4-FFF2-40B4-BE49-F238E27FC236}">
                  <a16:creationId xmlns:a16="http://schemas.microsoft.com/office/drawing/2014/main" id="{6EEF3870-3663-4657-9A61-60A1D449D24C}"/>
                </a:ext>
              </a:extLst>
            </p:cNvPr>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sp>
        <p:nvSpPr>
          <p:cNvPr id="66569" name="Line 26">
            <a:extLst>
              <a:ext uri="{FF2B5EF4-FFF2-40B4-BE49-F238E27FC236}">
                <a16:creationId xmlns:a16="http://schemas.microsoft.com/office/drawing/2014/main" id="{6EEBF1D5-F757-4186-802D-2FA5A9925D8A}"/>
              </a:ext>
            </a:extLst>
          </p:cNvPr>
          <p:cNvSpPr>
            <a:spLocks noChangeShapeType="1"/>
          </p:cNvSpPr>
          <p:nvPr/>
        </p:nvSpPr>
        <p:spPr bwMode="auto">
          <a:xfrm>
            <a:off x="8834438" y="2438400"/>
            <a:ext cx="0" cy="10033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nvGrpSpPr>
          <p:cNvPr id="66570" name="Group 27">
            <a:extLst>
              <a:ext uri="{FF2B5EF4-FFF2-40B4-BE49-F238E27FC236}">
                <a16:creationId xmlns:a16="http://schemas.microsoft.com/office/drawing/2014/main" id="{61897C32-C10A-46C3-A37D-C58125B2CEE4}"/>
              </a:ext>
            </a:extLst>
          </p:cNvPr>
          <p:cNvGrpSpPr>
            <a:grpSpLocks/>
          </p:cNvGrpSpPr>
          <p:nvPr/>
        </p:nvGrpSpPr>
        <p:grpSpPr bwMode="auto">
          <a:xfrm>
            <a:off x="8888414" y="2422525"/>
            <a:ext cx="890587" cy="215900"/>
            <a:chOff x="455" y="3463"/>
            <a:chExt cx="561" cy="136"/>
          </a:xfrm>
        </p:grpSpPr>
        <p:sp>
          <p:nvSpPr>
            <p:cNvPr id="66585" name="Rectangle 28">
              <a:extLst>
                <a:ext uri="{FF2B5EF4-FFF2-40B4-BE49-F238E27FC236}">
                  <a16:creationId xmlns:a16="http://schemas.microsoft.com/office/drawing/2014/main" id="{50E09BF7-FA62-42A8-9F01-B098716BE98E}"/>
                </a:ext>
              </a:extLst>
            </p:cNvPr>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86" name="Rectangle 29">
              <a:extLst>
                <a:ext uri="{FF2B5EF4-FFF2-40B4-BE49-F238E27FC236}">
                  <a16:creationId xmlns:a16="http://schemas.microsoft.com/office/drawing/2014/main" id="{D5B1DC6C-EA20-4B14-AB2D-A560D19BE66D}"/>
                </a:ext>
              </a:extLst>
            </p:cNvPr>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87" name="Rectangle 30">
              <a:extLst>
                <a:ext uri="{FF2B5EF4-FFF2-40B4-BE49-F238E27FC236}">
                  <a16:creationId xmlns:a16="http://schemas.microsoft.com/office/drawing/2014/main" id="{CBAE6B73-4CFB-41F0-ACEF-1A2C99134DF2}"/>
                </a:ext>
              </a:extLst>
            </p:cNvPr>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88" name="Rectangle 31">
              <a:extLst>
                <a:ext uri="{FF2B5EF4-FFF2-40B4-BE49-F238E27FC236}">
                  <a16:creationId xmlns:a16="http://schemas.microsoft.com/office/drawing/2014/main" id="{D37D8416-AD2B-4D27-9C18-8C0B22A60DE7}"/>
                </a:ext>
              </a:extLst>
            </p:cNvPr>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89" name="Line 32">
              <a:extLst>
                <a:ext uri="{FF2B5EF4-FFF2-40B4-BE49-F238E27FC236}">
                  <a16:creationId xmlns:a16="http://schemas.microsoft.com/office/drawing/2014/main" id="{4FA1E38B-21C4-4B6D-983A-CC346EACCDE0}"/>
                </a:ext>
              </a:extLst>
            </p:cNvPr>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6571" name="Group 33">
            <a:extLst>
              <a:ext uri="{FF2B5EF4-FFF2-40B4-BE49-F238E27FC236}">
                <a16:creationId xmlns:a16="http://schemas.microsoft.com/office/drawing/2014/main" id="{81956F7B-BE43-40DD-A060-6948F0FBFA32}"/>
              </a:ext>
            </a:extLst>
          </p:cNvPr>
          <p:cNvGrpSpPr>
            <a:grpSpLocks/>
          </p:cNvGrpSpPr>
          <p:nvPr/>
        </p:nvGrpSpPr>
        <p:grpSpPr bwMode="auto">
          <a:xfrm>
            <a:off x="8893175" y="2814638"/>
            <a:ext cx="890588" cy="215900"/>
            <a:chOff x="455" y="3463"/>
            <a:chExt cx="561" cy="136"/>
          </a:xfrm>
        </p:grpSpPr>
        <p:sp>
          <p:nvSpPr>
            <p:cNvPr id="66580" name="Rectangle 34">
              <a:extLst>
                <a:ext uri="{FF2B5EF4-FFF2-40B4-BE49-F238E27FC236}">
                  <a16:creationId xmlns:a16="http://schemas.microsoft.com/office/drawing/2014/main" id="{410E9809-C715-4312-98D0-DE31E1D22BCA}"/>
                </a:ext>
              </a:extLst>
            </p:cNvPr>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81" name="Rectangle 35">
              <a:extLst>
                <a:ext uri="{FF2B5EF4-FFF2-40B4-BE49-F238E27FC236}">
                  <a16:creationId xmlns:a16="http://schemas.microsoft.com/office/drawing/2014/main" id="{86FD0512-0648-40FD-8C6A-483E72DE0C23}"/>
                </a:ext>
              </a:extLst>
            </p:cNvPr>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82" name="Rectangle 36">
              <a:extLst>
                <a:ext uri="{FF2B5EF4-FFF2-40B4-BE49-F238E27FC236}">
                  <a16:creationId xmlns:a16="http://schemas.microsoft.com/office/drawing/2014/main" id="{073BBAB4-2220-4322-A24C-32EAEBE2D72F}"/>
                </a:ext>
              </a:extLst>
            </p:cNvPr>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83" name="Rectangle 37">
              <a:extLst>
                <a:ext uri="{FF2B5EF4-FFF2-40B4-BE49-F238E27FC236}">
                  <a16:creationId xmlns:a16="http://schemas.microsoft.com/office/drawing/2014/main" id="{CDBD1490-A336-4EC6-90C3-1A39DE0089E4}"/>
                </a:ext>
              </a:extLst>
            </p:cNvPr>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84" name="Line 38">
              <a:extLst>
                <a:ext uri="{FF2B5EF4-FFF2-40B4-BE49-F238E27FC236}">
                  <a16:creationId xmlns:a16="http://schemas.microsoft.com/office/drawing/2014/main" id="{483F4A7B-A414-4EEC-9D4C-F3E6C4798306}"/>
                </a:ext>
              </a:extLst>
            </p:cNvPr>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6572" name="Group 39">
            <a:extLst>
              <a:ext uri="{FF2B5EF4-FFF2-40B4-BE49-F238E27FC236}">
                <a16:creationId xmlns:a16="http://schemas.microsoft.com/office/drawing/2014/main" id="{D8F55BBB-9324-4DA6-AEB9-3C84C02B1D38}"/>
              </a:ext>
            </a:extLst>
          </p:cNvPr>
          <p:cNvGrpSpPr>
            <a:grpSpLocks/>
          </p:cNvGrpSpPr>
          <p:nvPr/>
        </p:nvGrpSpPr>
        <p:grpSpPr bwMode="auto">
          <a:xfrm>
            <a:off x="8888414" y="3241675"/>
            <a:ext cx="890587" cy="215900"/>
            <a:chOff x="455" y="3463"/>
            <a:chExt cx="561" cy="136"/>
          </a:xfrm>
        </p:grpSpPr>
        <p:sp>
          <p:nvSpPr>
            <p:cNvPr id="66575" name="Rectangle 40">
              <a:extLst>
                <a:ext uri="{FF2B5EF4-FFF2-40B4-BE49-F238E27FC236}">
                  <a16:creationId xmlns:a16="http://schemas.microsoft.com/office/drawing/2014/main" id="{E82FA790-73EF-457B-A542-BFC94A9FC18F}"/>
                </a:ext>
              </a:extLst>
            </p:cNvPr>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76" name="Rectangle 41">
              <a:extLst>
                <a:ext uri="{FF2B5EF4-FFF2-40B4-BE49-F238E27FC236}">
                  <a16:creationId xmlns:a16="http://schemas.microsoft.com/office/drawing/2014/main" id="{6B88602C-0639-4235-853F-2BF3D2DAC15B}"/>
                </a:ext>
              </a:extLst>
            </p:cNvPr>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77" name="Rectangle 42">
              <a:extLst>
                <a:ext uri="{FF2B5EF4-FFF2-40B4-BE49-F238E27FC236}">
                  <a16:creationId xmlns:a16="http://schemas.microsoft.com/office/drawing/2014/main" id="{D56E8447-981E-4BB8-8B33-C10F93F7EF94}"/>
                </a:ext>
              </a:extLst>
            </p:cNvPr>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78" name="Rectangle 43">
              <a:extLst>
                <a:ext uri="{FF2B5EF4-FFF2-40B4-BE49-F238E27FC236}">
                  <a16:creationId xmlns:a16="http://schemas.microsoft.com/office/drawing/2014/main" id="{A780A752-BF98-4360-BA49-502D65CCE8DB}"/>
                </a:ext>
              </a:extLst>
            </p:cNvPr>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6579" name="Line 44">
              <a:extLst>
                <a:ext uri="{FF2B5EF4-FFF2-40B4-BE49-F238E27FC236}">
                  <a16:creationId xmlns:a16="http://schemas.microsoft.com/office/drawing/2014/main" id="{8906312E-0C31-4D00-951A-4DEC0EACA2FD}"/>
                </a:ext>
              </a:extLst>
            </p:cNvPr>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sp>
        <p:nvSpPr>
          <p:cNvPr id="66573" name="Text Box 45">
            <a:extLst>
              <a:ext uri="{FF2B5EF4-FFF2-40B4-BE49-F238E27FC236}">
                <a16:creationId xmlns:a16="http://schemas.microsoft.com/office/drawing/2014/main" id="{3C39EC2F-A20D-4AFE-AC4C-679BBB516166}"/>
              </a:ext>
            </a:extLst>
          </p:cNvPr>
          <p:cNvSpPr txBox="1">
            <a:spLocks noChangeArrowheads="1"/>
          </p:cNvSpPr>
          <p:nvPr/>
        </p:nvSpPr>
        <p:spPr bwMode="auto">
          <a:xfrm>
            <a:off x="8570914" y="3678238"/>
            <a:ext cx="67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bus</a:t>
            </a:r>
          </a:p>
        </p:txBody>
      </p:sp>
      <p:sp>
        <p:nvSpPr>
          <p:cNvPr id="66574" name="Freeform 46">
            <a:extLst>
              <a:ext uri="{FF2B5EF4-FFF2-40B4-BE49-F238E27FC236}">
                <a16:creationId xmlns:a16="http://schemas.microsoft.com/office/drawing/2014/main" id="{DCBA72D4-D492-4665-8A0D-39E8F0AA9ABE}"/>
              </a:ext>
            </a:extLst>
          </p:cNvPr>
          <p:cNvSpPr>
            <a:spLocks/>
          </p:cNvSpPr>
          <p:nvPr/>
        </p:nvSpPr>
        <p:spPr bwMode="auto">
          <a:xfrm>
            <a:off x="7926388" y="2463800"/>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4">
            <a:extLst>
              <a:ext uri="{FF2B5EF4-FFF2-40B4-BE49-F238E27FC236}">
                <a16:creationId xmlns:a16="http://schemas.microsoft.com/office/drawing/2014/main" id="{2CBBBC4A-70ED-4BC8-94BF-A84A69B8532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45058" name="Slide Number Placeholder 5">
            <a:extLst>
              <a:ext uri="{FF2B5EF4-FFF2-40B4-BE49-F238E27FC236}">
                <a16:creationId xmlns:a16="http://schemas.microsoft.com/office/drawing/2014/main" id="{343D3B54-7DFA-4706-ADCD-731D27ADCD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2DB95696-26D9-4B3B-95F4-CC2C79DAB7F9}" type="slidenum">
              <a:rPr lang="en-US" altLang="en-US" sz="1200">
                <a:latin typeface="Tahoma" panose="020B0604030504040204" pitchFamily="34" charset="0"/>
              </a:rPr>
              <a:pPr/>
              <a:t>3</a:t>
            </a:fld>
            <a:endParaRPr lang="en-US" altLang="en-US" sz="1200">
              <a:latin typeface="Tahoma" panose="020B0604030504040204" pitchFamily="34" charset="0"/>
            </a:endParaRPr>
          </a:p>
        </p:txBody>
      </p:sp>
      <p:pic>
        <p:nvPicPr>
          <p:cNvPr id="45059" name="Picture 6" descr="underline_base">
            <a:extLst>
              <a:ext uri="{FF2B5EF4-FFF2-40B4-BE49-F238E27FC236}">
                <a16:creationId xmlns:a16="http://schemas.microsoft.com/office/drawing/2014/main" id="{98E1169A-26BD-44FE-BBFD-83AC0B78ADA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826" y="1035050"/>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2">
            <a:extLst>
              <a:ext uri="{FF2B5EF4-FFF2-40B4-BE49-F238E27FC236}">
                <a16:creationId xmlns:a16="http://schemas.microsoft.com/office/drawing/2014/main" id="{465DD193-A430-4D58-AC54-4DB16CAB92AA}"/>
              </a:ext>
            </a:extLst>
          </p:cNvPr>
          <p:cNvSpPr>
            <a:spLocks noGrp="1" noChangeArrowheads="1"/>
          </p:cNvSpPr>
          <p:nvPr>
            <p:ph type="title"/>
          </p:nvPr>
        </p:nvSpPr>
        <p:spPr>
          <a:xfrm>
            <a:off x="838200" y="365126"/>
            <a:ext cx="10515600" cy="958850"/>
          </a:xfrm>
        </p:spPr>
        <p:txBody>
          <a:bodyPr>
            <a:normAutofit/>
          </a:bodyPr>
          <a:lstStyle/>
          <a:p>
            <a:pPr>
              <a:defRPr/>
            </a:pPr>
            <a:r>
              <a:rPr lang="en-US" sz="3600" dirty="0">
                <a:ea typeface="ＭＳ Ｐゴシック" charset="0"/>
                <a:cs typeface="+mj-cs"/>
              </a:rPr>
              <a:t>Two key network-layer functions:</a:t>
            </a:r>
          </a:p>
        </p:txBody>
      </p:sp>
      <p:sp>
        <p:nvSpPr>
          <p:cNvPr id="45061" name="Rectangle 3">
            <a:extLst>
              <a:ext uri="{FF2B5EF4-FFF2-40B4-BE49-F238E27FC236}">
                <a16:creationId xmlns:a16="http://schemas.microsoft.com/office/drawing/2014/main" id="{486DDA02-BDF5-44B7-A8B5-4EB9752E132A}"/>
              </a:ext>
            </a:extLst>
          </p:cNvPr>
          <p:cNvSpPr>
            <a:spLocks noGrp="1" noChangeArrowheads="1"/>
          </p:cNvSpPr>
          <p:nvPr>
            <p:ph type="body" idx="1"/>
          </p:nvPr>
        </p:nvSpPr>
        <p:spPr>
          <a:xfrm>
            <a:off x="1903414" y="1625600"/>
            <a:ext cx="4192587" cy="4648200"/>
          </a:xfrm>
        </p:spPr>
        <p:txBody>
          <a:bodyPr/>
          <a:lstStyle/>
          <a:p>
            <a:r>
              <a:rPr lang="en-US" altLang="en-US" i="1" dirty="0">
                <a:solidFill>
                  <a:srgbClr val="000099"/>
                </a:solidFill>
              </a:rPr>
              <a:t>forwarding:</a:t>
            </a:r>
            <a:r>
              <a:rPr lang="en-US" altLang="en-US" dirty="0"/>
              <a:t> move packets from router</a:t>
            </a:r>
            <a:r>
              <a:rPr lang="ja-JP" altLang="en-US" dirty="0"/>
              <a:t>’</a:t>
            </a:r>
            <a:r>
              <a:rPr lang="en-US" altLang="ja-JP" dirty="0"/>
              <a:t>s input to appropriate router output</a:t>
            </a:r>
          </a:p>
          <a:p>
            <a:pPr>
              <a:spcBef>
                <a:spcPct val="70000"/>
              </a:spcBef>
            </a:pPr>
            <a:r>
              <a:rPr lang="en-US" altLang="en-US" i="1" dirty="0">
                <a:solidFill>
                  <a:srgbClr val="000099"/>
                </a:solidFill>
              </a:rPr>
              <a:t>routing:</a:t>
            </a:r>
            <a:r>
              <a:rPr lang="en-US" altLang="en-US" dirty="0"/>
              <a:t> determine route taken by packets from source to destination. </a:t>
            </a:r>
          </a:p>
          <a:p>
            <a:pPr lvl="1">
              <a:spcBef>
                <a:spcPct val="70000"/>
              </a:spcBef>
            </a:pPr>
            <a:r>
              <a:rPr lang="en-US" altLang="en-US" i="1" dirty="0"/>
              <a:t>routing algorithms</a:t>
            </a:r>
            <a:endParaRPr lang="en-US" altLang="en-US" dirty="0"/>
          </a:p>
          <a:p>
            <a:pPr>
              <a:buFont typeface="Wingdings" panose="05000000000000000000" pitchFamily="2" charset="2"/>
              <a:buNone/>
            </a:pPr>
            <a:endParaRPr lang="en-US" altLang="en-US" dirty="0"/>
          </a:p>
        </p:txBody>
      </p:sp>
      <p:sp>
        <p:nvSpPr>
          <p:cNvPr id="45062" name="Rectangle 4">
            <a:extLst>
              <a:ext uri="{FF2B5EF4-FFF2-40B4-BE49-F238E27FC236}">
                <a16:creationId xmlns:a16="http://schemas.microsoft.com/office/drawing/2014/main" id="{0D2776E2-D56F-4FAD-BB94-4504C25DA8B9}"/>
              </a:ext>
            </a:extLst>
          </p:cNvPr>
          <p:cNvSpPr>
            <a:spLocks noChangeArrowheads="1"/>
          </p:cNvSpPr>
          <p:nvPr/>
        </p:nvSpPr>
        <p:spPr bwMode="auto">
          <a:xfrm>
            <a:off x="6308725" y="1625600"/>
            <a:ext cx="41925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70000"/>
              </a:spcBef>
              <a:buClr>
                <a:srgbClr val="000099"/>
              </a:buClr>
              <a:buSzPct val="65000"/>
              <a:buFont typeface="Wingdings" panose="05000000000000000000" pitchFamily="2" charset="2"/>
              <a:buNone/>
            </a:pPr>
            <a:r>
              <a:rPr lang="en-US" altLang="en-US" sz="3200" i="1" dirty="0">
                <a:solidFill>
                  <a:srgbClr val="CC0000"/>
                </a:solidFill>
                <a:latin typeface="Gill Sans MT" panose="020B0502020104020203" pitchFamily="34" charset="0"/>
              </a:rPr>
              <a:t>analogy:</a:t>
            </a:r>
          </a:p>
          <a:p>
            <a:pPr>
              <a:lnSpc>
                <a:spcPct val="85000"/>
              </a:lnSpc>
              <a:spcBef>
                <a:spcPct val="70000"/>
              </a:spcBef>
              <a:buClr>
                <a:srgbClr val="000099"/>
              </a:buClr>
              <a:buSzPct val="65000"/>
              <a:buFont typeface="Wingdings" panose="05000000000000000000" pitchFamily="2" charset="2"/>
              <a:buChar char="v"/>
            </a:pPr>
            <a:r>
              <a:rPr lang="en-US" altLang="en-US" sz="2800" i="1" dirty="0">
                <a:solidFill>
                  <a:srgbClr val="000099"/>
                </a:solidFill>
                <a:latin typeface="Gill Sans MT" panose="020B0502020104020203" pitchFamily="34" charset="0"/>
              </a:rPr>
              <a:t>routing:</a:t>
            </a:r>
            <a:r>
              <a:rPr lang="en-US" altLang="en-US" sz="2800" dirty="0">
                <a:latin typeface="Gill Sans MT" panose="020B0502020104020203" pitchFamily="34" charset="0"/>
              </a:rPr>
              <a:t> process of planning trip from source to destination.</a:t>
            </a:r>
          </a:p>
          <a:p>
            <a:pPr>
              <a:lnSpc>
                <a:spcPct val="85000"/>
              </a:lnSpc>
              <a:spcBef>
                <a:spcPct val="70000"/>
              </a:spcBef>
              <a:buClr>
                <a:srgbClr val="000099"/>
              </a:buClr>
              <a:buSzPct val="65000"/>
              <a:buFont typeface="Wingdings" panose="05000000000000000000" pitchFamily="2" charset="2"/>
              <a:buChar char="v"/>
            </a:pPr>
            <a:r>
              <a:rPr lang="en-US" altLang="en-US" sz="2800" i="1" dirty="0">
                <a:solidFill>
                  <a:srgbClr val="000099"/>
                </a:solidFill>
                <a:latin typeface="Gill Sans MT" panose="020B0502020104020203" pitchFamily="34" charset="0"/>
              </a:rPr>
              <a:t>forwarding</a:t>
            </a:r>
            <a:r>
              <a:rPr lang="en-US" altLang="en-US" sz="2800" i="1" dirty="0">
                <a:solidFill>
                  <a:schemeClr val="accent2"/>
                </a:solidFill>
                <a:latin typeface="Gill Sans MT" panose="020B0502020104020203" pitchFamily="34" charset="0"/>
              </a:rPr>
              <a:t>:</a:t>
            </a:r>
            <a:r>
              <a:rPr lang="en-US" altLang="en-US" sz="2800" dirty="0">
                <a:latin typeface="Gill Sans MT" panose="020B0502020104020203" pitchFamily="34" charset="0"/>
              </a:rPr>
              <a:t> process of getting through single interchange</a:t>
            </a:r>
          </a:p>
          <a:p>
            <a:pPr>
              <a:lnSpc>
                <a:spcPct val="85000"/>
              </a:lnSpc>
              <a:spcBef>
                <a:spcPct val="20000"/>
              </a:spcBef>
              <a:buClr>
                <a:srgbClr val="000099"/>
              </a:buClr>
              <a:buSzPct val="65000"/>
              <a:buFont typeface="Wingdings" panose="05000000000000000000" pitchFamily="2" charset="2"/>
              <a:buChar char="v"/>
            </a:pPr>
            <a:endParaRPr lang="en-US" altLang="en-US" sz="2800" dirty="0">
              <a:latin typeface="Gill Sans MT" panose="020B0502020104020203"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Footer Placeholder 4">
            <a:extLst>
              <a:ext uri="{FF2B5EF4-FFF2-40B4-BE49-F238E27FC236}">
                <a16:creationId xmlns:a16="http://schemas.microsoft.com/office/drawing/2014/main" id="{3CF1F402-D833-4DCB-8282-052784FBF78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67586" name="Slide Number Placeholder 5">
            <a:extLst>
              <a:ext uri="{FF2B5EF4-FFF2-40B4-BE49-F238E27FC236}">
                <a16:creationId xmlns:a16="http://schemas.microsoft.com/office/drawing/2014/main" id="{31E8E5FF-A3FD-49E9-A2C2-CD93EACFE5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67D579E2-66B5-4FC3-953D-79542C11BEBD}" type="slidenum">
              <a:rPr lang="en-US" altLang="en-US" sz="1200">
                <a:latin typeface="Tahoma" panose="020B0604030504040204" pitchFamily="34" charset="0"/>
              </a:rPr>
              <a:pPr/>
              <a:t>30</a:t>
            </a:fld>
            <a:endParaRPr lang="en-US" altLang="en-US" sz="1200">
              <a:latin typeface="Tahoma" panose="020B0604030504040204" pitchFamily="34" charset="0"/>
            </a:endParaRPr>
          </a:p>
        </p:txBody>
      </p:sp>
      <p:pic>
        <p:nvPicPr>
          <p:cNvPr id="67587" name="Picture 59" descr="underline_base">
            <a:extLst>
              <a:ext uri="{FF2B5EF4-FFF2-40B4-BE49-F238E27FC236}">
                <a16:creationId xmlns:a16="http://schemas.microsoft.com/office/drawing/2014/main" id="{74D6D68D-6FC5-4D02-8208-9EF172F29C9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6" y="849314"/>
            <a:ext cx="73136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2">
            <a:extLst>
              <a:ext uri="{FF2B5EF4-FFF2-40B4-BE49-F238E27FC236}">
                <a16:creationId xmlns:a16="http://schemas.microsoft.com/office/drawing/2014/main" id="{AA67524E-56D7-4855-9FC5-036162B69FF7}"/>
              </a:ext>
            </a:extLst>
          </p:cNvPr>
          <p:cNvSpPr>
            <a:spLocks noGrp="1" noChangeArrowheads="1"/>
          </p:cNvSpPr>
          <p:nvPr>
            <p:ph type="title"/>
          </p:nvPr>
        </p:nvSpPr>
        <p:spPr>
          <a:xfrm>
            <a:off x="1955800" y="241301"/>
            <a:ext cx="7772400" cy="854075"/>
          </a:xfrm>
        </p:spPr>
        <p:txBody>
          <a:bodyPr/>
          <a:lstStyle/>
          <a:p>
            <a:pPr>
              <a:defRPr/>
            </a:pPr>
            <a:r>
              <a:rPr lang="en-US" sz="3600">
                <a:ea typeface="ＭＳ Ｐゴシック" charset="0"/>
              </a:rPr>
              <a:t>Switching via interconnection network</a:t>
            </a:r>
          </a:p>
        </p:txBody>
      </p:sp>
      <p:sp>
        <p:nvSpPr>
          <p:cNvPr id="27654" name="Rectangle 3">
            <a:extLst>
              <a:ext uri="{FF2B5EF4-FFF2-40B4-BE49-F238E27FC236}">
                <a16:creationId xmlns:a16="http://schemas.microsoft.com/office/drawing/2014/main" id="{92975176-3789-422C-9BB1-B768D26A9862}"/>
              </a:ext>
            </a:extLst>
          </p:cNvPr>
          <p:cNvSpPr>
            <a:spLocks noGrp="1" noChangeArrowheads="1"/>
          </p:cNvSpPr>
          <p:nvPr>
            <p:ph type="body" idx="1"/>
          </p:nvPr>
        </p:nvSpPr>
        <p:spPr>
          <a:xfrm>
            <a:off x="1911351" y="1325563"/>
            <a:ext cx="5934075" cy="4411662"/>
          </a:xfrm>
        </p:spPr>
        <p:txBody>
          <a:bodyPr/>
          <a:lstStyle/>
          <a:p>
            <a:pPr>
              <a:buFont typeface="Wingdings" charset="0"/>
              <a:buChar char="v"/>
              <a:defRPr/>
            </a:pPr>
            <a:r>
              <a:rPr lang="en-US">
                <a:ea typeface="ＭＳ Ｐゴシック" charset="0"/>
                <a:cs typeface="+mn-cs"/>
              </a:rPr>
              <a:t>overcome  bus bandwidth limitations</a:t>
            </a:r>
          </a:p>
          <a:p>
            <a:pPr>
              <a:buFont typeface="Wingdings" charset="0"/>
              <a:buChar char="v"/>
              <a:defRPr/>
            </a:pPr>
            <a:r>
              <a:rPr lang="en-US">
                <a:ea typeface="ＭＳ Ｐゴシック" charset="0"/>
                <a:cs typeface="+mn-cs"/>
              </a:rPr>
              <a:t>banyan networks, crossbar, other interconnection nets initially developed to connect processors in multiprocessor</a:t>
            </a:r>
          </a:p>
          <a:p>
            <a:pPr>
              <a:buFont typeface="Wingdings" charset="0"/>
              <a:buChar char="v"/>
              <a:defRPr/>
            </a:pPr>
            <a:r>
              <a:rPr lang="en-US">
                <a:ea typeface="ＭＳ Ｐゴシック" charset="0"/>
                <a:cs typeface="+mn-cs"/>
              </a:rPr>
              <a:t>advanced design: fragmenting datagram into fixed length cells, switch cells through the fabric. </a:t>
            </a:r>
          </a:p>
          <a:p>
            <a:pPr>
              <a:buFont typeface="Wingdings" charset="0"/>
              <a:buChar char="v"/>
              <a:defRPr/>
            </a:pPr>
            <a:r>
              <a:rPr lang="en-US">
                <a:ea typeface="ＭＳ Ｐゴシック" charset="0"/>
                <a:cs typeface="+mn-cs"/>
              </a:rPr>
              <a:t>Cisco 12000: switches 60 Gbps through the interconnection network</a:t>
            </a:r>
          </a:p>
        </p:txBody>
      </p:sp>
      <p:grpSp>
        <p:nvGrpSpPr>
          <p:cNvPr id="67590" name="Group 58">
            <a:extLst>
              <a:ext uri="{FF2B5EF4-FFF2-40B4-BE49-F238E27FC236}">
                <a16:creationId xmlns:a16="http://schemas.microsoft.com/office/drawing/2014/main" id="{F980656F-95DF-449A-9066-70C0BDA8B3EE}"/>
              </a:ext>
            </a:extLst>
          </p:cNvPr>
          <p:cNvGrpSpPr>
            <a:grpSpLocks/>
          </p:cNvGrpSpPr>
          <p:nvPr/>
        </p:nvGrpSpPr>
        <p:grpSpPr bwMode="auto">
          <a:xfrm>
            <a:off x="7708901" y="2535239"/>
            <a:ext cx="2252663" cy="2066925"/>
            <a:chOff x="3812" y="2763"/>
            <a:chExt cx="1419" cy="1302"/>
          </a:xfrm>
        </p:grpSpPr>
        <p:grpSp>
          <p:nvGrpSpPr>
            <p:cNvPr id="67591" name="Group 4">
              <a:extLst>
                <a:ext uri="{FF2B5EF4-FFF2-40B4-BE49-F238E27FC236}">
                  <a16:creationId xmlns:a16="http://schemas.microsoft.com/office/drawing/2014/main" id="{35EFBFD0-90FC-46E1-9F04-7401DEB26868}"/>
                </a:ext>
              </a:extLst>
            </p:cNvPr>
            <p:cNvGrpSpPr>
              <a:grpSpLocks/>
            </p:cNvGrpSpPr>
            <p:nvPr/>
          </p:nvGrpSpPr>
          <p:grpSpPr bwMode="auto">
            <a:xfrm>
              <a:off x="3933" y="2763"/>
              <a:ext cx="561" cy="136"/>
              <a:chOff x="876" y="2800"/>
              <a:chExt cx="642" cy="175"/>
            </a:xfrm>
          </p:grpSpPr>
          <p:sp>
            <p:nvSpPr>
              <p:cNvPr id="67640" name="Rectangle 5">
                <a:extLst>
                  <a:ext uri="{FF2B5EF4-FFF2-40B4-BE49-F238E27FC236}">
                    <a16:creationId xmlns:a16="http://schemas.microsoft.com/office/drawing/2014/main" id="{C5CD6C47-E740-4848-942C-1078DFE7E494}"/>
                  </a:ext>
                </a:extLst>
              </p:cNvPr>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41" name="Rectangle 6">
                <a:extLst>
                  <a:ext uri="{FF2B5EF4-FFF2-40B4-BE49-F238E27FC236}">
                    <a16:creationId xmlns:a16="http://schemas.microsoft.com/office/drawing/2014/main" id="{3C8F0167-B045-465D-A611-636A24CBC614}"/>
                  </a:ext>
                </a:extLst>
              </p:cNvPr>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42" name="Rectangle 7">
                <a:extLst>
                  <a:ext uri="{FF2B5EF4-FFF2-40B4-BE49-F238E27FC236}">
                    <a16:creationId xmlns:a16="http://schemas.microsoft.com/office/drawing/2014/main" id="{50227201-7EE2-46D7-9383-25A264E256F6}"/>
                  </a:ext>
                </a:extLst>
              </p:cNvPr>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43" name="Rectangle 8">
                <a:extLst>
                  <a:ext uri="{FF2B5EF4-FFF2-40B4-BE49-F238E27FC236}">
                    <a16:creationId xmlns:a16="http://schemas.microsoft.com/office/drawing/2014/main" id="{0A101BA3-64BE-4942-A4D0-08442300FB52}"/>
                  </a:ext>
                </a:extLst>
              </p:cNvPr>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44" name="Line 9">
                <a:extLst>
                  <a:ext uri="{FF2B5EF4-FFF2-40B4-BE49-F238E27FC236}">
                    <a16:creationId xmlns:a16="http://schemas.microsoft.com/office/drawing/2014/main" id="{4CB36CE4-36AA-4886-95DE-6336384B81A2}"/>
                  </a:ext>
                </a:extLst>
              </p:cNvPr>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7592" name="Group 10">
              <a:extLst>
                <a:ext uri="{FF2B5EF4-FFF2-40B4-BE49-F238E27FC236}">
                  <a16:creationId xmlns:a16="http://schemas.microsoft.com/office/drawing/2014/main" id="{F31C4E04-3EB8-48DE-A69E-3264B28AD90F}"/>
                </a:ext>
              </a:extLst>
            </p:cNvPr>
            <p:cNvGrpSpPr>
              <a:grpSpLocks/>
            </p:cNvGrpSpPr>
            <p:nvPr/>
          </p:nvGrpSpPr>
          <p:grpSpPr bwMode="auto">
            <a:xfrm>
              <a:off x="3918" y="3012"/>
              <a:ext cx="561" cy="136"/>
              <a:chOff x="876" y="2800"/>
              <a:chExt cx="642" cy="175"/>
            </a:xfrm>
          </p:grpSpPr>
          <p:sp>
            <p:nvSpPr>
              <p:cNvPr id="67635" name="Rectangle 11">
                <a:extLst>
                  <a:ext uri="{FF2B5EF4-FFF2-40B4-BE49-F238E27FC236}">
                    <a16:creationId xmlns:a16="http://schemas.microsoft.com/office/drawing/2014/main" id="{EB6DC2C9-6DE9-4C9E-84FB-CE170E3A8136}"/>
                  </a:ext>
                </a:extLst>
              </p:cNvPr>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36" name="Rectangle 12">
                <a:extLst>
                  <a:ext uri="{FF2B5EF4-FFF2-40B4-BE49-F238E27FC236}">
                    <a16:creationId xmlns:a16="http://schemas.microsoft.com/office/drawing/2014/main" id="{008D2681-AE13-4A7B-B7FB-72C7E0B575E2}"/>
                  </a:ext>
                </a:extLst>
              </p:cNvPr>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37" name="Rectangle 13">
                <a:extLst>
                  <a:ext uri="{FF2B5EF4-FFF2-40B4-BE49-F238E27FC236}">
                    <a16:creationId xmlns:a16="http://schemas.microsoft.com/office/drawing/2014/main" id="{6A848C04-DC1E-44FA-8BB2-4509EBA39BB5}"/>
                  </a:ext>
                </a:extLst>
              </p:cNvPr>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38" name="Rectangle 14">
                <a:extLst>
                  <a:ext uri="{FF2B5EF4-FFF2-40B4-BE49-F238E27FC236}">
                    <a16:creationId xmlns:a16="http://schemas.microsoft.com/office/drawing/2014/main" id="{029F892E-6B99-420F-99E0-648909153D1E}"/>
                  </a:ext>
                </a:extLst>
              </p:cNvPr>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39" name="Line 15">
                <a:extLst>
                  <a:ext uri="{FF2B5EF4-FFF2-40B4-BE49-F238E27FC236}">
                    <a16:creationId xmlns:a16="http://schemas.microsoft.com/office/drawing/2014/main" id="{99EE2315-99AF-438A-BDEA-FCDDD0B7E2D4}"/>
                  </a:ext>
                </a:extLst>
              </p:cNvPr>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7593" name="Group 16">
              <a:extLst>
                <a:ext uri="{FF2B5EF4-FFF2-40B4-BE49-F238E27FC236}">
                  <a16:creationId xmlns:a16="http://schemas.microsoft.com/office/drawing/2014/main" id="{CFC370A9-8613-4919-8D1E-325921186B7E}"/>
                </a:ext>
              </a:extLst>
            </p:cNvPr>
            <p:cNvGrpSpPr>
              <a:grpSpLocks/>
            </p:cNvGrpSpPr>
            <p:nvPr/>
          </p:nvGrpSpPr>
          <p:grpSpPr bwMode="auto">
            <a:xfrm>
              <a:off x="3915" y="3281"/>
              <a:ext cx="561" cy="136"/>
              <a:chOff x="876" y="2800"/>
              <a:chExt cx="642" cy="175"/>
            </a:xfrm>
          </p:grpSpPr>
          <p:sp>
            <p:nvSpPr>
              <p:cNvPr id="67630" name="Rectangle 17">
                <a:extLst>
                  <a:ext uri="{FF2B5EF4-FFF2-40B4-BE49-F238E27FC236}">
                    <a16:creationId xmlns:a16="http://schemas.microsoft.com/office/drawing/2014/main" id="{D7107353-9F7B-414E-936F-D4A11C81BA0D}"/>
                  </a:ext>
                </a:extLst>
              </p:cNvPr>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31" name="Rectangle 18">
                <a:extLst>
                  <a:ext uri="{FF2B5EF4-FFF2-40B4-BE49-F238E27FC236}">
                    <a16:creationId xmlns:a16="http://schemas.microsoft.com/office/drawing/2014/main" id="{C3D31EE3-8DB3-4993-A0A8-D2A3BEDA9683}"/>
                  </a:ext>
                </a:extLst>
              </p:cNvPr>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32" name="Rectangle 19">
                <a:extLst>
                  <a:ext uri="{FF2B5EF4-FFF2-40B4-BE49-F238E27FC236}">
                    <a16:creationId xmlns:a16="http://schemas.microsoft.com/office/drawing/2014/main" id="{CED13228-AEE0-49D9-ABC0-9186F19FEB5C}"/>
                  </a:ext>
                </a:extLst>
              </p:cNvPr>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33" name="Rectangle 20">
                <a:extLst>
                  <a:ext uri="{FF2B5EF4-FFF2-40B4-BE49-F238E27FC236}">
                    <a16:creationId xmlns:a16="http://schemas.microsoft.com/office/drawing/2014/main" id="{F525CD9F-2632-49C5-AC5C-D1895298074C}"/>
                  </a:ext>
                </a:extLst>
              </p:cNvPr>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34" name="Line 21">
                <a:extLst>
                  <a:ext uri="{FF2B5EF4-FFF2-40B4-BE49-F238E27FC236}">
                    <a16:creationId xmlns:a16="http://schemas.microsoft.com/office/drawing/2014/main" id="{69AD082C-03E0-47AE-8F0A-F6E92A7F3FBD}"/>
                  </a:ext>
                </a:extLst>
              </p:cNvPr>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7594" name="Group 22">
              <a:extLst>
                <a:ext uri="{FF2B5EF4-FFF2-40B4-BE49-F238E27FC236}">
                  <a16:creationId xmlns:a16="http://schemas.microsoft.com/office/drawing/2014/main" id="{9923D28F-61CE-4245-89F8-086266CA6E30}"/>
                </a:ext>
              </a:extLst>
            </p:cNvPr>
            <p:cNvGrpSpPr>
              <a:grpSpLocks/>
            </p:cNvGrpSpPr>
            <p:nvPr/>
          </p:nvGrpSpPr>
          <p:grpSpPr bwMode="auto">
            <a:xfrm rot="5400000">
              <a:off x="4623" y="3405"/>
              <a:ext cx="564" cy="652"/>
              <a:chOff x="2954" y="2776"/>
              <a:chExt cx="564" cy="652"/>
            </a:xfrm>
          </p:grpSpPr>
          <p:grpSp>
            <p:nvGrpSpPr>
              <p:cNvPr id="67612" name="Group 23">
                <a:extLst>
                  <a:ext uri="{FF2B5EF4-FFF2-40B4-BE49-F238E27FC236}">
                    <a16:creationId xmlns:a16="http://schemas.microsoft.com/office/drawing/2014/main" id="{283946A0-D5F4-4C9A-9413-66E4981B6A98}"/>
                  </a:ext>
                </a:extLst>
              </p:cNvPr>
              <p:cNvGrpSpPr>
                <a:grpSpLocks/>
              </p:cNvGrpSpPr>
              <p:nvPr/>
            </p:nvGrpSpPr>
            <p:grpSpPr bwMode="auto">
              <a:xfrm>
                <a:off x="2954" y="2776"/>
                <a:ext cx="561" cy="136"/>
                <a:chOff x="455" y="3463"/>
                <a:chExt cx="561" cy="136"/>
              </a:xfrm>
            </p:grpSpPr>
            <p:sp>
              <p:nvSpPr>
                <p:cNvPr id="67625" name="Rectangle 24">
                  <a:extLst>
                    <a:ext uri="{FF2B5EF4-FFF2-40B4-BE49-F238E27FC236}">
                      <a16:creationId xmlns:a16="http://schemas.microsoft.com/office/drawing/2014/main" id="{0FD908A7-F703-43B1-BBC1-2E05AB398CF8}"/>
                    </a:ext>
                  </a:extLst>
                </p:cNvPr>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26" name="Rectangle 25">
                  <a:extLst>
                    <a:ext uri="{FF2B5EF4-FFF2-40B4-BE49-F238E27FC236}">
                      <a16:creationId xmlns:a16="http://schemas.microsoft.com/office/drawing/2014/main" id="{A4580121-321A-474E-A12B-4F40DCDA9289}"/>
                    </a:ext>
                  </a:extLst>
                </p:cNvPr>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27" name="Rectangle 26">
                  <a:extLst>
                    <a:ext uri="{FF2B5EF4-FFF2-40B4-BE49-F238E27FC236}">
                      <a16:creationId xmlns:a16="http://schemas.microsoft.com/office/drawing/2014/main" id="{73E404E2-AEA7-402A-BD16-B110FEECC6D5}"/>
                    </a:ext>
                  </a:extLst>
                </p:cNvPr>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28" name="Rectangle 27">
                  <a:extLst>
                    <a:ext uri="{FF2B5EF4-FFF2-40B4-BE49-F238E27FC236}">
                      <a16:creationId xmlns:a16="http://schemas.microsoft.com/office/drawing/2014/main" id="{86CFD0A4-0C90-4B11-B00E-3C88676076DD}"/>
                    </a:ext>
                  </a:extLst>
                </p:cNvPr>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29" name="Line 28">
                  <a:extLst>
                    <a:ext uri="{FF2B5EF4-FFF2-40B4-BE49-F238E27FC236}">
                      <a16:creationId xmlns:a16="http://schemas.microsoft.com/office/drawing/2014/main" id="{102FEE6E-85A1-4A07-995D-7C0782BF2DFA}"/>
                    </a:ext>
                  </a:extLst>
                </p:cNvPr>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7613" name="Group 29">
                <a:extLst>
                  <a:ext uri="{FF2B5EF4-FFF2-40B4-BE49-F238E27FC236}">
                    <a16:creationId xmlns:a16="http://schemas.microsoft.com/office/drawing/2014/main" id="{B4578CB5-0335-4CDA-8DA3-928F8D556D74}"/>
                  </a:ext>
                </a:extLst>
              </p:cNvPr>
              <p:cNvGrpSpPr>
                <a:grpSpLocks/>
              </p:cNvGrpSpPr>
              <p:nvPr/>
            </p:nvGrpSpPr>
            <p:grpSpPr bwMode="auto">
              <a:xfrm>
                <a:off x="2957" y="3023"/>
                <a:ext cx="561" cy="136"/>
                <a:chOff x="455" y="3463"/>
                <a:chExt cx="561" cy="136"/>
              </a:xfrm>
            </p:grpSpPr>
            <p:sp>
              <p:nvSpPr>
                <p:cNvPr id="67620" name="Rectangle 30">
                  <a:extLst>
                    <a:ext uri="{FF2B5EF4-FFF2-40B4-BE49-F238E27FC236}">
                      <a16:creationId xmlns:a16="http://schemas.microsoft.com/office/drawing/2014/main" id="{190C8181-3B5C-484A-A29B-5CF85234C695}"/>
                    </a:ext>
                  </a:extLst>
                </p:cNvPr>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21" name="Rectangle 31">
                  <a:extLst>
                    <a:ext uri="{FF2B5EF4-FFF2-40B4-BE49-F238E27FC236}">
                      <a16:creationId xmlns:a16="http://schemas.microsoft.com/office/drawing/2014/main" id="{13904663-25B8-41A7-BD4B-308710C40B28}"/>
                    </a:ext>
                  </a:extLst>
                </p:cNvPr>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22" name="Rectangle 32">
                  <a:extLst>
                    <a:ext uri="{FF2B5EF4-FFF2-40B4-BE49-F238E27FC236}">
                      <a16:creationId xmlns:a16="http://schemas.microsoft.com/office/drawing/2014/main" id="{FC0846BD-2B1F-4A62-908D-8D24AEF364A6}"/>
                    </a:ext>
                  </a:extLst>
                </p:cNvPr>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23" name="Rectangle 33">
                  <a:extLst>
                    <a:ext uri="{FF2B5EF4-FFF2-40B4-BE49-F238E27FC236}">
                      <a16:creationId xmlns:a16="http://schemas.microsoft.com/office/drawing/2014/main" id="{9F90510D-1F07-4488-8CD8-0BB025C4B8BB}"/>
                    </a:ext>
                  </a:extLst>
                </p:cNvPr>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24" name="Line 34">
                  <a:extLst>
                    <a:ext uri="{FF2B5EF4-FFF2-40B4-BE49-F238E27FC236}">
                      <a16:creationId xmlns:a16="http://schemas.microsoft.com/office/drawing/2014/main" id="{A4F2ACBE-95E0-42ED-AA60-D67BEAD584F0}"/>
                    </a:ext>
                  </a:extLst>
                </p:cNvPr>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nvGrpSpPr>
              <p:cNvPr id="67614" name="Group 35">
                <a:extLst>
                  <a:ext uri="{FF2B5EF4-FFF2-40B4-BE49-F238E27FC236}">
                    <a16:creationId xmlns:a16="http://schemas.microsoft.com/office/drawing/2014/main" id="{D6E9E738-2D5F-4189-AED9-AC57D9F45FCD}"/>
                  </a:ext>
                </a:extLst>
              </p:cNvPr>
              <p:cNvGrpSpPr>
                <a:grpSpLocks/>
              </p:cNvGrpSpPr>
              <p:nvPr/>
            </p:nvGrpSpPr>
            <p:grpSpPr bwMode="auto">
              <a:xfrm>
                <a:off x="2954" y="3292"/>
                <a:ext cx="561" cy="136"/>
                <a:chOff x="455" y="3463"/>
                <a:chExt cx="561" cy="136"/>
              </a:xfrm>
            </p:grpSpPr>
            <p:sp>
              <p:nvSpPr>
                <p:cNvPr id="67615" name="Rectangle 36">
                  <a:extLst>
                    <a:ext uri="{FF2B5EF4-FFF2-40B4-BE49-F238E27FC236}">
                      <a16:creationId xmlns:a16="http://schemas.microsoft.com/office/drawing/2014/main" id="{1F13C515-55F3-46B6-A33C-8A13BC5F41E0}"/>
                    </a:ext>
                  </a:extLst>
                </p:cNvPr>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16" name="Rectangle 37">
                  <a:extLst>
                    <a:ext uri="{FF2B5EF4-FFF2-40B4-BE49-F238E27FC236}">
                      <a16:creationId xmlns:a16="http://schemas.microsoft.com/office/drawing/2014/main" id="{CFA19470-1B58-4272-8054-75AAEBDB3CAF}"/>
                    </a:ext>
                  </a:extLst>
                </p:cNvPr>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17" name="Rectangle 38">
                  <a:extLst>
                    <a:ext uri="{FF2B5EF4-FFF2-40B4-BE49-F238E27FC236}">
                      <a16:creationId xmlns:a16="http://schemas.microsoft.com/office/drawing/2014/main" id="{0235C645-826D-421A-B121-DAE8F2D8EF22}"/>
                    </a:ext>
                  </a:extLst>
                </p:cNvPr>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18" name="Rectangle 39">
                  <a:extLst>
                    <a:ext uri="{FF2B5EF4-FFF2-40B4-BE49-F238E27FC236}">
                      <a16:creationId xmlns:a16="http://schemas.microsoft.com/office/drawing/2014/main" id="{B9159F8B-C589-435E-AB84-2F78EB1AADA7}"/>
                    </a:ext>
                  </a:extLst>
                </p:cNvPr>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19" name="Line 40">
                  <a:extLst>
                    <a:ext uri="{FF2B5EF4-FFF2-40B4-BE49-F238E27FC236}">
                      <a16:creationId xmlns:a16="http://schemas.microsoft.com/office/drawing/2014/main" id="{38621602-EC32-4948-B32F-CFFE8D25231C}"/>
                    </a:ext>
                  </a:extLst>
                </p:cNvPr>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sp>
          <p:nvSpPr>
            <p:cNvPr id="67595" name="Line 41">
              <a:extLst>
                <a:ext uri="{FF2B5EF4-FFF2-40B4-BE49-F238E27FC236}">
                  <a16:creationId xmlns:a16="http://schemas.microsoft.com/office/drawing/2014/main" id="{2EC73752-3862-4FF2-9615-B46C15F657E4}"/>
                </a:ext>
              </a:extLst>
            </p:cNvPr>
            <p:cNvSpPr>
              <a:spLocks noChangeShapeType="1"/>
            </p:cNvSpPr>
            <p:nvPr/>
          </p:nvSpPr>
          <p:spPr bwMode="auto">
            <a:xfrm>
              <a:off x="4494" y="2830"/>
              <a:ext cx="67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7596" name="Line 42">
              <a:extLst>
                <a:ext uri="{FF2B5EF4-FFF2-40B4-BE49-F238E27FC236}">
                  <a16:creationId xmlns:a16="http://schemas.microsoft.com/office/drawing/2014/main" id="{53FD72F1-061C-4FE9-817F-97047E6CDE38}"/>
                </a:ext>
              </a:extLst>
            </p:cNvPr>
            <p:cNvSpPr>
              <a:spLocks noChangeShapeType="1"/>
            </p:cNvSpPr>
            <p:nvPr/>
          </p:nvSpPr>
          <p:spPr bwMode="auto">
            <a:xfrm flipV="1">
              <a:off x="4470" y="3074"/>
              <a:ext cx="700" cy="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7597" name="Line 43">
              <a:extLst>
                <a:ext uri="{FF2B5EF4-FFF2-40B4-BE49-F238E27FC236}">
                  <a16:creationId xmlns:a16="http://schemas.microsoft.com/office/drawing/2014/main" id="{B4CAA399-9CAE-4871-8222-FF1E322E658C}"/>
                </a:ext>
              </a:extLst>
            </p:cNvPr>
            <p:cNvSpPr>
              <a:spLocks noChangeShapeType="1"/>
            </p:cNvSpPr>
            <p:nvPr/>
          </p:nvSpPr>
          <p:spPr bwMode="auto">
            <a:xfrm>
              <a:off x="4470" y="3346"/>
              <a:ext cx="69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7598" name="Line 44">
              <a:extLst>
                <a:ext uri="{FF2B5EF4-FFF2-40B4-BE49-F238E27FC236}">
                  <a16:creationId xmlns:a16="http://schemas.microsoft.com/office/drawing/2014/main" id="{3B5AB573-180C-4BA2-9AB4-99D481FAFFC9}"/>
                </a:ext>
              </a:extLst>
            </p:cNvPr>
            <p:cNvSpPr>
              <a:spLocks noChangeShapeType="1"/>
            </p:cNvSpPr>
            <p:nvPr/>
          </p:nvSpPr>
          <p:spPr bwMode="auto">
            <a:xfrm flipV="1">
              <a:off x="4648" y="2830"/>
              <a:ext cx="0" cy="6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7599" name="Line 45">
              <a:extLst>
                <a:ext uri="{FF2B5EF4-FFF2-40B4-BE49-F238E27FC236}">
                  <a16:creationId xmlns:a16="http://schemas.microsoft.com/office/drawing/2014/main" id="{456907D2-701B-43AA-86E3-617C4565B85F}"/>
                </a:ext>
              </a:extLst>
            </p:cNvPr>
            <p:cNvSpPr>
              <a:spLocks noChangeShapeType="1"/>
            </p:cNvSpPr>
            <p:nvPr/>
          </p:nvSpPr>
          <p:spPr bwMode="auto">
            <a:xfrm flipV="1">
              <a:off x="4914" y="2830"/>
              <a:ext cx="0" cy="6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7600" name="Line 46">
              <a:extLst>
                <a:ext uri="{FF2B5EF4-FFF2-40B4-BE49-F238E27FC236}">
                  <a16:creationId xmlns:a16="http://schemas.microsoft.com/office/drawing/2014/main" id="{DCBD75B0-9055-451E-A876-B9118863EA38}"/>
                </a:ext>
              </a:extLst>
            </p:cNvPr>
            <p:cNvSpPr>
              <a:spLocks noChangeShapeType="1"/>
            </p:cNvSpPr>
            <p:nvPr/>
          </p:nvSpPr>
          <p:spPr bwMode="auto">
            <a:xfrm flipV="1">
              <a:off x="5164" y="2824"/>
              <a:ext cx="0" cy="6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7601" name="Oval 47">
              <a:extLst>
                <a:ext uri="{FF2B5EF4-FFF2-40B4-BE49-F238E27FC236}">
                  <a16:creationId xmlns:a16="http://schemas.microsoft.com/office/drawing/2014/main" id="{0F1F2C10-151B-4BA7-B865-E49368355074}"/>
                </a:ext>
              </a:extLst>
            </p:cNvPr>
            <p:cNvSpPr>
              <a:spLocks noChangeArrowheads="1"/>
            </p:cNvSpPr>
            <p:nvPr/>
          </p:nvSpPr>
          <p:spPr bwMode="auto">
            <a:xfrm>
              <a:off x="4622" y="280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02" name="Oval 48">
              <a:extLst>
                <a:ext uri="{FF2B5EF4-FFF2-40B4-BE49-F238E27FC236}">
                  <a16:creationId xmlns:a16="http://schemas.microsoft.com/office/drawing/2014/main" id="{F1D004B3-06D6-41DE-8EE7-449D20434A38}"/>
                </a:ext>
              </a:extLst>
            </p:cNvPr>
            <p:cNvSpPr>
              <a:spLocks noChangeArrowheads="1"/>
            </p:cNvSpPr>
            <p:nvPr/>
          </p:nvSpPr>
          <p:spPr bwMode="auto">
            <a:xfrm>
              <a:off x="4622" y="3048"/>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03" name="Oval 49">
              <a:extLst>
                <a:ext uri="{FF2B5EF4-FFF2-40B4-BE49-F238E27FC236}">
                  <a16:creationId xmlns:a16="http://schemas.microsoft.com/office/drawing/2014/main" id="{87C660E4-7D67-46C2-9BA2-78DAFBCA0857}"/>
                </a:ext>
              </a:extLst>
            </p:cNvPr>
            <p:cNvSpPr>
              <a:spLocks noChangeArrowheads="1"/>
            </p:cNvSpPr>
            <p:nvPr/>
          </p:nvSpPr>
          <p:spPr bwMode="auto">
            <a:xfrm>
              <a:off x="4618" y="331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04" name="Oval 50">
              <a:extLst>
                <a:ext uri="{FF2B5EF4-FFF2-40B4-BE49-F238E27FC236}">
                  <a16:creationId xmlns:a16="http://schemas.microsoft.com/office/drawing/2014/main" id="{9E53F2D1-A03C-401B-BFA2-0524ECE2332D}"/>
                </a:ext>
              </a:extLst>
            </p:cNvPr>
            <p:cNvSpPr>
              <a:spLocks noChangeArrowheads="1"/>
            </p:cNvSpPr>
            <p:nvPr/>
          </p:nvSpPr>
          <p:spPr bwMode="auto">
            <a:xfrm>
              <a:off x="4890" y="280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05" name="Oval 51">
              <a:extLst>
                <a:ext uri="{FF2B5EF4-FFF2-40B4-BE49-F238E27FC236}">
                  <a16:creationId xmlns:a16="http://schemas.microsoft.com/office/drawing/2014/main" id="{332975E9-6263-485D-A9FF-C7845568604B}"/>
                </a:ext>
              </a:extLst>
            </p:cNvPr>
            <p:cNvSpPr>
              <a:spLocks noChangeArrowheads="1"/>
            </p:cNvSpPr>
            <p:nvPr/>
          </p:nvSpPr>
          <p:spPr bwMode="auto">
            <a:xfrm>
              <a:off x="4890" y="3048"/>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06" name="Oval 52">
              <a:extLst>
                <a:ext uri="{FF2B5EF4-FFF2-40B4-BE49-F238E27FC236}">
                  <a16:creationId xmlns:a16="http://schemas.microsoft.com/office/drawing/2014/main" id="{DBE459BE-26CE-4342-862C-C0B8F93A2964}"/>
                </a:ext>
              </a:extLst>
            </p:cNvPr>
            <p:cNvSpPr>
              <a:spLocks noChangeArrowheads="1"/>
            </p:cNvSpPr>
            <p:nvPr/>
          </p:nvSpPr>
          <p:spPr bwMode="auto">
            <a:xfrm>
              <a:off x="4886" y="331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07" name="Oval 53">
              <a:extLst>
                <a:ext uri="{FF2B5EF4-FFF2-40B4-BE49-F238E27FC236}">
                  <a16:creationId xmlns:a16="http://schemas.microsoft.com/office/drawing/2014/main" id="{20A9D851-0FBD-4C01-9800-035CB84ECEDA}"/>
                </a:ext>
              </a:extLst>
            </p:cNvPr>
            <p:cNvSpPr>
              <a:spLocks noChangeArrowheads="1"/>
            </p:cNvSpPr>
            <p:nvPr/>
          </p:nvSpPr>
          <p:spPr bwMode="auto">
            <a:xfrm>
              <a:off x="5136" y="280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08" name="Oval 54">
              <a:extLst>
                <a:ext uri="{FF2B5EF4-FFF2-40B4-BE49-F238E27FC236}">
                  <a16:creationId xmlns:a16="http://schemas.microsoft.com/office/drawing/2014/main" id="{3754E977-74A8-4C14-8725-5C2EF9192E62}"/>
                </a:ext>
              </a:extLst>
            </p:cNvPr>
            <p:cNvSpPr>
              <a:spLocks noChangeArrowheads="1"/>
            </p:cNvSpPr>
            <p:nvPr/>
          </p:nvSpPr>
          <p:spPr bwMode="auto">
            <a:xfrm>
              <a:off x="5136" y="3048"/>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09" name="Oval 55">
              <a:extLst>
                <a:ext uri="{FF2B5EF4-FFF2-40B4-BE49-F238E27FC236}">
                  <a16:creationId xmlns:a16="http://schemas.microsoft.com/office/drawing/2014/main" id="{6342E99B-2871-42A2-9659-B10B43086E79}"/>
                </a:ext>
              </a:extLst>
            </p:cNvPr>
            <p:cNvSpPr>
              <a:spLocks noChangeArrowheads="1"/>
            </p:cNvSpPr>
            <p:nvPr/>
          </p:nvSpPr>
          <p:spPr bwMode="auto">
            <a:xfrm>
              <a:off x="5132" y="331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7610" name="Text Box 56">
              <a:extLst>
                <a:ext uri="{FF2B5EF4-FFF2-40B4-BE49-F238E27FC236}">
                  <a16:creationId xmlns:a16="http://schemas.microsoft.com/office/drawing/2014/main" id="{26030540-F849-4AEA-8D87-5B5000EA4161}"/>
                </a:ext>
              </a:extLst>
            </p:cNvPr>
            <p:cNvSpPr txBox="1">
              <a:spLocks noChangeArrowheads="1"/>
            </p:cNvSpPr>
            <p:nvPr/>
          </p:nvSpPr>
          <p:spPr bwMode="auto">
            <a:xfrm>
              <a:off x="3812" y="3601"/>
              <a:ext cx="7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t>crossbar</a:t>
              </a:r>
            </a:p>
          </p:txBody>
        </p:sp>
        <p:sp>
          <p:nvSpPr>
            <p:cNvPr id="67611" name="Freeform 57">
              <a:extLst>
                <a:ext uri="{FF2B5EF4-FFF2-40B4-BE49-F238E27FC236}">
                  <a16:creationId xmlns:a16="http://schemas.microsoft.com/office/drawing/2014/main" id="{40459F21-D9C9-415D-84B5-0E90317AC846}"/>
                </a:ext>
              </a:extLst>
            </p:cNvPr>
            <p:cNvSpPr>
              <a:spLocks/>
            </p:cNvSpPr>
            <p:nvPr/>
          </p:nvSpPr>
          <p:spPr bwMode="auto">
            <a:xfrm>
              <a:off x="3900" y="2796"/>
              <a:ext cx="972" cy="1269"/>
            </a:xfrm>
            <a:custGeom>
              <a:avLst/>
              <a:gdLst>
                <a:gd name="T0" fmla="*/ 0 w 972"/>
                <a:gd name="T1" fmla="*/ 3 h 1266"/>
                <a:gd name="T2" fmla="*/ 969 w 972"/>
                <a:gd name="T3" fmla="*/ 0 h 1266"/>
                <a:gd name="T4" fmla="*/ 972 w 972"/>
                <a:gd name="T5" fmla="*/ 1293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oter Placeholder 4">
            <a:extLst>
              <a:ext uri="{FF2B5EF4-FFF2-40B4-BE49-F238E27FC236}">
                <a16:creationId xmlns:a16="http://schemas.microsoft.com/office/drawing/2014/main" id="{F5D20A69-03BD-4A0D-9CFE-606CA8006B37}"/>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solidFill>
                  <a:srgbClr val="000000"/>
                </a:solidFill>
                <a:latin typeface="Tahoma" panose="020B0604030504040204" pitchFamily="34" charset="0"/>
              </a:rPr>
              <a:t>Network Layer</a:t>
            </a:r>
          </a:p>
        </p:txBody>
      </p:sp>
      <p:sp>
        <p:nvSpPr>
          <p:cNvPr id="68610" name="Slide Number Placeholder 5">
            <a:extLst>
              <a:ext uri="{FF2B5EF4-FFF2-40B4-BE49-F238E27FC236}">
                <a16:creationId xmlns:a16="http://schemas.microsoft.com/office/drawing/2014/main" id="{43C5BA29-DD3E-43DD-B856-0EDFEE50456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solidFill>
                  <a:srgbClr val="000000"/>
                </a:solidFill>
                <a:latin typeface="Tahoma" panose="020B0604030504040204" pitchFamily="34" charset="0"/>
              </a:rPr>
              <a:t>4-</a:t>
            </a:r>
            <a:fld id="{CC68E48B-F04B-47D1-8B99-E8AB0F4A23F6}" type="slidenum">
              <a:rPr lang="en-US" altLang="en-US" sz="1200">
                <a:solidFill>
                  <a:srgbClr val="000000"/>
                </a:solidFill>
                <a:latin typeface="Tahoma" panose="020B0604030504040204" pitchFamily="34" charset="0"/>
              </a:rPr>
              <a:pPr/>
              <a:t>31</a:t>
            </a:fld>
            <a:endParaRPr lang="en-US" altLang="en-US" sz="1200">
              <a:solidFill>
                <a:srgbClr val="000000"/>
              </a:solidFill>
              <a:latin typeface="Tahoma" panose="020B0604030504040204" pitchFamily="34" charset="0"/>
            </a:endParaRPr>
          </a:p>
        </p:txBody>
      </p:sp>
      <p:pic>
        <p:nvPicPr>
          <p:cNvPr id="68611" name="Picture 29" descr="underline_base">
            <a:extLst>
              <a:ext uri="{FF2B5EF4-FFF2-40B4-BE49-F238E27FC236}">
                <a16:creationId xmlns:a16="http://schemas.microsoft.com/office/drawing/2014/main" id="{1B9D5FDB-EAF9-4D5C-91C7-0C678F871FA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176" y="822325"/>
            <a:ext cx="29702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a:extLst>
              <a:ext uri="{FF2B5EF4-FFF2-40B4-BE49-F238E27FC236}">
                <a16:creationId xmlns:a16="http://schemas.microsoft.com/office/drawing/2014/main" id="{44506D38-7EB3-43BD-A3A6-361711468EA1}"/>
              </a:ext>
            </a:extLst>
          </p:cNvPr>
          <p:cNvSpPr>
            <a:spLocks noGrp="1" noChangeArrowheads="1"/>
          </p:cNvSpPr>
          <p:nvPr>
            <p:ph type="title"/>
          </p:nvPr>
        </p:nvSpPr>
        <p:spPr>
          <a:xfrm>
            <a:off x="2027238" y="255588"/>
            <a:ext cx="7772400" cy="6858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sz="4000">
                <a:ea typeface="ＭＳ Ｐゴシック" charset="0"/>
              </a:rPr>
              <a:t>Output ports</a:t>
            </a:r>
          </a:p>
        </p:txBody>
      </p:sp>
      <p:sp>
        <p:nvSpPr>
          <p:cNvPr id="28678" name="Rectangle 3">
            <a:extLst>
              <a:ext uri="{FF2B5EF4-FFF2-40B4-BE49-F238E27FC236}">
                <a16:creationId xmlns:a16="http://schemas.microsoft.com/office/drawing/2014/main" id="{C0C2202B-2174-47D3-B918-71CCD6F10864}"/>
              </a:ext>
            </a:extLst>
          </p:cNvPr>
          <p:cNvSpPr>
            <a:spLocks noGrp="1" noChangeArrowheads="1"/>
          </p:cNvSpPr>
          <p:nvPr>
            <p:ph type="body" idx="1"/>
          </p:nvPr>
        </p:nvSpPr>
        <p:spPr>
          <a:xfrm>
            <a:off x="2063750" y="3946525"/>
            <a:ext cx="7772400" cy="9144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normAutofit fontScale="62500" lnSpcReduction="20000"/>
          </a:bodyPr>
          <a:lstStyle/>
          <a:p>
            <a:pPr>
              <a:buFont typeface="Wingdings" charset="0"/>
              <a:buChar char="v"/>
              <a:defRPr/>
            </a:pPr>
            <a:r>
              <a:rPr lang="en-US" i="1" dirty="0">
                <a:solidFill>
                  <a:srgbClr val="CC0000"/>
                </a:solidFill>
                <a:ea typeface="ＭＳ Ｐゴシック" charset="0"/>
                <a:cs typeface="+mn-cs"/>
              </a:rPr>
              <a:t>buffering</a:t>
            </a:r>
            <a:r>
              <a:rPr lang="en-US" dirty="0">
                <a:ea typeface="ＭＳ Ｐゴシック" charset="0"/>
                <a:cs typeface="+mn-cs"/>
              </a:rPr>
              <a:t> required when datagrams arrive from fabric faster than the transmission rate</a:t>
            </a:r>
          </a:p>
          <a:p>
            <a:pPr>
              <a:buFont typeface="Wingdings" charset="0"/>
              <a:buChar char="v"/>
              <a:defRPr/>
            </a:pPr>
            <a:r>
              <a:rPr lang="en-US" i="1" dirty="0">
                <a:solidFill>
                  <a:srgbClr val="CC0000"/>
                </a:solidFill>
                <a:ea typeface="ＭＳ Ｐゴシック" charset="0"/>
                <a:cs typeface="+mn-cs"/>
              </a:rPr>
              <a:t>scheduling discipline</a:t>
            </a:r>
            <a:r>
              <a:rPr lang="en-US" dirty="0">
                <a:ea typeface="ＭＳ Ｐゴシック" charset="0"/>
                <a:cs typeface="+mn-cs"/>
              </a:rPr>
              <a:t> chooses among queued datagrams for transmission</a:t>
            </a:r>
          </a:p>
        </p:txBody>
      </p:sp>
      <p:sp>
        <p:nvSpPr>
          <p:cNvPr id="68614" name="Rectangle 5">
            <a:extLst>
              <a:ext uri="{FF2B5EF4-FFF2-40B4-BE49-F238E27FC236}">
                <a16:creationId xmlns:a16="http://schemas.microsoft.com/office/drawing/2014/main" id="{25D00795-DE39-4E60-B2E5-C2D4950B6EC9}"/>
              </a:ext>
            </a:extLst>
          </p:cNvPr>
          <p:cNvSpPr>
            <a:spLocks noChangeArrowheads="1"/>
          </p:cNvSpPr>
          <p:nvPr/>
        </p:nvSpPr>
        <p:spPr bwMode="auto">
          <a:xfrm>
            <a:off x="3930651" y="1473200"/>
            <a:ext cx="4568825" cy="1836738"/>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68615" name="Rectangle 6">
            <a:extLst>
              <a:ext uri="{FF2B5EF4-FFF2-40B4-BE49-F238E27FC236}">
                <a16:creationId xmlns:a16="http://schemas.microsoft.com/office/drawing/2014/main" id="{B08E5D44-51D7-43B9-9CA7-C193789CE137}"/>
              </a:ext>
            </a:extLst>
          </p:cNvPr>
          <p:cNvSpPr>
            <a:spLocks noChangeArrowheads="1"/>
          </p:cNvSpPr>
          <p:nvPr/>
        </p:nvSpPr>
        <p:spPr bwMode="auto">
          <a:xfrm>
            <a:off x="6853239" y="1931989"/>
            <a:ext cx="1417637" cy="828675"/>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a:solidFill>
                  <a:srgbClr val="000000"/>
                </a:solidFill>
                <a:latin typeface="Tahoma" panose="020B0604030504040204" pitchFamily="34" charset="0"/>
              </a:rPr>
              <a:t>line</a:t>
            </a:r>
          </a:p>
          <a:p>
            <a:pPr algn="ctr"/>
            <a:r>
              <a:rPr lang="en-US" altLang="en-US" sz="1600">
                <a:solidFill>
                  <a:srgbClr val="000000"/>
                </a:solidFill>
                <a:latin typeface="Tahoma" panose="020B0604030504040204" pitchFamily="34" charset="0"/>
              </a:rPr>
              <a:t>termination</a:t>
            </a:r>
          </a:p>
        </p:txBody>
      </p:sp>
      <p:sp>
        <p:nvSpPr>
          <p:cNvPr id="68616" name="Rectangle 7">
            <a:extLst>
              <a:ext uri="{FF2B5EF4-FFF2-40B4-BE49-F238E27FC236}">
                <a16:creationId xmlns:a16="http://schemas.microsoft.com/office/drawing/2014/main" id="{EDA56266-D824-4150-AA5E-C05BE9C78FC0}"/>
              </a:ext>
            </a:extLst>
          </p:cNvPr>
          <p:cNvSpPr>
            <a:spLocks noChangeArrowheads="1"/>
          </p:cNvSpPr>
          <p:nvPr/>
        </p:nvSpPr>
        <p:spPr bwMode="auto">
          <a:xfrm>
            <a:off x="5543551" y="1658938"/>
            <a:ext cx="1152525" cy="1409700"/>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68617" name="Line 10">
            <a:extLst>
              <a:ext uri="{FF2B5EF4-FFF2-40B4-BE49-F238E27FC236}">
                <a16:creationId xmlns:a16="http://schemas.microsoft.com/office/drawing/2014/main" id="{E579CD15-869B-4D27-9B51-B3AF1DE6A3A0}"/>
              </a:ext>
            </a:extLst>
          </p:cNvPr>
          <p:cNvSpPr>
            <a:spLocks noChangeShapeType="1"/>
          </p:cNvSpPr>
          <p:nvPr/>
        </p:nvSpPr>
        <p:spPr bwMode="auto">
          <a:xfrm>
            <a:off x="5365750" y="2378075"/>
            <a:ext cx="1905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8618" name="Line 11">
            <a:extLst>
              <a:ext uri="{FF2B5EF4-FFF2-40B4-BE49-F238E27FC236}">
                <a16:creationId xmlns:a16="http://schemas.microsoft.com/office/drawing/2014/main" id="{ECF1BB84-6527-429F-BA16-9FE2C05B5A4D}"/>
              </a:ext>
            </a:extLst>
          </p:cNvPr>
          <p:cNvSpPr>
            <a:spLocks noChangeShapeType="1"/>
          </p:cNvSpPr>
          <p:nvPr/>
        </p:nvSpPr>
        <p:spPr bwMode="auto">
          <a:xfrm>
            <a:off x="6699250" y="2335214"/>
            <a:ext cx="1905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8619" name="Line 12">
            <a:extLst>
              <a:ext uri="{FF2B5EF4-FFF2-40B4-BE49-F238E27FC236}">
                <a16:creationId xmlns:a16="http://schemas.microsoft.com/office/drawing/2014/main" id="{226706A3-5C61-414B-8DB3-78F9879A1E38}"/>
              </a:ext>
            </a:extLst>
          </p:cNvPr>
          <p:cNvSpPr>
            <a:spLocks noChangeShapeType="1"/>
          </p:cNvSpPr>
          <p:nvPr/>
        </p:nvSpPr>
        <p:spPr bwMode="auto">
          <a:xfrm flipV="1">
            <a:off x="8256588" y="2376489"/>
            <a:ext cx="7366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8620" name="Rectangle 13">
            <a:extLst>
              <a:ext uri="{FF2B5EF4-FFF2-40B4-BE49-F238E27FC236}">
                <a16:creationId xmlns:a16="http://schemas.microsoft.com/office/drawing/2014/main" id="{5D5049A1-9B22-49E8-8055-E0B0931D391A}"/>
              </a:ext>
            </a:extLst>
          </p:cNvPr>
          <p:cNvSpPr>
            <a:spLocks noChangeArrowheads="1"/>
          </p:cNvSpPr>
          <p:nvPr/>
        </p:nvSpPr>
        <p:spPr bwMode="auto">
          <a:xfrm>
            <a:off x="5576889" y="1968501"/>
            <a:ext cx="1055687"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600">
                <a:solidFill>
                  <a:srgbClr val="000000"/>
                </a:solidFill>
                <a:latin typeface="Tahoma" panose="020B0604030504040204" pitchFamily="34" charset="0"/>
              </a:rPr>
              <a:t>link </a:t>
            </a:r>
          </a:p>
          <a:p>
            <a:pPr algn="ctr">
              <a:lnSpc>
                <a:spcPct val="90000"/>
              </a:lnSpc>
            </a:pPr>
            <a:r>
              <a:rPr lang="en-US" altLang="en-US" sz="1600">
                <a:solidFill>
                  <a:srgbClr val="000000"/>
                </a:solidFill>
                <a:latin typeface="Tahoma" panose="020B0604030504040204" pitchFamily="34" charset="0"/>
              </a:rPr>
              <a:t>layer </a:t>
            </a:r>
          </a:p>
          <a:p>
            <a:pPr algn="ctr">
              <a:lnSpc>
                <a:spcPct val="90000"/>
              </a:lnSpc>
            </a:pPr>
            <a:r>
              <a:rPr lang="en-US" altLang="en-US" sz="1600">
                <a:solidFill>
                  <a:srgbClr val="000000"/>
                </a:solidFill>
                <a:latin typeface="Tahoma" panose="020B0604030504040204" pitchFamily="34" charset="0"/>
              </a:rPr>
              <a:t>protocol</a:t>
            </a:r>
          </a:p>
          <a:p>
            <a:pPr algn="ctr">
              <a:lnSpc>
                <a:spcPct val="90000"/>
              </a:lnSpc>
            </a:pPr>
            <a:r>
              <a:rPr lang="en-US" altLang="en-US" sz="1600">
                <a:solidFill>
                  <a:srgbClr val="000000"/>
                </a:solidFill>
                <a:latin typeface="Tahoma" panose="020B0604030504040204" pitchFamily="34" charset="0"/>
              </a:rPr>
              <a:t>(send)</a:t>
            </a:r>
          </a:p>
        </p:txBody>
      </p:sp>
      <p:sp>
        <p:nvSpPr>
          <p:cNvPr id="68621" name="Rectangle 16">
            <a:extLst>
              <a:ext uri="{FF2B5EF4-FFF2-40B4-BE49-F238E27FC236}">
                <a16:creationId xmlns:a16="http://schemas.microsoft.com/office/drawing/2014/main" id="{27DE778C-F30B-4691-A86F-F4D2E20CF632}"/>
              </a:ext>
            </a:extLst>
          </p:cNvPr>
          <p:cNvSpPr>
            <a:spLocks noChangeArrowheads="1"/>
          </p:cNvSpPr>
          <p:nvPr/>
        </p:nvSpPr>
        <p:spPr bwMode="auto">
          <a:xfrm>
            <a:off x="2371725" y="1762126"/>
            <a:ext cx="1055688"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90000"/>
              </a:lnSpc>
            </a:pPr>
            <a:r>
              <a:rPr lang="en-US" altLang="en-US" sz="1600">
                <a:solidFill>
                  <a:srgbClr val="000000"/>
                </a:solidFill>
                <a:latin typeface="Tahoma" panose="020B0604030504040204" pitchFamily="34" charset="0"/>
              </a:rPr>
              <a:t>switch</a:t>
            </a:r>
          </a:p>
          <a:p>
            <a:pPr algn="ctr">
              <a:lnSpc>
                <a:spcPct val="90000"/>
              </a:lnSpc>
            </a:pPr>
            <a:r>
              <a:rPr lang="en-US" altLang="en-US" sz="1600">
                <a:solidFill>
                  <a:srgbClr val="000000"/>
                </a:solidFill>
                <a:latin typeface="Tahoma" panose="020B0604030504040204" pitchFamily="34" charset="0"/>
              </a:rPr>
              <a:t>fabric</a:t>
            </a:r>
          </a:p>
        </p:txBody>
      </p:sp>
      <p:grpSp>
        <p:nvGrpSpPr>
          <p:cNvPr id="68622" name="Group 28">
            <a:extLst>
              <a:ext uri="{FF2B5EF4-FFF2-40B4-BE49-F238E27FC236}">
                <a16:creationId xmlns:a16="http://schemas.microsoft.com/office/drawing/2014/main" id="{D3A8080D-2DD4-4691-8C61-0FC816314005}"/>
              </a:ext>
            </a:extLst>
          </p:cNvPr>
          <p:cNvGrpSpPr>
            <a:grpSpLocks/>
          </p:cNvGrpSpPr>
          <p:nvPr/>
        </p:nvGrpSpPr>
        <p:grpSpPr bwMode="auto">
          <a:xfrm>
            <a:off x="4083051" y="1609725"/>
            <a:ext cx="1247775" cy="1504950"/>
            <a:chOff x="3180" y="909"/>
            <a:chExt cx="786" cy="948"/>
          </a:xfrm>
        </p:grpSpPr>
        <p:sp>
          <p:nvSpPr>
            <p:cNvPr id="68628" name="Rectangle 8">
              <a:extLst>
                <a:ext uri="{FF2B5EF4-FFF2-40B4-BE49-F238E27FC236}">
                  <a16:creationId xmlns:a16="http://schemas.microsoft.com/office/drawing/2014/main" id="{A6DDC74B-AD20-4568-AA2D-1E32E356B891}"/>
                </a:ext>
              </a:extLst>
            </p:cNvPr>
            <p:cNvSpPr>
              <a:spLocks noChangeArrowheads="1"/>
            </p:cNvSpPr>
            <p:nvPr/>
          </p:nvSpPr>
          <p:spPr bwMode="auto">
            <a:xfrm>
              <a:off x="3180" y="909"/>
              <a:ext cx="786" cy="948"/>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68629" name="Text Box 14">
              <a:extLst>
                <a:ext uri="{FF2B5EF4-FFF2-40B4-BE49-F238E27FC236}">
                  <a16:creationId xmlns:a16="http://schemas.microsoft.com/office/drawing/2014/main" id="{6A16AA0F-8E75-4023-8B49-6D3AAA53206C}"/>
                </a:ext>
              </a:extLst>
            </p:cNvPr>
            <p:cNvSpPr txBox="1">
              <a:spLocks noChangeArrowheads="1"/>
            </p:cNvSpPr>
            <p:nvPr/>
          </p:nvSpPr>
          <p:spPr bwMode="auto">
            <a:xfrm>
              <a:off x="3263" y="917"/>
              <a:ext cx="663"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a:solidFill>
                    <a:srgbClr val="000000"/>
                  </a:solidFill>
                </a:rPr>
                <a:t>datagram</a:t>
              </a:r>
            </a:p>
            <a:p>
              <a:pPr algn="ctr"/>
              <a:r>
                <a:rPr lang="en-US" altLang="en-US" sz="1600">
                  <a:solidFill>
                    <a:srgbClr val="000000"/>
                  </a:solidFill>
                </a:rPr>
                <a:t>buffer</a:t>
              </a:r>
            </a:p>
            <a:p>
              <a:pPr algn="ctr"/>
              <a:endParaRPr lang="en-US" altLang="en-US" sz="1600">
                <a:solidFill>
                  <a:srgbClr val="000000"/>
                </a:solidFill>
              </a:endParaRPr>
            </a:p>
            <a:p>
              <a:pPr algn="ctr"/>
              <a:endParaRPr lang="en-US" altLang="en-US" sz="1600">
                <a:solidFill>
                  <a:srgbClr val="000000"/>
                </a:solidFill>
              </a:endParaRPr>
            </a:p>
            <a:p>
              <a:pPr algn="ctr"/>
              <a:r>
                <a:rPr lang="en-US" altLang="en-US" sz="1600">
                  <a:solidFill>
                    <a:srgbClr val="000000"/>
                  </a:solidFill>
                </a:rPr>
                <a:t>queueing</a:t>
              </a:r>
            </a:p>
          </p:txBody>
        </p:sp>
        <p:grpSp>
          <p:nvGrpSpPr>
            <p:cNvPr id="68630" name="Group 17">
              <a:extLst>
                <a:ext uri="{FF2B5EF4-FFF2-40B4-BE49-F238E27FC236}">
                  <a16:creationId xmlns:a16="http://schemas.microsoft.com/office/drawing/2014/main" id="{9CD1A37D-A029-4935-941E-ABB1E6DE7098}"/>
                </a:ext>
              </a:extLst>
            </p:cNvPr>
            <p:cNvGrpSpPr>
              <a:grpSpLocks/>
            </p:cNvGrpSpPr>
            <p:nvPr/>
          </p:nvGrpSpPr>
          <p:grpSpPr bwMode="auto">
            <a:xfrm>
              <a:off x="3260" y="1299"/>
              <a:ext cx="626" cy="295"/>
              <a:chOff x="310" y="3526"/>
              <a:chExt cx="1040" cy="457"/>
            </a:xfrm>
          </p:grpSpPr>
          <p:sp>
            <p:nvSpPr>
              <p:cNvPr id="68631" name="Rectangle 18">
                <a:extLst>
                  <a:ext uri="{FF2B5EF4-FFF2-40B4-BE49-F238E27FC236}">
                    <a16:creationId xmlns:a16="http://schemas.microsoft.com/office/drawing/2014/main" id="{E35B4043-6F72-46B9-A952-A18B4D4D30B9}"/>
                  </a:ext>
                </a:extLst>
              </p:cNvPr>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68632" name="Line 19">
                <a:extLst>
                  <a:ext uri="{FF2B5EF4-FFF2-40B4-BE49-F238E27FC236}">
                    <a16:creationId xmlns:a16="http://schemas.microsoft.com/office/drawing/2014/main" id="{AA97CDA8-3F3C-40A7-B0C4-C1402A3F92C0}"/>
                  </a:ext>
                </a:extLst>
              </p:cNvPr>
              <p:cNvSpPr>
                <a:spLocks noChangeShapeType="1"/>
              </p:cNvSpPr>
              <p:nvPr/>
            </p:nvSpPr>
            <p:spPr bwMode="auto">
              <a:xfrm>
                <a:off x="446"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8633" name="Line 20">
                <a:extLst>
                  <a:ext uri="{FF2B5EF4-FFF2-40B4-BE49-F238E27FC236}">
                    <a16:creationId xmlns:a16="http://schemas.microsoft.com/office/drawing/2014/main" id="{A573914A-B65D-458A-B84C-5BA73D7791B2}"/>
                  </a:ext>
                </a:extLst>
              </p:cNvPr>
              <p:cNvSpPr>
                <a:spLocks noChangeShapeType="1"/>
              </p:cNvSpPr>
              <p:nvPr/>
            </p:nvSpPr>
            <p:spPr bwMode="auto">
              <a:xfrm>
                <a:off x="558"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8634" name="Line 21">
                <a:extLst>
                  <a:ext uri="{FF2B5EF4-FFF2-40B4-BE49-F238E27FC236}">
                    <a16:creationId xmlns:a16="http://schemas.microsoft.com/office/drawing/2014/main" id="{FD974405-C674-4299-AF68-00218D93DD92}"/>
                  </a:ext>
                </a:extLst>
              </p:cNvPr>
              <p:cNvSpPr>
                <a:spLocks noChangeShapeType="1"/>
              </p:cNvSpPr>
              <p:nvPr/>
            </p:nvSpPr>
            <p:spPr bwMode="auto">
              <a:xfrm>
                <a:off x="671"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8635" name="Line 22">
                <a:extLst>
                  <a:ext uri="{FF2B5EF4-FFF2-40B4-BE49-F238E27FC236}">
                    <a16:creationId xmlns:a16="http://schemas.microsoft.com/office/drawing/2014/main" id="{4488EA58-9D23-46E0-9CDA-04B91FE68ED4}"/>
                  </a:ext>
                </a:extLst>
              </p:cNvPr>
              <p:cNvSpPr>
                <a:spLocks noChangeShapeType="1"/>
              </p:cNvSpPr>
              <p:nvPr/>
            </p:nvSpPr>
            <p:spPr bwMode="auto">
              <a:xfrm>
                <a:off x="782"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8636" name="Line 23">
                <a:extLst>
                  <a:ext uri="{FF2B5EF4-FFF2-40B4-BE49-F238E27FC236}">
                    <a16:creationId xmlns:a16="http://schemas.microsoft.com/office/drawing/2014/main" id="{55CCDAE0-6242-44B2-A1C7-4A66852A24FB}"/>
                  </a:ext>
                </a:extLst>
              </p:cNvPr>
              <p:cNvSpPr>
                <a:spLocks noChangeShapeType="1"/>
              </p:cNvSpPr>
              <p:nvPr/>
            </p:nvSpPr>
            <p:spPr bwMode="auto">
              <a:xfrm>
                <a:off x="895"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8637" name="Line 24">
                <a:extLst>
                  <a:ext uri="{FF2B5EF4-FFF2-40B4-BE49-F238E27FC236}">
                    <a16:creationId xmlns:a16="http://schemas.microsoft.com/office/drawing/2014/main" id="{7645BA2B-0E8D-4763-8A2D-12D51D5473B1}"/>
                  </a:ext>
                </a:extLst>
              </p:cNvPr>
              <p:cNvSpPr>
                <a:spLocks noChangeShapeType="1"/>
              </p:cNvSpPr>
              <p:nvPr/>
            </p:nvSpPr>
            <p:spPr bwMode="auto">
              <a:xfrm>
                <a:off x="1006"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8638" name="Line 25">
                <a:extLst>
                  <a:ext uri="{FF2B5EF4-FFF2-40B4-BE49-F238E27FC236}">
                    <a16:creationId xmlns:a16="http://schemas.microsoft.com/office/drawing/2014/main" id="{EBB72FEE-FDE4-4873-92C3-A994E23C76DE}"/>
                  </a:ext>
                </a:extLst>
              </p:cNvPr>
              <p:cNvSpPr>
                <a:spLocks noChangeShapeType="1"/>
              </p:cNvSpPr>
              <p:nvPr/>
            </p:nvSpPr>
            <p:spPr bwMode="auto">
              <a:xfrm>
                <a:off x="1121"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8639" name="Line 26">
                <a:extLst>
                  <a:ext uri="{FF2B5EF4-FFF2-40B4-BE49-F238E27FC236}">
                    <a16:creationId xmlns:a16="http://schemas.microsoft.com/office/drawing/2014/main" id="{CCA5EAFF-712F-4E85-94E8-D60CE1786E30}"/>
                  </a:ext>
                </a:extLst>
              </p:cNvPr>
              <p:cNvSpPr>
                <a:spLocks noChangeShapeType="1"/>
              </p:cNvSpPr>
              <p:nvPr/>
            </p:nvSpPr>
            <p:spPr bwMode="auto">
              <a:xfrm>
                <a:off x="1229"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grpSp>
      <p:sp>
        <p:nvSpPr>
          <p:cNvPr id="68623" name="Line 27">
            <a:extLst>
              <a:ext uri="{FF2B5EF4-FFF2-40B4-BE49-F238E27FC236}">
                <a16:creationId xmlns:a16="http://schemas.microsoft.com/office/drawing/2014/main" id="{1541F7FE-16CA-4B92-AE32-7AB306FE66D9}"/>
              </a:ext>
            </a:extLst>
          </p:cNvPr>
          <p:cNvSpPr>
            <a:spLocks noChangeShapeType="1"/>
          </p:cNvSpPr>
          <p:nvPr/>
        </p:nvSpPr>
        <p:spPr bwMode="auto">
          <a:xfrm>
            <a:off x="3294063" y="1338263"/>
            <a:ext cx="11112" cy="2195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8624" name="Line 9">
            <a:extLst>
              <a:ext uri="{FF2B5EF4-FFF2-40B4-BE49-F238E27FC236}">
                <a16:creationId xmlns:a16="http://schemas.microsoft.com/office/drawing/2014/main" id="{B0771ACD-8EF7-47B4-AF88-0F5644E99318}"/>
              </a:ext>
            </a:extLst>
          </p:cNvPr>
          <p:cNvSpPr>
            <a:spLocks noChangeShapeType="1"/>
          </p:cNvSpPr>
          <p:nvPr/>
        </p:nvSpPr>
        <p:spPr bwMode="auto">
          <a:xfrm flipV="1">
            <a:off x="3286126" y="2420938"/>
            <a:ext cx="9255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8625" name="TextBox 1">
            <a:extLst>
              <a:ext uri="{FF2B5EF4-FFF2-40B4-BE49-F238E27FC236}">
                <a16:creationId xmlns:a16="http://schemas.microsoft.com/office/drawing/2014/main" id="{9CC0B908-FE3C-4F0B-97A6-B51C6EAF8699}"/>
              </a:ext>
            </a:extLst>
          </p:cNvPr>
          <p:cNvSpPr txBox="1">
            <a:spLocks noChangeArrowheads="1"/>
          </p:cNvSpPr>
          <p:nvPr/>
        </p:nvSpPr>
        <p:spPr bwMode="auto">
          <a:xfrm>
            <a:off x="5746751" y="293688"/>
            <a:ext cx="4587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i="1">
                <a:solidFill>
                  <a:srgbClr val="CC0000"/>
                </a:solidFill>
                <a:latin typeface="Tahoma" panose="020B0604030504040204" pitchFamily="34" charset="0"/>
              </a:rPr>
              <a:t>This slide in HUGELY important!</a:t>
            </a:r>
          </a:p>
        </p:txBody>
      </p:sp>
      <p:sp>
        <p:nvSpPr>
          <p:cNvPr id="4" name="TextBox 3">
            <a:extLst>
              <a:ext uri="{FF2B5EF4-FFF2-40B4-BE49-F238E27FC236}">
                <a16:creationId xmlns:a16="http://schemas.microsoft.com/office/drawing/2014/main" id="{C3D959E7-3942-4A2A-96AD-70EE1A94D1C0}"/>
              </a:ext>
            </a:extLst>
          </p:cNvPr>
          <p:cNvSpPr txBox="1">
            <a:spLocks noChangeArrowheads="1"/>
          </p:cNvSpPr>
          <p:nvPr/>
        </p:nvSpPr>
        <p:spPr bwMode="auto">
          <a:xfrm>
            <a:off x="5481639" y="4049713"/>
            <a:ext cx="4822825" cy="830262"/>
          </a:xfrm>
          <a:prstGeom prst="rect">
            <a:avLst/>
          </a:prstGeom>
          <a:solidFill>
            <a:schemeClr val="bg1"/>
          </a:solidFill>
          <a:ln w="25400">
            <a:solidFill>
              <a:srgbClr val="CC0000"/>
            </a:solidFill>
            <a:miter lim="800000"/>
            <a:headEnd/>
            <a:tailEnd/>
          </a:ln>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a:solidFill>
                  <a:srgbClr val="000000"/>
                </a:solidFill>
                <a:latin typeface="Tahoma" panose="020B0604030504040204" pitchFamily="34" charset="0"/>
              </a:rPr>
              <a:t>Datagram (packets) can be lost due to congestion, lack of buffers</a:t>
            </a:r>
          </a:p>
        </p:txBody>
      </p:sp>
      <p:sp>
        <p:nvSpPr>
          <p:cNvPr id="33" name="TextBox 32">
            <a:extLst>
              <a:ext uri="{FF2B5EF4-FFF2-40B4-BE49-F238E27FC236}">
                <a16:creationId xmlns:a16="http://schemas.microsoft.com/office/drawing/2014/main" id="{2026E453-905B-4A42-A118-B873044CCF66}"/>
              </a:ext>
            </a:extLst>
          </p:cNvPr>
          <p:cNvSpPr txBox="1">
            <a:spLocks noChangeArrowheads="1"/>
          </p:cNvSpPr>
          <p:nvPr/>
        </p:nvSpPr>
        <p:spPr bwMode="auto">
          <a:xfrm>
            <a:off x="4198939" y="5341938"/>
            <a:ext cx="6124575" cy="831850"/>
          </a:xfrm>
          <a:prstGeom prst="rect">
            <a:avLst/>
          </a:prstGeom>
          <a:solidFill>
            <a:schemeClr val="bg1"/>
          </a:solidFill>
          <a:ln w="25400">
            <a:solidFill>
              <a:srgbClr val="CC0000"/>
            </a:solidFill>
            <a:miter lim="800000"/>
            <a:headEnd/>
            <a:tailEnd/>
          </a:ln>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a:solidFill>
                  <a:srgbClr val="000000"/>
                </a:solidFill>
                <a:latin typeface="Tahoma" panose="020B0604030504040204" pitchFamily="34" charset="0"/>
              </a:rPr>
              <a:t>Priority scheduling – who gets best performance, network neutrality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Footer Placeholder 4">
            <a:extLst>
              <a:ext uri="{FF2B5EF4-FFF2-40B4-BE49-F238E27FC236}">
                <a16:creationId xmlns:a16="http://schemas.microsoft.com/office/drawing/2014/main" id="{583F2A16-0EE5-4F36-BAA7-8FE9522FDF4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69634" name="Slide Number Placeholder 5">
            <a:extLst>
              <a:ext uri="{FF2B5EF4-FFF2-40B4-BE49-F238E27FC236}">
                <a16:creationId xmlns:a16="http://schemas.microsoft.com/office/drawing/2014/main" id="{0235D23B-2461-4F70-B3EF-9C523E9D51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978EF169-22B5-412D-AB88-A93DD4FBDF36}" type="slidenum">
              <a:rPr lang="en-US" altLang="en-US" sz="1200">
                <a:latin typeface="Tahoma" panose="020B0604030504040204" pitchFamily="34" charset="0"/>
              </a:rPr>
              <a:pPr/>
              <a:t>32</a:t>
            </a:fld>
            <a:endParaRPr lang="en-US" altLang="en-US" sz="1200">
              <a:latin typeface="Tahoma" panose="020B0604030504040204" pitchFamily="34" charset="0"/>
            </a:endParaRPr>
          </a:p>
        </p:txBody>
      </p:sp>
      <p:pic>
        <p:nvPicPr>
          <p:cNvPr id="69635" name="Picture 80" descr="underline_base">
            <a:extLst>
              <a:ext uri="{FF2B5EF4-FFF2-40B4-BE49-F238E27FC236}">
                <a16:creationId xmlns:a16="http://schemas.microsoft.com/office/drawing/2014/main" id="{76C71451-D627-4CA3-B264-7F53E03FCE5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788" y="784225"/>
            <a:ext cx="50276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Rectangle 2">
            <a:extLst>
              <a:ext uri="{FF2B5EF4-FFF2-40B4-BE49-F238E27FC236}">
                <a16:creationId xmlns:a16="http://schemas.microsoft.com/office/drawing/2014/main" id="{FB0898B1-69E2-49FC-8556-9EE37673EA64}"/>
              </a:ext>
            </a:extLst>
          </p:cNvPr>
          <p:cNvSpPr>
            <a:spLocks noGrp="1" noChangeArrowheads="1"/>
          </p:cNvSpPr>
          <p:nvPr>
            <p:ph type="title"/>
          </p:nvPr>
        </p:nvSpPr>
        <p:spPr>
          <a:xfrm>
            <a:off x="2057400" y="196850"/>
            <a:ext cx="7772400" cy="730250"/>
          </a:xfrm>
        </p:spPr>
        <p:txBody>
          <a:bodyPr/>
          <a:lstStyle/>
          <a:p>
            <a:r>
              <a:rPr lang="en-US" altLang="en-US" sz="4000"/>
              <a:t>Output port queueing</a:t>
            </a:r>
            <a:endParaRPr lang="en-US" altLang="en-US"/>
          </a:p>
        </p:txBody>
      </p:sp>
      <p:sp>
        <p:nvSpPr>
          <p:cNvPr id="69637" name="Rectangle 3">
            <a:extLst>
              <a:ext uri="{FF2B5EF4-FFF2-40B4-BE49-F238E27FC236}">
                <a16:creationId xmlns:a16="http://schemas.microsoft.com/office/drawing/2014/main" id="{C2A5252C-B1FB-4FFD-9344-F05EF80162A6}"/>
              </a:ext>
            </a:extLst>
          </p:cNvPr>
          <p:cNvSpPr>
            <a:spLocks noGrp="1" noChangeArrowheads="1"/>
          </p:cNvSpPr>
          <p:nvPr>
            <p:ph type="body" idx="1"/>
          </p:nvPr>
        </p:nvSpPr>
        <p:spPr>
          <a:xfrm>
            <a:off x="2270125" y="4602164"/>
            <a:ext cx="7772400" cy="1190625"/>
          </a:xfrm>
        </p:spPr>
        <p:txBody>
          <a:bodyPr>
            <a:normAutofit fontScale="77500" lnSpcReduction="20000"/>
          </a:bodyPr>
          <a:lstStyle/>
          <a:p>
            <a:r>
              <a:rPr lang="en-US" altLang="en-US"/>
              <a:t>buffering when arrival rate via switch exceeds output line speed</a:t>
            </a:r>
          </a:p>
          <a:p>
            <a:r>
              <a:rPr lang="en-US" altLang="en-US" i="1">
                <a:solidFill>
                  <a:srgbClr val="CC0000"/>
                </a:solidFill>
              </a:rPr>
              <a:t>queueing (delay) and loss due to output port buffer overflow!</a:t>
            </a:r>
            <a:endParaRPr lang="en-US" altLang="en-US">
              <a:solidFill>
                <a:srgbClr val="CC0000"/>
              </a:solidFill>
            </a:endParaRPr>
          </a:p>
        </p:txBody>
      </p:sp>
      <p:grpSp>
        <p:nvGrpSpPr>
          <p:cNvPr id="69638" name="Group 78">
            <a:extLst>
              <a:ext uri="{FF2B5EF4-FFF2-40B4-BE49-F238E27FC236}">
                <a16:creationId xmlns:a16="http://schemas.microsoft.com/office/drawing/2014/main" id="{D891A01E-046B-4FF0-A88C-123229B84FCA}"/>
              </a:ext>
            </a:extLst>
          </p:cNvPr>
          <p:cNvGrpSpPr>
            <a:grpSpLocks/>
          </p:cNvGrpSpPr>
          <p:nvPr/>
        </p:nvGrpSpPr>
        <p:grpSpPr bwMode="auto">
          <a:xfrm>
            <a:off x="2408239" y="1477963"/>
            <a:ext cx="7412037" cy="2870200"/>
            <a:chOff x="550" y="931"/>
            <a:chExt cx="4669" cy="1808"/>
          </a:xfrm>
        </p:grpSpPr>
        <p:grpSp>
          <p:nvGrpSpPr>
            <p:cNvPr id="69639" name="Group 29">
              <a:extLst>
                <a:ext uri="{FF2B5EF4-FFF2-40B4-BE49-F238E27FC236}">
                  <a16:creationId xmlns:a16="http://schemas.microsoft.com/office/drawing/2014/main" id="{00A60D62-0784-409A-B770-4E889AAB2F33}"/>
                </a:ext>
              </a:extLst>
            </p:cNvPr>
            <p:cNvGrpSpPr>
              <a:grpSpLocks/>
            </p:cNvGrpSpPr>
            <p:nvPr/>
          </p:nvGrpSpPr>
          <p:grpSpPr bwMode="auto">
            <a:xfrm>
              <a:off x="699" y="948"/>
              <a:ext cx="2099" cy="1356"/>
              <a:chOff x="523" y="976"/>
              <a:chExt cx="2099" cy="1356"/>
            </a:xfrm>
          </p:grpSpPr>
          <p:sp>
            <p:nvSpPr>
              <p:cNvPr id="69685" name="Rectangle 6">
                <a:extLst>
                  <a:ext uri="{FF2B5EF4-FFF2-40B4-BE49-F238E27FC236}">
                    <a16:creationId xmlns:a16="http://schemas.microsoft.com/office/drawing/2014/main" id="{413306A1-205A-4232-B32C-99E3FBE6A32B}"/>
                  </a:ext>
                </a:extLst>
              </p:cNvPr>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69686" name="Group 10">
                <a:extLst>
                  <a:ext uri="{FF2B5EF4-FFF2-40B4-BE49-F238E27FC236}">
                    <a16:creationId xmlns:a16="http://schemas.microsoft.com/office/drawing/2014/main" id="{40A6B6B8-CD11-47E8-9EB7-2E511782DAB8}"/>
                  </a:ext>
                </a:extLst>
              </p:cNvPr>
              <p:cNvGrpSpPr>
                <a:grpSpLocks/>
              </p:cNvGrpSpPr>
              <p:nvPr/>
            </p:nvGrpSpPr>
            <p:grpSpPr bwMode="auto">
              <a:xfrm>
                <a:off x="804" y="997"/>
                <a:ext cx="249" cy="1295"/>
                <a:chOff x="748" y="997"/>
                <a:chExt cx="249" cy="1295"/>
              </a:xfrm>
            </p:grpSpPr>
            <p:sp>
              <p:nvSpPr>
                <p:cNvPr id="69705" name="Rectangle 7">
                  <a:extLst>
                    <a:ext uri="{FF2B5EF4-FFF2-40B4-BE49-F238E27FC236}">
                      <a16:creationId xmlns:a16="http://schemas.microsoft.com/office/drawing/2014/main" id="{C1742761-2B27-4A83-B969-208AAC28B14A}"/>
                    </a:ext>
                  </a:extLst>
                </p:cNvPr>
                <p:cNvSpPr>
                  <a:spLocks noChangeArrowheads="1"/>
                </p:cNvSpPr>
                <p:nvPr/>
              </p:nvSpPr>
              <p:spPr bwMode="auto">
                <a:xfrm>
                  <a:off x="759" y="997"/>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9706" name="Rectangle 8">
                  <a:extLst>
                    <a:ext uri="{FF2B5EF4-FFF2-40B4-BE49-F238E27FC236}">
                      <a16:creationId xmlns:a16="http://schemas.microsoft.com/office/drawing/2014/main" id="{B6F7C81E-9F8F-4DB6-A59C-FB2413CF0C3C}"/>
                    </a:ext>
                  </a:extLst>
                </p:cNvPr>
                <p:cNvSpPr>
                  <a:spLocks noChangeArrowheads="1"/>
                </p:cNvSpPr>
                <p:nvPr/>
              </p:nvSpPr>
              <p:spPr bwMode="auto">
                <a:xfrm>
                  <a:off x="750" y="1472"/>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9707" name="Rectangle 9">
                  <a:extLst>
                    <a:ext uri="{FF2B5EF4-FFF2-40B4-BE49-F238E27FC236}">
                      <a16:creationId xmlns:a16="http://schemas.microsoft.com/office/drawing/2014/main" id="{D41A83FC-D19F-453F-9BC9-37DF59601612}"/>
                    </a:ext>
                  </a:extLst>
                </p:cNvPr>
                <p:cNvSpPr>
                  <a:spLocks noChangeArrowheads="1"/>
                </p:cNvSpPr>
                <p:nvPr/>
              </p:nvSpPr>
              <p:spPr bwMode="auto">
                <a:xfrm>
                  <a:off x="748" y="1940"/>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69687" name="Group 11">
                <a:extLst>
                  <a:ext uri="{FF2B5EF4-FFF2-40B4-BE49-F238E27FC236}">
                    <a16:creationId xmlns:a16="http://schemas.microsoft.com/office/drawing/2014/main" id="{34EF6277-6F06-4A97-A01E-724B4E7E3D86}"/>
                  </a:ext>
                </a:extLst>
              </p:cNvPr>
              <p:cNvGrpSpPr>
                <a:grpSpLocks/>
              </p:cNvGrpSpPr>
              <p:nvPr/>
            </p:nvGrpSpPr>
            <p:grpSpPr bwMode="auto">
              <a:xfrm>
                <a:off x="2109" y="1002"/>
                <a:ext cx="249" cy="1295"/>
                <a:chOff x="748" y="997"/>
                <a:chExt cx="249" cy="1295"/>
              </a:xfrm>
            </p:grpSpPr>
            <p:sp>
              <p:nvSpPr>
                <p:cNvPr id="69702" name="Rectangle 12">
                  <a:extLst>
                    <a:ext uri="{FF2B5EF4-FFF2-40B4-BE49-F238E27FC236}">
                      <a16:creationId xmlns:a16="http://schemas.microsoft.com/office/drawing/2014/main" id="{A30A7BD4-D968-4827-BB35-19EB667DF43F}"/>
                    </a:ext>
                  </a:extLst>
                </p:cNvPr>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9703" name="Rectangle 13">
                  <a:extLst>
                    <a:ext uri="{FF2B5EF4-FFF2-40B4-BE49-F238E27FC236}">
                      <a16:creationId xmlns:a16="http://schemas.microsoft.com/office/drawing/2014/main" id="{79A4F82C-D35F-4CD7-8D3D-7455BF978752}"/>
                    </a:ext>
                  </a:extLst>
                </p:cNvPr>
                <p:cNvSpPr>
                  <a:spLocks noChangeArrowheads="1"/>
                </p:cNvSpPr>
                <p:nvPr/>
              </p:nvSpPr>
              <p:spPr bwMode="auto">
                <a:xfrm>
                  <a:off x="750" y="1472"/>
                  <a:ext cx="238" cy="352"/>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9704" name="Rectangle 14">
                  <a:extLst>
                    <a:ext uri="{FF2B5EF4-FFF2-40B4-BE49-F238E27FC236}">
                      <a16:creationId xmlns:a16="http://schemas.microsoft.com/office/drawing/2014/main" id="{170D8F13-53DE-47BF-A675-7EF507718150}"/>
                    </a:ext>
                  </a:extLst>
                </p:cNvPr>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69688" name="Line 15">
                <a:extLst>
                  <a:ext uri="{FF2B5EF4-FFF2-40B4-BE49-F238E27FC236}">
                    <a16:creationId xmlns:a16="http://schemas.microsoft.com/office/drawing/2014/main" id="{A79E24AE-9CF5-4838-8050-8CA89C260567}"/>
                  </a:ext>
                </a:extLst>
              </p:cNvPr>
              <p:cNvSpPr>
                <a:spLocks noChangeShapeType="1"/>
              </p:cNvSpPr>
              <p:nvPr/>
            </p:nvSpPr>
            <p:spPr bwMode="auto">
              <a:xfrm>
                <a:off x="1946" y="1180"/>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9689" name="Line 16">
                <a:extLst>
                  <a:ext uri="{FF2B5EF4-FFF2-40B4-BE49-F238E27FC236}">
                    <a16:creationId xmlns:a16="http://schemas.microsoft.com/office/drawing/2014/main" id="{2D3B53CD-B727-40C1-BCAE-A2443386E4DF}"/>
                  </a:ext>
                </a:extLst>
              </p:cNvPr>
              <p:cNvSpPr>
                <a:spLocks noChangeShapeType="1"/>
              </p:cNvSpPr>
              <p:nvPr/>
            </p:nvSpPr>
            <p:spPr bwMode="auto">
              <a:xfrm>
                <a:off x="1940" y="1645"/>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9690" name="Line 17">
                <a:extLst>
                  <a:ext uri="{FF2B5EF4-FFF2-40B4-BE49-F238E27FC236}">
                    <a16:creationId xmlns:a16="http://schemas.microsoft.com/office/drawing/2014/main" id="{68DE2E46-1199-4207-BC66-BBFEF2A7D66A}"/>
                  </a:ext>
                </a:extLst>
              </p:cNvPr>
              <p:cNvSpPr>
                <a:spLocks noChangeShapeType="1"/>
              </p:cNvSpPr>
              <p:nvPr/>
            </p:nvSpPr>
            <p:spPr bwMode="auto">
              <a:xfrm>
                <a:off x="1940" y="211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9691" name="Line 18">
                <a:extLst>
                  <a:ext uri="{FF2B5EF4-FFF2-40B4-BE49-F238E27FC236}">
                    <a16:creationId xmlns:a16="http://schemas.microsoft.com/office/drawing/2014/main" id="{856E216A-DF57-4091-B0D7-1BBF7D963D71}"/>
                  </a:ext>
                </a:extLst>
              </p:cNvPr>
              <p:cNvSpPr>
                <a:spLocks noChangeShapeType="1"/>
              </p:cNvSpPr>
              <p:nvPr/>
            </p:nvSpPr>
            <p:spPr bwMode="auto">
              <a:xfrm>
                <a:off x="1044" y="1164"/>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9692" name="Line 19">
                <a:extLst>
                  <a:ext uri="{FF2B5EF4-FFF2-40B4-BE49-F238E27FC236}">
                    <a16:creationId xmlns:a16="http://schemas.microsoft.com/office/drawing/2014/main" id="{25D902A3-C142-441C-B2A6-FA1306033C2E}"/>
                  </a:ext>
                </a:extLst>
              </p:cNvPr>
              <p:cNvSpPr>
                <a:spLocks noChangeShapeType="1"/>
              </p:cNvSpPr>
              <p:nvPr/>
            </p:nvSpPr>
            <p:spPr bwMode="auto">
              <a:xfrm>
                <a:off x="1038" y="162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9693" name="Line 20">
                <a:extLst>
                  <a:ext uri="{FF2B5EF4-FFF2-40B4-BE49-F238E27FC236}">
                    <a16:creationId xmlns:a16="http://schemas.microsoft.com/office/drawing/2014/main" id="{27BFD878-014F-4476-9CDA-114437A8FAD6}"/>
                  </a:ext>
                </a:extLst>
              </p:cNvPr>
              <p:cNvSpPr>
                <a:spLocks noChangeShapeType="1"/>
              </p:cNvSpPr>
              <p:nvPr/>
            </p:nvSpPr>
            <p:spPr bwMode="auto">
              <a:xfrm>
                <a:off x="1038" y="210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nvGrpSpPr>
              <p:cNvPr id="69694" name="Group 24">
                <a:extLst>
                  <a:ext uri="{FF2B5EF4-FFF2-40B4-BE49-F238E27FC236}">
                    <a16:creationId xmlns:a16="http://schemas.microsoft.com/office/drawing/2014/main" id="{2522048E-5B32-40D9-93CE-9146FD4FCD5B}"/>
                  </a:ext>
                </a:extLst>
              </p:cNvPr>
              <p:cNvGrpSpPr>
                <a:grpSpLocks/>
              </p:cNvGrpSpPr>
              <p:nvPr/>
            </p:nvGrpSpPr>
            <p:grpSpPr bwMode="auto">
              <a:xfrm>
                <a:off x="523" y="1169"/>
                <a:ext cx="288" cy="939"/>
                <a:chOff x="-60" y="1148"/>
                <a:chExt cx="168" cy="939"/>
              </a:xfrm>
            </p:grpSpPr>
            <p:sp>
              <p:nvSpPr>
                <p:cNvPr id="69699" name="Line 21">
                  <a:extLst>
                    <a:ext uri="{FF2B5EF4-FFF2-40B4-BE49-F238E27FC236}">
                      <a16:creationId xmlns:a16="http://schemas.microsoft.com/office/drawing/2014/main" id="{EFBB4CA1-100D-4516-B31A-04FAA83B5E1A}"/>
                    </a:ext>
                  </a:extLst>
                </p:cNvPr>
                <p:cNvSpPr>
                  <a:spLocks noChangeShapeType="1"/>
                </p:cNvSpPr>
                <p:nvPr/>
              </p:nvSpPr>
              <p:spPr bwMode="auto">
                <a:xfrm>
                  <a:off x="-54" y="1148"/>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9700" name="Line 22">
                  <a:extLst>
                    <a:ext uri="{FF2B5EF4-FFF2-40B4-BE49-F238E27FC236}">
                      <a16:creationId xmlns:a16="http://schemas.microsoft.com/office/drawing/2014/main" id="{2C2DE604-F957-466C-A425-46E483848A4D}"/>
                    </a:ext>
                  </a:extLst>
                </p:cNvPr>
                <p:cNvSpPr>
                  <a:spLocks noChangeShapeType="1"/>
                </p:cNvSpPr>
                <p:nvPr/>
              </p:nvSpPr>
              <p:spPr bwMode="auto">
                <a:xfrm>
                  <a:off x="-60" y="161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9701" name="Line 23">
                  <a:extLst>
                    <a:ext uri="{FF2B5EF4-FFF2-40B4-BE49-F238E27FC236}">
                      <a16:creationId xmlns:a16="http://schemas.microsoft.com/office/drawing/2014/main" id="{713B3F68-79A2-446A-A193-449D536B636A}"/>
                    </a:ext>
                  </a:extLst>
                </p:cNvPr>
                <p:cNvSpPr>
                  <a:spLocks noChangeShapeType="1"/>
                </p:cNvSpPr>
                <p:nvPr/>
              </p:nvSpPr>
              <p:spPr bwMode="auto">
                <a:xfrm>
                  <a:off x="-60" y="2087"/>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grpSp>
            <p:nvGrpSpPr>
              <p:cNvPr id="69695" name="Group 25">
                <a:extLst>
                  <a:ext uri="{FF2B5EF4-FFF2-40B4-BE49-F238E27FC236}">
                    <a16:creationId xmlns:a16="http://schemas.microsoft.com/office/drawing/2014/main" id="{8EEB7A1E-24C1-4DD2-99D6-F57F44523025}"/>
                  </a:ext>
                </a:extLst>
              </p:cNvPr>
              <p:cNvGrpSpPr>
                <a:grpSpLocks/>
              </p:cNvGrpSpPr>
              <p:nvPr/>
            </p:nvGrpSpPr>
            <p:grpSpPr bwMode="auto">
              <a:xfrm>
                <a:off x="2334" y="1173"/>
                <a:ext cx="288" cy="939"/>
                <a:chOff x="-60" y="1148"/>
                <a:chExt cx="168" cy="939"/>
              </a:xfrm>
            </p:grpSpPr>
            <p:sp>
              <p:nvSpPr>
                <p:cNvPr id="69696" name="Line 26">
                  <a:extLst>
                    <a:ext uri="{FF2B5EF4-FFF2-40B4-BE49-F238E27FC236}">
                      <a16:creationId xmlns:a16="http://schemas.microsoft.com/office/drawing/2014/main" id="{96B67D7A-8C0F-471C-8081-FA658E2DC8BB}"/>
                    </a:ext>
                  </a:extLst>
                </p:cNvPr>
                <p:cNvSpPr>
                  <a:spLocks noChangeShapeType="1"/>
                </p:cNvSpPr>
                <p:nvPr/>
              </p:nvSpPr>
              <p:spPr bwMode="auto">
                <a:xfrm>
                  <a:off x="-54" y="1148"/>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9697" name="Line 27">
                  <a:extLst>
                    <a:ext uri="{FF2B5EF4-FFF2-40B4-BE49-F238E27FC236}">
                      <a16:creationId xmlns:a16="http://schemas.microsoft.com/office/drawing/2014/main" id="{72FEAB17-A3C7-436A-AA4C-CA016BA9F6C4}"/>
                    </a:ext>
                  </a:extLst>
                </p:cNvPr>
                <p:cNvSpPr>
                  <a:spLocks noChangeShapeType="1"/>
                </p:cNvSpPr>
                <p:nvPr/>
              </p:nvSpPr>
              <p:spPr bwMode="auto">
                <a:xfrm>
                  <a:off x="-60" y="1613"/>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9698" name="Line 28">
                  <a:extLst>
                    <a:ext uri="{FF2B5EF4-FFF2-40B4-BE49-F238E27FC236}">
                      <a16:creationId xmlns:a16="http://schemas.microsoft.com/office/drawing/2014/main" id="{49B44327-7563-4097-B37C-887024264B1A}"/>
                    </a:ext>
                  </a:extLst>
                </p:cNvPr>
                <p:cNvSpPr>
                  <a:spLocks noChangeShapeType="1"/>
                </p:cNvSpPr>
                <p:nvPr/>
              </p:nvSpPr>
              <p:spPr bwMode="auto">
                <a:xfrm>
                  <a:off x="-60" y="2087"/>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grpSp>
          <p:nvGrpSpPr>
            <p:cNvPr id="69640" name="Group 30">
              <a:extLst>
                <a:ext uri="{FF2B5EF4-FFF2-40B4-BE49-F238E27FC236}">
                  <a16:creationId xmlns:a16="http://schemas.microsoft.com/office/drawing/2014/main" id="{1DA44999-5B52-4CEC-B311-2548A798C72B}"/>
                </a:ext>
              </a:extLst>
            </p:cNvPr>
            <p:cNvGrpSpPr>
              <a:grpSpLocks/>
            </p:cNvGrpSpPr>
            <p:nvPr/>
          </p:nvGrpSpPr>
          <p:grpSpPr bwMode="auto">
            <a:xfrm>
              <a:off x="3120" y="931"/>
              <a:ext cx="2099" cy="1356"/>
              <a:chOff x="523" y="976"/>
              <a:chExt cx="2099" cy="1356"/>
            </a:xfrm>
          </p:grpSpPr>
          <p:sp>
            <p:nvSpPr>
              <p:cNvPr id="69662" name="Rectangle 31">
                <a:extLst>
                  <a:ext uri="{FF2B5EF4-FFF2-40B4-BE49-F238E27FC236}">
                    <a16:creationId xmlns:a16="http://schemas.microsoft.com/office/drawing/2014/main" id="{D7C1A632-9CB7-4ACB-B34C-576B72DF48C2}"/>
                  </a:ext>
                </a:extLst>
              </p:cNvPr>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69663" name="Group 32">
                <a:extLst>
                  <a:ext uri="{FF2B5EF4-FFF2-40B4-BE49-F238E27FC236}">
                    <a16:creationId xmlns:a16="http://schemas.microsoft.com/office/drawing/2014/main" id="{A7998B1F-060D-4E2F-8C4E-547FC326A6CE}"/>
                  </a:ext>
                </a:extLst>
              </p:cNvPr>
              <p:cNvGrpSpPr>
                <a:grpSpLocks/>
              </p:cNvGrpSpPr>
              <p:nvPr/>
            </p:nvGrpSpPr>
            <p:grpSpPr bwMode="auto">
              <a:xfrm>
                <a:off x="804" y="997"/>
                <a:ext cx="249" cy="1295"/>
                <a:chOff x="748" y="997"/>
                <a:chExt cx="249" cy="1295"/>
              </a:xfrm>
            </p:grpSpPr>
            <p:sp>
              <p:nvSpPr>
                <p:cNvPr id="69682" name="Rectangle 33">
                  <a:extLst>
                    <a:ext uri="{FF2B5EF4-FFF2-40B4-BE49-F238E27FC236}">
                      <a16:creationId xmlns:a16="http://schemas.microsoft.com/office/drawing/2014/main" id="{7166F803-CE7A-46C1-BD5D-B2752658DAAA}"/>
                    </a:ext>
                  </a:extLst>
                </p:cNvPr>
                <p:cNvSpPr>
                  <a:spLocks noChangeArrowheads="1"/>
                </p:cNvSpPr>
                <p:nvPr/>
              </p:nvSpPr>
              <p:spPr bwMode="auto">
                <a:xfrm>
                  <a:off x="759" y="997"/>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9683" name="Rectangle 34">
                  <a:extLst>
                    <a:ext uri="{FF2B5EF4-FFF2-40B4-BE49-F238E27FC236}">
                      <a16:creationId xmlns:a16="http://schemas.microsoft.com/office/drawing/2014/main" id="{87FABD94-CB71-460C-A20A-7CCE917F1BFD}"/>
                    </a:ext>
                  </a:extLst>
                </p:cNvPr>
                <p:cNvSpPr>
                  <a:spLocks noChangeArrowheads="1"/>
                </p:cNvSpPr>
                <p:nvPr/>
              </p:nvSpPr>
              <p:spPr bwMode="auto">
                <a:xfrm>
                  <a:off x="750" y="1472"/>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9684" name="Rectangle 35">
                  <a:extLst>
                    <a:ext uri="{FF2B5EF4-FFF2-40B4-BE49-F238E27FC236}">
                      <a16:creationId xmlns:a16="http://schemas.microsoft.com/office/drawing/2014/main" id="{87E3EA9E-4263-41F8-B53D-646BF2EC9BD5}"/>
                    </a:ext>
                  </a:extLst>
                </p:cNvPr>
                <p:cNvSpPr>
                  <a:spLocks noChangeArrowheads="1"/>
                </p:cNvSpPr>
                <p:nvPr/>
              </p:nvSpPr>
              <p:spPr bwMode="auto">
                <a:xfrm>
                  <a:off x="748" y="1940"/>
                  <a:ext cx="238"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69664" name="Group 36">
                <a:extLst>
                  <a:ext uri="{FF2B5EF4-FFF2-40B4-BE49-F238E27FC236}">
                    <a16:creationId xmlns:a16="http://schemas.microsoft.com/office/drawing/2014/main" id="{943DDB33-287E-42E0-8F72-E607321C483E}"/>
                  </a:ext>
                </a:extLst>
              </p:cNvPr>
              <p:cNvGrpSpPr>
                <a:grpSpLocks/>
              </p:cNvGrpSpPr>
              <p:nvPr/>
            </p:nvGrpSpPr>
            <p:grpSpPr bwMode="auto">
              <a:xfrm>
                <a:off x="2109" y="1002"/>
                <a:ext cx="249" cy="1295"/>
                <a:chOff x="748" y="997"/>
                <a:chExt cx="249" cy="1295"/>
              </a:xfrm>
            </p:grpSpPr>
            <p:sp>
              <p:nvSpPr>
                <p:cNvPr id="69679" name="Rectangle 37">
                  <a:extLst>
                    <a:ext uri="{FF2B5EF4-FFF2-40B4-BE49-F238E27FC236}">
                      <a16:creationId xmlns:a16="http://schemas.microsoft.com/office/drawing/2014/main" id="{9DA56C99-CFF3-4707-A16D-E6981DC23979}"/>
                    </a:ext>
                  </a:extLst>
                </p:cNvPr>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9680" name="Rectangle 38">
                  <a:extLst>
                    <a:ext uri="{FF2B5EF4-FFF2-40B4-BE49-F238E27FC236}">
                      <a16:creationId xmlns:a16="http://schemas.microsoft.com/office/drawing/2014/main" id="{1FBF454E-C09F-40B1-8E0C-6ACFAE8DE8AA}"/>
                    </a:ext>
                  </a:extLst>
                </p:cNvPr>
                <p:cNvSpPr>
                  <a:spLocks noChangeArrowheads="1"/>
                </p:cNvSpPr>
                <p:nvPr/>
              </p:nvSpPr>
              <p:spPr bwMode="auto">
                <a:xfrm>
                  <a:off x="750" y="1472"/>
                  <a:ext cx="238" cy="352"/>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800"/>
                </a:p>
              </p:txBody>
            </p:sp>
            <p:sp>
              <p:nvSpPr>
                <p:cNvPr id="69681" name="Rectangle 39">
                  <a:extLst>
                    <a:ext uri="{FF2B5EF4-FFF2-40B4-BE49-F238E27FC236}">
                      <a16:creationId xmlns:a16="http://schemas.microsoft.com/office/drawing/2014/main" id="{956C4246-A326-4BC7-B0C2-46148A9F7DA8}"/>
                    </a:ext>
                  </a:extLst>
                </p:cNvPr>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69665" name="Line 40">
                <a:extLst>
                  <a:ext uri="{FF2B5EF4-FFF2-40B4-BE49-F238E27FC236}">
                    <a16:creationId xmlns:a16="http://schemas.microsoft.com/office/drawing/2014/main" id="{1F90CEFE-9893-40AD-9650-F1DE8995337A}"/>
                  </a:ext>
                </a:extLst>
              </p:cNvPr>
              <p:cNvSpPr>
                <a:spLocks noChangeShapeType="1"/>
              </p:cNvSpPr>
              <p:nvPr/>
            </p:nvSpPr>
            <p:spPr bwMode="auto">
              <a:xfrm>
                <a:off x="1946" y="1180"/>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9666" name="Line 41">
                <a:extLst>
                  <a:ext uri="{FF2B5EF4-FFF2-40B4-BE49-F238E27FC236}">
                    <a16:creationId xmlns:a16="http://schemas.microsoft.com/office/drawing/2014/main" id="{7351A053-A113-4AAB-8E67-B184474C2058}"/>
                  </a:ext>
                </a:extLst>
              </p:cNvPr>
              <p:cNvSpPr>
                <a:spLocks noChangeShapeType="1"/>
              </p:cNvSpPr>
              <p:nvPr/>
            </p:nvSpPr>
            <p:spPr bwMode="auto">
              <a:xfrm>
                <a:off x="1940" y="1645"/>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9667" name="Line 42">
                <a:extLst>
                  <a:ext uri="{FF2B5EF4-FFF2-40B4-BE49-F238E27FC236}">
                    <a16:creationId xmlns:a16="http://schemas.microsoft.com/office/drawing/2014/main" id="{F8F5D2C8-E08F-46EB-A72B-2A8BDE6FE49E}"/>
                  </a:ext>
                </a:extLst>
              </p:cNvPr>
              <p:cNvSpPr>
                <a:spLocks noChangeShapeType="1"/>
              </p:cNvSpPr>
              <p:nvPr/>
            </p:nvSpPr>
            <p:spPr bwMode="auto">
              <a:xfrm>
                <a:off x="1940" y="211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9668" name="Line 43">
                <a:extLst>
                  <a:ext uri="{FF2B5EF4-FFF2-40B4-BE49-F238E27FC236}">
                    <a16:creationId xmlns:a16="http://schemas.microsoft.com/office/drawing/2014/main" id="{90890357-C52A-49B7-A05E-BC3182599CCA}"/>
                  </a:ext>
                </a:extLst>
              </p:cNvPr>
              <p:cNvSpPr>
                <a:spLocks noChangeShapeType="1"/>
              </p:cNvSpPr>
              <p:nvPr/>
            </p:nvSpPr>
            <p:spPr bwMode="auto">
              <a:xfrm>
                <a:off x="1044" y="1164"/>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9669" name="Line 44">
                <a:extLst>
                  <a:ext uri="{FF2B5EF4-FFF2-40B4-BE49-F238E27FC236}">
                    <a16:creationId xmlns:a16="http://schemas.microsoft.com/office/drawing/2014/main" id="{7CD5E3FB-67DE-4264-81A2-5237C084F386}"/>
                  </a:ext>
                </a:extLst>
              </p:cNvPr>
              <p:cNvSpPr>
                <a:spLocks noChangeShapeType="1"/>
              </p:cNvSpPr>
              <p:nvPr/>
            </p:nvSpPr>
            <p:spPr bwMode="auto">
              <a:xfrm>
                <a:off x="1038" y="162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9670" name="Line 45">
                <a:extLst>
                  <a:ext uri="{FF2B5EF4-FFF2-40B4-BE49-F238E27FC236}">
                    <a16:creationId xmlns:a16="http://schemas.microsoft.com/office/drawing/2014/main" id="{DC347DB8-8F58-43F7-A2D7-A45F036DC052}"/>
                  </a:ext>
                </a:extLst>
              </p:cNvPr>
              <p:cNvSpPr>
                <a:spLocks noChangeShapeType="1"/>
              </p:cNvSpPr>
              <p:nvPr/>
            </p:nvSpPr>
            <p:spPr bwMode="auto">
              <a:xfrm>
                <a:off x="1038" y="210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nvGrpSpPr>
              <p:cNvPr id="69671" name="Group 46">
                <a:extLst>
                  <a:ext uri="{FF2B5EF4-FFF2-40B4-BE49-F238E27FC236}">
                    <a16:creationId xmlns:a16="http://schemas.microsoft.com/office/drawing/2014/main" id="{8B2D0075-944F-42BD-A598-660E9ED2C393}"/>
                  </a:ext>
                </a:extLst>
              </p:cNvPr>
              <p:cNvGrpSpPr>
                <a:grpSpLocks/>
              </p:cNvGrpSpPr>
              <p:nvPr/>
            </p:nvGrpSpPr>
            <p:grpSpPr bwMode="auto">
              <a:xfrm>
                <a:off x="523" y="1169"/>
                <a:ext cx="288" cy="939"/>
                <a:chOff x="-60" y="1148"/>
                <a:chExt cx="168" cy="939"/>
              </a:xfrm>
            </p:grpSpPr>
            <p:sp>
              <p:nvSpPr>
                <p:cNvPr id="69676" name="Line 47">
                  <a:extLst>
                    <a:ext uri="{FF2B5EF4-FFF2-40B4-BE49-F238E27FC236}">
                      <a16:creationId xmlns:a16="http://schemas.microsoft.com/office/drawing/2014/main" id="{BEFD6064-1E9D-477B-BDF5-54DF2D9C5BE6}"/>
                    </a:ext>
                  </a:extLst>
                </p:cNvPr>
                <p:cNvSpPr>
                  <a:spLocks noChangeShapeType="1"/>
                </p:cNvSpPr>
                <p:nvPr/>
              </p:nvSpPr>
              <p:spPr bwMode="auto">
                <a:xfrm>
                  <a:off x="-54" y="1148"/>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9677" name="Line 48">
                  <a:extLst>
                    <a:ext uri="{FF2B5EF4-FFF2-40B4-BE49-F238E27FC236}">
                      <a16:creationId xmlns:a16="http://schemas.microsoft.com/office/drawing/2014/main" id="{9D77A3D3-7127-45C1-B541-2849B907509C}"/>
                    </a:ext>
                  </a:extLst>
                </p:cNvPr>
                <p:cNvSpPr>
                  <a:spLocks noChangeShapeType="1"/>
                </p:cNvSpPr>
                <p:nvPr/>
              </p:nvSpPr>
              <p:spPr bwMode="auto">
                <a:xfrm>
                  <a:off x="-60" y="161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69678" name="Line 49">
                  <a:extLst>
                    <a:ext uri="{FF2B5EF4-FFF2-40B4-BE49-F238E27FC236}">
                      <a16:creationId xmlns:a16="http://schemas.microsoft.com/office/drawing/2014/main" id="{AD2FCC82-72F4-4BEB-8629-30DD448EEF66}"/>
                    </a:ext>
                  </a:extLst>
                </p:cNvPr>
                <p:cNvSpPr>
                  <a:spLocks noChangeShapeType="1"/>
                </p:cNvSpPr>
                <p:nvPr/>
              </p:nvSpPr>
              <p:spPr bwMode="auto">
                <a:xfrm>
                  <a:off x="-60" y="2087"/>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grpSp>
            <p:nvGrpSpPr>
              <p:cNvPr id="69672" name="Group 50">
                <a:extLst>
                  <a:ext uri="{FF2B5EF4-FFF2-40B4-BE49-F238E27FC236}">
                    <a16:creationId xmlns:a16="http://schemas.microsoft.com/office/drawing/2014/main" id="{886F9F8D-89F8-4043-A6E0-670DDAA92F16}"/>
                  </a:ext>
                </a:extLst>
              </p:cNvPr>
              <p:cNvGrpSpPr>
                <a:grpSpLocks/>
              </p:cNvGrpSpPr>
              <p:nvPr/>
            </p:nvGrpSpPr>
            <p:grpSpPr bwMode="auto">
              <a:xfrm>
                <a:off x="2334" y="1173"/>
                <a:ext cx="288" cy="939"/>
                <a:chOff x="-60" y="1148"/>
                <a:chExt cx="168" cy="939"/>
              </a:xfrm>
            </p:grpSpPr>
            <p:sp>
              <p:nvSpPr>
                <p:cNvPr id="69673" name="Line 51">
                  <a:extLst>
                    <a:ext uri="{FF2B5EF4-FFF2-40B4-BE49-F238E27FC236}">
                      <a16:creationId xmlns:a16="http://schemas.microsoft.com/office/drawing/2014/main" id="{4D414BAC-2F88-438A-9841-809EB8152D65}"/>
                    </a:ext>
                  </a:extLst>
                </p:cNvPr>
                <p:cNvSpPr>
                  <a:spLocks noChangeShapeType="1"/>
                </p:cNvSpPr>
                <p:nvPr/>
              </p:nvSpPr>
              <p:spPr bwMode="auto">
                <a:xfrm>
                  <a:off x="-54" y="1148"/>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9674" name="Line 52">
                  <a:extLst>
                    <a:ext uri="{FF2B5EF4-FFF2-40B4-BE49-F238E27FC236}">
                      <a16:creationId xmlns:a16="http://schemas.microsoft.com/office/drawing/2014/main" id="{4B141F10-B787-4EB8-BCB5-40775413C66B}"/>
                    </a:ext>
                  </a:extLst>
                </p:cNvPr>
                <p:cNvSpPr>
                  <a:spLocks noChangeShapeType="1"/>
                </p:cNvSpPr>
                <p:nvPr/>
              </p:nvSpPr>
              <p:spPr bwMode="auto">
                <a:xfrm>
                  <a:off x="-60" y="1613"/>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9675" name="Line 53">
                  <a:extLst>
                    <a:ext uri="{FF2B5EF4-FFF2-40B4-BE49-F238E27FC236}">
                      <a16:creationId xmlns:a16="http://schemas.microsoft.com/office/drawing/2014/main" id="{7A265777-24AC-45B9-ADC3-274893933C02}"/>
                    </a:ext>
                  </a:extLst>
                </p:cNvPr>
                <p:cNvSpPr>
                  <a:spLocks noChangeShapeType="1"/>
                </p:cNvSpPr>
                <p:nvPr/>
              </p:nvSpPr>
              <p:spPr bwMode="auto">
                <a:xfrm>
                  <a:off x="-60" y="2087"/>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sp>
          <p:nvSpPr>
            <p:cNvPr id="69641" name="Rectangle 54">
              <a:extLst>
                <a:ext uri="{FF2B5EF4-FFF2-40B4-BE49-F238E27FC236}">
                  <a16:creationId xmlns:a16="http://schemas.microsoft.com/office/drawing/2014/main" id="{C84A119C-A0D1-4EFC-AB08-9C3BB8A0B1CD}"/>
                </a:ext>
              </a:extLst>
            </p:cNvPr>
            <p:cNvSpPr>
              <a:spLocks noChangeArrowheads="1"/>
            </p:cNvSpPr>
            <p:nvPr/>
          </p:nvSpPr>
          <p:spPr bwMode="auto">
            <a:xfrm>
              <a:off x="1012" y="1012"/>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9642" name="Rectangle 55">
              <a:extLst>
                <a:ext uri="{FF2B5EF4-FFF2-40B4-BE49-F238E27FC236}">
                  <a16:creationId xmlns:a16="http://schemas.microsoft.com/office/drawing/2014/main" id="{2B2997A0-6135-418F-B00F-B8D9E7376690}"/>
                </a:ext>
              </a:extLst>
            </p:cNvPr>
            <p:cNvSpPr>
              <a:spLocks noChangeArrowheads="1"/>
            </p:cNvSpPr>
            <p:nvPr/>
          </p:nvSpPr>
          <p:spPr bwMode="auto">
            <a:xfrm>
              <a:off x="1003" y="1494"/>
              <a:ext cx="175" cy="98"/>
            </a:xfrm>
            <a:prstGeom prst="rect">
              <a:avLst/>
            </a:prstGeom>
            <a:solidFill>
              <a:srgbClr val="00009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9643" name="Rectangle 56">
              <a:extLst>
                <a:ext uri="{FF2B5EF4-FFF2-40B4-BE49-F238E27FC236}">
                  <a16:creationId xmlns:a16="http://schemas.microsoft.com/office/drawing/2014/main" id="{0521465A-1EA8-46ED-AEFB-990621066D38}"/>
                </a:ext>
              </a:extLst>
            </p:cNvPr>
            <p:cNvSpPr>
              <a:spLocks noChangeArrowheads="1"/>
            </p:cNvSpPr>
            <p:nvPr/>
          </p:nvSpPr>
          <p:spPr bwMode="auto">
            <a:xfrm>
              <a:off x="994" y="1969"/>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9644" name="Rectangle 57">
              <a:extLst>
                <a:ext uri="{FF2B5EF4-FFF2-40B4-BE49-F238E27FC236}">
                  <a16:creationId xmlns:a16="http://schemas.microsoft.com/office/drawing/2014/main" id="{4A3A4810-6585-4F43-B313-2094A292B71A}"/>
                </a:ext>
              </a:extLst>
            </p:cNvPr>
            <p:cNvSpPr>
              <a:spLocks noChangeArrowheads="1"/>
            </p:cNvSpPr>
            <p:nvPr/>
          </p:nvSpPr>
          <p:spPr bwMode="auto">
            <a:xfrm>
              <a:off x="764" y="1017"/>
              <a:ext cx="175" cy="9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9645" name="Rectangle 58">
              <a:extLst>
                <a:ext uri="{FF2B5EF4-FFF2-40B4-BE49-F238E27FC236}">
                  <a16:creationId xmlns:a16="http://schemas.microsoft.com/office/drawing/2014/main" id="{B976622F-D551-4D92-BAD2-22E083DEF095}"/>
                </a:ext>
              </a:extLst>
            </p:cNvPr>
            <p:cNvSpPr>
              <a:spLocks noChangeArrowheads="1"/>
            </p:cNvSpPr>
            <p:nvPr/>
          </p:nvSpPr>
          <p:spPr bwMode="auto">
            <a:xfrm>
              <a:off x="760" y="1953"/>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9646" name="Line 60">
              <a:extLst>
                <a:ext uri="{FF2B5EF4-FFF2-40B4-BE49-F238E27FC236}">
                  <a16:creationId xmlns:a16="http://schemas.microsoft.com/office/drawing/2014/main" id="{8D4EEFFD-0AD1-42B4-A9AE-D2734EE1D78A}"/>
                </a:ext>
              </a:extLst>
            </p:cNvPr>
            <p:cNvSpPr>
              <a:spLocks noChangeShapeType="1"/>
            </p:cNvSpPr>
            <p:nvPr/>
          </p:nvSpPr>
          <p:spPr bwMode="auto">
            <a:xfrm>
              <a:off x="1215" y="1054"/>
              <a:ext cx="1026" cy="1"/>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9647" name="Freeform 62">
              <a:extLst>
                <a:ext uri="{FF2B5EF4-FFF2-40B4-BE49-F238E27FC236}">
                  <a16:creationId xmlns:a16="http://schemas.microsoft.com/office/drawing/2014/main" id="{0F75367C-B556-46BE-ACD9-23DB2C21CFA4}"/>
                </a:ext>
              </a:extLst>
            </p:cNvPr>
            <p:cNvSpPr>
              <a:spLocks/>
            </p:cNvSpPr>
            <p:nvPr/>
          </p:nvSpPr>
          <p:spPr bwMode="auto">
            <a:xfrm>
              <a:off x="1246" y="1285"/>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p>
          </p:txBody>
        </p:sp>
        <p:sp>
          <p:nvSpPr>
            <p:cNvPr id="69648" name="Text Box 63">
              <a:extLst>
                <a:ext uri="{FF2B5EF4-FFF2-40B4-BE49-F238E27FC236}">
                  <a16:creationId xmlns:a16="http://schemas.microsoft.com/office/drawing/2014/main" id="{FF587B52-B6FC-45D5-9935-FF9C5D905CE4}"/>
                </a:ext>
              </a:extLst>
            </p:cNvPr>
            <p:cNvSpPr txBox="1">
              <a:spLocks noChangeArrowheads="1"/>
            </p:cNvSpPr>
            <p:nvPr/>
          </p:nvSpPr>
          <p:spPr bwMode="auto">
            <a:xfrm>
              <a:off x="933" y="2335"/>
              <a:ext cx="154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at </a:t>
              </a:r>
              <a:r>
                <a:rPr lang="en-US" altLang="en-US" sz="1800" i="1"/>
                <a:t>t,</a:t>
              </a:r>
              <a:r>
                <a:rPr lang="en-US" altLang="en-US" sz="1800"/>
                <a:t> packets more</a:t>
              </a:r>
            </a:p>
            <a:p>
              <a:pPr algn="ctr"/>
              <a:r>
                <a:rPr lang="en-US" altLang="en-US" sz="1800"/>
                <a:t>from input to output</a:t>
              </a:r>
              <a:endParaRPr lang="en-US" altLang="en-US" sz="1800" i="1"/>
            </a:p>
          </p:txBody>
        </p:sp>
        <p:sp>
          <p:nvSpPr>
            <p:cNvPr id="69649" name="Text Box 64">
              <a:extLst>
                <a:ext uri="{FF2B5EF4-FFF2-40B4-BE49-F238E27FC236}">
                  <a16:creationId xmlns:a16="http://schemas.microsoft.com/office/drawing/2014/main" id="{6CFE22E7-2027-4EF1-8988-6DCCD8181B86}"/>
                </a:ext>
              </a:extLst>
            </p:cNvPr>
            <p:cNvSpPr txBox="1">
              <a:spLocks noChangeArrowheads="1"/>
            </p:cNvSpPr>
            <p:nvPr/>
          </p:nvSpPr>
          <p:spPr bwMode="auto">
            <a:xfrm>
              <a:off x="3354" y="2325"/>
              <a:ext cx="154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one packet time later</a:t>
              </a:r>
              <a:endParaRPr lang="en-US" altLang="en-US" sz="1800" i="1"/>
            </a:p>
          </p:txBody>
        </p:sp>
        <p:sp>
          <p:nvSpPr>
            <p:cNvPr id="69650" name="Text Box 66">
              <a:extLst>
                <a:ext uri="{FF2B5EF4-FFF2-40B4-BE49-F238E27FC236}">
                  <a16:creationId xmlns:a16="http://schemas.microsoft.com/office/drawing/2014/main" id="{4CC2F5A2-D99A-4FB1-915C-8570419DF8EF}"/>
                </a:ext>
              </a:extLst>
            </p:cNvPr>
            <p:cNvSpPr txBox="1">
              <a:spLocks noChangeArrowheads="1"/>
            </p:cNvSpPr>
            <p:nvPr/>
          </p:nvSpPr>
          <p:spPr bwMode="auto">
            <a:xfrm>
              <a:off x="1488" y="1545"/>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switch</a:t>
              </a:r>
            </a:p>
            <a:p>
              <a:r>
                <a:rPr lang="en-US" altLang="en-US" sz="1600"/>
                <a:t>fabric</a:t>
              </a:r>
            </a:p>
          </p:txBody>
        </p:sp>
        <p:sp>
          <p:nvSpPr>
            <p:cNvPr id="69651" name="Text Box 67">
              <a:extLst>
                <a:ext uri="{FF2B5EF4-FFF2-40B4-BE49-F238E27FC236}">
                  <a16:creationId xmlns:a16="http://schemas.microsoft.com/office/drawing/2014/main" id="{117641FB-9AF1-4415-84C6-9E899F09F7EB}"/>
                </a:ext>
              </a:extLst>
            </p:cNvPr>
            <p:cNvSpPr txBox="1">
              <a:spLocks noChangeArrowheads="1"/>
            </p:cNvSpPr>
            <p:nvPr/>
          </p:nvSpPr>
          <p:spPr bwMode="auto">
            <a:xfrm>
              <a:off x="3895" y="1479"/>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switch</a:t>
              </a:r>
            </a:p>
            <a:p>
              <a:r>
                <a:rPr lang="en-US" altLang="en-US" sz="1600"/>
                <a:t>fabric</a:t>
              </a:r>
            </a:p>
          </p:txBody>
        </p:sp>
        <p:sp>
          <p:nvSpPr>
            <p:cNvPr id="69652" name="Rectangle 68">
              <a:extLst>
                <a:ext uri="{FF2B5EF4-FFF2-40B4-BE49-F238E27FC236}">
                  <a16:creationId xmlns:a16="http://schemas.microsoft.com/office/drawing/2014/main" id="{7498552D-DEDB-4476-9858-C862C933A7BB}"/>
                </a:ext>
              </a:extLst>
            </p:cNvPr>
            <p:cNvSpPr>
              <a:spLocks noChangeArrowheads="1"/>
            </p:cNvSpPr>
            <p:nvPr/>
          </p:nvSpPr>
          <p:spPr bwMode="auto">
            <a:xfrm>
              <a:off x="4746" y="972"/>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9653" name="Rectangle 69">
              <a:extLst>
                <a:ext uri="{FF2B5EF4-FFF2-40B4-BE49-F238E27FC236}">
                  <a16:creationId xmlns:a16="http://schemas.microsoft.com/office/drawing/2014/main" id="{9848AA60-31AB-488F-941D-1DF3125C8B05}"/>
                </a:ext>
              </a:extLst>
            </p:cNvPr>
            <p:cNvSpPr>
              <a:spLocks noChangeArrowheads="1"/>
            </p:cNvSpPr>
            <p:nvPr/>
          </p:nvSpPr>
          <p:spPr bwMode="auto">
            <a:xfrm>
              <a:off x="4746" y="1497"/>
              <a:ext cx="175" cy="98"/>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9654" name="Rectangle 70">
              <a:extLst>
                <a:ext uri="{FF2B5EF4-FFF2-40B4-BE49-F238E27FC236}">
                  <a16:creationId xmlns:a16="http://schemas.microsoft.com/office/drawing/2014/main" id="{AA842FB9-481C-4FB3-AF3B-88688C0940BA}"/>
                </a:ext>
              </a:extLst>
            </p:cNvPr>
            <p:cNvSpPr>
              <a:spLocks noChangeArrowheads="1"/>
            </p:cNvSpPr>
            <p:nvPr/>
          </p:nvSpPr>
          <p:spPr bwMode="auto">
            <a:xfrm>
              <a:off x="4743" y="1099"/>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9655" name="Rectangle 71">
              <a:extLst>
                <a:ext uri="{FF2B5EF4-FFF2-40B4-BE49-F238E27FC236}">
                  <a16:creationId xmlns:a16="http://schemas.microsoft.com/office/drawing/2014/main" id="{96DBA3B4-24F7-4909-9A70-17DB91D7C372}"/>
                </a:ext>
              </a:extLst>
            </p:cNvPr>
            <p:cNvSpPr>
              <a:spLocks noChangeArrowheads="1"/>
            </p:cNvSpPr>
            <p:nvPr/>
          </p:nvSpPr>
          <p:spPr bwMode="auto">
            <a:xfrm>
              <a:off x="3445" y="1001"/>
              <a:ext cx="175" cy="9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9656" name="Rectangle 72">
              <a:extLst>
                <a:ext uri="{FF2B5EF4-FFF2-40B4-BE49-F238E27FC236}">
                  <a16:creationId xmlns:a16="http://schemas.microsoft.com/office/drawing/2014/main" id="{8BB9E3C3-9B5C-46DB-BC85-64F19D313890}"/>
                </a:ext>
              </a:extLst>
            </p:cNvPr>
            <p:cNvSpPr>
              <a:spLocks noChangeArrowheads="1"/>
            </p:cNvSpPr>
            <p:nvPr/>
          </p:nvSpPr>
          <p:spPr bwMode="auto">
            <a:xfrm>
              <a:off x="3434" y="1965"/>
              <a:ext cx="175" cy="98"/>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9657" name="Freeform 73">
              <a:extLst>
                <a:ext uri="{FF2B5EF4-FFF2-40B4-BE49-F238E27FC236}">
                  <a16:creationId xmlns:a16="http://schemas.microsoft.com/office/drawing/2014/main" id="{9AF63557-0BAE-418B-B16E-3FFF35F67FB3}"/>
                </a:ext>
              </a:extLst>
            </p:cNvPr>
            <p:cNvSpPr>
              <a:spLocks/>
            </p:cNvSpPr>
            <p:nvPr/>
          </p:nvSpPr>
          <p:spPr bwMode="auto">
            <a:xfrm>
              <a:off x="3682" y="1261"/>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p>
          </p:txBody>
        </p:sp>
        <p:sp>
          <p:nvSpPr>
            <p:cNvPr id="69658" name="Freeform 74">
              <a:extLst>
                <a:ext uri="{FF2B5EF4-FFF2-40B4-BE49-F238E27FC236}">
                  <a16:creationId xmlns:a16="http://schemas.microsoft.com/office/drawing/2014/main" id="{675F9CBC-21C0-415B-8ED8-1403767D3E9B}"/>
                </a:ext>
              </a:extLst>
            </p:cNvPr>
            <p:cNvSpPr>
              <a:spLocks/>
            </p:cNvSpPr>
            <p:nvPr/>
          </p:nvSpPr>
          <p:spPr bwMode="auto">
            <a:xfrm>
              <a:off x="3669" y="1051"/>
              <a:ext cx="988" cy="951"/>
            </a:xfrm>
            <a:custGeom>
              <a:avLst/>
              <a:gdLst>
                <a:gd name="T0" fmla="*/ 0 w 1002"/>
                <a:gd name="T1" fmla="*/ 973 h 480"/>
                <a:gd name="T2" fmla="*/ 459 w 1002"/>
                <a:gd name="T3" fmla="*/ 0 h 480"/>
                <a:gd name="T4" fmla="*/ 882 w 1002"/>
                <a:gd name="T5" fmla="*/ 225779 h 480"/>
                <a:gd name="T6" fmla="*/ 0 60000 65536"/>
                <a:gd name="T7" fmla="*/ 0 60000 65536"/>
                <a:gd name="T8" fmla="*/ 0 60000 65536"/>
                <a:gd name="T9" fmla="*/ 0 w 1002"/>
                <a:gd name="T10" fmla="*/ 0 h 480"/>
                <a:gd name="T11" fmla="*/ 1002 w 1002"/>
                <a:gd name="T12" fmla="*/ 480 h 480"/>
              </a:gdLst>
              <a:ahLst/>
              <a:cxnLst>
                <a:cxn ang="T6">
                  <a:pos x="T0" y="T1"/>
                </a:cxn>
                <a:cxn ang="T7">
                  <a:pos x="T2" y="T3"/>
                </a:cxn>
                <a:cxn ang="T8">
                  <a:pos x="T4" y="T5"/>
                </a:cxn>
              </a:cxnLst>
              <a:rect l="T9" t="T10" r="T11" b="T12"/>
              <a:pathLst>
                <a:path w="1002" h="480">
                  <a:moveTo>
                    <a:pt x="0" y="2"/>
                  </a:moveTo>
                  <a:lnTo>
                    <a:pt x="522" y="0"/>
                  </a:lnTo>
                  <a:lnTo>
                    <a:pt x="1002" y="480"/>
                  </a:lnTo>
                </a:path>
              </a:pathLst>
            </a:custGeom>
            <a:noFill/>
            <a:ln w="28575" cap="flat" cmpd="sng">
              <a:solidFill>
                <a:srgbClr val="008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p>
          </p:txBody>
        </p:sp>
        <p:sp>
          <p:nvSpPr>
            <p:cNvPr id="69659" name="Line 75">
              <a:extLst>
                <a:ext uri="{FF2B5EF4-FFF2-40B4-BE49-F238E27FC236}">
                  <a16:creationId xmlns:a16="http://schemas.microsoft.com/office/drawing/2014/main" id="{809D9D2B-4F46-4D11-914C-C0AAF894AA6E}"/>
                </a:ext>
              </a:extLst>
            </p:cNvPr>
            <p:cNvSpPr>
              <a:spLocks noChangeShapeType="1"/>
            </p:cNvSpPr>
            <p:nvPr/>
          </p:nvSpPr>
          <p:spPr bwMode="auto">
            <a:xfrm>
              <a:off x="1208" y="1545"/>
              <a:ext cx="1012" cy="14"/>
            </a:xfrm>
            <a:prstGeom prst="line">
              <a:avLst/>
            </a:prstGeom>
            <a:noFill/>
            <a:ln w="28575">
              <a:solidFill>
                <a:schemeClr val="accent2"/>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69660" name="Rectangle 76">
              <a:extLst>
                <a:ext uri="{FF2B5EF4-FFF2-40B4-BE49-F238E27FC236}">
                  <a16:creationId xmlns:a16="http://schemas.microsoft.com/office/drawing/2014/main" id="{900E4258-9269-4858-83BF-34F1F6FA20A7}"/>
                </a:ext>
              </a:extLst>
            </p:cNvPr>
            <p:cNvSpPr>
              <a:spLocks noChangeArrowheads="1"/>
            </p:cNvSpPr>
            <p:nvPr/>
          </p:nvSpPr>
          <p:spPr bwMode="auto">
            <a:xfrm>
              <a:off x="550" y="1010"/>
              <a:ext cx="175" cy="98"/>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9661" name="Rectangle 77">
              <a:extLst>
                <a:ext uri="{FF2B5EF4-FFF2-40B4-BE49-F238E27FC236}">
                  <a16:creationId xmlns:a16="http://schemas.microsoft.com/office/drawing/2014/main" id="{B3C8896F-E63F-45B7-AAC5-0589DD161645}"/>
                </a:ext>
              </a:extLst>
            </p:cNvPr>
            <p:cNvSpPr>
              <a:spLocks noChangeArrowheads="1"/>
            </p:cNvSpPr>
            <p:nvPr/>
          </p:nvSpPr>
          <p:spPr bwMode="auto">
            <a:xfrm>
              <a:off x="3194" y="997"/>
              <a:ext cx="175" cy="98"/>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oter Placeholder 4">
            <a:extLst>
              <a:ext uri="{FF2B5EF4-FFF2-40B4-BE49-F238E27FC236}">
                <a16:creationId xmlns:a16="http://schemas.microsoft.com/office/drawing/2014/main" id="{47EBA76B-6F55-4D53-A545-DBFD97E94C5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70658" name="Slide Number Placeholder 5">
            <a:extLst>
              <a:ext uri="{FF2B5EF4-FFF2-40B4-BE49-F238E27FC236}">
                <a16:creationId xmlns:a16="http://schemas.microsoft.com/office/drawing/2014/main" id="{F7EBF37C-9323-46B9-9964-BAB674FFAB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C49F9D02-39EC-4178-B4A9-7CCC51B94626}" type="slidenum">
              <a:rPr lang="en-US" altLang="en-US" sz="1200">
                <a:latin typeface="Tahoma" panose="020B0604030504040204" pitchFamily="34" charset="0"/>
              </a:rPr>
              <a:pPr/>
              <a:t>33</a:t>
            </a:fld>
            <a:endParaRPr lang="en-US" altLang="en-US" sz="1200">
              <a:latin typeface="Tahoma" panose="020B0604030504040204" pitchFamily="34" charset="0"/>
            </a:endParaRPr>
          </a:p>
        </p:txBody>
      </p:sp>
      <p:pic>
        <p:nvPicPr>
          <p:cNvPr id="70659" name="Picture 11" descr="underline_base">
            <a:extLst>
              <a:ext uri="{FF2B5EF4-FFF2-40B4-BE49-F238E27FC236}">
                <a16:creationId xmlns:a16="http://schemas.microsoft.com/office/drawing/2014/main" id="{4DCD8DF1-AD3F-45C6-96AE-0A51ACF121E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901" y="1039814"/>
            <a:ext cx="50276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Rectangle 2">
            <a:extLst>
              <a:ext uri="{FF2B5EF4-FFF2-40B4-BE49-F238E27FC236}">
                <a16:creationId xmlns:a16="http://schemas.microsoft.com/office/drawing/2014/main" id="{183A100E-10A9-422F-9E1C-0C4C7DFED241}"/>
              </a:ext>
            </a:extLst>
          </p:cNvPr>
          <p:cNvSpPr>
            <a:spLocks noGrp="1" noChangeArrowheads="1"/>
          </p:cNvSpPr>
          <p:nvPr>
            <p:ph type="title"/>
          </p:nvPr>
        </p:nvSpPr>
        <p:spPr>
          <a:xfrm>
            <a:off x="838200" y="365125"/>
            <a:ext cx="10515600" cy="949325"/>
          </a:xfrm>
        </p:spPr>
        <p:txBody>
          <a:bodyPr/>
          <a:lstStyle/>
          <a:p>
            <a:pPr>
              <a:defRPr/>
            </a:pPr>
            <a:r>
              <a:rPr lang="en-US" dirty="0">
                <a:ea typeface="ＭＳ Ｐゴシック" charset="0"/>
                <a:cs typeface="+mj-cs"/>
              </a:rPr>
              <a:t>How much buffering?</a:t>
            </a:r>
          </a:p>
        </p:txBody>
      </p:sp>
      <p:sp>
        <p:nvSpPr>
          <p:cNvPr id="70661" name="Rectangle 3">
            <a:extLst>
              <a:ext uri="{FF2B5EF4-FFF2-40B4-BE49-F238E27FC236}">
                <a16:creationId xmlns:a16="http://schemas.microsoft.com/office/drawing/2014/main" id="{ACEB1F20-6315-4CCE-B58B-A2F23AEE9601}"/>
              </a:ext>
            </a:extLst>
          </p:cNvPr>
          <p:cNvSpPr>
            <a:spLocks noGrp="1" noChangeArrowheads="1"/>
          </p:cNvSpPr>
          <p:nvPr>
            <p:ph type="body" idx="1"/>
          </p:nvPr>
        </p:nvSpPr>
        <p:spPr/>
        <p:txBody>
          <a:bodyPr/>
          <a:lstStyle/>
          <a:p>
            <a:r>
              <a:rPr lang="en-US" altLang="en-US" dirty="0"/>
              <a:t> rule of thumb: average buffering equal to </a:t>
            </a:r>
            <a:r>
              <a:rPr lang="ja-JP" altLang="en-US" dirty="0"/>
              <a:t>“</a:t>
            </a:r>
            <a:r>
              <a:rPr lang="en-US" altLang="ja-JP" dirty="0"/>
              <a:t>typical</a:t>
            </a:r>
            <a:r>
              <a:rPr lang="ja-JP" altLang="en-US" dirty="0"/>
              <a:t>”</a:t>
            </a:r>
            <a:r>
              <a:rPr lang="en-US" altLang="ja-JP" dirty="0"/>
              <a:t> RTT (say 250 msec) times link capacity C</a:t>
            </a:r>
          </a:p>
          <a:p>
            <a:pPr lvl="1"/>
            <a:r>
              <a:rPr lang="en-US" altLang="en-US" dirty="0"/>
              <a:t>e.g., C = 10 </a:t>
            </a:r>
            <a:r>
              <a:rPr lang="en-US" altLang="en-US" dirty="0" err="1"/>
              <a:t>Gpbs</a:t>
            </a:r>
            <a:r>
              <a:rPr lang="en-US" altLang="en-US" dirty="0"/>
              <a:t> link: 2.5 Gbit buffer</a:t>
            </a:r>
          </a:p>
          <a:p>
            <a:r>
              <a:rPr lang="en-US" altLang="en-US" dirty="0"/>
              <a:t>recent recommendation: with </a:t>
            </a:r>
            <a:r>
              <a:rPr lang="en-US" altLang="en-US" i="1" dirty="0"/>
              <a:t>N</a:t>
            </a:r>
            <a:r>
              <a:rPr lang="en-US" altLang="en-US" dirty="0"/>
              <a:t> flows, buffering equal to </a:t>
            </a:r>
          </a:p>
        </p:txBody>
      </p:sp>
      <p:grpSp>
        <p:nvGrpSpPr>
          <p:cNvPr id="70662" name="Group 9">
            <a:extLst>
              <a:ext uri="{FF2B5EF4-FFF2-40B4-BE49-F238E27FC236}">
                <a16:creationId xmlns:a16="http://schemas.microsoft.com/office/drawing/2014/main" id="{7A05434D-D18A-4FA1-A16F-A244BE80DC28}"/>
              </a:ext>
            </a:extLst>
          </p:cNvPr>
          <p:cNvGrpSpPr>
            <a:grpSpLocks/>
          </p:cNvGrpSpPr>
          <p:nvPr/>
        </p:nvGrpSpPr>
        <p:grpSpPr bwMode="auto">
          <a:xfrm>
            <a:off x="5691189" y="3717926"/>
            <a:ext cx="1165225" cy="1109663"/>
            <a:chOff x="1923" y="2801"/>
            <a:chExt cx="734" cy="699"/>
          </a:xfrm>
        </p:grpSpPr>
        <p:sp>
          <p:nvSpPr>
            <p:cNvPr id="70663" name="Text Box 4">
              <a:extLst>
                <a:ext uri="{FF2B5EF4-FFF2-40B4-BE49-F238E27FC236}">
                  <a16:creationId xmlns:a16="http://schemas.microsoft.com/office/drawing/2014/main" id="{FB4C9558-ACC1-4932-A88B-5848F8900F53}"/>
                </a:ext>
              </a:extLst>
            </p:cNvPr>
            <p:cNvSpPr txBox="1">
              <a:spLocks noChangeArrowheads="1"/>
            </p:cNvSpPr>
            <p:nvPr/>
          </p:nvSpPr>
          <p:spPr bwMode="auto">
            <a:xfrm>
              <a:off x="1923" y="2918"/>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RTT  C</a:t>
              </a:r>
            </a:p>
          </p:txBody>
        </p:sp>
        <p:sp>
          <p:nvSpPr>
            <p:cNvPr id="70664" name="Text Box 5">
              <a:extLst>
                <a:ext uri="{FF2B5EF4-FFF2-40B4-BE49-F238E27FC236}">
                  <a16:creationId xmlns:a16="http://schemas.microsoft.com/office/drawing/2014/main" id="{813408C1-E4E9-4051-B5B0-57165995F4A4}"/>
                </a:ext>
              </a:extLst>
            </p:cNvPr>
            <p:cNvSpPr txBox="1">
              <a:spLocks noChangeArrowheads="1"/>
            </p:cNvSpPr>
            <p:nvPr/>
          </p:nvSpPr>
          <p:spPr bwMode="auto">
            <a:xfrm>
              <a:off x="2309" y="2801"/>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3200"/>
                <a:t>.</a:t>
              </a:r>
            </a:p>
          </p:txBody>
        </p:sp>
        <p:sp>
          <p:nvSpPr>
            <p:cNvPr id="70665" name="Line 6">
              <a:extLst>
                <a:ext uri="{FF2B5EF4-FFF2-40B4-BE49-F238E27FC236}">
                  <a16:creationId xmlns:a16="http://schemas.microsoft.com/office/drawing/2014/main" id="{9486FCBC-5829-42DA-8822-A4E8E9B88FEC}"/>
                </a:ext>
              </a:extLst>
            </p:cNvPr>
            <p:cNvSpPr>
              <a:spLocks noChangeShapeType="1"/>
            </p:cNvSpPr>
            <p:nvPr/>
          </p:nvSpPr>
          <p:spPr bwMode="auto">
            <a:xfrm>
              <a:off x="1929" y="3168"/>
              <a:ext cx="6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0666" name="Text Box 7">
              <a:extLst>
                <a:ext uri="{FF2B5EF4-FFF2-40B4-BE49-F238E27FC236}">
                  <a16:creationId xmlns:a16="http://schemas.microsoft.com/office/drawing/2014/main" id="{13B4D234-69B1-4A03-BD70-EBBCFFBB75E5}"/>
                </a:ext>
              </a:extLst>
            </p:cNvPr>
            <p:cNvSpPr txBox="1">
              <a:spLocks noChangeArrowheads="1"/>
            </p:cNvSpPr>
            <p:nvPr/>
          </p:nvSpPr>
          <p:spPr bwMode="auto">
            <a:xfrm>
              <a:off x="2091" y="32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N</a:t>
              </a:r>
            </a:p>
          </p:txBody>
        </p:sp>
        <p:sp>
          <p:nvSpPr>
            <p:cNvPr id="70667" name="Freeform 8">
              <a:extLst>
                <a:ext uri="{FF2B5EF4-FFF2-40B4-BE49-F238E27FC236}">
                  <a16:creationId xmlns:a16="http://schemas.microsoft.com/office/drawing/2014/main" id="{785411C6-C916-4173-A32A-F69AD7562A2D}"/>
                </a:ext>
              </a:extLst>
            </p:cNvPr>
            <p:cNvSpPr>
              <a:spLocks/>
            </p:cNvSpPr>
            <p:nvPr/>
          </p:nvSpPr>
          <p:spPr bwMode="auto">
            <a:xfrm>
              <a:off x="2062" y="3218"/>
              <a:ext cx="279" cy="209"/>
            </a:xfrm>
            <a:custGeom>
              <a:avLst/>
              <a:gdLst>
                <a:gd name="T0" fmla="*/ 0 w 279"/>
                <a:gd name="T1" fmla="*/ 148 h 209"/>
                <a:gd name="T2" fmla="*/ 26 w 279"/>
                <a:gd name="T3" fmla="*/ 105 h 209"/>
                <a:gd name="T4" fmla="*/ 44 w 279"/>
                <a:gd name="T5" fmla="*/ 209 h 209"/>
                <a:gd name="T6" fmla="*/ 61 w 279"/>
                <a:gd name="T7" fmla="*/ 0 h 209"/>
                <a:gd name="T8" fmla="*/ 279 w 279"/>
                <a:gd name="T9" fmla="*/ 0 h 209"/>
                <a:gd name="T10" fmla="*/ 0 60000 65536"/>
                <a:gd name="T11" fmla="*/ 0 60000 65536"/>
                <a:gd name="T12" fmla="*/ 0 60000 65536"/>
                <a:gd name="T13" fmla="*/ 0 60000 65536"/>
                <a:gd name="T14" fmla="*/ 0 60000 65536"/>
                <a:gd name="T15" fmla="*/ 0 w 279"/>
                <a:gd name="T16" fmla="*/ 0 h 209"/>
                <a:gd name="T17" fmla="*/ 279 w 279"/>
                <a:gd name="T18" fmla="*/ 209 h 209"/>
              </a:gdLst>
              <a:ahLst/>
              <a:cxnLst>
                <a:cxn ang="T10">
                  <a:pos x="T0" y="T1"/>
                </a:cxn>
                <a:cxn ang="T11">
                  <a:pos x="T2" y="T3"/>
                </a:cxn>
                <a:cxn ang="T12">
                  <a:pos x="T4" y="T5"/>
                </a:cxn>
                <a:cxn ang="T13">
                  <a:pos x="T6" y="T7"/>
                </a:cxn>
                <a:cxn ang="T14">
                  <a:pos x="T8" y="T9"/>
                </a:cxn>
              </a:cxnLst>
              <a:rect l="T15" t="T16" r="T17" b="T18"/>
              <a:pathLst>
                <a:path w="279" h="209">
                  <a:moveTo>
                    <a:pt x="0" y="148"/>
                  </a:moveTo>
                  <a:lnTo>
                    <a:pt x="26" y="105"/>
                  </a:lnTo>
                  <a:lnTo>
                    <a:pt x="44" y="209"/>
                  </a:lnTo>
                  <a:lnTo>
                    <a:pt x="61" y="0"/>
                  </a:lnTo>
                  <a:lnTo>
                    <a:pt x="279" y="0"/>
                  </a:ln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lstStyle/>
            <a:p>
              <a:endParaRPr lang="en-IN"/>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Footer Placeholder 4">
            <a:extLst>
              <a:ext uri="{FF2B5EF4-FFF2-40B4-BE49-F238E27FC236}">
                <a16:creationId xmlns:a16="http://schemas.microsoft.com/office/drawing/2014/main" id="{7F042CDD-AEBC-403F-B282-23900CEB6A1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71682" name="Slide Number Placeholder 5">
            <a:extLst>
              <a:ext uri="{FF2B5EF4-FFF2-40B4-BE49-F238E27FC236}">
                <a16:creationId xmlns:a16="http://schemas.microsoft.com/office/drawing/2014/main" id="{38B99B1F-7B75-4824-AAB8-8C0F569F25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2B967F6B-CCC2-4359-99DF-D0990C731F82}" type="slidenum">
              <a:rPr lang="en-US" altLang="en-US" sz="1200">
                <a:latin typeface="Tahoma" panose="020B0604030504040204" pitchFamily="34" charset="0"/>
              </a:rPr>
              <a:pPr/>
              <a:t>34</a:t>
            </a:fld>
            <a:endParaRPr lang="en-US" altLang="en-US" sz="1200">
              <a:latin typeface="Tahoma" panose="020B0604030504040204" pitchFamily="34" charset="0"/>
            </a:endParaRPr>
          </a:p>
        </p:txBody>
      </p:sp>
      <p:pic>
        <p:nvPicPr>
          <p:cNvPr id="71683" name="Picture 78" descr="underline_base">
            <a:extLst>
              <a:ext uri="{FF2B5EF4-FFF2-40B4-BE49-F238E27FC236}">
                <a16:creationId xmlns:a16="http://schemas.microsoft.com/office/drawing/2014/main" id="{3A8D5886-1B3B-4D81-A9D4-37F07475F0A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313" y="711200"/>
            <a:ext cx="3656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Rectangle 2">
            <a:extLst>
              <a:ext uri="{FF2B5EF4-FFF2-40B4-BE49-F238E27FC236}">
                <a16:creationId xmlns:a16="http://schemas.microsoft.com/office/drawing/2014/main" id="{231A7B39-3EBC-4E06-BD7B-3F4A3DEF2C12}"/>
              </a:ext>
            </a:extLst>
          </p:cNvPr>
          <p:cNvSpPr>
            <a:spLocks noGrp="1" noChangeArrowheads="1"/>
          </p:cNvSpPr>
          <p:nvPr>
            <p:ph type="title"/>
          </p:nvPr>
        </p:nvSpPr>
        <p:spPr>
          <a:xfrm>
            <a:off x="2209800" y="292100"/>
            <a:ext cx="7772400" cy="457200"/>
          </a:xfrm>
        </p:spPr>
        <p:txBody>
          <a:bodyPr>
            <a:normAutofit fontScale="90000"/>
          </a:bodyPr>
          <a:lstStyle/>
          <a:p>
            <a:r>
              <a:rPr lang="en-US" altLang="en-US" sz="3600"/>
              <a:t>Input port queuing</a:t>
            </a:r>
            <a:endParaRPr lang="en-US" altLang="en-US"/>
          </a:p>
        </p:txBody>
      </p:sp>
      <p:sp>
        <p:nvSpPr>
          <p:cNvPr id="71685" name="Rectangle 3">
            <a:extLst>
              <a:ext uri="{FF2B5EF4-FFF2-40B4-BE49-F238E27FC236}">
                <a16:creationId xmlns:a16="http://schemas.microsoft.com/office/drawing/2014/main" id="{E46F0629-ADCB-4459-9DDC-1F5D751BB0EA}"/>
              </a:ext>
            </a:extLst>
          </p:cNvPr>
          <p:cNvSpPr>
            <a:spLocks noGrp="1" noChangeArrowheads="1"/>
          </p:cNvSpPr>
          <p:nvPr>
            <p:ph type="body" idx="1"/>
          </p:nvPr>
        </p:nvSpPr>
        <p:spPr>
          <a:xfrm>
            <a:off x="2255838" y="1127125"/>
            <a:ext cx="8101012" cy="2649538"/>
          </a:xfrm>
        </p:spPr>
        <p:txBody>
          <a:bodyPr/>
          <a:lstStyle/>
          <a:p>
            <a:r>
              <a:rPr lang="en-US" altLang="en-US" sz="2400"/>
              <a:t>fabric slower than input ports combined -&gt; queueing may occur at input queues </a:t>
            </a:r>
          </a:p>
          <a:p>
            <a:pPr lvl="1"/>
            <a:r>
              <a:rPr lang="en-US" altLang="en-US" i="1">
                <a:solidFill>
                  <a:srgbClr val="CC0000"/>
                </a:solidFill>
              </a:rPr>
              <a:t>queueing delay and loss due to input buffer overflow!</a:t>
            </a:r>
            <a:endParaRPr lang="en-US" altLang="en-US">
              <a:solidFill>
                <a:srgbClr val="CC0000"/>
              </a:solidFill>
            </a:endParaRPr>
          </a:p>
          <a:p>
            <a:r>
              <a:rPr lang="en-US" altLang="en-US" sz="2400">
                <a:solidFill>
                  <a:srgbClr val="CC0000"/>
                </a:solidFill>
              </a:rPr>
              <a:t>Head-of-the-Line (HOL) blocking:</a:t>
            </a:r>
            <a:r>
              <a:rPr lang="en-US" altLang="en-US" sz="2400"/>
              <a:t> queued datagram at front of queue prevents others in queue from moving forward</a:t>
            </a:r>
          </a:p>
        </p:txBody>
      </p:sp>
      <p:grpSp>
        <p:nvGrpSpPr>
          <p:cNvPr id="71686" name="Group 7">
            <a:extLst>
              <a:ext uri="{FF2B5EF4-FFF2-40B4-BE49-F238E27FC236}">
                <a16:creationId xmlns:a16="http://schemas.microsoft.com/office/drawing/2014/main" id="{69545DB9-7582-4EF3-9315-2DA2A47FD0A2}"/>
              </a:ext>
            </a:extLst>
          </p:cNvPr>
          <p:cNvGrpSpPr>
            <a:grpSpLocks/>
          </p:cNvGrpSpPr>
          <p:nvPr/>
        </p:nvGrpSpPr>
        <p:grpSpPr bwMode="auto">
          <a:xfrm>
            <a:off x="2913063" y="3194050"/>
            <a:ext cx="3027362" cy="1809750"/>
            <a:chOff x="523" y="976"/>
            <a:chExt cx="2099" cy="1356"/>
          </a:xfrm>
        </p:grpSpPr>
        <p:sp>
          <p:nvSpPr>
            <p:cNvPr id="71731" name="Rectangle 8">
              <a:extLst>
                <a:ext uri="{FF2B5EF4-FFF2-40B4-BE49-F238E27FC236}">
                  <a16:creationId xmlns:a16="http://schemas.microsoft.com/office/drawing/2014/main" id="{16CE89D6-E5D7-46BE-98F1-3BDFA038EA59}"/>
                </a:ext>
              </a:extLst>
            </p:cNvPr>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71732" name="Group 9">
              <a:extLst>
                <a:ext uri="{FF2B5EF4-FFF2-40B4-BE49-F238E27FC236}">
                  <a16:creationId xmlns:a16="http://schemas.microsoft.com/office/drawing/2014/main" id="{A993063B-E0CC-46BB-8DC9-FF25EDBA3D23}"/>
                </a:ext>
              </a:extLst>
            </p:cNvPr>
            <p:cNvGrpSpPr>
              <a:grpSpLocks/>
            </p:cNvGrpSpPr>
            <p:nvPr/>
          </p:nvGrpSpPr>
          <p:grpSpPr bwMode="auto">
            <a:xfrm>
              <a:off x="804" y="997"/>
              <a:ext cx="249" cy="1295"/>
              <a:chOff x="748" y="997"/>
              <a:chExt cx="249" cy="1295"/>
            </a:xfrm>
          </p:grpSpPr>
          <p:sp>
            <p:nvSpPr>
              <p:cNvPr id="71751" name="Rectangle 10">
                <a:extLst>
                  <a:ext uri="{FF2B5EF4-FFF2-40B4-BE49-F238E27FC236}">
                    <a16:creationId xmlns:a16="http://schemas.microsoft.com/office/drawing/2014/main" id="{BDD2F15C-C870-475E-9EF5-5A3C44F82993}"/>
                  </a:ext>
                </a:extLst>
              </p:cNvPr>
              <p:cNvSpPr>
                <a:spLocks noChangeArrowheads="1"/>
              </p:cNvSpPr>
              <p:nvPr/>
            </p:nvSpPr>
            <p:spPr bwMode="auto">
              <a:xfrm>
                <a:off x="759" y="997"/>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1752" name="Rectangle 11">
                <a:extLst>
                  <a:ext uri="{FF2B5EF4-FFF2-40B4-BE49-F238E27FC236}">
                    <a16:creationId xmlns:a16="http://schemas.microsoft.com/office/drawing/2014/main" id="{DBCB2B7C-8856-4F6D-80BD-94B9CFA333B8}"/>
                  </a:ext>
                </a:extLst>
              </p:cNvPr>
              <p:cNvSpPr>
                <a:spLocks noChangeArrowheads="1"/>
              </p:cNvSpPr>
              <p:nvPr/>
            </p:nvSpPr>
            <p:spPr bwMode="auto">
              <a:xfrm>
                <a:off x="750" y="1472"/>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1753" name="Rectangle 12">
                <a:extLst>
                  <a:ext uri="{FF2B5EF4-FFF2-40B4-BE49-F238E27FC236}">
                    <a16:creationId xmlns:a16="http://schemas.microsoft.com/office/drawing/2014/main" id="{76F05B54-D528-46DD-855E-CCD6978A0810}"/>
                  </a:ext>
                </a:extLst>
              </p:cNvPr>
              <p:cNvSpPr>
                <a:spLocks noChangeArrowheads="1"/>
              </p:cNvSpPr>
              <p:nvPr/>
            </p:nvSpPr>
            <p:spPr bwMode="auto">
              <a:xfrm>
                <a:off x="748" y="1938"/>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71733" name="Group 13">
              <a:extLst>
                <a:ext uri="{FF2B5EF4-FFF2-40B4-BE49-F238E27FC236}">
                  <a16:creationId xmlns:a16="http://schemas.microsoft.com/office/drawing/2014/main" id="{319E9F14-2BC0-4A2B-8D33-2D84D8062A24}"/>
                </a:ext>
              </a:extLst>
            </p:cNvPr>
            <p:cNvGrpSpPr>
              <a:grpSpLocks/>
            </p:cNvGrpSpPr>
            <p:nvPr/>
          </p:nvGrpSpPr>
          <p:grpSpPr bwMode="auto">
            <a:xfrm>
              <a:off x="2109" y="1002"/>
              <a:ext cx="249" cy="1295"/>
              <a:chOff x="748" y="997"/>
              <a:chExt cx="249" cy="1295"/>
            </a:xfrm>
          </p:grpSpPr>
          <p:sp>
            <p:nvSpPr>
              <p:cNvPr id="71748" name="Rectangle 14">
                <a:extLst>
                  <a:ext uri="{FF2B5EF4-FFF2-40B4-BE49-F238E27FC236}">
                    <a16:creationId xmlns:a16="http://schemas.microsoft.com/office/drawing/2014/main" id="{26365620-E52B-4AD0-8A8B-5CA858408DBC}"/>
                  </a:ext>
                </a:extLst>
              </p:cNvPr>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1749" name="Rectangle 15">
                <a:extLst>
                  <a:ext uri="{FF2B5EF4-FFF2-40B4-BE49-F238E27FC236}">
                    <a16:creationId xmlns:a16="http://schemas.microsoft.com/office/drawing/2014/main" id="{2C98BEBF-26F3-4ADB-8ECB-1D7E1B6B8B86}"/>
                  </a:ext>
                </a:extLst>
              </p:cNvPr>
              <p:cNvSpPr>
                <a:spLocks noChangeArrowheads="1"/>
              </p:cNvSpPr>
              <p:nvPr/>
            </p:nvSpPr>
            <p:spPr bwMode="auto">
              <a:xfrm>
                <a:off x="750" y="1472"/>
                <a:ext cx="238" cy="352"/>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1750" name="Rectangle 16">
                <a:extLst>
                  <a:ext uri="{FF2B5EF4-FFF2-40B4-BE49-F238E27FC236}">
                    <a16:creationId xmlns:a16="http://schemas.microsoft.com/office/drawing/2014/main" id="{2F2AF731-87DF-4400-AF30-5B12A3EBA172}"/>
                  </a:ext>
                </a:extLst>
              </p:cNvPr>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71734" name="Line 17">
              <a:extLst>
                <a:ext uri="{FF2B5EF4-FFF2-40B4-BE49-F238E27FC236}">
                  <a16:creationId xmlns:a16="http://schemas.microsoft.com/office/drawing/2014/main" id="{9986C185-2344-4A67-871F-6871595FA5B8}"/>
                </a:ext>
              </a:extLst>
            </p:cNvPr>
            <p:cNvSpPr>
              <a:spLocks noChangeShapeType="1"/>
            </p:cNvSpPr>
            <p:nvPr/>
          </p:nvSpPr>
          <p:spPr bwMode="auto">
            <a:xfrm>
              <a:off x="1946" y="1181"/>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1735" name="Line 18">
              <a:extLst>
                <a:ext uri="{FF2B5EF4-FFF2-40B4-BE49-F238E27FC236}">
                  <a16:creationId xmlns:a16="http://schemas.microsoft.com/office/drawing/2014/main" id="{94F8BD3F-5F83-4B33-A475-B5FAAB6E0CAC}"/>
                </a:ext>
              </a:extLst>
            </p:cNvPr>
            <p:cNvSpPr>
              <a:spLocks noChangeShapeType="1"/>
            </p:cNvSpPr>
            <p:nvPr/>
          </p:nvSpPr>
          <p:spPr bwMode="auto">
            <a:xfrm>
              <a:off x="1940" y="1644"/>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1736" name="Line 19">
              <a:extLst>
                <a:ext uri="{FF2B5EF4-FFF2-40B4-BE49-F238E27FC236}">
                  <a16:creationId xmlns:a16="http://schemas.microsoft.com/office/drawing/2014/main" id="{6D5DF926-CE91-4871-9034-F678BFF22506}"/>
                </a:ext>
              </a:extLst>
            </p:cNvPr>
            <p:cNvSpPr>
              <a:spLocks noChangeShapeType="1"/>
            </p:cNvSpPr>
            <p:nvPr/>
          </p:nvSpPr>
          <p:spPr bwMode="auto">
            <a:xfrm>
              <a:off x="1940" y="2119"/>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1737" name="Line 20">
              <a:extLst>
                <a:ext uri="{FF2B5EF4-FFF2-40B4-BE49-F238E27FC236}">
                  <a16:creationId xmlns:a16="http://schemas.microsoft.com/office/drawing/2014/main" id="{BAD0827C-145F-4994-946A-9133736B1D13}"/>
                </a:ext>
              </a:extLst>
            </p:cNvPr>
            <p:cNvSpPr>
              <a:spLocks noChangeShapeType="1"/>
            </p:cNvSpPr>
            <p:nvPr/>
          </p:nvSpPr>
          <p:spPr bwMode="auto">
            <a:xfrm>
              <a:off x="1044" y="1164"/>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1738" name="Line 21">
              <a:extLst>
                <a:ext uri="{FF2B5EF4-FFF2-40B4-BE49-F238E27FC236}">
                  <a16:creationId xmlns:a16="http://schemas.microsoft.com/office/drawing/2014/main" id="{82145DB2-30A3-4D90-9CE4-308E793AA94C}"/>
                </a:ext>
              </a:extLst>
            </p:cNvPr>
            <p:cNvSpPr>
              <a:spLocks noChangeShapeType="1"/>
            </p:cNvSpPr>
            <p:nvPr/>
          </p:nvSpPr>
          <p:spPr bwMode="auto">
            <a:xfrm>
              <a:off x="1038" y="162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1739" name="Line 22">
              <a:extLst>
                <a:ext uri="{FF2B5EF4-FFF2-40B4-BE49-F238E27FC236}">
                  <a16:creationId xmlns:a16="http://schemas.microsoft.com/office/drawing/2014/main" id="{64D04F71-3CCC-4AE4-8A96-6D97857A797E}"/>
                </a:ext>
              </a:extLst>
            </p:cNvPr>
            <p:cNvSpPr>
              <a:spLocks noChangeShapeType="1"/>
            </p:cNvSpPr>
            <p:nvPr/>
          </p:nvSpPr>
          <p:spPr bwMode="auto">
            <a:xfrm>
              <a:off x="1038" y="2102"/>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nvGrpSpPr>
            <p:cNvPr id="71740" name="Group 23">
              <a:extLst>
                <a:ext uri="{FF2B5EF4-FFF2-40B4-BE49-F238E27FC236}">
                  <a16:creationId xmlns:a16="http://schemas.microsoft.com/office/drawing/2014/main" id="{752BBAE5-C7DE-4E12-B054-EB74E1DABA50}"/>
                </a:ext>
              </a:extLst>
            </p:cNvPr>
            <p:cNvGrpSpPr>
              <a:grpSpLocks/>
            </p:cNvGrpSpPr>
            <p:nvPr/>
          </p:nvGrpSpPr>
          <p:grpSpPr bwMode="auto">
            <a:xfrm>
              <a:off x="523" y="1169"/>
              <a:ext cx="288" cy="939"/>
              <a:chOff x="-60" y="1148"/>
              <a:chExt cx="168" cy="939"/>
            </a:xfrm>
          </p:grpSpPr>
          <p:sp>
            <p:nvSpPr>
              <p:cNvPr id="71745" name="Line 24">
                <a:extLst>
                  <a:ext uri="{FF2B5EF4-FFF2-40B4-BE49-F238E27FC236}">
                    <a16:creationId xmlns:a16="http://schemas.microsoft.com/office/drawing/2014/main" id="{89AEE5A1-E435-478D-B0D6-D1772C553A9E}"/>
                  </a:ext>
                </a:extLst>
              </p:cNvPr>
              <p:cNvSpPr>
                <a:spLocks noChangeShapeType="1"/>
              </p:cNvSpPr>
              <p:nvPr/>
            </p:nvSpPr>
            <p:spPr bwMode="auto">
              <a:xfrm>
                <a:off x="-54" y="1148"/>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1746" name="Line 25">
                <a:extLst>
                  <a:ext uri="{FF2B5EF4-FFF2-40B4-BE49-F238E27FC236}">
                    <a16:creationId xmlns:a16="http://schemas.microsoft.com/office/drawing/2014/main" id="{ACA1C449-0616-4E30-B8B8-09CC55FA3BA3}"/>
                  </a:ext>
                </a:extLst>
              </p:cNvPr>
              <p:cNvSpPr>
                <a:spLocks noChangeShapeType="1"/>
              </p:cNvSpPr>
              <p:nvPr/>
            </p:nvSpPr>
            <p:spPr bwMode="auto">
              <a:xfrm>
                <a:off x="-60" y="161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1747" name="Line 26">
                <a:extLst>
                  <a:ext uri="{FF2B5EF4-FFF2-40B4-BE49-F238E27FC236}">
                    <a16:creationId xmlns:a16="http://schemas.microsoft.com/office/drawing/2014/main" id="{88CFF7AA-B4D0-4F9F-A266-0E9F27833A0E}"/>
                  </a:ext>
                </a:extLst>
              </p:cNvPr>
              <p:cNvSpPr>
                <a:spLocks noChangeShapeType="1"/>
              </p:cNvSpPr>
              <p:nvPr/>
            </p:nvSpPr>
            <p:spPr bwMode="auto">
              <a:xfrm>
                <a:off x="-60" y="2087"/>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grpSp>
          <p:nvGrpSpPr>
            <p:cNvPr id="71741" name="Group 27">
              <a:extLst>
                <a:ext uri="{FF2B5EF4-FFF2-40B4-BE49-F238E27FC236}">
                  <a16:creationId xmlns:a16="http://schemas.microsoft.com/office/drawing/2014/main" id="{F5C3268C-7C5E-4F24-AF5E-781E101381EC}"/>
                </a:ext>
              </a:extLst>
            </p:cNvPr>
            <p:cNvGrpSpPr>
              <a:grpSpLocks/>
            </p:cNvGrpSpPr>
            <p:nvPr/>
          </p:nvGrpSpPr>
          <p:grpSpPr bwMode="auto">
            <a:xfrm>
              <a:off x="2334" y="1173"/>
              <a:ext cx="288" cy="939"/>
              <a:chOff x="-60" y="1148"/>
              <a:chExt cx="168" cy="939"/>
            </a:xfrm>
          </p:grpSpPr>
          <p:sp>
            <p:nvSpPr>
              <p:cNvPr id="71742" name="Line 28">
                <a:extLst>
                  <a:ext uri="{FF2B5EF4-FFF2-40B4-BE49-F238E27FC236}">
                    <a16:creationId xmlns:a16="http://schemas.microsoft.com/office/drawing/2014/main" id="{58EEE032-967E-4586-96F3-992866CD72B3}"/>
                  </a:ext>
                </a:extLst>
              </p:cNvPr>
              <p:cNvSpPr>
                <a:spLocks noChangeShapeType="1"/>
              </p:cNvSpPr>
              <p:nvPr/>
            </p:nvSpPr>
            <p:spPr bwMode="auto">
              <a:xfrm>
                <a:off x="-54" y="1148"/>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71743" name="Line 29">
                <a:extLst>
                  <a:ext uri="{FF2B5EF4-FFF2-40B4-BE49-F238E27FC236}">
                    <a16:creationId xmlns:a16="http://schemas.microsoft.com/office/drawing/2014/main" id="{B3EA426B-6D32-4FCE-9B14-3102FD15690F}"/>
                  </a:ext>
                </a:extLst>
              </p:cNvPr>
              <p:cNvSpPr>
                <a:spLocks noChangeShapeType="1"/>
              </p:cNvSpPr>
              <p:nvPr/>
            </p:nvSpPr>
            <p:spPr bwMode="auto">
              <a:xfrm>
                <a:off x="-60" y="1615"/>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71744" name="Line 30">
                <a:extLst>
                  <a:ext uri="{FF2B5EF4-FFF2-40B4-BE49-F238E27FC236}">
                    <a16:creationId xmlns:a16="http://schemas.microsoft.com/office/drawing/2014/main" id="{C2977940-37FA-45BE-A3F8-C9DE2B2DAE9D}"/>
                  </a:ext>
                </a:extLst>
              </p:cNvPr>
              <p:cNvSpPr>
                <a:spLocks noChangeShapeType="1"/>
              </p:cNvSpPr>
              <p:nvPr/>
            </p:nvSpPr>
            <p:spPr bwMode="auto">
              <a:xfrm>
                <a:off x="-60" y="2087"/>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sp>
        <p:nvSpPr>
          <p:cNvPr id="71687" name="Rectangle 55">
            <a:extLst>
              <a:ext uri="{FF2B5EF4-FFF2-40B4-BE49-F238E27FC236}">
                <a16:creationId xmlns:a16="http://schemas.microsoft.com/office/drawing/2014/main" id="{4E825ED2-0E20-4EE6-9D34-913287596814}"/>
              </a:ext>
            </a:extLst>
          </p:cNvPr>
          <p:cNvSpPr>
            <a:spLocks noChangeArrowheads="1"/>
          </p:cNvSpPr>
          <p:nvPr/>
        </p:nvSpPr>
        <p:spPr bwMode="auto">
          <a:xfrm>
            <a:off x="3365501" y="3190876"/>
            <a:ext cx="252413" cy="130175"/>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1688" name="Rectangle 56">
            <a:extLst>
              <a:ext uri="{FF2B5EF4-FFF2-40B4-BE49-F238E27FC236}">
                <a16:creationId xmlns:a16="http://schemas.microsoft.com/office/drawing/2014/main" id="{9A633A64-16F0-41A9-AB38-65007494610C}"/>
              </a:ext>
            </a:extLst>
          </p:cNvPr>
          <p:cNvSpPr>
            <a:spLocks noChangeArrowheads="1"/>
          </p:cNvSpPr>
          <p:nvPr/>
        </p:nvSpPr>
        <p:spPr bwMode="auto">
          <a:xfrm>
            <a:off x="3351213" y="3922713"/>
            <a:ext cx="252412" cy="131762"/>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1689" name="Rectangle 57">
            <a:extLst>
              <a:ext uri="{FF2B5EF4-FFF2-40B4-BE49-F238E27FC236}">
                <a16:creationId xmlns:a16="http://schemas.microsoft.com/office/drawing/2014/main" id="{0C0E9FAA-6A84-44AE-92F6-427376824701}"/>
              </a:ext>
            </a:extLst>
          </p:cNvPr>
          <p:cNvSpPr>
            <a:spLocks noChangeArrowheads="1"/>
          </p:cNvSpPr>
          <p:nvPr/>
        </p:nvSpPr>
        <p:spPr bwMode="auto">
          <a:xfrm>
            <a:off x="3349626" y="4557714"/>
            <a:ext cx="252413" cy="130175"/>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1690" name="Rectangle 58">
            <a:extLst>
              <a:ext uri="{FF2B5EF4-FFF2-40B4-BE49-F238E27FC236}">
                <a16:creationId xmlns:a16="http://schemas.microsoft.com/office/drawing/2014/main" id="{3FC77B61-FC97-45DC-8C15-6369039196C0}"/>
              </a:ext>
            </a:extLst>
          </p:cNvPr>
          <p:cNvSpPr>
            <a:spLocks noChangeArrowheads="1"/>
          </p:cNvSpPr>
          <p:nvPr/>
        </p:nvSpPr>
        <p:spPr bwMode="auto">
          <a:xfrm>
            <a:off x="3006726" y="3186113"/>
            <a:ext cx="252413" cy="131762"/>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1691" name="Rectangle 59">
            <a:extLst>
              <a:ext uri="{FF2B5EF4-FFF2-40B4-BE49-F238E27FC236}">
                <a16:creationId xmlns:a16="http://schemas.microsoft.com/office/drawing/2014/main" id="{238105B7-692D-4FAE-A4D7-89EB53EFA0D9}"/>
              </a:ext>
            </a:extLst>
          </p:cNvPr>
          <p:cNvSpPr>
            <a:spLocks noChangeArrowheads="1"/>
          </p:cNvSpPr>
          <p:nvPr/>
        </p:nvSpPr>
        <p:spPr bwMode="auto">
          <a:xfrm>
            <a:off x="3001963" y="4546601"/>
            <a:ext cx="252412" cy="131763"/>
          </a:xfrm>
          <a:prstGeom prst="rect">
            <a:avLst/>
          </a:prstGeom>
          <a:solidFill>
            <a:srgbClr val="00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1692" name="Line 60">
            <a:extLst>
              <a:ext uri="{FF2B5EF4-FFF2-40B4-BE49-F238E27FC236}">
                <a16:creationId xmlns:a16="http://schemas.microsoft.com/office/drawing/2014/main" id="{E032E0D7-0C89-47CA-A6FC-F34BA29FFB42}"/>
              </a:ext>
            </a:extLst>
          </p:cNvPr>
          <p:cNvSpPr>
            <a:spLocks noChangeShapeType="1"/>
          </p:cNvSpPr>
          <p:nvPr/>
        </p:nvSpPr>
        <p:spPr bwMode="auto">
          <a:xfrm>
            <a:off x="3657600" y="3246439"/>
            <a:ext cx="1479550" cy="1587"/>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71693" name="Freeform 61">
            <a:extLst>
              <a:ext uri="{FF2B5EF4-FFF2-40B4-BE49-F238E27FC236}">
                <a16:creationId xmlns:a16="http://schemas.microsoft.com/office/drawing/2014/main" id="{2414E840-A2EC-469C-8A5F-5EB426DB0597}"/>
              </a:ext>
            </a:extLst>
          </p:cNvPr>
          <p:cNvSpPr>
            <a:spLocks/>
          </p:cNvSpPr>
          <p:nvPr/>
        </p:nvSpPr>
        <p:spPr bwMode="auto">
          <a:xfrm>
            <a:off x="3702051" y="3644900"/>
            <a:ext cx="1395413" cy="979488"/>
          </a:xfrm>
          <a:custGeom>
            <a:avLst/>
            <a:gdLst>
              <a:gd name="T0" fmla="*/ 0 w 967"/>
              <a:gd name="T1" fmla="*/ 2147483647 h 735"/>
              <a:gd name="T2" fmla="*/ 2147483647 w 967"/>
              <a:gd name="T3" fmla="*/ 2147483647 h 735"/>
              <a:gd name="T4" fmla="*/ 2147483647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p>
        </p:txBody>
      </p:sp>
      <p:sp>
        <p:nvSpPr>
          <p:cNvPr id="71694" name="Text Box 62">
            <a:extLst>
              <a:ext uri="{FF2B5EF4-FFF2-40B4-BE49-F238E27FC236}">
                <a16:creationId xmlns:a16="http://schemas.microsoft.com/office/drawing/2014/main" id="{5CC5DC87-0196-4EE7-A150-54E2B696D4AE}"/>
              </a:ext>
            </a:extLst>
          </p:cNvPr>
          <p:cNvSpPr txBox="1">
            <a:spLocks noChangeArrowheads="1"/>
          </p:cNvSpPr>
          <p:nvPr/>
        </p:nvSpPr>
        <p:spPr bwMode="auto">
          <a:xfrm>
            <a:off x="2873375" y="5100639"/>
            <a:ext cx="33909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latin typeface="Gill Sans MT" panose="020B0502020104020203" pitchFamily="34" charset="0"/>
              </a:rPr>
              <a:t>output port contention:</a:t>
            </a:r>
          </a:p>
          <a:p>
            <a:pPr algn="ctr"/>
            <a:r>
              <a:rPr lang="en-US" altLang="en-US" sz="1800">
                <a:latin typeface="Gill Sans MT" panose="020B0502020104020203" pitchFamily="34" charset="0"/>
              </a:rPr>
              <a:t>only one red datagram can be transferred.</a:t>
            </a:r>
            <a:br>
              <a:rPr lang="en-US" altLang="en-US" sz="1800">
                <a:latin typeface="Gill Sans MT" panose="020B0502020104020203" pitchFamily="34" charset="0"/>
              </a:rPr>
            </a:br>
            <a:r>
              <a:rPr lang="en-US" altLang="en-US" sz="1800" i="1">
                <a:latin typeface="Gill Sans MT" panose="020B0502020104020203" pitchFamily="34" charset="0"/>
              </a:rPr>
              <a:t>lower red packet is blocked</a:t>
            </a:r>
          </a:p>
        </p:txBody>
      </p:sp>
      <p:sp>
        <p:nvSpPr>
          <p:cNvPr id="71695" name="Text Box 64">
            <a:extLst>
              <a:ext uri="{FF2B5EF4-FFF2-40B4-BE49-F238E27FC236}">
                <a16:creationId xmlns:a16="http://schemas.microsoft.com/office/drawing/2014/main" id="{C4183401-7F15-458A-B125-3E596D3CF5D8}"/>
              </a:ext>
            </a:extLst>
          </p:cNvPr>
          <p:cNvSpPr txBox="1">
            <a:spLocks noChangeArrowheads="1"/>
          </p:cNvSpPr>
          <p:nvPr/>
        </p:nvSpPr>
        <p:spPr bwMode="auto">
          <a:xfrm>
            <a:off x="4051301" y="3990976"/>
            <a:ext cx="7477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switch</a:t>
            </a:r>
          </a:p>
          <a:p>
            <a:r>
              <a:rPr lang="en-US" altLang="en-US" sz="1600"/>
              <a:t>fabric</a:t>
            </a:r>
          </a:p>
        </p:txBody>
      </p:sp>
      <p:sp>
        <p:nvSpPr>
          <p:cNvPr id="71696" name="Line 73">
            <a:extLst>
              <a:ext uri="{FF2B5EF4-FFF2-40B4-BE49-F238E27FC236}">
                <a16:creationId xmlns:a16="http://schemas.microsoft.com/office/drawing/2014/main" id="{0898CF11-9CEE-45EC-AD6E-0BDC29EC1D50}"/>
              </a:ext>
            </a:extLst>
          </p:cNvPr>
          <p:cNvSpPr>
            <a:spLocks noChangeShapeType="1"/>
          </p:cNvSpPr>
          <p:nvPr/>
        </p:nvSpPr>
        <p:spPr bwMode="auto">
          <a:xfrm>
            <a:off x="3648076" y="3990975"/>
            <a:ext cx="1458913" cy="19050"/>
          </a:xfrm>
          <a:prstGeom prst="line">
            <a:avLst/>
          </a:prstGeom>
          <a:noFill/>
          <a:ln w="28575">
            <a:solidFill>
              <a:srgbClr val="000099"/>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nvGrpSpPr>
          <p:cNvPr id="7" name="Group 79">
            <a:extLst>
              <a:ext uri="{FF2B5EF4-FFF2-40B4-BE49-F238E27FC236}">
                <a16:creationId xmlns:a16="http://schemas.microsoft.com/office/drawing/2014/main" id="{67D68CCA-256A-43DD-9B93-7FB865622A54}"/>
              </a:ext>
            </a:extLst>
          </p:cNvPr>
          <p:cNvGrpSpPr>
            <a:grpSpLocks/>
          </p:cNvGrpSpPr>
          <p:nvPr/>
        </p:nvGrpSpPr>
        <p:grpSpPr bwMode="auto">
          <a:xfrm>
            <a:off x="6403976" y="3214688"/>
            <a:ext cx="3027363" cy="3086100"/>
            <a:chOff x="3074" y="2025"/>
            <a:chExt cx="1907" cy="1944"/>
          </a:xfrm>
        </p:grpSpPr>
        <p:grpSp>
          <p:nvGrpSpPr>
            <p:cNvPr id="71698" name="Group 31">
              <a:extLst>
                <a:ext uri="{FF2B5EF4-FFF2-40B4-BE49-F238E27FC236}">
                  <a16:creationId xmlns:a16="http://schemas.microsoft.com/office/drawing/2014/main" id="{CECACA19-4716-48ED-8B99-FA9FCE9801EC}"/>
                </a:ext>
              </a:extLst>
            </p:cNvPr>
            <p:cNvGrpSpPr>
              <a:grpSpLocks/>
            </p:cNvGrpSpPr>
            <p:nvPr/>
          </p:nvGrpSpPr>
          <p:grpSpPr bwMode="auto">
            <a:xfrm>
              <a:off x="3074" y="2047"/>
              <a:ext cx="1907" cy="1140"/>
              <a:chOff x="523" y="976"/>
              <a:chExt cx="2099" cy="1356"/>
            </a:xfrm>
          </p:grpSpPr>
          <p:sp>
            <p:nvSpPr>
              <p:cNvPr id="71708" name="Rectangle 32">
                <a:extLst>
                  <a:ext uri="{FF2B5EF4-FFF2-40B4-BE49-F238E27FC236}">
                    <a16:creationId xmlns:a16="http://schemas.microsoft.com/office/drawing/2014/main" id="{BFA18825-6922-44E7-B453-84420906495D}"/>
                  </a:ext>
                </a:extLst>
              </p:cNvPr>
              <p:cNvSpPr>
                <a:spLocks noChangeArrowheads="1"/>
              </p:cNvSpPr>
              <p:nvPr/>
            </p:nvSpPr>
            <p:spPr bwMode="auto">
              <a:xfrm>
                <a:off x="1208" y="976"/>
                <a:ext cx="745" cy="13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71709" name="Group 33">
                <a:extLst>
                  <a:ext uri="{FF2B5EF4-FFF2-40B4-BE49-F238E27FC236}">
                    <a16:creationId xmlns:a16="http://schemas.microsoft.com/office/drawing/2014/main" id="{802BC65D-9F40-479A-8DAB-D6732240D8D4}"/>
                  </a:ext>
                </a:extLst>
              </p:cNvPr>
              <p:cNvGrpSpPr>
                <a:grpSpLocks/>
              </p:cNvGrpSpPr>
              <p:nvPr/>
            </p:nvGrpSpPr>
            <p:grpSpPr bwMode="auto">
              <a:xfrm>
                <a:off x="804" y="997"/>
                <a:ext cx="249" cy="1295"/>
                <a:chOff x="748" y="997"/>
                <a:chExt cx="249" cy="1295"/>
              </a:xfrm>
            </p:grpSpPr>
            <p:sp>
              <p:nvSpPr>
                <p:cNvPr id="71728" name="Rectangle 34">
                  <a:extLst>
                    <a:ext uri="{FF2B5EF4-FFF2-40B4-BE49-F238E27FC236}">
                      <a16:creationId xmlns:a16="http://schemas.microsoft.com/office/drawing/2014/main" id="{6656AEE9-02F4-4832-8ED1-F24AC3953B5D}"/>
                    </a:ext>
                  </a:extLst>
                </p:cNvPr>
                <p:cNvSpPr>
                  <a:spLocks noChangeArrowheads="1"/>
                </p:cNvSpPr>
                <p:nvPr/>
              </p:nvSpPr>
              <p:spPr bwMode="auto">
                <a:xfrm>
                  <a:off x="759" y="997"/>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1729" name="Rectangle 35">
                  <a:extLst>
                    <a:ext uri="{FF2B5EF4-FFF2-40B4-BE49-F238E27FC236}">
                      <a16:creationId xmlns:a16="http://schemas.microsoft.com/office/drawing/2014/main" id="{E07405A1-A10C-4A74-9BA9-4B1D2333A118}"/>
                    </a:ext>
                  </a:extLst>
                </p:cNvPr>
                <p:cNvSpPr>
                  <a:spLocks noChangeArrowheads="1"/>
                </p:cNvSpPr>
                <p:nvPr/>
              </p:nvSpPr>
              <p:spPr bwMode="auto">
                <a:xfrm>
                  <a:off x="750" y="1472"/>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1730" name="Rectangle 36">
                  <a:extLst>
                    <a:ext uri="{FF2B5EF4-FFF2-40B4-BE49-F238E27FC236}">
                      <a16:creationId xmlns:a16="http://schemas.microsoft.com/office/drawing/2014/main" id="{32710FD4-1CEB-4EAE-9069-313AA8F99CF6}"/>
                    </a:ext>
                  </a:extLst>
                </p:cNvPr>
                <p:cNvSpPr>
                  <a:spLocks noChangeArrowheads="1"/>
                </p:cNvSpPr>
                <p:nvPr/>
              </p:nvSpPr>
              <p:spPr bwMode="auto">
                <a:xfrm>
                  <a:off x="748" y="1938"/>
                  <a:ext cx="240" cy="352"/>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71710" name="Group 37">
                <a:extLst>
                  <a:ext uri="{FF2B5EF4-FFF2-40B4-BE49-F238E27FC236}">
                    <a16:creationId xmlns:a16="http://schemas.microsoft.com/office/drawing/2014/main" id="{FB6B7803-62F2-4085-BFE2-66B61CF896E4}"/>
                  </a:ext>
                </a:extLst>
              </p:cNvPr>
              <p:cNvGrpSpPr>
                <a:grpSpLocks/>
              </p:cNvGrpSpPr>
              <p:nvPr/>
            </p:nvGrpSpPr>
            <p:grpSpPr bwMode="auto">
              <a:xfrm>
                <a:off x="2109" y="1002"/>
                <a:ext cx="249" cy="1295"/>
                <a:chOff x="748" y="997"/>
                <a:chExt cx="249" cy="1295"/>
              </a:xfrm>
            </p:grpSpPr>
            <p:sp>
              <p:nvSpPr>
                <p:cNvPr id="71725" name="Rectangle 38">
                  <a:extLst>
                    <a:ext uri="{FF2B5EF4-FFF2-40B4-BE49-F238E27FC236}">
                      <a16:creationId xmlns:a16="http://schemas.microsoft.com/office/drawing/2014/main" id="{B203D8B0-D52A-4554-AC67-8759EC55A1DE}"/>
                    </a:ext>
                  </a:extLst>
                </p:cNvPr>
                <p:cNvSpPr>
                  <a:spLocks noChangeArrowheads="1"/>
                </p:cNvSpPr>
                <p:nvPr/>
              </p:nvSpPr>
              <p:spPr bwMode="auto">
                <a:xfrm>
                  <a:off x="759" y="997"/>
                  <a:ext cx="238" cy="352"/>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1726" name="Rectangle 39">
                  <a:extLst>
                    <a:ext uri="{FF2B5EF4-FFF2-40B4-BE49-F238E27FC236}">
                      <a16:creationId xmlns:a16="http://schemas.microsoft.com/office/drawing/2014/main" id="{9D43178C-F283-4E81-9E25-5FF5CBFF27BA}"/>
                    </a:ext>
                  </a:extLst>
                </p:cNvPr>
                <p:cNvSpPr>
                  <a:spLocks noChangeArrowheads="1"/>
                </p:cNvSpPr>
                <p:nvPr/>
              </p:nvSpPr>
              <p:spPr bwMode="auto">
                <a:xfrm>
                  <a:off x="750" y="1472"/>
                  <a:ext cx="238" cy="352"/>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800"/>
                </a:p>
              </p:txBody>
            </p:sp>
            <p:sp>
              <p:nvSpPr>
                <p:cNvPr id="71727" name="Rectangle 40">
                  <a:extLst>
                    <a:ext uri="{FF2B5EF4-FFF2-40B4-BE49-F238E27FC236}">
                      <a16:creationId xmlns:a16="http://schemas.microsoft.com/office/drawing/2014/main" id="{AE204FB4-A362-476C-BD4C-4DF1D9E33D3A}"/>
                    </a:ext>
                  </a:extLst>
                </p:cNvPr>
                <p:cNvSpPr>
                  <a:spLocks noChangeArrowheads="1"/>
                </p:cNvSpPr>
                <p:nvPr/>
              </p:nvSpPr>
              <p:spPr bwMode="auto">
                <a:xfrm>
                  <a:off x="748" y="1940"/>
                  <a:ext cx="238" cy="352"/>
                </a:xfrm>
                <a:prstGeom prst="rect">
                  <a:avLst/>
                </a:prstGeom>
                <a:solidFill>
                  <a:schemeClr val="bg1"/>
                </a:solidFill>
                <a:ln w="19050">
                  <a:solidFill>
                    <a:srgbClr val="008000"/>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71711" name="Line 41">
                <a:extLst>
                  <a:ext uri="{FF2B5EF4-FFF2-40B4-BE49-F238E27FC236}">
                    <a16:creationId xmlns:a16="http://schemas.microsoft.com/office/drawing/2014/main" id="{9B1ABA15-6C5C-4D25-91E4-5C006D1088EB}"/>
                  </a:ext>
                </a:extLst>
              </p:cNvPr>
              <p:cNvSpPr>
                <a:spLocks noChangeShapeType="1"/>
              </p:cNvSpPr>
              <p:nvPr/>
            </p:nvSpPr>
            <p:spPr bwMode="auto">
              <a:xfrm>
                <a:off x="1946" y="1181"/>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1712" name="Line 42">
                <a:extLst>
                  <a:ext uri="{FF2B5EF4-FFF2-40B4-BE49-F238E27FC236}">
                    <a16:creationId xmlns:a16="http://schemas.microsoft.com/office/drawing/2014/main" id="{4257F99A-C7F3-4692-ADB4-DD22E746D05F}"/>
                  </a:ext>
                </a:extLst>
              </p:cNvPr>
              <p:cNvSpPr>
                <a:spLocks noChangeShapeType="1"/>
              </p:cNvSpPr>
              <p:nvPr/>
            </p:nvSpPr>
            <p:spPr bwMode="auto">
              <a:xfrm>
                <a:off x="1940" y="1644"/>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1713" name="Line 43">
                <a:extLst>
                  <a:ext uri="{FF2B5EF4-FFF2-40B4-BE49-F238E27FC236}">
                    <a16:creationId xmlns:a16="http://schemas.microsoft.com/office/drawing/2014/main" id="{15669A36-63D5-49AF-B842-2E3B9A872423}"/>
                  </a:ext>
                </a:extLst>
              </p:cNvPr>
              <p:cNvSpPr>
                <a:spLocks noChangeShapeType="1"/>
              </p:cNvSpPr>
              <p:nvPr/>
            </p:nvSpPr>
            <p:spPr bwMode="auto">
              <a:xfrm>
                <a:off x="1940" y="2119"/>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1714" name="Line 44">
                <a:extLst>
                  <a:ext uri="{FF2B5EF4-FFF2-40B4-BE49-F238E27FC236}">
                    <a16:creationId xmlns:a16="http://schemas.microsoft.com/office/drawing/2014/main" id="{C0EDFFD6-9113-4FE4-B27A-31E489CA1125}"/>
                  </a:ext>
                </a:extLst>
              </p:cNvPr>
              <p:cNvSpPr>
                <a:spLocks noChangeShapeType="1"/>
              </p:cNvSpPr>
              <p:nvPr/>
            </p:nvSpPr>
            <p:spPr bwMode="auto">
              <a:xfrm>
                <a:off x="1044" y="1164"/>
                <a:ext cx="1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1715" name="Line 45">
                <a:extLst>
                  <a:ext uri="{FF2B5EF4-FFF2-40B4-BE49-F238E27FC236}">
                    <a16:creationId xmlns:a16="http://schemas.microsoft.com/office/drawing/2014/main" id="{90746A5E-61DE-4B93-964E-2FF3C45EB229}"/>
                  </a:ext>
                </a:extLst>
              </p:cNvPr>
              <p:cNvSpPr>
                <a:spLocks noChangeShapeType="1"/>
              </p:cNvSpPr>
              <p:nvPr/>
            </p:nvSpPr>
            <p:spPr bwMode="auto">
              <a:xfrm>
                <a:off x="1038" y="1629"/>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1716" name="Line 46">
                <a:extLst>
                  <a:ext uri="{FF2B5EF4-FFF2-40B4-BE49-F238E27FC236}">
                    <a16:creationId xmlns:a16="http://schemas.microsoft.com/office/drawing/2014/main" id="{1EF30710-5D4B-41DA-8978-CFCAE1CAB66E}"/>
                  </a:ext>
                </a:extLst>
              </p:cNvPr>
              <p:cNvSpPr>
                <a:spLocks noChangeShapeType="1"/>
              </p:cNvSpPr>
              <p:nvPr/>
            </p:nvSpPr>
            <p:spPr bwMode="auto">
              <a:xfrm>
                <a:off x="1038" y="2102"/>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nvGrpSpPr>
              <p:cNvPr id="71717" name="Group 47">
                <a:extLst>
                  <a:ext uri="{FF2B5EF4-FFF2-40B4-BE49-F238E27FC236}">
                    <a16:creationId xmlns:a16="http://schemas.microsoft.com/office/drawing/2014/main" id="{1F855699-15AD-4143-8B74-6AD317EDF6A0}"/>
                  </a:ext>
                </a:extLst>
              </p:cNvPr>
              <p:cNvGrpSpPr>
                <a:grpSpLocks/>
              </p:cNvGrpSpPr>
              <p:nvPr/>
            </p:nvGrpSpPr>
            <p:grpSpPr bwMode="auto">
              <a:xfrm>
                <a:off x="523" y="1169"/>
                <a:ext cx="288" cy="939"/>
                <a:chOff x="-60" y="1148"/>
                <a:chExt cx="168" cy="939"/>
              </a:xfrm>
            </p:grpSpPr>
            <p:sp>
              <p:nvSpPr>
                <p:cNvPr id="71722" name="Line 48">
                  <a:extLst>
                    <a:ext uri="{FF2B5EF4-FFF2-40B4-BE49-F238E27FC236}">
                      <a16:creationId xmlns:a16="http://schemas.microsoft.com/office/drawing/2014/main" id="{F8DA14A7-9880-4B64-8247-35A687D3C6BD}"/>
                    </a:ext>
                  </a:extLst>
                </p:cNvPr>
                <p:cNvSpPr>
                  <a:spLocks noChangeShapeType="1"/>
                </p:cNvSpPr>
                <p:nvPr/>
              </p:nvSpPr>
              <p:spPr bwMode="auto">
                <a:xfrm>
                  <a:off x="-54" y="1148"/>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1723" name="Line 49">
                  <a:extLst>
                    <a:ext uri="{FF2B5EF4-FFF2-40B4-BE49-F238E27FC236}">
                      <a16:creationId xmlns:a16="http://schemas.microsoft.com/office/drawing/2014/main" id="{9ED4FDC8-20DC-41B9-BC5C-47F1EE6C1F6B}"/>
                    </a:ext>
                  </a:extLst>
                </p:cNvPr>
                <p:cNvSpPr>
                  <a:spLocks noChangeShapeType="1"/>
                </p:cNvSpPr>
                <p:nvPr/>
              </p:nvSpPr>
              <p:spPr bwMode="auto">
                <a:xfrm>
                  <a:off x="-60" y="1613"/>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71724" name="Line 50">
                  <a:extLst>
                    <a:ext uri="{FF2B5EF4-FFF2-40B4-BE49-F238E27FC236}">
                      <a16:creationId xmlns:a16="http://schemas.microsoft.com/office/drawing/2014/main" id="{D760B2CE-34C6-4BFB-8751-6FD97AA2CBDB}"/>
                    </a:ext>
                  </a:extLst>
                </p:cNvPr>
                <p:cNvSpPr>
                  <a:spLocks noChangeShapeType="1"/>
                </p:cNvSpPr>
                <p:nvPr/>
              </p:nvSpPr>
              <p:spPr bwMode="auto">
                <a:xfrm>
                  <a:off x="-60" y="2087"/>
                  <a:ext cx="1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grpSp>
            <p:nvGrpSpPr>
              <p:cNvPr id="71718" name="Group 51">
                <a:extLst>
                  <a:ext uri="{FF2B5EF4-FFF2-40B4-BE49-F238E27FC236}">
                    <a16:creationId xmlns:a16="http://schemas.microsoft.com/office/drawing/2014/main" id="{AD722FF2-3E85-4596-B7CC-5959638588C7}"/>
                  </a:ext>
                </a:extLst>
              </p:cNvPr>
              <p:cNvGrpSpPr>
                <a:grpSpLocks/>
              </p:cNvGrpSpPr>
              <p:nvPr/>
            </p:nvGrpSpPr>
            <p:grpSpPr bwMode="auto">
              <a:xfrm>
                <a:off x="2334" y="1173"/>
                <a:ext cx="288" cy="939"/>
                <a:chOff x="-60" y="1148"/>
                <a:chExt cx="168" cy="939"/>
              </a:xfrm>
            </p:grpSpPr>
            <p:sp>
              <p:nvSpPr>
                <p:cNvPr id="71719" name="Line 52">
                  <a:extLst>
                    <a:ext uri="{FF2B5EF4-FFF2-40B4-BE49-F238E27FC236}">
                      <a16:creationId xmlns:a16="http://schemas.microsoft.com/office/drawing/2014/main" id="{3B3EE84F-2899-46AE-A0D3-2EF845C55CD2}"/>
                    </a:ext>
                  </a:extLst>
                </p:cNvPr>
                <p:cNvSpPr>
                  <a:spLocks noChangeShapeType="1"/>
                </p:cNvSpPr>
                <p:nvPr/>
              </p:nvSpPr>
              <p:spPr bwMode="auto">
                <a:xfrm>
                  <a:off x="-54" y="1148"/>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71720" name="Line 53">
                  <a:extLst>
                    <a:ext uri="{FF2B5EF4-FFF2-40B4-BE49-F238E27FC236}">
                      <a16:creationId xmlns:a16="http://schemas.microsoft.com/office/drawing/2014/main" id="{E4BD23D6-FEEF-458F-B78D-E0D13611BF43}"/>
                    </a:ext>
                  </a:extLst>
                </p:cNvPr>
                <p:cNvSpPr>
                  <a:spLocks noChangeShapeType="1"/>
                </p:cNvSpPr>
                <p:nvPr/>
              </p:nvSpPr>
              <p:spPr bwMode="auto">
                <a:xfrm>
                  <a:off x="-60" y="1615"/>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71721" name="Line 54">
                  <a:extLst>
                    <a:ext uri="{FF2B5EF4-FFF2-40B4-BE49-F238E27FC236}">
                      <a16:creationId xmlns:a16="http://schemas.microsoft.com/office/drawing/2014/main" id="{9B702D70-340B-4423-AC79-1C11C2C9564C}"/>
                    </a:ext>
                  </a:extLst>
                </p:cNvPr>
                <p:cNvSpPr>
                  <a:spLocks noChangeShapeType="1"/>
                </p:cNvSpPr>
                <p:nvPr/>
              </p:nvSpPr>
              <p:spPr bwMode="auto">
                <a:xfrm>
                  <a:off x="-60" y="2087"/>
                  <a:ext cx="1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grpSp>
        <p:sp>
          <p:nvSpPr>
            <p:cNvPr id="71699" name="Text Box 63">
              <a:extLst>
                <a:ext uri="{FF2B5EF4-FFF2-40B4-BE49-F238E27FC236}">
                  <a16:creationId xmlns:a16="http://schemas.microsoft.com/office/drawing/2014/main" id="{1D4CE0E8-BEB6-45D1-AC7D-DEAE91C853EA}"/>
                </a:ext>
              </a:extLst>
            </p:cNvPr>
            <p:cNvSpPr txBox="1">
              <a:spLocks noChangeArrowheads="1"/>
            </p:cNvSpPr>
            <p:nvPr/>
          </p:nvSpPr>
          <p:spPr bwMode="auto">
            <a:xfrm>
              <a:off x="3287" y="3219"/>
              <a:ext cx="1407"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latin typeface="Gill Sans MT" panose="020B0502020104020203" pitchFamily="34" charset="0"/>
                </a:rPr>
                <a:t>one packet time later: green packet experiences HOL blocking</a:t>
              </a:r>
              <a:endParaRPr lang="en-US" altLang="en-US" sz="1800" i="1">
                <a:latin typeface="Gill Sans MT" panose="020B0502020104020203" pitchFamily="34" charset="0"/>
              </a:endParaRPr>
            </a:p>
          </p:txBody>
        </p:sp>
        <p:sp>
          <p:nvSpPr>
            <p:cNvPr id="71700" name="Text Box 65">
              <a:extLst>
                <a:ext uri="{FF2B5EF4-FFF2-40B4-BE49-F238E27FC236}">
                  <a16:creationId xmlns:a16="http://schemas.microsoft.com/office/drawing/2014/main" id="{EAE073A7-C44F-4E5E-88EC-09EA8F28E57F}"/>
                </a:ext>
              </a:extLst>
            </p:cNvPr>
            <p:cNvSpPr txBox="1">
              <a:spLocks noChangeArrowheads="1"/>
            </p:cNvSpPr>
            <p:nvPr/>
          </p:nvSpPr>
          <p:spPr bwMode="auto">
            <a:xfrm>
              <a:off x="3778" y="2507"/>
              <a:ext cx="47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switch</a:t>
              </a:r>
            </a:p>
            <a:p>
              <a:r>
                <a:rPr lang="en-US" altLang="en-US" sz="1600"/>
                <a:t>fabric</a:t>
              </a:r>
            </a:p>
          </p:txBody>
        </p:sp>
        <p:sp>
          <p:nvSpPr>
            <p:cNvPr id="71701" name="Rectangle 66">
              <a:extLst>
                <a:ext uri="{FF2B5EF4-FFF2-40B4-BE49-F238E27FC236}">
                  <a16:creationId xmlns:a16="http://schemas.microsoft.com/office/drawing/2014/main" id="{76102F62-72D1-44DE-BDCF-34A6D37D528E}"/>
                </a:ext>
              </a:extLst>
            </p:cNvPr>
            <p:cNvSpPr>
              <a:spLocks noChangeArrowheads="1"/>
            </p:cNvSpPr>
            <p:nvPr/>
          </p:nvSpPr>
          <p:spPr bwMode="auto">
            <a:xfrm>
              <a:off x="4551" y="2025"/>
              <a:ext cx="159" cy="83"/>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1702" name="Rectangle 69">
              <a:extLst>
                <a:ext uri="{FF2B5EF4-FFF2-40B4-BE49-F238E27FC236}">
                  <a16:creationId xmlns:a16="http://schemas.microsoft.com/office/drawing/2014/main" id="{94EC4E20-6E6A-40F3-825E-5D074876F48B}"/>
                </a:ext>
              </a:extLst>
            </p:cNvPr>
            <p:cNvSpPr>
              <a:spLocks noChangeArrowheads="1"/>
            </p:cNvSpPr>
            <p:nvPr/>
          </p:nvSpPr>
          <p:spPr bwMode="auto">
            <a:xfrm>
              <a:off x="3363" y="2050"/>
              <a:ext cx="159" cy="82"/>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1703" name="Rectangle 70">
              <a:extLst>
                <a:ext uri="{FF2B5EF4-FFF2-40B4-BE49-F238E27FC236}">
                  <a16:creationId xmlns:a16="http://schemas.microsoft.com/office/drawing/2014/main" id="{7D8F1588-7773-4C68-9A0C-E991B88ED3BE}"/>
                </a:ext>
              </a:extLst>
            </p:cNvPr>
            <p:cNvSpPr>
              <a:spLocks noChangeArrowheads="1"/>
            </p:cNvSpPr>
            <p:nvPr/>
          </p:nvSpPr>
          <p:spPr bwMode="auto">
            <a:xfrm>
              <a:off x="3360" y="2916"/>
              <a:ext cx="159" cy="83"/>
            </a:xfrm>
            <a:prstGeom prst="rect">
              <a:avLst/>
            </a:prstGeom>
            <a:solidFill>
              <a:srgbClr val="FF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1704" name="Freeform 71">
              <a:extLst>
                <a:ext uri="{FF2B5EF4-FFF2-40B4-BE49-F238E27FC236}">
                  <a16:creationId xmlns:a16="http://schemas.microsoft.com/office/drawing/2014/main" id="{CA5EDA5D-17A5-4BD8-B88A-4076782DB3B4}"/>
                </a:ext>
              </a:extLst>
            </p:cNvPr>
            <p:cNvSpPr>
              <a:spLocks/>
            </p:cNvSpPr>
            <p:nvPr/>
          </p:nvSpPr>
          <p:spPr bwMode="auto">
            <a:xfrm>
              <a:off x="3585" y="2324"/>
              <a:ext cx="878" cy="618"/>
            </a:xfrm>
            <a:custGeom>
              <a:avLst/>
              <a:gdLst>
                <a:gd name="T0" fmla="*/ 0 w 967"/>
                <a:gd name="T1" fmla="*/ 155 h 735"/>
                <a:gd name="T2" fmla="*/ 218 w 967"/>
                <a:gd name="T3" fmla="*/ 155 h 735"/>
                <a:gd name="T4" fmla="*/ 406 w 967"/>
                <a:gd name="T5" fmla="*/ 0 h 735"/>
                <a:gd name="T6" fmla="*/ 0 60000 65536"/>
                <a:gd name="T7" fmla="*/ 0 60000 65536"/>
                <a:gd name="T8" fmla="*/ 0 60000 65536"/>
                <a:gd name="T9" fmla="*/ 0 w 967"/>
                <a:gd name="T10" fmla="*/ 0 h 735"/>
                <a:gd name="T11" fmla="*/ 967 w 967"/>
                <a:gd name="T12" fmla="*/ 735 h 735"/>
              </a:gdLst>
              <a:ahLst/>
              <a:cxnLst>
                <a:cxn ang="T6">
                  <a:pos x="T0" y="T1"/>
                </a:cxn>
                <a:cxn ang="T7">
                  <a:pos x="T2" y="T3"/>
                </a:cxn>
                <a:cxn ang="T8">
                  <a:pos x="T4" y="T5"/>
                </a:cxn>
              </a:cxnLst>
              <a:rect l="T9" t="T10" r="T11" b="T12"/>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p>
          </p:txBody>
        </p:sp>
        <p:sp>
          <p:nvSpPr>
            <p:cNvPr id="71705" name="Freeform 72">
              <a:extLst>
                <a:ext uri="{FF2B5EF4-FFF2-40B4-BE49-F238E27FC236}">
                  <a16:creationId xmlns:a16="http://schemas.microsoft.com/office/drawing/2014/main" id="{4CD0A3FF-E834-4831-8522-5449D7BF5658}"/>
                </a:ext>
              </a:extLst>
            </p:cNvPr>
            <p:cNvSpPr>
              <a:spLocks/>
            </p:cNvSpPr>
            <p:nvPr/>
          </p:nvSpPr>
          <p:spPr bwMode="auto">
            <a:xfrm>
              <a:off x="3573" y="2134"/>
              <a:ext cx="860" cy="437"/>
            </a:xfrm>
            <a:custGeom>
              <a:avLst/>
              <a:gdLst>
                <a:gd name="T0" fmla="*/ 0 w 860"/>
                <a:gd name="T1" fmla="*/ 3 h 437"/>
                <a:gd name="T2" fmla="*/ 468 w 860"/>
                <a:gd name="T3" fmla="*/ 0 h 437"/>
                <a:gd name="T4" fmla="*/ 860 w 860"/>
                <a:gd name="T5" fmla="*/ 437 h 437"/>
                <a:gd name="T6" fmla="*/ 0 60000 65536"/>
                <a:gd name="T7" fmla="*/ 0 60000 65536"/>
                <a:gd name="T8" fmla="*/ 0 60000 65536"/>
                <a:gd name="T9" fmla="*/ 0 w 860"/>
                <a:gd name="T10" fmla="*/ 0 h 437"/>
                <a:gd name="T11" fmla="*/ 860 w 860"/>
                <a:gd name="T12" fmla="*/ 437 h 437"/>
              </a:gdLst>
              <a:ahLst/>
              <a:cxnLst>
                <a:cxn ang="T6">
                  <a:pos x="T0" y="T1"/>
                </a:cxn>
                <a:cxn ang="T7">
                  <a:pos x="T2" y="T3"/>
                </a:cxn>
                <a:cxn ang="T8">
                  <a:pos x="T4" y="T5"/>
                </a:cxn>
              </a:cxnLst>
              <a:rect l="T9" t="T10" r="T11" b="T12"/>
              <a:pathLst>
                <a:path w="860" h="437">
                  <a:moveTo>
                    <a:pt x="0" y="3"/>
                  </a:moveTo>
                  <a:lnTo>
                    <a:pt x="468" y="0"/>
                  </a:lnTo>
                  <a:lnTo>
                    <a:pt x="860" y="437"/>
                  </a:lnTo>
                </a:path>
              </a:pathLst>
            </a:custGeom>
            <a:noFill/>
            <a:ln w="28575" cap="flat" cmpd="sng">
              <a:solidFill>
                <a:srgbClr val="000099"/>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p>
          </p:txBody>
        </p:sp>
        <p:sp>
          <p:nvSpPr>
            <p:cNvPr id="71706" name="Rectangle 76">
              <a:extLst>
                <a:ext uri="{FF2B5EF4-FFF2-40B4-BE49-F238E27FC236}">
                  <a16:creationId xmlns:a16="http://schemas.microsoft.com/office/drawing/2014/main" id="{371F83B4-FDFC-496F-ADC7-1AD819B9F3F0}"/>
                </a:ext>
              </a:extLst>
            </p:cNvPr>
            <p:cNvSpPr>
              <a:spLocks noChangeArrowheads="1"/>
            </p:cNvSpPr>
            <p:nvPr/>
          </p:nvSpPr>
          <p:spPr bwMode="auto">
            <a:xfrm>
              <a:off x="3141" y="2890"/>
              <a:ext cx="159" cy="83"/>
            </a:xfrm>
            <a:prstGeom prst="rect">
              <a:avLst/>
            </a:prstGeom>
            <a:solidFill>
              <a:srgbClr val="00CC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1707" name="Rectangle 77">
              <a:extLst>
                <a:ext uri="{FF2B5EF4-FFF2-40B4-BE49-F238E27FC236}">
                  <a16:creationId xmlns:a16="http://schemas.microsoft.com/office/drawing/2014/main" id="{7AF3B266-391A-4856-92F5-236196392AA1}"/>
                </a:ext>
              </a:extLst>
            </p:cNvPr>
            <p:cNvSpPr>
              <a:spLocks noChangeArrowheads="1"/>
            </p:cNvSpPr>
            <p:nvPr/>
          </p:nvSpPr>
          <p:spPr bwMode="auto">
            <a:xfrm>
              <a:off x="4542" y="2518"/>
              <a:ext cx="159" cy="83"/>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4DE7-1A0A-4804-AF05-ECFBF01524B5}"/>
              </a:ext>
            </a:extLst>
          </p:cNvPr>
          <p:cNvSpPr>
            <a:spLocks noGrp="1"/>
          </p:cNvSpPr>
          <p:nvPr>
            <p:ph type="title"/>
          </p:nvPr>
        </p:nvSpPr>
        <p:spPr>
          <a:xfrm>
            <a:off x="838200" y="365125"/>
            <a:ext cx="10515600" cy="663575"/>
          </a:xfrm>
        </p:spPr>
        <p:txBody>
          <a:bodyPr>
            <a:normAutofit/>
          </a:bodyPr>
          <a:lstStyle/>
          <a:p>
            <a:r>
              <a:rPr lang="en-IN" sz="2800" b="1" dirty="0">
                <a:solidFill>
                  <a:schemeClr val="accent1">
                    <a:lumMod val="50000"/>
                  </a:schemeClr>
                </a:solidFill>
              </a:rPr>
              <a:t>The Internet Protocol (IP): </a:t>
            </a:r>
          </a:p>
        </p:txBody>
      </p:sp>
      <p:sp>
        <p:nvSpPr>
          <p:cNvPr id="3" name="Content Placeholder 2">
            <a:extLst>
              <a:ext uri="{FF2B5EF4-FFF2-40B4-BE49-F238E27FC236}">
                <a16:creationId xmlns:a16="http://schemas.microsoft.com/office/drawing/2014/main" id="{C7D8AF6F-914E-4DB1-9DB0-9E81B349C4AD}"/>
              </a:ext>
            </a:extLst>
          </p:cNvPr>
          <p:cNvSpPr>
            <a:spLocks noGrp="1"/>
          </p:cNvSpPr>
          <p:nvPr>
            <p:ph idx="1"/>
          </p:nvPr>
        </p:nvSpPr>
        <p:spPr>
          <a:xfrm>
            <a:off x="838200" y="1190625"/>
            <a:ext cx="10515600" cy="4986338"/>
          </a:xfrm>
        </p:spPr>
        <p:txBody>
          <a:bodyPr>
            <a:normAutofit/>
          </a:bodyPr>
          <a:lstStyle/>
          <a:p>
            <a:r>
              <a:rPr lang="en-US" sz="2400" dirty="0"/>
              <a:t>Internet addressing and forwarding are important components of the Internet</a:t>
            </a:r>
          </a:p>
          <a:p>
            <a:pPr marL="0" indent="0">
              <a:buNone/>
            </a:pPr>
            <a:r>
              <a:rPr lang="en-US" sz="2400" dirty="0"/>
              <a:t>    Protocol (IP). </a:t>
            </a:r>
          </a:p>
          <a:p>
            <a:r>
              <a:rPr lang="en-US" sz="2400" dirty="0"/>
              <a:t>There are two versions of IP in use today. We’ll first examine the widely deployed IP protocol version 4, which is usually referred to simply as IPv4.</a:t>
            </a:r>
          </a:p>
          <a:p>
            <a:r>
              <a:rPr lang="en-US" sz="2400" dirty="0"/>
              <a:t>We’ll examine IP version 6, which has been proposed to replace IPv4, at the end of this section.</a:t>
            </a:r>
          </a:p>
          <a:p>
            <a:r>
              <a:rPr lang="en-US" sz="2400" dirty="0"/>
              <a:t>As shown in below  Figure , the Internet’s network layer has three major components. </a:t>
            </a:r>
          </a:p>
          <a:p>
            <a:r>
              <a:rPr lang="en-US" sz="2400" dirty="0"/>
              <a:t>The first component is the IP protocol. </a:t>
            </a:r>
          </a:p>
          <a:p>
            <a:r>
              <a:rPr lang="en-US" sz="2400" dirty="0"/>
              <a:t>The second major component is the routing component, which determines the path a datagram follows from source to destination.</a:t>
            </a:r>
            <a:endParaRPr lang="en-IN" sz="2400" dirty="0"/>
          </a:p>
        </p:txBody>
      </p:sp>
    </p:spTree>
    <p:extLst>
      <p:ext uri="{BB962C8B-B14F-4D97-AF65-F5344CB8AC3E}">
        <p14:creationId xmlns:p14="http://schemas.microsoft.com/office/powerpoint/2010/main" val="1275664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Footer Placeholder 5">
            <a:extLst>
              <a:ext uri="{FF2B5EF4-FFF2-40B4-BE49-F238E27FC236}">
                <a16:creationId xmlns:a16="http://schemas.microsoft.com/office/drawing/2014/main" id="{DD087615-E8F9-4A82-BFB8-7D6158D6BA9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73730" name="Slide Number Placeholder 6">
            <a:extLst>
              <a:ext uri="{FF2B5EF4-FFF2-40B4-BE49-F238E27FC236}">
                <a16:creationId xmlns:a16="http://schemas.microsoft.com/office/drawing/2014/main" id="{74EEF596-B317-4815-8AD9-A825F68053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52824708-1C01-444F-8928-9B81D40CC7F8}" type="slidenum">
              <a:rPr lang="en-US" altLang="en-US" sz="1200">
                <a:latin typeface="Tahoma" panose="020B0604030504040204" pitchFamily="34" charset="0"/>
              </a:rPr>
              <a:pPr/>
              <a:t>36</a:t>
            </a:fld>
            <a:endParaRPr lang="en-US" altLang="en-US" sz="1200">
              <a:latin typeface="Tahoma" panose="020B0604030504040204" pitchFamily="34" charset="0"/>
            </a:endParaRPr>
          </a:p>
        </p:txBody>
      </p:sp>
      <p:sp>
        <p:nvSpPr>
          <p:cNvPr id="73731" name="Rectangle 2">
            <a:extLst>
              <a:ext uri="{FF2B5EF4-FFF2-40B4-BE49-F238E27FC236}">
                <a16:creationId xmlns:a16="http://schemas.microsoft.com/office/drawing/2014/main" id="{A88A29B3-E46C-4E5C-87B2-6E52A48A7AFC}"/>
              </a:ext>
            </a:extLst>
          </p:cNvPr>
          <p:cNvSpPr>
            <a:spLocks noChangeArrowheads="1"/>
          </p:cNvSpPr>
          <p:nvPr/>
        </p:nvSpPr>
        <p:spPr bwMode="auto">
          <a:xfrm>
            <a:off x="3228975" y="1781175"/>
            <a:ext cx="6534150" cy="40767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3732" name="Rectangle 3">
            <a:extLst>
              <a:ext uri="{FF2B5EF4-FFF2-40B4-BE49-F238E27FC236}">
                <a16:creationId xmlns:a16="http://schemas.microsoft.com/office/drawing/2014/main" id="{39A120A6-0619-4729-92E3-172AC6182758}"/>
              </a:ext>
            </a:extLst>
          </p:cNvPr>
          <p:cNvSpPr>
            <a:spLocks noChangeArrowheads="1"/>
          </p:cNvSpPr>
          <p:nvPr/>
        </p:nvSpPr>
        <p:spPr bwMode="auto">
          <a:xfrm>
            <a:off x="3162300" y="1855788"/>
            <a:ext cx="6534150" cy="4076700"/>
          </a:xfrm>
          <a:prstGeom prst="rect">
            <a:avLst/>
          </a:prstGeom>
          <a:solidFill>
            <a:srgbClr val="FFFFFF"/>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3733" name="Rectangle 4">
            <a:extLst>
              <a:ext uri="{FF2B5EF4-FFF2-40B4-BE49-F238E27FC236}">
                <a16:creationId xmlns:a16="http://schemas.microsoft.com/office/drawing/2014/main" id="{9FC61496-CC50-4D14-A186-DCFADE6B6097}"/>
              </a:ext>
            </a:extLst>
          </p:cNvPr>
          <p:cNvSpPr>
            <a:spLocks noGrp="1" noChangeArrowheads="1"/>
          </p:cNvSpPr>
          <p:nvPr>
            <p:ph type="title"/>
          </p:nvPr>
        </p:nvSpPr>
        <p:spPr>
          <a:xfrm>
            <a:off x="1943100" y="133350"/>
            <a:ext cx="7772400" cy="1143000"/>
          </a:xfrm>
        </p:spPr>
        <p:txBody>
          <a:bodyPr/>
          <a:lstStyle/>
          <a:p>
            <a:r>
              <a:rPr lang="en-US" altLang="en-US" sz="4000" dirty="0"/>
              <a:t>The Internet network layer</a:t>
            </a:r>
            <a:endParaRPr lang="en-US" altLang="en-US" dirty="0"/>
          </a:p>
        </p:txBody>
      </p:sp>
      <p:grpSp>
        <p:nvGrpSpPr>
          <p:cNvPr id="73734" name="Group 6">
            <a:extLst>
              <a:ext uri="{FF2B5EF4-FFF2-40B4-BE49-F238E27FC236}">
                <a16:creationId xmlns:a16="http://schemas.microsoft.com/office/drawing/2014/main" id="{A5FB92FF-74D1-4F87-82CA-B991BE4BB653}"/>
              </a:ext>
            </a:extLst>
          </p:cNvPr>
          <p:cNvGrpSpPr>
            <a:grpSpLocks/>
          </p:cNvGrpSpPr>
          <p:nvPr/>
        </p:nvGrpSpPr>
        <p:grpSpPr bwMode="auto">
          <a:xfrm>
            <a:off x="5287964" y="3479800"/>
            <a:ext cx="1258887" cy="1214438"/>
            <a:chOff x="3992" y="2883"/>
            <a:chExt cx="613" cy="765"/>
          </a:xfrm>
        </p:grpSpPr>
        <p:sp>
          <p:nvSpPr>
            <p:cNvPr id="73757" name="Rectangle 7">
              <a:extLst>
                <a:ext uri="{FF2B5EF4-FFF2-40B4-BE49-F238E27FC236}">
                  <a16:creationId xmlns:a16="http://schemas.microsoft.com/office/drawing/2014/main" id="{9E8C2C5D-6905-4CE7-99A8-F09E7D234880}"/>
                </a:ext>
              </a:extLst>
            </p:cNvPr>
            <p:cNvSpPr>
              <a:spLocks noChangeArrowheads="1"/>
            </p:cNvSpPr>
            <p:nvPr/>
          </p:nvSpPr>
          <p:spPr bwMode="auto">
            <a:xfrm>
              <a:off x="4023" y="2883"/>
              <a:ext cx="582" cy="73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3758" name="Rectangle 8">
              <a:extLst>
                <a:ext uri="{FF2B5EF4-FFF2-40B4-BE49-F238E27FC236}">
                  <a16:creationId xmlns:a16="http://schemas.microsoft.com/office/drawing/2014/main" id="{D8FE1CCD-4016-4B33-920B-801AE6DE715C}"/>
                </a:ext>
              </a:extLst>
            </p:cNvPr>
            <p:cNvSpPr>
              <a:spLocks noChangeArrowheads="1"/>
            </p:cNvSpPr>
            <p:nvPr/>
          </p:nvSpPr>
          <p:spPr bwMode="auto">
            <a:xfrm>
              <a:off x="3996" y="2910"/>
              <a:ext cx="582" cy="738"/>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3759" name="Text Box 9">
              <a:extLst>
                <a:ext uri="{FF2B5EF4-FFF2-40B4-BE49-F238E27FC236}">
                  <a16:creationId xmlns:a16="http://schemas.microsoft.com/office/drawing/2014/main" id="{26E4FD2C-DFD3-4529-9856-80365377F1BB}"/>
                </a:ext>
              </a:extLst>
            </p:cNvPr>
            <p:cNvSpPr txBox="1">
              <a:spLocks noChangeArrowheads="1"/>
            </p:cNvSpPr>
            <p:nvPr/>
          </p:nvSpPr>
          <p:spPr bwMode="auto">
            <a:xfrm>
              <a:off x="3992" y="3071"/>
              <a:ext cx="60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forwarding</a:t>
              </a:r>
            </a:p>
            <a:p>
              <a:pPr algn="ctr"/>
              <a:r>
                <a:rPr lang="en-US" altLang="en-US" sz="1800"/>
                <a:t>table</a:t>
              </a:r>
            </a:p>
          </p:txBody>
        </p:sp>
        <p:sp>
          <p:nvSpPr>
            <p:cNvPr id="73760" name="Line 10">
              <a:extLst>
                <a:ext uri="{FF2B5EF4-FFF2-40B4-BE49-F238E27FC236}">
                  <a16:creationId xmlns:a16="http://schemas.microsoft.com/office/drawing/2014/main" id="{21BFDA68-B68A-4487-B4E0-70C266791946}"/>
                </a:ext>
              </a:extLst>
            </p:cNvPr>
            <p:cNvSpPr>
              <a:spLocks noChangeShapeType="1"/>
            </p:cNvSpPr>
            <p:nvPr/>
          </p:nvSpPr>
          <p:spPr bwMode="auto">
            <a:xfrm>
              <a:off x="4065" y="2994"/>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3761" name="Line 11">
              <a:extLst>
                <a:ext uri="{FF2B5EF4-FFF2-40B4-BE49-F238E27FC236}">
                  <a16:creationId xmlns:a16="http://schemas.microsoft.com/office/drawing/2014/main" id="{8327E9B6-D8BF-407C-8F48-657292C18025}"/>
                </a:ext>
              </a:extLst>
            </p:cNvPr>
            <p:cNvSpPr>
              <a:spLocks noChangeShapeType="1"/>
            </p:cNvSpPr>
            <p:nvPr/>
          </p:nvSpPr>
          <p:spPr bwMode="auto">
            <a:xfrm>
              <a:off x="4071" y="304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3762" name="Line 12">
              <a:extLst>
                <a:ext uri="{FF2B5EF4-FFF2-40B4-BE49-F238E27FC236}">
                  <a16:creationId xmlns:a16="http://schemas.microsoft.com/office/drawing/2014/main" id="{B5871C4D-524A-48E0-8779-4F19D5C7B119}"/>
                </a:ext>
              </a:extLst>
            </p:cNvPr>
            <p:cNvSpPr>
              <a:spLocks noChangeShapeType="1"/>
            </p:cNvSpPr>
            <p:nvPr/>
          </p:nvSpPr>
          <p:spPr bwMode="auto">
            <a:xfrm>
              <a:off x="4074" y="3102"/>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3763" name="Line 13">
              <a:extLst>
                <a:ext uri="{FF2B5EF4-FFF2-40B4-BE49-F238E27FC236}">
                  <a16:creationId xmlns:a16="http://schemas.microsoft.com/office/drawing/2014/main" id="{49B05D99-B4CC-4B1C-AD54-ED3D23E09421}"/>
                </a:ext>
              </a:extLst>
            </p:cNvPr>
            <p:cNvSpPr>
              <a:spLocks noChangeShapeType="1"/>
            </p:cNvSpPr>
            <p:nvPr/>
          </p:nvSpPr>
          <p:spPr bwMode="auto">
            <a:xfrm>
              <a:off x="4065" y="3477"/>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3764" name="Line 14">
              <a:extLst>
                <a:ext uri="{FF2B5EF4-FFF2-40B4-BE49-F238E27FC236}">
                  <a16:creationId xmlns:a16="http://schemas.microsoft.com/office/drawing/2014/main" id="{8ED3F19C-758D-4631-8BE6-D3B4ED27B0F5}"/>
                </a:ext>
              </a:extLst>
            </p:cNvPr>
            <p:cNvSpPr>
              <a:spLocks noChangeShapeType="1"/>
            </p:cNvSpPr>
            <p:nvPr/>
          </p:nvSpPr>
          <p:spPr bwMode="auto">
            <a:xfrm>
              <a:off x="4068" y="352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3765" name="Line 15">
              <a:extLst>
                <a:ext uri="{FF2B5EF4-FFF2-40B4-BE49-F238E27FC236}">
                  <a16:creationId xmlns:a16="http://schemas.microsoft.com/office/drawing/2014/main" id="{091C2182-ED9B-4F84-B33F-B5382B5CC7E2}"/>
                </a:ext>
              </a:extLst>
            </p:cNvPr>
            <p:cNvSpPr>
              <a:spLocks noChangeShapeType="1"/>
            </p:cNvSpPr>
            <p:nvPr/>
          </p:nvSpPr>
          <p:spPr bwMode="auto">
            <a:xfrm>
              <a:off x="4071" y="3579"/>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33800" name="Rectangle 16">
            <a:extLst>
              <a:ext uri="{FF2B5EF4-FFF2-40B4-BE49-F238E27FC236}">
                <a16:creationId xmlns:a16="http://schemas.microsoft.com/office/drawing/2014/main" id="{1C0157E8-01E2-45E0-BD77-2E2F9C35A9DC}"/>
              </a:ext>
            </a:extLst>
          </p:cNvPr>
          <p:cNvSpPr>
            <a:spLocks noGrp="1" noChangeArrowheads="1"/>
          </p:cNvSpPr>
          <p:nvPr>
            <p:ph type="body" sz="half" idx="1"/>
          </p:nvPr>
        </p:nvSpPr>
        <p:spPr>
          <a:xfrm>
            <a:off x="2082801" y="1189038"/>
            <a:ext cx="7534275" cy="438150"/>
          </a:xfrm>
        </p:spPr>
        <p:txBody>
          <a:bodyPr/>
          <a:lstStyle/>
          <a:p>
            <a:pPr>
              <a:buFont typeface="Wingdings" charset="0"/>
              <a:buNone/>
              <a:defRPr/>
            </a:pPr>
            <a:r>
              <a:rPr lang="en-US" sz="2400">
                <a:ea typeface="ＭＳ Ｐゴシック" charset="0"/>
              </a:rPr>
              <a:t>host, router network layer functions:</a:t>
            </a:r>
          </a:p>
        </p:txBody>
      </p:sp>
      <p:sp>
        <p:nvSpPr>
          <p:cNvPr id="73736" name="Line 17">
            <a:extLst>
              <a:ext uri="{FF2B5EF4-FFF2-40B4-BE49-F238E27FC236}">
                <a16:creationId xmlns:a16="http://schemas.microsoft.com/office/drawing/2014/main" id="{C48ED466-FD78-4F47-AA2D-59469C59B1FC}"/>
              </a:ext>
            </a:extLst>
          </p:cNvPr>
          <p:cNvSpPr>
            <a:spLocks noChangeShapeType="1"/>
          </p:cNvSpPr>
          <p:nvPr/>
        </p:nvSpPr>
        <p:spPr bwMode="auto">
          <a:xfrm flipV="1">
            <a:off x="3152776" y="5410201"/>
            <a:ext cx="6505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3737" name="Line 18">
            <a:extLst>
              <a:ext uri="{FF2B5EF4-FFF2-40B4-BE49-F238E27FC236}">
                <a16:creationId xmlns:a16="http://schemas.microsoft.com/office/drawing/2014/main" id="{8F865DAB-091E-4A5B-936C-33F9CEC43C1C}"/>
              </a:ext>
            </a:extLst>
          </p:cNvPr>
          <p:cNvSpPr>
            <a:spLocks noChangeShapeType="1"/>
          </p:cNvSpPr>
          <p:nvPr/>
        </p:nvSpPr>
        <p:spPr bwMode="auto">
          <a:xfrm flipV="1">
            <a:off x="3181351" y="4886326"/>
            <a:ext cx="652462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3738" name="Rectangle 20">
            <a:extLst>
              <a:ext uri="{FF2B5EF4-FFF2-40B4-BE49-F238E27FC236}">
                <a16:creationId xmlns:a16="http://schemas.microsoft.com/office/drawing/2014/main" id="{ACD6C4AB-B32A-4315-9CA2-FB6A85C4AF52}"/>
              </a:ext>
            </a:extLst>
          </p:cNvPr>
          <p:cNvSpPr>
            <a:spLocks noChangeArrowheads="1"/>
          </p:cNvSpPr>
          <p:nvPr/>
        </p:nvSpPr>
        <p:spPr bwMode="auto">
          <a:xfrm>
            <a:off x="3438525" y="2667000"/>
            <a:ext cx="1809750" cy="81915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3739" name="Rectangle 21">
            <a:extLst>
              <a:ext uri="{FF2B5EF4-FFF2-40B4-BE49-F238E27FC236}">
                <a16:creationId xmlns:a16="http://schemas.microsoft.com/office/drawing/2014/main" id="{34B186D5-7717-443F-A9CC-DA3EBC9BB773}"/>
              </a:ext>
            </a:extLst>
          </p:cNvPr>
          <p:cNvSpPr>
            <a:spLocks noChangeArrowheads="1"/>
          </p:cNvSpPr>
          <p:nvPr/>
        </p:nvSpPr>
        <p:spPr bwMode="auto">
          <a:xfrm>
            <a:off x="3371850" y="2733675"/>
            <a:ext cx="1809750" cy="819150"/>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3740" name="Text Box 22">
            <a:extLst>
              <a:ext uri="{FF2B5EF4-FFF2-40B4-BE49-F238E27FC236}">
                <a16:creationId xmlns:a16="http://schemas.microsoft.com/office/drawing/2014/main" id="{FA513DA5-80D8-468C-9D57-0CEB3A3BDB41}"/>
              </a:ext>
            </a:extLst>
          </p:cNvPr>
          <p:cNvSpPr txBox="1">
            <a:spLocks noChangeArrowheads="1"/>
          </p:cNvSpPr>
          <p:nvPr/>
        </p:nvSpPr>
        <p:spPr bwMode="auto">
          <a:xfrm>
            <a:off x="3360738" y="2714626"/>
            <a:ext cx="186055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i="1">
                <a:solidFill>
                  <a:srgbClr val="CC0000"/>
                </a:solidFill>
                <a:latin typeface="Gill Sans MT" panose="020B0502020104020203" pitchFamily="34" charset="0"/>
              </a:rPr>
              <a:t>routing protocols</a:t>
            </a:r>
          </a:p>
          <a:p>
            <a:pPr>
              <a:buFontTx/>
              <a:buChar char="•"/>
            </a:pPr>
            <a:r>
              <a:rPr lang="en-US" altLang="en-US" sz="1600"/>
              <a:t> path selection</a:t>
            </a:r>
          </a:p>
          <a:p>
            <a:pPr>
              <a:buFontTx/>
              <a:buChar char="•"/>
            </a:pPr>
            <a:r>
              <a:rPr lang="en-US" altLang="en-US" sz="1600"/>
              <a:t> RIP, OSPF, BGP</a:t>
            </a:r>
            <a:endParaRPr lang="en-US" altLang="en-US" sz="1800"/>
          </a:p>
        </p:txBody>
      </p:sp>
      <p:sp>
        <p:nvSpPr>
          <p:cNvPr id="73741" name="Freeform 23">
            <a:extLst>
              <a:ext uri="{FF2B5EF4-FFF2-40B4-BE49-F238E27FC236}">
                <a16:creationId xmlns:a16="http://schemas.microsoft.com/office/drawing/2014/main" id="{EBC0C064-9E6D-462C-9FCA-BD3F8034A98F}"/>
              </a:ext>
            </a:extLst>
          </p:cNvPr>
          <p:cNvSpPr>
            <a:spLocks/>
          </p:cNvSpPr>
          <p:nvPr/>
        </p:nvSpPr>
        <p:spPr bwMode="auto">
          <a:xfrm>
            <a:off x="4667250" y="3657601"/>
            <a:ext cx="628650" cy="390525"/>
          </a:xfrm>
          <a:custGeom>
            <a:avLst/>
            <a:gdLst>
              <a:gd name="T0" fmla="*/ 0 w 396"/>
              <a:gd name="T1" fmla="*/ 0 h 246"/>
              <a:gd name="T2" fmla="*/ 2147483647 w 396"/>
              <a:gd name="T3" fmla="*/ 2147483647 h 246"/>
              <a:gd name="T4" fmla="*/ 2147483647 w 396"/>
              <a:gd name="T5" fmla="*/ 2147483647 h 246"/>
              <a:gd name="T6" fmla="*/ 0 60000 65536"/>
              <a:gd name="T7" fmla="*/ 0 60000 65536"/>
              <a:gd name="T8" fmla="*/ 0 60000 65536"/>
              <a:gd name="T9" fmla="*/ 0 w 396"/>
              <a:gd name="T10" fmla="*/ 0 h 246"/>
              <a:gd name="T11" fmla="*/ 396 w 396"/>
              <a:gd name="T12" fmla="*/ 246 h 246"/>
            </a:gdLst>
            <a:ahLst/>
            <a:cxnLst>
              <a:cxn ang="T6">
                <a:pos x="T0" y="T1"/>
              </a:cxn>
              <a:cxn ang="T7">
                <a:pos x="T2" y="T3"/>
              </a:cxn>
              <a:cxn ang="T8">
                <a:pos x="T4" y="T5"/>
              </a:cxn>
            </a:cxnLst>
            <a:rect l="T9" t="T10" r="T11" b="T12"/>
            <a:pathLst>
              <a:path w="396" h="246">
                <a:moveTo>
                  <a:pt x="0" y="0"/>
                </a:moveTo>
                <a:cubicBezTo>
                  <a:pt x="30" y="16"/>
                  <a:pt x="42" y="126"/>
                  <a:pt x="150" y="186"/>
                </a:cubicBezTo>
                <a:cubicBezTo>
                  <a:pt x="258" y="246"/>
                  <a:pt x="345" y="205"/>
                  <a:pt x="396" y="210"/>
                </a:cubicBezTo>
              </a:path>
            </a:pathLst>
          </a:custGeom>
          <a:noFill/>
          <a:ln w="38100" cap="flat" cmpd="sng">
            <a:solidFill>
              <a:srgbClr val="000099"/>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nvGrpSpPr>
          <p:cNvPr id="73742" name="Group 24">
            <a:extLst>
              <a:ext uri="{FF2B5EF4-FFF2-40B4-BE49-F238E27FC236}">
                <a16:creationId xmlns:a16="http://schemas.microsoft.com/office/drawing/2014/main" id="{3158BED4-FD14-486F-9B05-A742CFAA090F}"/>
              </a:ext>
            </a:extLst>
          </p:cNvPr>
          <p:cNvGrpSpPr>
            <a:grpSpLocks/>
          </p:cNvGrpSpPr>
          <p:nvPr/>
        </p:nvGrpSpPr>
        <p:grpSpPr bwMode="auto">
          <a:xfrm>
            <a:off x="6616701" y="2576513"/>
            <a:ext cx="3000375" cy="1181100"/>
            <a:chOff x="102" y="1272"/>
            <a:chExt cx="1890" cy="744"/>
          </a:xfrm>
        </p:grpSpPr>
        <p:sp>
          <p:nvSpPr>
            <p:cNvPr id="73754" name="Rectangle 25">
              <a:extLst>
                <a:ext uri="{FF2B5EF4-FFF2-40B4-BE49-F238E27FC236}">
                  <a16:creationId xmlns:a16="http://schemas.microsoft.com/office/drawing/2014/main" id="{00C9DCB6-290C-41A8-B900-0E0FDBDD1D64}"/>
                </a:ext>
              </a:extLst>
            </p:cNvPr>
            <p:cNvSpPr>
              <a:spLocks noChangeArrowheads="1"/>
            </p:cNvSpPr>
            <p:nvPr/>
          </p:nvSpPr>
          <p:spPr bwMode="auto">
            <a:xfrm>
              <a:off x="144" y="1272"/>
              <a:ext cx="1848" cy="69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3755" name="Rectangle 26">
              <a:extLst>
                <a:ext uri="{FF2B5EF4-FFF2-40B4-BE49-F238E27FC236}">
                  <a16:creationId xmlns:a16="http://schemas.microsoft.com/office/drawing/2014/main" id="{723F8AD0-E357-4CBC-9401-A0B634AC2895}"/>
                </a:ext>
              </a:extLst>
            </p:cNvPr>
            <p:cNvSpPr>
              <a:spLocks noChangeArrowheads="1"/>
            </p:cNvSpPr>
            <p:nvPr/>
          </p:nvSpPr>
          <p:spPr bwMode="auto">
            <a:xfrm>
              <a:off x="102" y="1314"/>
              <a:ext cx="1848" cy="70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3756" name="Text Box 27">
              <a:extLst>
                <a:ext uri="{FF2B5EF4-FFF2-40B4-BE49-F238E27FC236}">
                  <a16:creationId xmlns:a16="http://schemas.microsoft.com/office/drawing/2014/main" id="{1D4F6AC1-035F-4B0C-B89A-47D7D2DCD55A}"/>
                </a:ext>
              </a:extLst>
            </p:cNvPr>
            <p:cNvSpPr txBox="1">
              <a:spLocks noChangeArrowheads="1"/>
            </p:cNvSpPr>
            <p:nvPr/>
          </p:nvSpPr>
          <p:spPr bwMode="auto">
            <a:xfrm>
              <a:off x="116" y="1287"/>
              <a:ext cx="1810"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i="1">
                  <a:solidFill>
                    <a:srgbClr val="CC0000"/>
                  </a:solidFill>
                  <a:latin typeface="Gill Sans MT" panose="020B0502020104020203" pitchFamily="34" charset="0"/>
                </a:rPr>
                <a:t>IP protocol</a:t>
              </a:r>
            </a:p>
            <a:p>
              <a:pPr>
                <a:buFontTx/>
                <a:buChar char="•"/>
              </a:pPr>
              <a:r>
                <a:rPr lang="en-US" altLang="en-US" sz="1600"/>
                <a:t> addressing conventions</a:t>
              </a:r>
            </a:p>
            <a:p>
              <a:pPr>
                <a:buFontTx/>
                <a:buChar char="•"/>
              </a:pPr>
              <a:r>
                <a:rPr lang="en-US" altLang="en-US" sz="1600"/>
                <a:t> datagram format</a:t>
              </a:r>
            </a:p>
            <a:p>
              <a:pPr>
                <a:buFontTx/>
                <a:buChar char="•"/>
              </a:pPr>
              <a:r>
                <a:rPr lang="en-US" altLang="en-US" sz="1600"/>
                <a:t> packet handling conventions</a:t>
              </a:r>
              <a:endParaRPr lang="en-US" altLang="en-US" sz="1800"/>
            </a:p>
          </p:txBody>
        </p:sp>
      </p:grpSp>
      <p:sp>
        <p:nvSpPr>
          <p:cNvPr id="73743" name="Rectangle 29">
            <a:extLst>
              <a:ext uri="{FF2B5EF4-FFF2-40B4-BE49-F238E27FC236}">
                <a16:creationId xmlns:a16="http://schemas.microsoft.com/office/drawing/2014/main" id="{90C6F265-01CC-48D3-9AEB-83B6F5E0AC66}"/>
              </a:ext>
            </a:extLst>
          </p:cNvPr>
          <p:cNvSpPr>
            <a:spLocks noChangeArrowheads="1"/>
          </p:cNvSpPr>
          <p:nvPr/>
        </p:nvSpPr>
        <p:spPr bwMode="auto">
          <a:xfrm>
            <a:off x="6740526" y="3878264"/>
            <a:ext cx="1933575" cy="8477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3744" name="Rectangle 30">
            <a:extLst>
              <a:ext uri="{FF2B5EF4-FFF2-40B4-BE49-F238E27FC236}">
                <a16:creationId xmlns:a16="http://schemas.microsoft.com/office/drawing/2014/main" id="{CE73EB83-7F3D-4712-A586-699CCEE8A706}"/>
              </a:ext>
            </a:extLst>
          </p:cNvPr>
          <p:cNvSpPr>
            <a:spLocks noChangeArrowheads="1"/>
          </p:cNvSpPr>
          <p:nvPr/>
        </p:nvSpPr>
        <p:spPr bwMode="auto">
          <a:xfrm>
            <a:off x="6673851" y="3946526"/>
            <a:ext cx="1933575" cy="847725"/>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3745" name="Text Box 31">
            <a:extLst>
              <a:ext uri="{FF2B5EF4-FFF2-40B4-BE49-F238E27FC236}">
                <a16:creationId xmlns:a16="http://schemas.microsoft.com/office/drawing/2014/main" id="{1CC9A5F8-F608-4283-8307-DE3050C9C9F7}"/>
              </a:ext>
            </a:extLst>
          </p:cNvPr>
          <p:cNvSpPr txBox="1">
            <a:spLocks noChangeArrowheads="1"/>
          </p:cNvSpPr>
          <p:nvPr/>
        </p:nvSpPr>
        <p:spPr bwMode="auto">
          <a:xfrm>
            <a:off x="6686550" y="3911601"/>
            <a:ext cx="1900238"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i="1">
                <a:solidFill>
                  <a:srgbClr val="CC0000"/>
                </a:solidFill>
                <a:latin typeface="Gill Sans MT" panose="020B0502020104020203" pitchFamily="34" charset="0"/>
              </a:rPr>
              <a:t>ICMP protocol</a:t>
            </a:r>
          </a:p>
          <a:p>
            <a:pPr>
              <a:buFontTx/>
              <a:buChar char="•"/>
            </a:pPr>
            <a:r>
              <a:rPr lang="en-US" altLang="en-US" sz="1600"/>
              <a:t> error reporting</a:t>
            </a:r>
          </a:p>
          <a:p>
            <a:pPr>
              <a:buFontTx/>
              <a:buChar char="•"/>
            </a:pPr>
            <a:r>
              <a:rPr lang="en-US" altLang="en-US" sz="1600"/>
              <a:t> router </a:t>
            </a:r>
            <a:r>
              <a:rPr lang="ja-JP" altLang="en-US" sz="1600"/>
              <a:t>“</a:t>
            </a:r>
            <a:r>
              <a:rPr lang="en-US" altLang="ja-JP" sz="1600"/>
              <a:t>signaling</a:t>
            </a:r>
            <a:r>
              <a:rPr lang="ja-JP" altLang="en-US" sz="1600"/>
              <a:t>”</a:t>
            </a:r>
            <a:endParaRPr lang="en-US" altLang="en-US" sz="1800"/>
          </a:p>
        </p:txBody>
      </p:sp>
      <p:sp>
        <p:nvSpPr>
          <p:cNvPr id="73746" name="Line 32">
            <a:extLst>
              <a:ext uri="{FF2B5EF4-FFF2-40B4-BE49-F238E27FC236}">
                <a16:creationId xmlns:a16="http://schemas.microsoft.com/office/drawing/2014/main" id="{29C0341D-A30B-4684-9CA7-0794C0F2870D}"/>
              </a:ext>
            </a:extLst>
          </p:cNvPr>
          <p:cNvSpPr>
            <a:spLocks noChangeShapeType="1"/>
          </p:cNvSpPr>
          <p:nvPr/>
        </p:nvSpPr>
        <p:spPr bwMode="auto">
          <a:xfrm flipV="1">
            <a:off x="3181351" y="2466976"/>
            <a:ext cx="652462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3747" name="Text Box 33">
            <a:extLst>
              <a:ext uri="{FF2B5EF4-FFF2-40B4-BE49-F238E27FC236}">
                <a16:creationId xmlns:a16="http://schemas.microsoft.com/office/drawing/2014/main" id="{B42E9F29-4332-4CBE-BBDD-0D8C366A5B88}"/>
              </a:ext>
            </a:extLst>
          </p:cNvPr>
          <p:cNvSpPr txBox="1">
            <a:spLocks noChangeArrowheads="1"/>
          </p:cNvSpPr>
          <p:nvPr/>
        </p:nvSpPr>
        <p:spPr bwMode="auto">
          <a:xfrm>
            <a:off x="4622800" y="1989138"/>
            <a:ext cx="283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chemeClr val="bg2"/>
                </a:solidFill>
              </a:rPr>
              <a:t>transport layer: TCP, UDP</a:t>
            </a:r>
            <a:endParaRPr lang="en-US" altLang="en-US" sz="1800"/>
          </a:p>
        </p:txBody>
      </p:sp>
      <p:sp>
        <p:nvSpPr>
          <p:cNvPr id="73748" name="Text Box 34">
            <a:extLst>
              <a:ext uri="{FF2B5EF4-FFF2-40B4-BE49-F238E27FC236}">
                <a16:creationId xmlns:a16="http://schemas.microsoft.com/office/drawing/2014/main" id="{EBB8AA43-7CD4-4F3D-886B-DDC859182B6A}"/>
              </a:ext>
            </a:extLst>
          </p:cNvPr>
          <p:cNvSpPr txBox="1">
            <a:spLocks noChangeArrowheads="1"/>
          </p:cNvSpPr>
          <p:nvPr/>
        </p:nvSpPr>
        <p:spPr bwMode="auto">
          <a:xfrm>
            <a:off x="5737225" y="4960938"/>
            <a:ext cx="1085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chemeClr val="bg2"/>
                </a:solidFill>
              </a:rPr>
              <a:t>link layer</a:t>
            </a:r>
            <a:endParaRPr lang="en-US" altLang="en-US" sz="1800"/>
          </a:p>
        </p:txBody>
      </p:sp>
      <p:sp>
        <p:nvSpPr>
          <p:cNvPr id="73749" name="Text Box 35">
            <a:extLst>
              <a:ext uri="{FF2B5EF4-FFF2-40B4-BE49-F238E27FC236}">
                <a16:creationId xmlns:a16="http://schemas.microsoft.com/office/drawing/2014/main" id="{CF872462-D205-4CF0-9ACE-0C1D4A994D2C}"/>
              </a:ext>
            </a:extLst>
          </p:cNvPr>
          <p:cNvSpPr txBox="1">
            <a:spLocks noChangeArrowheads="1"/>
          </p:cNvSpPr>
          <p:nvPr/>
        </p:nvSpPr>
        <p:spPr bwMode="auto">
          <a:xfrm>
            <a:off x="5584825" y="5484813"/>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chemeClr val="bg2"/>
                </a:solidFill>
              </a:rPr>
              <a:t>physical layer</a:t>
            </a:r>
            <a:endParaRPr lang="en-US" altLang="en-US" sz="1800"/>
          </a:p>
        </p:txBody>
      </p:sp>
      <p:sp>
        <p:nvSpPr>
          <p:cNvPr id="73750" name="Text Box 36">
            <a:extLst>
              <a:ext uri="{FF2B5EF4-FFF2-40B4-BE49-F238E27FC236}">
                <a16:creationId xmlns:a16="http://schemas.microsoft.com/office/drawing/2014/main" id="{B01A35F2-5960-467A-967C-6C6830E7FFDF}"/>
              </a:ext>
            </a:extLst>
          </p:cNvPr>
          <p:cNvSpPr txBox="1">
            <a:spLocks noChangeArrowheads="1"/>
          </p:cNvSpPr>
          <p:nvPr/>
        </p:nvSpPr>
        <p:spPr bwMode="auto">
          <a:xfrm>
            <a:off x="1832139" y="3259139"/>
            <a:ext cx="12634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a:solidFill>
                  <a:srgbClr val="CC0000"/>
                </a:solidFill>
              </a:rPr>
              <a:t>network</a:t>
            </a:r>
          </a:p>
          <a:p>
            <a:pPr algn="r"/>
            <a:r>
              <a:rPr lang="en-US" altLang="en-US">
                <a:solidFill>
                  <a:srgbClr val="CC0000"/>
                </a:solidFill>
              </a:rPr>
              <a:t>layer</a:t>
            </a:r>
            <a:endParaRPr lang="en-US" altLang="en-US" sz="1800">
              <a:solidFill>
                <a:srgbClr val="CC0000"/>
              </a:solidFill>
            </a:endParaRPr>
          </a:p>
        </p:txBody>
      </p:sp>
      <p:sp>
        <p:nvSpPr>
          <p:cNvPr id="73751" name="Line 37">
            <a:extLst>
              <a:ext uri="{FF2B5EF4-FFF2-40B4-BE49-F238E27FC236}">
                <a16:creationId xmlns:a16="http://schemas.microsoft.com/office/drawing/2014/main" id="{0FD54952-413B-47B7-896A-64AD5F1C2C81}"/>
              </a:ext>
            </a:extLst>
          </p:cNvPr>
          <p:cNvSpPr>
            <a:spLocks noChangeShapeType="1"/>
          </p:cNvSpPr>
          <p:nvPr/>
        </p:nvSpPr>
        <p:spPr bwMode="auto">
          <a:xfrm flipV="1">
            <a:off x="2905125" y="2486025"/>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3752" name="Line 38">
            <a:extLst>
              <a:ext uri="{FF2B5EF4-FFF2-40B4-BE49-F238E27FC236}">
                <a16:creationId xmlns:a16="http://schemas.microsoft.com/office/drawing/2014/main" id="{25EC7B37-D3F8-451E-B3AF-E4F25251E700}"/>
              </a:ext>
            </a:extLst>
          </p:cNvPr>
          <p:cNvSpPr>
            <a:spLocks noChangeShapeType="1"/>
          </p:cNvSpPr>
          <p:nvPr/>
        </p:nvSpPr>
        <p:spPr bwMode="auto">
          <a:xfrm>
            <a:off x="2905125" y="4152900"/>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pic>
        <p:nvPicPr>
          <p:cNvPr id="73753" name="Picture 40" descr="underline_base">
            <a:extLst>
              <a:ext uri="{FF2B5EF4-FFF2-40B4-BE49-F238E27FC236}">
                <a16:creationId xmlns:a16="http://schemas.microsoft.com/office/drawing/2014/main" id="{E0B1AB50-44E6-46E7-B012-2B851DA93DE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388" y="938214"/>
            <a:ext cx="59420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553F-8D53-4353-9B9E-9E69BFD94A7C}"/>
              </a:ext>
            </a:extLst>
          </p:cNvPr>
          <p:cNvSpPr>
            <a:spLocks noGrp="1"/>
          </p:cNvSpPr>
          <p:nvPr>
            <p:ph type="title"/>
          </p:nvPr>
        </p:nvSpPr>
        <p:spPr>
          <a:xfrm>
            <a:off x="838200" y="365126"/>
            <a:ext cx="10515600" cy="558800"/>
          </a:xfrm>
        </p:spPr>
        <p:txBody>
          <a:bodyPr>
            <a:normAutofit/>
          </a:bodyPr>
          <a:lstStyle/>
          <a:p>
            <a:r>
              <a:rPr lang="en-IN" sz="2800" b="1" dirty="0">
                <a:solidFill>
                  <a:schemeClr val="accent1">
                    <a:lumMod val="50000"/>
                  </a:schemeClr>
                </a:solidFill>
              </a:rPr>
              <a:t>The Internet Protocol (IP): </a:t>
            </a:r>
          </a:p>
        </p:txBody>
      </p:sp>
      <p:sp>
        <p:nvSpPr>
          <p:cNvPr id="3" name="Content Placeholder 2">
            <a:extLst>
              <a:ext uri="{FF2B5EF4-FFF2-40B4-BE49-F238E27FC236}">
                <a16:creationId xmlns:a16="http://schemas.microsoft.com/office/drawing/2014/main" id="{44F9FADB-8661-4E2F-95E8-98DC324AEE4E}"/>
              </a:ext>
            </a:extLst>
          </p:cNvPr>
          <p:cNvSpPr>
            <a:spLocks noGrp="1"/>
          </p:cNvSpPr>
          <p:nvPr>
            <p:ph idx="1"/>
          </p:nvPr>
        </p:nvSpPr>
        <p:spPr>
          <a:xfrm>
            <a:off x="838200" y="1143000"/>
            <a:ext cx="10515600" cy="5033963"/>
          </a:xfrm>
        </p:spPr>
        <p:txBody>
          <a:bodyPr>
            <a:normAutofit/>
          </a:bodyPr>
          <a:lstStyle/>
          <a:p>
            <a:r>
              <a:rPr lang="en-US" sz="2400" dirty="0"/>
              <a:t>We mentioned earlier that routing protocols compute the forwarding tables that are used to forward packets through the network. </a:t>
            </a:r>
          </a:p>
          <a:p>
            <a:r>
              <a:rPr lang="en-US" sz="2400" dirty="0"/>
              <a:t>The final component of the network layer is a facility to report errors in datagrams and respond to requests for certain network-layer information which is  done by the Internet Control Message Protocol (ICMP).</a:t>
            </a:r>
            <a:endParaRPr lang="en-IN" sz="2400" dirty="0"/>
          </a:p>
          <a:p>
            <a:endParaRPr lang="en-IN" sz="2400" dirty="0"/>
          </a:p>
        </p:txBody>
      </p:sp>
    </p:spTree>
    <p:extLst>
      <p:ext uri="{BB962C8B-B14F-4D97-AF65-F5344CB8AC3E}">
        <p14:creationId xmlns:p14="http://schemas.microsoft.com/office/powerpoint/2010/main" val="3062130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BB2A-2C9D-43E1-B486-4F91B026A573}"/>
              </a:ext>
            </a:extLst>
          </p:cNvPr>
          <p:cNvSpPr>
            <a:spLocks noGrp="1"/>
          </p:cNvSpPr>
          <p:nvPr>
            <p:ph type="title"/>
          </p:nvPr>
        </p:nvSpPr>
        <p:spPr>
          <a:xfrm>
            <a:off x="838200" y="365125"/>
            <a:ext cx="10515600" cy="663575"/>
          </a:xfrm>
        </p:spPr>
        <p:txBody>
          <a:bodyPr>
            <a:normAutofit/>
          </a:bodyPr>
          <a:lstStyle/>
          <a:p>
            <a:r>
              <a:rPr lang="en-IN" sz="2800" b="1" dirty="0">
                <a:solidFill>
                  <a:schemeClr val="accent1">
                    <a:lumMod val="50000"/>
                  </a:schemeClr>
                </a:solidFill>
              </a:rPr>
              <a:t>Datagram Format : </a:t>
            </a:r>
          </a:p>
        </p:txBody>
      </p:sp>
      <p:sp>
        <p:nvSpPr>
          <p:cNvPr id="3" name="Content Placeholder 2">
            <a:extLst>
              <a:ext uri="{FF2B5EF4-FFF2-40B4-BE49-F238E27FC236}">
                <a16:creationId xmlns:a16="http://schemas.microsoft.com/office/drawing/2014/main" id="{4CC440B1-36A8-4BF5-89E0-F03D4491E36D}"/>
              </a:ext>
            </a:extLst>
          </p:cNvPr>
          <p:cNvSpPr>
            <a:spLocks noGrp="1"/>
          </p:cNvSpPr>
          <p:nvPr>
            <p:ph idx="1"/>
          </p:nvPr>
        </p:nvSpPr>
        <p:spPr>
          <a:xfrm>
            <a:off x="838200" y="1247775"/>
            <a:ext cx="10515600" cy="4929188"/>
          </a:xfrm>
        </p:spPr>
        <p:txBody>
          <a:bodyPr>
            <a:normAutofit/>
          </a:bodyPr>
          <a:lstStyle/>
          <a:p>
            <a:r>
              <a:rPr lang="en-US" sz="2400" dirty="0"/>
              <a:t>A network-layer packet is referred to as a datagram. </a:t>
            </a:r>
          </a:p>
          <a:p>
            <a:r>
              <a:rPr lang="en-US" sz="2400" dirty="0"/>
              <a:t>We begin our study of IP with an overview of the syntax and semantics of the IPv4 datagram.</a:t>
            </a:r>
          </a:p>
          <a:p>
            <a:r>
              <a:rPr lang="en-US" sz="2400" dirty="0"/>
              <a:t>IPv4 datagram format is shown in below Figure . The key fields in the IPv4 datagram are the following:</a:t>
            </a:r>
          </a:p>
          <a:p>
            <a:r>
              <a:rPr lang="en-US" sz="2400" b="1" dirty="0">
                <a:solidFill>
                  <a:srgbClr val="CC0099"/>
                </a:solidFill>
              </a:rPr>
              <a:t>Version number </a:t>
            </a:r>
            <a:r>
              <a:rPr lang="en-US" sz="2400" b="1" dirty="0"/>
              <a:t>: </a:t>
            </a:r>
            <a:r>
              <a:rPr lang="en-US" sz="2400" dirty="0"/>
              <a:t> These 4 bits specify the IP protocol version of the datagram. By looking at the version number, the router can determine how to interpret the remainder of the IP datagram. Different versions of IP use different datagram    formats. </a:t>
            </a:r>
          </a:p>
          <a:p>
            <a:r>
              <a:rPr lang="en-US" sz="2400" b="1" dirty="0">
                <a:solidFill>
                  <a:srgbClr val="CC0099"/>
                </a:solidFill>
              </a:rPr>
              <a:t>Header length</a:t>
            </a:r>
            <a:r>
              <a:rPr lang="en-US" sz="2400" dirty="0"/>
              <a:t>:  Because an IPv4 datagram can contain a variable number of options, these 4 bits are needed to determine where in the IP datagram the data actually begins. Most IP datagrams do not contain options, so the typical IP datagram has a 20-byte header.</a:t>
            </a:r>
            <a:endParaRPr lang="en-IN" sz="2400" dirty="0"/>
          </a:p>
        </p:txBody>
      </p:sp>
    </p:spTree>
    <p:extLst>
      <p:ext uri="{BB962C8B-B14F-4D97-AF65-F5344CB8AC3E}">
        <p14:creationId xmlns:p14="http://schemas.microsoft.com/office/powerpoint/2010/main" val="15130388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oter Placeholder 3">
            <a:extLst>
              <a:ext uri="{FF2B5EF4-FFF2-40B4-BE49-F238E27FC236}">
                <a16:creationId xmlns:a16="http://schemas.microsoft.com/office/drawing/2014/main" id="{224B2A40-180B-4DE3-9EA5-7BA8C461552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74754" name="Slide Number Placeholder 4">
            <a:extLst>
              <a:ext uri="{FF2B5EF4-FFF2-40B4-BE49-F238E27FC236}">
                <a16:creationId xmlns:a16="http://schemas.microsoft.com/office/drawing/2014/main" id="{98C53ACC-1885-4522-BDBD-E793117571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E5C34D34-FA86-416E-9425-185B48DDAB21}" type="slidenum">
              <a:rPr lang="en-US" altLang="en-US" sz="1200">
                <a:latin typeface="Tahoma" panose="020B0604030504040204" pitchFamily="34" charset="0"/>
              </a:rPr>
              <a:pPr/>
              <a:t>39</a:t>
            </a:fld>
            <a:endParaRPr lang="en-US" altLang="en-US" sz="1200">
              <a:latin typeface="Tahoma" panose="020B0604030504040204" pitchFamily="34" charset="0"/>
            </a:endParaRPr>
          </a:p>
        </p:txBody>
      </p:sp>
      <p:grpSp>
        <p:nvGrpSpPr>
          <p:cNvPr id="74755" name="Group 55">
            <a:extLst>
              <a:ext uri="{FF2B5EF4-FFF2-40B4-BE49-F238E27FC236}">
                <a16:creationId xmlns:a16="http://schemas.microsoft.com/office/drawing/2014/main" id="{B043758E-458B-415E-9A83-14AD7DA88692}"/>
              </a:ext>
            </a:extLst>
          </p:cNvPr>
          <p:cNvGrpSpPr>
            <a:grpSpLocks/>
          </p:cNvGrpSpPr>
          <p:nvPr/>
        </p:nvGrpSpPr>
        <p:grpSpPr bwMode="auto">
          <a:xfrm>
            <a:off x="4586288" y="963613"/>
            <a:ext cx="4127500" cy="5326062"/>
            <a:chOff x="1929" y="607"/>
            <a:chExt cx="2600" cy="3355"/>
          </a:xfrm>
        </p:grpSpPr>
        <p:sp>
          <p:nvSpPr>
            <p:cNvPr id="74784" name="Rectangle 4">
              <a:extLst>
                <a:ext uri="{FF2B5EF4-FFF2-40B4-BE49-F238E27FC236}">
                  <a16:creationId xmlns:a16="http://schemas.microsoft.com/office/drawing/2014/main" id="{07AD28AB-A12A-4394-B9DE-FDD21A9634C9}"/>
                </a:ext>
              </a:extLst>
            </p:cNvPr>
            <p:cNvSpPr>
              <a:spLocks noChangeArrowheads="1"/>
            </p:cNvSpPr>
            <p:nvPr/>
          </p:nvSpPr>
          <p:spPr bwMode="auto">
            <a:xfrm>
              <a:off x="2040" y="868"/>
              <a:ext cx="2489" cy="3039"/>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4785" name="Rectangle 5">
              <a:extLst>
                <a:ext uri="{FF2B5EF4-FFF2-40B4-BE49-F238E27FC236}">
                  <a16:creationId xmlns:a16="http://schemas.microsoft.com/office/drawing/2014/main" id="{5E90F854-2AF3-43D2-BEE0-71965ACEE7AC}"/>
                </a:ext>
              </a:extLst>
            </p:cNvPr>
            <p:cNvSpPr>
              <a:spLocks noChangeArrowheads="1"/>
            </p:cNvSpPr>
            <p:nvPr/>
          </p:nvSpPr>
          <p:spPr bwMode="auto">
            <a:xfrm>
              <a:off x="1980" y="935"/>
              <a:ext cx="2489" cy="3027"/>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p>
          </p:txBody>
        </p:sp>
        <p:sp>
          <p:nvSpPr>
            <p:cNvPr id="74786" name="Text Box 6">
              <a:extLst>
                <a:ext uri="{FF2B5EF4-FFF2-40B4-BE49-F238E27FC236}">
                  <a16:creationId xmlns:a16="http://schemas.microsoft.com/office/drawing/2014/main" id="{1DEDD3D7-D5E9-4632-AD41-336486EF6CE4}"/>
                </a:ext>
              </a:extLst>
            </p:cNvPr>
            <p:cNvSpPr txBox="1">
              <a:spLocks noChangeArrowheads="1"/>
            </p:cNvSpPr>
            <p:nvPr/>
          </p:nvSpPr>
          <p:spPr bwMode="auto">
            <a:xfrm>
              <a:off x="1954" y="9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ver</a:t>
              </a:r>
              <a:endParaRPr lang="en-US" altLang="en-US"/>
            </a:p>
          </p:txBody>
        </p:sp>
        <p:sp>
          <p:nvSpPr>
            <p:cNvPr id="74787" name="Text Box 7">
              <a:extLst>
                <a:ext uri="{FF2B5EF4-FFF2-40B4-BE49-F238E27FC236}">
                  <a16:creationId xmlns:a16="http://schemas.microsoft.com/office/drawing/2014/main" id="{AB68845F-8A4E-4E90-89EC-0AEC3A612943}"/>
                </a:ext>
              </a:extLst>
            </p:cNvPr>
            <p:cNvSpPr txBox="1">
              <a:spLocks noChangeArrowheads="1"/>
            </p:cNvSpPr>
            <p:nvPr/>
          </p:nvSpPr>
          <p:spPr bwMode="auto">
            <a:xfrm>
              <a:off x="3529" y="101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length</a:t>
              </a:r>
            </a:p>
          </p:txBody>
        </p:sp>
        <p:sp>
          <p:nvSpPr>
            <p:cNvPr id="74788" name="Line 8">
              <a:extLst>
                <a:ext uri="{FF2B5EF4-FFF2-40B4-BE49-F238E27FC236}">
                  <a16:creationId xmlns:a16="http://schemas.microsoft.com/office/drawing/2014/main" id="{6EB17415-2E21-4528-81A1-3CC2DEA5CFAF}"/>
                </a:ext>
              </a:extLst>
            </p:cNvPr>
            <p:cNvSpPr>
              <a:spLocks noChangeShapeType="1"/>
            </p:cNvSpPr>
            <p:nvPr/>
          </p:nvSpPr>
          <p:spPr bwMode="auto">
            <a:xfrm>
              <a:off x="1988" y="1261"/>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4789" name="Line 9">
              <a:extLst>
                <a:ext uri="{FF2B5EF4-FFF2-40B4-BE49-F238E27FC236}">
                  <a16:creationId xmlns:a16="http://schemas.microsoft.com/office/drawing/2014/main" id="{1E269406-D3C9-47C1-BAB4-86C854B95CAD}"/>
                </a:ext>
              </a:extLst>
            </p:cNvPr>
            <p:cNvSpPr>
              <a:spLocks noChangeShapeType="1"/>
            </p:cNvSpPr>
            <p:nvPr/>
          </p:nvSpPr>
          <p:spPr bwMode="auto">
            <a:xfrm flipH="1" flipV="1">
              <a:off x="3210" y="941"/>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4790" name="Text Box 10">
              <a:extLst>
                <a:ext uri="{FF2B5EF4-FFF2-40B4-BE49-F238E27FC236}">
                  <a16:creationId xmlns:a16="http://schemas.microsoft.com/office/drawing/2014/main" id="{E8C50592-0067-49B5-BB36-ECC96EF46DEB}"/>
                </a:ext>
              </a:extLst>
            </p:cNvPr>
            <p:cNvSpPr txBox="1">
              <a:spLocks noChangeArrowheads="1"/>
            </p:cNvSpPr>
            <p:nvPr/>
          </p:nvSpPr>
          <p:spPr bwMode="auto">
            <a:xfrm>
              <a:off x="2922" y="607"/>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32 bits</a:t>
              </a:r>
              <a:endParaRPr lang="en-US" altLang="en-US"/>
            </a:p>
          </p:txBody>
        </p:sp>
        <p:sp>
          <p:nvSpPr>
            <p:cNvPr id="74791" name="Line 11">
              <a:extLst>
                <a:ext uri="{FF2B5EF4-FFF2-40B4-BE49-F238E27FC236}">
                  <a16:creationId xmlns:a16="http://schemas.microsoft.com/office/drawing/2014/main" id="{02CB031E-7C64-4743-8265-38BD310D9CD5}"/>
                </a:ext>
              </a:extLst>
            </p:cNvPr>
            <p:cNvSpPr>
              <a:spLocks noChangeShapeType="1"/>
            </p:cNvSpPr>
            <p:nvPr/>
          </p:nvSpPr>
          <p:spPr bwMode="auto">
            <a:xfrm>
              <a:off x="3552" y="762"/>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4792" name="Line 12">
              <a:extLst>
                <a:ext uri="{FF2B5EF4-FFF2-40B4-BE49-F238E27FC236}">
                  <a16:creationId xmlns:a16="http://schemas.microsoft.com/office/drawing/2014/main" id="{FD065434-1F9A-4A89-94C1-A4423C7A76B9}"/>
                </a:ext>
              </a:extLst>
            </p:cNvPr>
            <p:cNvSpPr>
              <a:spLocks noChangeShapeType="1"/>
            </p:cNvSpPr>
            <p:nvPr/>
          </p:nvSpPr>
          <p:spPr bwMode="auto">
            <a:xfrm rot="10800000">
              <a:off x="1972" y="769"/>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4793" name="Text Box 13">
              <a:extLst>
                <a:ext uri="{FF2B5EF4-FFF2-40B4-BE49-F238E27FC236}">
                  <a16:creationId xmlns:a16="http://schemas.microsoft.com/office/drawing/2014/main" id="{76E2A3F7-C7C4-4FCE-AB0B-9C51A7E3E2E4}"/>
                </a:ext>
              </a:extLst>
            </p:cNvPr>
            <p:cNvSpPr txBox="1">
              <a:spLocks noChangeArrowheads="1"/>
            </p:cNvSpPr>
            <p:nvPr/>
          </p:nvSpPr>
          <p:spPr bwMode="auto">
            <a:xfrm>
              <a:off x="2606" y="2792"/>
              <a:ext cx="1351"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2000"/>
                <a:t>data </a:t>
              </a:r>
            </a:p>
            <a:p>
              <a:pPr algn="ctr"/>
              <a:r>
                <a:rPr lang="en-US" altLang="en-US" sz="2000"/>
                <a:t>(variable length,</a:t>
              </a:r>
            </a:p>
            <a:p>
              <a:pPr algn="ctr"/>
              <a:r>
                <a:rPr lang="en-US" altLang="en-US" sz="2000"/>
                <a:t>typically a TCP </a:t>
              </a:r>
            </a:p>
            <a:p>
              <a:pPr algn="ctr"/>
              <a:r>
                <a:rPr lang="en-US" altLang="en-US" sz="2000"/>
                <a:t>or UDP segment)</a:t>
              </a:r>
              <a:endParaRPr lang="en-US" altLang="en-US"/>
            </a:p>
          </p:txBody>
        </p:sp>
        <p:sp>
          <p:nvSpPr>
            <p:cNvPr id="74794" name="Text Box 14">
              <a:extLst>
                <a:ext uri="{FF2B5EF4-FFF2-40B4-BE49-F238E27FC236}">
                  <a16:creationId xmlns:a16="http://schemas.microsoft.com/office/drawing/2014/main" id="{EEE41CAE-54AC-415B-8A2F-77A7CD26EBD2}"/>
                </a:ext>
              </a:extLst>
            </p:cNvPr>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16-bit identifier</a:t>
              </a:r>
              <a:endParaRPr lang="en-US" altLang="en-US" sz="2000"/>
            </a:p>
          </p:txBody>
        </p:sp>
        <p:sp>
          <p:nvSpPr>
            <p:cNvPr id="74795" name="Line 15">
              <a:extLst>
                <a:ext uri="{FF2B5EF4-FFF2-40B4-BE49-F238E27FC236}">
                  <a16:creationId xmlns:a16="http://schemas.microsoft.com/office/drawing/2014/main" id="{F6C12AB0-D582-4718-AA25-ADADF85FE263}"/>
                </a:ext>
              </a:extLst>
            </p:cNvPr>
            <p:cNvSpPr>
              <a:spLocks noChangeShapeType="1"/>
            </p:cNvSpPr>
            <p:nvPr/>
          </p:nvSpPr>
          <p:spPr bwMode="auto">
            <a:xfrm flipV="1">
              <a:off x="1984" y="22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4796" name="Line 16">
              <a:extLst>
                <a:ext uri="{FF2B5EF4-FFF2-40B4-BE49-F238E27FC236}">
                  <a16:creationId xmlns:a16="http://schemas.microsoft.com/office/drawing/2014/main" id="{3B0F2049-090C-4A0A-BA53-B59C552E8588}"/>
                </a:ext>
              </a:extLst>
            </p:cNvPr>
            <p:cNvSpPr>
              <a:spLocks noChangeShapeType="1"/>
            </p:cNvSpPr>
            <p:nvPr/>
          </p:nvSpPr>
          <p:spPr bwMode="auto">
            <a:xfrm flipV="1">
              <a:off x="1984" y="25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4797" name="Text Box 17">
              <a:extLst>
                <a:ext uri="{FF2B5EF4-FFF2-40B4-BE49-F238E27FC236}">
                  <a16:creationId xmlns:a16="http://schemas.microsoft.com/office/drawing/2014/main" id="{BC453D0B-608F-475F-BB4E-44B9A9652C7E}"/>
                </a:ext>
              </a:extLst>
            </p:cNvPr>
            <p:cNvSpPr txBox="1">
              <a:spLocks noChangeArrowheads="1"/>
            </p:cNvSpPr>
            <p:nvPr/>
          </p:nvSpPr>
          <p:spPr bwMode="auto">
            <a:xfrm>
              <a:off x="3464" y="1549"/>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header</a:t>
              </a:r>
            </a:p>
            <a:p>
              <a:pPr algn="ctr"/>
              <a:r>
                <a:rPr lang="en-US" altLang="en-US" sz="1800"/>
                <a:t> checksum</a:t>
              </a:r>
            </a:p>
          </p:txBody>
        </p:sp>
        <p:sp>
          <p:nvSpPr>
            <p:cNvPr id="74798" name="Text Box 18">
              <a:extLst>
                <a:ext uri="{FF2B5EF4-FFF2-40B4-BE49-F238E27FC236}">
                  <a16:creationId xmlns:a16="http://schemas.microsoft.com/office/drawing/2014/main" id="{6C838332-B594-459D-A105-3DED2B6DAA45}"/>
                </a:ext>
              </a:extLst>
            </p:cNvPr>
            <p:cNvSpPr txBox="1">
              <a:spLocks noChangeArrowheads="1"/>
            </p:cNvSpPr>
            <p:nvPr/>
          </p:nvSpPr>
          <p:spPr bwMode="auto">
            <a:xfrm>
              <a:off x="2008" y="1531"/>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time to</a:t>
              </a:r>
            </a:p>
            <a:p>
              <a:pPr algn="ctr"/>
              <a:r>
                <a:rPr lang="en-US" altLang="en-US" sz="1800"/>
                <a:t>live</a:t>
              </a:r>
            </a:p>
          </p:txBody>
        </p:sp>
        <p:sp>
          <p:nvSpPr>
            <p:cNvPr id="74799" name="Text Box 19">
              <a:extLst>
                <a:ext uri="{FF2B5EF4-FFF2-40B4-BE49-F238E27FC236}">
                  <a16:creationId xmlns:a16="http://schemas.microsoft.com/office/drawing/2014/main" id="{F5625385-E985-49FC-A6E2-296A677E80F7}"/>
                </a:ext>
              </a:extLst>
            </p:cNvPr>
            <p:cNvSpPr txBox="1">
              <a:spLocks noChangeArrowheads="1"/>
            </p:cNvSpPr>
            <p:nvPr/>
          </p:nvSpPr>
          <p:spPr bwMode="auto">
            <a:xfrm>
              <a:off x="2369" y="1959"/>
              <a:ext cx="1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32 bit source IP address</a:t>
              </a:r>
              <a:endParaRPr lang="en-US" altLang="en-US"/>
            </a:p>
          </p:txBody>
        </p:sp>
        <p:sp>
          <p:nvSpPr>
            <p:cNvPr id="74800" name="Text Box 31">
              <a:extLst>
                <a:ext uri="{FF2B5EF4-FFF2-40B4-BE49-F238E27FC236}">
                  <a16:creationId xmlns:a16="http://schemas.microsoft.com/office/drawing/2014/main" id="{F1A4C4AE-C322-486F-B2EB-57105AEBC48B}"/>
                </a:ext>
              </a:extLst>
            </p:cNvPr>
            <p:cNvSpPr txBox="1">
              <a:spLocks noChangeArrowheads="1"/>
            </p:cNvSpPr>
            <p:nvPr/>
          </p:nvSpPr>
          <p:spPr bwMode="auto">
            <a:xfrm>
              <a:off x="2222" y="907"/>
              <a:ext cx="4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head.</a:t>
              </a:r>
            </a:p>
            <a:p>
              <a:pPr algn="ctr"/>
              <a:r>
                <a:rPr lang="en-US" altLang="en-US" sz="1800"/>
                <a:t>len</a:t>
              </a:r>
              <a:endParaRPr lang="en-US" altLang="en-US"/>
            </a:p>
          </p:txBody>
        </p:sp>
        <p:sp>
          <p:nvSpPr>
            <p:cNvPr id="74801" name="Text Box 32">
              <a:extLst>
                <a:ext uri="{FF2B5EF4-FFF2-40B4-BE49-F238E27FC236}">
                  <a16:creationId xmlns:a16="http://schemas.microsoft.com/office/drawing/2014/main" id="{DFCFA7F6-2CEF-4459-9872-D2E696E229BC}"/>
                </a:ext>
              </a:extLst>
            </p:cNvPr>
            <p:cNvSpPr txBox="1">
              <a:spLocks noChangeArrowheads="1"/>
            </p:cNvSpPr>
            <p:nvPr/>
          </p:nvSpPr>
          <p:spPr bwMode="auto">
            <a:xfrm>
              <a:off x="2646" y="901"/>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type of</a:t>
              </a:r>
            </a:p>
            <a:p>
              <a:pPr algn="ctr"/>
              <a:r>
                <a:rPr lang="en-US" altLang="en-US" sz="1800"/>
                <a:t>service</a:t>
              </a:r>
              <a:endParaRPr lang="en-US" altLang="en-US"/>
            </a:p>
          </p:txBody>
        </p:sp>
        <p:sp>
          <p:nvSpPr>
            <p:cNvPr id="74802" name="Line 33">
              <a:extLst>
                <a:ext uri="{FF2B5EF4-FFF2-40B4-BE49-F238E27FC236}">
                  <a16:creationId xmlns:a16="http://schemas.microsoft.com/office/drawing/2014/main" id="{3AE7C3B8-CB40-4987-A5B7-7C0B3A1E116E}"/>
                </a:ext>
              </a:extLst>
            </p:cNvPr>
            <p:cNvSpPr>
              <a:spLocks noChangeShapeType="1"/>
            </p:cNvSpPr>
            <p:nvPr/>
          </p:nvSpPr>
          <p:spPr bwMode="auto">
            <a:xfrm flipH="1" flipV="1">
              <a:off x="2646" y="938"/>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4803" name="Line 34">
              <a:extLst>
                <a:ext uri="{FF2B5EF4-FFF2-40B4-BE49-F238E27FC236}">
                  <a16:creationId xmlns:a16="http://schemas.microsoft.com/office/drawing/2014/main" id="{D27C40F8-1E82-41DB-9A7B-97CCFABB85D6}"/>
                </a:ext>
              </a:extLst>
            </p:cNvPr>
            <p:cNvSpPr>
              <a:spLocks noChangeShapeType="1"/>
            </p:cNvSpPr>
            <p:nvPr/>
          </p:nvSpPr>
          <p:spPr bwMode="auto">
            <a:xfrm flipH="1" flipV="1">
              <a:off x="2259" y="944"/>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4804" name="Line 37">
              <a:extLst>
                <a:ext uri="{FF2B5EF4-FFF2-40B4-BE49-F238E27FC236}">
                  <a16:creationId xmlns:a16="http://schemas.microsoft.com/office/drawing/2014/main" id="{C5206287-D08E-41B7-BDF1-923C55294491}"/>
                </a:ext>
              </a:extLst>
            </p:cNvPr>
            <p:cNvSpPr>
              <a:spLocks noChangeShapeType="1"/>
            </p:cNvSpPr>
            <p:nvPr/>
          </p:nvSpPr>
          <p:spPr bwMode="auto">
            <a:xfrm flipH="1" flipV="1">
              <a:off x="3210" y="1265"/>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4805" name="Text Box 38">
              <a:extLst>
                <a:ext uri="{FF2B5EF4-FFF2-40B4-BE49-F238E27FC236}">
                  <a16:creationId xmlns:a16="http://schemas.microsoft.com/office/drawing/2014/main" id="{8879C638-950B-459A-B6E3-D30AE983BEC9}"/>
                </a:ext>
              </a:extLst>
            </p:cNvPr>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flgs</a:t>
              </a:r>
              <a:endParaRPr lang="en-US" altLang="en-US" sz="2000"/>
            </a:p>
          </p:txBody>
        </p:sp>
        <p:sp>
          <p:nvSpPr>
            <p:cNvPr id="74806" name="Line 39">
              <a:extLst>
                <a:ext uri="{FF2B5EF4-FFF2-40B4-BE49-F238E27FC236}">
                  <a16:creationId xmlns:a16="http://schemas.microsoft.com/office/drawing/2014/main" id="{8E1E274C-FCE6-4EE0-8A25-67C933CA1147}"/>
                </a:ext>
              </a:extLst>
            </p:cNvPr>
            <p:cNvSpPr>
              <a:spLocks noChangeShapeType="1"/>
            </p:cNvSpPr>
            <p:nvPr/>
          </p:nvSpPr>
          <p:spPr bwMode="auto">
            <a:xfrm flipH="1" flipV="1">
              <a:off x="3504" y="1259"/>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4807" name="Text Box 40">
              <a:extLst>
                <a:ext uri="{FF2B5EF4-FFF2-40B4-BE49-F238E27FC236}">
                  <a16:creationId xmlns:a16="http://schemas.microsoft.com/office/drawing/2014/main" id="{826AF1E9-58E1-4B26-8D1C-B2FF4A162BE4}"/>
                </a:ext>
              </a:extLst>
            </p:cNvPr>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fragment</a:t>
              </a:r>
            </a:p>
            <a:p>
              <a:pPr algn="ctr"/>
              <a:r>
                <a:rPr lang="en-US" altLang="en-US" sz="1800"/>
                <a:t> offset</a:t>
              </a:r>
              <a:endParaRPr lang="en-US" altLang="en-US" sz="2000"/>
            </a:p>
          </p:txBody>
        </p:sp>
        <p:sp>
          <p:nvSpPr>
            <p:cNvPr id="74808" name="Line 43">
              <a:extLst>
                <a:ext uri="{FF2B5EF4-FFF2-40B4-BE49-F238E27FC236}">
                  <a16:creationId xmlns:a16="http://schemas.microsoft.com/office/drawing/2014/main" id="{898372B1-6184-4E6B-93E9-A9813B7BD04F}"/>
                </a:ext>
              </a:extLst>
            </p:cNvPr>
            <p:cNvSpPr>
              <a:spLocks noChangeShapeType="1"/>
            </p:cNvSpPr>
            <p:nvPr/>
          </p:nvSpPr>
          <p:spPr bwMode="auto">
            <a:xfrm flipV="1">
              <a:off x="1984" y="1581"/>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4809" name="Line 44">
              <a:extLst>
                <a:ext uri="{FF2B5EF4-FFF2-40B4-BE49-F238E27FC236}">
                  <a16:creationId xmlns:a16="http://schemas.microsoft.com/office/drawing/2014/main" id="{7F40CC87-2729-4D8B-AB77-9132442C6A64}"/>
                </a:ext>
              </a:extLst>
            </p:cNvPr>
            <p:cNvSpPr>
              <a:spLocks noChangeShapeType="1"/>
            </p:cNvSpPr>
            <p:nvPr/>
          </p:nvSpPr>
          <p:spPr bwMode="auto">
            <a:xfrm flipH="1" flipV="1">
              <a:off x="3210" y="1583"/>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4810" name="Line 45">
              <a:extLst>
                <a:ext uri="{FF2B5EF4-FFF2-40B4-BE49-F238E27FC236}">
                  <a16:creationId xmlns:a16="http://schemas.microsoft.com/office/drawing/2014/main" id="{DBAE5584-8ECC-422F-A8C6-DD2B861ACFCE}"/>
                </a:ext>
              </a:extLst>
            </p:cNvPr>
            <p:cNvSpPr>
              <a:spLocks noChangeShapeType="1"/>
            </p:cNvSpPr>
            <p:nvPr/>
          </p:nvSpPr>
          <p:spPr bwMode="auto">
            <a:xfrm flipV="1">
              <a:off x="1972" y="19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4811" name="Text Box 46">
              <a:extLst>
                <a:ext uri="{FF2B5EF4-FFF2-40B4-BE49-F238E27FC236}">
                  <a16:creationId xmlns:a16="http://schemas.microsoft.com/office/drawing/2014/main" id="{722B80BD-0345-4DE6-9121-E81482671A9A}"/>
                </a:ext>
              </a:extLst>
            </p:cNvPr>
            <p:cNvSpPr txBox="1">
              <a:spLocks noChangeArrowheads="1"/>
            </p:cNvSpPr>
            <p:nvPr/>
          </p:nvSpPr>
          <p:spPr bwMode="auto">
            <a:xfrm>
              <a:off x="2668" y="1525"/>
              <a:ext cx="4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upper</a:t>
              </a:r>
            </a:p>
            <a:p>
              <a:pPr algn="ctr"/>
              <a:r>
                <a:rPr lang="en-US" altLang="en-US" sz="1800"/>
                <a:t> layer</a:t>
              </a:r>
            </a:p>
          </p:txBody>
        </p:sp>
        <p:sp>
          <p:nvSpPr>
            <p:cNvPr id="74812" name="Line 47">
              <a:extLst>
                <a:ext uri="{FF2B5EF4-FFF2-40B4-BE49-F238E27FC236}">
                  <a16:creationId xmlns:a16="http://schemas.microsoft.com/office/drawing/2014/main" id="{E691C868-3060-4A7F-ACCA-6C933A0BC95A}"/>
                </a:ext>
              </a:extLst>
            </p:cNvPr>
            <p:cNvSpPr>
              <a:spLocks noChangeShapeType="1"/>
            </p:cNvSpPr>
            <p:nvPr/>
          </p:nvSpPr>
          <p:spPr bwMode="auto">
            <a:xfrm flipH="1" flipV="1">
              <a:off x="2610" y="1589"/>
              <a:ext cx="0" cy="31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4813" name="Text Box 49">
              <a:extLst>
                <a:ext uri="{FF2B5EF4-FFF2-40B4-BE49-F238E27FC236}">
                  <a16:creationId xmlns:a16="http://schemas.microsoft.com/office/drawing/2014/main" id="{CEA9E948-D40F-4BBC-AD22-7DF41B178900}"/>
                </a:ext>
              </a:extLst>
            </p:cNvPr>
            <p:cNvSpPr txBox="1">
              <a:spLocks noChangeArrowheads="1"/>
            </p:cNvSpPr>
            <p:nvPr/>
          </p:nvSpPr>
          <p:spPr bwMode="auto">
            <a:xfrm>
              <a:off x="2262" y="2235"/>
              <a:ext cx="19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32 bit destination IP address</a:t>
              </a:r>
              <a:endParaRPr lang="en-US" altLang="en-US"/>
            </a:p>
          </p:txBody>
        </p:sp>
        <p:sp>
          <p:nvSpPr>
            <p:cNvPr id="74814" name="Line 50">
              <a:extLst>
                <a:ext uri="{FF2B5EF4-FFF2-40B4-BE49-F238E27FC236}">
                  <a16:creationId xmlns:a16="http://schemas.microsoft.com/office/drawing/2014/main" id="{6594AA42-2ECA-47C0-9D06-CFF02EC42CF6}"/>
                </a:ext>
              </a:extLst>
            </p:cNvPr>
            <p:cNvSpPr>
              <a:spLocks noChangeShapeType="1"/>
            </p:cNvSpPr>
            <p:nvPr/>
          </p:nvSpPr>
          <p:spPr bwMode="auto">
            <a:xfrm flipV="1">
              <a:off x="1984" y="2787"/>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4815" name="Text Box 51">
              <a:extLst>
                <a:ext uri="{FF2B5EF4-FFF2-40B4-BE49-F238E27FC236}">
                  <a16:creationId xmlns:a16="http://schemas.microsoft.com/office/drawing/2014/main" id="{7399D5D0-AF6C-4546-A7FD-A5AC61EC8EA0}"/>
                </a:ext>
              </a:extLst>
            </p:cNvPr>
            <p:cNvSpPr txBox="1">
              <a:spLocks noChangeArrowheads="1"/>
            </p:cNvSpPr>
            <p:nvPr/>
          </p:nvSpPr>
          <p:spPr bwMode="auto">
            <a:xfrm>
              <a:off x="2673" y="2529"/>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options (if any)</a:t>
              </a:r>
              <a:endParaRPr lang="en-US" altLang="en-US"/>
            </a:p>
          </p:txBody>
        </p:sp>
      </p:grpSp>
      <p:sp>
        <p:nvSpPr>
          <p:cNvPr id="74756" name="Rectangle 2">
            <a:extLst>
              <a:ext uri="{FF2B5EF4-FFF2-40B4-BE49-F238E27FC236}">
                <a16:creationId xmlns:a16="http://schemas.microsoft.com/office/drawing/2014/main" id="{96313456-5418-4E53-9042-81040E46A091}"/>
              </a:ext>
            </a:extLst>
          </p:cNvPr>
          <p:cNvSpPr>
            <a:spLocks noGrp="1" noChangeArrowheads="1"/>
          </p:cNvSpPr>
          <p:nvPr>
            <p:ph type="title"/>
          </p:nvPr>
        </p:nvSpPr>
        <p:spPr>
          <a:xfrm>
            <a:off x="2044700" y="0"/>
            <a:ext cx="7772400" cy="781050"/>
          </a:xfrm>
        </p:spPr>
        <p:txBody>
          <a:bodyPr/>
          <a:lstStyle/>
          <a:p>
            <a:r>
              <a:rPr lang="en-US" altLang="en-US" sz="4000"/>
              <a:t>IP datagram format</a:t>
            </a:r>
            <a:endParaRPr lang="en-US" altLang="en-US"/>
          </a:p>
        </p:txBody>
      </p:sp>
      <p:grpSp>
        <p:nvGrpSpPr>
          <p:cNvPr id="3" name="Group 56">
            <a:extLst>
              <a:ext uri="{FF2B5EF4-FFF2-40B4-BE49-F238E27FC236}">
                <a16:creationId xmlns:a16="http://schemas.microsoft.com/office/drawing/2014/main" id="{2AA49EBF-78DC-4269-82E6-7959136152C3}"/>
              </a:ext>
            </a:extLst>
          </p:cNvPr>
          <p:cNvGrpSpPr>
            <a:grpSpLocks/>
          </p:cNvGrpSpPr>
          <p:nvPr/>
        </p:nvGrpSpPr>
        <p:grpSpPr bwMode="auto">
          <a:xfrm>
            <a:off x="2292350" y="858838"/>
            <a:ext cx="2501900" cy="792162"/>
            <a:chOff x="484" y="541"/>
            <a:chExt cx="1576" cy="499"/>
          </a:xfrm>
        </p:grpSpPr>
        <p:sp>
          <p:nvSpPr>
            <p:cNvPr id="74782" name="Text Box 20">
              <a:extLst>
                <a:ext uri="{FF2B5EF4-FFF2-40B4-BE49-F238E27FC236}">
                  <a16:creationId xmlns:a16="http://schemas.microsoft.com/office/drawing/2014/main" id="{8F786D5C-5F4C-410A-AB9F-9B4DA35C9E49}"/>
                </a:ext>
              </a:extLst>
            </p:cNvPr>
            <p:cNvSpPr txBox="1">
              <a:spLocks noChangeArrowheads="1"/>
            </p:cNvSpPr>
            <p:nvPr/>
          </p:nvSpPr>
          <p:spPr bwMode="auto">
            <a:xfrm>
              <a:off x="484" y="541"/>
              <a:ext cx="13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800"/>
                <a:t>IP protocol version</a:t>
              </a:r>
            </a:p>
            <a:p>
              <a:pPr algn="r"/>
              <a:r>
                <a:rPr lang="en-US" altLang="en-US" sz="1800"/>
                <a:t>number</a:t>
              </a:r>
              <a:endParaRPr lang="en-US" altLang="en-US" sz="1000"/>
            </a:p>
          </p:txBody>
        </p:sp>
        <p:sp>
          <p:nvSpPr>
            <p:cNvPr id="74783" name="Line 23">
              <a:extLst>
                <a:ext uri="{FF2B5EF4-FFF2-40B4-BE49-F238E27FC236}">
                  <a16:creationId xmlns:a16="http://schemas.microsoft.com/office/drawing/2014/main" id="{0482EE2D-3B08-4306-9DA9-5498A18FAA6B}"/>
                </a:ext>
              </a:extLst>
            </p:cNvPr>
            <p:cNvSpPr>
              <a:spLocks noChangeShapeType="1"/>
            </p:cNvSpPr>
            <p:nvPr/>
          </p:nvSpPr>
          <p:spPr bwMode="auto">
            <a:xfrm>
              <a:off x="1727" y="749"/>
              <a:ext cx="333" cy="29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 name="Group 57">
            <a:extLst>
              <a:ext uri="{FF2B5EF4-FFF2-40B4-BE49-F238E27FC236}">
                <a16:creationId xmlns:a16="http://schemas.microsoft.com/office/drawing/2014/main" id="{579CD52C-AEBA-46CB-B92E-8D27875A914E}"/>
              </a:ext>
            </a:extLst>
          </p:cNvPr>
          <p:cNvGrpSpPr>
            <a:grpSpLocks/>
          </p:cNvGrpSpPr>
          <p:nvPr/>
        </p:nvGrpSpPr>
        <p:grpSpPr bwMode="auto">
          <a:xfrm>
            <a:off x="2782889" y="1406525"/>
            <a:ext cx="2416175" cy="641350"/>
            <a:chOff x="793" y="886"/>
            <a:chExt cx="1522" cy="404"/>
          </a:xfrm>
        </p:grpSpPr>
        <p:sp>
          <p:nvSpPr>
            <p:cNvPr id="74780" name="Text Box 21">
              <a:extLst>
                <a:ext uri="{FF2B5EF4-FFF2-40B4-BE49-F238E27FC236}">
                  <a16:creationId xmlns:a16="http://schemas.microsoft.com/office/drawing/2014/main" id="{06E5875B-CE83-46F6-8637-A7E46CDDDAEA}"/>
                </a:ext>
              </a:extLst>
            </p:cNvPr>
            <p:cNvSpPr txBox="1">
              <a:spLocks noChangeArrowheads="1"/>
            </p:cNvSpPr>
            <p:nvPr/>
          </p:nvSpPr>
          <p:spPr bwMode="auto">
            <a:xfrm>
              <a:off x="793" y="886"/>
              <a:ext cx="9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800"/>
                <a:t>header length</a:t>
              </a:r>
            </a:p>
            <a:p>
              <a:pPr algn="r"/>
              <a:r>
                <a:rPr lang="en-US" altLang="en-US" sz="1800"/>
                <a:t> (bytes)</a:t>
              </a:r>
              <a:endParaRPr lang="en-US" altLang="en-US" sz="1000"/>
            </a:p>
          </p:txBody>
        </p:sp>
        <p:sp>
          <p:nvSpPr>
            <p:cNvPr id="74781" name="Line 24">
              <a:extLst>
                <a:ext uri="{FF2B5EF4-FFF2-40B4-BE49-F238E27FC236}">
                  <a16:creationId xmlns:a16="http://schemas.microsoft.com/office/drawing/2014/main" id="{DDF8EF76-E245-4B99-A258-9B09BEE06E0C}"/>
                </a:ext>
              </a:extLst>
            </p:cNvPr>
            <p:cNvSpPr>
              <a:spLocks noChangeShapeType="1"/>
            </p:cNvSpPr>
            <p:nvPr/>
          </p:nvSpPr>
          <p:spPr bwMode="auto">
            <a:xfrm>
              <a:off x="1745" y="1100"/>
              <a:ext cx="570" cy="9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5" name="Group 60">
            <a:extLst>
              <a:ext uri="{FF2B5EF4-FFF2-40B4-BE49-F238E27FC236}">
                <a16:creationId xmlns:a16="http://schemas.microsoft.com/office/drawing/2014/main" id="{35742945-C9DC-4CDD-8CB2-8136E7249073}"/>
              </a:ext>
            </a:extLst>
          </p:cNvPr>
          <p:cNvGrpSpPr>
            <a:grpSpLocks/>
          </p:cNvGrpSpPr>
          <p:nvPr/>
        </p:nvGrpSpPr>
        <p:grpSpPr bwMode="auto">
          <a:xfrm>
            <a:off x="2251076" y="2732088"/>
            <a:ext cx="3624263" cy="1592262"/>
            <a:chOff x="458" y="1721"/>
            <a:chExt cx="2283" cy="1003"/>
          </a:xfrm>
        </p:grpSpPr>
        <p:sp>
          <p:nvSpPr>
            <p:cNvPr id="74778" name="Text Box 27">
              <a:extLst>
                <a:ext uri="{FF2B5EF4-FFF2-40B4-BE49-F238E27FC236}">
                  <a16:creationId xmlns:a16="http://schemas.microsoft.com/office/drawing/2014/main" id="{ED15203E-E89E-4FDD-A455-E08F9AE13C98}"/>
                </a:ext>
              </a:extLst>
            </p:cNvPr>
            <p:cNvSpPr txBox="1">
              <a:spLocks noChangeArrowheads="1"/>
            </p:cNvSpPr>
            <p:nvPr/>
          </p:nvSpPr>
          <p:spPr bwMode="auto">
            <a:xfrm>
              <a:off x="458" y="2320"/>
              <a:ext cx="1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800"/>
                <a:t>upper layer protocol</a:t>
              </a:r>
            </a:p>
            <a:p>
              <a:pPr algn="r"/>
              <a:r>
                <a:rPr lang="en-US" altLang="en-US" sz="1800"/>
                <a:t>to deliver payload to</a:t>
              </a:r>
            </a:p>
          </p:txBody>
        </p:sp>
        <p:sp>
          <p:nvSpPr>
            <p:cNvPr id="74779" name="Line 28">
              <a:extLst>
                <a:ext uri="{FF2B5EF4-FFF2-40B4-BE49-F238E27FC236}">
                  <a16:creationId xmlns:a16="http://schemas.microsoft.com/office/drawing/2014/main" id="{F70FCDE9-02CE-4DF9-B4E0-1C6A4E27F7C9}"/>
                </a:ext>
              </a:extLst>
            </p:cNvPr>
            <p:cNvSpPr>
              <a:spLocks noChangeShapeType="1"/>
            </p:cNvSpPr>
            <p:nvPr/>
          </p:nvSpPr>
          <p:spPr bwMode="auto">
            <a:xfrm flipV="1">
              <a:off x="1817" y="1721"/>
              <a:ext cx="924" cy="70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6" name="Group 61">
            <a:extLst>
              <a:ext uri="{FF2B5EF4-FFF2-40B4-BE49-F238E27FC236}">
                <a16:creationId xmlns:a16="http://schemas.microsoft.com/office/drawing/2014/main" id="{6C3DB6CD-E982-4A60-81D8-DFEC59A186B5}"/>
              </a:ext>
            </a:extLst>
          </p:cNvPr>
          <p:cNvGrpSpPr>
            <a:grpSpLocks/>
          </p:cNvGrpSpPr>
          <p:nvPr/>
        </p:nvGrpSpPr>
        <p:grpSpPr bwMode="auto">
          <a:xfrm>
            <a:off x="8370888" y="1054101"/>
            <a:ext cx="2176462" cy="735013"/>
            <a:chOff x="4313" y="664"/>
            <a:chExt cx="1371" cy="463"/>
          </a:xfrm>
        </p:grpSpPr>
        <p:sp>
          <p:nvSpPr>
            <p:cNvPr id="74776" name="Text Box 26">
              <a:extLst>
                <a:ext uri="{FF2B5EF4-FFF2-40B4-BE49-F238E27FC236}">
                  <a16:creationId xmlns:a16="http://schemas.microsoft.com/office/drawing/2014/main" id="{6D9845A7-CDC4-4A97-95E4-A944675EDE58}"/>
                </a:ext>
              </a:extLst>
            </p:cNvPr>
            <p:cNvSpPr txBox="1">
              <a:spLocks noChangeArrowheads="1"/>
            </p:cNvSpPr>
            <p:nvPr/>
          </p:nvSpPr>
          <p:spPr bwMode="auto">
            <a:xfrm>
              <a:off x="4648" y="664"/>
              <a:ext cx="10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total datagram</a:t>
              </a:r>
            </a:p>
            <a:p>
              <a:r>
                <a:rPr lang="en-US" altLang="en-US" sz="1800"/>
                <a:t>length (bytes)</a:t>
              </a:r>
            </a:p>
          </p:txBody>
        </p:sp>
        <p:sp>
          <p:nvSpPr>
            <p:cNvPr id="74777" name="Line 30">
              <a:extLst>
                <a:ext uri="{FF2B5EF4-FFF2-40B4-BE49-F238E27FC236}">
                  <a16:creationId xmlns:a16="http://schemas.microsoft.com/office/drawing/2014/main" id="{B0ECE672-72AB-4625-B081-9C030CE5753F}"/>
                </a:ext>
              </a:extLst>
            </p:cNvPr>
            <p:cNvSpPr>
              <a:spLocks noChangeShapeType="1"/>
            </p:cNvSpPr>
            <p:nvPr/>
          </p:nvSpPr>
          <p:spPr bwMode="auto">
            <a:xfrm flipH="1">
              <a:off x="4313" y="869"/>
              <a:ext cx="402" cy="2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7" name="Group 58">
            <a:extLst>
              <a:ext uri="{FF2B5EF4-FFF2-40B4-BE49-F238E27FC236}">
                <a16:creationId xmlns:a16="http://schemas.microsoft.com/office/drawing/2014/main" id="{13F55D23-2A0E-404A-95D1-66B638C60331}"/>
              </a:ext>
            </a:extLst>
          </p:cNvPr>
          <p:cNvGrpSpPr>
            <a:grpSpLocks/>
          </p:cNvGrpSpPr>
          <p:nvPr/>
        </p:nvGrpSpPr>
        <p:grpSpPr bwMode="auto">
          <a:xfrm>
            <a:off x="2727326" y="1760539"/>
            <a:ext cx="3119438" cy="568325"/>
            <a:chOff x="758" y="1109"/>
            <a:chExt cx="1965" cy="358"/>
          </a:xfrm>
        </p:grpSpPr>
        <p:sp>
          <p:nvSpPr>
            <p:cNvPr id="74774" name="Text Box 35">
              <a:extLst>
                <a:ext uri="{FF2B5EF4-FFF2-40B4-BE49-F238E27FC236}">
                  <a16:creationId xmlns:a16="http://schemas.microsoft.com/office/drawing/2014/main" id="{FBC78D99-BFE1-4671-933A-8A93E48F7DF3}"/>
                </a:ext>
              </a:extLst>
            </p:cNvPr>
            <p:cNvSpPr txBox="1">
              <a:spLocks noChangeArrowheads="1"/>
            </p:cNvSpPr>
            <p:nvPr/>
          </p:nvSpPr>
          <p:spPr bwMode="auto">
            <a:xfrm>
              <a:off x="758" y="1234"/>
              <a:ext cx="10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ja-JP" altLang="en-US" sz="1800"/>
                <a:t>“</a:t>
              </a:r>
              <a:r>
                <a:rPr lang="en-US" altLang="ja-JP" sz="1800"/>
                <a:t>type</a:t>
              </a:r>
              <a:r>
                <a:rPr lang="ja-JP" altLang="en-US" sz="1800"/>
                <a:t>”</a:t>
              </a:r>
              <a:r>
                <a:rPr lang="en-US" altLang="ja-JP" sz="1800"/>
                <a:t> of data </a:t>
              </a:r>
              <a:endParaRPr lang="en-US" altLang="en-US" sz="1000"/>
            </a:p>
          </p:txBody>
        </p:sp>
        <p:sp>
          <p:nvSpPr>
            <p:cNvPr id="74775" name="Line 36">
              <a:extLst>
                <a:ext uri="{FF2B5EF4-FFF2-40B4-BE49-F238E27FC236}">
                  <a16:creationId xmlns:a16="http://schemas.microsoft.com/office/drawing/2014/main" id="{69F94EF8-9428-46E1-B3E1-36EA20D47802}"/>
                </a:ext>
              </a:extLst>
            </p:cNvPr>
            <p:cNvSpPr>
              <a:spLocks noChangeShapeType="1"/>
            </p:cNvSpPr>
            <p:nvPr/>
          </p:nvSpPr>
          <p:spPr bwMode="auto">
            <a:xfrm flipV="1">
              <a:off x="1757" y="1109"/>
              <a:ext cx="966" cy="26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8" name="Group 62">
            <a:extLst>
              <a:ext uri="{FF2B5EF4-FFF2-40B4-BE49-F238E27FC236}">
                <a16:creationId xmlns:a16="http://schemas.microsoft.com/office/drawing/2014/main" id="{3AC9049D-BAE2-434A-B026-96092427747B}"/>
              </a:ext>
            </a:extLst>
          </p:cNvPr>
          <p:cNvGrpSpPr>
            <a:grpSpLocks/>
          </p:cNvGrpSpPr>
          <p:nvPr/>
        </p:nvGrpSpPr>
        <p:grpSpPr bwMode="auto">
          <a:xfrm>
            <a:off x="6475413" y="1787525"/>
            <a:ext cx="4102100" cy="915988"/>
            <a:chOff x="3119" y="1126"/>
            <a:chExt cx="2584" cy="577"/>
          </a:xfrm>
        </p:grpSpPr>
        <p:sp>
          <p:nvSpPr>
            <p:cNvPr id="74770" name="Text Box 25">
              <a:extLst>
                <a:ext uri="{FF2B5EF4-FFF2-40B4-BE49-F238E27FC236}">
                  <a16:creationId xmlns:a16="http://schemas.microsoft.com/office/drawing/2014/main" id="{4828A1F8-967B-4E79-A161-167352F0A6B7}"/>
                </a:ext>
              </a:extLst>
            </p:cNvPr>
            <p:cNvSpPr txBox="1">
              <a:spLocks noChangeArrowheads="1"/>
            </p:cNvSpPr>
            <p:nvPr/>
          </p:nvSpPr>
          <p:spPr bwMode="auto">
            <a:xfrm>
              <a:off x="4667" y="1126"/>
              <a:ext cx="103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for</a:t>
              </a:r>
            </a:p>
            <a:p>
              <a:r>
                <a:rPr lang="en-US" altLang="en-US" sz="1800"/>
                <a:t>fragmentation/</a:t>
              </a:r>
            </a:p>
            <a:p>
              <a:r>
                <a:rPr lang="en-US" altLang="en-US" sz="1800"/>
                <a:t>reassembly</a:t>
              </a:r>
            </a:p>
          </p:txBody>
        </p:sp>
        <p:sp>
          <p:nvSpPr>
            <p:cNvPr id="74771" name="Line 29">
              <a:extLst>
                <a:ext uri="{FF2B5EF4-FFF2-40B4-BE49-F238E27FC236}">
                  <a16:creationId xmlns:a16="http://schemas.microsoft.com/office/drawing/2014/main" id="{5034DF78-A397-4E1C-9226-1FA7AA9407DC}"/>
                </a:ext>
              </a:extLst>
            </p:cNvPr>
            <p:cNvSpPr>
              <a:spLocks noChangeShapeType="1"/>
            </p:cNvSpPr>
            <p:nvPr/>
          </p:nvSpPr>
          <p:spPr bwMode="auto">
            <a:xfrm flipH="1">
              <a:off x="3443" y="1415"/>
              <a:ext cx="1284" cy="12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4772" name="Line 41">
              <a:extLst>
                <a:ext uri="{FF2B5EF4-FFF2-40B4-BE49-F238E27FC236}">
                  <a16:creationId xmlns:a16="http://schemas.microsoft.com/office/drawing/2014/main" id="{7B0AEDDC-47DD-4FB6-8E8F-1A05F1B649ED}"/>
                </a:ext>
              </a:extLst>
            </p:cNvPr>
            <p:cNvSpPr>
              <a:spLocks noChangeShapeType="1"/>
            </p:cNvSpPr>
            <p:nvPr/>
          </p:nvSpPr>
          <p:spPr bwMode="auto">
            <a:xfrm flipH="1" flipV="1">
              <a:off x="4301" y="1349"/>
              <a:ext cx="414" cy="7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4773" name="Line 42">
              <a:extLst>
                <a:ext uri="{FF2B5EF4-FFF2-40B4-BE49-F238E27FC236}">
                  <a16:creationId xmlns:a16="http://schemas.microsoft.com/office/drawing/2014/main" id="{127F0EEA-599F-4F60-B760-5A1DAE222FA1}"/>
                </a:ext>
              </a:extLst>
            </p:cNvPr>
            <p:cNvSpPr>
              <a:spLocks noChangeShapeType="1"/>
            </p:cNvSpPr>
            <p:nvPr/>
          </p:nvSpPr>
          <p:spPr bwMode="auto">
            <a:xfrm flipH="1">
              <a:off x="3119" y="1421"/>
              <a:ext cx="1584" cy="3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9" name="Group 59">
            <a:extLst>
              <a:ext uri="{FF2B5EF4-FFF2-40B4-BE49-F238E27FC236}">
                <a16:creationId xmlns:a16="http://schemas.microsoft.com/office/drawing/2014/main" id="{11DA0C23-426C-40DF-9A53-5E8A546D2D62}"/>
              </a:ext>
            </a:extLst>
          </p:cNvPr>
          <p:cNvGrpSpPr>
            <a:grpSpLocks/>
          </p:cNvGrpSpPr>
          <p:nvPr/>
        </p:nvGrpSpPr>
        <p:grpSpPr bwMode="auto">
          <a:xfrm>
            <a:off x="2543176" y="2406651"/>
            <a:ext cx="2398713" cy="1190625"/>
            <a:chOff x="642" y="1516"/>
            <a:chExt cx="1511" cy="750"/>
          </a:xfrm>
        </p:grpSpPr>
        <p:sp>
          <p:nvSpPr>
            <p:cNvPr id="74768" name="Text Box 22">
              <a:extLst>
                <a:ext uri="{FF2B5EF4-FFF2-40B4-BE49-F238E27FC236}">
                  <a16:creationId xmlns:a16="http://schemas.microsoft.com/office/drawing/2014/main" id="{132CEBBF-8C4F-43D5-9FE0-5DAFB440F9B0}"/>
                </a:ext>
              </a:extLst>
            </p:cNvPr>
            <p:cNvSpPr txBox="1">
              <a:spLocks noChangeArrowheads="1"/>
            </p:cNvSpPr>
            <p:nvPr/>
          </p:nvSpPr>
          <p:spPr bwMode="auto">
            <a:xfrm>
              <a:off x="642" y="1516"/>
              <a:ext cx="120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r>
                <a:rPr lang="en-US" altLang="en-US" sz="1800"/>
                <a:t>max number</a:t>
              </a:r>
            </a:p>
            <a:p>
              <a:pPr algn="r"/>
              <a:r>
                <a:rPr lang="en-US" altLang="en-US" sz="1800"/>
                <a:t>remaining hops</a:t>
              </a:r>
            </a:p>
            <a:p>
              <a:pPr algn="r"/>
              <a:r>
                <a:rPr lang="en-US" altLang="en-US" sz="1800"/>
                <a:t>(decremented at </a:t>
              </a:r>
            </a:p>
            <a:p>
              <a:pPr algn="r"/>
              <a:r>
                <a:rPr lang="en-US" altLang="en-US" sz="1800"/>
                <a:t>each router)</a:t>
              </a:r>
            </a:p>
          </p:txBody>
        </p:sp>
        <p:sp>
          <p:nvSpPr>
            <p:cNvPr id="74769" name="Line 48">
              <a:extLst>
                <a:ext uri="{FF2B5EF4-FFF2-40B4-BE49-F238E27FC236}">
                  <a16:creationId xmlns:a16="http://schemas.microsoft.com/office/drawing/2014/main" id="{68F67B51-E50B-48F7-89EC-1747010D52B8}"/>
                </a:ext>
              </a:extLst>
            </p:cNvPr>
            <p:cNvSpPr>
              <a:spLocks noChangeShapeType="1"/>
            </p:cNvSpPr>
            <p:nvPr/>
          </p:nvSpPr>
          <p:spPr bwMode="auto">
            <a:xfrm>
              <a:off x="1805" y="1700"/>
              <a:ext cx="348" cy="5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10" name="Group 63">
            <a:extLst>
              <a:ext uri="{FF2B5EF4-FFF2-40B4-BE49-F238E27FC236}">
                <a16:creationId xmlns:a16="http://schemas.microsoft.com/office/drawing/2014/main" id="{48FB30B8-507E-41D3-B053-3AE6C0DC05B1}"/>
              </a:ext>
            </a:extLst>
          </p:cNvPr>
          <p:cNvGrpSpPr>
            <a:grpSpLocks/>
          </p:cNvGrpSpPr>
          <p:nvPr/>
        </p:nvGrpSpPr>
        <p:grpSpPr bwMode="auto">
          <a:xfrm>
            <a:off x="8056563" y="3987801"/>
            <a:ext cx="2508250" cy="1465263"/>
            <a:chOff x="4115" y="2512"/>
            <a:chExt cx="1580" cy="923"/>
          </a:xfrm>
        </p:grpSpPr>
        <p:sp>
          <p:nvSpPr>
            <p:cNvPr id="74766" name="Text Box 52">
              <a:extLst>
                <a:ext uri="{FF2B5EF4-FFF2-40B4-BE49-F238E27FC236}">
                  <a16:creationId xmlns:a16="http://schemas.microsoft.com/office/drawing/2014/main" id="{D5C2D9E1-90F0-4359-B1C8-E243421E83CC}"/>
                </a:ext>
              </a:extLst>
            </p:cNvPr>
            <p:cNvSpPr txBox="1">
              <a:spLocks noChangeArrowheads="1"/>
            </p:cNvSpPr>
            <p:nvPr/>
          </p:nvSpPr>
          <p:spPr bwMode="auto">
            <a:xfrm>
              <a:off x="4595" y="2512"/>
              <a:ext cx="110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e.g. timestamp,</a:t>
              </a:r>
            </a:p>
            <a:p>
              <a:r>
                <a:rPr lang="en-US" altLang="en-US" sz="1800"/>
                <a:t>record route</a:t>
              </a:r>
            </a:p>
            <a:p>
              <a:r>
                <a:rPr lang="en-US" altLang="en-US" sz="1800"/>
                <a:t>taken, specify</a:t>
              </a:r>
            </a:p>
            <a:p>
              <a:r>
                <a:rPr lang="en-US" altLang="en-US" sz="1800"/>
                <a:t>list of routers </a:t>
              </a:r>
            </a:p>
            <a:p>
              <a:r>
                <a:rPr lang="en-US" altLang="en-US" sz="1800"/>
                <a:t>to visit.</a:t>
              </a:r>
            </a:p>
          </p:txBody>
        </p:sp>
        <p:sp>
          <p:nvSpPr>
            <p:cNvPr id="74767" name="Line 53">
              <a:extLst>
                <a:ext uri="{FF2B5EF4-FFF2-40B4-BE49-F238E27FC236}">
                  <a16:creationId xmlns:a16="http://schemas.microsoft.com/office/drawing/2014/main" id="{4042DE51-1CF6-40A5-8CFE-DBC7595F8A51}"/>
                </a:ext>
              </a:extLst>
            </p:cNvPr>
            <p:cNvSpPr>
              <a:spLocks noChangeShapeType="1"/>
            </p:cNvSpPr>
            <p:nvPr/>
          </p:nvSpPr>
          <p:spPr bwMode="auto">
            <a:xfrm flipH="1">
              <a:off x="4115" y="2651"/>
              <a:ext cx="516" cy="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575542" name="Rectangle 54">
            <a:extLst>
              <a:ext uri="{FF2B5EF4-FFF2-40B4-BE49-F238E27FC236}">
                <a16:creationId xmlns:a16="http://schemas.microsoft.com/office/drawing/2014/main" id="{98587353-CA55-4398-8169-1926723D5FF6}"/>
              </a:ext>
            </a:extLst>
          </p:cNvPr>
          <p:cNvSpPr>
            <a:spLocks noChangeArrowheads="1"/>
          </p:cNvSpPr>
          <p:nvPr/>
        </p:nvSpPr>
        <p:spPr bwMode="auto">
          <a:xfrm>
            <a:off x="1768476" y="4595813"/>
            <a:ext cx="2620963" cy="1606550"/>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65000"/>
              <a:buFont typeface="Wingdings" panose="05000000000000000000" pitchFamily="2" charset="2"/>
              <a:buNone/>
            </a:pPr>
            <a:r>
              <a:rPr lang="en-US" altLang="en-US" sz="2000" i="1">
                <a:solidFill>
                  <a:srgbClr val="CC0000"/>
                </a:solidFill>
              </a:rPr>
              <a:t>how much overhead?</a:t>
            </a:r>
          </a:p>
          <a:p>
            <a:pPr>
              <a:lnSpc>
                <a:spcPct val="85000"/>
              </a:lnSpc>
              <a:spcBef>
                <a:spcPct val="20000"/>
              </a:spcBef>
              <a:buClr>
                <a:srgbClr val="000099"/>
              </a:buClr>
              <a:buSzPct val="65000"/>
              <a:buFont typeface="Wingdings" panose="05000000000000000000" pitchFamily="2" charset="2"/>
              <a:buChar char="v"/>
            </a:pPr>
            <a:r>
              <a:rPr lang="en-US" altLang="en-US" sz="2000"/>
              <a:t>20 bytes of TCP</a:t>
            </a:r>
          </a:p>
          <a:p>
            <a:pPr>
              <a:lnSpc>
                <a:spcPct val="85000"/>
              </a:lnSpc>
              <a:spcBef>
                <a:spcPct val="20000"/>
              </a:spcBef>
              <a:buClr>
                <a:srgbClr val="000099"/>
              </a:buClr>
              <a:buSzPct val="65000"/>
              <a:buFont typeface="Wingdings" panose="05000000000000000000" pitchFamily="2" charset="2"/>
              <a:buChar char="v"/>
            </a:pPr>
            <a:r>
              <a:rPr lang="en-US" altLang="en-US" sz="2000"/>
              <a:t>20 bytes of IP</a:t>
            </a:r>
          </a:p>
          <a:p>
            <a:pPr>
              <a:lnSpc>
                <a:spcPct val="85000"/>
              </a:lnSpc>
              <a:spcBef>
                <a:spcPct val="20000"/>
              </a:spcBef>
              <a:buClr>
                <a:srgbClr val="000099"/>
              </a:buClr>
              <a:buSzPct val="65000"/>
              <a:buFont typeface="Wingdings" panose="05000000000000000000" pitchFamily="2" charset="2"/>
              <a:buChar char="v"/>
            </a:pPr>
            <a:r>
              <a:rPr lang="en-US" altLang="en-US" sz="2000"/>
              <a:t>= 40 bytes + app layer overhead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75542"/>
                                        </p:tgtEl>
                                        <p:attrNameLst>
                                          <p:attrName>style.visibility</p:attrName>
                                        </p:attrNameLst>
                                      </p:cBhvr>
                                      <p:to>
                                        <p:strVal val="visible"/>
                                      </p:to>
                                    </p:set>
                                    <p:animEffect transition="in" filter="dissolve">
                                      <p:cBhvr>
                                        <p:cTn id="47" dur="500"/>
                                        <p:tgtEl>
                                          <p:spTgt spid="57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4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2">
            <a:extLst>
              <a:ext uri="{FF2B5EF4-FFF2-40B4-BE49-F238E27FC236}">
                <a16:creationId xmlns:a16="http://schemas.microsoft.com/office/drawing/2014/main" id="{F74246ED-DAA9-43C5-A278-3C455E70A6A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46082" name="Slide Number Placeholder 3">
            <a:extLst>
              <a:ext uri="{FF2B5EF4-FFF2-40B4-BE49-F238E27FC236}">
                <a16:creationId xmlns:a16="http://schemas.microsoft.com/office/drawing/2014/main" id="{3DD7D335-01DB-414D-8DA4-541CBE3582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C09A2129-244A-4CE7-8CFB-596A643FDFD6}" type="slidenum">
              <a:rPr lang="en-US" altLang="en-US" sz="1200">
                <a:latin typeface="Tahoma" panose="020B0604030504040204" pitchFamily="34" charset="0"/>
              </a:rPr>
              <a:pPr/>
              <a:t>4</a:t>
            </a:fld>
            <a:endParaRPr lang="en-US" altLang="en-US" sz="1200">
              <a:latin typeface="Tahoma" panose="020B0604030504040204" pitchFamily="34" charset="0"/>
            </a:endParaRPr>
          </a:p>
        </p:txBody>
      </p:sp>
      <p:pic>
        <p:nvPicPr>
          <p:cNvPr id="46083" name="Picture 169" descr="underline_base">
            <a:extLst>
              <a:ext uri="{FF2B5EF4-FFF2-40B4-BE49-F238E27FC236}">
                <a16:creationId xmlns:a16="http://schemas.microsoft.com/office/drawing/2014/main" id="{54902940-DF9A-4C1F-8564-268FE730F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703264"/>
            <a:ext cx="82280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6084" name="Group 166">
            <a:extLst>
              <a:ext uri="{FF2B5EF4-FFF2-40B4-BE49-F238E27FC236}">
                <a16:creationId xmlns:a16="http://schemas.microsoft.com/office/drawing/2014/main" id="{5993B24F-5F1B-4BEA-949D-769EFA5D9935}"/>
              </a:ext>
            </a:extLst>
          </p:cNvPr>
          <p:cNvGrpSpPr>
            <a:grpSpLocks/>
          </p:cNvGrpSpPr>
          <p:nvPr/>
        </p:nvGrpSpPr>
        <p:grpSpPr bwMode="auto">
          <a:xfrm>
            <a:off x="2825750" y="1198563"/>
            <a:ext cx="5530850" cy="5245100"/>
            <a:chOff x="398" y="129"/>
            <a:chExt cx="3484" cy="3304"/>
          </a:xfrm>
        </p:grpSpPr>
        <p:sp>
          <p:nvSpPr>
            <p:cNvPr id="46092" name="Freeform 2">
              <a:extLst>
                <a:ext uri="{FF2B5EF4-FFF2-40B4-BE49-F238E27FC236}">
                  <a16:creationId xmlns:a16="http://schemas.microsoft.com/office/drawing/2014/main" id="{592DCB71-EDE1-4BA5-9F77-402009D20E54}"/>
                </a:ext>
              </a:extLst>
            </p:cNvPr>
            <p:cNvSpPr>
              <a:spLocks/>
            </p:cNvSpPr>
            <p:nvPr/>
          </p:nvSpPr>
          <p:spPr bwMode="auto">
            <a:xfrm>
              <a:off x="2031" y="2058"/>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46093" name="Freeform 3">
              <a:extLst>
                <a:ext uri="{FF2B5EF4-FFF2-40B4-BE49-F238E27FC236}">
                  <a16:creationId xmlns:a16="http://schemas.microsoft.com/office/drawing/2014/main" id="{BD30CDEB-58DF-435C-A76C-A39716352DD8}"/>
                </a:ext>
              </a:extLst>
            </p:cNvPr>
            <p:cNvSpPr>
              <a:spLocks/>
            </p:cNvSpPr>
            <p:nvPr/>
          </p:nvSpPr>
          <p:spPr bwMode="auto">
            <a:xfrm>
              <a:off x="1090" y="1594"/>
              <a:ext cx="1443" cy="816"/>
            </a:xfrm>
            <a:custGeom>
              <a:avLst/>
              <a:gdLst>
                <a:gd name="T0" fmla="*/ 0 w 1443"/>
                <a:gd name="T1" fmla="*/ 0 h 816"/>
                <a:gd name="T2" fmla="*/ 1076 w 1443"/>
                <a:gd name="T3" fmla="*/ 782 h 816"/>
                <a:gd name="T4" fmla="*/ 1320 w 1443"/>
                <a:gd name="T5" fmla="*/ 788 h 816"/>
                <a:gd name="T6" fmla="*/ 1443 w 1443"/>
                <a:gd name="T7" fmla="*/ 5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6094" name="Rectangle 4">
              <a:extLst>
                <a:ext uri="{FF2B5EF4-FFF2-40B4-BE49-F238E27FC236}">
                  <a16:creationId xmlns:a16="http://schemas.microsoft.com/office/drawing/2014/main" id="{49834EBE-4B23-4B4E-AC65-D5CA5DF0C8D3}"/>
                </a:ext>
              </a:extLst>
            </p:cNvPr>
            <p:cNvSpPr>
              <a:spLocks noChangeArrowheads="1"/>
            </p:cNvSpPr>
            <p:nvPr/>
          </p:nvSpPr>
          <p:spPr bwMode="auto">
            <a:xfrm>
              <a:off x="1084" y="129"/>
              <a:ext cx="1460" cy="1470"/>
            </a:xfrm>
            <a:prstGeom prst="rect">
              <a:avLst/>
            </a:prstGeom>
            <a:solidFill>
              <a:schemeClr val="accent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095" name="Oval 5">
              <a:extLst>
                <a:ext uri="{FF2B5EF4-FFF2-40B4-BE49-F238E27FC236}">
                  <a16:creationId xmlns:a16="http://schemas.microsoft.com/office/drawing/2014/main" id="{E19384A0-1990-4D09-AF66-2C88285AADC9}"/>
                </a:ext>
              </a:extLst>
            </p:cNvPr>
            <p:cNvSpPr>
              <a:spLocks noChangeArrowheads="1"/>
            </p:cNvSpPr>
            <p:nvPr/>
          </p:nvSpPr>
          <p:spPr bwMode="auto">
            <a:xfrm>
              <a:off x="1163" y="162"/>
              <a:ext cx="1320" cy="381"/>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096" name="Freeform 6">
              <a:extLst>
                <a:ext uri="{FF2B5EF4-FFF2-40B4-BE49-F238E27FC236}">
                  <a16:creationId xmlns:a16="http://schemas.microsoft.com/office/drawing/2014/main" id="{4F8B4E97-6910-4D55-9357-7A85D67EA59A}"/>
                </a:ext>
              </a:extLst>
            </p:cNvPr>
            <p:cNvSpPr>
              <a:spLocks/>
            </p:cNvSpPr>
            <p:nvPr/>
          </p:nvSpPr>
          <p:spPr bwMode="auto">
            <a:xfrm>
              <a:off x="2433" y="2249"/>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grpSp>
          <p:nvGrpSpPr>
            <p:cNvPr id="46097" name="Group 7">
              <a:extLst>
                <a:ext uri="{FF2B5EF4-FFF2-40B4-BE49-F238E27FC236}">
                  <a16:creationId xmlns:a16="http://schemas.microsoft.com/office/drawing/2014/main" id="{57541F1F-46E4-49AC-B4A2-A25F5488DF64}"/>
                </a:ext>
              </a:extLst>
            </p:cNvPr>
            <p:cNvGrpSpPr>
              <a:grpSpLocks/>
            </p:cNvGrpSpPr>
            <p:nvPr/>
          </p:nvGrpSpPr>
          <p:grpSpPr bwMode="auto">
            <a:xfrm>
              <a:off x="2122" y="2359"/>
              <a:ext cx="316" cy="147"/>
              <a:chOff x="3600" y="219"/>
              <a:chExt cx="360" cy="175"/>
            </a:xfrm>
          </p:grpSpPr>
          <p:sp>
            <p:nvSpPr>
              <p:cNvPr id="46242" name="Oval 8">
                <a:extLst>
                  <a:ext uri="{FF2B5EF4-FFF2-40B4-BE49-F238E27FC236}">
                    <a16:creationId xmlns:a16="http://schemas.microsoft.com/office/drawing/2014/main" id="{BEE4CFC1-3E8F-44D2-AC19-458D4CBC1B55}"/>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243" name="Line 9">
                <a:extLst>
                  <a:ext uri="{FF2B5EF4-FFF2-40B4-BE49-F238E27FC236}">
                    <a16:creationId xmlns:a16="http://schemas.microsoft.com/office/drawing/2014/main" id="{E203C83B-C90D-4D4B-B178-D82AD3903AC7}"/>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44" name="Line 10">
                <a:extLst>
                  <a:ext uri="{FF2B5EF4-FFF2-40B4-BE49-F238E27FC236}">
                    <a16:creationId xmlns:a16="http://schemas.microsoft.com/office/drawing/2014/main" id="{0198B7C5-3D16-489B-B6BF-50879A8283A5}"/>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45" name="Rectangle 11">
                <a:extLst>
                  <a:ext uri="{FF2B5EF4-FFF2-40B4-BE49-F238E27FC236}">
                    <a16:creationId xmlns:a16="http://schemas.microsoft.com/office/drawing/2014/main" id="{3A1CB8C4-CC16-4F0A-A43B-3937181032D0}"/>
                  </a:ext>
                </a:extLst>
              </p:cNvPr>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endParaRPr>
              </a:p>
            </p:txBody>
          </p:sp>
          <p:sp>
            <p:nvSpPr>
              <p:cNvPr id="46246" name="Oval 12">
                <a:extLst>
                  <a:ext uri="{FF2B5EF4-FFF2-40B4-BE49-F238E27FC236}">
                    <a16:creationId xmlns:a16="http://schemas.microsoft.com/office/drawing/2014/main" id="{6A118871-C7B5-4FA5-BE63-83080CBF1182}"/>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6247" name="Group 13">
                <a:extLst>
                  <a:ext uri="{FF2B5EF4-FFF2-40B4-BE49-F238E27FC236}">
                    <a16:creationId xmlns:a16="http://schemas.microsoft.com/office/drawing/2014/main" id="{DB608C83-C433-4CD8-8A20-6D5FCC74370E}"/>
                  </a:ext>
                </a:extLst>
              </p:cNvPr>
              <p:cNvGrpSpPr>
                <a:grpSpLocks/>
              </p:cNvGrpSpPr>
              <p:nvPr/>
            </p:nvGrpSpPr>
            <p:grpSpPr bwMode="auto">
              <a:xfrm>
                <a:off x="3686" y="244"/>
                <a:ext cx="177" cy="66"/>
                <a:chOff x="2848" y="848"/>
                <a:chExt cx="140" cy="98"/>
              </a:xfrm>
            </p:grpSpPr>
            <p:sp>
              <p:nvSpPr>
                <p:cNvPr id="46252" name="Line 14">
                  <a:extLst>
                    <a:ext uri="{FF2B5EF4-FFF2-40B4-BE49-F238E27FC236}">
                      <a16:creationId xmlns:a16="http://schemas.microsoft.com/office/drawing/2014/main" id="{8D1307A9-5DA9-4CB6-A052-AA98BCB883F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53" name="Line 15">
                  <a:extLst>
                    <a:ext uri="{FF2B5EF4-FFF2-40B4-BE49-F238E27FC236}">
                      <a16:creationId xmlns:a16="http://schemas.microsoft.com/office/drawing/2014/main" id="{CD487C33-634B-4423-9CCE-CCE03AA29748}"/>
                    </a:ext>
                  </a:extLst>
                </p:cNvPr>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54" name="Line 16">
                  <a:extLst>
                    <a:ext uri="{FF2B5EF4-FFF2-40B4-BE49-F238E27FC236}">
                      <a16:creationId xmlns:a16="http://schemas.microsoft.com/office/drawing/2014/main" id="{F5C1F35A-EB35-41B4-A165-E22F70D7839E}"/>
                    </a:ext>
                  </a:extLst>
                </p:cNvPr>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6248" name="Group 17">
                <a:extLst>
                  <a:ext uri="{FF2B5EF4-FFF2-40B4-BE49-F238E27FC236}">
                    <a16:creationId xmlns:a16="http://schemas.microsoft.com/office/drawing/2014/main" id="{6F635750-1BA3-46E4-A528-1DA9E2ED5052}"/>
                  </a:ext>
                </a:extLst>
              </p:cNvPr>
              <p:cNvGrpSpPr>
                <a:grpSpLocks/>
              </p:cNvGrpSpPr>
              <p:nvPr/>
            </p:nvGrpSpPr>
            <p:grpSpPr bwMode="auto">
              <a:xfrm flipV="1">
                <a:off x="3686" y="243"/>
                <a:ext cx="177" cy="66"/>
                <a:chOff x="2848" y="848"/>
                <a:chExt cx="140" cy="98"/>
              </a:xfrm>
            </p:grpSpPr>
            <p:sp>
              <p:nvSpPr>
                <p:cNvPr id="46249" name="Line 18">
                  <a:extLst>
                    <a:ext uri="{FF2B5EF4-FFF2-40B4-BE49-F238E27FC236}">
                      <a16:creationId xmlns:a16="http://schemas.microsoft.com/office/drawing/2014/main" id="{107717D1-5FDE-42D9-979D-C8EA9CF3A925}"/>
                    </a:ext>
                  </a:extLst>
                </p:cNvPr>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50" name="Line 19">
                  <a:extLst>
                    <a:ext uri="{FF2B5EF4-FFF2-40B4-BE49-F238E27FC236}">
                      <a16:creationId xmlns:a16="http://schemas.microsoft.com/office/drawing/2014/main" id="{0C7E818D-8692-4C79-BB47-9EF0A33F5FB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51" name="Line 20">
                  <a:extLst>
                    <a:ext uri="{FF2B5EF4-FFF2-40B4-BE49-F238E27FC236}">
                      <a16:creationId xmlns:a16="http://schemas.microsoft.com/office/drawing/2014/main" id="{1F65B647-7B93-4D40-9E82-730C2299A51C}"/>
                    </a:ext>
                  </a:extLst>
                </p:cNvPr>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46098" name="Group 21">
              <a:extLst>
                <a:ext uri="{FF2B5EF4-FFF2-40B4-BE49-F238E27FC236}">
                  <a16:creationId xmlns:a16="http://schemas.microsoft.com/office/drawing/2014/main" id="{AA6496A0-E81D-4DBD-A415-9379A12A8286}"/>
                </a:ext>
              </a:extLst>
            </p:cNvPr>
            <p:cNvGrpSpPr>
              <a:grpSpLocks/>
            </p:cNvGrpSpPr>
            <p:nvPr/>
          </p:nvGrpSpPr>
          <p:grpSpPr bwMode="auto">
            <a:xfrm>
              <a:off x="2344" y="2761"/>
              <a:ext cx="316" cy="147"/>
              <a:chOff x="3600" y="219"/>
              <a:chExt cx="360" cy="175"/>
            </a:xfrm>
          </p:grpSpPr>
          <p:sp>
            <p:nvSpPr>
              <p:cNvPr id="46229" name="Oval 22">
                <a:extLst>
                  <a:ext uri="{FF2B5EF4-FFF2-40B4-BE49-F238E27FC236}">
                    <a16:creationId xmlns:a16="http://schemas.microsoft.com/office/drawing/2014/main" id="{797F1C9E-8C16-49CB-80D0-B41F8F3EA147}"/>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230" name="Line 23">
                <a:extLst>
                  <a:ext uri="{FF2B5EF4-FFF2-40B4-BE49-F238E27FC236}">
                    <a16:creationId xmlns:a16="http://schemas.microsoft.com/office/drawing/2014/main" id="{76F6AA2E-6782-40F8-841A-59E4D30A1788}"/>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31" name="Line 24">
                <a:extLst>
                  <a:ext uri="{FF2B5EF4-FFF2-40B4-BE49-F238E27FC236}">
                    <a16:creationId xmlns:a16="http://schemas.microsoft.com/office/drawing/2014/main" id="{16DFA9B1-FCCB-41A6-BC4E-EAE403F102CE}"/>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32" name="Rectangle 25">
                <a:extLst>
                  <a:ext uri="{FF2B5EF4-FFF2-40B4-BE49-F238E27FC236}">
                    <a16:creationId xmlns:a16="http://schemas.microsoft.com/office/drawing/2014/main" id="{1E19539F-163D-484C-AD0A-0E309E53674A}"/>
                  </a:ext>
                </a:extLst>
              </p:cNvPr>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endParaRPr>
              </a:p>
            </p:txBody>
          </p:sp>
          <p:sp>
            <p:nvSpPr>
              <p:cNvPr id="46233" name="Oval 26">
                <a:extLst>
                  <a:ext uri="{FF2B5EF4-FFF2-40B4-BE49-F238E27FC236}">
                    <a16:creationId xmlns:a16="http://schemas.microsoft.com/office/drawing/2014/main" id="{BC8D4ECB-FC5A-4C04-8691-4CCA5A25C55B}"/>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6234" name="Group 27">
                <a:extLst>
                  <a:ext uri="{FF2B5EF4-FFF2-40B4-BE49-F238E27FC236}">
                    <a16:creationId xmlns:a16="http://schemas.microsoft.com/office/drawing/2014/main" id="{31A2D8E1-A645-4DAF-86D5-4B08BE37100A}"/>
                  </a:ext>
                </a:extLst>
              </p:cNvPr>
              <p:cNvGrpSpPr>
                <a:grpSpLocks/>
              </p:cNvGrpSpPr>
              <p:nvPr/>
            </p:nvGrpSpPr>
            <p:grpSpPr bwMode="auto">
              <a:xfrm>
                <a:off x="3686" y="244"/>
                <a:ext cx="177" cy="66"/>
                <a:chOff x="2848" y="848"/>
                <a:chExt cx="140" cy="98"/>
              </a:xfrm>
            </p:grpSpPr>
            <p:sp>
              <p:nvSpPr>
                <p:cNvPr id="46239" name="Line 28">
                  <a:extLst>
                    <a:ext uri="{FF2B5EF4-FFF2-40B4-BE49-F238E27FC236}">
                      <a16:creationId xmlns:a16="http://schemas.microsoft.com/office/drawing/2014/main" id="{04268749-E486-468A-AEFD-C085B260BCB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40" name="Line 29">
                  <a:extLst>
                    <a:ext uri="{FF2B5EF4-FFF2-40B4-BE49-F238E27FC236}">
                      <a16:creationId xmlns:a16="http://schemas.microsoft.com/office/drawing/2014/main" id="{A09ACCCD-7C59-46E9-BAAD-FD14F35EE456}"/>
                    </a:ext>
                  </a:extLst>
                </p:cNvPr>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41" name="Line 30">
                  <a:extLst>
                    <a:ext uri="{FF2B5EF4-FFF2-40B4-BE49-F238E27FC236}">
                      <a16:creationId xmlns:a16="http://schemas.microsoft.com/office/drawing/2014/main" id="{5F13694D-7169-4073-A11B-94B48EE0A734}"/>
                    </a:ext>
                  </a:extLst>
                </p:cNvPr>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6235" name="Group 31">
                <a:extLst>
                  <a:ext uri="{FF2B5EF4-FFF2-40B4-BE49-F238E27FC236}">
                    <a16:creationId xmlns:a16="http://schemas.microsoft.com/office/drawing/2014/main" id="{12A8BFF9-21D3-4FC5-8D12-52AB4BC88552}"/>
                  </a:ext>
                </a:extLst>
              </p:cNvPr>
              <p:cNvGrpSpPr>
                <a:grpSpLocks/>
              </p:cNvGrpSpPr>
              <p:nvPr/>
            </p:nvGrpSpPr>
            <p:grpSpPr bwMode="auto">
              <a:xfrm flipV="1">
                <a:off x="3686" y="243"/>
                <a:ext cx="177" cy="66"/>
                <a:chOff x="2848" y="848"/>
                <a:chExt cx="140" cy="98"/>
              </a:xfrm>
            </p:grpSpPr>
            <p:sp>
              <p:nvSpPr>
                <p:cNvPr id="46236" name="Line 32">
                  <a:extLst>
                    <a:ext uri="{FF2B5EF4-FFF2-40B4-BE49-F238E27FC236}">
                      <a16:creationId xmlns:a16="http://schemas.microsoft.com/office/drawing/2014/main" id="{E7ADCFF2-88B1-463D-A228-1280948AE58C}"/>
                    </a:ext>
                  </a:extLst>
                </p:cNvPr>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37" name="Line 33">
                  <a:extLst>
                    <a:ext uri="{FF2B5EF4-FFF2-40B4-BE49-F238E27FC236}">
                      <a16:creationId xmlns:a16="http://schemas.microsoft.com/office/drawing/2014/main" id="{B36F5768-5F37-43FB-BFBA-996B3DC0739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38" name="Line 34">
                  <a:extLst>
                    <a:ext uri="{FF2B5EF4-FFF2-40B4-BE49-F238E27FC236}">
                      <a16:creationId xmlns:a16="http://schemas.microsoft.com/office/drawing/2014/main" id="{BAE15CE4-6FB3-4EE7-975B-E46CAEAEE204}"/>
                    </a:ext>
                  </a:extLst>
                </p:cNvPr>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46099" name="Group 35">
              <a:extLst>
                <a:ext uri="{FF2B5EF4-FFF2-40B4-BE49-F238E27FC236}">
                  <a16:creationId xmlns:a16="http://schemas.microsoft.com/office/drawing/2014/main" id="{5C05F114-DF44-4A58-A795-B402A8758707}"/>
                </a:ext>
              </a:extLst>
            </p:cNvPr>
            <p:cNvGrpSpPr>
              <a:grpSpLocks/>
            </p:cNvGrpSpPr>
            <p:nvPr/>
          </p:nvGrpSpPr>
          <p:grpSpPr bwMode="auto">
            <a:xfrm>
              <a:off x="2769" y="2167"/>
              <a:ext cx="316" cy="147"/>
              <a:chOff x="3600" y="219"/>
              <a:chExt cx="360" cy="175"/>
            </a:xfrm>
          </p:grpSpPr>
          <p:sp>
            <p:nvSpPr>
              <p:cNvPr id="46216" name="Oval 36">
                <a:extLst>
                  <a:ext uri="{FF2B5EF4-FFF2-40B4-BE49-F238E27FC236}">
                    <a16:creationId xmlns:a16="http://schemas.microsoft.com/office/drawing/2014/main" id="{11A86118-2CEE-43EE-98EB-A63A2A700E78}"/>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217" name="Line 37">
                <a:extLst>
                  <a:ext uri="{FF2B5EF4-FFF2-40B4-BE49-F238E27FC236}">
                    <a16:creationId xmlns:a16="http://schemas.microsoft.com/office/drawing/2014/main" id="{AE31DDD1-BA07-4A95-B0A6-224DE45BE9AE}"/>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18" name="Line 38">
                <a:extLst>
                  <a:ext uri="{FF2B5EF4-FFF2-40B4-BE49-F238E27FC236}">
                    <a16:creationId xmlns:a16="http://schemas.microsoft.com/office/drawing/2014/main" id="{96570EFE-5AD6-4ACB-B5E8-9EC6CC1CC7EE}"/>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19" name="Rectangle 39">
                <a:extLst>
                  <a:ext uri="{FF2B5EF4-FFF2-40B4-BE49-F238E27FC236}">
                    <a16:creationId xmlns:a16="http://schemas.microsoft.com/office/drawing/2014/main" id="{78C18577-32EA-4827-82FA-B0B080D12D26}"/>
                  </a:ext>
                </a:extLst>
              </p:cNvPr>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endParaRPr>
              </a:p>
            </p:txBody>
          </p:sp>
          <p:sp>
            <p:nvSpPr>
              <p:cNvPr id="46220" name="Oval 40">
                <a:extLst>
                  <a:ext uri="{FF2B5EF4-FFF2-40B4-BE49-F238E27FC236}">
                    <a16:creationId xmlns:a16="http://schemas.microsoft.com/office/drawing/2014/main" id="{B7C140F6-2180-438C-B5CC-57C07D8093F1}"/>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6221" name="Group 41">
                <a:extLst>
                  <a:ext uri="{FF2B5EF4-FFF2-40B4-BE49-F238E27FC236}">
                    <a16:creationId xmlns:a16="http://schemas.microsoft.com/office/drawing/2014/main" id="{19D631CE-E741-4A82-9650-7C15C82FFD9F}"/>
                  </a:ext>
                </a:extLst>
              </p:cNvPr>
              <p:cNvGrpSpPr>
                <a:grpSpLocks/>
              </p:cNvGrpSpPr>
              <p:nvPr/>
            </p:nvGrpSpPr>
            <p:grpSpPr bwMode="auto">
              <a:xfrm>
                <a:off x="3686" y="244"/>
                <a:ext cx="177" cy="66"/>
                <a:chOff x="2848" y="848"/>
                <a:chExt cx="140" cy="98"/>
              </a:xfrm>
            </p:grpSpPr>
            <p:sp>
              <p:nvSpPr>
                <p:cNvPr id="46226" name="Line 42">
                  <a:extLst>
                    <a:ext uri="{FF2B5EF4-FFF2-40B4-BE49-F238E27FC236}">
                      <a16:creationId xmlns:a16="http://schemas.microsoft.com/office/drawing/2014/main" id="{C51BA6B4-5598-454E-8DD1-6648454D389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27" name="Line 43">
                  <a:extLst>
                    <a:ext uri="{FF2B5EF4-FFF2-40B4-BE49-F238E27FC236}">
                      <a16:creationId xmlns:a16="http://schemas.microsoft.com/office/drawing/2014/main" id="{E0778986-7761-4006-BDEA-C9CE120CF34A}"/>
                    </a:ext>
                  </a:extLst>
                </p:cNvPr>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28" name="Line 44">
                  <a:extLst>
                    <a:ext uri="{FF2B5EF4-FFF2-40B4-BE49-F238E27FC236}">
                      <a16:creationId xmlns:a16="http://schemas.microsoft.com/office/drawing/2014/main" id="{6DEACBF4-ADF0-40EC-ABB5-DE4D56237F21}"/>
                    </a:ext>
                  </a:extLst>
                </p:cNvPr>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6222" name="Group 45">
                <a:extLst>
                  <a:ext uri="{FF2B5EF4-FFF2-40B4-BE49-F238E27FC236}">
                    <a16:creationId xmlns:a16="http://schemas.microsoft.com/office/drawing/2014/main" id="{5A929CF0-186E-40EF-85C5-D89FCBE9C8C5}"/>
                  </a:ext>
                </a:extLst>
              </p:cNvPr>
              <p:cNvGrpSpPr>
                <a:grpSpLocks/>
              </p:cNvGrpSpPr>
              <p:nvPr/>
            </p:nvGrpSpPr>
            <p:grpSpPr bwMode="auto">
              <a:xfrm flipV="1">
                <a:off x="3686" y="243"/>
                <a:ext cx="177" cy="66"/>
                <a:chOff x="2848" y="848"/>
                <a:chExt cx="140" cy="98"/>
              </a:xfrm>
            </p:grpSpPr>
            <p:sp>
              <p:nvSpPr>
                <p:cNvPr id="46223" name="Line 46">
                  <a:extLst>
                    <a:ext uri="{FF2B5EF4-FFF2-40B4-BE49-F238E27FC236}">
                      <a16:creationId xmlns:a16="http://schemas.microsoft.com/office/drawing/2014/main" id="{7AADB770-DDA4-44E4-8E9E-71A1C4873302}"/>
                    </a:ext>
                  </a:extLst>
                </p:cNvPr>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24" name="Line 47">
                  <a:extLst>
                    <a:ext uri="{FF2B5EF4-FFF2-40B4-BE49-F238E27FC236}">
                      <a16:creationId xmlns:a16="http://schemas.microsoft.com/office/drawing/2014/main" id="{64894D84-A94F-4777-A4DD-4CD5CBA96DE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25" name="Line 48">
                  <a:extLst>
                    <a:ext uri="{FF2B5EF4-FFF2-40B4-BE49-F238E27FC236}">
                      <a16:creationId xmlns:a16="http://schemas.microsoft.com/office/drawing/2014/main" id="{031938F4-A4EB-4F3A-8310-A7A2AFDB991B}"/>
                    </a:ext>
                  </a:extLst>
                </p:cNvPr>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46100" name="Group 49">
              <a:extLst>
                <a:ext uri="{FF2B5EF4-FFF2-40B4-BE49-F238E27FC236}">
                  <a16:creationId xmlns:a16="http://schemas.microsoft.com/office/drawing/2014/main" id="{28F90FB6-7A99-491B-AECC-2F7816E7F477}"/>
                </a:ext>
              </a:extLst>
            </p:cNvPr>
            <p:cNvGrpSpPr>
              <a:grpSpLocks/>
            </p:cNvGrpSpPr>
            <p:nvPr/>
          </p:nvGrpSpPr>
          <p:grpSpPr bwMode="auto">
            <a:xfrm>
              <a:off x="2720" y="2586"/>
              <a:ext cx="315" cy="147"/>
              <a:chOff x="3600" y="219"/>
              <a:chExt cx="360" cy="175"/>
            </a:xfrm>
          </p:grpSpPr>
          <p:sp>
            <p:nvSpPr>
              <p:cNvPr id="46203" name="Oval 50">
                <a:extLst>
                  <a:ext uri="{FF2B5EF4-FFF2-40B4-BE49-F238E27FC236}">
                    <a16:creationId xmlns:a16="http://schemas.microsoft.com/office/drawing/2014/main" id="{B54A954E-6E13-49D4-AD04-952E4A560BFC}"/>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204" name="Line 51">
                <a:extLst>
                  <a:ext uri="{FF2B5EF4-FFF2-40B4-BE49-F238E27FC236}">
                    <a16:creationId xmlns:a16="http://schemas.microsoft.com/office/drawing/2014/main" id="{3899BD2C-83E7-44E7-8A43-9A6F8822B1C0}"/>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05" name="Line 52">
                <a:extLst>
                  <a:ext uri="{FF2B5EF4-FFF2-40B4-BE49-F238E27FC236}">
                    <a16:creationId xmlns:a16="http://schemas.microsoft.com/office/drawing/2014/main" id="{B2C2C51F-37C6-4F52-BAF4-C630958A901A}"/>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06" name="Rectangle 53">
                <a:extLst>
                  <a:ext uri="{FF2B5EF4-FFF2-40B4-BE49-F238E27FC236}">
                    <a16:creationId xmlns:a16="http://schemas.microsoft.com/office/drawing/2014/main" id="{02B06F08-BEC7-4ACF-A980-64A547598E4D}"/>
                  </a:ext>
                </a:extLst>
              </p:cNvPr>
              <p:cNvSpPr>
                <a:spLocks noChangeArrowheads="1"/>
              </p:cNvSpPr>
              <p:nvPr/>
            </p:nvSpPr>
            <p:spPr bwMode="auto">
              <a:xfrm>
                <a:off x="3603" y="289"/>
                <a:ext cx="353"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endParaRPr>
              </a:p>
            </p:txBody>
          </p:sp>
          <p:sp>
            <p:nvSpPr>
              <p:cNvPr id="46207" name="Oval 54">
                <a:extLst>
                  <a:ext uri="{FF2B5EF4-FFF2-40B4-BE49-F238E27FC236}">
                    <a16:creationId xmlns:a16="http://schemas.microsoft.com/office/drawing/2014/main" id="{46A10CB2-8E05-413E-A155-ABD70C5F70F2}"/>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6208" name="Group 55">
                <a:extLst>
                  <a:ext uri="{FF2B5EF4-FFF2-40B4-BE49-F238E27FC236}">
                    <a16:creationId xmlns:a16="http://schemas.microsoft.com/office/drawing/2014/main" id="{430BD443-8079-4261-8734-2EB63C6C0B2A}"/>
                  </a:ext>
                </a:extLst>
              </p:cNvPr>
              <p:cNvGrpSpPr>
                <a:grpSpLocks/>
              </p:cNvGrpSpPr>
              <p:nvPr/>
            </p:nvGrpSpPr>
            <p:grpSpPr bwMode="auto">
              <a:xfrm>
                <a:off x="3686" y="244"/>
                <a:ext cx="177" cy="66"/>
                <a:chOff x="2848" y="848"/>
                <a:chExt cx="140" cy="98"/>
              </a:xfrm>
            </p:grpSpPr>
            <p:sp>
              <p:nvSpPr>
                <p:cNvPr id="46213" name="Line 56">
                  <a:extLst>
                    <a:ext uri="{FF2B5EF4-FFF2-40B4-BE49-F238E27FC236}">
                      <a16:creationId xmlns:a16="http://schemas.microsoft.com/office/drawing/2014/main" id="{B1E3A216-5B17-4D0B-AD48-87F443617D34}"/>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14" name="Line 57">
                  <a:extLst>
                    <a:ext uri="{FF2B5EF4-FFF2-40B4-BE49-F238E27FC236}">
                      <a16:creationId xmlns:a16="http://schemas.microsoft.com/office/drawing/2014/main" id="{A2578A63-32A2-4F57-BD81-DA4BF962AD4C}"/>
                    </a:ext>
                  </a:extLst>
                </p:cNvPr>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15" name="Line 58">
                  <a:extLst>
                    <a:ext uri="{FF2B5EF4-FFF2-40B4-BE49-F238E27FC236}">
                      <a16:creationId xmlns:a16="http://schemas.microsoft.com/office/drawing/2014/main" id="{E62788A9-00E9-4366-BCC2-ADACCFEDF511}"/>
                    </a:ext>
                  </a:extLst>
                </p:cNvPr>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6209" name="Group 59">
                <a:extLst>
                  <a:ext uri="{FF2B5EF4-FFF2-40B4-BE49-F238E27FC236}">
                    <a16:creationId xmlns:a16="http://schemas.microsoft.com/office/drawing/2014/main" id="{747BBDA8-9AEA-4CDB-88B0-205513362867}"/>
                  </a:ext>
                </a:extLst>
              </p:cNvPr>
              <p:cNvGrpSpPr>
                <a:grpSpLocks/>
              </p:cNvGrpSpPr>
              <p:nvPr/>
            </p:nvGrpSpPr>
            <p:grpSpPr bwMode="auto">
              <a:xfrm flipV="1">
                <a:off x="3686" y="243"/>
                <a:ext cx="177" cy="66"/>
                <a:chOff x="2848" y="848"/>
                <a:chExt cx="140" cy="98"/>
              </a:xfrm>
            </p:grpSpPr>
            <p:sp>
              <p:nvSpPr>
                <p:cNvPr id="46210" name="Line 60">
                  <a:extLst>
                    <a:ext uri="{FF2B5EF4-FFF2-40B4-BE49-F238E27FC236}">
                      <a16:creationId xmlns:a16="http://schemas.microsoft.com/office/drawing/2014/main" id="{38B2C99D-64B4-4DC8-B9AB-50E1393D4D16}"/>
                    </a:ext>
                  </a:extLst>
                </p:cNvPr>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11" name="Line 61">
                  <a:extLst>
                    <a:ext uri="{FF2B5EF4-FFF2-40B4-BE49-F238E27FC236}">
                      <a16:creationId xmlns:a16="http://schemas.microsoft.com/office/drawing/2014/main" id="{31F6461C-7043-42BC-950C-332145B21EE5}"/>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12" name="Line 62">
                  <a:extLst>
                    <a:ext uri="{FF2B5EF4-FFF2-40B4-BE49-F238E27FC236}">
                      <a16:creationId xmlns:a16="http://schemas.microsoft.com/office/drawing/2014/main" id="{FC8F2308-CF8A-4E44-BDB3-D34983FD16BB}"/>
                    </a:ext>
                  </a:extLst>
                </p:cNvPr>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46101" name="Group 63">
              <a:extLst>
                <a:ext uri="{FF2B5EF4-FFF2-40B4-BE49-F238E27FC236}">
                  <a16:creationId xmlns:a16="http://schemas.microsoft.com/office/drawing/2014/main" id="{6C83A360-6AF7-4E85-B971-FBB4052AAFE6}"/>
                </a:ext>
              </a:extLst>
            </p:cNvPr>
            <p:cNvGrpSpPr>
              <a:grpSpLocks/>
            </p:cNvGrpSpPr>
            <p:nvPr/>
          </p:nvGrpSpPr>
          <p:grpSpPr bwMode="auto">
            <a:xfrm>
              <a:off x="3120" y="2773"/>
              <a:ext cx="316" cy="147"/>
              <a:chOff x="3600" y="219"/>
              <a:chExt cx="360" cy="175"/>
            </a:xfrm>
          </p:grpSpPr>
          <p:sp>
            <p:nvSpPr>
              <p:cNvPr id="46190" name="Oval 64">
                <a:extLst>
                  <a:ext uri="{FF2B5EF4-FFF2-40B4-BE49-F238E27FC236}">
                    <a16:creationId xmlns:a16="http://schemas.microsoft.com/office/drawing/2014/main" id="{460FAB1C-42BA-41B7-91C5-208A4F327F36}"/>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91" name="Line 65">
                <a:extLst>
                  <a:ext uri="{FF2B5EF4-FFF2-40B4-BE49-F238E27FC236}">
                    <a16:creationId xmlns:a16="http://schemas.microsoft.com/office/drawing/2014/main" id="{26337145-A6F1-4043-91A7-360934D8FCBD}"/>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192" name="Line 66">
                <a:extLst>
                  <a:ext uri="{FF2B5EF4-FFF2-40B4-BE49-F238E27FC236}">
                    <a16:creationId xmlns:a16="http://schemas.microsoft.com/office/drawing/2014/main" id="{1091CA19-3312-425A-820F-196C7B612915}"/>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193" name="Rectangle 67">
                <a:extLst>
                  <a:ext uri="{FF2B5EF4-FFF2-40B4-BE49-F238E27FC236}">
                    <a16:creationId xmlns:a16="http://schemas.microsoft.com/office/drawing/2014/main" id="{9606DFE0-5DCC-488D-9565-5974474D2DFE}"/>
                  </a:ext>
                </a:extLst>
              </p:cNvPr>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endParaRPr>
              </a:p>
            </p:txBody>
          </p:sp>
          <p:sp>
            <p:nvSpPr>
              <p:cNvPr id="46194" name="Oval 68">
                <a:extLst>
                  <a:ext uri="{FF2B5EF4-FFF2-40B4-BE49-F238E27FC236}">
                    <a16:creationId xmlns:a16="http://schemas.microsoft.com/office/drawing/2014/main" id="{BCF40D21-1C5E-40E6-BFF6-D6753B4AE2AF}"/>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6195" name="Group 69">
                <a:extLst>
                  <a:ext uri="{FF2B5EF4-FFF2-40B4-BE49-F238E27FC236}">
                    <a16:creationId xmlns:a16="http://schemas.microsoft.com/office/drawing/2014/main" id="{2792D165-836A-474A-B478-497B0CBD3DA9}"/>
                  </a:ext>
                </a:extLst>
              </p:cNvPr>
              <p:cNvGrpSpPr>
                <a:grpSpLocks/>
              </p:cNvGrpSpPr>
              <p:nvPr/>
            </p:nvGrpSpPr>
            <p:grpSpPr bwMode="auto">
              <a:xfrm>
                <a:off x="3686" y="244"/>
                <a:ext cx="177" cy="66"/>
                <a:chOff x="2848" y="848"/>
                <a:chExt cx="140" cy="98"/>
              </a:xfrm>
            </p:grpSpPr>
            <p:sp>
              <p:nvSpPr>
                <p:cNvPr id="46200" name="Line 70">
                  <a:extLst>
                    <a:ext uri="{FF2B5EF4-FFF2-40B4-BE49-F238E27FC236}">
                      <a16:creationId xmlns:a16="http://schemas.microsoft.com/office/drawing/2014/main" id="{B39F227D-E1FD-48CB-8898-D0C964BA73C9}"/>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01" name="Line 71">
                  <a:extLst>
                    <a:ext uri="{FF2B5EF4-FFF2-40B4-BE49-F238E27FC236}">
                      <a16:creationId xmlns:a16="http://schemas.microsoft.com/office/drawing/2014/main" id="{EF450452-8DBC-49C2-B107-E1B4539A6B17}"/>
                    </a:ext>
                  </a:extLst>
                </p:cNvPr>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202" name="Line 72">
                  <a:extLst>
                    <a:ext uri="{FF2B5EF4-FFF2-40B4-BE49-F238E27FC236}">
                      <a16:creationId xmlns:a16="http://schemas.microsoft.com/office/drawing/2014/main" id="{D17E132A-AFBE-47D6-B9CB-F3A457DB859D}"/>
                    </a:ext>
                  </a:extLst>
                </p:cNvPr>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6196" name="Group 73">
                <a:extLst>
                  <a:ext uri="{FF2B5EF4-FFF2-40B4-BE49-F238E27FC236}">
                    <a16:creationId xmlns:a16="http://schemas.microsoft.com/office/drawing/2014/main" id="{88DF9842-87BD-427B-BC61-EC4F3FC336B8}"/>
                  </a:ext>
                </a:extLst>
              </p:cNvPr>
              <p:cNvGrpSpPr>
                <a:grpSpLocks/>
              </p:cNvGrpSpPr>
              <p:nvPr/>
            </p:nvGrpSpPr>
            <p:grpSpPr bwMode="auto">
              <a:xfrm flipV="1">
                <a:off x="3686" y="243"/>
                <a:ext cx="177" cy="66"/>
                <a:chOff x="2848" y="848"/>
                <a:chExt cx="140" cy="98"/>
              </a:xfrm>
            </p:grpSpPr>
            <p:sp>
              <p:nvSpPr>
                <p:cNvPr id="46197" name="Line 74">
                  <a:extLst>
                    <a:ext uri="{FF2B5EF4-FFF2-40B4-BE49-F238E27FC236}">
                      <a16:creationId xmlns:a16="http://schemas.microsoft.com/office/drawing/2014/main" id="{970CCD11-7F5C-4FF3-A6C1-BFAA504A3D39}"/>
                    </a:ext>
                  </a:extLst>
                </p:cNvPr>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198" name="Line 75">
                  <a:extLst>
                    <a:ext uri="{FF2B5EF4-FFF2-40B4-BE49-F238E27FC236}">
                      <a16:creationId xmlns:a16="http://schemas.microsoft.com/office/drawing/2014/main" id="{7BF4029B-BE9F-4B63-A39E-04F4BAE76590}"/>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199" name="Line 76">
                  <a:extLst>
                    <a:ext uri="{FF2B5EF4-FFF2-40B4-BE49-F238E27FC236}">
                      <a16:creationId xmlns:a16="http://schemas.microsoft.com/office/drawing/2014/main" id="{3B0D1178-1170-471B-ABF4-BDE81D95A20E}"/>
                    </a:ext>
                  </a:extLst>
                </p:cNvPr>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46102" name="Group 77">
              <a:extLst>
                <a:ext uri="{FF2B5EF4-FFF2-40B4-BE49-F238E27FC236}">
                  <a16:creationId xmlns:a16="http://schemas.microsoft.com/office/drawing/2014/main" id="{DC650109-77B3-4FC6-9C85-74FCA3D5A719}"/>
                </a:ext>
              </a:extLst>
            </p:cNvPr>
            <p:cNvGrpSpPr>
              <a:grpSpLocks/>
            </p:cNvGrpSpPr>
            <p:nvPr/>
          </p:nvGrpSpPr>
          <p:grpSpPr bwMode="auto">
            <a:xfrm>
              <a:off x="3400" y="2360"/>
              <a:ext cx="316" cy="147"/>
              <a:chOff x="3600" y="219"/>
              <a:chExt cx="360" cy="175"/>
            </a:xfrm>
          </p:grpSpPr>
          <p:sp>
            <p:nvSpPr>
              <p:cNvPr id="46177" name="Oval 78">
                <a:extLst>
                  <a:ext uri="{FF2B5EF4-FFF2-40B4-BE49-F238E27FC236}">
                    <a16:creationId xmlns:a16="http://schemas.microsoft.com/office/drawing/2014/main" id="{C34B065C-C5EA-4DC6-9F5B-B9E9CDE54F6F}"/>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78" name="Line 79">
                <a:extLst>
                  <a:ext uri="{FF2B5EF4-FFF2-40B4-BE49-F238E27FC236}">
                    <a16:creationId xmlns:a16="http://schemas.microsoft.com/office/drawing/2014/main" id="{9DD79EDE-DEC0-4E84-8AD8-C68F6AABA809}"/>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179" name="Line 80">
                <a:extLst>
                  <a:ext uri="{FF2B5EF4-FFF2-40B4-BE49-F238E27FC236}">
                    <a16:creationId xmlns:a16="http://schemas.microsoft.com/office/drawing/2014/main" id="{60AEE040-0214-482B-BBCD-ED6DB9DD2C0C}"/>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180" name="Rectangle 81">
                <a:extLst>
                  <a:ext uri="{FF2B5EF4-FFF2-40B4-BE49-F238E27FC236}">
                    <a16:creationId xmlns:a16="http://schemas.microsoft.com/office/drawing/2014/main" id="{AD2D64C6-18CA-426F-B0F0-9F635D2BEE6A}"/>
                  </a:ext>
                </a:extLst>
              </p:cNvPr>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endParaRPr>
              </a:p>
            </p:txBody>
          </p:sp>
          <p:sp>
            <p:nvSpPr>
              <p:cNvPr id="46181" name="Oval 82">
                <a:extLst>
                  <a:ext uri="{FF2B5EF4-FFF2-40B4-BE49-F238E27FC236}">
                    <a16:creationId xmlns:a16="http://schemas.microsoft.com/office/drawing/2014/main" id="{1FACB992-579F-4EE3-B82A-A9A3763A8489}"/>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46182" name="Group 83">
                <a:extLst>
                  <a:ext uri="{FF2B5EF4-FFF2-40B4-BE49-F238E27FC236}">
                    <a16:creationId xmlns:a16="http://schemas.microsoft.com/office/drawing/2014/main" id="{5B22DDFD-B871-4CA9-A912-ED87563A15D1}"/>
                  </a:ext>
                </a:extLst>
              </p:cNvPr>
              <p:cNvGrpSpPr>
                <a:grpSpLocks/>
              </p:cNvGrpSpPr>
              <p:nvPr/>
            </p:nvGrpSpPr>
            <p:grpSpPr bwMode="auto">
              <a:xfrm>
                <a:off x="3686" y="244"/>
                <a:ext cx="177" cy="66"/>
                <a:chOff x="2848" y="848"/>
                <a:chExt cx="140" cy="98"/>
              </a:xfrm>
            </p:grpSpPr>
            <p:sp>
              <p:nvSpPr>
                <p:cNvPr id="46187" name="Line 84">
                  <a:extLst>
                    <a:ext uri="{FF2B5EF4-FFF2-40B4-BE49-F238E27FC236}">
                      <a16:creationId xmlns:a16="http://schemas.microsoft.com/office/drawing/2014/main" id="{867ADA93-B75E-4094-AE3B-67D3310C93F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188" name="Line 85">
                  <a:extLst>
                    <a:ext uri="{FF2B5EF4-FFF2-40B4-BE49-F238E27FC236}">
                      <a16:creationId xmlns:a16="http://schemas.microsoft.com/office/drawing/2014/main" id="{CADA5C9B-3127-4B2E-AC03-1A5A4B477AA2}"/>
                    </a:ext>
                  </a:extLst>
                </p:cNvPr>
                <p:cNvSpPr>
                  <a:spLocks noChangeShapeType="1"/>
                </p:cNvSpPr>
                <p:nvPr/>
              </p:nvSpPr>
              <p:spPr bwMode="auto">
                <a:xfrm>
                  <a:off x="2944" y="943"/>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189" name="Line 86">
                  <a:extLst>
                    <a:ext uri="{FF2B5EF4-FFF2-40B4-BE49-F238E27FC236}">
                      <a16:creationId xmlns:a16="http://schemas.microsoft.com/office/drawing/2014/main" id="{FBE4A1E9-E87B-4259-8150-60DB8C6641C6}"/>
                    </a:ext>
                  </a:extLst>
                </p:cNvPr>
                <p:cNvSpPr>
                  <a:spLocks noChangeShapeType="1"/>
                </p:cNvSpPr>
                <p:nvPr/>
              </p:nvSpPr>
              <p:spPr bwMode="auto">
                <a:xfrm>
                  <a:off x="2894" y="850"/>
                  <a:ext cx="52" cy="9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46183" name="Group 87">
                <a:extLst>
                  <a:ext uri="{FF2B5EF4-FFF2-40B4-BE49-F238E27FC236}">
                    <a16:creationId xmlns:a16="http://schemas.microsoft.com/office/drawing/2014/main" id="{9ED8B84B-3588-442C-8EB0-5FBDC8128BDE}"/>
                  </a:ext>
                </a:extLst>
              </p:cNvPr>
              <p:cNvGrpSpPr>
                <a:grpSpLocks/>
              </p:cNvGrpSpPr>
              <p:nvPr/>
            </p:nvGrpSpPr>
            <p:grpSpPr bwMode="auto">
              <a:xfrm flipV="1">
                <a:off x="3686" y="243"/>
                <a:ext cx="177" cy="66"/>
                <a:chOff x="2848" y="848"/>
                <a:chExt cx="140" cy="98"/>
              </a:xfrm>
            </p:grpSpPr>
            <p:sp>
              <p:nvSpPr>
                <p:cNvPr id="46184" name="Line 88">
                  <a:extLst>
                    <a:ext uri="{FF2B5EF4-FFF2-40B4-BE49-F238E27FC236}">
                      <a16:creationId xmlns:a16="http://schemas.microsoft.com/office/drawing/2014/main" id="{6CBC1434-294F-4E13-8DA0-1378487F9FEB}"/>
                    </a:ext>
                  </a:extLst>
                </p:cNvPr>
                <p:cNvSpPr>
                  <a:spLocks noChangeShapeType="1"/>
                </p:cNvSpPr>
                <p:nvPr/>
              </p:nvSpPr>
              <p:spPr bwMode="auto">
                <a:xfrm flipV="1">
                  <a:off x="2848" y="846"/>
                  <a:ext cx="50" cy="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185" name="Line 89">
                  <a:extLst>
                    <a:ext uri="{FF2B5EF4-FFF2-40B4-BE49-F238E27FC236}">
                      <a16:creationId xmlns:a16="http://schemas.microsoft.com/office/drawing/2014/main" id="{E837E02F-E737-4495-B49A-9461AA6DF30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46186" name="Line 90">
                  <a:extLst>
                    <a:ext uri="{FF2B5EF4-FFF2-40B4-BE49-F238E27FC236}">
                      <a16:creationId xmlns:a16="http://schemas.microsoft.com/office/drawing/2014/main" id="{4F507E5C-FDBF-4287-BE03-EDBE7E0EF2B0}"/>
                    </a:ext>
                  </a:extLst>
                </p:cNvPr>
                <p:cNvSpPr>
                  <a:spLocks noChangeShapeType="1"/>
                </p:cNvSpPr>
                <p:nvPr/>
              </p:nvSpPr>
              <p:spPr bwMode="auto">
                <a:xfrm>
                  <a:off x="2894" y="849"/>
                  <a:ext cx="52" cy="9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sp>
          <p:nvSpPr>
            <p:cNvPr id="46103" name="Freeform 91">
              <a:extLst>
                <a:ext uri="{FF2B5EF4-FFF2-40B4-BE49-F238E27FC236}">
                  <a16:creationId xmlns:a16="http://schemas.microsoft.com/office/drawing/2014/main" id="{872D2E93-4FD7-4B65-80B6-5CBD9C6619C6}"/>
                </a:ext>
              </a:extLst>
            </p:cNvPr>
            <p:cNvSpPr>
              <a:spLocks/>
            </p:cNvSpPr>
            <p:nvPr/>
          </p:nvSpPr>
          <p:spPr bwMode="auto">
            <a:xfrm>
              <a:off x="3089" y="2245"/>
              <a:ext cx="318" cy="194"/>
            </a:xfrm>
            <a:custGeom>
              <a:avLst/>
              <a:gdLst>
                <a:gd name="T0" fmla="*/ 0 w 318"/>
                <a:gd name="T1" fmla="*/ 0 h 194"/>
                <a:gd name="T2" fmla="*/ 318 w 318"/>
                <a:gd name="T3" fmla="*/ 194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46104" name="Freeform 92">
              <a:extLst>
                <a:ext uri="{FF2B5EF4-FFF2-40B4-BE49-F238E27FC236}">
                  <a16:creationId xmlns:a16="http://schemas.microsoft.com/office/drawing/2014/main" id="{A6D00CA2-6980-40CF-81F9-0CC4E51C082F}"/>
                </a:ext>
              </a:extLst>
            </p:cNvPr>
            <p:cNvSpPr>
              <a:spLocks/>
            </p:cNvSpPr>
            <p:nvPr/>
          </p:nvSpPr>
          <p:spPr bwMode="auto">
            <a:xfrm>
              <a:off x="2418" y="2492"/>
              <a:ext cx="303" cy="150"/>
            </a:xfrm>
            <a:custGeom>
              <a:avLst/>
              <a:gdLst>
                <a:gd name="T0" fmla="*/ 0 w 294"/>
                <a:gd name="T1" fmla="*/ 0 h 174"/>
                <a:gd name="T2" fmla="*/ 385 w 294"/>
                <a:gd name="T3" fmla="*/ 46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46105" name="Freeform 93">
              <a:extLst>
                <a:ext uri="{FF2B5EF4-FFF2-40B4-BE49-F238E27FC236}">
                  <a16:creationId xmlns:a16="http://schemas.microsoft.com/office/drawing/2014/main" id="{98940BC7-E0D8-461F-8279-D558FCB09B1B}"/>
                </a:ext>
              </a:extLst>
            </p:cNvPr>
            <p:cNvSpPr>
              <a:spLocks/>
            </p:cNvSpPr>
            <p:nvPr/>
          </p:nvSpPr>
          <p:spPr bwMode="auto">
            <a:xfrm>
              <a:off x="3015" y="2477"/>
              <a:ext cx="396" cy="156"/>
            </a:xfrm>
            <a:custGeom>
              <a:avLst/>
              <a:gdLst>
                <a:gd name="T0" fmla="*/ 0 w 378"/>
                <a:gd name="T1" fmla="*/ 66 h 174"/>
                <a:gd name="T2" fmla="*/ 576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46106" name="Freeform 94">
              <a:extLst>
                <a:ext uri="{FF2B5EF4-FFF2-40B4-BE49-F238E27FC236}">
                  <a16:creationId xmlns:a16="http://schemas.microsoft.com/office/drawing/2014/main" id="{51004123-1B3E-49D4-9E8A-95D677770A44}"/>
                </a:ext>
              </a:extLst>
            </p:cNvPr>
            <p:cNvSpPr>
              <a:spLocks/>
            </p:cNvSpPr>
            <p:nvPr/>
          </p:nvSpPr>
          <p:spPr bwMode="auto">
            <a:xfrm>
              <a:off x="3435" y="2511"/>
              <a:ext cx="130" cy="320"/>
            </a:xfrm>
            <a:custGeom>
              <a:avLst/>
              <a:gdLst>
                <a:gd name="T0" fmla="*/ 0 w 118"/>
                <a:gd name="T1" fmla="*/ 9 h 500"/>
                <a:gd name="T2" fmla="*/ 284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46107" name="Freeform 95">
              <a:extLst>
                <a:ext uri="{FF2B5EF4-FFF2-40B4-BE49-F238E27FC236}">
                  <a16:creationId xmlns:a16="http://schemas.microsoft.com/office/drawing/2014/main" id="{B5DF6313-1CD9-411A-95E4-3F9CA98557DB}"/>
                </a:ext>
              </a:extLst>
            </p:cNvPr>
            <p:cNvSpPr>
              <a:spLocks/>
            </p:cNvSpPr>
            <p:nvPr/>
          </p:nvSpPr>
          <p:spPr bwMode="auto">
            <a:xfrm>
              <a:off x="2657" y="2847"/>
              <a:ext cx="464" cy="47"/>
            </a:xfrm>
            <a:custGeom>
              <a:avLst/>
              <a:gdLst>
                <a:gd name="T0" fmla="*/ 2835 w 370"/>
                <a:gd name="T1" fmla="*/ 1012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46108" name="Freeform 96">
              <a:extLst>
                <a:ext uri="{FF2B5EF4-FFF2-40B4-BE49-F238E27FC236}">
                  <a16:creationId xmlns:a16="http://schemas.microsoft.com/office/drawing/2014/main" id="{53BDBD47-C8AF-4132-A665-E6EEFC6F4AA1}"/>
                </a:ext>
              </a:extLst>
            </p:cNvPr>
            <p:cNvSpPr>
              <a:spLocks/>
            </p:cNvSpPr>
            <p:nvPr/>
          </p:nvSpPr>
          <p:spPr bwMode="auto">
            <a:xfrm>
              <a:off x="2319" y="2507"/>
              <a:ext cx="122" cy="268"/>
            </a:xfrm>
            <a:custGeom>
              <a:avLst/>
              <a:gdLst>
                <a:gd name="T0" fmla="*/ 6 w 176"/>
                <a:gd name="T1" fmla="*/ 8 h 412"/>
                <a:gd name="T2" fmla="*/ 6 w 176"/>
                <a:gd name="T3" fmla="*/ 8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46109" name="Rectangle 97">
              <a:extLst>
                <a:ext uri="{FF2B5EF4-FFF2-40B4-BE49-F238E27FC236}">
                  <a16:creationId xmlns:a16="http://schemas.microsoft.com/office/drawing/2014/main" id="{90C8303B-CF77-4A69-8344-41E0852F7F6E}"/>
                </a:ext>
              </a:extLst>
            </p:cNvPr>
            <p:cNvSpPr>
              <a:spLocks noChangeArrowheads="1"/>
            </p:cNvSpPr>
            <p:nvPr/>
          </p:nvSpPr>
          <p:spPr bwMode="auto">
            <a:xfrm>
              <a:off x="1128" y="2264"/>
              <a:ext cx="728"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10" name="Rectangle 98">
              <a:extLst>
                <a:ext uri="{FF2B5EF4-FFF2-40B4-BE49-F238E27FC236}">
                  <a16:creationId xmlns:a16="http://schemas.microsoft.com/office/drawing/2014/main" id="{6FD714DB-0805-4044-AF89-67C16DE71C3E}"/>
                </a:ext>
              </a:extLst>
            </p:cNvPr>
            <p:cNvSpPr>
              <a:spLocks noChangeArrowheads="1"/>
            </p:cNvSpPr>
            <p:nvPr/>
          </p:nvSpPr>
          <p:spPr bwMode="auto">
            <a:xfrm>
              <a:off x="1113" y="2279"/>
              <a:ext cx="723" cy="150"/>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11" name="Line 99">
              <a:extLst>
                <a:ext uri="{FF2B5EF4-FFF2-40B4-BE49-F238E27FC236}">
                  <a16:creationId xmlns:a16="http://schemas.microsoft.com/office/drawing/2014/main" id="{E7310EAF-E6BC-4F48-B3B6-1CFE80AF1EAA}"/>
                </a:ext>
              </a:extLst>
            </p:cNvPr>
            <p:cNvSpPr>
              <a:spLocks noChangeShapeType="1"/>
            </p:cNvSpPr>
            <p:nvPr/>
          </p:nvSpPr>
          <p:spPr bwMode="auto">
            <a:xfrm>
              <a:off x="1759" y="2362"/>
              <a:ext cx="266"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46112" name="Text Box 100">
              <a:extLst>
                <a:ext uri="{FF2B5EF4-FFF2-40B4-BE49-F238E27FC236}">
                  <a16:creationId xmlns:a16="http://schemas.microsoft.com/office/drawing/2014/main" id="{ADE23518-E79F-4D07-92A3-3C1AA253C215}"/>
                </a:ext>
              </a:extLst>
            </p:cNvPr>
            <p:cNvSpPr txBox="1">
              <a:spLocks noChangeArrowheads="1"/>
            </p:cNvSpPr>
            <p:nvPr/>
          </p:nvSpPr>
          <p:spPr bwMode="auto">
            <a:xfrm>
              <a:off x="2390" y="21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800"/>
                <a:t>1</a:t>
              </a:r>
            </a:p>
          </p:txBody>
        </p:sp>
        <p:sp>
          <p:nvSpPr>
            <p:cNvPr id="46113" name="Text Box 101">
              <a:extLst>
                <a:ext uri="{FF2B5EF4-FFF2-40B4-BE49-F238E27FC236}">
                  <a16:creationId xmlns:a16="http://schemas.microsoft.com/office/drawing/2014/main" id="{6447A51C-5356-4558-97DB-860919152FB0}"/>
                </a:ext>
              </a:extLst>
            </p:cNvPr>
            <p:cNvSpPr txBox="1">
              <a:spLocks noChangeArrowheads="1"/>
            </p:cNvSpPr>
            <p:nvPr/>
          </p:nvSpPr>
          <p:spPr bwMode="auto">
            <a:xfrm>
              <a:off x="2336" y="2459"/>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a:t>2</a:t>
              </a:r>
            </a:p>
          </p:txBody>
        </p:sp>
        <p:sp>
          <p:nvSpPr>
            <p:cNvPr id="46114" name="Text Box 102">
              <a:extLst>
                <a:ext uri="{FF2B5EF4-FFF2-40B4-BE49-F238E27FC236}">
                  <a16:creationId xmlns:a16="http://schemas.microsoft.com/office/drawing/2014/main" id="{C0527E1B-91C6-460C-916C-338C248E6D6D}"/>
                </a:ext>
              </a:extLst>
            </p:cNvPr>
            <p:cNvSpPr txBox="1">
              <a:spLocks noChangeArrowheads="1"/>
            </p:cNvSpPr>
            <p:nvPr/>
          </p:nvSpPr>
          <p:spPr bwMode="auto">
            <a:xfrm>
              <a:off x="2178" y="250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a:t>3</a:t>
              </a:r>
            </a:p>
          </p:txBody>
        </p:sp>
        <p:sp>
          <p:nvSpPr>
            <p:cNvPr id="46115" name="Rectangle 104">
              <a:extLst>
                <a:ext uri="{FF2B5EF4-FFF2-40B4-BE49-F238E27FC236}">
                  <a16:creationId xmlns:a16="http://schemas.microsoft.com/office/drawing/2014/main" id="{81D6A284-D628-43DE-B9DD-76254CE1FC48}"/>
                </a:ext>
              </a:extLst>
            </p:cNvPr>
            <p:cNvSpPr>
              <a:spLocks noChangeArrowheads="1"/>
            </p:cNvSpPr>
            <p:nvPr/>
          </p:nvSpPr>
          <p:spPr bwMode="auto">
            <a:xfrm>
              <a:off x="1509" y="2281"/>
              <a:ext cx="269" cy="151"/>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16" name="Text Box 105">
              <a:extLst>
                <a:ext uri="{FF2B5EF4-FFF2-40B4-BE49-F238E27FC236}">
                  <a16:creationId xmlns:a16="http://schemas.microsoft.com/office/drawing/2014/main" id="{DD73F9C3-0212-404C-9A66-0838B7AEA335}"/>
                </a:ext>
              </a:extLst>
            </p:cNvPr>
            <p:cNvSpPr txBox="1">
              <a:spLocks noChangeArrowheads="1"/>
            </p:cNvSpPr>
            <p:nvPr/>
          </p:nvSpPr>
          <p:spPr bwMode="auto">
            <a:xfrm>
              <a:off x="1479" y="2264"/>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a:t>0111</a:t>
              </a:r>
            </a:p>
          </p:txBody>
        </p:sp>
        <p:sp>
          <p:nvSpPr>
            <p:cNvPr id="46117" name="Text Box 106">
              <a:extLst>
                <a:ext uri="{FF2B5EF4-FFF2-40B4-BE49-F238E27FC236}">
                  <a16:creationId xmlns:a16="http://schemas.microsoft.com/office/drawing/2014/main" id="{D9A4A194-5B36-4DE7-A105-E6416018D8FD}"/>
                </a:ext>
              </a:extLst>
            </p:cNvPr>
            <p:cNvSpPr txBox="1">
              <a:spLocks noChangeArrowheads="1"/>
            </p:cNvSpPr>
            <p:nvPr/>
          </p:nvSpPr>
          <p:spPr bwMode="auto">
            <a:xfrm>
              <a:off x="398" y="1841"/>
              <a:ext cx="106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600"/>
                <a:t>value in arriving</a:t>
              </a:r>
            </a:p>
            <a:p>
              <a:pPr eaLnBrk="1" hangingPunct="1"/>
              <a:r>
                <a:rPr lang="en-US" altLang="en-US" sz="1600"/>
                <a:t>packet</a:t>
              </a:r>
              <a:r>
                <a:rPr lang="ja-JP" altLang="en-US" sz="1600"/>
                <a:t>’</a:t>
              </a:r>
              <a:r>
                <a:rPr lang="en-US" altLang="ja-JP" sz="1600"/>
                <a:t>s header</a:t>
              </a:r>
              <a:endParaRPr lang="en-US" altLang="en-US" sz="1600"/>
            </a:p>
          </p:txBody>
        </p:sp>
        <p:sp>
          <p:nvSpPr>
            <p:cNvPr id="46118" name="Line 107">
              <a:extLst>
                <a:ext uri="{FF2B5EF4-FFF2-40B4-BE49-F238E27FC236}">
                  <a16:creationId xmlns:a16="http://schemas.microsoft.com/office/drawing/2014/main" id="{276AA1F2-06C8-419F-AA8F-0609F79E8A0A}"/>
                </a:ext>
              </a:extLst>
            </p:cNvPr>
            <p:cNvSpPr>
              <a:spLocks noChangeShapeType="1"/>
            </p:cNvSpPr>
            <p:nvPr/>
          </p:nvSpPr>
          <p:spPr bwMode="auto">
            <a:xfrm flipH="1">
              <a:off x="1269" y="2444"/>
              <a:ext cx="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19" name="Text Box 108">
              <a:extLst>
                <a:ext uri="{FF2B5EF4-FFF2-40B4-BE49-F238E27FC236}">
                  <a16:creationId xmlns:a16="http://schemas.microsoft.com/office/drawing/2014/main" id="{E08A0F3C-9E50-4DEA-BEDC-B9F5D9AB32D5}"/>
                </a:ext>
              </a:extLst>
            </p:cNvPr>
            <p:cNvSpPr txBox="1">
              <a:spLocks noChangeArrowheads="1"/>
            </p:cNvSpPr>
            <p:nvPr/>
          </p:nvSpPr>
          <p:spPr bwMode="auto">
            <a:xfrm>
              <a:off x="1244" y="261"/>
              <a:ext cx="11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a:t>routing algorithm</a:t>
              </a:r>
            </a:p>
          </p:txBody>
        </p:sp>
        <p:sp>
          <p:nvSpPr>
            <p:cNvPr id="46120" name="Rectangle 109">
              <a:extLst>
                <a:ext uri="{FF2B5EF4-FFF2-40B4-BE49-F238E27FC236}">
                  <a16:creationId xmlns:a16="http://schemas.microsoft.com/office/drawing/2014/main" id="{6477FC8E-1363-4765-9422-4166ABDD03B8}"/>
                </a:ext>
              </a:extLst>
            </p:cNvPr>
            <p:cNvSpPr>
              <a:spLocks noChangeArrowheads="1"/>
            </p:cNvSpPr>
            <p:nvPr/>
          </p:nvSpPr>
          <p:spPr bwMode="auto">
            <a:xfrm>
              <a:off x="1197" y="732"/>
              <a:ext cx="1263" cy="80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21" name="Text Box 110">
              <a:extLst>
                <a:ext uri="{FF2B5EF4-FFF2-40B4-BE49-F238E27FC236}">
                  <a16:creationId xmlns:a16="http://schemas.microsoft.com/office/drawing/2014/main" id="{B2AEE441-8609-42A6-B2FD-2C6B2F191D69}"/>
                </a:ext>
              </a:extLst>
            </p:cNvPr>
            <p:cNvSpPr txBox="1">
              <a:spLocks noChangeArrowheads="1"/>
            </p:cNvSpPr>
            <p:nvPr/>
          </p:nvSpPr>
          <p:spPr bwMode="auto">
            <a:xfrm>
              <a:off x="1248" y="702"/>
              <a:ext cx="11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400"/>
                <a:t>local forwarding table</a:t>
              </a:r>
            </a:p>
          </p:txBody>
        </p:sp>
        <p:sp>
          <p:nvSpPr>
            <p:cNvPr id="46122" name="Text Box 111">
              <a:extLst>
                <a:ext uri="{FF2B5EF4-FFF2-40B4-BE49-F238E27FC236}">
                  <a16:creationId xmlns:a16="http://schemas.microsoft.com/office/drawing/2014/main" id="{8F91A59D-4EB4-4246-839D-728EED2D6730}"/>
                </a:ext>
              </a:extLst>
            </p:cNvPr>
            <p:cNvSpPr txBox="1">
              <a:spLocks noChangeArrowheads="1"/>
            </p:cNvSpPr>
            <p:nvPr/>
          </p:nvSpPr>
          <p:spPr bwMode="auto">
            <a:xfrm>
              <a:off x="1174" y="858"/>
              <a:ext cx="7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a:t>header value</a:t>
              </a:r>
            </a:p>
          </p:txBody>
        </p:sp>
        <p:sp>
          <p:nvSpPr>
            <p:cNvPr id="46123" name="Text Box 112">
              <a:extLst>
                <a:ext uri="{FF2B5EF4-FFF2-40B4-BE49-F238E27FC236}">
                  <a16:creationId xmlns:a16="http://schemas.microsoft.com/office/drawing/2014/main" id="{996AA29D-07E6-498B-93CF-C56277022A6F}"/>
                </a:ext>
              </a:extLst>
            </p:cNvPr>
            <p:cNvSpPr txBox="1">
              <a:spLocks noChangeArrowheads="1"/>
            </p:cNvSpPr>
            <p:nvPr/>
          </p:nvSpPr>
          <p:spPr bwMode="auto">
            <a:xfrm>
              <a:off x="1846" y="859"/>
              <a:ext cx="6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400"/>
                <a:t>output link</a:t>
              </a:r>
            </a:p>
          </p:txBody>
        </p:sp>
        <p:sp>
          <p:nvSpPr>
            <p:cNvPr id="46124" name="Line 113">
              <a:extLst>
                <a:ext uri="{FF2B5EF4-FFF2-40B4-BE49-F238E27FC236}">
                  <a16:creationId xmlns:a16="http://schemas.microsoft.com/office/drawing/2014/main" id="{132B4BB0-F5B4-4244-A9C4-3ACC2F35E313}"/>
                </a:ext>
              </a:extLst>
            </p:cNvPr>
            <p:cNvSpPr>
              <a:spLocks noChangeShapeType="1"/>
            </p:cNvSpPr>
            <p:nvPr/>
          </p:nvSpPr>
          <p:spPr bwMode="auto">
            <a:xfrm>
              <a:off x="1908" y="866"/>
              <a:ext cx="5"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25" name="Text Box 114">
              <a:extLst>
                <a:ext uri="{FF2B5EF4-FFF2-40B4-BE49-F238E27FC236}">
                  <a16:creationId xmlns:a16="http://schemas.microsoft.com/office/drawing/2014/main" id="{4DD59ED2-4B17-4B96-AA04-BB6648D339A2}"/>
                </a:ext>
              </a:extLst>
            </p:cNvPr>
            <p:cNvSpPr txBox="1">
              <a:spLocks noChangeArrowheads="1"/>
            </p:cNvSpPr>
            <p:nvPr/>
          </p:nvSpPr>
          <p:spPr bwMode="auto">
            <a:xfrm>
              <a:off x="1585" y="1037"/>
              <a:ext cx="33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r>
                <a:rPr lang="en-US" altLang="en-US" sz="1200"/>
                <a:t>0100</a:t>
              </a:r>
            </a:p>
            <a:p>
              <a:pPr algn="r" eaLnBrk="1" hangingPunct="1"/>
              <a:r>
                <a:rPr lang="en-US" altLang="en-US" sz="1200"/>
                <a:t>0101</a:t>
              </a:r>
            </a:p>
            <a:p>
              <a:pPr algn="r" eaLnBrk="1" hangingPunct="1"/>
              <a:r>
                <a:rPr lang="en-US" altLang="en-US" sz="1200"/>
                <a:t>0111</a:t>
              </a:r>
            </a:p>
            <a:p>
              <a:pPr algn="r" eaLnBrk="1" hangingPunct="1"/>
              <a:r>
                <a:rPr lang="en-US" altLang="en-US" sz="1200"/>
                <a:t>1001</a:t>
              </a:r>
            </a:p>
          </p:txBody>
        </p:sp>
        <p:sp>
          <p:nvSpPr>
            <p:cNvPr id="46126" name="Text Box 115">
              <a:extLst>
                <a:ext uri="{FF2B5EF4-FFF2-40B4-BE49-F238E27FC236}">
                  <a16:creationId xmlns:a16="http://schemas.microsoft.com/office/drawing/2014/main" id="{B6BCAD9A-4C6B-4080-953A-1668FC6B0A97}"/>
                </a:ext>
              </a:extLst>
            </p:cNvPr>
            <p:cNvSpPr txBox="1">
              <a:spLocks noChangeArrowheads="1"/>
            </p:cNvSpPr>
            <p:nvPr/>
          </p:nvSpPr>
          <p:spPr bwMode="auto">
            <a:xfrm>
              <a:off x="1918" y="1037"/>
              <a:ext cx="17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200"/>
                <a:t>3</a:t>
              </a:r>
            </a:p>
            <a:p>
              <a:pPr algn="ctr" eaLnBrk="1" hangingPunct="1"/>
              <a:r>
                <a:rPr lang="en-US" altLang="en-US" sz="1200"/>
                <a:t>2</a:t>
              </a:r>
            </a:p>
            <a:p>
              <a:pPr algn="ctr" eaLnBrk="1" hangingPunct="1"/>
              <a:r>
                <a:rPr lang="en-US" altLang="en-US" sz="1200"/>
                <a:t>2</a:t>
              </a:r>
            </a:p>
            <a:p>
              <a:pPr algn="ctr" eaLnBrk="1" hangingPunct="1"/>
              <a:r>
                <a:rPr lang="en-US" altLang="en-US" sz="1200"/>
                <a:t>1</a:t>
              </a:r>
            </a:p>
          </p:txBody>
        </p:sp>
        <p:sp>
          <p:nvSpPr>
            <p:cNvPr id="46127" name="Line 116">
              <a:extLst>
                <a:ext uri="{FF2B5EF4-FFF2-40B4-BE49-F238E27FC236}">
                  <a16:creationId xmlns:a16="http://schemas.microsoft.com/office/drawing/2014/main" id="{D6F7FDAF-94A6-418F-BFA2-9D388AB25A90}"/>
                </a:ext>
              </a:extLst>
            </p:cNvPr>
            <p:cNvSpPr>
              <a:spLocks noChangeShapeType="1"/>
            </p:cNvSpPr>
            <p:nvPr/>
          </p:nvSpPr>
          <p:spPr bwMode="auto">
            <a:xfrm>
              <a:off x="1197" y="1028"/>
              <a:ext cx="12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28" name="Line 117">
              <a:extLst>
                <a:ext uri="{FF2B5EF4-FFF2-40B4-BE49-F238E27FC236}">
                  <a16:creationId xmlns:a16="http://schemas.microsoft.com/office/drawing/2014/main" id="{0F6B876C-90AF-4523-9640-F07C962966F2}"/>
                </a:ext>
              </a:extLst>
            </p:cNvPr>
            <p:cNvSpPr>
              <a:spLocks noChangeShapeType="1"/>
            </p:cNvSpPr>
            <p:nvPr/>
          </p:nvSpPr>
          <p:spPr bwMode="auto">
            <a:xfrm>
              <a:off x="1192" y="872"/>
              <a:ext cx="12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29" name="AutoShape 118">
              <a:extLst>
                <a:ext uri="{FF2B5EF4-FFF2-40B4-BE49-F238E27FC236}">
                  <a16:creationId xmlns:a16="http://schemas.microsoft.com/office/drawing/2014/main" id="{08A1CABA-BABF-48D5-8701-90389022497D}"/>
                </a:ext>
              </a:extLst>
            </p:cNvPr>
            <p:cNvSpPr>
              <a:spLocks noChangeArrowheads="1"/>
            </p:cNvSpPr>
            <p:nvPr/>
          </p:nvSpPr>
          <p:spPr bwMode="auto">
            <a:xfrm rot="5400000">
              <a:off x="1763" y="548"/>
              <a:ext cx="151" cy="172"/>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30" name="Line 119">
              <a:extLst>
                <a:ext uri="{FF2B5EF4-FFF2-40B4-BE49-F238E27FC236}">
                  <a16:creationId xmlns:a16="http://schemas.microsoft.com/office/drawing/2014/main" id="{68E63A1E-2DC1-47F6-A0DF-083924102566}"/>
                </a:ext>
              </a:extLst>
            </p:cNvPr>
            <p:cNvSpPr>
              <a:spLocks noChangeShapeType="1"/>
            </p:cNvSpPr>
            <p:nvPr/>
          </p:nvSpPr>
          <p:spPr bwMode="auto">
            <a:xfrm>
              <a:off x="1371" y="2086"/>
              <a:ext cx="229" cy="2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6131" name="Freeform 120">
              <a:extLst>
                <a:ext uri="{FF2B5EF4-FFF2-40B4-BE49-F238E27FC236}">
                  <a16:creationId xmlns:a16="http://schemas.microsoft.com/office/drawing/2014/main" id="{214DC66C-8D98-469B-A1E0-B63274BB7AA8}"/>
                </a:ext>
              </a:extLst>
            </p:cNvPr>
            <p:cNvSpPr>
              <a:spLocks/>
            </p:cNvSpPr>
            <p:nvPr/>
          </p:nvSpPr>
          <p:spPr bwMode="auto">
            <a:xfrm>
              <a:off x="2047" y="2395"/>
              <a:ext cx="554" cy="167"/>
            </a:xfrm>
            <a:custGeom>
              <a:avLst/>
              <a:gdLst>
                <a:gd name="T0" fmla="*/ 0 w 554"/>
                <a:gd name="T1" fmla="*/ 10 h 167"/>
                <a:gd name="T2" fmla="*/ 324 w 554"/>
                <a:gd name="T3" fmla="*/ 26 h 167"/>
                <a:gd name="T4" fmla="*/ 554 w 554"/>
                <a:gd name="T5" fmla="*/ 16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46132" name="Freeform 121">
              <a:extLst>
                <a:ext uri="{FF2B5EF4-FFF2-40B4-BE49-F238E27FC236}">
                  <a16:creationId xmlns:a16="http://schemas.microsoft.com/office/drawing/2014/main" id="{DA4924C7-0A99-483B-A9B0-42B3A3F69477}"/>
                </a:ext>
              </a:extLst>
            </p:cNvPr>
            <p:cNvSpPr>
              <a:spLocks/>
            </p:cNvSpPr>
            <p:nvPr/>
          </p:nvSpPr>
          <p:spPr bwMode="auto">
            <a:xfrm flipH="1">
              <a:off x="3518" y="2127"/>
              <a:ext cx="364"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6133" name="Freeform 122">
              <a:extLst>
                <a:ext uri="{FF2B5EF4-FFF2-40B4-BE49-F238E27FC236}">
                  <a16:creationId xmlns:a16="http://schemas.microsoft.com/office/drawing/2014/main" id="{8C8D0283-A1D3-446E-94B2-98887F0C6999}"/>
                </a:ext>
              </a:extLst>
            </p:cNvPr>
            <p:cNvSpPr>
              <a:spLocks/>
            </p:cNvSpPr>
            <p:nvPr/>
          </p:nvSpPr>
          <p:spPr bwMode="auto">
            <a:xfrm flipH="1">
              <a:off x="2881" y="1948"/>
              <a:ext cx="364"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6134" name="Freeform 123">
              <a:extLst>
                <a:ext uri="{FF2B5EF4-FFF2-40B4-BE49-F238E27FC236}">
                  <a16:creationId xmlns:a16="http://schemas.microsoft.com/office/drawing/2014/main" id="{9BD83578-B4D2-432E-967E-1F0010702A7F}"/>
                </a:ext>
              </a:extLst>
            </p:cNvPr>
            <p:cNvSpPr>
              <a:spLocks/>
            </p:cNvSpPr>
            <p:nvPr/>
          </p:nvSpPr>
          <p:spPr bwMode="auto">
            <a:xfrm flipH="1" flipV="1">
              <a:off x="3302" y="2922"/>
              <a:ext cx="342"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6135" name="Freeform 124">
              <a:extLst>
                <a:ext uri="{FF2B5EF4-FFF2-40B4-BE49-F238E27FC236}">
                  <a16:creationId xmlns:a16="http://schemas.microsoft.com/office/drawing/2014/main" id="{1D1EF940-E42B-463C-8388-D0BDCB9965AC}"/>
                </a:ext>
              </a:extLst>
            </p:cNvPr>
            <p:cNvSpPr>
              <a:spLocks/>
            </p:cNvSpPr>
            <p:nvPr/>
          </p:nvSpPr>
          <p:spPr bwMode="auto">
            <a:xfrm flipH="1" flipV="1">
              <a:off x="2452" y="2912"/>
              <a:ext cx="342"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46136" name="Freeform 125">
              <a:extLst>
                <a:ext uri="{FF2B5EF4-FFF2-40B4-BE49-F238E27FC236}">
                  <a16:creationId xmlns:a16="http://schemas.microsoft.com/office/drawing/2014/main" id="{521A6389-1A72-46AB-B70F-30E62293F4CB}"/>
                </a:ext>
              </a:extLst>
            </p:cNvPr>
            <p:cNvSpPr>
              <a:spLocks/>
            </p:cNvSpPr>
            <p:nvPr/>
          </p:nvSpPr>
          <p:spPr bwMode="auto">
            <a:xfrm flipH="1" flipV="1">
              <a:off x="2855" y="2728"/>
              <a:ext cx="342" cy="28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46137" name="Group 126">
              <a:extLst>
                <a:ext uri="{FF2B5EF4-FFF2-40B4-BE49-F238E27FC236}">
                  <a16:creationId xmlns:a16="http://schemas.microsoft.com/office/drawing/2014/main" id="{0FE21723-C143-493B-8332-6D210CC3781E}"/>
                </a:ext>
              </a:extLst>
            </p:cNvPr>
            <p:cNvGrpSpPr>
              <a:grpSpLocks/>
            </p:cNvGrpSpPr>
            <p:nvPr/>
          </p:nvGrpSpPr>
          <p:grpSpPr bwMode="auto">
            <a:xfrm>
              <a:off x="2886" y="1668"/>
              <a:ext cx="347" cy="285"/>
              <a:chOff x="2886" y="1668"/>
              <a:chExt cx="347" cy="285"/>
            </a:xfrm>
          </p:grpSpPr>
          <p:sp>
            <p:nvSpPr>
              <p:cNvPr id="46170" name="Rectangle 127">
                <a:extLst>
                  <a:ext uri="{FF2B5EF4-FFF2-40B4-BE49-F238E27FC236}">
                    <a16:creationId xmlns:a16="http://schemas.microsoft.com/office/drawing/2014/main" id="{E88D9338-2C60-479E-9C7D-FFD419129593}"/>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71" name="Oval 128">
                <a:extLst>
                  <a:ext uri="{FF2B5EF4-FFF2-40B4-BE49-F238E27FC236}">
                    <a16:creationId xmlns:a16="http://schemas.microsoft.com/office/drawing/2014/main" id="{4D8B6AB5-4C85-4F3D-BF43-A452DCFE3BCA}"/>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72" name="Rectangle 129">
                <a:extLst>
                  <a:ext uri="{FF2B5EF4-FFF2-40B4-BE49-F238E27FC236}">
                    <a16:creationId xmlns:a16="http://schemas.microsoft.com/office/drawing/2014/main" id="{417972E3-EAFD-4467-8073-9DC8A946A72C}"/>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73" name="Line 130">
                <a:extLst>
                  <a:ext uri="{FF2B5EF4-FFF2-40B4-BE49-F238E27FC236}">
                    <a16:creationId xmlns:a16="http://schemas.microsoft.com/office/drawing/2014/main" id="{8F4AFFC3-287D-4FEA-A09A-D22DE8ABB4C8}"/>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74" name="Line 131">
                <a:extLst>
                  <a:ext uri="{FF2B5EF4-FFF2-40B4-BE49-F238E27FC236}">
                    <a16:creationId xmlns:a16="http://schemas.microsoft.com/office/drawing/2014/main" id="{203BB1E8-08C7-4EB1-A422-D1C7A2A95C9D}"/>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75" name="Line 132">
                <a:extLst>
                  <a:ext uri="{FF2B5EF4-FFF2-40B4-BE49-F238E27FC236}">
                    <a16:creationId xmlns:a16="http://schemas.microsoft.com/office/drawing/2014/main" id="{1BA3A6C0-C0B6-4E25-8963-C2DF770FC4E1}"/>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76" name="AutoShape 133">
                <a:extLst>
                  <a:ext uri="{FF2B5EF4-FFF2-40B4-BE49-F238E27FC236}">
                    <a16:creationId xmlns:a16="http://schemas.microsoft.com/office/drawing/2014/main" id="{F6DFACC5-3715-47C1-994B-B49AEBDC51D6}"/>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46138" name="Group 134">
              <a:extLst>
                <a:ext uri="{FF2B5EF4-FFF2-40B4-BE49-F238E27FC236}">
                  <a16:creationId xmlns:a16="http://schemas.microsoft.com/office/drawing/2014/main" id="{99602C40-56CD-4040-852A-91EC125ED443}"/>
                </a:ext>
              </a:extLst>
            </p:cNvPr>
            <p:cNvGrpSpPr>
              <a:grpSpLocks/>
            </p:cNvGrpSpPr>
            <p:nvPr/>
          </p:nvGrpSpPr>
          <p:grpSpPr bwMode="auto">
            <a:xfrm>
              <a:off x="3524" y="1840"/>
              <a:ext cx="347" cy="285"/>
              <a:chOff x="2886" y="1668"/>
              <a:chExt cx="347" cy="285"/>
            </a:xfrm>
          </p:grpSpPr>
          <p:sp>
            <p:nvSpPr>
              <p:cNvPr id="46163" name="Rectangle 135">
                <a:extLst>
                  <a:ext uri="{FF2B5EF4-FFF2-40B4-BE49-F238E27FC236}">
                    <a16:creationId xmlns:a16="http://schemas.microsoft.com/office/drawing/2014/main" id="{D77E8444-9C8B-4362-9C72-541304A6D063}"/>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64" name="Oval 136">
                <a:extLst>
                  <a:ext uri="{FF2B5EF4-FFF2-40B4-BE49-F238E27FC236}">
                    <a16:creationId xmlns:a16="http://schemas.microsoft.com/office/drawing/2014/main" id="{05449773-49D2-40FC-B78D-D2FB45EE3FAE}"/>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65" name="Rectangle 137">
                <a:extLst>
                  <a:ext uri="{FF2B5EF4-FFF2-40B4-BE49-F238E27FC236}">
                    <a16:creationId xmlns:a16="http://schemas.microsoft.com/office/drawing/2014/main" id="{1585BEB5-03B5-451A-9BF9-45B64D5726D8}"/>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66" name="Line 138">
                <a:extLst>
                  <a:ext uri="{FF2B5EF4-FFF2-40B4-BE49-F238E27FC236}">
                    <a16:creationId xmlns:a16="http://schemas.microsoft.com/office/drawing/2014/main" id="{551331CD-3DDB-447A-8B5D-D6D2ECB7A60E}"/>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67" name="Line 139">
                <a:extLst>
                  <a:ext uri="{FF2B5EF4-FFF2-40B4-BE49-F238E27FC236}">
                    <a16:creationId xmlns:a16="http://schemas.microsoft.com/office/drawing/2014/main" id="{10AE3FD6-D054-405B-8DD3-3641C2B4B872}"/>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68" name="Line 140">
                <a:extLst>
                  <a:ext uri="{FF2B5EF4-FFF2-40B4-BE49-F238E27FC236}">
                    <a16:creationId xmlns:a16="http://schemas.microsoft.com/office/drawing/2014/main" id="{B9E2C27D-0056-4BC5-B2C4-C6743F0153B7}"/>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69" name="AutoShape 141">
                <a:extLst>
                  <a:ext uri="{FF2B5EF4-FFF2-40B4-BE49-F238E27FC236}">
                    <a16:creationId xmlns:a16="http://schemas.microsoft.com/office/drawing/2014/main" id="{15222CED-A5BB-4BBA-AF25-39E4DB5DA11D}"/>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46139" name="Group 142">
              <a:extLst>
                <a:ext uri="{FF2B5EF4-FFF2-40B4-BE49-F238E27FC236}">
                  <a16:creationId xmlns:a16="http://schemas.microsoft.com/office/drawing/2014/main" id="{0FF31AE7-B633-4342-8548-C4A6D833D8AE}"/>
                </a:ext>
              </a:extLst>
            </p:cNvPr>
            <p:cNvGrpSpPr>
              <a:grpSpLocks/>
            </p:cNvGrpSpPr>
            <p:nvPr/>
          </p:nvGrpSpPr>
          <p:grpSpPr bwMode="auto">
            <a:xfrm>
              <a:off x="3291" y="3148"/>
              <a:ext cx="347" cy="285"/>
              <a:chOff x="2886" y="1668"/>
              <a:chExt cx="347" cy="285"/>
            </a:xfrm>
          </p:grpSpPr>
          <p:sp>
            <p:nvSpPr>
              <p:cNvPr id="46156" name="Rectangle 143">
                <a:extLst>
                  <a:ext uri="{FF2B5EF4-FFF2-40B4-BE49-F238E27FC236}">
                    <a16:creationId xmlns:a16="http://schemas.microsoft.com/office/drawing/2014/main" id="{B9BC7CED-C7A8-49D9-9337-41F6460F36BD}"/>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57" name="Oval 144">
                <a:extLst>
                  <a:ext uri="{FF2B5EF4-FFF2-40B4-BE49-F238E27FC236}">
                    <a16:creationId xmlns:a16="http://schemas.microsoft.com/office/drawing/2014/main" id="{EB562757-C045-4C2F-885C-D6CE3CF03F42}"/>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58" name="Rectangle 145">
                <a:extLst>
                  <a:ext uri="{FF2B5EF4-FFF2-40B4-BE49-F238E27FC236}">
                    <a16:creationId xmlns:a16="http://schemas.microsoft.com/office/drawing/2014/main" id="{423EF5A4-83D2-4078-8D18-FE4D0A7A7417}"/>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59" name="Line 146">
                <a:extLst>
                  <a:ext uri="{FF2B5EF4-FFF2-40B4-BE49-F238E27FC236}">
                    <a16:creationId xmlns:a16="http://schemas.microsoft.com/office/drawing/2014/main" id="{39C27143-6453-4291-AC81-44D378CA2C69}"/>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60" name="Line 147">
                <a:extLst>
                  <a:ext uri="{FF2B5EF4-FFF2-40B4-BE49-F238E27FC236}">
                    <a16:creationId xmlns:a16="http://schemas.microsoft.com/office/drawing/2014/main" id="{83672DAA-5114-4673-B480-7C853DEB8EDA}"/>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61" name="Line 148">
                <a:extLst>
                  <a:ext uri="{FF2B5EF4-FFF2-40B4-BE49-F238E27FC236}">
                    <a16:creationId xmlns:a16="http://schemas.microsoft.com/office/drawing/2014/main" id="{5A05E1E4-2DED-4423-9C20-B4DBE2A17BC0}"/>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62" name="AutoShape 149">
                <a:extLst>
                  <a:ext uri="{FF2B5EF4-FFF2-40B4-BE49-F238E27FC236}">
                    <a16:creationId xmlns:a16="http://schemas.microsoft.com/office/drawing/2014/main" id="{AB410AE3-C1B9-42F3-B167-0A9E464EEC7D}"/>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46140" name="Group 150">
              <a:extLst>
                <a:ext uri="{FF2B5EF4-FFF2-40B4-BE49-F238E27FC236}">
                  <a16:creationId xmlns:a16="http://schemas.microsoft.com/office/drawing/2014/main" id="{561A3DED-6DBB-4B7D-AF09-D56C1FED54EC}"/>
                </a:ext>
              </a:extLst>
            </p:cNvPr>
            <p:cNvGrpSpPr>
              <a:grpSpLocks/>
            </p:cNvGrpSpPr>
            <p:nvPr/>
          </p:nvGrpSpPr>
          <p:grpSpPr bwMode="auto">
            <a:xfrm>
              <a:off x="2853" y="3010"/>
              <a:ext cx="347" cy="285"/>
              <a:chOff x="2886" y="1668"/>
              <a:chExt cx="347" cy="285"/>
            </a:xfrm>
          </p:grpSpPr>
          <p:sp>
            <p:nvSpPr>
              <p:cNvPr id="46149" name="Rectangle 151">
                <a:extLst>
                  <a:ext uri="{FF2B5EF4-FFF2-40B4-BE49-F238E27FC236}">
                    <a16:creationId xmlns:a16="http://schemas.microsoft.com/office/drawing/2014/main" id="{04F9374D-DCF3-425E-B47D-7D7914F243C2}"/>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50" name="Oval 152">
                <a:extLst>
                  <a:ext uri="{FF2B5EF4-FFF2-40B4-BE49-F238E27FC236}">
                    <a16:creationId xmlns:a16="http://schemas.microsoft.com/office/drawing/2014/main" id="{C8BFFE3C-89A9-4F7B-B82B-500E14F79859}"/>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51" name="Rectangle 153">
                <a:extLst>
                  <a:ext uri="{FF2B5EF4-FFF2-40B4-BE49-F238E27FC236}">
                    <a16:creationId xmlns:a16="http://schemas.microsoft.com/office/drawing/2014/main" id="{2EF96A34-1BDF-41A5-9ECC-0F9469C823C9}"/>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52" name="Line 154">
                <a:extLst>
                  <a:ext uri="{FF2B5EF4-FFF2-40B4-BE49-F238E27FC236}">
                    <a16:creationId xmlns:a16="http://schemas.microsoft.com/office/drawing/2014/main" id="{F9085CB0-7478-4990-83AB-0C92EA17E3A6}"/>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53" name="Line 155">
                <a:extLst>
                  <a:ext uri="{FF2B5EF4-FFF2-40B4-BE49-F238E27FC236}">
                    <a16:creationId xmlns:a16="http://schemas.microsoft.com/office/drawing/2014/main" id="{A96CDBEC-0E8C-470B-BCA5-E896C7FCC159}"/>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54" name="Line 156">
                <a:extLst>
                  <a:ext uri="{FF2B5EF4-FFF2-40B4-BE49-F238E27FC236}">
                    <a16:creationId xmlns:a16="http://schemas.microsoft.com/office/drawing/2014/main" id="{16A7FB20-5F54-4D54-A355-711F29DA8FE8}"/>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55" name="AutoShape 157">
                <a:extLst>
                  <a:ext uri="{FF2B5EF4-FFF2-40B4-BE49-F238E27FC236}">
                    <a16:creationId xmlns:a16="http://schemas.microsoft.com/office/drawing/2014/main" id="{22E19A33-892C-4EBE-8180-5964206BD141}"/>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46141" name="Group 158">
              <a:extLst>
                <a:ext uri="{FF2B5EF4-FFF2-40B4-BE49-F238E27FC236}">
                  <a16:creationId xmlns:a16="http://schemas.microsoft.com/office/drawing/2014/main" id="{9061061C-EF84-4903-8CEF-0BD0EB7F8AC0}"/>
                </a:ext>
              </a:extLst>
            </p:cNvPr>
            <p:cNvGrpSpPr>
              <a:grpSpLocks/>
            </p:cNvGrpSpPr>
            <p:nvPr/>
          </p:nvGrpSpPr>
          <p:grpSpPr bwMode="auto">
            <a:xfrm>
              <a:off x="2440" y="3131"/>
              <a:ext cx="347" cy="285"/>
              <a:chOff x="2886" y="1668"/>
              <a:chExt cx="347" cy="285"/>
            </a:xfrm>
          </p:grpSpPr>
          <p:sp>
            <p:nvSpPr>
              <p:cNvPr id="46142" name="Rectangle 159">
                <a:extLst>
                  <a:ext uri="{FF2B5EF4-FFF2-40B4-BE49-F238E27FC236}">
                    <a16:creationId xmlns:a16="http://schemas.microsoft.com/office/drawing/2014/main" id="{98FF4955-FAE1-451D-9CDE-5B28100A7AAA}"/>
                  </a:ext>
                </a:extLst>
              </p:cNvPr>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43" name="Oval 160">
                <a:extLst>
                  <a:ext uri="{FF2B5EF4-FFF2-40B4-BE49-F238E27FC236}">
                    <a16:creationId xmlns:a16="http://schemas.microsoft.com/office/drawing/2014/main" id="{924464BB-B5E1-4E97-BD73-349D051C19B4}"/>
                  </a:ext>
                </a:extLst>
              </p:cNvPr>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44" name="Rectangle 161">
                <a:extLst>
                  <a:ext uri="{FF2B5EF4-FFF2-40B4-BE49-F238E27FC236}">
                    <a16:creationId xmlns:a16="http://schemas.microsoft.com/office/drawing/2014/main" id="{0237EFA7-79BE-4F1E-93AA-CC3E6CBB9083}"/>
                  </a:ext>
                </a:extLst>
              </p:cNvPr>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6145" name="Line 162">
                <a:extLst>
                  <a:ext uri="{FF2B5EF4-FFF2-40B4-BE49-F238E27FC236}">
                    <a16:creationId xmlns:a16="http://schemas.microsoft.com/office/drawing/2014/main" id="{94DFA018-6121-4DF7-8DCA-829978F3A59A}"/>
                  </a:ext>
                </a:extLst>
              </p:cNvPr>
              <p:cNvSpPr>
                <a:spLocks noChangeShapeType="1"/>
              </p:cNvSpPr>
              <p:nvPr/>
            </p:nvSpPr>
            <p:spPr bwMode="auto">
              <a:xfrm>
                <a:off x="3082" y="1811"/>
                <a:ext cx="1" cy="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6" name="Line 163">
                <a:extLst>
                  <a:ext uri="{FF2B5EF4-FFF2-40B4-BE49-F238E27FC236}">
                    <a16:creationId xmlns:a16="http://schemas.microsoft.com/office/drawing/2014/main" id="{675F4E24-88FE-4097-A806-E5181842600E}"/>
                  </a:ext>
                </a:extLst>
              </p:cNvPr>
              <p:cNvSpPr>
                <a:spLocks noChangeShapeType="1"/>
              </p:cNvSpPr>
              <p:nvPr/>
            </p:nvSpPr>
            <p:spPr bwMode="auto">
              <a:xfrm>
                <a:off x="2913" y="184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7" name="Line 164">
                <a:extLst>
                  <a:ext uri="{FF2B5EF4-FFF2-40B4-BE49-F238E27FC236}">
                    <a16:creationId xmlns:a16="http://schemas.microsoft.com/office/drawing/2014/main" id="{CDD4AEE9-1D1B-4A79-A667-308F2153FF60}"/>
                  </a:ext>
                </a:extLst>
              </p:cNvPr>
              <p:cNvSpPr>
                <a:spLocks noChangeShapeType="1"/>
              </p:cNvSpPr>
              <p:nvPr/>
            </p:nvSpPr>
            <p:spPr bwMode="auto">
              <a:xfrm>
                <a:off x="2912" y="1812"/>
                <a:ext cx="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46148" name="AutoShape 165">
                <a:extLst>
                  <a:ext uri="{FF2B5EF4-FFF2-40B4-BE49-F238E27FC236}">
                    <a16:creationId xmlns:a16="http://schemas.microsoft.com/office/drawing/2014/main" id="{3ABAC4FC-1E9C-437F-BD11-596216ED1158}"/>
                  </a:ext>
                </a:extLst>
              </p:cNvPr>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sp>
        <p:nvSpPr>
          <p:cNvPr id="46085" name="Text Box 167">
            <a:extLst>
              <a:ext uri="{FF2B5EF4-FFF2-40B4-BE49-F238E27FC236}">
                <a16:creationId xmlns:a16="http://schemas.microsoft.com/office/drawing/2014/main" id="{A659B28E-EB2B-4D68-8EAE-294B7E08FC49}"/>
              </a:ext>
            </a:extLst>
          </p:cNvPr>
          <p:cNvSpPr txBox="1">
            <a:spLocks noChangeArrowheads="1"/>
          </p:cNvSpPr>
          <p:nvPr/>
        </p:nvSpPr>
        <p:spPr bwMode="auto">
          <a:xfrm>
            <a:off x="2025650" y="195263"/>
            <a:ext cx="7912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3600">
                <a:solidFill>
                  <a:srgbClr val="000099"/>
                </a:solidFill>
                <a:latin typeface="Gill Sans MT" panose="020B0502020104020203" pitchFamily="34" charset="0"/>
              </a:rPr>
              <a:t>Interplay between routing and forwarding</a:t>
            </a:r>
          </a:p>
        </p:txBody>
      </p:sp>
      <p:grpSp>
        <p:nvGrpSpPr>
          <p:cNvPr id="26" name="Group 170">
            <a:extLst>
              <a:ext uri="{FF2B5EF4-FFF2-40B4-BE49-F238E27FC236}">
                <a16:creationId xmlns:a16="http://schemas.microsoft.com/office/drawing/2014/main" id="{BC2AC77A-BB40-4997-ADC0-0114E15FF334}"/>
              </a:ext>
            </a:extLst>
          </p:cNvPr>
          <p:cNvGrpSpPr>
            <a:grpSpLocks/>
          </p:cNvGrpSpPr>
          <p:nvPr/>
        </p:nvGrpSpPr>
        <p:grpSpPr bwMode="auto">
          <a:xfrm>
            <a:off x="5884864" y="1292225"/>
            <a:ext cx="4435475" cy="641350"/>
            <a:chOff x="2782" y="912"/>
            <a:chExt cx="2794" cy="404"/>
          </a:xfrm>
        </p:grpSpPr>
        <p:sp>
          <p:nvSpPr>
            <p:cNvPr id="46090" name="Line 171">
              <a:extLst>
                <a:ext uri="{FF2B5EF4-FFF2-40B4-BE49-F238E27FC236}">
                  <a16:creationId xmlns:a16="http://schemas.microsoft.com/office/drawing/2014/main" id="{63EDDF6B-E242-41C9-BE37-6E041D52866E}"/>
                </a:ext>
              </a:extLst>
            </p:cNvPr>
            <p:cNvSpPr>
              <a:spLocks noChangeShapeType="1"/>
            </p:cNvSpPr>
            <p:nvPr/>
          </p:nvSpPr>
          <p:spPr bwMode="auto">
            <a:xfrm>
              <a:off x="2782" y="1117"/>
              <a:ext cx="1032"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6091" name="Text Box 172">
              <a:extLst>
                <a:ext uri="{FF2B5EF4-FFF2-40B4-BE49-F238E27FC236}">
                  <a16:creationId xmlns:a16="http://schemas.microsoft.com/office/drawing/2014/main" id="{59DBFB27-F316-47BC-A037-F89F0DF34A07}"/>
                </a:ext>
              </a:extLst>
            </p:cNvPr>
            <p:cNvSpPr txBox="1">
              <a:spLocks noChangeArrowheads="1"/>
            </p:cNvSpPr>
            <p:nvPr/>
          </p:nvSpPr>
          <p:spPr bwMode="auto">
            <a:xfrm>
              <a:off x="3532" y="912"/>
              <a:ext cx="20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routing algorithm determines</a:t>
              </a:r>
            </a:p>
            <a:p>
              <a:r>
                <a:rPr lang="en-US" altLang="en-US" sz="1800">
                  <a:solidFill>
                    <a:srgbClr val="CC0000"/>
                  </a:solidFill>
                </a:rPr>
                <a:t>end-end-path through network</a:t>
              </a:r>
            </a:p>
          </p:txBody>
        </p:sp>
      </p:grpSp>
      <p:grpSp>
        <p:nvGrpSpPr>
          <p:cNvPr id="27" name="Group 173">
            <a:extLst>
              <a:ext uri="{FF2B5EF4-FFF2-40B4-BE49-F238E27FC236}">
                <a16:creationId xmlns:a16="http://schemas.microsoft.com/office/drawing/2014/main" id="{4F2F95E1-E27B-445A-A1FF-45212D327D97}"/>
              </a:ext>
            </a:extLst>
          </p:cNvPr>
          <p:cNvGrpSpPr>
            <a:grpSpLocks/>
          </p:cNvGrpSpPr>
          <p:nvPr/>
        </p:nvGrpSpPr>
        <p:grpSpPr bwMode="auto">
          <a:xfrm>
            <a:off x="5948364" y="1979613"/>
            <a:ext cx="4308475" cy="641350"/>
            <a:chOff x="2782" y="912"/>
            <a:chExt cx="2714" cy="404"/>
          </a:xfrm>
        </p:grpSpPr>
        <p:sp>
          <p:nvSpPr>
            <p:cNvPr id="46088" name="Line 174">
              <a:extLst>
                <a:ext uri="{FF2B5EF4-FFF2-40B4-BE49-F238E27FC236}">
                  <a16:creationId xmlns:a16="http://schemas.microsoft.com/office/drawing/2014/main" id="{A8151EAD-7E27-4D1B-8BE7-28FE615C6FA0}"/>
                </a:ext>
              </a:extLst>
            </p:cNvPr>
            <p:cNvSpPr>
              <a:spLocks noChangeShapeType="1"/>
            </p:cNvSpPr>
            <p:nvPr/>
          </p:nvSpPr>
          <p:spPr bwMode="auto">
            <a:xfrm>
              <a:off x="2782" y="1117"/>
              <a:ext cx="1032"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46089" name="Text Box 175">
              <a:extLst>
                <a:ext uri="{FF2B5EF4-FFF2-40B4-BE49-F238E27FC236}">
                  <a16:creationId xmlns:a16="http://schemas.microsoft.com/office/drawing/2014/main" id="{6D273B4D-75E4-4805-A459-559A1F728E79}"/>
                </a:ext>
              </a:extLst>
            </p:cNvPr>
            <p:cNvSpPr txBox="1">
              <a:spLocks noChangeArrowheads="1"/>
            </p:cNvSpPr>
            <p:nvPr/>
          </p:nvSpPr>
          <p:spPr bwMode="auto">
            <a:xfrm>
              <a:off x="3532" y="912"/>
              <a:ext cx="19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forwarding table determines</a:t>
              </a:r>
            </a:p>
            <a:p>
              <a:r>
                <a:rPr lang="en-US" altLang="en-US" sz="1800">
                  <a:solidFill>
                    <a:srgbClr val="CC0000"/>
                  </a:solidFill>
                </a:rPr>
                <a:t>local forwarding at this router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5CBB-3BE9-4937-81C1-AA1125EE035E}"/>
              </a:ext>
            </a:extLst>
          </p:cNvPr>
          <p:cNvSpPr>
            <a:spLocks noGrp="1"/>
          </p:cNvSpPr>
          <p:nvPr>
            <p:ph type="title"/>
          </p:nvPr>
        </p:nvSpPr>
        <p:spPr>
          <a:xfrm>
            <a:off x="838200" y="365126"/>
            <a:ext cx="10515600" cy="558800"/>
          </a:xfrm>
        </p:spPr>
        <p:txBody>
          <a:bodyPr>
            <a:normAutofit/>
          </a:bodyPr>
          <a:lstStyle/>
          <a:p>
            <a:r>
              <a:rPr lang="en-IN" sz="2800" b="1" dirty="0">
                <a:solidFill>
                  <a:schemeClr val="accent1">
                    <a:lumMod val="50000"/>
                  </a:schemeClr>
                </a:solidFill>
              </a:rPr>
              <a:t>Datagram Format : </a:t>
            </a:r>
          </a:p>
        </p:txBody>
      </p:sp>
      <p:sp>
        <p:nvSpPr>
          <p:cNvPr id="3" name="Content Placeholder 2">
            <a:extLst>
              <a:ext uri="{FF2B5EF4-FFF2-40B4-BE49-F238E27FC236}">
                <a16:creationId xmlns:a16="http://schemas.microsoft.com/office/drawing/2014/main" id="{919D7F9E-2F57-432B-9954-70C558B18A1D}"/>
              </a:ext>
            </a:extLst>
          </p:cNvPr>
          <p:cNvSpPr>
            <a:spLocks noGrp="1"/>
          </p:cNvSpPr>
          <p:nvPr>
            <p:ph idx="1"/>
          </p:nvPr>
        </p:nvSpPr>
        <p:spPr>
          <a:xfrm>
            <a:off x="838199" y="1114425"/>
            <a:ext cx="11001375" cy="5062538"/>
          </a:xfrm>
        </p:spPr>
        <p:txBody>
          <a:bodyPr>
            <a:normAutofit/>
          </a:bodyPr>
          <a:lstStyle/>
          <a:p>
            <a:r>
              <a:rPr lang="en-US" sz="2400" b="1" dirty="0">
                <a:solidFill>
                  <a:srgbClr val="CC0099"/>
                </a:solidFill>
              </a:rPr>
              <a:t>Type of service</a:t>
            </a:r>
            <a:r>
              <a:rPr lang="en-US" sz="2400" b="1" dirty="0"/>
              <a:t>: </a:t>
            </a:r>
            <a:r>
              <a:rPr lang="en-US" sz="2400" dirty="0"/>
              <a:t> The type of service (TOS) bits were included in the IPv4 header to allow different types of IP datagrams (for example, datagrams particularly</a:t>
            </a:r>
          </a:p>
          <a:p>
            <a:pPr marL="0" indent="0">
              <a:buNone/>
            </a:pPr>
            <a:r>
              <a:rPr lang="en-US" sz="2400" dirty="0"/>
              <a:t>   requiring low delay, high throughput, or reliability) to be distinguished from each</a:t>
            </a:r>
          </a:p>
          <a:p>
            <a:pPr marL="0" indent="0">
              <a:buNone/>
            </a:pPr>
            <a:r>
              <a:rPr lang="en-US" sz="2400" dirty="0"/>
              <a:t>   other. For example, it might be useful to distinguish real-time datagrams (such as</a:t>
            </a:r>
          </a:p>
          <a:p>
            <a:pPr marL="0" indent="0">
              <a:buNone/>
            </a:pPr>
            <a:r>
              <a:rPr lang="en-US" sz="2400" dirty="0"/>
              <a:t>   those used by an IP telephony application) from non-real-time traffic (for example,          FTP). </a:t>
            </a:r>
          </a:p>
          <a:p>
            <a:r>
              <a:rPr lang="en-US" sz="2400" b="1" dirty="0">
                <a:solidFill>
                  <a:srgbClr val="CC0099"/>
                </a:solidFill>
              </a:rPr>
              <a:t>Datagram length</a:t>
            </a:r>
            <a:r>
              <a:rPr lang="en-US" sz="2400" dirty="0"/>
              <a:t>. This is the total length of the IP datagram (header plus data),</a:t>
            </a:r>
          </a:p>
          <a:p>
            <a:pPr marL="0" indent="0">
              <a:buNone/>
            </a:pPr>
            <a:r>
              <a:rPr lang="en-US" sz="2400" dirty="0"/>
              <a:t>  measured in bytes. Since this field is 16 bits long, the theoretical maximum size</a:t>
            </a:r>
          </a:p>
          <a:p>
            <a:pPr marL="0" indent="0">
              <a:buNone/>
            </a:pPr>
            <a:r>
              <a:rPr lang="en-US" sz="2400" dirty="0"/>
              <a:t>  of the IP datagram is 65,535 bytes. However, datagrams are rarely larger than</a:t>
            </a:r>
          </a:p>
          <a:p>
            <a:pPr marL="0" indent="0">
              <a:buNone/>
            </a:pPr>
            <a:r>
              <a:rPr lang="en-US" sz="2400" dirty="0"/>
              <a:t>  1,500 bytes.</a:t>
            </a:r>
          </a:p>
          <a:p>
            <a:pPr marL="0" indent="0">
              <a:buNone/>
            </a:pPr>
            <a:endParaRPr lang="en-IN" sz="2400" dirty="0"/>
          </a:p>
        </p:txBody>
      </p:sp>
    </p:spTree>
    <p:extLst>
      <p:ext uri="{BB962C8B-B14F-4D97-AF65-F5344CB8AC3E}">
        <p14:creationId xmlns:p14="http://schemas.microsoft.com/office/powerpoint/2010/main" val="671853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C040-0A44-49C9-82A0-8E7D7B4AEA60}"/>
              </a:ext>
            </a:extLst>
          </p:cNvPr>
          <p:cNvSpPr>
            <a:spLocks noGrp="1"/>
          </p:cNvSpPr>
          <p:nvPr>
            <p:ph type="title"/>
          </p:nvPr>
        </p:nvSpPr>
        <p:spPr>
          <a:xfrm>
            <a:off x="838200" y="365125"/>
            <a:ext cx="10515600" cy="606425"/>
          </a:xfrm>
        </p:spPr>
        <p:txBody>
          <a:bodyPr>
            <a:normAutofit/>
          </a:bodyPr>
          <a:lstStyle/>
          <a:p>
            <a:r>
              <a:rPr lang="en-IN" sz="2800" b="1" dirty="0">
                <a:solidFill>
                  <a:schemeClr val="accent1">
                    <a:lumMod val="50000"/>
                  </a:schemeClr>
                </a:solidFill>
              </a:rPr>
              <a:t>Datagram Format : </a:t>
            </a:r>
          </a:p>
        </p:txBody>
      </p:sp>
      <p:sp>
        <p:nvSpPr>
          <p:cNvPr id="3" name="Content Placeholder 2">
            <a:extLst>
              <a:ext uri="{FF2B5EF4-FFF2-40B4-BE49-F238E27FC236}">
                <a16:creationId xmlns:a16="http://schemas.microsoft.com/office/drawing/2014/main" id="{2FDA0236-6639-4FBB-B78D-ECDA61ABABC4}"/>
              </a:ext>
            </a:extLst>
          </p:cNvPr>
          <p:cNvSpPr>
            <a:spLocks noGrp="1"/>
          </p:cNvSpPr>
          <p:nvPr>
            <p:ph idx="1"/>
          </p:nvPr>
        </p:nvSpPr>
        <p:spPr>
          <a:xfrm>
            <a:off x="838200" y="1143000"/>
            <a:ext cx="10515600" cy="5033963"/>
          </a:xfrm>
        </p:spPr>
        <p:txBody>
          <a:bodyPr>
            <a:normAutofit/>
          </a:bodyPr>
          <a:lstStyle/>
          <a:p>
            <a:r>
              <a:rPr lang="en-US" sz="2400" b="1" dirty="0">
                <a:solidFill>
                  <a:srgbClr val="CC0099"/>
                </a:solidFill>
              </a:rPr>
              <a:t>Identifier, flags, fragmentation offset:</a:t>
            </a:r>
            <a:r>
              <a:rPr lang="en-US" sz="2400" dirty="0"/>
              <a:t> These three fields have to do with so-called IP fragmentation. Interestingly, the new version of IP, IPv6, does not allow for fragmentation at routers.</a:t>
            </a:r>
          </a:p>
          <a:p>
            <a:r>
              <a:rPr lang="en-US" sz="2400" b="1" dirty="0">
                <a:solidFill>
                  <a:srgbClr val="CC0099"/>
                </a:solidFill>
              </a:rPr>
              <a:t>Time-to-live: </a:t>
            </a:r>
            <a:r>
              <a:rPr lang="en-US" sz="2400" dirty="0"/>
              <a:t>The time-to-live (TTL) field is included to ensure that datagrams do not circulate forever in the network. This field is decremented by one each time the datagram is processed by a router. If the</a:t>
            </a:r>
            <a:r>
              <a:rPr lang="en-US" sz="2400" dirty="0">
                <a:solidFill>
                  <a:srgbClr val="FF0000"/>
                </a:solidFill>
              </a:rPr>
              <a:t> TTL field reaches 0, the datagram must be dropped.</a:t>
            </a:r>
          </a:p>
          <a:p>
            <a:r>
              <a:rPr lang="en-US" sz="2400" b="1" dirty="0">
                <a:solidFill>
                  <a:srgbClr val="CC0099"/>
                </a:solidFill>
              </a:rPr>
              <a:t>Protocol: </a:t>
            </a:r>
            <a:r>
              <a:rPr lang="en-US" sz="2400" dirty="0"/>
              <a:t> This field is used only when an IP datagram reaches its final destination. The value of this field indicates the specific transport-layer protocol to which the data portion of this IP datagram should be passed. For example, a value of 6 indicates that the data portion is passed to TCP, while a value of 17 indicates that the data is passed to UDP</a:t>
            </a:r>
            <a:endParaRPr lang="en-IN" sz="2400" dirty="0"/>
          </a:p>
        </p:txBody>
      </p:sp>
    </p:spTree>
    <p:extLst>
      <p:ext uri="{BB962C8B-B14F-4D97-AF65-F5344CB8AC3E}">
        <p14:creationId xmlns:p14="http://schemas.microsoft.com/office/powerpoint/2010/main" val="1279652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D6031-B47E-45A2-A5DD-9E6DAA004F82}"/>
              </a:ext>
            </a:extLst>
          </p:cNvPr>
          <p:cNvSpPr>
            <a:spLocks noGrp="1"/>
          </p:cNvSpPr>
          <p:nvPr>
            <p:ph type="title"/>
          </p:nvPr>
        </p:nvSpPr>
        <p:spPr>
          <a:xfrm>
            <a:off x="838200" y="365126"/>
            <a:ext cx="10515600" cy="520700"/>
          </a:xfrm>
        </p:spPr>
        <p:txBody>
          <a:bodyPr>
            <a:normAutofit/>
          </a:bodyPr>
          <a:lstStyle/>
          <a:p>
            <a:r>
              <a:rPr lang="en-IN" sz="2800" b="1" dirty="0">
                <a:solidFill>
                  <a:schemeClr val="accent1">
                    <a:lumMod val="50000"/>
                  </a:schemeClr>
                </a:solidFill>
              </a:rPr>
              <a:t>Datagram Format : </a:t>
            </a:r>
            <a:endParaRPr lang="en-IN" sz="2800" dirty="0"/>
          </a:p>
        </p:txBody>
      </p:sp>
      <p:sp>
        <p:nvSpPr>
          <p:cNvPr id="3" name="Content Placeholder 2">
            <a:extLst>
              <a:ext uri="{FF2B5EF4-FFF2-40B4-BE49-F238E27FC236}">
                <a16:creationId xmlns:a16="http://schemas.microsoft.com/office/drawing/2014/main" id="{F7C86AE1-F536-4734-881C-AD77E63D0B5F}"/>
              </a:ext>
            </a:extLst>
          </p:cNvPr>
          <p:cNvSpPr>
            <a:spLocks noGrp="1"/>
          </p:cNvSpPr>
          <p:nvPr>
            <p:ph idx="1"/>
          </p:nvPr>
        </p:nvSpPr>
        <p:spPr>
          <a:xfrm>
            <a:off x="838200" y="1085850"/>
            <a:ext cx="10515600" cy="5091113"/>
          </a:xfrm>
        </p:spPr>
        <p:txBody>
          <a:bodyPr>
            <a:normAutofit/>
          </a:bodyPr>
          <a:lstStyle/>
          <a:p>
            <a:r>
              <a:rPr lang="en-US" sz="2400" dirty="0"/>
              <a:t> For a list of all possible values, see [IANA Protocol Numbers 2012]. Note that the protocol number in the IP datagram has a role that is analogous to the role of the port number field in the transport-layer segment. The protocol number is the glue that binds the network and transport layers together, whereas the port number is the glue that binds the transport and application layers together.</a:t>
            </a:r>
          </a:p>
          <a:p>
            <a:r>
              <a:rPr lang="en-US" sz="2400" b="1" dirty="0">
                <a:solidFill>
                  <a:srgbClr val="CC0099"/>
                </a:solidFill>
              </a:rPr>
              <a:t>Header checksum: </a:t>
            </a:r>
            <a:r>
              <a:rPr lang="en-US" sz="2400" dirty="0"/>
              <a:t> The header checksum aids a router in detecting bit errors in a received IP datagram. The header checksum is computed by treating each 2 bytes in the header as a number and summing these numbers using 1s complement arithmetic.</a:t>
            </a:r>
          </a:p>
          <a:p>
            <a:r>
              <a:rPr lang="en-US" sz="2400" b="1" dirty="0">
                <a:solidFill>
                  <a:srgbClr val="CC0099"/>
                </a:solidFill>
              </a:rPr>
              <a:t>Source and destination IP addresses</a:t>
            </a:r>
            <a:r>
              <a:rPr lang="en-US" sz="2400" dirty="0"/>
              <a:t>: When a source creates a datagram, it inserts its IP address into the source IP address field and inserts the address of the ultimate destination into the destination IP address field.</a:t>
            </a:r>
            <a:endParaRPr lang="en-IN" sz="2400" dirty="0"/>
          </a:p>
          <a:p>
            <a:endParaRPr lang="en-IN" sz="2400" dirty="0"/>
          </a:p>
        </p:txBody>
      </p:sp>
    </p:spTree>
    <p:extLst>
      <p:ext uri="{BB962C8B-B14F-4D97-AF65-F5344CB8AC3E}">
        <p14:creationId xmlns:p14="http://schemas.microsoft.com/office/powerpoint/2010/main" val="938098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0A35-2C9C-4757-8A61-22C4D879DD01}"/>
              </a:ext>
            </a:extLst>
          </p:cNvPr>
          <p:cNvSpPr>
            <a:spLocks noGrp="1"/>
          </p:cNvSpPr>
          <p:nvPr>
            <p:ph type="title"/>
          </p:nvPr>
        </p:nvSpPr>
        <p:spPr>
          <a:xfrm>
            <a:off x="838200" y="365126"/>
            <a:ext cx="10515600" cy="596900"/>
          </a:xfrm>
        </p:spPr>
        <p:txBody>
          <a:bodyPr>
            <a:normAutofit/>
          </a:bodyPr>
          <a:lstStyle/>
          <a:p>
            <a:r>
              <a:rPr lang="en-IN" sz="2800" b="1" dirty="0">
                <a:solidFill>
                  <a:schemeClr val="accent1">
                    <a:lumMod val="50000"/>
                  </a:schemeClr>
                </a:solidFill>
              </a:rPr>
              <a:t>Datagram Format : </a:t>
            </a:r>
            <a:endParaRPr lang="en-IN" sz="2800" dirty="0"/>
          </a:p>
        </p:txBody>
      </p:sp>
      <p:sp>
        <p:nvSpPr>
          <p:cNvPr id="3" name="Content Placeholder 2">
            <a:extLst>
              <a:ext uri="{FF2B5EF4-FFF2-40B4-BE49-F238E27FC236}">
                <a16:creationId xmlns:a16="http://schemas.microsoft.com/office/drawing/2014/main" id="{C5B786C9-BE45-49BE-93BC-01758FEA31B0}"/>
              </a:ext>
            </a:extLst>
          </p:cNvPr>
          <p:cNvSpPr>
            <a:spLocks noGrp="1"/>
          </p:cNvSpPr>
          <p:nvPr>
            <p:ph idx="1"/>
          </p:nvPr>
        </p:nvSpPr>
        <p:spPr>
          <a:xfrm>
            <a:off x="838200" y="1133475"/>
            <a:ext cx="10515600" cy="5043488"/>
          </a:xfrm>
        </p:spPr>
        <p:txBody>
          <a:bodyPr>
            <a:normAutofit/>
          </a:bodyPr>
          <a:lstStyle/>
          <a:p>
            <a:r>
              <a:rPr lang="en-US" sz="2400" b="1" dirty="0">
                <a:solidFill>
                  <a:srgbClr val="CC0099"/>
                </a:solidFill>
              </a:rPr>
              <a:t>Options: </a:t>
            </a:r>
            <a:r>
              <a:rPr lang="en-US" sz="2400" dirty="0"/>
              <a:t> The options fields allow an IP header to be extended. Header options were meant to be used rarely—hence the decision to save overhead by not including the information in options fields in every datagram header. However, the mere existence of options does complicate matters—since datagram header can be of variable length, one cannot determine a priori where the data field will start. Also, since some datagrams may require options processing and others may not, the amount of time needed to process an IP datagram at a router can vary greatly.</a:t>
            </a:r>
          </a:p>
          <a:p>
            <a:r>
              <a:rPr lang="en-US" sz="2400" b="1" dirty="0">
                <a:solidFill>
                  <a:srgbClr val="CC0099"/>
                </a:solidFill>
              </a:rPr>
              <a:t>Data (payload): </a:t>
            </a:r>
            <a:r>
              <a:rPr lang="en-US" sz="2400" dirty="0"/>
              <a:t>Finally, we come to the last and most important field, the data field of the IP datagram contains the transport-layer segment (TCP or UDP) to be delivered to the destination. However, the data field can carry other types of data, such as ICMP messages</a:t>
            </a:r>
          </a:p>
          <a:p>
            <a:endParaRPr lang="en-IN" sz="2400" dirty="0"/>
          </a:p>
        </p:txBody>
      </p:sp>
    </p:spTree>
    <p:extLst>
      <p:ext uri="{BB962C8B-B14F-4D97-AF65-F5344CB8AC3E}">
        <p14:creationId xmlns:p14="http://schemas.microsoft.com/office/powerpoint/2010/main" val="26436716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DF2E-1843-4DA1-B2C9-90039434D81C}"/>
              </a:ext>
            </a:extLst>
          </p:cNvPr>
          <p:cNvSpPr>
            <a:spLocks noGrp="1"/>
          </p:cNvSpPr>
          <p:nvPr>
            <p:ph type="title"/>
          </p:nvPr>
        </p:nvSpPr>
        <p:spPr>
          <a:xfrm>
            <a:off x="838200" y="365125"/>
            <a:ext cx="10515600" cy="606425"/>
          </a:xfrm>
        </p:spPr>
        <p:txBody>
          <a:bodyPr>
            <a:normAutofit/>
          </a:bodyPr>
          <a:lstStyle/>
          <a:p>
            <a:r>
              <a:rPr lang="en-IN" sz="2800" b="1" dirty="0">
                <a:solidFill>
                  <a:schemeClr val="accent1">
                    <a:lumMod val="50000"/>
                  </a:schemeClr>
                </a:solidFill>
              </a:rPr>
              <a:t>Datagram Format : </a:t>
            </a:r>
            <a:endParaRPr lang="en-IN" sz="2800" dirty="0"/>
          </a:p>
        </p:txBody>
      </p:sp>
      <p:sp>
        <p:nvSpPr>
          <p:cNvPr id="3" name="Content Placeholder 2">
            <a:extLst>
              <a:ext uri="{FF2B5EF4-FFF2-40B4-BE49-F238E27FC236}">
                <a16:creationId xmlns:a16="http://schemas.microsoft.com/office/drawing/2014/main" id="{51C71FBA-478F-4361-A023-7482E0EA147E}"/>
              </a:ext>
            </a:extLst>
          </p:cNvPr>
          <p:cNvSpPr>
            <a:spLocks noGrp="1"/>
          </p:cNvSpPr>
          <p:nvPr>
            <p:ph idx="1"/>
          </p:nvPr>
        </p:nvSpPr>
        <p:spPr>
          <a:xfrm>
            <a:off x="838200" y="1152525"/>
            <a:ext cx="10515600" cy="5024438"/>
          </a:xfrm>
        </p:spPr>
        <p:txBody>
          <a:bodyPr>
            <a:normAutofit/>
          </a:bodyPr>
          <a:lstStyle/>
          <a:p>
            <a:r>
              <a:rPr lang="en-US" sz="2400" dirty="0"/>
              <a:t>Note that an IP datagram has a total of 20 bytes of header (assuming no options). If the datagram carries a TCP segment, then each (non fragmented) datagram carries a total of 40 bytes of header (20 bytes of IP header plus 20 bytes of TCP header) along with the application-layer message.</a:t>
            </a:r>
            <a:endParaRPr lang="en-IN" sz="2400" dirty="0"/>
          </a:p>
        </p:txBody>
      </p:sp>
    </p:spTree>
    <p:extLst>
      <p:ext uri="{BB962C8B-B14F-4D97-AF65-F5344CB8AC3E}">
        <p14:creationId xmlns:p14="http://schemas.microsoft.com/office/powerpoint/2010/main" val="40458836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Footer Placeholder 5">
            <a:extLst>
              <a:ext uri="{FF2B5EF4-FFF2-40B4-BE49-F238E27FC236}">
                <a16:creationId xmlns:a16="http://schemas.microsoft.com/office/drawing/2014/main" id="{0485A3A5-A489-4612-B003-F433C93A456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75778" name="Slide Number Placeholder 6">
            <a:extLst>
              <a:ext uri="{FF2B5EF4-FFF2-40B4-BE49-F238E27FC236}">
                <a16:creationId xmlns:a16="http://schemas.microsoft.com/office/drawing/2014/main" id="{3C2413F9-4C0B-49D2-896C-4A36343211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4BED95E3-6883-41FA-AF6C-BEDC1A424920}" type="slidenum">
              <a:rPr lang="en-US" altLang="en-US" sz="1200">
                <a:latin typeface="Tahoma" panose="020B0604030504040204" pitchFamily="34" charset="0"/>
              </a:rPr>
              <a:pPr/>
              <a:t>45</a:t>
            </a:fld>
            <a:endParaRPr lang="en-US" altLang="en-US" sz="1200">
              <a:latin typeface="Tahoma" panose="020B0604030504040204" pitchFamily="34" charset="0"/>
            </a:endParaRPr>
          </a:p>
        </p:txBody>
      </p:sp>
      <p:sp>
        <p:nvSpPr>
          <p:cNvPr id="75779" name="Rectangle 2">
            <a:extLst>
              <a:ext uri="{FF2B5EF4-FFF2-40B4-BE49-F238E27FC236}">
                <a16:creationId xmlns:a16="http://schemas.microsoft.com/office/drawing/2014/main" id="{D29021AB-982D-4B6E-991D-DEE49B5E12B5}"/>
              </a:ext>
            </a:extLst>
          </p:cNvPr>
          <p:cNvSpPr>
            <a:spLocks noGrp="1" noChangeArrowheads="1"/>
          </p:cNvSpPr>
          <p:nvPr>
            <p:ph type="title"/>
          </p:nvPr>
        </p:nvSpPr>
        <p:spPr>
          <a:xfrm>
            <a:off x="2057400" y="185739"/>
            <a:ext cx="7772400" cy="930275"/>
          </a:xfrm>
        </p:spPr>
        <p:txBody>
          <a:bodyPr/>
          <a:lstStyle/>
          <a:p>
            <a:r>
              <a:rPr lang="en-US" altLang="en-US"/>
              <a:t>IP fragmentation, reassembly</a:t>
            </a:r>
            <a:endParaRPr lang="en-US" altLang="en-US" sz="4800"/>
          </a:p>
        </p:txBody>
      </p:sp>
      <p:sp>
        <p:nvSpPr>
          <p:cNvPr id="75780" name="Rectangle 3">
            <a:extLst>
              <a:ext uri="{FF2B5EF4-FFF2-40B4-BE49-F238E27FC236}">
                <a16:creationId xmlns:a16="http://schemas.microsoft.com/office/drawing/2014/main" id="{72D9B2BB-24AA-48B4-8336-58AEBE7778DC}"/>
              </a:ext>
            </a:extLst>
          </p:cNvPr>
          <p:cNvSpPr>
            <a:spLocks noGrp="1" noChangeArrowheads="1"/>
          </p:cNvSpPr>
          <p:nvPr>
            <p:ph type="body" sz="half" idx="1"/>
          </p:nvPr>
        </p:nvSpPr>
        <p:spPr>
          <a:xfrm>
            <a:off x="1835150" y="1439864"/>
            <a:ext cx="3810000" cy="5094287"/>
          </a:xfrm>
        </p:spPr>
        <p:txBody>
          <a:bodyPr>
            <a:normAutofit lnSpcReduction="10000"/>
          </a:bodyPr>
          <a:lstStyle/>
          <a:p>
            <a:r>
              <a:rPr lang="en-US" altLang="en-US" sz="2400" dirty="0"/>
              <a:t>network links have MTU (max. transmission unit) - largest possible link-level frame</a:t>
            </a:r>
          </a:p>
          <a:p>
            <a:pPr lvl="1"/>
            <a:r>
              <a:rPr lang="en-US" altLang="en-US" dirty="0"/>
              <a:t>different link types, different MTUs </a:t>
            </a:r>
          </a:p>
          <a:p>
            <a:r>
              <a:rPr lang="en-US" altLang="en-US" sz="2400" dirty="0"/>
              <a:t>large IP datagram divided (</a:t>
            </a:r>
            <a:r>
              <a:rPr lang="ja-JP" altLang="en-US" sz="2400" dirty="0"/>
              <a:t>“</a:t>
            </a:r>
            <a:r>
              <a:rPr lang="en-US" altLang="ja-JP" sz="2400" dirty="0"/>
              <a:t>fragmented</a:t>
            </a:r>
            <a:r>
              <a:rPr lang="ja-JP" altLang="en-US" sz="2400" dirty="0"/>
              <a:t>”</a:t>
            </a:r>
            <a:r>
              <a:rPr lang="en-US" altLang="ja-JP" sz="2400" dirty="0"/>
              <a:t>) within net</a:t>
            </a:r>
          </a:p>
          <a:p>
            <a:pPr lvl="1"/>
            <a:r>
              <a:rPr lang="en-US" altLang="en-US" dirty="0"/>
              <a:t>one datagram becomes several datagrams</a:t>
            </a:r>
          </a:p>
          <a:p>
            <a:pPr lvl="1"/>
            <a:r>
              <a:rPr lang="ja-JP" altLang="en-US" dirty="0"/>
              <a:t>“</a:t>
            </a:r>
            <a:r>
              <a:rPr lang="en-US" altLang="ja-JP" dirty="0"/>
              <a:t>reassembled</a:t>
            </a:r>
            <a:r>
              <a:rPr lang="ja-JP" altLang="en-US" dirty="0"/>
              <a:t>”</a:t>
            </a:r>
            <a:r>
              <a:rPr lang="en-US" altLang="ja-JP" dirty="0"/>
              <a:t> only at final destination</a:t>
            </a:r>
          </a:p>
          <a:p>
            <a:pPr lvl="1"/>
            <a:r>
              <a:rPr lang="en-US" altLang="en-US" dirty="0"/>
              <a:t>IP header bits used to identify, order related fragments</a:t>
            </a:r>
          </a:p>
        </p:txBody>
      </p:sp>
      <p:sp>
        <p:nvSpPr>
          <p:cNvPr id="75781" name="Freeform 4">
            <a:extLst>
              <a:ext uri="{FF2B5EF4-FFF2-40B4-BE49-F238E27FC236}">
                <a16:creationId xmlns:a16="http://schemas.microsoft.com/office/drawing/2014/main" id="{FD3294C3-BAF3-4255-87AA-E5B56F78AB50}"/>
              </a:ext>
            </a:extLst>
          </p:cNvPr>
          <p:cNvSpPr>
            <a:spLocks/>
          </p:cNvSpPr>
          <p:nvPr/>
        </p:nvSpPr>
        <p:spPr bwMode="auto">
          <a:xfrm>
            <a:off x="6121401" y="1628775"/>
            <a:ext cx="2436813" cy="2255838"/>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75782" name="Freeform 5">
            <a:extLst>
              <a:ext uri="{FF2B5EF4-FFF2-40B4-BE49-F238E27FC236}">
                <a16:creationId xmlns:a16="http://schemas.microsoft.com/office/drawing/2014/main" id="{448AAD3B-CB6E-44F4-ADCE-9A18398F3BAC}"/>
              </a:ext>
            </a:extLst>
          </p:cNvPr>
          <p:cNvSpPr>
            <a:spLocks/>
          </p:cNvSpPr>
          <p:nvPr/>
        </p:nvSpPr>
        <p:spPr bwMode="auto">
          <a:xfrm>
            <a:off x="6121400" y="4030663"/>
            <a:ext cx="1976438" cy="1987550"/>
          </a:xfrm>
          <a:custGeom>
            <a:avLst/>
            <a:gdLst>
              <a:gd name="T0" fmla="*/ 2147483647 w 873"/>
              <a:gd name="T1" fmla="*/ 2147483647 h 940"/>
              <a:gd name="T2" fmla="*/ 2147483647 w 873"/>
              <a:gd name="T3" fmla="*/ 2147483647 h 940"/>
              <a:gd name="T4" fmla="*/ 2147483647 w 873"/>
              <a:gd name="T5" fmla="*/ 2147483647 h 940"/>
              <a:gd name="T6" fmla="*/ 2147483647 w 873"/>
              <a:gd name="T7" fmla="*/ 2147483647 h 940"/>
              <a:gd name="T8" fmla="*/ 2147483647 w 873"/>
              <a:gd name="T9" fmla="*/ 2147483647 h 940"/>
              <a:gd name="T10" fmla="*/ 2147483647 w 873"/>
              <a:gd name="T11" fmla="*/ 2147483647 h 940"/>
              <a:gd name="T12" fmla="*/ 2147483647 w 873"/>
              <a:gd name="T13" fmla="*/ 2147483647 h 940"/>
              <a:gd name="T14" fmla="*/ 2147483647 w 873"/>
              <a:gd name="T15" fmla="*/ 2147483647 h 940"/>
              <a:gd name="T16" fmla="*/ 2147483647 w 873"/>
              <a:gd name="T17" fmla="*/ 2147483647 h 940"/>
              <a:gd name="T18" fmla="*/ 2147483647 w 873"/>
              <a:gd name="T19" fmla="*/ 2147483647 h 940"/>
              <a:gd name="T20" fmla="*/ 2147483647 w 873"/>
              <a:gd name="T21" fmla="*/ 2147483647 h 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3"/>
              <a:gd name="T34" fmla="*/ 0 h 940"/>
              <a:gd name="T35" fmla="*/ 873 w 873"/>
              <a:gd name="T36" fmla="*/ 940 h 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75783" name="Line 16">
            <a:extLst>
              <a:ext uri="{FF2B5EF4-FFF2-40B4-BE49-F238E27FC236}">
                <a16:creationId xmlns:a16="http://schemas.microsoft.com/office/drawing/2014/main" id="{32F3422D-F4E1-4508-A05A-15FD2CA69D2C}"/>
              </a:ext>
            </a:extLst>
          </p:cNvPr>
          <p:cNvSpPr>
            <a:spLocks noChangeShapeType="1"/>
          </p:cNvSpPr>
          <p:nvPr/>
        </p:nvSpPr>
        <p:spPr bwMode="auto">
          <a:xfrm flipV="1">
            <a:off x="6194425" y="2584451"/>
            <a:ext cx="127000"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5784" name="Line 17">
            <a:extLst>
              <a:ext uri="{FF2B5EF4-FFF2-40B4-BE49-F238E27FC236}">
                <a16:creationId xmlns:a16="http://schemas.microsoft.com/office/drawing/2014/main" id="{B1E08655-5F30-497E-8B2C-24D3E0486D8F}"/>
              </a:ext>
            </a:extLst>
          </p:cNvPr>
          <p:cNvSpPr>
            <a:spLocks noChangeShapeType="1"/>
          </p:cNvSpPr>
          <p:nvPr/>
        </p:nvSpPr>
        <p:spPr bwMode="auto">
          <a:xfrm>
            <a:off x="6770688" y="1909763"/>
            <a:ext cx="658812" cy="279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5785" name="Line 18">
            <a:extLst>
              <a:ext uri="{FF2B5EF4-FFF2-40B4-BE49-F238E27FC236}">
                <a16:creationId xmlns:a16="http://schemas.microsoft.com/office/drawing/2014/main" id="{DA0904E9-D4EA-4B46-A569-3264D10F75C3}"/>
              </a:ext>
            </a:extLst>
          </p:cNvPr>
          <p:cNvSpPr>
            <a:spLocks noChangeShapeType="1"/>
          </p:cNvSpPr>
          <p:nvPr/>
        </p:nvSpPr>
        <p:spPr bwMode="auto">
          <a:xfrm>
            <a:off x="7616825" y="2246314"/>
            <a:ext cx="196850" cy="6699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5786" name="Line 19">
            <a:extLst>
              <a:ext uri="{FF2B5EF4-FFF2-40B4-BE49-F238E27FC236}">
                <a16:creationId xmlns:a16="http://schemas.microsoft.com/office/drawing/2014/main" id="{AEDFEDED-933B-4972-AB8B-60908F785C76}"/>
              </a:ext>
            </a:extLst>
          </p:cNvPr>
          <p:cNvSpPr>
            <a:spLocks noChangeShapeType="1"/>
          </p:cNvSpPr>
          <p:nvPr/>
        </p:nvSpPr>
        <p:spPr bwMode="auto">
          <a:xfrm>
            <a:off x="6519864" y="2022476"/>
            <a:ext cx="1587" cy="5826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5787" name="Line 20">
            <a:extLst>
              <a:ext uri="{FF2B5EF4-FFF2-40B4-BE49-F238E27FC236}">
                <a16:creationId xmlns:a16="http://schemas.microsoft.com/office/drawing/2014/main" id="{709959F9-DF4C-4CEE-9AC3-BD080B970800}"/>
              </a:ext>
            </a:extLst>
          </p:cNvPr>
          <p:cNvSpPr>
            <a:spLocks noChangeShapeType="1"/>
          </p:cNvSpPr>
          <p:nvPr/>
        </p:nvSpPr>
        <p:spPr bwMode="auto">
          <a:xfrm>
            <a:off x="6754813" y="2676525"/>
            <a:ext cx="971550" cy="4016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5788" name="Line 21">
            <a:extLst>
              <a:ext uri="{FF2B5EF4-FFF2-40B4-BE49-F238E27FC236}">
                <a16:creationId xmlns:a16="http://schemas.microsoft.com/office/drawing/2014/main" id="{2C544289-048D-4662-934D-736786B69EBD}"/>
              </a:ext>
            </a:extLst>
          </p:cNvPr>
          <p:cNvSpPr>
            <a:spLocks noChangeShapeType="1"/>
          </p:cNvSpPr>
          <p:nvPr/>
        </p:nvSpPr>
        <p:spPr bwMode="auto">
          <a:xfrm flipH="1" flipV="1">
            <a:off x="8027988" y="3206750"/>
            <a:ext cx="476250" cy="687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5789" name="Line 22">
            <a:extLst>
              <a:ext uri="{FF2B5EF4-FFF2-40B4-BE49-F238E27FC236}">
                <a16:creationId xmlns:a16="http://schemas.microsoft.com/office/drawing/2014/main" id="{6466627F-B93F-4D88-BFC5-0C51A0682888}"/>
              </a:ext>
            </a:extLst>
          </p:cNvPr>
          <p:cNvSpPr>
            <a:spLocks noChangeShapeType="1"/>
          </p:cNvSpPr>
          <p:nvPr/>
        </p:nvSpPr>
        <p:spPr bwMode="auto">
          <a:xfrm flipH="1">
            <a:off x="6778626" y="2214564"/>
            <a:ext cx="758825" cy="517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5790" name="Line 23">
            <a:extLst>
              <a:ext uri="{FF2B5EF4-FFF2-40B4-BE49-F238E27FC236}">
                <a16:creationId xmlns:a16="http://schemas.microsoft.com/office/drawing/2014/main" id="{09EF848C-74CE-4EF1-9277-495436D87AE2}"/>
              </a:ext>
            </a:extLst>
          </p:cNvPr>
          <p:cNvSpPr>
            <a:spLocks noChangeShapeType="1"/>
          </p:cNvSpPr>
          <p:nvPr/>
        </p:nvSpPr>
        <p:spPr bwMode="auto">
          <a:xfrm flipH="1">
            <a:off x="6788150" y="1654175"/>
            <a:ext cx="476250" cy="342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5791" name="Line 24">
            <a:extLst>
              <a:ext uri="{FF2B5EF4-FFF2-40B4-BE49-F238E27FC236}">
                <a16:creationId xmlns:a16="http://schemas.microsoft.com/office/drawing/2014/main" id="{3C426104-0884-4273-8036-2510298C4ED0}"/>
              </a:ext>
            </a:extLst>
          </p:cNvPr>
          <p:cNvSpPr>
            <a:spLocks noChangeShapeType="1"/>
          </p:cNvSpPr>
          <p:nvPr/>
        </p:nvSpPr>
        <p:spPr bwMode="auto">
          <a:xfrm flipH="1">
            <a:off x="7505700" y="1830389"/>
            <a:ext cx="273050" cy="2365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5792" name="Line 119">
            <a:extLst>
              <a:ext uri="{FF2B5EF4-FFF2-40B4-BE49-F238E27FC236}">
                <a16:creationId xmlns:a16="http://schemas.microsoft.com/office/drawing/2014/main" id="{DB4CEA9A-071F-4A75-BA47-C5D507E4EB28}"/>
              </a:ext>
            </a:extLst>
          </p:cNvPr>
          <p:cNvSpPr>
            <a:spLocks noChangeShapeType="1"/>
          </p:cNvSpPr>
          <p:nvPr/>
        </p:nvSpPr>
        <p:spPr bwMode="auto">
          <a:xfrm flipH="1">
            <a:off x="7985125" y="4206875"/>
            <a:ext cx="636588" cy="877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2" name="Group 199">
            <a:extLst>
              <a:ext uri="{FF2B5EF4-FFF2-40B4-BE49-F238E27FC236}">
                <a16:creationId xmlns:a16="http://schemas.microsoft.com/office/drawing/2014/main" id="{46032E7C-1E4B-42CF-B087-97BEC0A1FFED}"/>
              </a:ext>
            </a:extLst>
          </p:cNvPr>
          <p:cNvGrpSpPr>
            <a:grpSpLocks/>
          </p:cNvGrpSpPr>
          <p:nvPr/>
        </p:nvGrpSpPr>
        <p:grpSpPr bwMode="auto">
          <a:xfrm>
            <a:off x="6527801" y="2955926"/>
            <a:ext cx="1222375" cy="403225"/>
            <a:chOff x="3152" y="1862"/>
            <a:chExt cx="770" cy="254"/>
          </a:xfrm>
        </p:grpSpPr>
        <p:grpSp>
          <p:nvGrpSpPr>
            <p:cNvPr id="75906" name="Group 120">
              <a:extLst>
                <a:ext uri="{FF2B5EF4-FFF2-40B4-BE49-F238E27FC236}">
                  <a16:creationId xmlns:a16="http://schemas.microsoft.com/office/drawing/2014/main" id="{11F4C57A-44C8-4B58-91C1-DF86194A6317}"/>
                </a:ext>
              </a:extLst>
            </p:cNvPr>
            <p:cNvGrpSpPr>
              <a:grpSpLocks/>
            </p:cNvGrpSpPr>
            <p:nvPr/>
          </p:nvGrpSpPr>
          <p:grpSpPr bwMode="auto">
            <a:xfrm rot="1433392">
              <a:off x="3152" y="1862"/>
              <a:ext cx="648" cy="108"/>
              <a:chOff x="4712" y="1742"/>
              <a:chExt cx="648" cy="108"/>
            </a:xfrm>
          </p:grpSpPr>
          <p:sp>
            <p:nvSpPr>
              <p:cNvPr id="75908" name="Rectangle 121">
                <a:extLst>
                  <a:ext uri="{FF2B5EF4-FFF2-40B4-BE49-F238E27FC236}">
                    <a16:creationId xmlns:a16="http://schemas.microsoft.com/office/drawing/2014/main" id="{47F690EE-23E6-41D4-B0E7-5ACB71B59F87}"/>
                  </a:ext>
                </a:extLst>
              </p:cNvPr>
              <p:cNvSpPr>
                <a:spLocks noChangeArrowheads="1"/>
              </p:cNvSpPr>
              <p:nvPr/>
            </p:nvSpPr>
            <p:spPr bwMode="auto">
              <a:xfrm>
                <a:off x="4712" y="1742"/>
                <a:ext cx="648"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5909" name="Rectangle 122">
                <a:extLst>
                  <a:ext uri="{FF2B5EF4-FFF2-40B4-BE49-F238E27FC236}">
                    <a16:creationId xmlns:a16="http://schemas.microsoft.com/office/drawing/2014/main" id="{813A544E-53BB-41B6-9AA5-D3B4A1C75C07}"/>
                  </a:ext>
                </a:extLst>
              </p:cNvPr>
              <p:cNvSpPr>
                <a:spLocks noChangeArrowheads="1"/>
              </p:cNvSpPr>
              <p:nvPr/>
            </p:nvSpPr>
            <p:spPr bwMode="auto">
              <a:xfrm>
                <a:off x="4710" y="1742"/>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75907" name="Line 132">
              <a:extLst>
                <a:ext uri="{FF2B5EF4-FFF2-40B4-BE49-F238E27FC236}">
                  <a16:creationId xmlns:a16="http://schemas.microsoft.com/office/drawing/2014/main" id="{E477D6A8-6AEE-4F92-AE35-70539E210467}"/>
                </a:ext>
              </a:extLst>
            </p:cNvPr>
            <p:cNvSpPr>
              <a:spLocks noChangeShapeType="1"/>
            </p:cNvSpPr>
            <p:nvPr/>
          </p:nvSpPr>
          <p:spPr bwMode="auto">
            <a:xfrm>
              <a:off x="3784" y="2060"/>
              <a:ext cx="138" cy="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sp>
        <p:nvSpPr>
          <p:cNvPr id="576648" name="Text Box 136">
            <a:extLst>
              <a:ext uri="{FF2B5EF4-FFF2-40B4-BE49-F238E27FC236}">
                <a16:creationId xmlns:a16="http://schemas.microsoft.com/office/drawing/2014/main" id="{7729C5BB-4603-4CFF-BA88-EDFC702C0945}"/>
              </a:ext>
            </a:extLst>
          </p:cNvPr>
          <p:cNvSpPr txBox="1">
            <a:spLocks noChangeArrowheads="1"/>
          </p:cNvSpPr>
          <p:nvPr/>
        </p:nvSpPr>
        <p:spPr bwMode="auto">
          <a:xfrm>
            <a:off x="8139114" y="2241550"/>
            <a:ext cx="24669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i="1">
                <a:solidFill>
                  <a:srgbClr val="CC0000"/>
                </a:solidFill>
              </a:rPr>
              <a:t>fragmentation:</a:t>
            </a:r>
            <a:r>
              <a:rPr lang="en-US" altLang="en-US" sz="1600"/>
              <a:t> </a:t>
            </a:r>
          </a:p>
          <a:p>
            <a:r>
              <a:rPr lang="en-US" altLang="en-US" sz="1600" b="1" i="1">
                <a:solidFill>
                  <a:srgbClr val="000099"/>
                </a:solidFill>
              </a:rPr>
              <a:t>in:</a:t>
            </a:r>
            <a:r>
              <a:rPr lang="en-US" altLang="en-US" sz="1600"/>
              <a:t> one large datagram</a:t>
            </a:r>
          </a:p>
          <a:p>
            <a:r>
              <a:rPr lang="en-US" altLang="en-US" sz="1600" b="1" i="1">
                <a:solidFill>
                  <a:srgbClr val="000099"/>
                </a:solidFill>
              </a:rPr>
              <a:t>out:</a:t>
            </a:r>
            <a:r>
              <a:rPr lang="en-US" altLang="en-US" sz="1600"/>
              <a:t> 3 smaller datagrams</a:t>
            </a:r>
            <a:endParaRPr lang="en-US" altLang="en-US" sz="1800"/>
          </a:p>
        </p:txBody>
      </p:sp>
      <p:sp>
        <p:nvSpPr>
          <p:cNvPr id="75795" name="Line 118">
            <a:extLst>
              <a:ext uri="{FF2B5EF4-FFF2-40B4-BE49-F238E27FC236}">
                <a16:creationId xmlns:a16="http://schemas.microsoft.com/office/drawing/2014/main" id="{8CE3E5EB-7966-4B54-8402-129E6B49DE0F}"/>
              </a:ext>
            </a:extLst>
          </p:cNvPr>
          <p:cNvSpPr>
            <a:spLocks noChangeShapeType="1"/>
          </p:cNvSpPr>
          <p:nvPr/>
        </p:nvSpPr>
        <p:spPr bwMode="auto">
          <a:xfrm>
            <a:off x="7008814" y="5178426"/>
            <a:ext cx="287337" cy="3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4" name="Group 220">
            <a:extLst>
              <a:ext uri="{FF2B5EF4-FFF2-40B4-BE49-F238E27FC236}">
                <a16:creationId xmlns:a16="http://schemas.microsoft.com/office/drawing/2014/main" id="{6C8BFE52-AA8B-4534-BC65-12D2E3143DCF}"/>
              </a:ext>
            </a:extLst>
          </p:cNvPr>
          <p:cNvGrpSpPr>
            <a:grpSpLocks/>
          </p:cNvGrpSpPr>
          <p:nvPr/>
        </p:nvGrpSpPr>
        <p:grpSpPr bwMode="auto">
          <a:xfrm>
            <a:off x="6931026" y="4352925"/>
            <a:ext cx="708025" cy="558800"/>
            <a:chOff x="3406" y="2742"/>
            <a:chExt cx="446" cy="352"/>
          </a:xfrm>
        </p:grpSpPr>
        <p:grpSp>
          <p:nvGrpSpPr>
            <p:cNvPr id="75894" name="Group 137">
              <a:extLst>
                <a:ext uri="{FF2B5EF4-FFF2-40B4-BE49-F238E27FC236}">
                  <a16:creationId xmlns:a16="http://schemas.microsoft.com/office/drawing/2014/main" id="{29744286-A1BC-4D1E-9EFD-9A975016770A}"/>
                </a:ext>
              </a:extLst>
            </p:cNvPr>
            <p:cNvGrpSpPr>
              <a:grpSpLocks/>
            </p:cNvGrpSpPr>
            <p:nvPr/>
          </p:nvGrpSpPr>
          <p:grpSpPr bwMode="auto">
            <a:xfrm rot="-10773343">
              <a:off x="3566" y="2742"/>
              <a:ext cx="282" cy="108"/>
              <a:chOff x="5078" y="1860"/>
              <a:chExt cx="282" cy="108"/>
            </a:xfrm>
          </p:grpSpPr>
          <p:sp>
            <p:nvSpPr>
              <p:cNvPr id="75904" name="Rectangle 138">
                <a:extLst>
                  <a:ext uri="{FF2B5EF4-FFF2-40B4-BE49-F238E27FC236}">
                    <a16:creationId xmlns:a16="http://schemas.microsoft.com/office/drawing/2014/main" id="{01B8DA3C-0288-4DBA-BACC-F98D3A1855AF}"/>
                  </a:ext>
                </a:extLst>
              </p:cNvPr>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5905" name="Rectangle 139">
                <a:extLst>
                  <a:ext uri="{FF2B5EF4-FFF2-40B4-BE49-F238E27FC236}">
                    <a16:creationId xmlns:a16="http://schemas.microsoft.com/office/drawing/2014/main" id="{87D0CA7C-1A9C-4F20-9EF8-78BFFB05C884}"/>
                  </a:ext>
                </a:extLst>
              </p:cNvPr>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75895" name="Group 140">
              <a:extLst>
                <a:ext uri="{FF2B5EF4-FFF2-40B4-BE49-F238E27FC236}">
                  <a16:creationId xmlns:a16="http://schemas.microsoft.com/office/drawing/2014/main" id="{843B7B32-49C6-4F16-9A26-6668CA9B3F7C}"/>
                </a:ext>
              </a:extLst>
            </p:cNvPr>
            <p:cNvGrpSpPr>
              <a:grpSpLocks/>
            </p:cNvGrpSpPr>
            <p:nvPr/>
          </p:nvGrpSpPr>
          <p:grpSpPr bwMode="auto">
            <a:xfrm rot="-10773343">
              <a:off x="3568" y="2864"/>
              <a:ext cx="282" cy="108"/>
              <a:chOff x="5078" y="1860"/>
              <a:chExt cx="282" cy="108"/>
            </a:xfrm>
          </p:grpSpPr>
          <p:sp>
            <p:nvSpPr>
              <p:cNvPr id="75902" name="Rectangle 141">
                <a:extLst>
                  <a:ext uri="{FF2B5EF4-FFF2-40B4-BE49-F238E27FC236}">
                    <a16:creationId xmlns:a16="http://schemas.microsoft.com/office/drawing/2014/main" id="{AEEC6FD1-427E-4C5D-A699-28BAAA8F302E}"/>
                  </a:ext>
                </a:extLst>
              </p:cNvPr>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5903" name="Rectangle 142">
                <a:extLst>
                  <a:ext uri="{FF2B5EF4-FFF2-40B4-BE49-F238E27FC236}">
                    <a16:creationId xmlns:a16="http://schemas.microsoft.com/office/drawing/2014/main" id="{E5078FD2-DAA0-4931-9A0F-57E59F96B45C}"/>
                  </a:ext>
                </a:extLst>
              </p:cNvPr>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75896" name="Group 143">
              <a:extLst>
                <a:ext uri="{FF2B5EF4-FFF2-40B4-BE49-F238E27FC236}">
                  <a16:creationId xmlns:a16="http://schemas.microsoft.com/office/drawing/2014/main" id="{E3E969D1-4E2F-4AB8-9C5C-662EE88AF26A}"/>
                </a:ext>
              </a:extLst>
            </p:cNvPr>
            <p:cNvGrpSpPr>
              <a:grpSpLocks/>
            </p:cNvGrpSpPr>
            <p:nvPr/>
          </p:nvGrpSpPr>
          <p:grpSpPr bwMode="auto">
            <a:xfrm rot="-10773343">
              <a:off x="3570" y="2986"/>
              <a:ext cx="282" cy="108"/>
              <a:chOff x="5078" y="1860"/>
              <a:chExt cx="282" cy="108"/>
            </a:xfrm>
          </p:grpSpPr>
          <p:sp>
            <p:nvSpPr>
              <p:cNvPr id="75900" name="Rectangle 144">
                <a:extLst>
                  <a:ext uri="{FF2B5EF4-FFF2-40B4-BE49-F238E27FC236}">
                    <a16:creationId xmlns:a16="http://schemas.microsoft.com/office/drawing/2014/main" id="{D81D802B-B0BD-4141-A5C5-A6E6B40D92E2}"/>
                  </a:ext>
                </a:extLst>
              </p:cNvPr>
              <p:cNvSpPr>
                <a:spLocks noChangeArrowheads="1"/>
              </p:cNvSpPr>
              <p:nvPr/>
            </p:nvSpPr>
            <p:spPr bwMode="auto">
              <a:xfrm>
                <a:off x="5216"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5901" name="Rectangle 145">
                <a:extLst>
                  <a:ext uri="{FF2B5EF4-FFF2-40B4-BE49-F238E27FC236}">
                    <a16:creationId xmlns:a16="http://schemas.microsoft.com/office/drawing/2014/main" id="{30B328B5-FD4E-40C5-8999-16F6016DE71F}"/>
                  </a:ext>
                </a:extLst>
              </p:cNvPr>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75897" name="Line 146">
              <a:extLst>
                <a:ext uri="{FF2B5EF4-FFF2-40B4-BE49-F238E27FC236}">
                  <a16:creationId xmlns:a16="http://schemas.microsoft.com/office/drawing/2014/main" id="{BFAF383C-6EE7-4A18-BDDF-A6213DE4A13D}"/>
                </a:ext>
              </a:extLst>
            </p:cNvPr>
            <p:cNvSpPr>
              <a:spLocks noChangeShapeType="1"/>
            </p:cNvSpPr>
            <p:nvPr/>
          </p:nvSpPr>
          <p:spPr bwMode="auto">
            <a:xfrm rot="9691848">
              <a:off x="3412" y="2778"/>
              <a:ext cx="138" cy="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5898" name="Line 147">
              <a:extLst>
                <a:ext uri="{FF2B5EF4-FFF2-40B4-BE49-F238E27FC236}">
                  <a16:creationId xmlns:a16="http://schemas.microsoft.com/office/drawing/2014/main" id="{2DFCDF0D-801B-437D-A612-3EB1B3A30571}"/>
                </a:ext>
              </a:extLst>
            </p:cNvPr>
            <p:cNvSpPr>
              <a:spLocks noChangeShapeType="1"/>
            </p:cNvSpPr>
            <p:nvPr/>
          </p:nvSpPr>
          <p:spPr bwMode="auto">
            <a:xfrm rot="9691848">
              <a:off x="3406" y="2888"/>
              <a:ext cx="138" cy="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5899" name="Line 148">
              <a:extLst>
                <a:ext uri="{FF2B5EF4-FFF2-40B4-BE49-F238E27FC236}">
                  <a16:creationId xmlns:a16="http://schemas.microsoft.com/office/drawing/2014/main" id="{04A5AD57-7D6B-4C45-B462-6C97A3997931}"/>
                </a:ext>
              </a:extLst>
            </p:cNvPr>
            <p:cNvSpPr>
              <a:spLocks noChangeShapeType="1"/>
            </p:cNvSpPr>
            <p:nvPr/>
          </p:nvSpPr>
          <p:spPr bwMode="auto">
            <a:xfrm rot="9691848">
              <a:off x="3408" y="3018"/>
              <a:ext cx="138" cy="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8" name="Group 233">
            <a:extLst>
              <a:ext uri="{FF2B5EF4-FFF2-40B4-BE49-F238E27FC236}">
                <a16:creationId xmlns:a16="http://schemas.microsoft.com/office/drawing/2014/main" id="{168A4329-909A-457C-9D5E-4406D4DA345C}"/>
              </a:ext>
            </a:extLst>
          </p:cNvPr>
          <p:cNvGrpSpPr>
            <a:grpSpLocks/>
          </p:cNvGrpSpPr>
          <p:nvPr/>
        </p:nvGrpSpPr>
        <p:grpSpPr bwMode="auto">
          <a:xfrm>
            <a:off x="5811838" y="3871914"/>
            <a:ext cx="1395412" cy="490537"/>
            <a:chOff x="2701" y="2439"/>
            <a:chExt cx="879" cy="309"/>
          </a:xfrm>
        </p:grpSpPr>
        <p:grpSp>
          <p:nvGrpSpPr>
            <p:cNvPr id="75888" name="Group 232">
              <a:extLst>
                <a:ext uri="{FF2B5EF4-FFF2-40B4-BE49-F238E27FC236}">
                  <a16:creationId xmlns:a16="http://schemas.microsoft.com/office/drawing/2014/main" id="{4F936F42-14F8-4180-8613-68FC557CB8E7}"/>
                </a:ext>
              </a:extLst>
            </p:cNvPr>
            <p:cNvGrpSpPr>
              <a:grpSpLocks/>
            </p:cNvGrpSpPr>
            <p:nvPr/>
          </p:nvGrpSpPr>
          <p:grpSpPr bwMode="auto">
            <a:xfrm>
              <a:off x="2701" y="2639"/>
              <a:ext cx="806" cy="109"/>
              <a:chOff x="2540" y="2639"/>
              <a:chExt cx="806" cy="109"/>
            </a:xfrm>
          </p:grpSpPr>
          <p:grpSp>
            <p:nvGrpSpPr>
              <p:cNvPr id="75890" name="Group 149">
                <a:extLst>
                  <a:ext uri="{FF2B5EF4-FFF2-40B4-BE49-F238E27FC236}">
                    <a16:creationId xmlns:a16="http://schemas.microsoft.com/office/drawing/2014/main" id="{CB1B2A71-D276-4D83-8970-2570FB95D668}"/>
                  </a:ext>
                </a:extLst>
              </p:cNvPr>
              <p:cNvGrpSpPr>
                <a:grpSpLocks/>
              </p:cNvGrpSpPr>
              <p:nvPr/>
            </p:nvGrpSpPr>
            <p:grpSpPr bwMode="auto">
              <a:xfrm rot="10793026">
                <a:off x="2697" y="2639"/>
                <a:ext cx="649" cy="109"/>
                <a:chOff x="4712" y="1742"/>
                <a:chExt cx="648" cy="108"/>
              </a:xfrm>
            </p:grpSpPr>
            <p:sp>
              <p:nvSpPr>
                <p:cNvPr id="75892" name="Rectangle 150">
                  <a:extLst>
                    <a:ext uri="{FF2B5EF4-FFF2-40B4-BE49-F238E27FC236}">
                      <a16:creationId xmlns:a16="http://schemas.microsoft.com/office/drawing/2014/main" id="{E0EE3042-F901-4D44-8698-A6A08AC6722C}"/>
                    </a:ext>
                  </a:extLst>
                </p:cNvPr>
                <p:cNvSpPr>
                  <a:spLocks noChangeArrowheads="1"/>
                </p:cNvSpPr>
                <p:nvPr/>
              </p:nvSpPr>
              <p:spPr bwMode="auto">
                <a:xfrm>
                  <a:off x="4712" y="1742"/>
                  <a:ext cx="648"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5893" name="Rectangle 151">
                  <a:extLst>
                    <a:ext uri="{FF2B5EF4-FFF2-40B4-BE49-F238E27FC236}">
                      <a16:creationId xmlns:a16="http://schemas.microsoft.com/office/drawing/2014/main" id="{1EAC83E0-DDB4-41BD-B838-F51E0419024F}"/>
                    </a:ext>
                  </a:extLst>
                </p:cNvPr>
                <p:cNvSpPr>
                  <a:spLocks noChangeArrowheads="1"/>
                </p:cNvSpPr>
                <p:nvPr/>
              </p:nvSpPr>
              <p:spPr bwMode="auto">
                <a:xfrm>
                  <a:off x="4714" y="1744"/>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75891" name="Line 152">
                <a:extLst>
                  <a:ext uri="{FF2B5EF4-FFF2-40B4-BE49-F238E27FC236}">
                    <a16:creationId xmlns:a16="http://schemas.microsoft.com/office/drawing/2014/main" id="{A7BB9293-6FB1-43C5-8D41-2C10B03DC2EA}"/>
                  </a:ext>
                </a:extLst>
              </p:cNvPr>
              <p:cNvSpPr>
                <a:spLocks noChangeShapeType="1"/>
              </p:cNvSpPr>
              <p:nvPr/>
            </p:nvSpPr>
            <p:spPr bwMode="auto">
              <a:xfrm rot="9691848">
                <a:off x="2540" y="2666"/>
                <a:ext cx="138" cy="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sp>
          <p:nvSpPr>
            <p:cNvPr id="75889" name="Text Box 153">
              <a:extLst>
                <a:ext uri="{FF2B5EF4-FFF2-40B4-BE49-F238E27FC236}">
                  <a16:creationId xmlns:a16="http://schemas.microsoft.com/office/drawing/2014/main" id="{21920B9E-D025-4384-B001-8AE50DCEE32F}"/>
                </a:ext>
              </a:extLst>
            </p:cNvPr>
            <p:cNvSpPr txBox="1">
              <a:spLocks noChangeArrowheads="1"/>
            </p:cNvSpPr>
            <p:nvPr/>
          </p:nvSpPr>
          <p:spPr bwMode="auto">
            <a:xfrm>
              <a:off x="2810" y="2439"/>
              <a:ext cx="7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i="1">
                  <a:solidFill>
                    <a:srgbClr val="CC0000"/>
                  </a:solidFill>
                </a:rPr>
                <a:t>reassembly</a:t>
              </a:r>
              <a:endParaRPr lang="en-US" altLang="en-US" sz="1800" i="1">
                <a:solidFill>
                  <a:srgbClr val="CC0000"/>
                </a:solidFill>
              </a:endParaRPr>
            </a:p>
          </p:txBody>
        </p:sp>
      </p:grpSp>
      <p:pic>
        <p:nvPicPr>
          <p:cNvPr id="75798" name="Picture 154" descr="underline_base">
            <a:extLst>
              <a:ext uri="{FF2B5EF4-FFF2-40B4-BE49-F238E27FC236}">
                <a16:creationId xmlns:a16="http://schemas.microsoft.com/office/drawing/2014/main" id="{F4B13989-48BC-4C65-8919-8FDDCEAC344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6" y="881064"/>
            <a:ext cx="68564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5799" name="Group 162">
            <a:extLst>
              <a:ext uri="{FF2B5EF4-FFF2-40B4-BE49-F238E27FC236}">
                <a16:creationId xmlns:a16="http://schemas.microsoft.com/office/drawing/2014/main" id="{9278D8D2-172A-455C-A1AB-813A127E42A7}"/>
              </a:ext>
            </a:extLst>
          </p:cNvPr>
          <p:cNvGrpSpPr>
            <a:grpSpLocks/>
          </p:cNvGrpSpPr>
          <p:nvPr/>
        </p:nvGrpSpPr>
        <p:grpSpPr bwMode="auto">
          <a:xfrm>
            <a:off x="5373688" y="1708150"/>
            <a:ext cx="838200" cy="1720850"/>
            <a:chOff x="2345" y="1140"/>
            <a:chExt cx="528" cy="1084"/>
          </a:xfrm>
        </p:grpSpPr>
        <p:sp>
          <p:nvSpPr>
            <p:cNvPr id="75878" name="Line 8">
              <a:extLst>
                <a:ext uri="{FF2B5EF4-FFF2-40B4-BE49-F238E27FC236}">
                  <a16:creationId xmlns:a16="http://schemas.microsoft.com/office/drawing/2014/main" id="{DDA47FAC-2697-4965-A53B-7FFC807D7851}"/>
                </a:ext>
              </a:extLst>
            </p:cNvPr>
            <p:cNvSpPr>
              <a:spLocks noChangeShapeType="1"/>
            </p:cNvSpPr>
            <p:nvPr/>
          </p:nvSpPr>
          <p:spPr bwMode="auto">
            <a:xfrm flipV="1">
              <a:off x="2811" y="1459"/>
              <a:ext cx="6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5879" name="Line 10">
              <a:extLst>
                <a:ext uri="{FF2B5EF4-FFF2-40B4-BE49-F238E27FC236}">
                  <a16:creationId xmlns:a16="http://schemas.microsoft.com/office/drawing/2014/main" id="{A902EDA1-DE90-4995-A228-5C425AC463B8}"/>
                </a:ext>
              </a:extLst>
            </p:cNvPr>
            <p:cNvSpPr>
              <a:spLocks noChangeShapeType="1"/>
            </p:cNvSpPr>
            <p:nvPr/>
          </p:nvSpPr>
          <p:spPr bwMode="auto">
            <a:xfrm flipV="1">
              <a:off x="2811" y="1967"/>
              <a:ext cx="6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5880" name="Line 15">
              <a:extLst>
                <a:ext uri="{FF2B5EF4-FFF2-40B4-BE49-F238E27FC236}">
                  <a16:creationId xmlns:a16="http://schemas.microsoft.com/office/drawing/2014/main" id="{A9EC52E6-2EE4-4DE7-A8B6-81E65FFBCED8}"/>
                </a:ext>
              </a:extLst>
            </p:cNvPr>
            <p:cNvSpPr>
              <a:spLocks noChangeShapeType="1"/>
            </p:cNvSpPr>
            <p:nvPr/>
          </p:nvSpPr>
          <p:spPr bwMode="auto">
            <a:xfrm>
              <a:off x="2868" y="1456"/>
              <a:ext cx="0" cy="5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75881" name="Group 155">
              <a:extLst>
                <a:ext uri="{FF2B5EF4-FFF2-40B4-BE49-F238E27FC236}">
                  <a16:creationId xmlns:a16="http://schemas.microsoft.com/office/drawing/2014/main" id="{D2BD1837-D06A-4CE2-9E6E-B9E0230294D0}"/>
                </a:ext>
              </a:extLst>
            </p:cNvPr>
            <p:cNvGrpSpPr>
              <a:grpSpLocks/>
            </p:cNvGrpSpPr>
            <p:nvPr/>
          </p:nvGrpSpPr>
          <p:grpSpPr bwMode="auto">
            <a:xfrm>
              <a:off x="2345" y="1140"/>
              <a:ext cx="503" cy="444"/>
              <a:chOff x="-44" y="1473"/>
              <a:chExt cx="981" cy="1105"/>
            </a:xfrm>
          </p:grpSpPr>
          <p:pic>
            <p:nvPicPr>
              <p:cNvPr id="75886" name="Picture 156" descr="desktop_computer_stylized_medium">
                <a:extLst>
                  <a:ext uri="{FF2B5EF4-FFF2-40B4-BE49-F238E27FC236}">
                    <a16:creationId xmlns:a16="http://schemas.microsoft.com/office/drawing/2014/main" id="{3EAE0A9D-46A7-4324-9FB4-CADC7F8A2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87" name="Freeform 157">
                <a:extLst>
                  <a:ext uri="{FF2B5EF4-FFF2-40B4-BE49-F238E27FC236}">
                    <a16:creationId xmlns:a16="http://schemas.microsoft.com/office/drawing/2014/main" id="{BBB6FA28-2AF7-4708-96BA-0874BCBFED46}"/>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sp>
          <p:nvSpPr>
            <p:cNvPr id="75882" name="Text Box 158">
              <a:extLst>
                <a:ext uri="{FF2B5EF4-FFF2-40B4-BE49-F238E27FC236}">
                  <a16:creationId xmlns:a16="http://schemas.microsoft.com/office/drawing/2014/main" id="{8114C6EA-11AE-490D-9A89-53A5D9177372}"/>
                </a:ext>
              </a:extLst>
            </p:cNvPr>
            <p:cNvSpPr txBox="1">
              <a:spLocks noChangeArrowheads="1"/>
            </p:cNvSpPr>
            <p:nvPr/>
          </p:nvSpPr>
          <p:spPr bwMode="auto">
            <a:xfrm rot="5400000">
              <a:off x="2526" y="150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t>…</a:t>
              </a:r>
            </a:p>
          </p:txBody>
        </p:sp>
        <p:grpSp>
          <p:nvGrpSpPr>
            <p:cNvPr id="75883" name="Group 159">
              <a:extLst>
                <a:ext uri="{FF2B5EF4-FFF2-40B4-BE49-F238E27FC236}">
                  <a16:creationId xmlns:a16="http://schemas.microsoft.com/office/drawing/2014/main" id="{4F7444C0-B02D-4F0E-BE00-EAA31535301E}"/>
                </a:ext>
              </a:extLst>
            </p:cNvPr>
            <p:cNvGrpSpPr>
              <a:grpSpLocks/>
            </p:cNvGrpSpPr>
            <p:nvPr/>
          </p:nvGrpSpPr>
          <p:grpSpPr bwMode="auto">
            <a:xfrm>
              <a:off x="2357" y="1780"/>
              <a:ext cx="503" cy="444"/>
              <a:chOff x="-44" y="1473"/>
              <a:chExt cx="981" cy="1105"/>
            </a:xfrm>
          </p:grpSpPr>
          <p:pic>
            <p:nvPicPr>
              <p:cNvPr id="75884" name="Picture 160" descr="desktop_computer_stylized_medium">
                <a:extLst>
                  <a:ext uri="{FF2B5EF4-FFF2-40B4-BE49-F238E27FC236}">
                    <a16:creationId xmlns:a16="http://schemas.microsoft.com/office/drawing/2014/main" id="{AD778C8F-2A7C-488F-9D73-356D6CB1E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85" name="Freeform 161">
                <a:extLst>
                  <a:ext uri="{FF2B5EF4-FFF2-40B4-BE49-F238E27FC236}">
                    <a16:creationId xmlns:a16="http://schemas.microsoft.com/office/drawing/2014/main" id="{C08B8FEE-051B-4DD7-8C40-2E7D5CCC1480}"/>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grpSp>
        <p:nvGrpSpPr>
          <p:cNvPr id="75800" name="Group 163">
            <a:extLst>
              <a:ext uri="{FF2B5EF4-FFF2-40B4-BE49-F238E27FC236}">
                <a16:creationId xmlns:a16="http://schemas.microsoft.com/office/drawing/2014/main" id="{2FF23CF7-4F21-4E05-A1DB-FEFB3094D53E}"/>
              </a:ext>
            </a:extLst>
          </p:cNvPr>
          <p:cNvGrpSpPr>
            <a:grpSpLocks/>
          </p:cNvGrpSpPr>
          <p:nvPr/>
        </p:nvGrpSpPr>
        <p:grpSpPr bwMode="auto">
          <a:xfrm>
            <a:off x="7494588" y="2895600"/>
            <a:ext cx="698500" cy="355600"/>
            <a:chOff x="4396" y="1245"/>
            <a:chExt cx="672" cy="248"/>
          </a:xfrm>
        </p:grpSpPr>
        <p:sp>
          <p:nvSpPr>
            <p:cNvPr id="75870" name="Oval 407">
              <a:extLst>
                <a:ext uri="{FF2B5EF4-FFF2-40B4-BE49-F238E27FC236}">
                  <a16:creationId xmlns:a16="http://schemas.microsoft.com/office/drawing/2014/main" id="{6567A61D-85E4-48BF-8689-D033323014E5}"/>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75871" name="Rectangle 410">
              <a:extLst>
                <a:ext uri="{FF2B5EF4-FFF2-40B4-BE49-F238E27FC236}">
                  <a16:creationId xmlns:a16="http://schemas.microsoft.com/office/drawing/2014/main" id="{2241CA39-9834-43F2-AC95-616B88FF8610}"/>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75872" name="Oval 411">
              <a:extLst>
                <a:ext uri="{FF2B5EF4-FFF2-40B4-BE49-F238E27FC236}">
                  <a16:creationId xmlns:a16="http://schemas.microsoft.com/office/drawing/2014/main" id="{FA298E94-9F76-4061-BF61-DAF5087BABBA}"/>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75873" name="Group 167">
              <a:extLst>
                <a:ext uri="{FF2B5EF4-FFF2-40B4-BE49-F238E27FC236}">
                  <a16:creationId xmlns:a16="http://schemas.microsoft.com/office/drawing/2014/main" id="{1CD4A4E2-5AA6-4E5C-9BA3-816406F890FB}"/>
                </a:ext>
              </a:extLst>
            </p:cNvPr>
            <p:cNvGrpSpPr>
              <a:grpSpLocks/>
            </p:cNvGrpSpPr>
            <p:nvPr/>
          </p:nvGrpSpPr>
          <p:grpSpPr bwMode="auto">
            <a:xfrm>
              <a:off x="4530" y="1287"/>
              <a:ext cx="377" cy="75"/>
              <a:chOff x="2468" y="1332"/>
              <a:chExt cx="310" cy="60"/>
            </a:xfrm>
          </p:grpSpPr>
          <p:sp>
            <p:nvSpPr>
              <p:cNvPr id="75876" name="Freeform 168">
                <a:extLst>
                  <a:ext uri="{FF2B5EF4-FFF2-40B4-BE49-F238E27FC236}">
                    <a16:creationId xmlns:a16="http://schemas.microsoft.com/office/drawing/2014/main" id="{390C8D5D-17FA-486F-9F63-2CECA0FEDF1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5877" name="Freeform 169">
                <a:extLst>
                  <a:ext uri="{FF2B5EF4-FFF2-40B4-BE49-F238E27FC236}">
                    <a16:creationId xmlns:a16="http://schemas.microsoft.com/office/drawing/2014/main" id="{9F044874-E907-4B69-AC88-35EE4984552E}"/>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75874" name="Line 170">
              <a:extLst>
                <a:ext uri="{FF2B5EF4-FFF2-40B4-BE49-F238E27FC236}">
                  <a16:creationId xmlns:a16="http://schemas.microsoft.com/office/drawing/2014/main" id="{FCC06F44-6730-463C-9F6B-1A7C3774052E}"/>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875" name="Line 171">
              <a:extLst>
                <a:ext uri="{FF2B5EF4-FFF2-40B4-BE49-F238E27FC236}">
                  <a16:creationId xmlns:a16="http://schemas.microsoft.com/office/drawing/2014/main" id="{0EAC1627-7F4B-4615-8DF6-C40D4A3E5FB9}"/>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75801" name="Group 172">
            <a:extLst>
              <a:ext uri="{FF2B5EF4-FFF2-40B4-BE49-F238E27FC236}">
                <a16:creationId xmlns:a16="http://schemas.microsoft.com/office/drawing/2014/main" id="{9665EF35-9613-4D34-AAEC-045B0F429B79}"/>
              </a:ext>
            </a:extLst>
          </p:cNvPr>
          <p:cNvGrpSpPr>
            <a:grpSpLocks/>
          </p:cNvGrpSpPr>
          <p:nvPr/>
        </p:nvGrpSpPr>
        <p:grpSpPr bwMode="auto">
          <a:xfrm>
            <a:off x="6281738" y="1790700"/>
            <a:ext cx="698500" cy="355600"/>
            <a:chOff x="4396" y="1245"/>
            <a:chExt cx="672" cy="248"/>
          </a:xfrm>
        </p:grpSpPr>
        <p:sp>
          <p:nvSpPr>
            <p:cNvPr id="75862" name="Oval 407">
              <a:extLst>
                <a:ext uri="{FF2B5EF4-FFF2-40B4-BE49-F238E27FC236}">
                  <a16:creationId xmlns:a16="http://schemas.microsoft.com/office/drawing/2014/main" id="{A72653E0-5F6E-497A-80C9-8EDDA7DB5ACE}"/>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75863" name="Rectangle 410">
              <a:extLst>
                <a:ext uri="{FF2B5EF4-FFF2-40B4-BE49-F238E27FC236}">
                  <a16:creationId xmlns:a16="http://schemas.microsoft.com/office/drawing/2014/main" id="{7B168452-A742-4D42-B75B-A21C3DADA643}"/>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75864" name="Oval 411">
              <a:extLst>
                <a:ext uri="{FF2B5EF4-FFF2-40B4-BE49-F238E27FC236}">
                  <a16:creationId xmlns:a16="http://schemas.microsoft.com/office/drawing/2014/main" id="{3BBAE6C9-2B67-4F72-AE14-0C33A3205ED3}"/>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75865" name="Group 176">
              <a:extLst>
                <a:ext uri="{FF2B5EF4-FFF2-40B4-BE49-F238E27FC236}">
                  <a16:creationId xmlns:a16="http://schemas.microsoft.com/office/drawing/2014/main" id="{ADAED9FA-10A9-44BA-899A-4CBA0C32381A}"/>
                </a:ext>
              </a:extLst>
            </p:cNvPr>
            <p:cNvGrpSpPr>
              <a:grpSpLocks/>
            </p:cNvGrpSpPr>
            <p:nvPr/>
          </p:nvGrpSpPr>
          <p:grpSpPr bwMode="auto">
            <a:xfrm>
              <a:off x="4530" y="1287"/>
              <a:ext cx="377" cy="75"/>
              <a:chOff x="2468" y="1332"/>
              <a:chExt cx="310" cy="60"/>
            </a:xfrm>
          </p:grpSpPr>
          <p:sp>
            <p:nvSpPr>
              <p:cNvPr id="75868" name="Freeform 177">
                <a:extLst>
                  <a:ext uri="{FF2B5EF4-FFF2-40B4-BE49-F238E27FC236}">
                    <a16:creationId xmlns:a16="http://schemas.microsoft.com/office/drawing/2014/main" id="{FCDED279-D228-4086-A22C-E54BEDDBFACE}"/>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5869" name="Freeform 178">
                <a:extLst>
                  <a:ext uri="{FF2B5EF4-FFF2-40B4-BE49-F238E27FC236}">
                    <a16:creationId xmlns:a16="http://schemas.microsoft.com/office/drawing/2014/main" id="{6643B96E-E6B8-4150-8ED9-E5BC146CCC5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75866" name="Line 179">
              <a:extLst>
                <a:ext uri="{FF2B5EF4-FFF2-40B4-BE49-F238E27FC236}">
                  <a16:creationId xmlns:a16="http://schemas.microsoft.com/office/drawing/2014/main" id="{7BAE3304-9071-4353-A23B-969A3DD89069}"/>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867" name="Line 180">
              <a:extLst>
                <a:ext uri="{FF2B5EF4-FFF2-40B4-BE49-F238E27FC236}">
                  <a16:creationId xmlns:a16="http://schemas.microsoft.com/office/drawing/2014/main" id="{7D9F0628-1079-410B-BF13-B6B2923BCF1F}"/>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75802" name="Group 181">
            <a:extLst>
              <a:ext uri="{FF2B5EF4-FFF2-40B4-BE49-F238E27FC236}">
                <a16:creationId xmlns:a16="http://schemas.microsoft.com/office/drawing/2014/main" id="{ADC14124-6420-4C5F-B6B3-BF40145FFD58}"/>
              </a:ext>
            </a:extLst>
          </p:cNvPr>
          <p:cNvGrpSpPr>
            <a:grpSpLocks/>
          </p:cNvGrpSpPr>
          <p:nvPr/>
        </p:nvGrpSpPr>
        <p:grpSpPr bwMode="auto">
          <a:xfrm>
            <a:off x="6288088" y="2425700"/>
            <a:ext cx="698500" cy="355600"/>
            <a:chOff x="4396" y="1245"/>
            <a:chExt cx="672" cy="248"/>
          </a:xfrm>
        </p:grpSpPr>
        <p:sp>
          <p:nvSpPr>
            <p:cNvPr id="75854" name="Oval 407">
              <a:extLst>
                <a:ext uri="{FF2B5EF4-FFF2-40B4-BE49-F238E27FC236}">
                  <a16:creationId xmlns:a16="http://schemas.microsoft.com/office/drawing/2014/main" id="{85E41130-2167-49B6-8B1A-7F5016FF1FA8}"/>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75855" name="Rectangle 410">
              <a:extLst>
                <a:ext uri="{FF2B5EF4-FFF2-40B4-BE49-F238E27FC236}">
                  <a16:creationId xmlns:a16="http://schemas.microsoft.com/office/drawing/2014/main" id="{20034E80-41C0-4273-8497-0C910EDC52E5}"/>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75856" name="Oval 411">
              <a:extLst>
                <a:ext uri="{FF2B5EF4-FFF2-40B4-BE49-F238E27FC236}">
                  <a16:creationId xmlns:a16="http://schemas.microsoft.com/office/drawing/2014/main" id="{CDC064CE-68DB-432A-AB68-6CE4B74BA7B2}"/>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75857" name="Group 185">
              <a:extLst>
                <a:ext uri="{FF2B5EF4-FFF2-40B4-BE49-F238E27FC236}">
                  <a16:creationId xmlns:a16="http://schemas.microsoft.com/office/drawing/2014/main" id="{3FA02F68-4DB6-4DAF-A993-B2C89BA857CF}"/>
                </a:ext>
              </a:extLst>
            </p:cNvPr>
            <p:cNvGrpSpPr>
              <a:grpSpLocks/>
            </p:cNvGrpSpPr>
            <p:nvPr/>
          </p:nvGrpSpPr>
          <p:grpSpPr bwMode="auto">
            <a:xfrm>
              <a:off x="4530" y="1287"/>
              <a:ext cx="377" cy="75"/>
              <a:chOff x="2468" y="1332"/>
              <a:chExt cx="310" cy="60"/>
            </a:xfrm>
          </p:grpSpPr>
          <p:sp>
            <p:nvSpPr>
              <p:cNvPr id="75860" name="Freeform 186">
                <a:extLst>
                  <a:ext uri="{FF2B5EF4-FFF2-40B4-BE49-F238E27FC236}">
                    <a16:creationId xmlns:a16="http://schemas.microsoft.com/office/drawing/2014/main" id="{D212738F-517B-4925-A83E-E8F7397BB03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5861" name="Freeform 187">
                <a:extLst>
                  <a:ext uri="{FF2B5EF4-FFF2-40B4-BE49-F238E27FC236}">
                    <a16:creationId xmlns:a16="http://schemas.microsoft.com/office/drawing/2014/main" id="{62355BA4-6937-4C52-855A-5FDDE4F1488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75858" name="Line 188">
              <a:extLst>
                <a:ext uri="{FF2B5EF4-FFF2-40B4-BE49-F238E27FC236}">
                  <a16:creationId xmlns:a16="http://schemas.microsoft.com/office/drawing/2014/main" id="{7E3D63B2-2A70-4A9A-8AE6-85554FC1882E}"/>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859" name="Line 189">
              <a:extLst>
                <a:ext uri="{FF2B5EF4-FFF2-40B4-BE49-F238E27FC236}">
                  <a16:creationId xmlns:a16="http://schemas.microsoft.com/office/drawing/2014/main" id="{A0D8A2BC-7768-46CD-97F9-3D2ADF9F9694}"/>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75803" name="Group 190">
            <a:extLst>
              <a:ext uri="{FF2B5EF4-FFF2-40B4-BE49-F238E27FC236}">
                <a16:creationId xmlns:a16="http://schemas.microsoft.com/office/drawing/2014/main" id="{CD700A01-CAD8-4147-85F4-A747311931DD}"/>
              </a:ext>
            </a:extLst>
          </p:cNvPr>
          <p:cNvGrpSpPr>
            <a:grpSpLocks/>
          </p:cNvGrpSpPr>
          <p:nvPr/>
        </p:nvGrpSpPr>
        <p:grpSpPr bwMode="auto">
          <a:xfrm>
            <a:off x="7119938" y="2000250"/>
            <a:ext cx="698500" cy="355600"/>
            <a:chOff x="4396" y="1245"/>
            <a:chExt cx="672" cy="248"/>
          </a:xfrm>
        </p:grpSpPr>
        <p:sp>
          <p:nvSpPr>
            <p:cNvPr id="75846" name="Oval 407">
              <a:extLst>
                <a:ext uri="{FF2B5EF4-FFF2-40B4-BE49-F238E27FC236}">
                  <a16:creationId xmlns:a16="http://schemas.microsoft.com/office/drawing/2014/main" id="{2F2C1514-3D1E-4B15-9345-A28515868857}"/>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75847" name="Rectangle 410">
              <a:extLst>
                <a:ext uri="{FF2B5EF4-FFF2-40B4-BE49-F238E27FC236}">
                  <a16:creationId xmlns:a16="http://schemas.microsoft.com/office/drawing/2014/main" id="{70C662D0-18CD-4E2F-9374-042C49EEEEA6}"/>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75848" name="Oval 411">
              <a:extLst>
                <a:ext uri="{FF2B5EF4-FFF2-40B4-BE49-F238E27FC236}">
                  <a16:creationId xmlns:a16="http://schemas.microsoft.com/office/drawing/2014/main" id="{EB49AF2D-D69C-44F9-9BC0-FD79A4D137A9}"/>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75849" name="Group 194">
              <a:extLst>
                <a:ext uri="{FF2B5EF4-FFF2-40B4-BE49-F238E27FC236}">
                  <a16:creationId xmlns:a16="http://schemas.microsoft.com/office/drawing/2014/main" id="{257F281A-6696-409C-94BF-780CE361A6DD}"/>
                </a:ext>
              </a:extLst>
            </p:cNvPr>
            <p:cNvGrpSpPr>
              <a:grpSpLocks/>
            </p:cNvGrpSpPr>
            <p:nvPr/>
          </p:nvGrpSpPr>
          <p:grpSpPr bwMode="auto">
            <a:xfrm>
              <a:off x="4530" y="1287"/>
              <a:ext cx="377" cy="75"/>
              <a:chOff x="2468" y="1332"/>
              <a:chExt cx="310" cy="60"/>
            </a:xfrm>
          </p:grpSpPr>
          <p:sp>
            <p:nvSpPr>
              <p:cNvPr id="75852" name="Freeform 195">
                <a:extLst>
                  <a:ext uri="{FF2B5EF4-FFF2-40B4-BE49-F238E27FC236}">
                    <a16:creationId xmlns:a16="http://schemas.microsoft.com/office/drawing/2014/main" id="{B99B029B-BE59-4326-A4AC-F756F75E204B}"/>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5853" name="Freeform 196">
                <a:extLst>
                  <a:ext uri="{FF2B5EF4-FFF2-40B4-BE49-F238E27FC236}">
                    <a16:creationId xmlns:a16="http://schemas.microsoft.com/office/drawing/2014/main" id="{ACFDC502-5807-493A-86FA-BBD47A46F93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75850" name="Line 197">
              <a:extLst>
                <a:ext uri="{FF2B5EF4-FFF2-40B4-BE49-F238E27FC236}">
                  <a16:creationId xmlns:a16="http://schemas.microsoft.com/office/drawing/2014/main" id="{FFDE7DF2-3C78-48CA-9624-D251A6FE7F4B}"/>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851" name="Line 198">
              <a:extLst>
                <a:ext uri="{FF2B5EF4-FFF2-40B4-BE49-F238E27FC236}">
                  <a16:creationId xmlns:a16="http://schemas.microsoft.com/office/drawing/2014/main" id="{638BA419-5245-4428-AECF-728B8BB5D354}"/>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2" name="Group 200">
            <a:extLst>
              <a:ext uri="{FF2B5EF4-FFF2-40B4-BE49-F238E27FC236}">
                <a16:creationId xmlns:a16="http://schemas.microsoft.com/office/drawing/2014/main" id="{AF4B62E7-CD3F-4FB7-9458-D0C6C8DC61D0}"/>
              </a:ext>
            </a:extLst>
          </p:cNvPr>
          <p:cNvGrpSpPr>
            <a:grpSpLocks/>
          </p:cNvGrpSpPr>
          <p:nvPr/>
        </p:nvGrpSpPr>
        <p:grpSpPr bwMode="auto">
          <a:xfrm>
            <a:off x="7945438" y="3103564"/>
            <a:ext cx="1033462" cy="801687"/>
            <a:chOff x="4045" y="1955"/>
            <a:chExt cx="651" cy="505"/>
          </a:xfrm>
        </p:grpSpPr>
        <p:grpSp>
          <p:nvGrpSpPr>
            <p:cNvPr id="75834" name="Group 123">
              <a:extLst>
                <a:ext uri="{FF2B5EF4-FFF2-40B4-BE49-F238E27FC236}">
                  <a16:creationId xmlns:a16="http://schemas.microsoft.com/office/drawing/2014/main" id="{46F70F33-78A4-4F2B-BE1D-31247B1FD676}"/>
                </a:ext>
              </a:extLst>
            </p:cNvPr>
            <p:cNvGrpSpPr>
              <a:grpSpLocks/>
            </p:cNvGrpSpPr>
            <p:nvPr/>
          </p:nvGrpSpPr>
          <p:grpSpPr bwMode="auto">
            <a:xfrm rot="3346875">
              <a:off x="3958" y="2042"/>
              <a:ext cx="282" cy="108"/>
              <a:chOff x="5078" y="1860"/>
              <a:chExt cx="282" cy="108"/>
            </a:xfrm>
          </p:grpSpPr>
          <p:sp>
            <p:nvSpPr>
              <p:cNvPr id="75844" name="Rectangle 124">
                <a:extLst>
                  <a:ext uri="{FF2B5EF4-FFF2-40B4-BE49-F238E27FC236}">
                    <a16:creationId xmlns:a16="http://schemas.microsoft.com/office/drawing/2014/main" id="{BC2D8202-819C-441D-A156-FE8B4CA2DD63}"/>
                  </a:ext>
                </a:extLst>
              </p:cNvPr>
              <p:cNvSpPr>
                <a:spLocks noChangeArrowheads="1"/>
              </p:cNvSpPr>
              <p:nvPr/>
            </p:nvSpPr>
            <p:spPr bwMode="auto">
              <a:xfrm>
                <a:off x="5215" y="1861"/>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5845" name="Rectangle 125">
                <a:extLst>
                  <a:ext uri="{FF2B5EF4-FFF2-40B4-BE49-F238E27FC236}">
                    <a16:creationId xmlns:a16="http://schemas.microsoft.com/office/drawing/2014/main" id="{0C9833C0-BD32-49D9-91C1-E65351F36B92}"/>
                  </a:ext>
                </a:extLst>
              </p:cNvPr>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75835" name="Group 126">
              <a:extLst>
                <a:ext uri="{FF2B5EF4-FFF2-40B4-BE49-F238E27FC236}">
                  <a16:creationId xmlns:a16="http://schemas.microsoft.com/office/drawing/2014/main" id="{27E9CEE9-3A97-4E5F-92D6-6010EE7E27B9}"/>
                </a:ext>
              </a:extLst>
            </p:cNvPr>
            <p:cNvGrpSpPr>
              <a:grpSpLocks/>
            </p:cNvGrpSpPr>
            <p:nvPr/>
          </p:nvGrpSpPr>
          <p:grpSpPr bwMode="auto">
            <a:xfrm rot="3215306">
              <a:off x="4158" y="2108"/>
              <a:ext cx="282" cy="108"/>
              <a:chOff x="5078" y="1860"/>
              <a:chExt cx="282" cy="108"/>
            </a:xfrm>
          </p:grpSpPr>
          <p:sp>
            <p:nvSpPr>
              <p:cNvPr id="75842" name="Rectangle 127">
                <a:extLst>
                  <a:ext uri="{FF2B5EF4-FFF2-40B4-BE49-F238E27FC236}">
                    <a16:creationId xmlns:a16="http://schemas.microsoft.com/office/drawing/2014/main" id="{25A90F7D-A552-48D6-8AF7-5F832B230E92}"/>
                  </a:ext>
                </a:extLst>
              </p:cNvPr>
              <p:cNvSpPr>
                <a:spLocks noChangeArrowheads="1"/>
              </p:cNvSpPr>
              <p:nvPr/>
            </p:nvSpPr>
            <p:spPr bwMode="auto">
              <a:xfrm>
                <a:off x="5214"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5843" name="Rectangle 128">
                <a:extLst>
                  <a:ext uri="{FF2B5EF4-FFF2-40B4-BE49-F238E27FC236}">
                    <a16:creationId xmlns:a16="http://schemas.microsoft.com/office/drawing/2014/main" id="{A1DA7567-B2B6-44FA-B15A-1277B2BD908C}"/>
                  </a:ext>
                </a:extLst>
              </p:cNvPr>
              <p:cNvSpPr>
                <a:spLocks noChangeArrowheads="1"/>
              </p:cNvSpPr>
              <p:nvPr/>
            </p:nvSpPr>
            <p:spPr bwMode="auto">
              <a:xfrm>
                <a:off x="5076"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75836" name="Group 129">
              <a:extLst>
                <a:ext uri="{FF2B5EF4-FFF2-40B4-BE49-F238E27FC236}">
                  <a16:creationId xmlns:a16="http://schemas.microsoft.com/office/drawing/2014/main" id="{1D9BB8C8-A327-4390-B3FB-B2F72C545672}"/>
                </a:ext>
              </a:extLst>
            </p:cNvPr>
            <p:cNvGrpSpPr>
              <a:grpSpLocks/>
            </p:cNvGrpSpPr>
            <p:nvPr/>
          </p:nvGrpSpPr>
          <p:grpSpPr bwMode="auto">
            <a:xfrm rot="3051000">
              <a:off x="4380" y="2184"/>
              <a:ext cx="282" cy="108"/>
              <a:chOff x="5078" y="1860"/>
              <a:chExt cx="282" cy="108"/>
            </a:xfrm>
          </p:grpSpPr>
          <p:sp>
            <p:nvSpPr>
              <p:cNvPr id="75840" name="Rectangle 130">
                <a:extLst>
                  <a:ext uri="{FF2B5EF4-FFF2-40B4-BE49-F238E27FC236}">
                    <a16:creationId xmlns:a16="http://schemas.microsoft.com/office/drawing/2014/main" id="{558C3679-A471-4B36-921E-60CC5332F5A8}"/>
                  </a:ext>
                </a:extLst>
              </p:cNvPr>
              <p:cNvSpPr>
                <a:spLocks noChangeArrowheads="1"/>
              </p:cNvSpPr>
              <p:nvPr/>
            </p:nvSpPr>
            <p:spPr bwMode="auto">
              <a:xfrm>
                <a:off x="5214" y="1860"/>
                <a:ext cx="144" cy="10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5841" name="Rectangle 131">
                <a:extLst>
                  <a:ext uri="{FF2B5EF4-FFF2-40B4-BE49-F238E27FC236}">
                    <a16:creationId xmlns:a16="http://schemas.microsoft.com/office/drawing/2014/main" id="{C242522F-C998-4F17-9C62-464F8006F5D7}"/>
                  </a:ext>
                </a:extLst>
              </p:cNvPr>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75837" name="Line 133">
              <a:extLst>
                <a:ext uri="{FF2B5EF4-FFF2-40B4-BE49-F238E27FC236}">
                  <a16:creationId xmlns:a16="http://schemas.microsoft.com/office/drawing/2014/main" id="{5339D5EB-F4D1-40F7-BBD9-C98684077F4F}"/>
                </a:ext>
              </a:extLst>
            </p:cNvPr>
            <p:cNvSpPr>
              <a:spLocks noChangeShapeType="1"/>
            </p:cNvSpPr>
            <p:nvPr/>
          </p:nvSpPr>
          <p:spPr bwMode="auto">
            <a:xfrm>
              <a:off x="4184" y="2216"/>
              <a:ext cx="84" cy="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5838" name="Line 134">
              <a:extLst>
                <a:ext uri="{FF2B5EF4-FFF2-40B4-BE49-F238E27FC236}">
                  <a16:creationId xmlns:a16="http://schemas.microsoft.com/office/drawing/2014/main" id="{12C0431A-EB32-4695-A798-F7207A2CDFF1}"/>
                </a:ext>
              </a:extLst>
            </p:cNvPr>
            <p:cNvSpPr>
              <a:spLocks noChangeShapeType="1"/>
            </p:cNvSpPr>
            <p:nvPr/>
          </p:nvSpPr>
          <p:spPr bwMode="auto">
            <a:xfrm>
              <a:off x="4388" y="2278"/>
              <a:ext cx="82" cy="1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5839" name="Line 135">
              <a:extLst>
                <a:ext uri="{FF2B5EF4-FFF2-40B4-BE49-F238E27FC236}">
                  <a16:creationId xmlns:a16="http://schemas.microsoft.com/office/drawing/2014/main" id="{FFD0C273-2A8E-47F5-972B-025B878CE9E4}"/>
                </a:ext>
              </a:extLst>
            </p:cNvPr>
            <p:cNvSpPr>
              <a:spLocks noChangeShapeType="1"/>
            </p:cNvSpPr>
            <p:nvPr/>
          </p:nvSpPr>
          <p:spPr bwMode="auto">
            <a:xfrm>
              <a:off x="4620" y="2350"/>
              <a:ext cx="76" cy="1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75805" name="Group 201">
            <a:extLst>
              <a:ext uri="{FF2B5EF4-FFF2-40B4-BE49-F238E27FC236}">
                <a16:creationId xmlns:a16="http://schemas.microsoft.com/office/drawing/2014/main" id="{322015A2-37A4-4FB8-90F9-5FDB99C3381A}"/>
              </a:ext>
            </a:extLst>
          </p:cNvPr>
          <p:cNvGrpSpPr>
            <a:grpSpLocks/>
          </p:cNvGrpSpPr>
          <p:nvPr/>
        </p:nvGrpSpPr>
        <p:grpSpPr bwMode="auto">
          <a:xfrm>
            <a:off x="8218488" y="3886200"/>
            <a:ext cx="698500" cy="355600"/>
            <a:chOff x="4396" y="1245"/>
            <a:chExt cx="672" cy="248"/>
          </a:xfrm>
        </p:grpSpPr>
        <p:sp>
          <p:nvSpPr>
            <p:cNvPr id="75826" name="Oval 407">
              <a:extLst>
                <a:ext uri="{FF2B5EF4-FFF2-40B4-BE49-F238E27FC236}">
                  <a16:creationId xmlns:a16="http://schemas.microsoft.com/office/drawing/2014/main" id="{F05C485B-D185-47D6-B37C-5041E8E5A945}"/>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75827" name="Rectangle 410">
              <a:extLst>
                <a:ext uri="{FF2B5EF4-FFF2-40B4-BE49-F238E27FC236}">
                  <a16:creationId xmlns:a16="http://schemas.microsoft.com/office/drawing/2014/main" id="{E5EE1C21-CE10-485F-901C-AD7CC9187FDA}"/>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75828" name="Oval 411">
              <a:extLst>
                <a:ext uri="{FF2B5EF4-FFF2-40B4-BE49-F238E27FC236}">
                  <a16:creationId xmlns:a16="http://schemas.microsoft.com/office/drawing/2014/main" id="{13D01B56-07F4-4123-B585-96C080F7E46C}"/>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75829" name="Group 205">
              <a:extLst>
                <a:ext uri="{FF2B5EF4-FFF2-40B4-BE49-F238E27FC236}">
                  <a16:creationId xmlns:a16="http://schemas.microsoft.com/office/drawing/2014/main" id="{DFF42C27-0CDC-4C03-9C9A-D35A19B6117F}"/>
                </a:ext>
              </a:extLst>
            </p:cNvPr>
            <p:cNvGrpSpPr>
              <a:grpSpLocks/>
            </p:cNvGrpSpPr>
            <p:nvPr/>
          </p:nvGrpSpPr>
          <p:grpSpPr bwMode="auto">
            <a:xfrm>
              <a:off x="4530" y="1287"/>
              <a:ext cx="377" cy="75"/>
              <a:chOff x="2468" y="1332"/>
              <a:chExt cx="310" cy="60"/>
            </a:xfrm>
          </p:grpSpPr>
          <p:sp>
            <p:nvSpPr>
              <p:cNvPr id="75832" name="Freeform 206">
                <a:extLst>
                  <a:ext uri="{FF2B5EF4-FFF2-40B4-BE49-F238E27FC236}">
                    <a16:creationId xmlns:a16="http://schemas.microsoft.com/office/drawing/2014/main" id="{F97C3711-C940-4912-9510-9EAED175BBB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5833" name="Freeform 207">
                <a:extLst>
                  <a:ext uri="{FF2B5EF4-FFF2-40B4-BE49-F238E27FC236}">
                    <a16:creationId xmlns:a16="http://schemas.microsoft.com/office/drawing/2014/main" id="{316AB3AE-A1E7-4551-B1B3-DBD9784ED2C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75830" name="Line 208">
              <a:extLst>
                <a:ext uri="{FF2B5EF4-FFF2-40B4-BE49-F238E27FC236}">
                  <a16:creationId xmlns:a16="http://schemas.microsoft.com/office/drawing/2014/main" id="{68ABA0D9-2363-4F5E-865C-9BA4DCE6D310}"/>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831" name="Line 209">
              <a:extLst>
                <a:ext uri="{FF2B5EF4-FFF2-40B4-BE49-F238E27FC236}">
                  <a16:creationId xmlns:a16="http://schemas.microsoft.com/office/drawing/2014/main" id="{3BB3792F-1937-420A-A642-C3D046D721B8}"/>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75806" name="Group 210">
            <a:extLst>
              <a:ext uri="{FF2B5EF4-FFF2-40B4-BE49-F238E27FC236}">
                <a16:creationId xmlns:a16="http://schemas.microsoft.com/office/drawing/2014/main" id="{C3E5423B-4B64-42DF-B373-063B7BFE9AE4}"/>
              </a:ext>
            </a:extLst>
          </p:cNvPr>
          <p:cNvGrpSpPr>
            <a:grpSpLocks/>
          </p:cNvGrpSpPr>
          <p:nvPr/>
        </p:nvGrpSpPr>
        <p:grpSpPr bwMode="auto">
          <a:xfrm>
            <a:off x="7315200" y="4954588"/>
            <a:ext cx="698500" cy="355600"/>
            <a:chOff x="4396" y="1245"/>
            <a:chExt cx="672" cy="248"/>
          </a:xfrm>
        </p:grpSpPr>
        <p:sp>
          <p:nvSpPr>
            <p:cNvPr id="75818" name="Oval 407">
              <a:extLst>
                <a:ext uri="{FF2B5EF4-FFF2-40B4-BE49-F238E27FC236}">
                  <a16:creationId xmlns:a16="http://schemas.microsoft.com/office/drawing/2014/main" id="{9A1A0A96-39C0-41E0-8CFF-DEFB4AC2F77E}"/>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75819" name="Rectangle 410">
              <a:extLst>
                <a:ext uri="{FF2B5EF4-FFF2-40B4-BE49-F238E27FC236}">
                  <a16:creationId xmlns:a16="http://schemas.microsoft.com/office/drawing/2014/main" id="{7A6E12E5-1FE8-42A1-958E-F6BE2ABE3EE9}"/>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75820" name="Oval 411">
              <a:extLst>
                <a:ext uri="{FF2B5EF4-FFF2-40B4-BE49-F238E27FC236}">
                  <a16:creationId xmlns:a16="http://schemas.microsoft.com/office/drawing/2014/main" id="{D1E52047-B5FF-4DEB-A9DB-27666000863E}"/>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75821" name="Group 214">
              <a:extLst>
                <a:ext uri="{FF2B5EF4-FFF2-40B4-BE49-F238E27FC236}">
                  <a16:creationId xmlns:a16="http://schemas.microsoft.com/office/drawing/2014/main" id="{01DA8783-7F8C-47D5-90C8-D61FC18E4788}"/>
                </a:ext>
              </a:extLst>
            </p:cNvPr>
            <p:cNvGrpSpPr>
              <a:grpSpLocks/>
            </p:cNvGrpSpPr>
            <p:nvPr/>
          </p:nvGrpSpPr>
          <p:grpSpPr bwMode="auto">
            <a:xfrm>
              <a:off x="4530" y="1287"/>
              <a:ext cx="377" cy="75"/>
              <a:chOff x="2468" y="1332"/>
              <a:chExt cx="310" cy="60"/>
            </a:xfrm>
          </p:grpSpPr>
          <p:sp>
            <p:nvSpPr>
              <p:cNvPr id="75824" name="Freeform 215">
                <a:extLst>
                  <a:ext uri="{FF2B5EF4-FFF2-40B4-BE49-F238E27FC236}">
                    <a16:creationId xmlns:a16="http://schemas.microsoft.com/office/drawing/2014/main" id="{68C240E5-9F46-484B-87FF-959332F08AD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5825" name="Freeform 216">
                <a:extLst>
                  <a:ext uri="{FF2B5EF4-FFF2-40B4-BE49-F238E27FC236}">
                    <a16:creationId xmlns:a16="http://schemas.microsoft.com/office/drawing/2014/main" id="{88070433-FF7A-412C-A25E-8AE6EB3869D9}"/>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75822" name="Line 217">
              <a:extLst>
                <a:ext uri="{FF2B5EF4-FFF2-40B4-BE49-F238E27FC236}">
                  <a16:creationId xmlns:a16="http://schemas.microsoft.com/office/drawing/2014/main" id="{59992242-079D-4A66-A72D-579E58DFD773}"/>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5823" name="Line 218">
              <a:extLst>
                <a:ext uri="{FF2B5EF4-FFF2-40B4-BE49-F238E27FC236}">
                  <a16:creationId xmlns:a16="http://schemas.microsoft.com/office/drawing/2014/main" id="{1133C3A8-3FAF-4115-832E-C6D900A9E409}"/>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75807" name="Group 221">
            <a:extLst>
              <a:ext uri="{FF2B5EF4-FFF2-40B4-BE49-F238E27FC236}">
                <a16:creationId xmlns:a16="http://schemas.microsoft.com/office/drawing/2014/main" id="{F24FD84A-B582-48D9-97A9-F11D008778BD}"/>
              </a:ext>
            </a:extLst>
          </p:cNvPr>
          <p:cNvGrpSpPr>
            <a:grpSpLocks/>
          </p:cNvGrpSpPr>
          <p:nvPr/>
        </p:nvGrpSpPr>
        <p:grpSpPr bwMode="auto">
          <a:xfrm>
            <a:off x="6276975" y="4400550"/>
            <a:ext cx="738188" cy="1385888"/>
            <a:chOff x="2345" y="1140"/>
            <a:chExt cx="528" cy="1084"/>
          </a:xfrm>
        </p:grpSpPr>
        <p:sp>
          <p:nvSpPr>
            <p:cNvPr id="75808" name="Line 222">
              <a:extLst>
                <a:ext uri="{FF2B5EF4-FFF2-40B4-BE49-F238E27FC236}">
                  <a16:creationId xmlns:a16="http://schemas.microsoft.com/office/drawing/2014/main" id="{E06B1953-6E81-46B8-B14F-2987CB6182DF}"/>
                </a:ext>
              </a:extLst>
            </p:cNvPr>
            <p:cNvSpPr>
              <a:spLocks noChangeShapeType="1"/>
            </p:cNvSpPr>
            <p:nvPr/>
          </p:nvSpPr>
          <p:spPr bwMode="auto">
            <a:xfrm flipV="1">
              <a:off x="2811" y="1459"/>
              <a:ext cx="6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5809" name="Line 223">
              <a:extLst>
                <a:ext uri="{FF2B5EF4-FFF2-40B4-BE49-F238E27FC236}">
                  <a16:creationId xmlns:a16="http://schemas.microsoft.com/office/drawing/2014/main" id="{E5324113-248F-4EEF-8867-2FBEB578C7B9}"/>
                </a:ext>
              </a:extLst>
            </p:cNvPr>
            <p:cNvSpPr>
              <a:spLocks noChangeShapeType="1"/>
            </p:cNvSpPr>
            <p:nvPr/>
          </p:nvSpPr>
          <p:spPr bwMode="auto">
            <a:xfrm flipV="1">
              <a:off x="2811" y="1967"/>
              <a:ext cx="6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5810" name="Line 224">
              <a:extLst>
                <a:ext uri="{FF2B5EF4-FFF2-40B4-BE49-F238E27FC236}">
                  <a16:creationId xmlns:a16="http://schemas.microsoft.com/office/drawing/2014/main" id="{CFA94F56-54FB-4658-861F-83C32F5429F6}"/>
                </a:ext>
              </a:extLst>
            </p:cNvPr>
            <p:cNvSpPr>
              <a:spLocks noChangeShapeType="1"/>
            </p:cNvSpPr>
            <p:nvPr/>
          </p:nvSpPr>
          <p:spPr bwMode="auto">
            <a:xfrm>
              <a:off x="2868" y="1455"/>
              <a:ext cx="0" cy="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nvGrpSpPr>
            <p:cNvPr id="75811" name="Group 225">
              <a:extLst>
                <a:ext uri="{FF2B5EF4-FFF2-40B4-BE49-F238E27FC236}">
                  <a16:creationId xmlns:a16="http://schemas.microsoft.com/office/drawing/2014/main" id="{32A49EF2-56AA-400E-B077-500F95EE795E}"/>
                </a:ext>
              </a:extLst>
            </p:cNvPr>
            <p:cNvGrpSpPr>
              <a:grpSpLocks/>
            </p:cNvGrpSpPr>
            <p:nvPr/>
          </p:nvGrpSpPr>
          <p:grpSpPr bwMode="auto">
            <a:xfrm>
              <a:off x="2345" y="1140"/>
              <a:ext cx="503" cy="444"/>
              <a:chOff x="-44" y="1473"/>
              <a:chExt cx="981" cy="1105"/>
            </a:xfrm>
          </p:grpSpPr>
          <p:pic>
            <p:nvPicPr>
              <p:cNvPr id="75816" name="Picture 226" descr="desktop_computer_stylized_medium">
                <a:extLst>
                  <a:ext uri="{FF2B5EF4-FFF2-40B4-BE49-F238E27FC236}">
                    <a16:creationId xmlns:a16="http://schemas.microsoft.com/office/drawing/2014/main" id="{5C599A18-BC7C-4E31-92A3-57C58B34A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17" name="Freeform 227">
                <a:extLst>
                  <a:ext uri="{FF2B5EF4-FFF2-40B4-BE49-F238E27FC236}">
                    <a16:creationId xmlns:a16="http://schemas.microsoft.com/office/drawing/2014/main" id="{6758C547-C20D-4059-8A4E-D52B5EF06F68}"/>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sp>
          <p:nvSpPr>
            <p:cNvPr id="75812" name="Text Box 228">
              <a:extLst>
                <a:ext uri="{FF2B5EF4-FFF2-40B4-BE49-F238E27FC236}">
                  <a16:creationId xmlns:a16="http://schemas.microsoft.com/office/drawing/2014/main" id="{05CFDEB2-1385-48A3-B691-84B00F54550D}"/>
                </a:ext>
              </a:extLst>
            </p:cNvPr>
            <p:cNvSpPr txBox="1">
              <a:spLocks noChangeArrowheads="1"/>
            </p:cNvSpPr>
            <p:nvPr/>
          </p:nvSpPr>
          <p:spPr bwMode="auto">
            <a:xfrm rot="5400000">
              <a:off x="2463" y="1529"/>
              <a:ext cx="422"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a:t>…</a:t>
              </a:r>
            </a:p>
          </p:txBody>
        </p:sp>
        <p:grpSp>
          <p:nvGrpSpPr>
            <p:cNvPr id="75813" name="Group 229">
              <a:extLst>
                <a:ext uri="{FF2B5EF4-FFF2-40B4-BE49-F238E27FC236}">
                  <a16:creationId xmlns:a16="http://schemas.microsoft.com/office/drawing/2014/main" id="{BA02DB94-76B2-4FBB-B592-4BFDA3E79D92}"/>
                </a:ext>
              </a:extLst>
            </p:cNvPr>
            <p:cNvGrpSpPr>
              <a:grpSpLocks/>
            </p:cNvGrpSpPr>
            <p:nvPr/>
          </p:nvGrpSpPr>
          <p:grpSpPr bwMode="auto">
            <a:xfrm>
              <a:off x="2357" y="1780"/>
              <a:ext cx="503" cy="444"/>
              <a:chOff x="-44" y="1473"/>
              <a:chExt cx="981" cy="1105"/>
            </a:xfrm>
          </p:grpSpPr>
          <p:pic>
            <p:nvPicPr>
              <p:cNvPr id="75814" name="Picture 230" descr="desktop_computer_stylized_medium">
                <a:extLst>
                  <a:ext uri="{FF2B5EF4-FFF2-40B4-BE49-F238E27FC236}">
                    <a16:creationId xmlns:a16="http://schemas.microsoft.com/office/drawing/2014/main" id="{C5CABB92-2B00-4CDB-85FF-C951ADB5B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15" name="Freeform 231">
                <a:extLst>
                  <a:ext uri="{FF2B5EF4-FFF2-40B4-BE49-F238E27FC236}">
                    <a16:creationId xmlns:a16="http://schemas.microsoft.com/office/drawing/2014/main" id="{F67091F6-3B9A-4F42-92D3-7A943C721C13}"/>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up)">
                                      <p:cBhvr>
                                        <p:cTn id="12" dur="1000"/>
                                        <p:tgtEl>
                                          <p:spTgt spid="22"/>
                                        </p:tgtEl>
                                      </p:cBhvr>
                                    </p:animEffect>
                                  </p:childTnLst>
                                </p:cTn>
                              </p:par>
                              <p:par>
                                <p:cTn id="13" presetID="9" presetClass="entr" presetSubtype="0" fill="hold" nodeType="withEffect">
                                  <p:stCondLst>
                                    <p:cond delay="0"/>
                                  </p:stCondLst>
                                  <p:childTnLst>
                                    <p:set>
                                      <p:cBhvr>
                                        <p:cTn id="14" dur="1" fill="hold">
                                          <p:stCondLst>
                                            <p:cond delay="0"/>
                                          </p:stCondLst>
                                        </p:cTn>
                                        <p:tgtEl>
                                          <p:spTgt spid="576648">
                                            <p:txEl>
                                              <p:pRg st="0" end="0"/>
                                            </p:txEl>
                                          </p:spTgt>
                                        </p:tgtEl>
                                        <p:attrNameLst>
                                          <p:attrName>style.visibility</p:attrName>
                                        </p:attrNameLst>
                                      </p:cBhvr>
                                      <p:to>
                                        <p:strVal val="visible"/>
                                      </p:to>
                                    </p:set>
                                    <p:animEffect transition="in" filter="dissolve">
                                      <p:cBhvr>
                                        <p:cTn id="15" dur="500"/>
                                        <p:tgtEl>
                                          <p:spTgt spid="576648">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76648">
                                            <p:txEl>
                                              <p:pRg st="1" end="1"/>
                                            </p:txEl>
                                          </p:spTgt>
                                        </p:tgtEl>
                                        <p:attrNameLst>
                                          <p:attrName>style.visibility</p:attrName>
                                        </p:attrNameLst>
                                      </p:cBhvr>
                                      <p:to>
                                        <p:strVal val="visible"/>
                                      </p:to>
                                    </p:set>
                                    <p:animEffect transition="in" filter="dissolve">
                                      <p:cBhvr>
                                        <p:cTn id="18" dur="500"/>
                                        <p:tgtEl>
                                          <p:spTgt spid="576648">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76648">
                                            <p:txEl>
                                              <p:pRg st="2" end="2"/>
                                            </p:txEl>
                                          </p:spTgt>
                                        </p:tgtEl>
                                        <p:attrNameLst>
                                          <p:attrName>style.visibility</p:attrName>
                                        </p:attrNameLst>
                                      </p:cBhvr>
                                      <p:to>
                                        <p:strVal val="visible"/>
                                      </p:to>
                                    </p:set>
                                    <p:animEffect transition="in" filter="dissolve">
                                      <p:cBhvr>
                                        <p:cTn id="21" dur="500"/>
                                        <p:tgtEl>
                                          <p:spTgt spid="576648">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right)">
                                      <p:cBhvr>
                                        <p:cTn id="26" dur="1000"/>
                                        <p:tgtEl>
                                          <p:spTgt spid="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oter Placeholder 5">
            <a:extLst>
              <a:ext uri="{FF2B5EF4-FFF2-40B4-BE49-F238E27FC236}">
                <a16:creationId xmlns:a16="http://schemas.microsoft.com/office/drawing/2014/main" id="{4BA963B4-4B42-40A1-A1CA-6D1459DFC0F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76802" name="Slide Number Placeholder 6">
            <a:extLst>
              <a:ext uri="{FF2B5EF4-FFF2-40B4-BE49-F238E27FC236}">
                <a16:creationId xmlns:a16="http://schemas.microsoft.com/office/drawing/2014/main" id="{077F8600-522B-4D7D-BD35-7741780F34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9851D336-F6AD-4D44-8349-9B33E09C4EAD}" type="slidenum">
              <a:rPr lang="en-US" altLang="en-US" sz="1200">
                <a:latin typeface="Tahoma" panose="020B0604030504040204" pitchFamily="34" charset="0"/>
              </a:rPr>
              <a:pPr/>
              <a:t>46</a:t>
            </a:fld>
            <a:endParaRPr lang="en-US" altLang="en-US" sz="1200">
              <a:latin typeface="Tahoma" panose="020B0604030504040204" pitchFamily="34" charset="0"/>
            </a:endParaRPr>
          </a:p>
        </p:txBody>
      </p:sp>
      <p:grpSp>
        <p:nvGrpSpPr>
          <p:cNvPr id="76803" name="Group 4">
            <a:extLst>
              <a:ext uri="{FF2B5EF4-FFF2-40B4-BE49-F238E27FC236}">
                <a16:creationId xmlns:a16="http://schemas.microsoft.com/office/drawing/2014/main" id="{46187123-BFA5-4E7E-A611-7B32F9E37B67}"/>
              </a:ext>
            </a:extLst>
          </p:cNvPr>
          <p:cNvGrpSpPr>
            <a:grpSpLocks/>
          </p:cNvGrpSpPr>
          <p:nvPr/>
        </p:nvGrpSpPr>
        <p:grpSpPr bwMode="auto">
          <a:xfrm>
            <a:off x="5119688" y="1527175"/>
            <a:ext cx="4248150" cy="660400"/>
            <a:chOff x="3006" y="1205"/>
            <a:chExt cx="2676" cy="416"/>
          </a:xfrm>
        </p:grpSpPr>
        <p:sp>
          <p:nvSpPr>
            <p:cNvPr id="76855" name="Rectangle 5">
              <a:extLst>
                <a:ext uri="{FF2B5EF4-FFF2-40B4-BE49-F238E27FC236}">
                  <a16:creationId xmlns:a16="http://schemas.microsoft.com/office/drawing/2014/main" id="{16451FEE-02BF-4CA6-8A76-B05DA2E88B60}"/>
                </a:ext>
              </a:extLst>
            </p:cNvPr>
            <p:cNvSpPr>
              <a:spLocks noChangeArrowheads="1"/>
            </p:cNvSpPr>
            <p:nvPr/>
          </p:nvSpPr>
          <p:spPr bwMode="auto">
            <a:xfrm>
              <a:off x="3048" y="1212"/>
              <a:ext cx="2634" cy="34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800"/>
            </a:p>
          </p:txBody>
        </p:sp>
        <p:sp>
          <p:nvSpPr>
            <p:cNvPr id="76856" name="Rectangle 6">
              <a:extLst>
                <a:ext uri="{FF2B5EF4-FFF2-40B4-BE49-F238E27FC236}">
                  <a16:creationId xmlns:a16="http://schemas.microsoft.com/office/drawing/2014/main" id="{6F5B9A8F-05CF-4EEC-8E09-352651F454EF}"/>
                </a:ext>
              </a:extLst>
            </p:cNvPr>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6857" name="Text Box 7">
              <a:extLst>
                <a:ext uri="{FF2B5EF4-FFF2-40B4-BE49-F238E27FC236}">
                  <a16:creationId xmlns:a16="http://schemas.microsoft.com/office/drawing/2014/main" id="{4CB0EE54-61EB-4B8B-A99E-1763F659BFB9}"/>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ID</a:t>
              </a:r>
            </a:p>
            <a:p>
              <a:r>
                <a:rPr lang="en-US" altLang="en-US" sz="1800"/>
                <a:t>=x</a:t>
              </a:r>
            </a:p>
          </p:txBody>
        </p:sp>
        <p:sp>
          <p:nvSpPr>
            <p:cNvPr id="76858" name="Text Box 8">
              <a:extLst>
                <a:ext uri="{FF2B5EF4-FFF2-40B4-BE49-F238E27FC236}">
                  <a16:creationId xmlns:a16="http://schemas.microsoft.com/office/drawing/2014/main" id="{0C9350EF-CC7A-4702-BA07-09975C6FC3B5}"/>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offset</a:t>
              </a:r>
            </a:p>
            <a:p>
              <a:pPr algn="ctr"/>
              <a:r>
                <a:rPr lang="en-US" altLang="en-US" sz="1800"/>
                <a:t>=0</a:t>
              </a:r>
            </a:p>
          </p:txBody>
        </p:sp>
        <p:sp>
          <p:nvSpPr>
            <p:cNvPr id="76859" name="Text Box 9">
              <a:extLst>
                <a:ext uri="{FF2B5EF4-FFF2-40B4-BE49-F238E27FC236}">
                  <a16:creationId xmlns:a16="http://schemas.microsoft.com/office/drawing/2014/main" id="{C592BF54-7692-4DE7-88BB-C489961932B1}"/>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fragflag</a:t>
              </a:r>
            </a:p>
            <a:p>
              <a:pPr algn="ctr"/>
              <a:r>
                <a:rPr lang="en-US" altLang="en-US" sz="1800"/>
                <a:t>=0</a:t>
              </a:r>
            </a:p>
          </p:txBody>
        </p:sp>
        <p:sp>
          <p:nvSpPr>
            <p:cNvPr id="76860" name="Text Box 10">
              <a:extLst>
                <a:ext uri="{FF2B5EF4-FFF2-40B4-BE49-F238E27FC236}">
                  <a16:creationId xmlns:a16="http://schemas.microsoft.com/office/drawing/2014/main" id="{CB2B7409-777C-4DF3-B0A4-91AFBCAD5D78}"/>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length</a:t>
              </a:r>
            </a:p>
            <a:p>
              <a:r>
                <a:rPr lang="en-US" altLang="en-US" sz="1800"/>
                <a:t>=4000</a:t>
              </a:r>
            </a:p>
          </p:txBody>
        </p:sp>
        <p:sp>
          <p:nvSpPr>
            <p:cNvPr id="76861" name="Line 11">
              <a:extLst>
                <a:ext uri="{FF2B5EF4-FFF2-40B4-BE49-F238E27FC236}">
                  <a16:creationId xmlns:a16="http://schemas.microsoft.com/office/drawing/2014/main" id="{4F725DAA-8A05-4275-861C-E8FC69B144A9}"/>
                </a:ext>
              </a:extLst>
            </p:cNvPr>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62" name="Line 12">
              <a:extLst>
                <a:ext uri="{FF2B5EF4-FFF2-40B4-BE49-F238E27FC236}">
                  <a16:creationId xmlns:a16="http://schemas.microsoft.com/office/drawing/2014/main" id="{F6E4357A-9543-4BE0-92AB-E55D6607D701}"/>
                </a:ext>
              </a:extLst>
            </p:cNvPr>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63" name="Line 13">
              <a:extLst>
                <a:ext uri="{FF2B5EF4-FFF2-40B4-BE49-F238E27FC236}">
                  <a16:creationId xmlns:a16="http://schemas.microsoft.com/office/drawing/2014/main" id="{64B17BA2-0AC8-4751-9B5C-4DA83FEC170F}"/>
                </a:ext>
              </a:extLst>
            </p:cNvPr>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64" name="Line 14">
              <a:extLst>
                <a:ext uri="{FF2B5EF4-FFF2-40B4-BE49-F238E27FC236}">
                  <a16:creationId xmlns:a16="http://schemas.microsoft.com/office/drawing/2014/main" id="{EB8D399C-0020-43F3-A9B1-38B346088999}"/>
                </a:ext>
              </a:extLst>
            </p:cNvPr>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65" name="Line 15">
              <a:extLst>
                <a:ext uri="{FF2B5EF4-FFF2-40B4-BE49-F238E27FC236}">
                  <a16:creationId xmlns:a16="http://schemas.microsoft.com/office/drawing/2014/main" id="{1DD51314-4696-494F-816E-C700F5292581}"/>
                </a:ext>
              </a:extLst>
            </p:cNvPr>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66" name="Rectangle 16">
              <a:extLst>
                <a:ext uri="{FF2B5EF4-FFF2-40B4-BE49-F238E27FC236}">
                  <a16:creationId xmlns:a16="http://schemas.microsoft.com/office/drawing/2014/main" id="{6FA2AE84-5B89-4CA4-BF85-0DF68C17F143}"/>
                </a:ext>
              </a:extLst>
            </p:cNvPr>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3" name="Group 70">
            <a:extLst>
              <a:ext uri="{FF2B5EF4-FFF2-40B4-BE49-F238E27FC236}">
                <a16:creationId xmlns:a16="http://schemas.microsoft.com/office/drawing/2014/main" id="{F6FBB304-0160-4D21-B5B8-0FC6067B2DED}"/>
              </a:ext>
            </a:extLst>
          </p:cNvPr>
          <p:cNvGrpSpPr>
            <a:grpSpLocks/>
          </p:cNvGrpSpPr>
          <p:nvPr/>
        </p:nvGrpSpPr>
        <p:grpSpPr bwMode="auto">
          <a:xfrm>
            <a:off x="5208588" y="2290764"/>
            <a:ext cx="4711700" cy="3278187"/>
            <a:chOff x="2321" y="1443"/>
            <a:chExt cx="2968" cy="2065"/>
          </a:xfrm>
        </p:grpSpPr>
        <p:grpSp>
          <p:nvGrpSpPr>
            <p:cNvPr id="76812" name="Group 17">
              <a:extLst>
                <a:ext uri="{FF2B5EF4-FFF2-40B4-BE49-F238E27FC236}">
                  <a16:creationId xmlns:a16="http://schemas.microsoft.com/office/drawing/2014/main" id="{8310378E-C046-4575-A14C-01CCD149369B}"/>
                </a:ext>
              </a:extLst>
            </p:cNvPr>
            <p:cNvGrpSpPr>
              <a:grpSpLocks/>
            </p:cNvGrpSpPr>
            <p:nvPr/>
          </p:nvGrpSpPr>
          <p:grpSpPr bwMode="auto">
            <a:xfrm>
              <a:off x="2613" y="2066"/>
              <a:ext cx="2676" cy="416"/>
              <a:chOff x="3006" y="1205"/>
              <a:chExt cx="2676" cy="416"/>
            </a:xfrm>
          </p:grpSpPr>
          <p:sp>
            <p:nvSpPr>
              <p:cNvPr id="76843" name="Rectangle 18">
                <a:extLst>
                  <a:ext uri="{FF2B5EF4-FFF2-40B4-BE49-F238E27FC236}">
                    <a16:creationId xmlns:a16="http://schemas.microsoft.com/office/drawing/2014/main" id="{2F46E5A5-8DD8-437E-8C35-CDBE5004EBF1}"/>
                  </a:ext>
                </a:extLst>
              </p:cNvPr>
              <p:cNvSpPr>
                <a:spLocks noChangeArrowheads="1"/>
              </p:cNvSpPr>
              <p:nvPr/>
            </p:nvSpPr>
            <p:spPr bwMode="auto">
              <a:xfrm>
                <a:off x="3048" y="1212"/>
                <a:ext cx="2634" cy="34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800"/>
              </a:p>
            </p:txBody>
          </p:sp>
          <p:sp>
            <p:nvSpPr>
              <p:cNvPr id="76844" name="Rectangle 19">
                <a:extLst>
                  <a:ext uri="{FF2B5EF4-FFF2-40B4-BE49-F238E27FC236}">
                    <a16:creationId xmlns:a16="http://schemas.microsoft.com/office/drawing/2014/main" id="{FC617A81-8A59-45C4-80B3-13560C47CB11}"/>
                  </a:ext>
                </a:extLst>
              </p:cNvPr>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6845" name="Text Box 20">
                <a:extLst>
                  <a:ext uri="{FF2B5EF4-FFF2-40B4-BE49-F238E27FC236}">
                    <a16:creationId xmlns:a16="http://schemas.microsoft.com/office/drawing/2014/main" id="{BCE2E8B7-822C-4BC1-9894-5CEA1044C455}"/>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ID</a:t>
                </a:r>
              </a:p>
              <a:p>
                <a:r>
                  <a:rPr lang="en-US" altLang="en-US" sz="1800"/>
                  <a:t>=x</a:t>
                </a:r>
              </a:p>
            </p:txBody>
          </p:sp>
          <p:sp>
            <p:nvSpPr>
              <p:cNvPr id="76846" name="Text Box 21">
                <a:extLst>
                  <a:ext uri="{FF2B5EF4-FFF2-40B4-BE49-F238E27FC236}">
                    <a16:creationId xmlns:a16="http://schemas.microsoft.com/office/drawing/2014/main" id="{B6C497CC-B233-4CD0-9DF7-936F4F4A7D0B}"/>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offset</a:t>
                </a:r>
              </a:p>
              <a:p>
                <a:pPr algn="ctr"/>
                <a:r>
                  <a:rPr lang="en-US" altLang="en-US" sz="1800"/>
                  <a:t>=0</a:t>
                </a:r>
              </a:p>
            </p:txBody>
          </p:sp>
          <p:sp>
            <p:nvSpPr>
              <p:cNvPr id="76847" name="Text Box 22">
                <a:extLst>
                  <a:ext uri="{FF2B5EF4-FFF2-40B4-BE49-F238E27FC236}">
                    <a16:creationId xmlns:a16="http://schemas.microsoft.com/office/drawing/2014/main" id="{7A8B690D-6A00-4489-AD21-9711A6B65CBF}"/>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fragflag</a:t>
                </a:r>
              </a:p>
              <a:p>
                <a:pPr algn="ctr"/>
                <a:r>
                  <a:rPr lang="en-US" altLang="en-US" sz="1800"/>
                  <a:t>=1</a:t>
                </a:r>
              </a:p>
            </p:txBody>
          </p:sp>
          <p:sp>
            <p:nvSpPr>
              <p:cNvPr id="76848" name="Text Box 23">
                <a:extLst>
                  <a:ext uri="{FF2B5EF4-FFF2-40B4-BE49-F238E27FC236}">
                    <a16:creationId xmlns:a16="http://schemas.microsoft.com/office/drawing/2014/main" id="{79141187-ADF3-4519-9941-3EAA1E3BAAFC}"/>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length</a:t>
                </a:r>
              </a:p>
              <a:p>
                <a:r>
                  <a:rPr lang="en-US" altLang="en-US" sz="1800"/>
                  <a:t>=1500</a:t>
                </a:r>
              </a:p>
            </p:txBody>
          </p:sp>
          <p:sp>
            <p:nvSpPr>
              <p:cNvPr id="76849" name="Line 24">
                <a:extLst>
                  <a:ext uri="{FF2B5EF4-FFF2-40B4-BE49-F238E27FC236}">
                    <a16:creationId xmlns:a16="http://schemas.microsoft.com/office/drawing/2014/main" id="{42EF682D-6A7B-4B22-B06E-5382B52B4A20}"/>
                  </a:ext>
                </a:extLst>
              </p:cNvPr>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50" name="Line 25">
                <a:extLst>
                  <a:ext uri="{FF2B5EF4-FFF2-40B4-BE49-F238E27FC236}">
                    <a16:creationId xmlns:a16="http://schemas.microsoft.com/office/drawing/2014/main" id="{A4D77AD4-B87F-4B99-9035-2BF5D39BC476}"/>
                  </a:ext>
                </a:extLst>
              </p:cNvPr>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51" name="Line 26">
                <a:extLst>
                  <a:ext uri="{FF2B5EF4-FFF2-40B4-BE49-F238E27FC236}">
                    <a16:creationId xmlns:a16="http://schemas.microsoft.com/office/drawing/2014/main" id="{37879E6B-554D-4FED-A663-F43F8C3FD86D}"/>
                  </a:ext>
                </a:extLst>
              </p:cNvPr>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52" name="Line 27">
                <a:extLst>
                  <a:ext uri="{FF2B5EF4-FFF2-40B4-BE49-F238E27FC236}">
                    <a16:creationId xmlns:a16="http://schemas.microsoft.com/office/drawing/2014/main" id="{8D4F923F-B77C-4B18-907A-343A4B1D7B98}"/>
                  </a:ext>
                </a:extLst>
              </p:cNvPr>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53" name="Line 28">
                <a:extLst>
                  <a:ext uri="{FF2B5EF4-FFF2-40B4-BE49-F238E27FC236}">
                    <a16:creationId xmlns:a16="http://schemas.microsoft.com/office/drawing/2014/main" id="{23DB07F5-01F1-4B48-A05A-DEFACAD6EB02}"/>
                  </a:ext>
                </a:extLst>
              </p:cNvPr>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54" name="Rectangle 29">
                <a:extLst>
                  <a:ext uri="{FF2B5EF4-FFF2-40B4-BE49-F238E27FC236}">
                    <a16:creationId xmlns:a16="http://schemas.microsoft.com/office/drawing/2014/main" id="{7587D348-5E8A-4F3E-9FCE-CD82A21D9C1C}"/>
                  </a:ext>
                </a:extLst>
              </p:cNvPr>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76813" name="Group 30">
              <a:extLst>
                <a:ext uri="{FF2B5EF4-FFF2-40B4-BE49-F238E27FC236}">
                  <a16:creationId xmlns:a16="http://schemas.microsoft.com/office/drawing/2014/main" id="{0A0AE605-D2D2-4E2F-AE1B-A549962FCD0A}"/>
                </a:ext>
              </a:extLst>
            </p:cNvPr>
            <p:cNvGrpSpPr>
              <a:grpSpLocks/>
            </p:cNvGrpSpPr>
            <p:nvPr/>
          </p:nvGrpSpPr>
          <p:grpSpPr bwMode="auto">
            <a:xfrm>
              <a:off x="2613" y="2570"/>
              <a:ext cx="2676" cy="416"/>
              <a:chOff x="3006" y="1205"/>
              <a:chExt cx="2676" cy="416"/>
            </a:xfrm>
          </p:grpSpPr>
          <p:sp>
            <p:nvSpPr>
              <p:cNvPr id="76831" name="Rectangle 31">
                <a:extLst>
                  <a:ext uri="{FF2B5EF4-FFF2-40B4-BE49-F238E27FC236}">
                    <a16:creationId xmlns:a16="http://schemas.microsoft.com/office/drawing/2014/main" id="{647B1F27-95C5-4957-9363-897C648ADCAF}"/>
                  </a:ext>
                </a:extLst>
              </p:cNvPr>
              <p:cNvSpPr>
                <a:spLocks noChangeArrowheads="1"/>
              </p:cNvSpPr>
              <p:nvPr/>
            </p:nvSpPr>
            <p:spPr bwMode="auto">
              <a:xfrm>
                <a:off x="3048" y="1212"/>
                <a:ext cx="2634" cy="34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800"/>
              </a:p>
            </p:txBody>
          </p:sp>
          <p:sp>
            <p:nvSpPr>
              <p:cNvPr id="76832" name="Rectangle 32">
                <a:extLst>
                  <a:ext uri="{FF2B5EF4-FFF2-40B4-BE49-F238E27FC236}">
                    <a16:creationId xmlns:a16="http://schemas.microsoft.com/office/drawing/2014/main" id="{E9B94296-A563-43F0-9C2B-204CB31D637F}"/>
                  </a:ext>
                </a:extLst>
              </p:cNvPr>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6833" name="Text Box 33">
                <a:extLst>
                  <a:ext uri="{FF2B5EF4-FFF2-40B4-BE49-F238E27FC236}">
                    <a16:creationId xmlns:a16="http://schemas.microsoft.com/office/drawing/2014/main" id="{49141B0A-50AC-4096-914F-D2DBC37A69DD}"/>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ID</a:t>
                </a:r>
              </a:p>
              <a:p>
                <a:r>
                  <a:rPr lang="en-US" altLang="en-US" sz="1800"/>
                  <a:t>=x</a:t>
                </a:r>
              </a:p>
            </p:txBody>
          </p:sp>
          <p:sp>
            <p:nvSpPr>
              <p:cNvPr id="76834" name="Text Box 34">
                <a:extLst>
                  <a:ext uri="{FF2B5EF4-FFF2-40B4-BE49-F238E27FC236}">
                    <a16:creationId xmlns:a16="http://schemas.microsoft.com/office/drawing/2014/main" id="{DFE77E64-BF92-492D-935E-4D1E1A2B1C5B}"/>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offset</a:t>
                </a:r>
              </a:p>
              <a:p>
                <a:pPr algn="ctr"/>
                <a:r>
                  <a:rPr lang="en-US" altLang="en-US" sz="1800"/>
                  <a:t>=185</a:t>
                </a:r>
              </a:p>
            </p:txBody>
          </p:sp>
          <p:sp>
            <p:nvSpPr>
              <p:cNvPr id="76835" name="Text Box 35">
                <a:extLst>
                  <a:ext uri="{FF2B5EF4-FFF2-40B4-BE49-F238E27FC236}">
                    <a16:creationId xmlns:a16="http://schemas.microsoft.com/office/drawing/2014/main" id="{62054E53-364F-42B6-A5D4-B379B7654E28}"/>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fragflag</a:t>
                </a:r>
              </a:p>
              <a:p>
                <a:pPr algn="ctr"/>
                <a:r>
                  <a:rPr lang="en-US" altLang="en-US" sz="1800"/>
                  <a:t>=1</a:t>
                </a:r>
              </a:p>
            </p:txBody>
          </p:sp>
          <p:sp>
            <p:nvSpPr>
              <p:cNvPr id="76836" name="Text Box 36">
                <a:extLst>
                  <a:ext uri="{FF2B5EF4-FFF2-40B4-BE49-F238E27FC236}">
                    <a16:creationId xmlns:a16="http://schemas.microsoft.com/office/drawing/2014/main" id="{BD99024A-F150-46BF-8D60-564F544BC8B4}"/>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length</a:t>
                </a:r>
              </a:p>
              <a:p>
                <a:r>
                  <a:rPr lang="en-US" altLang="en-US" sz="1800"/>
                  <a:t>=1500</a:t>
                </a:r>
              </a:p>
            </p:txBody>
          </p:sp>
          <p:sp>
            <p:nvSpPr>
              <p:cNvPr id="76837" name="Line 37">
                <a:extLst>
                  <a:ext uri="{FF2B5EF4-FFF2-40B4-BE49-F238E27FC236}">
                    <a16:creationId xmlns:a16="http://schemas.microsoft.com/office/drawing/2014/main" id="{F9F95C35-3C04-484B-9CEE-ED3F9978F3B6}"/>
                  </a:ext>
                </a:extLst>
              </p:cNvPr>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38" name="Line 38">
                <a:extLst>
                  <a:ext uri="{FF2B5EF4-FFF2-40B4-BE49-F238E27FC236}">
                    <a16:creationId xmlns:a16="http://schemas.microsoft.com/office/drawing/2014/main" id="{54BEF604-49B8-4B79-A41A-71167B1B99A8}"/>
                  </a:ext>
                </a:extLst>
              </p:cNvPr>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39" name="Line 39">
                <a:extLst>
                  <a:ext uri="{FF2B5EF4-FFF2-40B4-BE49-F238E27FC236}">
                    <a16:creationId xmlns:a16="http://schemas.microsoft.com/office/drawing/2014/main" id="{32BF1A74-29A8-41F0-91D6-1AB123E1E94C}"/>
                  </a:ext>
                </a:extLst>
              </p:cNvPr>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40" name="Line 40">
                <a:extLst>
                  <a:ext uri="{FF2B5EF4-FFF2-40B4-BE49-F238E27FC236}">
                    <a16:creationId xmlns:a16="http://schemas.microsoft.com/office/drawing/2014/main" id="{4F7CD57F-533F-410E-863A-7CA5EF6AC3D9}"/>
                  </a:ext>
                </a:extLst>
              </p:cNvPr>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41" name="Line 41">
                <a:extLst>
                  <a:ext uri="{FF2B5EF4-FFF2-40B4-BE49-F238E27FC236}">
                    <a16:creationId xmlns:a16="http://schemas.microsoft.com/office/drawing/2014/main" id="{C13BC192-01CA-4AD9-8042-C8B6329CA36A}"/>
                  </a:ext>
                </a:extLst>
              </p:cNvPr>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42" name="Rectangle 42">
                <a:extLst>
                  <a:ext uri="{FF2B5EF4-FFF2-40B4-BE49-F238E27FC236}">
                    <a16:creationId xmlns:a16="http://schemas.microsoft.com/office/drawing/2014/main" id="{7F6E0D55-2D8F-48D7-A9A3-8D15FE29D45E}"/>
                  </a:ext>
                </a:extLst>
              </p:cNvPr>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grpSp>
          <p:nvGrpSpPr>
            <p:cNvPr id="76814" name="Group 43">
              <a:extLst>
                <a:ext uri="{FF2B5EF4-FFF2-40B4-BE49-F238E27FC236}">
                  <a16:creationId xmlns:a16="http://schemas.microsoft.com/office/drawing/2014/main" id="{7D49236A-410B-4A6E-8596-89B068DF8FBF}"/>
                </a:ext>
              </a:extLst>
            </p:cNvPr>
            <p:cNvGrpSpPr>
              <a:grpSpLocks/>
            </p:cNvGrpSpPr>
            <p:nvPr/>
          </p:nvGrpSpPr>
          <p:grpSpPr bwMode="auto">
            <a:xfrm>
              <a:off x="2607" y="3092"/>
              <a:ext cx="2676" cy="416"/>
              <a:chOff x="3006" y="1205"/>
              <a:chExt cx="2676" cy="416"/>
            </a:xfrm>
          </p:grpSpPr>
          <p:sp>
            <p:nvSpPr>
              <p:cNvPr id="76819" name="Rectangle 44">
                <a:extLst>
                  <a:ext uri="{FF2B5EF4-FFF2-40B4-BE49-F238E27FC236}">
                    <a16:creationId xmlns:a16="http://schemas.microsoft.com/office/drawing/2014/main" id="{6F0E3BB8-DE68-46CE-9A1F-F8D76317A4A7}"/>
                  </a:ext>
                </a:extLst>
              </p:cNvPr>
              <p:cNvSpPr>
                <a:spLocks noChangeArrowheads="1"/>
              </p:cNvSpPr>
              <p:nvPr/>
            </p:nvSpPr>
            <p:spPr bwMode="auto">
              <a:xfrm>
                <a:off x="3048" y="1212"/>
                <a:ext cx="2634" cy="342"/>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800"/>
              </a:p>
            </p:txBody>
          </p:sp>
          <p:sp>
            <p:nvSpPr>
              <p:cNvPr id="76820" name="Rectangle 45">
                <a:extLst>
                  <a:ext uri="{FF2B5EF4-FFF2-40B4-BE49-F238E27FC236}">
                    <a16:creationId xmlns:a16="http://schemas.microsoft.com/office/drawing/2014/main" id="{1B9FF284-055F-43F1-A722-C5477C5485E9}"/>
                  </a:ext>
                </a:extLst>
              </p:cNvPr>
              <p:cNvSpPr>
                <a:spLocks noChangeArrowheads="1"/>
              </p:cNvSpPr>
              <p:nvPr/>
            </p:nvSpPr>
            <p:spPr bwMode="auto">
              <a:xfrm>
                <a:off x="3006" y="1242"/>
                <a:ext cx="2634" cy="34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76821" name="Text Box 46">
                <a:extLst>
                  <a:ext uri="{FF2B5EF4-FFF2-40B4-BE49-F238E27FC236}">
                    <a16:creationId xmlns:a16="http://schemas.microsoft.com/office/drawing/2014/main" id="{8678CAB9-F8FF-4F23-8B70-D57830ED0046}"/>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ID</a:t>
                </a:r>
              </a:p>
              <a:p>
                <a:r>
                  <a:rPr lang="en-US" altLang="en-US" sz="1800"/>
                  <a:t>=x</a:t>
                </a:r>
              </a:p>
            </p:txBody>
          </p:sp>
          <p:sp>
            <p:nvSpPr>
              <p:cNvPr id="76822" name="Text Box 47">
                <a:extLst>
                  <a:ext uri="{FF2B5EF4-FFF2-40B4-BE49-F238E27FC236}">
                    <a16:creationId xmlns:a16="http://schemas.microsoft.com/office/drawing/2014/main" id="{B8F2A810-8DAE-4339-A713-E0AC46E99EE4}"/>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offset</a:t>
                </a:r>
              </a:p>
              <a:p>
                <a:pPr algn="ctr"/>
                <a:r>
                  <a:rPr lang="en-US" altLang="en-US" sz="1800"/>
                  <a:t>=370</a:t>
                </a:r>
              </a:p>
            </p:txBody>
          </p:sp>
          <p:sp>
            <p:nvSpPr>
              <p:cNvPr id="76823" name="Text Box 48">
                <a:extLst>
                  <a:ext uri="{FF2B5EF4-FFF2-40B4-BE49-F238E27FC236}">
                    <a16:creationId xmlns:a16="http://schemas.microsoft.com/office/drawing/2014/main" id="{DD2E1CC2-96D5-4DCB-AC00-FF7869294147}"/>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fragflag</a:t>
                </a:r>
              </a:p>
              <a:p>
                <a:pPr algn="ctr"/>
                <a:r>
                  <a:rPr lang="en-US" altLang="en-US" sz="1800"/>
                  <a:t>=0</a:t>
                </a:r>
              </a:p>
            </p:txBody>
          </p:sp>
          <p:sp>
            <p:nvSpPr>
              <p:cNvPr id="76824" name="Text Box 49">
                <a:extLst>
                  <a:ext uri="{FF2B5EF4-FFF2-40B4-BE49-F238E27FC236}">
                    <a16:creationId xmlns:a16="http://schemas.microsoft.com/office/drawing/2014/main" id="{36E623A3-02D3-4B3B-91BF-1FFB974DE163}"/>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length</a:t>
                </a:r>
              </a:p>
              <a:p>
                <a:r>
                  <a:rPr lang="en-US" altLang="en-US" sz="1800"/>
                  <a:t>=1040</a:t>
                </a:r>
              </a:p>
            </p:txBody>
          </p:sp>
          <p:sp>
            <p:nvSpPr>
              <p:cNvPr id="76825" name="Line 50">
                <a:extLst>
                  <a:ext uri="{FF2B5EF4-FFF2-40B4-BE49-F238E27FC236}">
                    <a16:creationId xmlns:a16="http://schemas.microsoft.com/office/drawing/2014/main" id="{CB3928E8-C474-46FD-B1CA-F259B3883CA6}"/>
                  </a:ext>
                </a:extLst>
              </p:cNvPr>
              <p:cNvSpPr>
                <a:spLocks noChangeShapeType="1"/>
              </p:cNvSpPr>
              <p:nvPr/>
            </p:nvSpPr>
            <p:spPr bwMode="auto">
              <a:xfrm>
                <a:off x="3246"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26" name="Line 51">
                <a:extLst>
                  <a:ext uri="{FF2B5EF4-FFF2-40B4-BE49-F238E27FC236}">
                    <a16:creationId xmlns:a16="http://schemas.microsoft.com/office/drawing/2014/main" id="{254B1573-7DD2-468C-8D81-94262A489361}"/>
                  </a:ext>
                </a:extLst>
              </p:cNvPr>
              <p:cNvSpPr>
                <a:spLocks noChangeShapeType="1"/>
              </p:cNvSpPr>
              <p:nvPr/>
            </p:nvSpPr>
            <p:spPr bwMode="auto">
              <a:xfrm>
                <a:off x="3750"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27" name="Line 52">
                <a:extLst>
                  <a:ext uri="{FF2B5EF4-FFF2-40B4-BE49-F238E27FC236}">
                    <a16:creationId xmlns:a16="http://schemas.microsoft.com/office/drawing/2014/main" id="{7DE440FC-07FE-4FEF-89D3-406BF81A3CB1}"/>
                  </a:ext>
                </a:extLst>
              </p:cNvPr>
              <p:cNvSpPr>
                <a:spLocks noChangeShapeType="1"/>
              </p:cNvSpPr>
              <p:nvPr/>
            </p:nvSpPr>
            <p:spPr bwMode="auto">
              <a:xfrm>
                <a:off x="4020" y="1254"/>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28" name="Line 53">
                <a:extLst>
                  <a:ext uri="{FF2B5EF4-FFF2-40B4-BE49-F238E27FC236}">
                    <a16:creationId xmlns:a16="http://schemas.microsoft.com/office/drawing/2014/main" id="{B86B4281-D07A-480D-8189-CB7824447E98}"/>
                  </a:ext>
                </a:extLst>
              </p:cNvPr>
              <p:cNvSpPr>
                <a:spLocks noChangeShapeType="1"/>
              </p:cNvSpPr>
              <p:nvPr/>
            </p:nvSpPr>
            <p:spPr bwMode="auto">
              <a:xfrm>
                <a:off x="4638"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29" name="Line 54">
                <a:extLst>
                  <a:ext uri="{FF2B5EF4-FFF2-40B4-BE49-F238E27FC236}">
                    <a16:creationId xmlns:a16="http://schemas.microsoft.com/office/drawing/2014/main" id="{EBF2D9B4-1DC1-4465-AD04-ABD7EF640394}"/>
                  </a:ext>
                </a:extLst>
              </p:cNvPr>
              <p:cNvSpPr>
                <a:spLocks noChangeShapeType="1"/>
              </p:cNvSpPr>
              <p:nvPr/>
            </p:nvSpPr>
            <p:spPr bwMode="auto">
              <a:xfrm>
                <a:off x="5112" y="1242"/>
                <a:ext cx="0" cy="34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6830" name="Rectangle 55">
                <a:extLst>
                  <a:ext uri="{FF2B5EF4-FFF2-40B4-BE49-F238E27FC236}">
                    <a16:creationId xmlns:a16="http://schemas.microsoft.com/office/drawing/2014/main" id="{B50760F0-288A-4088-95DB-9B736F24024D}"/>
                  </a:ext>
                </a:extLst>
              </p:cNvPr>
              <p:cNvSpPr>
                <a:spLocks noChangeArrowheads="1"/>
              </p:cNvSpPr>
              <p:nvPr/>
            </p:nvSpPr>
            <p:spPr bwMode="auto">
              <a:xfrm>
                <a:off x="5232" y="1212"/>
                <a:ext cx="138" cy="3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76815" name="Freeform 56">
              <a:extLst>
                <a:ext uri="{FF2B5EF4-FFF2-40B4-BE49-F238E27FC236}">
                  <a16:creationId xmlns:a16="http://schemas.microsoft.com/office/drawing/2014/main" id="{2FA22B02-FAE5-4053-81C5-99968563EFDA}"/>
                </a:ext>
              </a:extLst>
            </p:cNvPr>
            <p:cNvSpPr>
              <a:spLocks/>
            </p:cNvSpPr>
            <p:nvPr/>
          </p:nvSpPr>
          <p:spPr bwMode="auto">
            <a:xfrm>
              <a:off x="2337" y="1443"/>
              <a:ext cx="210" cy="1362"/>
            </a:xfrm>
            <a:custGeom>
              <a:avLst/>
              <a:gdLst>
                <a:gd name="T0" fmla="*/ 0 w 210"/>
                <a:gd name="T1" fmla="*/ 0 h 1362"/>
                <a:gd name="T2" fmla="*/ 0 w 210"/>
                <a:gd name="T3" fmla="*/ 1362 h 1362"/>
                <a:gd name="T4" fmla="*/ 210 w 210"/>
                <a:gd name="T5" fmla="*/ 858 h 1362"/>
                <a:gd name="T6" fmla="*/ 0 60000 65536"/>
                <a:gd name="T7" fmla="*/ 0 60000 65536"/>
                <a:gd name="T8" fmla="*/ 0 60000 65536"/>
                <a:gd name="T9" fmla="*/ 0 w 210"/>
                <a:gd name="T10" fmla="*/ 0 h 1362"/>
                <a:gd name="T11" fmla="*/ 210 w 210"/>
                <a:gd name="T12" fmla="*/ 1362 h 1362"/>
              </a:gdLst>
              <a:ahLst/>
              <a:cxnLst>
                <a:cxn ang="T6">
                  <a:pos x="T0" y="T1"/>
                </a:cxn>
                <a:cxn ang="T7">
                  <a:pos x="T2" y="T3"/>
                </a:cxn>
                <a:cxn ang="T8">
                  <a:pos x="T4" y="T5"/>
                </a:cxn>
              </a:cxnLst>
              <a:rect l="T9" t="T10" r="T11" b="T12"/>
              <a:pathLst>
                <a:path w="210" h="1362">
                  <a:moveTo>
                    <a:pt x="0" y="0"/>
                  </a:moveTo>
                  <a:lnTo>
                    <a:pt x="0" y="1362"/>
                  </a:lnTo>
                  <a:lnTo>
                    <a:pt x="210" y="858"/>
                  </a:lnTo>
                </a:path>
              </a:pathLst>
            </a:custGeom>
            <a:noFill/>
            <a:ln w="19050"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76816" name="Line 57">
              <a:extLst>
                <a:ext uri="{FF2B5EF4-FFF2-40B4-BE49-F238E27FC236}">
                  <a16:creationId xmlns:a16="http://schemas.microsoft.com/office/drawing/2014/main" id="{AC743E2F-3B06-4741-BB39-0764E590BC49}"/>
                </a:ext>
              </a:extLst>
            </p:cNvPr>
            <p:cNvSpPr>
              <a:spLocks noChangeShapeType="1"/>
            </p:cNvSpPr>
            <p:nvPr/>
          </p:nvSpPr>
          <p:spPr bwMode="auto">
            <a:xfrm>
              <a:off x="2337" y="2787"/>
              <a:ext cx="228" cy="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6817" name="Line 58">
              <a:extLst>
                <a:ext uri="{FF2B5EF4-FFF2-40B4-BE49-F238E27FC236}">
                  <a16:creationId xmlns:a16="http://schemas.microsoft.com/office/drawing/2014/main" id="{19554EB5-E7F8-4190-87AA-8D505A1E9A60}"/>
                </a:ext>
              </a:extLst>
            </p:cNvPr>
            <p:cNvSpPr>
              <a:spLocks noChangeShapeType="1"/>
            </p:cNvSpPr>
            <p:nvPr/>
          </p:nvSpPr>
          <p:spPr bwMode="auto">
            <a:xfrm>
              <a:off x="2343" y="2793"/>
              <a:ext cx="210" cy="498"/>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76818" name="Text Box 59">
              <a:extLst>
                <a:ext uri="{FF2B5EF4-FFF2-40B4-BE49-F238E27FC236}">
                  <a16:creationId xmlns:a16="http://schemas.microsoft.com/office/drawing/2014/main" id="{6168E58F-966C-4266-B80B-CF142E042D61}"/>
                </a:ext>
              </a:extLst>
            </p:cNvPr>
            <p:cNvSpPr txBox="1">
              <a:spLocks noChangeArrowheads="1"/>
            </p:cNvSpPr>
            <p:nvPr/>
          </p:nvSpPr>
          <p:spPr bwMode="auto">
            <a:xfrm>
              <a:off x="2321" y="1490"/>
              <a:ext cx="19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i="1">
                  <a:solidFill>
                    <a:srgbClr val="CC0000"/>
                  </a:solidFill>
                </a:rPr>
                <a:t>one large datagram becomes</a:t>
              </a:r>
            </a:p>
            <a:p>
              <a:r>
                <a:rPr lang="en-US" altLang="en-US" sz="1800" i="1">
                  <a:solidFill>
                    <a:srgbClr val="CC0000"/>
                  </a:solidFill>
                </a:rPr>
                <a:t>several smaller datagrams</a:t>
              </a:r>
            </a:p>
          </p:txBody>
        </p:sp>
      </p:grpSp>
      <p:sp>
        <p:nvSpPr>
          <p:cNvPr id="76805" name="Rectangle 60">
            <a:extLst>
              <a:ext uri="{FF2B5EF4-FFF2-40B4-BE49-F238E27FC236}">
                <a16:creationId xmlns:a16="http://schemas.microsoft.com/office/drawing/2014/main" id="{FAA59F16-4E75-4E1B-AEC8-045472A5A510}"/>
              </a:ext>
            </a:extLst>
          </p:cNvPr>
          <p:cNvSpPr>
            <a:spLocks noChangeArrowheads="1"/>
          </p:cNvSpPr>
          <p:nvPr/>
        </p:nvSpPr>
        <p:spPr bwMode="auto">
          <a:xfrm>
            <a:off x="1855788" y="1801814"/>
            <a:ext cx="2830512"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65000"/>
              <a:buFont typeface="Wingdings" panose="05000000000000000000" pitchFamily="2" charset="2"/>
              <a:buNone/>
            </a:pPr>
            <a:r>
              <a:rPr lang="en-US" altLang="en-US" sz="2800" i="1">
                <a:solidFill>
                  <a:srgbClr val="CC0000"/>
                </a:solidFill>
                <a:latin typeface="Gill Sans MT" panose="020B0502020104020203" pitchFamily="34" charset="0"/>
              </a:rPr>
              <a:t>example:</a:t>
            </a:r>
          </a:p>
          <a:p>
            <a:pPr>
              <a:lnSpc>
                <a:spcPct val="85000"/>
              </a:lnSpc>
              <a:spcBef>
                <a:spcPct val="20000"/>
              </a:spcBef>
              <a:buClr>
                <a:srgbClr val="000099"/>
              </a:buClr>
              <a:buSzPct val="65000"/>
              <a:buFont typeface="Wingdings" panose="05000000000000000000" pitchFamily="2" charset="2"/>
              <a:buChar char="v"/>
            </a:pPr>
            <a:r>
              <a:rPr lang="en-US" altLang="en-US" sz="2000">
                <a:latin typeface="Gill Sans MT" panose="020B0502020104020203" pitchFamily="34" charset="0"/>
              </a:rPr>
              <a:t>4000 byte datagram</a:t>
            </a:r>
          </a:p>
          <a:p>
            <a:pPr>
              <a:lnSpc>
                <a:spcPct val="85000"/>
              </a:lnSpc>
              <a:spcBef>
                <a:spcPct val="20000"/>
              </a:spcBef>
              <a:buClr>
                <a:srgbClr val="000099"/>
              </a:buClr>
              <a:buSzPct val="65000"/>
              <a:buFont typeface="Wingdings" panose="05000000000000000000" pitchFamily="2" charset="2"/>
              <a:buChar char="v"/>
            </a:pPr>
            <a:r>
              <a:rPr lang="en-US" altLang="en-US" sz="2000">
                <a:latin typeface="Gill Sans MT" panose="020B0502020104020203" pitchFamily="34" charset="0"/>
              </a:rPr>
              <a:t>MTU = 1500 bytes</a:t>
            </a:r>
          </a:p>
          <a:p>
            <a:pPr>
              <a:lnSpc>
                <a:spcPct val="85000"/>
              </a:lnSpc>
              <a:spcBef>
                <a:spcPct val="20000"/>
              </a:spcBef>
              <a:buClr>
                <a:srgbClr val="000099"/>
              </a:buClr>
              <a:buSzPct val="65000"/>
              <a:buFont typeface="Wingdings" panose="05000000000000000000" pitchFamily="2" charset="2"/>
              <a:buChar char="v"/>
            </a:pPr>
            <a:endParaRPr lang="en-US" altLang="en-US" sz="2000">
              <a:latin typeface="Gill Sans MT" panose="020B0502020104020203" pitchFamily="34" charset="0"/>
            </a:endParaRPr>
          </a:p>
        </p:txBody>
      </p:sp>
      <p:sp>
        <p:nvSpPr>
          <p:cNvPr id="577597" name="Text Box 61">
            <a:extLst>
              <a:ext uri="{FF2B5EF4-FFF2-40B4-BE49-F238E27FC236}">
                <a16:creationId xmlns:a16="http://schemas.microsoft.com/office/drawing/2014/main" id="{CDC10A71-E7EE-44FA-8303-CB7B728251A4}"/>
              </a:ext>
            </a:extLst>
          </p:cNvPr>
          <p:cNvSpPr txBox="1">
            <a:spLocks noChangeArrowheads="1"/>
          </p:cNvSpPr>
          <p:nvPr/>
        </p:nvSpPr>
        <p:spPr bwMode="auto">
          <a:xfrm>
            <a:off x="2566988" y="3238500"/>
            <a:ext cx="160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1480 bytes in </a:t>
            </a:r>
            <a:br>
              <a:rPr lang="en-US" altLang="en-US" sz="1800"/>
            </a:br>
            <a:r>
              <a:rPr lang="en-US" altLang="en-US" sz="1800"/>
              <a:t>data field</a:t>
            </a:r>
          </a:p>
        </p:txBody>
      </p:sp>
      <p:sp>
        <p:nvSpPr>
          <p:cNvPr id="577599" name="Text Box 63">
            <a:extLst>
              <a:ext uri="{FF2B5EF4-FFF2-40B4-BE49-F238E27FC236}">
                <a16:creationId xmlns:a16="http://schemas.microsoft.com/office/drawing/2014/main" id="{58B4A24A-A850-4DC4-8983-216C10A07078}"/>
              </a:ext>
            </a:extLst>
          </p:cNvPr>
          <p:cNvSpPr txBox="1">
            <a:spLocks noChangeArrowheads="1"/>
          </p:cNvSpPr>
          <p:nvPr/>
        </p:nvSpPr>
        <p:spPr bwMode="auto">
          <a:xfrm>
            <a:off x="3028950" y="4071938"/>
            <a:ext cx="94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offset =</a:t>
            </a:r>
          </a:p>
          <a:p>
            <a:r>
              <a:rPr lang="en-US" altLang="en-US" sz="1800"/>
              <a:t>1480/8 </a:t>
            </a:r>
          </a:p>
        </p:txBody>
      </p:sp>
      <p:sp>
        <p:nvSpPr>
          <p:cNvPr id="36873" name="Rectangle 66">
            <a:extLst>
              <a:ext uri="{FF2B5EF4-FFF2-40B4-BE49-F238E27FC236}">
                <a16:creationId xmlns:a16="http://schemas.microsoft.com/office/drawing/2014/main" id="{FD449F4C-4E2B-4338-863B-BEE49E4794C2}"/>
              </a:ext>
            </a:extLst>
          </p:cNvPr>
          <p:cNvSpPr>
            <a:spLocks noGrp="1" noChangeArrowheads="1"/>
          </p:cNvSpPr>
          <p:nvPr>
            <p:ph type="title"/>
          </p:nvPr>
        </p:nvSpPr>
        <p:spPr>
          <a:xfrm>
            <a:off x="2057400" y="185739"/>
            <a:ext cx="7772400" cy="930275"/>
          </a:xfrm>
        </p:spPr>
        <p:txBody>
          <a:bodyPr/>
          <a:lstStyle/>
          <a:p>
            <a:pPr>
              <a:defRPr/>
            </a:pPr>
            <a:r>
              <a:rPr lang="en-US">
                <a:ea typeface="ＭＳ Ｐゴシック" charset="0"/>
                <a:cs typeface="+mj-cs"/>
              </a:rPr>
              <a:t>IP fragmentation, reassembly</a:t>
            </a:r>
          </a:p>
        </p:txBody>
      </p:sp>
      <p:pic>
        <p:nvPicPr>
          <p:cNvPr id="76809" name="Picture 67" descr="underline_base">
            <a:extLst>
              <a:ext uri="{FF2B5EF4-FFF2-40B4-BE49-F238E27FC236}">
                <a16:creationId xmlns:a16="http://schemas.microsoft.com/office/drawing/2014/main" id="{0BFA8A22-453E-4D4A-9FCE-4A617F455FA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6" y="881064"/>
            <a:ext cx="68564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7604" name="Line 68">
            <a:extLst>
              <a:ext uri="{FF2B5EF4-FFF2-40B4-BE49-F238E27FC236}">
                <a16:creationId xmlns:a16="http://schemas.microsoft.com/office/drawing/2014/main" id="{C95CA217-D62D-4C6C-8010-8C159E362B4B}"/>
              </a:ext>
            </a:extLst>
          </p:cNvPr>
          <p:cNvSpPr>
            <a:spLocks noChangeShapeType="1"/>
          </p:cNvSpPr>
          <p:nvPr/>
        </p:nvSpPr>
        <p:spPr bwMode="auto">
          <a:xfrm>
            <a:off x="3509964" y="3590925"/>
            <a:ext cx="26193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77605" name="Line 69">
            <a:extLst>
              <a:ext uri="{FF2B5EF4-FFF2-40B4-BE49-F238E27FC236}">
                <a16:creationId xmlns:a16="http://schemas.microsoft.com/office/drawing/2014/main" id="{46FBC053-9BAA-4D50-ADE9-8B00896A26D2}"/>
              </a:ext>
            </a:extLst>
          </p:cNvPr>
          <p:cNvSpPr>
            <a:spLocks noChangeShapeType="1"/>
          </p:cNvSpPr>
          <p:nvPr/>
        </p:nvSpPr>
        <p:spPr bwMode="auto">
          <a:xfrm flipH="1">
            <a:off x="3843338" y="4394200"/>
            <a:ext cx="46720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7597"/>
                                        </p:tgtEl>
                                        <p:attrNameLst>
                                          <p:attrName>style.visibility</p:attrName>
                                        </p:attrNameLst>
                                      </p:cBhvr>
                                      <p:to>
                                        <p:strVal val="visible"/>
                                      </p:to>
                                    </p:set>
                                    <p:animEffect transition="in" filter="dissolve">
                                      <p:cBhvr>
                                        <p:cTn id="12" dur="500"/>
                                        <p:tgtEl>
                                          <p:spTgt spid="577597"/>
                                        </p:tgtEl>
                                      </p:cBhvr>
                                    </p:animEffect>
                                  </p:childTnLst>
                                </p:cTn>
                              </p:par>
                              <p:par>
                                <p:cTn id="13" presetID="9" presetClass="entr" presetSubtype="0" fill="hold" nodeType="withEffect">
                                  <p:stCondLst>
                                    <p:cond delay="0"/>
                                  </p:stCondLst>
                                  <p:childTnLst>
                                    <p:set>
                                      <p:cBhvr>
                                        <p:cTn id="14" dur="1" fill="hold">
                                          <p:stCondLst>
                                            <p:cond delay="0"/>
                                          </p:stCondLst>
                                        </p:cTn>
                                        <p:tgtEl>
                                          <p:spTgt spid="577604"/>
                                        </p:tgtEl>
                                        <p:attrNameLst>
                                          <p:attrName>style.visibility</p:attrName>
                                        </p:attrNameLst>
                                      </p:cBhvr>
                                      <p:to>
                                        <p:strVal val="visible"/>
                                      </p:to>
                                    </p:set>
                                    <p:animEffect transition="in" filter="dissolve">
                                      <p:cBhvr>
                                        <p:cTn id="15" dur="500"/>
                                        <p:tgtEl>
                                          <p:spTgt spid="5776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77599"/>
                                        </p:tgtEl>
                                        <p:attrNameLst>
                                          <p:attrName>style.visibility</p:attrName>
                                        </p:attrNameLst>
                                      </p:cBhvr>
                                      <p:to>
                                        <p:strVal val="visible"/>
                                      </p:to>
                                    </p:set>
                                    <p:animEffect transition="in" filter="dissolve">
                                      <p:cBhvr>
                                        <p:cTn id="20" dur="500"/>
                                        <p:tgtEl>
                                          <p:spTgt spid="577599"/>
                                        </p:tgtEl>
                                      </p:cBhvr>
                                    </p:animEffect>
                                  </p:childTnLst>
                                </p:cTn>
                              </p:par>
                              <p:par>
                                <p:cTn id="21" presetID="9" presetClass="entr" presetSubtype="0" fill="hold" nodeType="withEffect">
                                  <p:stCondLst>
                                    <p:cond delay="0"/>
                                  </p:stCondLst>
                                  <p:childTnLst>
                                    <p:set>
                                      <p:cBhvr>
                                        <p:cTn id="22" dur="1" fill="hold">
                                          <p:stCondLst>
                                            <p:cond delay="0"/>
                                          </p:stCondLst>
                                        </p:cTn>
                                        <p:tgtEl>
                                          <p:spTgt spid="577605"/>
                                        </p:tgtEl>
                                        <p:attrNameLst>
                                          <p:attrName>style.visibility</p:attrName>
                                        </p:attrNameLst>
                                      </p:cBhvr>
                                      <p:to>
                                        <p:strVal val="visible"/>
                                      </p:to>
                                    </p:set>
                                    <p:animEffect transition="in" filter="dissolve">
                                      <p:cBhvr>
                                        <p:cTn id="23" dur="500"/>
                                        <p:tgtEl>
                                          <p:spTgt spid="577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97" grpId="0"/>
      <p:bldP spid="57759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reeform 140">
            <a:extLst>
              <a:ext uri="{FF2B5EF4-FFF2-40B4-BE49-F238E27FC236}">
                <a16:creationId xmlns:a16="http://schemas.microsoft.com/office/drawing/2014/main" id="{77F7D88E-BA68-4B57-A4C0-3764A2C57747}"/>
              </a:ext>
            </a:extLst>
          </p:cNvPr>
          <p:cNvSpPr>
            <a:spLocks/>
          </p:cNvSpPr>
          <p:nvPr/>
        </p:nvSpPr>
        <p:spPr bwMode="auto">
          <a:xfrm rot="16200000">
            <a:off x="7727157" y="3196432"/>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78850" name="Freeform 140">
            <a:extLst>
              <a:ext uri="{FF2B5EF4-FFF2-40B4-BE49-F238E27FC236}">
                <a16:creationId xmlns:a16="http://schemas.microsoft.com/office/drawing/2014/main" id="{C91FDFF8-FA24-4057-9DD4-C0AA03715279}"/>
              </a:ext>
            </a:extLst>
          </p:cNvPr>
          <p:cNvSpPr>
            <a:spLocks/>
          </p:cNvSpPr>
          <p:nvPr/>
        </p:nvSpPr>
        <p:spPr bwMode="auto">
          <a:xfrm rot="10800000">
            <a:off x="8724900" y="1870075"/>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78851" name="Freeform 140">
            <a:extLst>
              <a:ext uri="{FF2B5EF4-FFF2-40B4-BE49-F238E27FC236}">
                <a16:creationId xmlns:a16="http://schemas.microsoft.com/office/drawing/2014/main" id="{6C8F7A69-A944-437B-891A-EE6CE43A0A4D}"/>
              </a:ext>
            </a:extLst>
          </p:cNvPr>
          <p:cNvSpPr>
            <a:spLocks/>
          </p:cNvSpPr>
          <p:nvPr/>
        </p:nvSpPr>
        <p:spPr bwMode="auto">
          <a:xfrm>
            <a:off x="6689726" y="1452564"/>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78852" name="Footer Placeholder 5">
            <a:extLst>
              <a:ext uri="{FF2B5EF4-FFF2-40B4-BE49-F238E27FC236}">
                <a16:creationId xmlns:a16="http://schemas.microsoft.com/office/drawing/2014/main" id="{E92BBA21-C574-4515-BC75-1AEFB319E0E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78853" name="Slide Number Placeholder 6">
            <a:extLst>
              <a:ext uri="{FF2B5EF4-FFF2-40B4-BE49-F238E27FC236}">
                <a16:creationId xmlns:a16="http://schemas.microsoft.com/office/drawing/2014/main" id="{ED166F2A-D6FE-4B91-8584-6780CD2BCF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1C8A3F5E-40B0-43F2-9AD5-2FB4AF1DA73C}" type="slidenum">
              <a:rPr lang="en-US" altLang="en-US" sz="1200">
                <a:latin typeface="Tahoma" panose="020B0604030504040204" pitchFamily="34" charset="0"/>
              </a:rPr>
              <a:pPr/>
              <a:t>47</a:t>
            </a:fld>
            <a:endParaRPr lang="en-US" altLang="en-US" sz="1200">
              <a:latin typeface="Tahoma" panose="020B0604030504040204" pitchFamily="34" charset="0"/>
            </a:endParaRPr>
          </a:p>
        </p:txBody>
      </p:sp>
      <p:sp>
        <p:nvSpPr>
          <p:cNvPr id="78854" name="Rectangle 2">
            <a:extLst>
              <a:ext uri="{FF2B5EF4-FFF2-40B4-BE49-F238E27FC236}">
                <a16:creationId xmlns:a16="http://schemas.microsoft.com/office/drawing/2014/main" id="{0255F38B-7992-4DC1-AB50-504F76E9357D}"/>
              </a:ext>
            </a:extLst>
          </p:cNvPr>
          <p:cNvSpPr>
            <a:spLocks noGrp="1" noChangeArrowheads="1"/>
          </p:cNvSpPr>
          <p:nvPr>
            <p:ph type="title"/>
          </p:nvPr>
        </p:nvSpPr>
        <p:spPr>
          <a:xfrm>
            <a:off x="2057400" y="230188"/>
            <a:ext cx="7772400" cy="952500"/>
          </a:xfrm>
        </p:spPr>
        <p:txBody>
          <a:bodyPr/>
          <a:lstStyle/>
          <a:p>
            <a:r>
              <a:rPr lang="en-US" altLang="en-US" sz="4000"/>
              <a:t>IP addressing: introduction</a:t>
            </a:r>
            <a:endParaRPr lang="en-US" altLang="en-US"/>
          </a:p>
        </p:txBody>
      </p:sp>
      <p:sp>
        <p:nvSpPr>
          <p:cNvPr id="78855" name="Rectangle 3">
            <a:extLst>
              <a:ext uri="{FF2B5EF4-FFF2-40B4-BE49-F238E27FC236}">
                <a16:creationId xmlns:a16="http://schemas.microsoft.com/office/drawing/2014/main" id="{F8BB2CE4-98CE-4949-8CDF-7866269578AA}"/>
              </a:ext>
            </a:extLst>
          </p:cNvPr>
          <p:cNvSpPr>
            <a:spLocks noGrp="1" noChangeArrowheads="1"/>
          </p:cNvSpPr>
          <p:nvPr>
            <p:ph type="body" sz="half" idx="1"/>
          </p:nvPr>
        </p:nvSpPr>
        <p:spPr>
          <a:xfrm>
            <a:off x="2000250" y="1444625"/>
            <a:ext cx="3695700" cy="4648200"/>
          </a:xfrm>
        </p:spPr>
        <p:txBody>
          <a:bodyPr/>
          <a:lstStyle/>
          <a:p>
            <a:r>
              <a:rPr lang="en-US" altLang="en-US" i="1" dirty="0">
                <a:solidFill>
                  <a:srgbClr val="CC0000"/>
                </a:solidFill>
              </a:rPr>
              <a:t>IP address:</a:t>
            </a:r>
            <a:r>
              <a:rPr lang="en-US" altLang="en-US" sz="2400" dirty="0"/>
              <a:t> 32-bit identifier for host, router </a:t>
            </a:r>
            <a:r>
              <a:rPr lang="en-US" altLang="en-US" sz="2400" i="1" dirty="0"/>
              <a:t>interface</a:t>
            </a:r>
            <a:r>
              <a:rPr lang="en-US" altLang="en-US" sz="2400" dirty="0"/>
              <a:t> </a:t>
            </a:r>
          </a:p>
          <a:p>
            <a:r>
              <a:rPr lang="en-US" altLang="en-US" i="1" dirty="0">
                <a:solidFill>
                  <a:srgbClr val="CC0000"/>
                </a:solidFill>
              </a:rPr>
              <a:t>interface:</a:t>
            </a:r>
            <a:r>
              <a:rPr lang="en-US" altLang="en-US" sz="2400" dirty="0"/>
              <a:t> connection between host/router and physical link</a:t>
            </a:r>
          </a:p>
          <a:p>
            <a:pPr lvl="1"/>
            <a:r>
              <a:rPr lang="en-US" altLang="en-US" sz="2000" dirty="0"/>
              <a:t>router</a:t>
            </a:r>
            <a:r>
              <a:rPr lang="ja-JP" altLang="en-US" sz="2000" dirty="0"/>
              <a:t>’</a:t>
            </a:r>
            <a:r>
              <a:rPr lang="en-US" altLang="ja-JP" sz="2000" dirty="0"/>
              <a:t>s typically have multiple interfaces</a:t>
            </a:r>
          </a:p>
          <a:p>
            <a:pPr lvl="1"/>
            <a:r>
              <a:rPr lang="en-US" altLang="en-US" sz="2000" dirty="0"/>
              <a:t>host typically has one or two interfaces (e.g., wired Ethernet, wireless 802.11)</a:t>
            </a:r>
          </a:p>
          <a:p>
            <a:r>
              <a:rPr lang="en-US" altLang="en-US" sz="2400" i="1" dirty="0">
                <a:solidFill>
                  <a:srgbClr val="CC0000"/>
                </a:solidFill>
              </a:rPr>
              <a:t>IP addresses associated with each interface</a:t>
            </a:r>
          </a:p>
        </p:txBody>
      </p:sp>
      <p:sp>
        <p:nvSpPr>
          <p:cNvPr id="78856" name="Text Box 26">
            <a:extLst>
              <a:ext uri="{FF2B5EF4-FFF2-40B4-BE49-F238E27FC236}">
                <a16:creationId xmlns:a16="http://schemas.microsoft.com/office/drawing/2014/main" id="{B82B11A4-A14B-4D4C-8984-C4C565ECE21D}"/>
              </a:ext>
            </a:extLst>
          </p:cNvPr>
          <p:cNvSpPr txBox="1">
            <a:spLocks noChangeArrowheads="1"/>
          </p:cNvSpPr>
          <p:nvPr/>
        </p:nvSpPr>
        <p:spPr bwMode="auto">
          <a:xfrm>
            <a:off x="6072188" y="1282701"/>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223.1.1.1</a:t>
            </a:r>
            <a:endParaRPr lang="en-US" altLang="en-US" sz="1200">
              <a:latin typeface="Comic Sans MS" panose="030F0702030302020204" pitchFamily="66" charset="0"/>
            </a:endParaRPr>
          </a:p>
        </p:txBody>
      </p:sp>
      <p:grpSp>
        <p:nvGrpSpPr>
          <p:cNvPr id="78857" name="Group 27">
            <a:extLst>
              <a:ext uri="{FF2B5EF4-FFF2-40B4-BE49-F238E27FC236}">
                <a16:creationId xmlns:a16="http://schemas.microsoft.com/office/drawing/2014/main" id="{218711AC-54FB-4422-B35E-C62831FF4694}"/>
              </a:ext>
            </a:extLst>
          </p:cNvPr>
          <p:cNvGrpSpPr>
            <a:grpSpLocks/>
          </p:cNvGrpSpPr>
          <p:nvPr/>
        </p:nvGrpSpPr>
        <p:grpSpPr bwMode="auto">
          <a:xfrm>
            <a:off x="5338763" y="2243139"/>
            <a:ext cx="920750" cy="276225"/>
            <a:chOff x="3251" y="608"/>
            <a:chExt cx="580" cy="174"/>
          </a:xfrm>
        </p:grpSpPr>
        <p:sp>
          <p:nvSpPr>
            <p:cNvPr id="78918" name="Rectangle 28">
              <a:extLst>
                <a:ext uri="{FF2B5EF4-FFF2-40B4-BE49-F238E27FC236}">
                  <a16:creationId xmlns:a16="http://schemas.microsoft.com/office/drawing/2014/main" id="{C1705D61-81CF-4E7A-B65F-AD13DDE95D35}"/>
                </a:ext>
              </a:extLst>
            </p:cNvPr>
            <p:cNvSpPr>
              <a:spLocks noChangeArrowheads="1"/>
            </p:cNvSpPr>
            <p:nvPr/>
          </p:nvSpPr>
          <p:spPr bwMode="auto">
            <a:xfrm>
              <a:off x="3306" y="657"/>
              <a:ext cx="525"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p:txBody>
        </p:sp>
        <p:sp>
          <p:nvSpPr>
            <p:cNvPr id="78919" name="Text Box 29">
              <a:extLst>
                <a:ext uri="{FF2B5EF4-FFF2-40B4-BE49-F238E27FC236}">
                  <a16:creationId xmlns:a16="http://schemas.microsoft.com/office/drawing/2014/main" id="{2882A5B3-78F1-4156-9D17-7A96350544D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223.1.1.2</a:t>
              </a:r>
              <a:endParaRPr lang="en-US" altLang="en-US" sz="1200">
                <a:latin typeface="Comic Sans MS" panose="030F0702030302020204" pitchFamily="66" charset="0"/>
              </a:endParaRPr>
            </a:p>
          </p:txBody>
        </p:sp>
      </p:grpSp>
      <p:sp>
        <p:nvSpPr>
          <p:cNvPr id="78858" name="Text Box 30">
            <a:extLst>
              <a:ext uri="{FF2B5EF4-FFF2-40B4-BE49-F238E27FC236}">
                <a16:creationId xmlns:a16="http://schemas.microsoft.com/office/drawing/2014/main" id="{227CA81F-9166-442E-89B8-D970E9C72ACB}"/>
              </a:ext>
            </a:extLst>
          </p:cNvPr>
          <p:cNvSpPr txBox="1">
            <a:spLocks noChangeArrowheads="1"/>
          </p:cNvSpPr>
          <p:nvPr/>
        </p:nvSpPr>
        <p:spPr bwMode="auto">
          <a:xfrm>
            <a:off x="6176964" y="323850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223.1.1.3</a:t>
            </a:r>
            <a:endParaRPr lang="en-US" altLang="en-US" sz="1200">
              <a:latin typeface="Comic Sans MS" panose="030F0702030302020204" pitchFamily="66" charset="0"/>
            </a:endParaRPr>
          </a:p>
        </p:txBody>
      </p:sp>
      <p:sp>
        <p:nvSpPr>
          <p:cNvPr id="78859" name="Text Box 31">
            <a:extLst>
              <a:ext uri="{FF2B5EF4-FFF2-40B4-BE49-F238E27FC236}">
                <a16:creationId xmlns:a16="http://schemas.microsoft.com/office/drawing/2014/main" id="{D51600FE-C8BE-416D-87B3-0ABA0490BD3F}"/>
              </a:ext>
            </a:extLst>
          </p:cNvPr>
          <p:cNvSpPr txBox="1">
            <a:spLocks noChangeArrowheads="1"/>
          </p:cNvSpPr>
          <p:nvPr/>
        </p:nvSpPr>
        <p:spPr bwMode="auto">
          <a:xfrm>
            <a:off x="7277100" y="2368551"/>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223.1.1.4</a:t>
            </a:r>
            <a:endParaRPr lang="en-US" altLang="en-US" sz="1200">
              <a:latin typeface="Comic Sans MS" panose="030F0702030302020204" pitchFamily="66" charset="0"/>
            </a:endParaRPr>
          </a:p>
        </p:txBody>
      </p:sp>
      <p:sp>
        <p:nvSpPr>
          <p:cNvPr id="78860" name="Line 32">
            <a:extLst>
              <a:ext uri="{FF2B5EF4-FFF2-40B4-BE49-F238E27FC236}">
                <a16:creationId xmlns:a16="http://schemas.microsoft.com/office/drawing/2014/main" id="{74090CE0-82C4-4CA2-97F5-272A0705C5D6}"/>
              </a:ext>
            </a:extLst>
          </p:cNvPr>
          <p:cNvSpPr>
            <a:spLocks noChangeShapeType="1"/>
          </p:cNvSpPr>
          <p:nvPr/>
        </p:nvSpPr>
        <p:spPr bwMode="auto">
          <a:xfrm>
            <a:off x="8378826" y="2668588"/>
            <a:ext cx="58102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8861" name="Text Box 33">
            <a:extLst>
              <a:ext uri="{FF2B5EF4-FFF2-40B4-BE49-F238E27FC236}">
                <a16:creationId xmlns:a16="http://schemas.microsoft.com/office/drawing/2014/main" id="{282710FB-EB9B-4091-972B-F488AEF52F45}"/>
              </a:ext>
            </a:extLst>
          </p:cNvPr>
          <p:cNvSpPr txBox="1">
            <a:spLocks noChangeArrowheads="1"/>
          </p:cNvSpPr>
          <p:nvPr/>
        </p:nvSpPr>
        <p:spPr bwMode="auto">
          <a:xfrm>
            <a:off x="8253414" y="2378076"/>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223.1.2.9</a:t>
            </a:r>
            <a:endParaRPr lang="en-US" altLang="en-US" sz="1200">
              <a:latin typeface="Comic Sans MS" panose="030F0702030302020204" pitchFamily="66" charset="0"/>
            </a:endParaRPr>
          </a:p>
        </p:txBody>
      </p:sp>
      <p:sp>
        <p:nvSpPr>
          <p:cNvPr id="78862" name="Line 36">
            <a:extLst>
              <a:ext uri="{FF2B5EF4-FFF2-40B4-BE49-F238E27FC236}">
                <a16:creationId xmlns:a16="http://schemas.microsoft.com/office/drawing/2014/main" id="{9C739B09-ECC0-4195-B236-0DEBED731932}"/>
              </a:ext>
            </a:extLst>
          </p:cNvPr>
          <p:cNvSpPr>
            <a:spLocks noChangeShapeType="1"/>
          </p:cNvSpPr>
          <p:nvPr/>
        </p:nvSpPr>
        <p:spPr bwMode="auto">
          <a:xfrm>
            <a:off x="9402763" y="1978025"/>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8863" name="Line 38">
            <a:extLst>
              <a:ext uri="{FF2B5EF4-FFF2-40B4-BE49-F238E27FC236}">
                <a16:creationId xmlns:a16="http://schemas.microsoft.com/office/drawing/2014/main" id="{79E5FBD7-AD14-48E2-AB5B-AB4DF44A7D66}"/>
              </a:ext>
            </a:extLst>
          </p:cNvPr>
          <p:cNvSpPr>
            <a:spLocks noChangeShapeType="1"/>
          </p:cNvSpPr>
          <p:nvPr/>
        </p:nvSpPr>
        <p:spPr bwMode="auto">
          <a:xfrm>
            <a:off x="9402763" y="3249613"/>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8864" name="Text Box 41">
            <a:extLst>
              <a:ext uri="{FF2B5EF4-FFF2-40B4-BE49-F238E27FC236}">
                <a16:creationId xmlns:a16="http://schemas.microsoft.com/office/drawing/2014/main" id="{D44EDDDC-99F2-427E-8075-4067CE437781}"/>
              </a:ext>
            </a:extLst>
          </p:cNvPr>
          <p:cNvSpPr txBox="1">
            <a:spLocks noChangeArrowheads="1"/>
          </p:cNvSpPr>
          <p:nvPr/>
        </p:nvSpPr>
        <p:spPr bwMode="auto">
          <a:xfrm>
            <a:off x="8982075" y="3349626"/>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223.1.2.2</a:t>
            </a:r>
            <a:endParaRPr lang="en-US" altLang="en-US" sz="1200">
              <a:latin typeface="Comic Sans MS" panose="030F0702030302020204" pitchFamily="66" charset="0"/>
            </a:endParaRPr>
          </a:p>
        </p:txBody>
      </p:sp>
      <p:sp>
        <p:nvSpPr>
          <p:cNvPr id="78865" name="Text Box 44">
            <a:extLst>
              <a:ext uri="{FF2B5EF4-FFF2-40B4-BE49-F238E27FC236}">
                <a16:creationId xmlns:a16="http://schemas.microsoft.com/office/drawing/2014/main" id="{31DB6BDA-2D29-448A-939C-BD4EBDFB8F39}"/>
              </a:ext>
            </a:extLst>
          </p:cNvPr>
          <p:cNvSpPr txBox="1">
            <a:spLocks noChangeArrowheads="1"/>
          </p:cNvSpPr>
          <p:nvPr/>
        </p:nvSpPr>
        <p:spPr bwMode="auto">
          <a:xfrm>
            <a:off x="8774114" y="174307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223.1.2.1</a:t>
            </a:r>
            <a:endParaRPr lang="en-US" altLang="en-US" sz="1200">
              <a:latin typeface="Comic Sans MS" panose="030F0702030302020204" pitchFamily="66" charset="0"/>
            </a:endParaRPr>
          </a:p>
        </p:txBody>
      </p:sp>
      <p:sp>
        <p:nvSpPr>
          <p:cNvPr id="78866" name="Line 45">
            <a:extLst>
              <a:ext uri="{FF2B5EF4-FFF2-40B4-BE49-F238E27FC236}">
                <a16:creationId xmlns:a16="http://schemas.microsoft.com/office/drawing/2014/main" id="{CA425058-EF84-47DC-A444-93AF7189D728}"/>
              </a:ext>
            </a:extLst>
          </p:cNvPr>
          <p:cNvSpPr>
            <a:spLocks noChangeShapeType="1"/>
          </p:cNvSpPr>
          <p:nvPr/>
        </p:nvSpPr>
        <p:spPr bwMode="auto">
          <a:xfrm>
            <a:off x="8140700" y="3006725"/>
            <a:ext cx="0" cy="7572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8867" name="Line 47">
            <a:extLst>
              <a:ext uri="{FF2B5EF4-FFF2-40B4-BE49-F238E27FC236}">
                <a16:creationId xmlns:a16="http://schemas.microsoft.com/office/drawing/2014/main" id="{7A01268D-4D3A-4CAB-975F-26B88938761E}"/>
              </a:ext>
            </a:extLst>
          </p:cNvPr>
          <p:cNvSpPr>
            <a:spLocks noChangeShapeType="1"/>
          </p:cNvSpPr>
          <p:nvPr/>
        </p:nvSpPr>
        <p:spPr bwMode="auto">
          <a:xfrm flipH="1" flipV="1">
            <a:off x="7527926" y="4279900"/>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8868" name="Line 48">
            <a:extLst>
              <a:ext uri="{FF2B5EF4-FFF2-40B4-BE49-F238E27FC236}">
                <a16:creationId xmlns:a16="http://schemas.microsoft.com/office/drawing/2014/main" id="{F949A555-2374-4349-B5D0-0623B6AA30A2}"/>
              </a:ext>
            </a:extLst>
          </p:cNvPr>
          <p:cNvSpPr>
            <a:spLocks noChangeShapeType="1"/>
          </p:cNvSpPr>
          <p:nvPr/>
        </p:nvSpPr>
        <p:spPr bwMode="auto">
          <a:xfrm flipH="1" flipV="1">
            <a:off x="8704264" y="428466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8869" name="Text Box 53">
            <a:extLst>
              <a:ext uri="{FF2B5EF4-FFF2-40B4-BE49-F238E27FC236}">
                <a16:creationId xmlns:a16="http://schemas.microsoft.com/office/drawing/2014/main" id="{2FB7A5A0-2262-45A0-B1A4-C46BC115709B}"/>
              </a:ext>
            </a:extLst>
          </p:cNvPr>
          <p:cNvSpPr txBox="1">
            <a:spLocks noChangeArrowheads="1"/>
          </p:cNvSpPr>
          <p:nvPr/>
        </p:nvSpPr>
        <p:spPr bwMode="auto">
          <a:xfrm>
            <a:off x="8736014" y="4344989"/>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223.1.3.2</a:t>
            </a:r>
            <a:endParaRPr lang="en-US" altLang="en-US" sz="1200">
              <a:latin typeface="Comic Sans MS" panose="030F0702030302020204" pitchFamily="66" charset="0"/>
            </a:endParaRPr>
          </a:p>
        </p:txBody>
      </p:sp>
      <p:sp>
        <p:nvSpPr>
          <p:cNvPr id="78870" name="Text Box 56">
            <a:extLst>
              <a:ext uri="{FF2B5EF4-FFF2-40B4-BE49-F238E27FC236}">
                <a16:creationId xmlns:a16="http://schemas.microsoft.com/office/drawing/2014/main" id="{7EDF42EF-A65C-4D48-BDD3-0DC1F3FE2C75}"/>
              </a:ext>
            </a:extLst>
          </p:cNvPr>
          <p:cNvSpPr txBox="1">
            <a:spLocks noChangeArrowheads="1"/>
          </p:cNvSpPr>
          <p:nvPr/>
        </p:nvSpPr>
        <p:spPr bwMode="auto">
          <a:xfrm>
            <a:off x="7493000" y="4349751"/>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223.1.3.1</a:t>
            </a:r>
            <a:endParaRPr lang="en-US" altLang="en-US" sz="1200">
              <a:latin typeface="Comic Sans MS" panose="030F0702030302020204" pitchFamily="66" charset="0"/>
            </a:endParaRPr>
          </a:p>
        </p:txBody>
      </p:sp>
      <p:grpSp>
        <p:nvGrpSpPr>
          <p:cNvPr id="78871" name="Group 57">
            <a:extLst>
              <a:ext uri="{FF2B5EF4-FFF2-40B4-BE49-F238E27FC236}">
                <a16:creationId xmlns:a16="http://schemas.microsoft.com/office/drawing/2014/main" id="{4872DBEB-FD0B-4429-8252-10A95D65034A}"/>
              </a:ext>
            </a:extLst>
          </p:cNvPr>
          <p:cNvGrpSpPr>
            <a:grpSpLocks/>
          </p:cNvGrpSpPr>
          <p:nvPr/>
        </p:nvGrpSpPr>
        <p:grpSpPr bwMode="auto">
          <a:xfrm>
            <a:off x="7637464" y="3101976"/>
            <a:ext cx="935037" cy="276225"/>
            <a:chOff x="4532" y="1229"/>
            <a:chExt cx="589" cy="174"/>
          </a:xfrm>
        </p:grpSpPr>
        <p:sp>
          <p:nvSpPr>
            <p:cNvPr id="78916" name="Rectangle 58">
              <a:extLst>
                <a:ext uri="{FF2B5EF4-FFF2-40B4-BE49-F238E27FC236}">
                  <a16:creationId xmlns:a16="http://schemas.microsoft.com/office/drawing/2014/main" id="{57CDD201-DCC3-4A3A-BA32-3D4C0FCB9908}"/>
                </a:ext>
              </a:extLst>
            </p:cNvPr>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p:txBody>
        </p:sp>
        <p:sp>
          <p:nvSpPr>
            <p:cNvPr id="78917" name="Text Box 59">
              <a:extLst>
                <a:ext uri="{FF2B5EF4-FFF2-40B4-BE49-F238E27FC236}">
                  <a16:creationId xmlns:a16="http://schemas.microsoft.com/office/drawing/2014/main" id="{61478A62-392D-4239-BCB3-C03356954E96}"/>
                </a:ext>
              </a:extLst>
            </p:cNvPr>
            <p:cNvSpPr txBox="1">
              <a:spLocks noChangeArrowheads="1"/>
            </p:cNvSpPr>
            <p:nvPr/>
          </p:nvSpPr>
          <p:spPr bwMode="auto">
            <a:xfrm>
              <a:off x="4532" y="1229"/>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223.1.3.27</a:t>
              </a:r>
              <a:endParaRPr lang="en-US" altLang="en-US" sz="1200">
                <a:latin typeface="Comic Sans MS" panose="030F0702030302020204" pitchFamily="66" charset="0"/>
              </a:endParaRPr>
            </a:p>
          </p:txBody>
        </p:sp>
      </p:grpSp>
      <p:sp>
        <p:nvSpPr>
          <p:cNvPr id="78872" name="Text Box 60">
            <a:extLst>
              <a:ext uri="{FF2B5EF4-FFF2-40B4-BE49-F238E27FC236}">
                <a16:creationId xmlns:a16="http://schemas.microsoft.com/office/drawing/2014/main" id="{98AAF1A6-3772-42CD-8C22-2F3C115AA7F1}"/>
              </a:ext>
            </a:extLst>
          </p:cNvPr>
          <p:cNvSpPr txBox="1">
            <a:spLocks noChangeArrowheads="1"/>
          </p:cNvSpPr>
          <p:nvPr/>
        </p:nvSpPr>
        <p:spPr bwMode="auto">
          <a:xfrm>
            <a:off x="5508625" y="5341938"/>
            <a:ext cx="5043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223.1.1.1 = 11011111 00000001 00000001 00000001</a:t>
            </a:r>
            <a:endParaRPr lang="en-US" altLang="en-US" sz="1800">
              <a:latin typeface="Comic Sans MS" panose="030F0702030302020204" pitchFamily="66" charset="0"/>
            </a:endParaRPr>
          </a:p>
        </p:txBody>
      </p:sp>
      <p:sp>
        <p:nvSpPr>
          <p:cNvPr id="78873" name="Freeform 61">
            <a:extLst>
              <a:ext uri="{FF2B5EF4-FFF2-40B4-BE49-F238E27FC236}">
                <a16:creationId xmlns:a16="http://schemas.microsoft.com/office/drawing/2014/main" id="{18A4B8AD-E1E6-457D-869F-40F87FDB7F69}"/>
              </a:ext>
            </a:extLst>
          </p:cNvPr>
          <p:cNvSpPr>
            <a:spLocks/>
          </p:cNvSpPr>
          <p:nvPr/>
        </p:nvSpPr>
        <p:spPr bwMode="auto">
          <a:xfrm>
            <a:off x="6686551" y="5597526"/>
            <a:ext cx="892175" cy="92075"/>
          </a:xfrm>
          <a:custGeom>
            <a:avLst/>
            <a:gdLst>
              <a:gd name="T0" fmla="*/ 0 w 562"/>
              <a:gd name="T1" fmla="*/ 0 h 58"/>
              <a:gd name="T2" fmla="*/ 0 w 562"/>
              <a:gd name="T3" fmla="*/ 2147483647 h 58"/>
              <a:gd name="T4" fmla="*/ 2147483647 w 562"/>
              <a:gd name="T5" fmla="*/ 2147483647 h 58"/>
              <a:gd name="T6" fmla="*/ 2147483647 w 562"/>
              <a:gd name="T7" fmla="*/ 2147483647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78874" name="Freeform 62">
            <a:extLst>
              <a:ext uri="{FF2B5EF4-FFF2-40B4-BE49-F238E27FC236}">
                <a16:creationId xmlns:a16="http://schemas.microsoft.com/office/drawing/2014/main" id="{7AADAAFD-7BC0-4788-92FB-B991D862B29E}"/>
              </a:ext>
            </a:extLst>
          </p:cNvPr>
          <p:cNvSpPr>
            <a:spLocks/>
          </p:cNvSpPr>
          <p:nvPr/>
        </p:nvSpPr>
        <p:spPr bwMode="auto">
          <a:xfrm>
            <a:off x="7648576" y="5616576"/>
            <a:ext cx="892175"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78875" name="Freeform 63">
            <a:extLst>
              <a:ext uri="{FF2B5EF4-FFF2-40B4-BE49-F238E27FC236}">
                <a16:creationId xmlns:a16="http://schemas.microsoft.com/office/drawing/2014/main" id="{56E9B6D5-5BD7-4E0B-99F4-2557DE4385E2}"/>
              </a:ext>
            </a:extLst>
          </p:cNvPr>
          <p:cNvSpPr>
            <a:spLocks/>
          </p:cNvSpPr>
          <p:nvPr/>
        </p:nvSpPr>
        <p:spPr bwMode="auto">
          <a:xfrm>
            <a:off x="8613775" y="5619751"/>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78876" name="Freeform 64">
            <a:extLst>
              <a:ext uri="{FF2B5EF4-FFF2-40B4-BE49-F238E27FC236}">
                <a16:creationId xmlns:a16="http://schemas.microsoft.com/office/drawing/2014/main" id="{62417B22-DF3A-4F70-BEA1-B42BA5450786}"/>
              </a:ext>
            </a:extLst>
          </p:cNvPr>
          <p:cNvSpPr>
            <a:spLocks/>
          </p:cNvSpPr>
          <p:nvPr/>
        </p:nvSpPr>
        <p:spPr bwMode="auto">
          <a:xfrm>
            <a:off x="9578975" y="5622926"/>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78877" name="Text Box 65">
            <a:extLst>
              <a:ext uri="{FF2B5EF4-FFF2-40B4-BE49-F238E27FC236}">
                <a16:creationId xmlns:a16="http://schemas.microsoft.com/office/drawing/2014/main" id="{88702919-8250-4FBB-AB95-39539B70E37F}"/>
              </a:ext>
            </a:extLst>
          </p:cNvPr>
          <p:cNvSpPr txBox="1">
            <a:spLocks noChangeArrowheads="1"/>
          </p:cNvSpPr>
          <p:nvPr/>
        </p:nvSpPr>
        <p:spPr bwMode="auto">
          <a:xfrm>
            <a:off x="6884989" y="5818188"/>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a:t>
            </a:r>
            <a:endParaRPr lang="en-US" altLang="en-US" sz="1800">
              <a:latin typeface="Comic Sans MS" panose="030F0702030302020204" pitchFamily="66" charset="0"/>
            </a:endParaRPr>
          </a:p>
        </p:txBody>
      </p:sp>
      <p:sp>
        <p:nvSpPr>
          <p:cNvPr id="78878" name="Text Box 66">
            <a:extLst>
              <a:ext uri="{FF2B5EF4-FFF2-40B4-BE49-F238E27FC236}">
                <a16:creationId xmlns:a16="http://schemas.microsoft.com/office/drawing/2014/main" id="{39882D62-069D-47F4-AAD3-6FD2E114D5A4}"/>
              </a:ext>
            </a:extLst>
          </p:cNvPr>
          <p:cNvSpPr txBox="1">
            <a:spLocks noChangeArrowheads="1"/>
          </p:cNvSpPr>
          <p:nvPr/>
        </p:nvSpPr>
        <p:spPr bwMode="auto">
          <a:xfrm>
            <a:off x="7927976" y="58277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a:t>
            </a:r>
            <a:endParaRPr lang="en-US" altLang="en-US" sz="1800">
              <a:latin typeface="Comic Sans MS" panose="030F0702030302020204" pitchFamily="66" charset="0"/>
            </a:endParaRPr>
          </a:p>
        </p:txBody>
      </p:sp>
      <p:sp>
        <p:nvSpPr>
          <p:cNvPr id="78879" name="Text Box 67">
            <a:extLst>
              <a:ext uri="{FF2B5EF4-FFF2-40B4-BE49-F238E27FC236}">
                <a16:creationId xmlns:a16="http://schemas.microsoft.com/office/drawing/2014/main" id="{1E9F0A62-E79A-40FC-8D4E-2975033F58BC}"/>
              </a:ext>
            </a:extLst>
          </p:cNvPr>
          <p:cNvSpPr txBox="1">
            <a:spLocks noChangeArrowheads="1"/>
          </p:cNvSpPr>
          <p:nvPr/>
        </p:nvSpPr>
        <p:spPr bwMode="auto">
          <a:xfrm>
            <a:off x="9885363" y="58277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a:t>
            </a:r>
            <a:endParaRPr lang="en-US" altLang="en-US" sz="1800">
              <a:latin typeface="Comic Sans MS" panose="030F0702030302020204" pitchFamily="66" charset="0"/>
            </a:endParaRPr>
          </a:p>
        </p:txBody>
      </p:sp>
      <p:sp>
        <p:nvSpPr>
          <p:cNvPr id="78880" name="Text Box 68">
            <a:extLst>
              <a:ext uri="{FF2B5EF4-FFF2-40B4-BE49-F238E27FC236}">
                <a16:creationId xmlns:a16="http://schemas.microsoft.com/office/drawing/2014/main" id="{1E8C3174-60BF-4B87-AA66-37F395147E84}"/>
              </a:ext>
            </a:extLst>
          </p:cNvPr>
          <p:cNvSpPr txBox="1">
            <a:spLocks noChangeArrowheads="1"/>
          </p:cNvSpPr>
          <p:nvPr/>
        </p:nvSpPr>
        <p:spPr bwMode="auto">
          <a:xfrm>
            <a:off x="8866188" y="5827713"/>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a:t>
            </a:r>
            <a:endParaRPr lang="en-US" altLang="en-US" sz="1800">
              <a:latin typeface="Comic Sans MS" panose="030F0702030302020204" pitchFamily="66" charset="0"/>
            </a:endParaRPr>
          </a:p>
        </p:txBody>
      </p:sp>
      <p:grpSp>
        <p:nvGrpSpPr>
          <p:cNvPr id="78881" name="Group 73">
            <a:extLst>
              <a:ext uri="{FF2B5EF4-FFF2-40B4-BE49-F238E27FC236}">
                <a16:creationId xmlns:a16="http://schemas.microsoft.com/office/drawing/2014/main" id="{389984AD-150E-4775-9D30-A8D99189BA1B}"/>
              </a:ext>
            </a:extLst>
          </p:cNvPr>
          <p:cNvGrpSpPr>
            <a:grpSpLocks/>
          </p:cNvGrpSpPr>
          <p:nvPr/>
        </p:nvGrpSpPr>
        <p:grpSpPr bwMode="auto">
          <a:xfrm>
            <a:off x="5897563" y="1528763"/>
            <a:ext cx="641350" cy="558800"/>
            <a:chOff x="-44" y="1473"/>
            <a:chExt cx="981" cy="1105"/>
          </a:xfrm>
        </p:grpSpPr>
        <p:pic>
          <p:nvPicPr>
            <p:cNvPr id="78914" name="Picture 74" descr="desktop_computer_stylized_medium">
              <a:extLst>
                <a:ext uri="{FF2B5EF4-FFF2-40B4-BE49-F238E27FC236}">
                  <a16:creationId xmlns:a16="http://schemas.microsoft.com/office/drawing/2014/main" id="{5739220C-9E7E-4061-AB92-7026350CA8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15" name="Freeform 75">
              <a:extLst>
                <a:ext uri="{FF2B5EF4-FFF2-40B4-BE49-F238E27FC236}">
                  <a16:creationId xmlns:a16="http://schemas.microsoft.com/office/drawing/2014/main" id="{CDCD20BB-599B-4E05-BA24-CFE1FBCE66C4}"/>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78882" name="Group 80">
            <a:extLst>
              <a:ext uri="{FF2B5EF4-FFF2-40B4-BE49-F238E27FC236}">
                <a16:creationId xmlns:a16="http://schemas.microsoft.com/office/drawing/2014/main" id="{7E2E447B-D9B4-40AE-B3E7-974221D19288}"/>
              </a:ext>
            </a:extLst>
          </p:cNvPr>
          <p:cNvGrpSpPr>
            <a:grpSpLocks/>
          </p:cNvGrpSpPr>
          <p:nvPr/>
        </p:nvGrpSpPr>
        <p:grpSpPr bwMode="auto">
          <a:xfrm>
            <a:off x="5892800" y="2127250"/>
            <a:ext cx="641350" cy="558800"/>
            <a:chOff x="-44" y="1473"/>
            <a:chExt cx="981" cy="1105"/>
          </a:xfrm>
        </p:grpSpPr>
        <p:pic>
          <p:nvPicPr>
            <p:cNvPr id="78912" name="Picture 81" descr="desktop_computer_stylized_medium">
              <a:extLst>
                <a:ext uri="{FF2B5EF4-FFF2-40B4-BE49-F238E27FC236}">
                  <a16:creationId xmlns:a16="http://schemas.microsoft.com/office/drawing/2014/main" id="{299806E0-8F85-4929-BCB8-EA2AC253C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13" name="Freeform 82">
              <a:extLst>
                <a:ext uri="{FF2B5EF4-FFF2-40B4-BE49-F238E27FC236}">
                  <a16:creationId xmlns:a16="http://schemas.microsoft.com/office/drawing/2014/main" id="{4516AF23-373E-4E84-9B17-A9C5822D9626}"/>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78883" name="Group 83">
            <a:extLst>
              <a:ext uri="{FF2B5EF4-FFF2-40B4-BE49-F238E27FC236}">
                <a16:creationId xmlns:a16="http://schemas.microsoft.com/office/drawing/2014/main" id="{E0BDCEBF-84BB-4C43-A230-FCEBCBEEE04D}"/>
              </a:ext>
            </a:extLst>
          </p:cNvPr>
          <p:cNvGrpSpPr>
            <a:grpSpLocks/>
          </p:cNvGrpSpPr>
          <p:nvPr/>
        </p:nvGrpSpPr>
        <p:grpSpPr bwMode="auto">
          <a:xfrm>
            <a:off x="5921375" y="2736850"/>
            <a:ext cx="641350" cy="558800"/>
            <a:chOff x="-44" y="1473"/>
            <a:chExt cx="981" cy="1105"/>
          </a:xfrm>
        </p:grpSpPr>
        <p:pic>
          <p:nvPicPr>
            <p:cNvPr id="78910" name="Picture 84" descr="desktop_computer_stylized_medium">
              <a:extLst>
                <a:ext uri="{FF2B5EF4-FFF2-40B4-BE49-F238E27FC236}">
                  <a16:creationId xmlns:a16="http://schemas.microsoft.com/office/drawing/2014/main" id="{835AC121-1150-42B9-B785-0675DF2436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11" name="Freeform 85">
              <a:extLst>
                <a:ext uri="{FF2B5EF4-FFF2-40B4-BE49-F238E27FC236}">
                  <a16:creationId xmlns:a16="http://schemas.microsoft.com/office/drawing/2014/main" id="{BB093EB0-83EF-4F20-8043-9649A11CB37B}"/>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78884" name="Group 87">
            <a:extLst>
              <a:ext uri="{FF2B5EF4-FFF2-40B4-BE49-F238E27FC236}">
                <a16:creationId xmlns:a16="http://schemas.microsoft.com/office/drawing/2014/main" id="{59CE3A7B-FBE6-4EF0-B5AC-DD5D9CE10574}"/>
              </a:ext>
            </a:extLst>
          </p:cNvPr>
          <p:cNvGrpSpPr>
            <a:grpSpLocks/>
          </p:cNvGrpSpPr>
          <p:nvPr/>
        </p:nvGrpSpPr>
        <p:grpSpPr bwMode="auto">
          <a:xfrm flipH="1">
            <a:off x="9580563" y="1685925"/>
            <a:ext cx="641350" cy="558800"/>
            <a:chOff x="-44" y="1473"/>
            <a:chExt cx="981" cy="1105"/>
          </a:xfrm>
        </p:grpSpPr>
        <p:pic>
          <p:nvPicPr>
            <p:cNvPr id="78908" name="Picture 88" descr="desktop_computer_stylized_medium">
              <a:extLst>
                <a:ext uri="{FF2B5EF4-FFF2-40B4-BE49-F238E27FC236}">
                  <a16:creationId xmlns:a16="http://schemas.microsoft.com/office/drawing/2014/main" id="{FC932EE4-6EDA-4461-96AA-56232BB13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09" name="Freeform 89">
              <a:extLst>
                <a:ext uri="{FF2B5EF4-FFF2-40B4-BE49-F238E27FC236}">
                  <a16:creationId xmlns:a16="http://schemas.microsoft.com/office/drawing/2014/main" id="{176B13CC-FCCE-4051-BFA3-D6A5FBA37886}"/>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78885" name="Group 90">
            <a:extLst>
              <a:ext uri="{FF2B5EF4-FFF2-40B4-BE49-F238E27FC236}">
                <a16:creationId xmlns:a16="http://schemas.microsoft.com/office/drawing/2014/main" id="{CAB22AB3-8CC6-4260-B770-26AAC3B45741}"/>
              </a:ext>
            </a:extLst>
          </p:cNvPr>
          <p:cNvGrpSpPr>
            <a:grpSpLocks/>
          </p:cNvGrpSpPr>
          <p:nvPr/>
        </p:nvGrpSpPr>
        <p:grpSpPr bwMode="auto">
          <a:xfrm flipH="1">
            <a:off x="9594850" y="2965450"/>
            <a:ext cx="641350" cy="558800"/>
            <a:chOff x="-44" y="1473"/>
            <a:chExt cx="981" cy="1105"/>
          </a:xfrm>
        </p:grpSpPr>
        <p:pic>
          <p:nvPicPr>
            <p:cNvPr id="78906" name="Picture 91" descr="desktop_computer_stylized_medium">
              <a:extLst>
                <a:ext uri="{FF2B5EF4-FFF2-40B4-BE49-F238E27FC236}">
                  <a16:creationId xmlns:a16="http://schemas.microsoft.com/office/drawing/2014/main" id="{5DBE97E4-9FB1-422C-8BFD-7E06EB795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07" name="Freeform 92">
              <a:extLst>
                <a:ext uri="{FF2B5EF4-FFF2-40B4-BE49-F238E27FC236}">
                  <a16:creationId xmlns:a16="http://schemas.microsoft.com/office/drawing/2014/main" id="{BB099CEA-7941-4DBA-8A7D-E3BD0E300601}"/>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78886" name="Group 93">
            <a:extLst>
              <a:ext uri="{FF2B5EF4-FFF2-40B4-BE49-F238E27FC236}">
                <a16:creationId xmlns:a16="http://schemas.microsoft.com/office/drawing/2014/main" id="{913DEA9E-2182-45F0-844A-4FB99662CB40}"/>
              </a:ext>
            </a:extLst>
          </p:cNvPr>
          <p:cNvGrpSpPr>
            <a:grpSpLocks/>
          </p:cNvGrpSpPr>
          <p:nvPr/>
        </p:nvGrpSpPr>
        <p:grpSpPr bwMode="auto">
          <a:xfrm flipH="1">
            <a:off x="8496300" y="4489450"/>
            <a:ext cx="641350" cy="558800"/>
            <a:chOff x="-44" y="1473"/>
            <a:chExt cx="981" cy="1105"/>
          </a:xfrm>
        </p:grpSpPr>
        <p:pic>
          <p:nvPicPr>
            <p:cNvPr id="78904" name="Picture 94" descr="desktop_computer_stylized_medium">
              <a:extLst>
                <a:ext uri="{FF2B5EF4-FFF2-40B4-BE49-F238E27FC236}">
                  <a16:creationId xmlns:a16="http://schemas.microsoft.com/office/drawing/2014/main" id="{CB66C1B4-438E-4DDB-B967-421C9D4A5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05" name="Freeform 95">
              <a:extLst>
                <a:ext uri="{FF2B5EF4-FFF2-40B4-BE49-F238E27FC236}">
                  <a16:creationId xmlns:a16="http://schemas.microsoft.com/office/drawing/2014/main" id="{A68ED9ED-4194-4A54-ABBF-7B1C0C8E51FB}"/>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78887" name="Group 96">
            <a:extLst>
              <a:ext uri="{FF2B5EF4-FFF2-40B4-BE49-F238E27FC236}">
                <a16:creationId xmlns:a16="http://schemas.microsoft.com/office/drawing/2014/main" id="{BD34DD0E-4D16-471D-B4C7-223776C81ECB}"/>
              </a:ext>
            </a:extLst>
          </p:cNvPr>
          <p:cNvGrpSpPr>
            <a:grpSpLocks/>
          </p:cNvGrpSpPr>
          <p:nvPr/>
        </p:nvGrpSpPr>
        <p:grpSpPr bwMode="auto">
          <a:xfrm flipH="1">
            <a:off x="7332663" y="4530725"/>
            <a:ext cx="641350" cy="558800"/>
            <a:chOff x="-44" y="1473"/>
            <a:chExt cx="981" cy="1105"/>
          </a:xfrm>
        </p:grpSpPr>
        <p:pic>
          <p:nvPicPr>
            <p:cNvPr id="78902" name="Picture 97" descr="desktop_computer_stylized_medium">
              <a:extLst>
                <a:ext uri="{FF2B5EF4-FFF2-40B4-BE49-F238E27FC236}">
                  <a16:creationId xmlns:a16="http://schemas.microsoft.com/office/drawing/2014/main" id="{31044013-C9DE-4975-B1E3-604718026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03" name="Freeform 98">
              <a:extLst>
                <a:ext uri="{FF2B5EF4-FFF2-40B4-BE49-F238E27FC236}">
                  <a16:creationId xmlns:a16="http://schemas.microsoft.com/office/drawing/2014/main" id="{8ABB7789-A2D5-4534-A5F9-FCE976C51E7B}"/>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78888" name="Group 99">
            <a:extLst>
              <a:ext uri="{FF2B5EF4-FFF2-40B4-BE49-F238E27FC236}">
                <a16:creationId xmlns:a16="http://schemas.microsoft.com/office/drawing/2014/main" id="{F9C383AC-33E8-4138-87B2-8760E3204613}"/>
              </a:ext>
            </a:extLst>
          </p:cNvPr>
          <p:cNvGrpSpPr>
            <a:grpSpLocks/>
          </p:cNvGrpSpPr>
          <p:nvPr/>
        </p:nvGrpSpPr>
        <p:grpSpPr bwMode="auto">
          <a:xfrm>
            <a:off x="7761288" y="2624138"/>
            <a:ext cx="698500" cy="355600"/>
            <a:chOff x="4396" y="1245"/>
            <a:chExt cx="672" cy="248"/>
          </a:xfrm>
        </p:grpSpPr>
        <p:sp>
          <p:nvSpPr>
            <p:cNvPr id="78894" name="Oval 407">
              <a:extLst>
                <a:ext uri="{FF2B5EF4-FFF2-40B4-BE49-F238E27FC236}">
                  <a16:creationId xmlns:a16="http://schemas.microsoft.com/office/drawing/2014/main" id="{B7BC2C94-9659-4350-ABCF-90991F4317F8}"/>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latin typeface="Times New Roman" panose="02020603050405020304" pitchFamily="18" charset="0"/>
                <a:cs typeface="Arial" panose="020B0604020202020204" pitchFamily="34" charset="0"/>
              </a:endParaRPr>
            </a:p>
          </p:txBody>
        </p:sp>
        <p:sp>
          <p:nvSpPr>
            <p:cNvPr id="78895" name="Rectangle 410">
              <a:extLst>
                <a:ext uri="{FF2B5EF4-FFF2-40B4-BE49-F238E27FC236}">
                  <a16:creationId xmlns:a16="http://schemas.microsoft.com/office/drawing/2014/main" id="{B7243F7E-0C28-4547-93BB-E10596DD0950}"/>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latin typeface="Times New Roman" panose="02020603050405020304" pitchFamily="18" charset="0"/>
                <a:cs typeface="Arial" panose="020B0604020202020204" pitchFamily="34" charset="0"/>
              </a:endParaRPr>
            </a:p>
          </p:txBody>
        </p:sp>
        <p:sp>
          <p:nvSpPr>
            <p:cNvPr id="78896" name="Oval 411">
              <a:extLst>
                <a:ext uri="{FF2B5EF4-FFF2-40B4-BE49-F238E27FC236}">
                  <a16:creationId xmlns:a16="http://schemas.microsoft.com/office/drawing/2014/main" id="{4E65D580-CE06-4CAE-9C8E-542AD3011CB2}"/>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latin typeface="Times New Roman" panose="02020603050405020304" pitchFamily="18" charset="0"/>
                <a:cs typeface="Arial" panose="020B0604020202020204" pitchFamily="34" charset="0"/>
              </a:endParaRPr>
            </a:p>
          </p:txBody>
        </p:sp>
        <p:grpSp>
          <p:nvGrpSpPr>
            <p:cNvPr id="78897" name="Group 103">
              <a:extLst>
                <a:ext uri="{FF2B5EF4-FFF2-40B4-BE49-F238E27FC236}">
                  <a16:creationId xmlns:a16="http://schemas.microsoft.com/office/drawing/2014/main" id="{0218D0C4-7D12-43F8-A08F-EF81C99ED1FE}"/>
                </a:ext>
              </a:extLst>
            </p:cNvPr>
            <p:cNvGrpSpPr>
              <a:grpSpLocks/>
            </p:cNvGrpSpPr>
            <p:nvPr/>
          </p:nvGrpSpPr>
          <p:grpSpPr bwMode="auto">
            <a:xfrm>
              <a:off x="4530" y="1287"/>
              <a:ext cx="377" cy="75"/>
              <a:chOff x="2468" y="1332"/>
              <a:chExt cx="310" cy="60"/>
            </a:xfrm>
          </p:grpSpPr>
          <p:sp>
            <p:nvSpPr>
              <p:cNvPr id="78900" name="Freeform 104">
                <a:extLst>
                  <a:ext uri="{FF2B5EF4-FFF2-40B4-BE49-F238E27FC236}">
                    <a16:creationId xmlns:a16="http://schemas.microsoft.com/office/drawing/2014/main" id="{C662B025-AFE7-4559-A12A-3E00673C58B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8901" name="Freeform 105">
                <a:extLst>
                  <a:ext uri="{FF2B5EF4-FFF2-40B4-BE49-F238E27FC236}">
                    <a16:creationId xmlns:a16="http://schemas.microsoft.com/office/drawing/2014/main" id="{162A80A3-6A5E-4DC0-A579-26C55910071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78898" name="Line 106">
              <a:extLst>
                <a:ext uri="{FF2B5EF4-FFF2-40B4-BE49-F238E27FC236}">
                  <a16:creationId xmlns:a16="http://schemas.microsoft.com/office/drawing/2014/main" id="{A4CB5E87-DC74-41B7-82EF-E2EC244D8708}"/>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8899" name="Line 107">
              <a:extLst>
                <a:ext uri="{FF2B5EF4-FFF2-40B4-BE49-F238E27FC236}">
                  <a16:creationId xmlns:a16="http://schemas.microsoft.com/office/drawing/2014/main" id="{876B774F-446D-400F-B948-18306436C04F}"/>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pic>
        <p:nvPicPr>
          <p:cNvPr id="78889" name="Picture 108" descr="underline_base">
            <a:extLst>
              <a:ext uri="{FF2B5EF4-FFF2-40B4-BE49-F238E27FC236}">
                <a16:creationId xmlns:a16="http://schemas.microsoft.com/office/drawing/2014/main" id="{9F7EF072-CD7E-4F37-804D-F05C70DB5C3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1" y="911225"/>
            <a:ext cx="54848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90" name="Line 5">
            <a:extLst>
              <a:ext uri="{FF2B5EF4-FFF2-40B4-BE49-F238E27FC236}">
                <a16:creationId xmlns:a16="http://schemas.microsoft.com/office/drawing/2014/main" id="{4B807A24-1A4B-4B11-81CE-5AA6CEB9A27C}"/>
              </a:ext>
            </a:extLst>
          </p:cNvPr>
          <p:cNvSpPr>
            <a:spLocks noChangeShapeType="1"/>
          </p:cNvSpPr>
          <p:nvPr/>
        </p:nvSpPr>
        <p:spPr bwMode="auto">
          <a:xfrm>
            <a:off x="6503989" y="1816100"/>
            <a:ext cx="3905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8891" name="Line 7">
            <a:extLst>
              <a:ext uri="{FF2B5EF4-FFF2-40B4-BE49-F238E27FC236}">
                <a16:creationId xmlns:a16="http://schemas.microsoft.com/office/drawing/2014/main" id="{152F79EE-E535-4569-880A-52DA56FE20D4}"/>
              </a:ext>
            </a:extLst>
          </p:cNvPr>
          <p:cNvSpPr>
            <a:spLocks noChangeShapeType="1"/>
          </p:cNvSpPr>
          <p:nvPr/>
        </p:nvSpPr>
        <p:spPr bwMode="auto">
          <a:xfrm flipV="1">
            <a:off x="6538913" y="2555876"/>
            <a:ext cx="277812"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8892" name="Line 8">
            <a:extLst>
              <a:ext uri="{FF2B5EF4-FFF2-40B4-BE49-F238E27FC236}">
                <a16:creationId xmlns:a16="http://schemas.microsoft.com/office/drawing/2014/main" id="{AE99DF07-C11A-4137-A89B-FA40131C896B}"/>
              </a:ext>
            </a:extLst>
          </p:cNvPr>
          <p:cNvSpPr>
            <a:spLocks noChangeShapeType="1"/>
          </p:cNvSpPr>
          <p:nvPr/>
        </p:nvSpPr>
        <p:spPr bwMode="auto">
          <a:xfrm>
            <a:off x="6550026" y="3087688"/>
            <a:ext cx="4222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8893" name="Line 11">
            <a:extLst>
              <a:ext uri="{FF2B5EF4-FFF2-40B4-BE49-F238E27FC236}">
                <a16:creationId xmlns:a16="http://schemas.microsoft.com/office/drawing/2014/main" id="{A4764D4A-21BD-4012-81E2-77BD5D92B7A2}"/>
              </a:ext>
            </a:extLst>
          </p:cNvPr>
          <p:cNvSpPr>
            <a:spLocks noChangeShapeType="1"/>
          </p:cNvSpPr>
          <p:nvPr/>
        </p:nvSpPr>
        <p:spPr bwMode="auto">
          <a:xfrm>
            <a:off x="7304089" y="2663825"/>
            <a:ext cx="561975"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Freeform 140">
            <a:extLst>
              <a:ext uri="{FF2B5EF4-FFF2-40B4-BE49-F238E27FC236}">
                <a16:creationId xmlns:a16="http://schemas.microsoft.com/office/drawing/2014/main" id="{07F704AF-3330-4EEB-A7BC-118249E75DCB}"/>
              </a:ext>
            </a:extLst>
          </p:cNvPr>
          <p:cNvSpPr>
            <a:spLocks/>
          </p:cNvSpPr>
          <p:nvPr/>
        </p:nvSpPr>
        <p:spPr bwMode="auto">
          <a:xfrm rot="16200000">
            <a:off x="7727157" y="3196432"/>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79874" name="Freeform 140">
            <a:extLst>
              <a:ext uri="{FF2B5EF4-FFF2-40B4-BE49-F238E27FC236}">
                <a16:creationId xmlns:a16="http://schemas.microsoft.com/office/drawing/2014/main" id="{8D4479D1-0EA3-4CC8-8946-E6AFE46AC636}"/>
              </a:ext>
            </a:extLst>
          </p:cNvPr>
          <p:cNvSpPr>
            <a:spLocks/>
          </p:cNvSpPr>
          <p:nvPr/>
        </p:nvSpPr>
        <p:spPr bwMode="auto">
          <a:xfrm rot="10800000">
            <a:off x="8724900" y="1870075"/>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79875" name="Freeform 140">
            <a:extLst>
              <a:ext uri="{FF2B5EF4-FFF2-40B4-BE49-F238E27FC236}">
                <a16:creationId xmlns:a16="http://schemas.microsoft.com/office/drawing/2014/main" id="{CD6FB5AF-F09F-4305-B8CF-37A04B91FA79}"/>
              </a:ext>
            </a:extLst>
          </p:cNvPr>
          <p:cNvSpPr>
            <a:spLocks/>
          </p:cNvSpPr>
          <p:nvPr/>
        </p:nvSpPr>
        <p:spPr bwMode="auto">
          <a:xfrm>
            <a:off x="6689726" y="1452564"/>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79876" name="Footer Placeholder 5">
            <a:extLst>
              <a:ext uri="{FF2B5EF4-FFF2-40B4-BE49-F238E27FC236}">
                <a16:creationId xmlns:a16="http://schemas.microsoft.com/office/drawing/2014/main" id="{35035678-6D1B-431D-AE1A-EBA0A337B50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79877" name="Slide Number Placeholder 6">
            <a:extLst>
              <a:ext uri="{FF2B5EF4-FFF2-40B4-BE49-F238E27FC236}">
                <a16:creationId xmlns:a16="http://schemas.microsoft.com/office/drawing/2014/main" id="{837C8172-0E4C-42E3-B4F6-F1962D64CF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0B761571-FFB6-475D-97FE-521B5182C743}" type="slidenum">
              <a:rPr lang="en-US" altLang="en-US" sz="1200">
                <a:latin typeface="Tahoma" panose="020B0604030504040204" pitchFamily="34" charset="0"/>
              </a:rPr>
              <a:pPr/>
              <a:t>48</a:t>
            </a:fld>
            <a:endParaRPr lang="en-US" altLang="en-US" sz="1200">
              <a:latin typeface="Tahoma" panose="020B0604030504040204" pitchFamily="34" charset="0"/>
            </a:endParaRPr>
          </a:p>
        </p:txBody>
      </p:sp>
      <p:sp>
        <p:nvSpPr>
          <p:cNvPr id="79878" name="Rectangle 2">
            <a:extLst>
              <a:ext uri="{FF2B5EF4-FFF2-40B4-BE49-F238E27FC236}">
                <a16:creationId xmlns:a16="http://schemas.microsoft.com/office/drawing/2014/main" id="{96CEF131-A7DC-4C11-BF64-D0DA5A512B5F}"/>
              </a:ext>
            </a:extLst>
          </p:cNvPr>
          <p:cNvSpPr>
            <a:spLocks noGrp="1" noChangeArrowheads="1"/>
          </p:cNvSpPr>
          <p:nvPr>
            <p:ph type="title"/>
          </p:nvPr>
        </p:nvSpPr>
        <p:spPr>
          <a:xfrm>
            <a:off x="2057400" y="230188"/>
            <a:ext cx="7772400" cy="952500"/>
          </a:xfrm>
        </p:spPr>
        <p:txBody>
          <a:bodyPr/>
          <a:lstStyle/>
          <a:p>
            <a:r>
              <a:rPr lang="en-US" altLang="en-US" sz="4000"/>
              <a:t>IP addressing: introduction</a:t>
            </a:r>
            <a:endParaRPr lang="en-US" altLang="en-US"/>
          </a:p>
        </p:txBody>
      </p:sp>
      <p:sp>
        <p:nvSpPr>
          <p:cNvPr id="79879" name="Rectangle 3">
            <a:extLst>
              <a:ext uri="{FF2B5EF4-FFF2-40B4-BE49-F238E27FC236}">
                <a16:creationId xmlns:a16="http://schemas.microsoft.com/office/drawing/2014/main" id="{76105696-2147-4A23-BC6F-F8C3BD5CC2D3}"/>
              </a:ext>
            </a:extLst>
          </p:cNvPr>
          <p:cNvSpPr>
            <a:spLocks noGrp="1" noChangeArrowheads="1"/>
          </p:cNvSpPr>
          <p:nvPr>
            <p:ph type="body" sz="half" idx="1"/>
          </p:nvPr>
        </p:nvSpPr>
        <p:spPr>
          <a:xfrm>
            <a:off x="2000250" y="1444626"/>
            <a:ext cx="3695700" cy="1681163"/>
          </a:xfrm>
        </p:spPr>
        <p:txBody>
          <a:bodyPr>
            <a:normAutofit/>
          </a:bodyPr>
          <a:lstStyle/>
          <a:p>
            <a:pPr marL="0" indent="0">
              <a:buNone/>
            </a:pPr>
            <a:r>
              <a:rPr lang="en-US" altLang="en-US" i="1" dirty="0">
                <a:solidFill>
                  <a:srgbClr val="CC0000"/>
                </a:solidFill>
              </a:rPr>
              <a:t>Q: how are interfaces actually connected?</a:t>
            </a:r>
          </a:p>
        </p:txBody>
      </p:sp>
      <p:sp>
        <p:nvSpPr>
          <p:cNvPr id="79880" name="Line 5">
            <a:extLst>
              <a:ext uri="{FF2B5EF4-FFF2-40B4-BE49-F238E27FC236}">
                <a16:creationId xmlns:a16="http://schemas.microsoft.com/office/drawing/2014/main" id="{0C3CA1B9-645C-4BF7-8F54-3D12D40886DB}"/>
              </a:ext>
            </a:extLst>
          </p:cNvPr>
          <p:cNvSpPr>
            <a:spLocks noChangeShapeType="1"/>
          </p:cNvSpPr>
          <p:nvPr/>
        </p:nvSpPr>
        <p:spPr bwMode="auto">
          <a:xfrm>
            <a:off x="6503989" y="1816100"/>
            <a:ext cx="39052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9881" name="Line 7">
            <a:extLst>
              <a:ext uri="{FF2B5EF4-FFF2-40B4-BE49-F238E27FC236}">
                <a16:creationId xmlns:a16="http://schemas.microsoft.com/office/drawing/2014/main" id="{2993150C-1CB0-470E-AC45-7CF6CF57B1BB}"/>
              </a:ext>
            </a:extLst>
          </p:cNvPr>
          <p:cNvSpPr>
            <a:spLocks noChangeShapeType="1"/>
          </p:cNvSpPr>
          <p:nvPr/>
        </p:nvSpPr>
        <p:spPr bwMode="auto">
          <a:xfrm flipV="1">
            <a:off x="6538913" y="2555876"/>
            <a:ext cx="277812"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9882" name="Line 8">
            <a:extLst>
              <a:ext uri="{FF2B5EF4-FFF2-40B4-BE49-F238E27FC236}">
                <a16:creationId xmlns:a16="http://schemas.microsoft.com/office/drawing/2014/main" id="{2530A3FB-BE1A-4B9B-9AEB-AD239AC25389}"/>
              </a:ext>
            </a:extLst>
          </p:cNvPr>
          <p:cNvSpPr>
            <a:spLocks noChangeShapeType="1"/>
          </p:cNvSpPr>
          <p:nvPr/>
        </p:nvSpPr>
        <p:spPr bwMode="auto">
          <a:xfrm>
            <a:off x="6550026" y="3087688"/>
            <a:ext cx="42227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9883" name="Line 11">
            <a:extLst>
              <a:ext uri="{FF2B5EF4-FFF2-40B4-BE49-F238E27FC236}">
                <a16:creationId xmlns:a16="http://schemas.microsoft.com/office/drawing/2014/main" id="{0EE63546-3326-44E4-8F32-E6B5D0BA087D}"/>
              </a:ext>
            </a:extLst>
          </p:cNvPr>
          <p:cNvSpPr>
            <a:spLocks noChangeShapeType="1"/>
          </p:cNvSpPr>
          <p:nvPr/>
        </p:nvSpPr>
        <p:spPr bwMode="auto">
          <a:xfrm>
            <a:off x="7304089" y="2663825"/>
            <a:ext cx="561975"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9884" name="Text Box 26">
            <a:extLst>
              <a:ext uri="{FF2B5EF4-FFF2-40B4-BE49-F238E27FC236}">
                <a16:creationId xmlns:a16="http://schemas.microsoft.com/office/drawing/2014/main" id="{B1C7FA2C-0A6C-4307-9C16-EBC4ADF88DBC}"/>
              </a:ext>
            </a:extLst>
          </p:cNvPr>
          <p:cNvSpPr txBox="1">
            <a:spLocks noChangeArrowheads="1"/>
          </p:cNvSpPr>
          <p:nvPr/>
        </p:nvSpPr>
        <p:spPr bwMode="auto">
          <a:xfrm>
            <a:off x="6072188" y="1282701"/>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223.1.1.1</a:t>
            </a:r>
            <a:endParaRPr lang="en-US" altLang="en-US" sz="1200">
              <a:latin typeface="Comic Sans MS" panose="030F0702030302020204" pitchFamily="66" charset="0"/>
            </a:endParaRPr>
          </a:p>
        </p:txBody>
      </p:sp>
      <p:grpSp>
        <p:nvGrpSpPr>
          <p:cNvPr id="79885" name="Group 27">
            <a:extLst>
              <a:ext uri="{FF2B5EF4-FFF2-40B4-BE49-F238E27FC236}">
                <a16:creationId xmlns:a16="http://schemas.microsoft.com/office/drawing/2014/main" id="{E6960D00-8776-46A1-AD77-8B1A1044EBE6}"/>
              </a:ext>
            </a:extLst>
          </p:cNvPr>
          <p:cNvGrpSpPr>
            <a:grpSpLocks/>
          </p:cNvGrpSpPr>
          <p:nvPr/>
        </p:nvGrpSpPr>
        <p:grpSpPr bwMode="auto">
          <a:xfrm>
            <a:off x="5338763" y="2243139"/>
            <a:ext cx="920750" cy="276225"/>
            <a:chOff x="3251" y="608"/>
            <a:chExt cx="580" cy="174"/>
          </a:xfrm>
        </p:grpSpPr>
        <p:sp>
          <p:nvSpPr>
            <p:cNvPr id="79945" name="Rectangle 28">
              <a:extLst>
                <a:ext uri="{FF2B5EF4-FFF2-40B4-BE49-F238E27FC236}">
                  <a16:creationId xmlns:a16="http://schemas.microsoft.com/office/drawing/2014/main" id="{79EEEBB9-203D-4402-B408-3E611B819705}"/>
                </a:ext>
              </a:extLst>
            </p:cNvPr>
            <p:cNvSpPr>
              <a:spLocks noChangeArrowheads="1"/>
            </p:cNvSpPr>
            <p:nvPr/>
          </p:nvSpPr>
          <p:spPr bwMode="auto">
            <a:xfrm>
              <a:off x="3306" y="657"/>
              <a:ext cx="525"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p:txBody>
        </p:sp>
        <p:sp>
          <p:nvSpPr>
            <p:cNvPr id="79946" name="Text Box 29">
              <a:extLst>
                <a:ext uri="{FF2B5EF4-FFF2-40B4-BE49-F238E27FC236}">
                  <a16:creationId xmlns:a16="http://schemas.microsoft.com/office/drawing/2014/main" id="{A2B8081E-224F-4926-A577-747AA96E0E1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223.1.1.2</a:t>
              </a:r>
              <a:endParaRPr lang="en-US" altLang="en-US" sz="1200">
                <a:latin typeface="Comic Sans MS" panose="030F0702030302020204" pitchFamily="66" charset="0"/>
              </a:endParaRPr>
            </a:p>
          </p:txBody>
        </p:sp>
      </p:grpSp>
      <p:sp>
        <p:nvSpPr>
          <p:cNvPr id="79886" name="Text Box 30">
            <a:extLst>
              <a:ext uri="{FF2B5EF4-FFF2-40B4-BE49-F238E27FC236}">
                <a16:creationId xmlns:a16="http://schemas.microsoft.com/office/drawing/2014/main" id="{44E98010-704D-4374-9BBB-081D4DD8D487}"/>
              </a:ext>
            </a:extLst>
          </p:cNvPr>
          <p:cNvSpPr txBox="1">
            <a:spLocks noChangeArrowheads="1"/>
          </p:cNvSpPr>
          <p:nvPr/>
        </p:nvSpPr>
        <p:spPr bwMode="auto">
          <a:xfrm>
            <a:off x="6176964" y="323850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223.1.1.3</a:t>
            </a:r>
            <a:endParaRPr lang="en-US" altLang="en-US" sz="1200">
              <a:latin typeface="Comic Sans MS" panose="030F0702030302020204" pitchFamily="66" charset="0"/>
            </a:endParaRPr>
          </a:p>
        </p:txBody>
      </p:sp>
      <p:sp>
        <p:nvSpPr>
          <p:cNvPr id="79887" name="Text Box 31">
            <a:extLst>
              <a:ext uri="{FF2B5EF4-FFF2-40B4-BE49-F238E27FC236}">
                <a16:creationId xmlns:a16="http://schemas.microsoft.com/office/drawing/2014/main" id="{5F1E432C-A14E-4155-8CE9-6C4600D33193}"/>
              </a:ext>
            </a:extLst>
          </p:cNvPr>
          <p:cNvSpPr txBox="1">
            <a:spLocks noChangeArrowheads="1"/>
          </p:cNvSpPr>
          <p:nvPr/>
        </p:nvSpPr>
        <p:spPr bwMode="auto">
          <a:xfrm>
            <a:off x="7277100" y="2368551"/>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223.1.1.4</a:t>
            </a:r>
            <a:endParaRPr lang="en-US" altLang="en-US" sz="1200">
              <a:latin typeface="Comic Sans MS" panose="030F0702030302020204" pitchFamily="66" charset="0"/>
            </a:endParaRPr>
          </a:p>
        </p:txBody>
      </p:sp>
      <p:sp>
        <p:nvSpPr>
          <p:cNvPr id="79888" name="Line 32">
            <a:extLst>
              <a:ext uri="{FF2B5EF4-FFF2-40B4-BE49-F238E27FC236}">
                <a16:creationId xmlns:a16="http://schemas.microsoft.com/office/drawing/2014/main" id="{9A60E6F2-C3F3-4C35-929C-2042FFF5C754}"/>
              </a:ext>
            </a:extLst>
          </p:cNvPr>
          <p:cNvSpPr>
            <a:spLocks noChangeShapeType="1"/>
          </p:cNvSpPr>
          <p:nvPr/>
        </p:nvSpPr>
        <p:spPr bwMode="auto">
          <a:xfrm>
            <a:off x="8378826" y="2668588"/>
            <a:ext cx="58102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9889" name="Text Box 33">
            <a:extLst>
              <a:ext uri="{FF2B5EF4-FFF2-40B4-BE49-F238E27FC236}">
                <a16:creationId xmlns:a16="http://schemas.microsoft.com/office/drawing/2014/main" id="{861A10A3-85A2-4E36-A71B-6A20E23ABADE}"/>
              </a:ext>
            </a:extLst>
          </p:cNvPr>
          <p:cNvSpPr txBox="1">
            <a:spLocks noChangeArrowheads="1"/>
          </p:cNvSpPr>
          <p:nvPr/>
        </p:nvSpPr>
        <p:spPr bwMode="auto">
          <a:xfrm>
            <a:off x="8253414" y="2378076"/>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223.1.2.9</a:t>
            </a:r>
            <a:endParaRPr lang="en-US" altLang="en-US" sz="1200">
              <a:latin typeface="Comic Sans MS" panose="030F0702030302020204" pitchFamily="66" charset="0"/>
            </a:endParaRPr>
          </a:p>
        </p:txBody>
      </p:sp>
      <p:sp>
        <p:nvSpPr>
          <p:cNvPr id="79890" name="Line 36">
            <a:extLst>
              <a:ext uri="{FF2B5EF4-FFF2-40B4-BE49-F238E27FC236}">
                <a16:creationId xmlns:a16="http://schemas.microsoft.com/office/drawing/2014/main" id="{AF3D8375-03E0-4661-8729-77DBA18CF6FC}"/>
              </a:ext>
            </a:extLst>
          </p:cNvPr>
          <p:cNvSpPr>
            <a:spLocks noChangeShapeType="1"/>
          </p:cNvSpPr>
          <p:nvPr/>
        </p:nvSpPr>
        <p:spPr bwMode="auto">
          <a:xfrm>
            <a:off x="9402763" y="1978025"/>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9891" name="Line 38">
            <a:extLst>
              <a:ext uri="{FF2B5EF4-FFF2-40B4-BE49-F238E27FC236}">
                <a16:creationId xmlns:a16="http://schemas.microsoft.com/office/drawing/2014/main" id="{3712B788-AEE3-4116-97F1-CD23360D82D7}"/>
              </a:ext>
            </a:extLst>
          </p:cNvPr>
          <p:cNvSpPr>
            <a:spLocks noChangeShapeType="1"/>
          </p:cNvSpPr>
          <p:nvPr/>
        </p:nvSpPr>
        <p:spPr bwMode="auto">
          <a:xfrm>
            <a:off x="9402763" y="3249613"/>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9892" name="Text Box 41">
            <a:extLst>
              <a:ext uri="{FF2B5EF4-FFF2-40B4-BE49-F238E27FC236}">
                <a16:creationId xmlns:a16="http://schemas.microsoft.com/office/drawing/2014/main" id="{F530A601-04A5-41C1-AB87-A32B293AF4CE}"/>
              </a:ext>
            </a:extLst>
          </p:cNvPr>
          <p:cNvSpPr txBox="1">
            <a:spLocks noChangeArrowheads="1"/>
          </p:cNvSpPr>
          <p:nvPr/>
        </p:nvSpPr>
        <p:spPr bwMode="auto">
          <a:xfrm>
            <a:off x="8982075" y="3349626"/>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223.1.2.2</a:t>
            </a:r>
            <a:endParaRPr lang="en-US" altLang="en-US" sz="1200">
              <a:latin typeface="Comic Sans MS" panose="030F0702030302020204" pitchFamily="66" charset="0"/>
            </a:endParaRPr>
          </a:p>
        </p:txBody>
      </p:sp>
      <p:sp>
        <p:nvSpPr>
          <p:cNvPr id="79893" name="Text Box 44">
            <a:extLst>
              <a:ext uri="{FF2B5EF4-FFF2-40B4-BE49-F238E27FC236}">
                <a16:creationId xmlns:a16="http://schemas.microsoft.com/office/drawing/2014/main" id="{8A1E7E54-53BD-4F64-9C4B-CCF3EA97F6FC}"/>
              </a:ext>
            </a:extLst>
          </p:cNvPr>
          <p:cNvSpPr txBox="1">
            <a:spLocks noChangeArrowheads="1"/>
          </p:cNvSpPr>
          <p:nvPr/>
        </p:nvSpPr>
        <p:spPr bwMode="auto">
          <a:xfrm>
            <a:off x="8774114" y="174307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223.1.2.1</a:t>
            </a:r>
            <a:endParaRPr lang="en-US" altLang="en-US" sz="1200">
              <a:latin typeface="Comic Sans MS" panose="030F0702030302020204" pitchFamily="66" charset="0"/>
            </a:endParaRPr>
          </a:p>
        </p:txBody>
      </p:sp>
      <p:sp>
        <p:nvSpPr>
          <p:cNvPr id="79894" name="Line 45">
            <a:extLst>
              <a:ext uri="{FF2B5EF4-FFF2-40B4-BE49-F238E27FC236}">
                <a16:creationId xmlns:a16="http://schemas.microsoft.com/office/drawing/2014/main" id="{6A49AA46-AA6D-4E78-AE57-722EFDFDBE6D}"/>
              </a:ext>
            </a:extLst>
          </p:cNvPr>
          <p:cNvSpPr>
            <a:spLocks noChangeShapeType="1"/>
          </p:cNvSpPr>
          <p:nvPr/>
        </p:nvSpPr>
        <p:spPr bwMode="auto">
          <a:xfrm>
            <a:off x="8140700" y="3006725"/>
            <a:ext cx="0" cy="7572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9895" name="Line 47">
            <a:extLst>
              <a:ext uri="{FF2B5EF4-FFF2-40B4-BE49-F238E27FC236}">
                <a16:creationId xmlns:a16="http://schemas.microsoft.com/office/drawing/2014/main" id="{7C90889A-6F82-43B6-AB01-D4C6DBF7C351}"/>
              </a:ext>
            </a:extLst>
          </p:cNvPr>
          <p:cNvSpPr>
            <a:spLocks noChangeShapeType="1"/>
          </p:cNvSpPr>
          <p:nvPr/>
        </p:nvSpPr>
        <p:spPr bwMode="auto">
          <a:xfrm flipH="1" flipV="1">
            <a:off x="7527926" y="4279900"/>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9896" name="Line 48">
            <a:extLst>
              <a:ext uri="{FF2B5EF4-FFF2-40B4-BE49-F238E27FC236}">
                <a16:creationId xmlns:a16="http://schemas.microsoft.com/office/drawing/2014/main" id="{20AF7890-3EF5-4C93-8730-8D7550B77AA1}"/>
              </a:ext>
            </a:extLst>
          </p:cNvPr>
          <p:cNvSpPr>
            <a:spLocks noChangeShapeType="1"/>
          </p:cNvSpPr>
          <p:nvPr/>
        </p:nvSpPr>
        <p:spPr bwMode="auto">
          <a:xfrm flipH="1" flipV="1">
            <a:off x="8704264" y="428466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9897" name="Text Box 53">
            <a:extLst>
              <a:ext uri="{FF2B5EF4-FFF2-40B4-BE49-F238E27FC236}">
                <a16:creationId xmlns:a16="http://schemas.microsoft.com/office/drawing/2014/main" id="{1A8E45DD-3BAB-47A2-AE83-AACADFF3675F}"/>
              </a:ext>
            </a:extLst>
          </p:cNvPr>
          <p:cNvSpPr txBox="1">
            <a:spLocks noChangeArrowheads="1"/>
          </p:cNvSpPr>
          <p:nvPr/>
        </p:nvSpPr>
        <p:spPr bwMode="auto">
          <a:xfrm>
            <a:off x="8736014" y="4344989"/>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223.1.3.2</a:t>
            </a:r>
            <a:endParaRPr lang="en-US" altLang="en-US" sz="1200">
              <a:latin typeface="Comic Sans MS" panose="030F0702030302020204" pitchFamily="66" charset="0"/>
            </a:endParaRPr>
          </a:p>
        </p:txBody>
      </p:sp>
      <p:sp>
        <p:nvSpPr>
          <p:cNvPr id="79898" name="Text Box 56">
            <a:extLst>
              <a:ext uri="{FF2B5EF4-FFF2-40B4-BE49-F238E27FC236}">
                <a16:creationId xmlns:a16="http://schemas.microsoft.com/office/drawing/2014/main" id="{825AA2FA-1782-4D2B-83EC-E0ACAF04D5BD}"/>
              </a:ext>
            </a:extLst>
          </p:cNvPr>
          <p:cNvSpPr txBox="1">
            <a:spLocks noChangeArrowheads="1"/>
          </p:cNvSpPr>
          <p:nvPr/>
        </p:nvSpPr>
        <p:spPr bwMode="auto">
          <a:xfrm>
            <a:off x="7493000" y="4349751"/>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223.1.3.1</a:t>
            </a:r>
            <a:endParaRPr lang="en-US" altLang="en-US" sz="1200">
              <a:latin typeface="Comic Sans MS" panose="030F0702030302020204" pitchFamily="66" charset="0"/>
            </a:endParaRPr>
          </a:p>
        </p:txBody>
      </p:sp>
      <p:grpSp>
        <p:nvGrpSpPr>
          <p:cNvPr id="79899" name="Group 57">
            <a:extLst>
              <a:ext uri="{FF2B5EF4-FFF2-40B4-BE49-F238E27FC236}">
                <a16:creationId xmlns:a16="http://schemas.microsoft.com/office/drawing/2014/main" id="{D395710E-5F2E-4061-977F-0CD71A82C025}"/>
              </a:ext>
            </a:extLst>
          </p:cNvPr>
          <p:cNvGrpSpPr>
            <a:grpSpLocks/>
          </p:cNvGrpSpPr>
          <p:nvPr/>
        </p:nvGrpSpPr>
        <p:grpSpPr bwMode="auto">
          <a:xfrm>
            <a:off x="7637464" y="3130551"/>
            <a:ext cx="935037" cy="276225"/>
            <a:chOff x="4532" y="1229"/>
            <a:chExt cx="589" cy="174"/>
          </a:xfrm>
        </p:grpSpPr>
        <p:sp>
          <p:nvSpPr>
            <p:cNvPr id="79943" name="Rectangle 58">
              <a:extLst>
                <a:ext uri="{FF2B5EF4-FFF2-40B4-BE49-F238E27FC236}">
                  <a16:creationId xmlns:a16="http://schemas.microsoft.com/office/drawing/2014/main" id="{2AEA812A-77B8-4C4F-9C6D-72235811A98E}"/>
                </a:ext>
              </a:extLst>
            </p:cNvPr>
            <p:cNvSpPr>
              <a:spLocks noChangeArrowheads="1"/>
            </p:cNvSpPr>
            <p:nvPr/>
          </p:nvSpPr>
          <p:spPr bwMode="auto">
            <a:xfrm>
              <a:off x="4587" y="1284"/>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p>
          </p:txBody>
        </p:sp>
        <p:sp>
          <p:nvSpPr>
            <p:cNvPr id="79944" name="Text Box 59">
              <a:extLst>
                <a:ext uri="{FF2B5EF4-FFF2-40B4-BE49-F238E27FC236}">
                  <a16:creationId xmlns:a16="http://schemas.microsoft.com/office/drawing/2014/main" id="{273CD57F-8EC1-4344-AF19-EC369587E895}"/>
                </a:ext>
              </a:extLst>
            </p:cNvPr>
            <p:cNvSpPr txBox="1">
              <a:spLocks noChangeArrowheads="1"/>
            </p:cNvSpPr>
            <p:nvPr/>
          </p:nvSpPr>
          <p:spPr bwMode="auto">
            <a:xfrm>
              <a:off x="4532" y="1229"/>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223.1.3.27</a:t>
              </a:r>
              <a:endParaRPr lang="en-US" altLang="en-US" sz="1200">
                <a:latin typeface="Comic Sans MS" panose="030F0702030302020204" pitchFamily="66" charset="0"/>
              </a:endParaRPr>
            </a:p>
          </p:txBody>
        </p:sp>
      </p:grpSp>
      <p:grpSp>
        <p:nvGrpSpPr>
          <p:cNvPr id="79900" name="Group 73">
            <a:extLst>
              <a:ext uri="{FF2B5EF4-FFF2-40B4-BE49-F238E27FC236}">
                <a16:creationId xmlns:a16="http://schemas.microsoft.com/office/drawing/2014/main" id="{29CA2963-4333-4040-A918-8BDE5EFBFB8A}"/>
              </a:ext>
            </a:extLst>
          </p:cNvPr>
          <p:cNvGrpSpPr>
            <a:grpSpLocks/>
          </p:cNvGrpSpPr>
          <p:nvPr/>
        </p:nvGrpSpPr>
        <p:grpSpPr bwMode="auto">
          <a:xfrm>
            <a:off x="5897563" y="1528763"/>
            <a:ext cx="641350" cy="558800"/>
            <a:chOff x="-44" y="1473"/>
            <a:chExt cx="981" cy="1105"/>
          </a:xfrm>
        </p:grpSpPr>
        <p:pic>
          <p:nvPicPr>
            <p:cNvPr id="79941" name="Picture 74" descr="desktop_computer_stylized_medium">
              <a:extLst>
                <a:ext uri="{FF2B5EF4-FFF2-40B4-BE49-F238E27FC236}">
                  <a16:creationId xmlns:a16="http://schemas.microsoft.com/office/drawing/2014/main" id="{DA48128F-0B39-4BAA-92FB-6A092338C6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42" name="Freeform 75">
              <a:extLst>
                <a:ext uri="{FF2B5EF4-FFF2-40B4-BE49-F238E27FC236}">
                  <a16:creationId xmlns:a16="http://schemas.microsoft.com/office/drawing/2014/main" id="{109A0AB1-5039-4ADE-8B92-3DF32A42B05B}"/>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79901" name="Group 80">
            <a:extLst>
              <a:ext uri="{FF2B5EF4-FFF2-40B4-BE49-F238E27FC236}">
                <a16:creationId xmlns:a16="http://schemas.microsoft.com/office/drawing/2014/main" id="{1AEB9A1F-5E8C-4534-AA96-19B83CE88178}"/>
              </a:ext>
            </a:extLst>
          </p:cNvPr>
          <p:cNvGrpSpPr>
            <a:grpSpLocks/>
          </p:cNvGrpSpPr>
          <p:nvPr/>
        </p:nvGrpSpPr>
        <p:grpSpPr bwMode="auto">
          <a:xfrm>
            <a:off x="5892800" y="2127250"/>
            <a:ext cx="641350" cy="558800"/>
            <a:chOff x="-44" y="1473"/>
            <a:chExt cx="981" cy="1105"/>
          </a:xfrm>
        </p:grpSpPr>
        <p:pic>
          <p:nvPicPr>
            <p:cNvPr id="79939" name="Picture 81" descr="desktop_computer_stylized_medium">
              <a:extLst>
                <a:ext uri="{FF2B5EF4-FFF2-40B4-BE49-F238E27FC236}">
                  <a16:creationId xmlns:a16="http://schemas.microsoft.com/office/drawing/2014/main" id="{272CCE80-84E8-40F9-9748-8EB9884C4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40" name="Freeform 82">
              <a:extLst>
                <a:ext uri="{FF2B5EF4-FFF2-40B4-BE49-F238E27FC236}">
                  <a16:creationId xmlns:a16="http://schemas.microsoft.com/office/drawing/2014/main" id="{F82CFEE8-D255-419E-BB30-F5B667BD55E4}"/>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79902" name="Group 83">
            <a:extLst>
              <a:ext uri="{FF2B5EF4-FFF2-40B4-BE49-F238E27FC236}">
                <a16:creationId xmlns:a16="http://schemas.microsoft.com/office/drawing/2014/main" id="{0210B057-3EB8-46CC-AB18-D9D245399B59}"/>
              </a:ext>
            </a:extLst>
          </p:cNvPr>
          <p:cNvGrpSpPr>
            <a:grpSpLocks/>
          </p:cNvGrpSpPr>
          <p:nvPr/>
        </p:nvGrpSpPr>
        <p:grpSpPr bwMode="auto">
          <a:xfrm>
            <a:off x="5921375" y="2736850"/>
            <a:ext cx="641350" cy="558800"/>
            <a:chOff x="-44" y="1473"/>
            <a:chExt cx="981" cy="1105"/>
          </a:xfrm>
        </p:grpSpPr>
        <p:pic>
          <p:nvPicPr>
            <p:cNvPr id="79937" name="Picture 84" descr="desktop_computer_stylized_medium">
              <a:extLst>
                <a:ext uri="{FF2B5EF4-FFF2-40B4-BE49-F238E27FC236}">
                  <a16:creationId xmlns:a16="http://schemas.microsoft.com/office/drawing/2014/main" id="{243F40A4-274A-40DB-B51C-0D5666EE2C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38" name="Freeform 85">
              <a:extLst>
                <a:ext uri="{FF2B5EF4-FFF2-40B4-BE49-F238E27FC236}">
                  <a16:creationId xmlns:a16="http://schemas.microsoft.com/office/drawing/2014/main" id="{97DEBD44-429E-4630-86DE-23CC84D87730}"/>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79903" name="Group 87">
            <a:extLst>
              <a:ext uri="{FF2B5EF4-FFF2-40B4-BE49-F238E27FC236}">
                <a16:creationId xmlns:a16="http://schemas.microsoft.com/office/drawing/2014/main" id="{2F4EE3AE-3263-40AB-B856-A5444251840C}"/>
              </a:ext>
            </a:extLst>
          </p:cNvPr>
          <p:cNvGrpSpPr>
            <a:grpSpLocks/>
          </p:cNvGrpSpPr>
          <p:nvPr/>
        </p:nvGrpSpPr>
        <p:grpSpPr bwMode="auto">
          <a:xfrm flipH="1">
            <a:off x="9580563" y="1685925"/>
            <a:ext cx="641350" cy="558800"/>
            <a:chOff x="-44" y="1473"/>
            <a:chExt cx="981" cy="1105"/>
          </a:xfrm>
        </p:grpSpPr>
        <p:pic>
          <p:nvPicPr>
            <p:cNvPr id="79935" name="Picture 88" descr="desktop_computer_stylized_medium">
              <a:extLst>
                <a:ext uri="{FF2B5EF4-FFF2-40B4-BE49-F238E27FC236}">
                  <a16:creationId xmlns:a16="http://schemas.microsoft.com/office/drawing/2014/main" id="{67E55356-DABF-4481-8B89-C8D24A3AF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36" name="Freeform 89">
              <a:extLst>
                <a:ext uri="{FF2B5EF4-FFF2-40B4-BE49-F238E27FC236}">
                  <a16:creationId xmlns:a16="http://schemas.microsoft.com/office/drawing/2014/main" id="{FCBD735C-D616-44AC-940A-EB091C470F32}"/>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79904" name="Group 90">
            <a:extLst>
              <a:ext uri="{FF2B5EF4-FFF2-40B4-BE49-F238E27FC236}">
                <a16:creationId xmlns:a16="http://schemas.microsoft.com/office/drawing/2014/main" id="{256D5C45-6DFD-465C-A973-EEFD054377F6}"/>
              </a:ext>
            </a:extLst>
          </p:cNvPr>
          <p:cNvGrpSpPr>
            <a:grpSpLocks/>
          </p:cNvGrpSpPr>
          <p:nvPr/>
        </p:nvGrpSpPr>
        <p:grpSpPr bwMode="auto">
          <a:xfrm flipH="1">
            <a:off x="9594850" y="2965450"/>
            <a:ext cx="641350" cy="558800"/>
            <a:chOff x="-44" y="1473"/>
            <a:chExt cx="981" cy="1105"/>
          </a:xfrm>
        </p:grpSpPr>
        <p:pic>
          <p:nvPicPr>
            <p:cNvPr id="79933" name="Picture 91" descr="desktop_computer_stylized_medium">
              <a:extLst>
                <a:ext uri="{FF2B5EF4-FFF2-40B4-BE49-F238E27FC236}">
                  <a16:creationId xmlns:a16="http://schemas.microsoft.com/office/drawing/2014/main" id="{0A8592C0-3D20-4483-9B08-95CFE1609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34" name="Freeform 92">
              <a:extLst>
                <a:ext uri="{FF2B5EF4-FFF2-40B4-BE49-F238E27FC236}">
                  <a16:creationId xmlns:a16="http://schemas.microsoft.com/office/drawing/2014/main" id="{6D96C4CF-64A6-407C-8310-1507B5ECD8D6}"/>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79905" name="Group 93">
            <a:extLst>
              <a:ext uri="{FF2B5EF4-FFF2-40B4-BE49-F238E27FC236}">
                <a16:creationId xmlns:a16="http://schemas.microsoft.com/office/drawing/2014/main" id="{E747D02B-8B39-40A0-90A8-0F7B54A92CA8}"/>
              </a:ext>
            </a:extLst>
          </p:cNvPr>
          <p:cNvGrpSpPr>
            <a:grpSpLocks/>
          </p:cNvGrpSpPr>
          <p:nvPr/>
        </p:nvGrpSpPr>
        <p:grpSpPr bwMode="auto">
          <a:xfrm flipH="1">
            <a:off x="8496300" y="4489450"/>
            <a:ext cx="641350" cy="558800"/>
            <a:chOff x="-44" y="1473"/>
            <a:chExt cx="981" cy="1105"/>
          </a:xfrm>
        </p:grpSpPr>
        <p:pic>
          <p:nvPicPr>
            <p:cNvPr id="79931" name="Picture 94" descr="desktop_computer_stylized_medium">
              <a:extLst>
                <a:ext uri="{FF2B5EF4-FFF2-40B4-BE49-F238E27FC236}">
                  <a16:creationId xmlns:a16="http://schemas.microsoft.com/office/drawing/2014/main" id="{28AB8F04-DC78-4F88-9D41-95A51DC0F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32" name="Freeform 95">
              <a:extLst>
                <a:ext uri="{FF2B5EF4-FFF2-40B4-BE49-F238E27FC236}">
                  <a16:creationId xmlns:a16="http://schemas.microsoft.com/office/drawing/2014/main" id="{FFDCCE09-FCE6-4F51-BF4A-91366CC0F1B4}"/>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79906" name="Group 96">
            <a:extLst>
              <a:ext uri="{FF2B5EF4-FFF2-40B4-BE49-F238E27FC236}">
                <a16:creationId xmlns:a16="http://schemas.microsoft.com/office/drawing/2014/main" id="{99AAE04B-4539-4444-94CC-BD8D27BFD734}"/>
              </a:ext>
            </a:extLst>
          </p:cNvPr>
          <p:cNvGrpSpPr>
            <a:grpSpLocks/>
          </p:cNvGrpSpPr>
          <p:nvPr/>
        </p:nvGrpSpPr>
        <p:grpSpPr bwMode="auto">
          <a:xfrm flipH="1">
            <a:off x="7332663" y="4530725"/>
            <a:ext cx="641350" cy="558800"/>
            <a:chOff x="-44" y="1473"/>
            <a:chExt cx="981" cy="1105"/>
          </a:xfrm>
        </p:grpSpPr>
        <p:pic>
          <p:nvPicPr>
            <p:cNvPr id="79929" name="Picture 97" descr="desktop_computer_stylized_medium">
              <a:extLst>
                <a:ext uri="{FF2B5EF4-FFF2-40B4-BE49-F238E27FC236}">
                  <a16:creationId xmlns:a16="http://schemas.microsoft.com/office/drawing/2014/main" id="{9A082C88-C0E1-4657-8D82-FED102A74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30" name="Freeform 98">
              <a:extLst>
                <a:ext uri="{FF2B5EF4-FFF2-40B4-BE49-F238E27FC236}">
                  <a16:creationId xmlns:a16="http://schemas.microsoft.com/office/drawing/2014/main" id="{7F2E95BB-19A6-4CB1-8061-CDF13817BD42}"/>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79907" name="Group 99">
            <a:extLst>
              <a:ext uri="{FF2B5EF4-FFF2-40B4-BE49-F238E27FC236}">
                <a16:creationId xmlns:a16="http://schemas.microsoft.com/office/drawing/2014/main" id="{A2383247-F668-44B8-8D39-57F8E8A61832}"/>
              </a:ext>
            </a:extLst>
          </p:cNvPr>
          <p:cNvGrpSpPr>
            <a:grpSpLocks/>
          </p:cNvGrpSpPr>
          <p:nvPr/>
        </p:nvGrpSpPr>
        <p:grpSpPr bwMode="auto">
          <a:xfrm>
            <a:off x="7761288" y="2624138"/>
            <a:ext cx="698500" cy="355600"/>
            <a:chOff x="4396" y="1245"/>
            <a:chExt cx="672" cy="248"/>
          </a:xfrm>
        </p:grpSpPr>
        <p:sp>
          <p:nvSpPr>
            <p:cNvPr id="79921" name="Oval 407">
              <a:extLst>
                <a:ext uri="{FF2B5EF4-FFF2-40B4-BE49-F238E27FC236}">
                  <a16:creationId xmlns:a16="http://schemas.microsoft.com/office/drawing/2014/main" id="{FB162A8A-8C6A-4934-BCFD-C98B4ADC74BB}"/>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latin typeface="Times New Roman" panose="02020603050405020304" pitchFamily="18" charset="0"/>
                <a:cs typeface="Arial" panose="020B0604020202020204" pitchFamily="34" charset="0"/>
              </a:endParaRPr>
            </a:p>
          </p:txBody>
        </p:sp>
        <p:sp>
          <p:nvSpPr>
            <p:cNvPr id="79922" name="Rectangle 410">
              <a:extLst>
                <a:ext uri="{FF2B5EF4-FFF2-40B4-BE49-F238E27FC236}">
                  <a16:creationId xmlns:a16="http://schemas.microsoft.com/office/drawing/2014/main" id="{F3F3F276-DA9F-4895-9D60-6F73D6DF2455}"/>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200">
                <a:latin typeface="Times New Roman" panose="02020603050405020304" pitchFamily="18" charset="0"/>
                <a:cs typeface="Arial" panose="020B0604020202020204" pitchFamily="34" charset="0"/>
              </a:endParaRPr>
            </a:p>
          </p:txBody>
        </p:sp>
        <p:sp>
          <p:nvSpPr>
            <p:cNvPr id="79923" name="Oval 411">
              <a:extLst>
                <a:ext uri="{FF2B5EF4-FFF2-40B4-BE49-F238E27FC236}">
                  <a16:creationId xmlns:a16="http://schemas.microsoft.com/office/drawing/2014/main" id="{28FDD0C8-728F-48FC-8372-7A32510C377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200">
                <a:latin typeface="Times New Roman" panose="02020603050405020304" pitchFamily="18" charset="0"/>
                <a:cs typeface="Arial" panose="020B0604020202020204" pitchFamily="34" charset="0"/>
              </a:endParaRPr>
            </a:p>
          </p:txBody>
        </p:sp>
        <p:grpSp>
          <p:nvGrpSpPr>
            <p:cNvPr id="79924" name="Group 103">
              <a:extLst>
                <a:ext uri="{FF2B5EF4-FFF2-40B4-BE49-F238E27FC236}">
                  <a16:creationId xmlns:a16="http://schemas.microsoft.com/office/drawing/2014/main" id="{E07ED1E0-3511-4086-8129-93C9B9C4E9E1}"/>
                </a:ext>
              </a:extLst>
            </p:cNvPr>
            <p:cNvGrpSpPr>
              <a:grpSpLocks/>
            </p:cNvGrpSpPr>
            <p:nvPr/>
          </p:nvGrpSpPr>
          <p:grpSpPr bwMode="auto">
            <a:xfrm>
              <a:off x="4530" y="1287"/>
              <a:ext cx="377" cy="75"/>
              <a:chOff x="2468" y="1332"/>
              <a:chExt cx="310" cy="60"/>
            </a:xfrm>
          </p:grpSpPr>
          <p:sp>
            <p:nvSpPr>
              <p:cNvPr id="79927" name="Freeform 104">
                <a:extLst>
                  <a:ext uri="{FF2B5EF4-FFF2-40B4-BE49-F238E27FC236}">
                    <a16:creationId xmlns:a16="http://schemas.microsoft.com/office/drawing/2014/main" id="{DAE0EFCD-FDEE-436E-8D89-DEAEAB288113}"/>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9928" name="Freeform 105">
                <a:extLst>
                  <a:ext uri="{FF2B5EF4-FFF2-40B4-BE49-F238E27FC236}">
                    <a16:creationId xmlns:a16="http://schemas.microsoft.com/office/drawing/2014/main" id="{FAC700A1-99B7-44A4-BFE2-D4008FBD8DC1}"/>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79925" name="Line 106">
              <a:extLst>
                <a:ext uri="{FF2B5EF4-FFF2-40B4-BE49-F238E27FC236}">
                  <a16:creationId xmlns:a16="http://schemas.microsoft.com/office/drawing/2014/main" id="{9AC6DA2C-7E54-4354-AADD-31FD7F65B7CE}"/>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9926" name="Line 107">
              <a:extLst>
                <a:ext uri="{FF2B5EF4-FFF2-40B4-BE49-F238E27FC236}">
                  <a16:creationId xmlns:a16="http://schemas.microsoft.com/office/drawing/2014/main" id="{B3D64EE5-9F32-4BE0-A402-57D72831B0DC}"/>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pic>
        <p:nvPicPr>
          <p:cNvPr id="79908" name="Picture 108" descr="underline_base">
            <a:extLst>
              <a:ext uri="{FF2B5EF4-FFF2-40B4-BE49-F238E27FC236}">
                <a16:creationId xmlns:a16="http://schemas.microsoft.com/office/drawing/2014/main" id="{96F4785F-CAE2-4D50-B269-90AE1800CE5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1" y="911225"/>
            <a:ext cx="54848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9">
            <a:extLst>
              <a:ext uri="{FF2B5EF4-FFF2-40B4-BE49-F238E27FC236}">
                <a16:creationId xmlns:a16="http://schemas.microsoft.com/office/drawing/2014/main" id="{A0168A6B-2A7E-4B13-AC42-F695ABB1E5A3}"/>
              </a:ext>
            </a:extLst>
          </p:cNvPr>
          <p:cNvGrpSpPr>
            <a:grpSpLocks/>
          </p:cNvGrpSpPr>
          <p:nvPr/>
        </p:nvGrpSpPr>
        <p:grpSpPr bwMode="auto">
          <a:xfrm>
            <a:off x="6802439" y="1817689"/>
            <a:ext cx="509587" cy="1279525"/>
            <a:chOff x="5278322" y="1817603"/>
            <a:chExt cx="509379" cy="1279224"/>
          </a:xfrm>
        </p:grpSpPr>
        <p:pic>
          <p:nvPicPr>
            <p:cNvPr id="79918" name="Picture 3">
              <a:extLst>
                <a:ext uri="{FF2B5EF4-FFF2-40B4-BE49-F238E27FC236}">
                  <a16:creationId xmlns:a16="http://schemas.microsoft.com/office/drawing/2014/main" id="{E5C1F6A3-D66E-4786-847E-B6C4BD9151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8322" y="2485783"/>
              <a:ext cx="509379" cy="287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9919" name="Straight Connector 3">
              <a:extLst>
                <a:ext uri="{FF2B5EF4-FFF2-40B4-BE49-F238E27FC236}">
                  <a16:creationId xmlns:a16="http://schemas.microsoft.com/office/drawing/2014/main" id="{D66A82D4-D719-423A-A58D-347C53DA661A}"/>
                </a:ext>
              </a:extLst>
            </p:cNvPr>
            <p:cNvCxnSpPr>
              <a:cxnSpLocks noChangeShapeType="1"/>
            </p:cNvCxnSpPr>
            <p:nvPr/>
          </p:nvCxnSpPr>
          <p:spPr bwMode="auto">
            <a:xfrm>
              <a:off x="5369756" y="1817603"/>
              <a:ext cx="0" cy="6810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9920" name="Straight Connector 77">
              <a:extLst>
                <a:ext uri="{FF2B5EF4-FFF2-40B4-BE49-F238E27FC236}">
                  <a16:creationId xmlns:a16="http://schemas.microsoft.com/office/drawing/2014/main" id="{B1641621-4423-4344-A687-22B68C96E6E8}"/>
                </a:ext>
              </a:extLst>
            </p:cNvPr>
            <p:cNvCxnSpPr>
              <a:cxnSpLocks noChangeShapeType="1"/>
            </p:cNvCxnSpPr>
            <p:nvPr/>
          </p:nvCxnSpPr>
          <p:spPr bwMode="auto">
            <a:xfrm flipV="1">
              <a:off x="5443520" y="2769741"/>
              <a:ext cx="1" cy="32708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grpSp>
      <p:grpSp>
        <p:nvGrpSpPr>
          <p:cNvPr id="14" name="Group 14">
            <a:extLst>
              <a:ext uri="{FF2B5EF4-FFF2-40B4-BE49-F238E27FC236}">
                <a16:creationId xmlns:a16="http://schemas.microsoft.com/office/drawing/2014/main" id="{36771D55-44AD-444D-A9F6-B37947F8E10A}"/>
              </a:ext>
            </a:extLst>
          </p:cNvPr>
          <p:cNvGrpSpPr>
            <a:grpSpLocks/>
          </p:cNvGrpSpPr>
          <p:nvPr/>
        </p:nvGrpSpPr>
        <p:grpSpPr bwMode="auto">
          <a:xfrm>
            <a:off x="1938338" y="2616201"/>
            <a:ext cx="5080000" cy="1751013"/>
            <a:chOff x="414922" y="2615565"/>
            <a:chExt cx="5079651" cy="1751597"/>
          </a:xfrm>
        </p:grpSpPr>
        <p:sp>
          <p:nvSpPr>
            <p:cNvPr id="79916" name="TextBox 10">
              <a:extLst>
                <a:ext uri="{FF2B5EF4-FFF2-40B4-BE49-F238E27FC236}">
                  <a16:creationId xmlns:a16="http://schemas.microsoft.com/office/drawing/2014/main" id="{37CA9856-B6DD-46BD-8FF7-81A6CA5B7D1A}"/>
                </a:ext>
              </a:extLst>
            </p:cNvPr>
            <p:cNvSpPr txBox="1">
              <a:spLocks noChangeArrowheads="1"/>
            </p:cNvSpPr>
            <p:nvPr/>
          </p:nvSpPr>
          <p:spPr bwMode="auto">
            <a:xfrm>
              <a:off x="414922" y="3659276"/>
              <a:ext cx="43001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i="1">
                  <a:solidFill>
                    <a:srgbClr val="CC0000"/>
                  </a:solidFill>
                </a:rPr>
                <a:t>A: </a:t>
              </a:r>
              <a:r>
                <a:rPr lang="en-US" altLang="en-US" sz="2000"/>
                <a:t>wired Ethernet interfaces connected by Ethernet switches</a:t>
              </a:r>
            </a:p>
          </p:txBody>
        </p:sp>
        <p:cxnSp>
          <p:nvCxnSpPr>
            <p:cNvPr id="79917" name="Straight Connector 12">
              <a:extLst>
                <a:ext uri="{FF2B5EF4-FFF2-40B4-BE49-F238E27FC236}">
                  <a16:creationId xmlns:a16="http://schemas.microsoft.com/office/drawing/2014/main" id="{FFD8AB3A-8B8D-4E3B-85FC-7F69EB08ACF3}"/>
                </a:ext>
              </a:extLst>
            </p:cNvPr>
            <p:cNvCxnSpPr>
              <a:cxnSpLocks noChangeShapeType="1"/>
            </p:cNvCxnSpPr>
            <p:nvPr/>
          </p:nvCxnSpPr>
          <p:spPr bwMode="auto">
            <a:xfrm flipH="1">
              <a:off x="4061206" y="2615565"/>
              <a:ext cx="1433367" cy="14209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5" name="Group 15">
            <a:extLst>
              <a:ext uri="{FF2B5EF4-FFF2-40B4-BE49-F238E27FC236}">
                <a16:creationId xmlns:a16="http://schemas.microsoft.com/office/drawing/2014/main" id="{D244BB5A-F210-41B2-AD24-88684079C4DF}"/>
              </a:ext>
            </a:extLst>
          </p:cNvPr>
          <p:cNvGrpSpPr>
            <a:grpSpLocks/>
          </p:cNvGrpSpPr>
          <p:nvPr/>
        </p:nvGrpSpPr>
        <p:grpSpPr bwMode="auto">
          <a:xfrm>
            <a:off x="5853113" y="3790950"/>
            <a:ext cx="4298950" cy="2451100"/>
            <a:chOff x="4328727" y="3790332"/>
            <a:chExt cx="4300100" cy="2450981"/>
          </a:xfrm>
        </p:grpSpPr>
        <p:pic>
          <p:nvPicPr>
            <p:cNvPr id="79913" name="Picture 777" descr="access_point_stylized_small">
              <a:extLst>
                <a:ext uri="{FF2B5EF4-FFF2-40B4-BE49-F238E27FC236}">
                  <a16:creationId xmlns:a16="http://schemas.microsoft.com/office/drawing/2014/main" id="{196755A2-1213-415D-A6EC-5390CA1135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2411" y="3790332"/>
              <a:ext cx="587569" cy="48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914" name="TextBox 89">
              <a:extLst>
                <a:ext uri="{FF2B5EF4-FFF2-40B4-BE49-F238E27FC236}">
                  <a16:creationId xmlns:a16="http://schemas.microsoft.com/office/drawing/2014/main" id="{F7B15435-33B6-4070-AC57-9A4E4A1E1B73}"/>
                </a:ext>
              </a:extLst>
            </p:cNvPr>
            <p:cNvSpPr txBox="1">
              <a:spLocks noChangeArrowheads="1"/>
            </p:cNvSpPr>
            <p:nvPr/>
          </p:nvSpPr>
          <p:spPr bwMode="auto">
            <a:xfrm>
              <a:off x="4328727" y="5533427"/>
              <a:ext cx="43001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i="1">
                  <a:solidFill>
                    <a:srgbClr val="CC0000"/>
                  </a:solidFill>
                </a:rPr>
                <a:t>A: </a:t>
              </a:r>
              <a:r>
                <a:rPr lang="en-US" altLang="en-US" sz="2000"/>
                <a:t>wireless WiFi interfaces connected by WiFi base station</a:t>
              </a:r>
            </a:p>
          </p:txBody>
        </p:sp>
        <p:cxnSp>
          <p:nvCxnSpPr>
            <p:cNvPr id="79915" name="Straight Connector 90">
              <a:extLst>
                <a:ext uri="{FF2B5EF4-FFF2-40B4-BE49-F238E27FC236}">
                  <a16:creationId xmlns:a16="http://schemas.microsoft.com/office/drawing/2014/main" id="{212CE833-905D-468C-A344-1A7537E1F4AA}"/>
                </a:ext>
              </a:extLst>
            </p:cNvPr>
            <p:cNvCxnSpPr>
              <a:cxnSpLocks noChangeShapeType="1"/>
            </p:cNvCxnSpPr>
            <p:nvPr/>
          </p:nvCxnSpPr>
          <p:spPr bwMode="auto">
            <a:xfrm flipH="1">
              <a:off x="4982985" y="4208863"/>
              <a:ext cx="1433367" cy="14209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7" name="TextBox 16">
            <a:extLst>
              <a:ext uri="{FF2B5EF4-FFF2-40B4-BE49-F238E27FC236}">
                <a16:creationId xmlns:a16="http://schemas.microsoft.com/office/drawing/2014/main" id="{63D2B23E-40F5-4E0D-AE80-839EDAC9E088}"/>
              </a:ext>
            </a:extLst>
          </p:cNvPr>
          <p:cNvSpPr txBox="1">
            <a:spLocks noChangeArrowheads="1"/>
          </p:cNvSpPr>
          <p:nvPr/>
        </p:nvSpPr>
        <p:spPr bwMode="auto">
          <a:xfrm>
            <a:off x="1963738" y="4775200"/>
            <a:ext cx="37973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i="1">
                <a:solidFill>
                  <a:srgbClr val="CC0000"/>
                </a:solidFill>
              </a:rPr>
              <a:t>For now: </a:t>
            </a:r>
            <a:r>
              <a:rPr lang="en-US" altLang="en-US" sz="2000"/>
              <a:t>don</a:t>
            </a:r>
            <a:r>
              <a:rPr lang="fr-FR" altLang="en-US" sz="2000"/>
              <a:t>’</a:t>
            </a:r>
            <a:r>
              <a:rPr lang="en-US" altLang="ja-JP" sz="2000"/>
              <a:t>t need to worry about how one interface is connected to another (with no intervening router) </a:t>
            </a:r>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par>
                                <p:cTn id="22" presetID="9" presetClass="exit" presetSubtype="0" fill="hold" nodeType="withEffect">
                                  <p:stCondLst>
                                    <p:cond delay="0"/>
                                  </p:stCondLst>
                                  <p:childTnLst>
                                    <p:animEffect transition="out" filter="dissolve">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9" presetClass="exit" presetSubtype="0" fill="hold" nodeType="withEffect">
                                  <p:stCondLst>
                                    <p:cond delay="0"/>
                                  </p:stCondLst>
                                  <p:childTnLst>
                                    <p:animEffect transition="out" filter="dissolv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par>
                                <p:cTn id="28" presetID="9" presetClass="exit" presetSubtype="0" fill="hold" nodeType="withEffect">
                                  <p:stCondLst>
                                    <p:cond delay="0"/>
                                  </p:stCondLst>
                                  <p:childTnLst>
                                    <p:animEffect transition="out" filter="dissolv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ooter Placeholder 5">
            <a:extLst>
              <a:ext uri="{FF2B5EF4-FFF2-40B4-BE49-F238E27FC236}">
                <a16:creationId xmlns:a16="http://schemas.microsoft.com/office/drawing/2014/main" id="{7A1CB4D8-70AE-4E71-BE8A-B451D6C9995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80898" name="Slide Number Placeholder 6">
            <a:extLst>
              <a:ext uri="{FF2B5EF4-FFF2-40B4-BE49-F238E27FC236}">
                <a16:creationId xmlns:a16="http://schemas.microsoft.com/office/drawing/2014/main" id="{1FF1ABBA-E4CF-466D-8959-C374E98AA3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3B554546-D25D-4B64-910C-C4A1B77BFF06}" type="slidenum">
              <a:rPr lang="en-US" altLang="en-US" sz="1200">
                <a:latin typeface="Tahoma" panose="020B0604030504040204" pitchFamily="34" charset="0"/>
              </a:rPr>
              <a:pPr/>
              <a:t>49</a:t>
            </a:fld>
            <a:endParaRPr lang="en-US" altLang="en-US" sz="1200">
              <a:latin typeface="Tahoma" panose="020B0604030504040204" pitchFamily="34" charset="0"/>
            </a:endParaRPr>
          </a:p>
        </p:txBody>
      </p:sp>
      <p:sp>
        <p:nvSpPr>
          <p:cNvPr id="39940" name="Rectangle 5">
            <a:extLst>
              <a:ext uri="{FF2B5EF4-FFF2-40B4-BE49-F238E27FC236}">
                <a16:creationId xmlns:a16="http://schemas.microsoft.com/office/drawing/2014/main" id="{6A785569-DCB2-40DF-89AC-A3B278E69950}"/>
              </a:ext>
            </a:extLst>
          </p:cNvPr>
          <p:cNvSpPr>
            <a:spLocks noGrp="1" noChangeArrowheads="1"/>
          </p:cNvSpPr>
          <p:nvPr>
            <p:ph type="title"/>
          </p:nvPr>
        </p:nvSpPr>
        <p:spPr>
          <a:xfrm>
            <a:off x="2057400" y="228600"/>
            <a:ext cx="3702050" cy="763588"/>
          </a:xfrm>
        </p:spPr>
        <p:txBody>
          <a:bodyPr/>
          <a:lstStyle/>
          <a:p>
            <a:pPr>
              <a:defRPr/>
            </a:pPr>
            <a:r>
              <a:rPr lang="en-US">
                <a:ea typeface="ＭＳ Ｐゴシック" charset="0"/>
                <a:cs typeface="+mj-cs"/>
              </a:rPr>
              <a:t>Subnets</a:t>
            </a:r>
          </a:p>
        </p:txBody>
      </p:sp>
      <p:sp>
        <p:nvSpPr>
          <p:cNvPr id="80900" name="Rectangle 6">
            <a:extLst>
              <a:ext uri="{FF2B5EF4-FFF2-40B4-BE49-F238E27FC236}">
                <a16:creationId xmlns:a16="http://schemas.microsoft.com/office/drawing/2014/main" id="{ACCBEB1F-FB8F-464E-9CB9-0E693082F16B}"/>
              </a:ext>
            </a:extLst>
          </p:cNvPr>
          <p:cNvSpPr>
            <a:spLocks noGrp="1" noChangeArrowheads="1"/>
          </p:cNvSpPr>
          <p:nvPr>
            <p:ph type="body" sz="half" idx="1"/>
          </p:nvPr>
        </p:nvSpPr>
        <p:spPr>
          <a:xfrm>
            <a:off x="2000250" y="1333500"/>
            <a:ext cx="3695700" cy="4648200"/>
          </a:xfrm>
        </p:spPr>
        <p:txBody>
          <a:bodyPr/>
          <a:lstStyle/>
          <a:p>
            <a:pPr marL="234950" indent="-234950"/>
            <a:r>
              <a:rPr lang="en-US" altLang="en-US">
                <a:solidFill>
                  <a:srgbClr val="000099"/>
                </a:solidFill>
              </a:rPr>
              <a:t>IP address:</a:t>
            </a:r>
            <a:r>
              <a:rPr lang="en-US" altLang="en-US"/>
              <a:t> </a:t>
            </a:r>
          </a:p>
          <a:p>
            <a:pPr marL="512763" lvl="1" indent="-163513"/>
            <a:r>
              <a:rPr lang="en-US" altLang="en-US"/>
              <a:t>subnet part - high order bits</a:t>
            </a:r>
          </a:p>
          <a:p>
            <a:pPr marL="512763" lvl="1" indent="-163513"/>
            <a:r>
              <a:rPr lang="en-US" altLang="en-US"/>
              <a:t>host part - low order bits </a:t>
            </a:r>
          </a:p>
          <a:p>
            <a:pPr marL="234950" indent="-234950"/>
            <a:r>
              <a:rPr lang="en-US" altLang="en-US" i="1">
                <a:solidFill>
                  <a:srgbClr val="000099"/>
                </a:solidFill>
              </a:rPr>
              <a:t>what</a:t>
            </a:r>
            <a:r>
              <a:rPr lang="ja-JP" altLang="en-US" i="1">
                <a:solidFill>
                  <a:srgbClr val="000099"/>
                </a:solidFill>
              </a:rPr>
              <a:t>’</a:t>
            </a:r>
            <a:r>
              <a:rPr lang="en-US" altLang="ja-JP" i="1">
                <a:solidFill>
                  <a:srgbClr val="000099"/>
                </a:solidFill>
              </a:rPr>
              <a:t>s a subnet ?</a:t>
            </a:r>
          </a:p>
          <a:p>
            <a:pPr marL="512763" lvl="1" indent="-163513"/>
            <a:r>
              <a:rPr lang="en-US" altLang="en-US"/>
              <a:t>device interfaces with same subnet part of IP address</a:t>
            </a:r>
          </a:p>
          <a:p>
            <a:pPr marL="512763" lvl="1" indent="-163513"/>
            <a:r>
              <a:rPr lang="en-US" altLang="en-US"/>
              <a:t>can physically reach each other </a:t>
            </a:r>
            <a:r>
              <a:rPr lang="en-US" altLang="en-US" i="1">
                <a:solidFill>
                  <a:srgbClr val="CC0000"/>
                </a:solidFill>
              </a:rPr>
              <a:t>without intervening router</a:t>
            </a:r>
          </a:p>
        </p:txBody>
      </p:sp>
      <p:sp>
        <p:nvSpPr>
          <p:cNvPr id="80901" name="Text Box 56">
            <a:extLst>
              <a:ext uri="{FF2B5EF4-FFF2-40B4-BE49-F238E27FC236}">
                <a16:creationId xmlns:a16="http://schemas.microsoft.com/office/drawing/2014/main" id="{06EC66CB-4044-4B0F-BC5B-B46D2B3ACCB1}"/>
              </a:ext>
            </a:extLst>
          </p:cNvPr>
          <p:cNvSpPr txBox="1">
            <a:spLocks noChangeArrowheads="1"/>
          </p:cNvSpPr>
          <p:nvPr/>
        </p:nvSpPr>
        <p:spPr bwMode="auto">
          <a:xfrm>
            <a:off x="6261101" y="5199064"/>
            <a:ext cx="3724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a:t>network consisting of 3 subnets</a:t>
            </a:r>
          </a:p>
        </p:txBody>
      </p:sp>
      <p:pic>
        <p:nvPicPr>
          <p:cNvPr id="80902" name="Picture 59" descr="underline_base">
            <a:extLst>
              <a:ext uri="{FF2B5EF4-FFF2-40B4-BE49-F238E27FC236}">
                <a16:creationId xmlns:a16="http://schemas.microsoft.com/office/drawing/2014/main" id="{2DD5AAAB-31B9-4005-BF1E-365DB3B5419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301" y="855664"/>
            <a:ext cx="20113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3" name="Rectangle 139">
            <a:extLst>
              <a:ext uri="{FF2B5EF4-FFF2-40B4-BE49-F238E27FC236}">
                <a16:creationId xmlns:a16="http://schemas.microsoft.com/office/drawing/2014/main" id="{1BCB0A63-0A1E-4844-A386-D170CBDCCD8B}"/>
              </a:ext>
            </a:extLst>
          </p:cNvPr>
          <p:cNvSpPr>
            <a:spLocks noChangeArrowheads="1"/>
          </p:cNvSpPr>
          <p:nvPr/>
        </p:nvSpPr>
        <p:spPr bwMode="auto">
          <a:xfrm>
            <a:off x="6489701" y="3354389"/>
            <a:ext cx="847725"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0904" name="Freeform 140">
            <a:extLst>
              <a:ext uri="{FF2B5EF4-FFF2-40B4-BE49-F238E27FC236}">
                <a16:creationId xmlns:a16="http://schemas.microsoft.com/office/drawing/2014/main" id="{FFB828F1-1E90-443A-AF73-2660CB3EA912}"/>
              </a:ext>
            </a:extLst>
          </p:cNvPr>
          <p:cNvSpPr>
            <a:spLocks/>
          </p:cNvSpPr>
          <p:nvPr/>
        </p:nvSpPr>
        <p:spPr bwMode="auto">
          <a:xfrm>
            <a:off x="5902326" y="1293813"/>
            <a:ext cx="1941513"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80905" name="Freeform 141">
            <a:extLst>
              <a:ext uri="{FF2B5EF4-FFF2-40B4-BE49-F238E27FC236}">
                <a16:creationId xmlns:a16="http://schemas.microsoft.com/office/drawing/2014/main" id="{083ABA82-96FC-44A8-BEC0-6F518B999D86}"/>
              </a:ext>
            </a:extLst>
          </p:cNvPr>
          <p:cNvSpPr>
            <a:spLocks/>
          </p:cNvSpPr>
          <p:nvPr/>
        </p:nvSpPr>
        <p:spPr bwMode="auto">
          <a:xfrm>
            <a:off x="8429625" y="1603376"/>
            <a:ext cx="1906588" cy="1958975"/>
          </a:xfrm>
          <a:custGeom>
            <a:avLst/>
            <a:gdLst>
              <a:gd name="T0" fmla="*/ 2147483647 w 1201"/>
              <a:gd name="T1" fmla="*/ 2147483647 h 1234"/>
              <a:gd name="T2" fmla="*/ 2147483647 w 1201"/>
              <a:gd name="T3" fmla="*/ 2147483647 h 1234"/>
              <a:gd name="T4" fmla="*/ 2147483647 w 1201"/>
              <a:gd name="T5" fmla="*/ 2147483647 h 1234"/>
              <a:gd name="T6" fmla="*/ 2147483647 w 1201"/>
              <a:gd name="T7" fmla="*/ 2147483647 h 1234"/>
              <a:gd name="T8" fmla="*/ 2147483647 w 1201"/>
              <a:gd name="T9" fmla="*/ 2147483647 h 1234"/>
              <a:gd name="T10" fmla="*/ 2147483647 w 1201"/>
              <a:gd name="T11" fmla="*/ 2147483647 h 1234"/>
              <a:gd name="T12" fmla="*/ 2147483647 w 1201"/>
              <a:gd name="T13" fmla="*/ 2147483647 h 1234"/>
              <a:gd name="T14" fmla="*/ 2147483647 w 1201"/>
              <a:gd name="T15" fmla="*/ 2147483647 h 1234"/>
              <a:gd name="T16" fmla="*/ 2147483647 w 1201"/>
              <a:gd name="T17" fmla="*/ 2147483647 h 1234"/>
              <a:gd name="T18" fmla="*/ 2147483647 w 1201"/>
              <a:gd name="T19" fmla="*/ 2147483647 h 1234"/>
              <a:gd name="T20" fmla="*/ 2147483647 w 1201"/>
              <a:gd name="T21" fmla="*/ 2147483647 h 1234"/>
              <a:gd name="T22" fmla="*/ 2147483647 w 1201"/>
              <a:gd name="T23" fmla="*/ 2147483647 h 1234"/>
              <a:gd name="T24" fmla="*/ 2147483647 w 1201"/>
              <a:gd name="T25" fmla="*/ 2147483647 h 1234"/>
              <a:gd name="T26" fmla="*/ 2147483647 w 1201"/>
              <a:gd name="T27" fmla="*/ 2147483647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80906" name="Freeform 142">
            <a:extLst>
              <a:ext uri="{FF2B5EF4-FFF2-40B4-BE49-F238E27FC236}">
                <a16:creationId xmlns:a16="http://schemas.microsoft.com/office/drawing/2014/main" id="{6BF2667C-AD07-45F5-AE66-73346726C1F1}"/>
              </a:ext>
            </a:extLst>
          </p:cNvPr>
          <p:cNvSpPr>
            <a:spLocks/>
          </p:cNvSpPr>
          <p:nvPr/>
        </p:nvSpPr>
        <p:spPr bwMode="auto">
          <a:xfrm>
            <a:off x="7102476" y="3036888"/>
            <a:ext cx="2041525" cy="1979612"/>
          </a:xfrm>
          <a:custGeom>
            <a:avLst/>
            <a:gdLst>
              <a:gd name="T0" fmla="*/ 2147483647 w 1286"/>
              <a:gd name="T1" fmla="*/ 2147483647 h 1247"/>
              <a:gd name="T2" fmla="*/ 2147483647 w 1286"/>
              <a:gd name="T3" fmla="*/ 2147483647 h 1247"/>
              <a:gd name="T4" fmla="*/ 2147483647 w 1286"/>
              <a:gd name="T5" fmla="*/ 2147483647 h 1247"/>
              <a:gd name="T6" fmla="*/ 2147483647 w 1286"/>
              <a:gd name="T7" fmla="*/ 2147483647 h 1247"/>
              <a:gd name="T8" fmla="*/ 2147483647 w 1286"/>
              <a:gd name="T9" fmla="*/ 2147483647 h 1247"/>
              <a:gd name="T10" fmla="*/ 2147483647 w 1286"/>
              <a:gd name="T11" fmla="*/ 2147483647 h 1247"/>
              <a:gd name="T12" fmla="*/ 2147483647 w 1286"/>
              <a:gd name="T13" fmla="*/ 2147483647 h 1247"/>
              <a:gd name="T14" fmla="*/ 2147483647 w 1286"/>
              <a:gd name="T15" fmla="*/ 2147483647 h 1247"/>
              <a:gd name="T16" fmla="*/ 2147483647 w 1286"/>
              <a:gd name="T17" fmla="*/ 2147483647 h 1247"/>
              <a:gd name="T18" fmla="*/ 2147483647 w 1286"/>
              <a:gd name="T19" fmla="*/ 2147483647 h 1247"/>
              <a:gd name="T20" fmla="*/ 2147483647 w 1286"/>
              <a:gd name="T21" fmla="*/ 2147483647 h 1247"/>
              <a:gd name="T22" fmla="*/ 2147483647 w 1286"/>
              <a:gd name="T23" fmla="*/ 2147483647 h 1247"/>
              <a:gd name="T24" fmla="*/ 2147483647 w 1286"/>
              <a:gd name="T25" fmla="*/ 2147483647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80907" name="Line 143">
            <a:extLst>
              <a:ext uri="{FF2B5EF4-FFF2-40B4-BE49-F238E27FC236}">
                <a16:creationId xmlns:a16="http://schemas.microsoft.com/office/drawing/2014/main" id="{097A0A53-7A5D-44CC-92E9-279497649311}"/>
              </a:ext>
            </a:extLst>
          </p:cNvPr>
          <p:cNvSpPr>
            <a:spLocks noChangeShapeType="1"/>
          </p:cNvSpPr>
          <p:nvPr/>
        </p:nvSpPr>
        <p:spPr bwMode="auto">
          <a:xfrm>
            <a:off x="6540501" y="1816100"/>
            <a:ext cx="277813"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0908" name="Line 145">
            <a:extLst>
              <a:ext uri="{FF2B5EF4-FFF2-40B4-BE49-F238E27FC236}">
                <a16:creationId xmlns:a16="http://schemas.microsoft.com/office/drawing/2014/main" id="{8E87A18E-4DAC-4BEE-9822-5D5666A64DD1}"/>
              </a:ext>
            </a:extLst>
          </p:cNvPr>
          <p:cNvSpPr>
            <a:spLocks noChangeShapeType="1"/>
          </p:cNvSpPr>
          <p:nvPr/>
        </p:nvSpPr>
        <p:spPr bwMode="auto">
          <a:xfrm flipV="1">
            <a:off x="6540501" y="2460626"/>
            <a:ext cx="277813"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0909" name="Line 146">
            <a:extLst>
              <a:ext uri="{FF2B5EF4-FFF2-40B4-BE49-F238E27FC236}">
                <a16:creationId xmlns:a16="http://schemas.microsoft.com/office/drawing/2014/main" id="{FFA3B675-6B37-4763-B521-40D311495EE7}"/>
              </a:ext>
            </a:extLst>
          </p:cNvPr>
          <p:cNvSpPr>
            <a:spLocks noChangeShapeType="1"/>
          </p:cNvSpPr>
          <p:nvPr/>
        </p:nvSpPr>
        <p:spPr bwMode="auto">
          <a:xfrm>
            <a:off x="6550025" y="3087689"/>
            <a:ext cx="27305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0910" name="Line 147">
            <a:extLst>
              <a:ext uri="{FF2B5EF4-FFF2-40B4-BE49-F238E27FC236}">
                <a16:creationId xmlns:a16="http://schemas.microsoft.com/office/drawing/2014/main" id="{A8FF37E8-8BA8-44A7-96C1-E08B4B4E10DB}"/>
              </a:ext>
            </a:extLst>
          </p:cNvPr>
          <p:cNvSpPr>
            <a:spLocks noChangeShapeType="1"/>
          </p:cNvSpPr>
          <p:nvPr/>
        </p:nvSpPr>
        <p:spPr bwMode="auto">
          <a:xfrm>
            <a:off x="7043739" y="2662239"/>
            <a:ext cx="82232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0911" name="Text Box 148">
            <a:extLst>
              <a:ext uri="{FF2B5EF4-FFF2-40B4-BE49-F238E27FC236}">
                <a16:creationId xmlns:a16="http://schemas.microsoft.com/office/drawing/2014/main" id="{6B510750-F21F-4A74-81D2-61A59AD1DD51}"/>
              </a:ext>
            </a:extLst>
          </p:cNvPr>
          <p:cNvSpPr txBox="1">
            <a:spLocks noChangeArrowheads="1"/>
          </p:cNvSpPr>
          <p:nvPr/>
        </p:nvSpPr>
        <p:spPr bwMode="auto">
          <a:xfrm>
            <a:off x="6499226" y="14906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223.1.1.1</a:t>
            </a:r>
            <a:endParaRPr lang="en-US" altLang="en-US" sz="1800">
              <a:latin typeface="Comic Sans MS" panose="030F0702030302020204" pitchFamily="66" charset="0"/>
            </a:endParaRPr>
          </a:p>
        </p:txBody>
      </p:sp>
      <p:sp>
        <p:nvSpPr>
          <p:cNvPr id="80912" name="Text Box 149">
            <a:extLst>
              <a:ext uri="{FF2B5EF4-FFF2-40B4-BE49-F238E27FC236}">
                <a16:creationId xmlns:a16="http://schemas.microsoft.com/office/drawing/2014/main" id="{CF5528DE-91EF-446D-9038-B1E9E373DB0F}"/>
              </a:ext>
            </a:extLst>
          </p:cNvPr>
          <p:cNvSpPr txBox="1">
            <a:spLocks noChangeArrowheads="1"/>
          </p:cNvSpPr>
          <p:nvPr/>
        </p:nvSpPr>
        <p:spPr bwMode="auto">
          <a:xfrm>
            <a:off x="6384926" y="31162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223.1.1.3</a:t>
            </a:r>
            <a:endParaRPr lang="en-US" altLang="en-US" sz="1800">
              <a:latin typeface="Comic Sans MS" panose="030F0702030302020204" pitchFamily="66" charset="0"/>
            </a:endParaRPr>
          </a:p>
        </p:txBody>
      </p:sp>
      <p:sp>
        <p:nvSpPr>
          <p:cNvPr id="80913" name="Text Box 150">
            <a:extLst>
              <a:ext uri="{FF2B5EF4-FFF2-40B4-BE49-F238E27FC236}">
                <a16:creationId xmlns:a16="http://schemas.microsoft.com/office/drawing/2014/main" id="{E0C4EB9E-4196-42C6-AB76-857606D19570}"/>
              </a:ext>
            </a:extLst>
          </p:cNvPr>
          <p:cNvSpPr txBox="1">
            <a:spLocks noChangeArrowheads="1"/>
          </p:cNvSpPr>
          <p:nvPr/>
        </p:nvSpPr>
        <p:spPr bwMode="auto">
          <a:xfrm>
            <a:off x="7131051" y="235585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223.1.1.4</a:t>
            </a:r>
            <a:endParaRPr lang="en-US" altLang="en-US" sz="1800">
              <a:latin typeface="Comic Sans MS" panose="030F0702030302020204" pitchFamily="66" charset="0"/>
            </a:endParaRPr>
          </a:p>
        </p:txBody>
      </p:sp>
      <p:sp>
        <p:nvSpPr>
          <p:cNvPr id="80914" name="Line 151">
            <a:extLst>
              <a:ext uri="{FF2B5EF4-FFF2-40B4-BE49-F238E27FC236}">
                <a16:creationId xmlns:a16="http://schemas.microsoft.com/office/drawing/2014/main" id="{08437267-AE9F-4951-88AC-230428CD2D52}"/>
              </a:ext>
            </a:extLst>
          </p:cNvPr>
          <p:cNvSpPr>
            <a:spLocks noChangeShapeType="1"/>
          </p:cNvSpPr>
          <p:nvPr/>
        </p:nvSpPr>
        <p:spPr bwMode="auto">
          <a:xfrm>
            <a:off x="8378826" y="2668589"/>
            <a:ext cx="639763"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0915" name="Text Box 152">
            <a:extLst>
              <a:ext uri="{FF2B5EF4-FFF2-40B4-BE49-F238E27FC236}">
                <a16:creationId xmlns:a16="http://schemas.microsoft.com/office/drawing/2014/main" id="{CB1947B8-B72F-40E7-8200-A173FAFC6395}"/>
              </a:ext>
            </a:extLst>
          </p:cNvPr>
          <p:cNvSpPr txBox="1">
            <a:spLocks noChangeArrowheads="1"/>
          </p:cNvSpPr>
          <p:nvPr/>
        </p:nvSpPr>
        <p:spPr bwMode="auto">
          <a:xfrm>
            <a:off x="8251826" y="235743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223.1.2.9</a:t>
            </a:r>
            <a:endParaRPr lang="en-US" altLang="en-US" sz="1800">
              <a:latin typeface="Comic Sans MS" panose="030F0702030302020204" pitchFamily="66" charset="0"/>
            </a:endParaRPr>
          </a:p>
        </p:txBody>
      </p:sp>
      <p:sp>
        <p:nvSpPr>
          <p:cNvPr id="80916" name="Line 154">
            <a:extLst>
              <a:ext uri="{FF2B5EF4-FFF2-40B4-BE49-F238E27FC236}">
                <a16:creationId xmlns:a16="http://schemas.microsoft.com/office/drawing/2014/main" id="{3E19DD8B-7704-4A25-ABBB-F45CE04E91BE}"/>
              </a:ext>
            </a:extLst>
          </p:cNvPr>
          <p:cNvSpPr>
            <a:spLocks noChangeShapeType="1"/>
          </p:cNvSpPr>
          <p:nvPr/>
        </p:nvSpPr>
        <p:spPr bwMode="auto">
          <a:xfrm>
            <a:off x="9402763" y="1978025"/>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0917" name="Line 155">
            <a:extLst>
              <a:ext uri="{FF2B5EF4-FFF2-40B4-BE49-F238E27FC236}">
                <a16:creationId xmlns:a16="http://schemas.microsoft.com/office/drawing/2014/main" id="{3BF3CE8E-A84B-411D-BBAE-E85C42ED1AFC}"/>
              </a:ext>
            </a:extLst>
          </p:cNvPr>
          <p:cNvSpPr>
            <a:spLocks noChangeShapeType="1"/>
          </p:cNvSpPr>
          <p:nvPr/>
        </p:nvSpPr>
        <p:spPr bwMode="auto">
          <a:xfrm>
            <a:off x="9402763" y="3249613"/>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0918" name="Line 156">
            <a:extLst>
              <a:ext uri="{FF2B5EF4-FFF2-40B4-BE49-F238E27FC236}">
                <a16:creationId xmlns:a16="http://schemas.microsoft.com/office/drawing/2014/main" id="{861270C4-3119-469F-8D55-FFBF0B58B70F}"/>
              </a:ext>
            </a:extLst>
          </p:cNvPr>
          <p:cNvSpPr>
            <a:spLocks noChangeShapeType="1"/>
          </p:cNvSpPr>
          <p:nvPr/>
        </p:nvSpPr>
        <p:spPr bwMode="auto">
          <a:xfrm>
            <a:off x="8140701" y="3006726"/>
            <a:ext cx="3175" cy="644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0919" name="Line 158">
            <a:extLst>
              <a:ext uri="{FF2B5EF4-FFF2-40B4-BE49-F238E27FC236}">
                <a16:creationId xmlns:a16="http://schemas.microsoft.com/office/drawing/2014/main" id="{6770A1BF-7500-4B9F-9248-0CFB9F292BA7}"/>
              </a:ext>
            </a:extLst>
          </p:cNvPr>
          <p:cNvSpPr>
            <a:spLocks noChangeShapeType="1"/>
          </p:cNvSpPr>
          <p:nvPr/>
        </p:nvSpPr>
        <p:spPr bwMode="auto">
          <a:xfrm flipH="1" flipV="1">
            <a:off x="7527926" y="4279900"/>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0920" name="Line 159">
            <a:extLst>
              <a:ext uri="{FF2B5EF4-FFF2-40B4-BE49-F238E27FC236}">
                <a16:creationId xmlns:a16="http://schemas.microsoft.com/office/drawing/2014/main" id="{0EAE2F5C-9374-4BA6-B05A-1BA154E157A0}"/>
              </a:ext>
            </a:extLst>
          </p:cNvPr>
          <p:cNvSpPr>
            <a:spLocks noChangeShapeType="1"/>
          </p:cNvSpPr>
          <p:nvPr/>
        </p:nvSpPr>
        <p:spPr bwMode="auto">
          <a:xfrm flipH="1" flipV="1">
            <a:off x="8704264" y="428466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0921" name="Text Box 160">
            <a:extLst>
              <a:ext uri="{FF2B5EF4-FFF2-40B4-BE49-F238E27FC236}">
                <a16:creationId xmlns:a16="http://schemas.microsoft.com/office/drawing/2014/main" id="{C3F72A9F-C799-4312-BB99-80E14C06EDFC}"/>
              </a:ext>
            </a:extLst>
          </p:cNvPr>
          <p:cNvSpPr txBox="1">
            <a:spLocks noChangeArrowheads="1"/>
          </p:cNvSpPr>
          <p:nvPr/>
        </p:nvSpPr>
        <p:spPr bwMode="auto">
          <a:xfrm>
            <a:off x="8675689" y="416242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223.1.3.2</a:t>
            </a:r>
            <a:endParaRPr lang="en-US" altLang="en-US" sz="1800">
              <a:latin typeface="Comic Sans MS" panose="030F0702030302020204" pitchFamily="66" charset="0"/>
            </a:endParaRPr>
          </a:p>
        </p:txBody>
      </p:sp>
      <p:sp>
        <p:nvSpPr>
          <p:cNvPr id="80922" name="Text Box 161">
            <a:extLst>
              <a:ext uri="{FF2B5EF4-FFF2-40B4-BE49-F238E27FC236}">
                <a16:creationId xmlns:a16="http://schemas.microsoft.com/office/drawing/2014/main" id="{46A6493B-6281-41BB-817E-54AA4F94FE10}"/>
              </a:ext>
            </a:extLst>
          </p:cNvPr>
          <p:cNvSpPr txBox="1">
            <a:spLocks noChangeArrowheads="1"/>
          </p:cNvSpPr>
          <p:nvPr/>
        </p:nvSpPr>
        <p:spPr bwMode="auto">
          <a:xfrm>
            <a:off x="6505576" y="425767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223.1.3.1</a:t>
            </a:r>
            <a:endParaRPr lang="en-US" altLang="en-US" sz="1800">
              <a:latin typeface="Comic Sans MS" panose="030F0702030302020204" pitchFamily="66" charset="0"/>
            </a:endParaRPr>
          </a:p>
        </p:txBody>
      </p:sp>
      <p:grpSp>
        <p:nvGrpSpPr>
          <p:cNvPr id="80923" name="Group 162">
            <a:extLst>
              <a:ext uri="{FF2B5EF4-FFF2-40B4-BE49-F238E27FC236}">
                <a16:creationId xmlns:a16="http://schemas.microsoft.com/office/drawing/2014/main" id="{3A117D79-C5CF-4FC9-96F4-5F3BA18922EB}"/>
              </a:ext>
            </a:extLst>
          </p:cNvPr>
          <p:cNvGrpSpPr>
            <a:grpSpLocks/>
          </p:cNvGrpSpPr>
          <p:nvPr/>
        </p:nvGrpSpPr>
        <p:grpSpPr bwMode="auto">
          <a:xfrm>
            <a:off x="5897563" y="1517650"/>
            <a:ext cx="641350" cy="558800"/>
            <a:chOff x="-44" y="1473"/>
            <a:chExt cx="981" cy="1105"/>
          </a:xfrm>
        </p:grpSpPr>
        <p:pic>
          <p:nvPicPr>
            <p:cNvPr id="80962" name="Picture 163" descr="desktop_computer_stylized_medium">
              <a:extLst>
                <a:ext uri="{FF2B5EF4-FFF2-40B4-BE49-F238E27FC236}">
                  <a16:creationId xmlns:a16="http://schemas.microsoft.com/office/drawing/2014/main" id="{6D1FD24A-73F2-4FB4-97CD-9F9FAD386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63" name="Freeform 164">
              <a:extLst>
                <a:ext uri="{FF2B5EF4-FFF2-40B4-BE49-F238E27FC236}">
                  <a16:creationId xmlns:a16="http://schemas.microsoft.com/office/drawing/2014/main" id="{F2A39F52-074B-4ABD-ABDE-0B867352054C}"/>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0924" name="Group 165">
            <a:extLst>
              <a:ext uri="{FF2B5EF4-FFF2-40B4-BE49-F238E27FC236}">
                <a16:creationId xmlns:a16="http://schemas.microsoft.com/office/drawing/2014/main" id="{A75123AB-3DD4-4655-B432-C3ABFBA3307E}"/>
              </a:ext>
            </a:extLst>
          </p:cNvPr>
          <p:cNvGrpSpPr>
            <a:grpSpLocks/>
          </p:cNvGrpSpPr>
          <p:nvPr/>
        </p:nvGrpSpPr>
        <p:grpSpPr bwMode="auto">
          <a:xfrm>
            <a:off x="5892800" y="2127250"/>
            <a:ext cx="641350" cy="558800"/>
            <a:chOff x="-44" y="1473"/>
            <a:chExt cx="981" cy="1105"/>
          </a:xfrm>
        </p:grpSpPr>
        <p:pic>
          <p:nvPicPr>
            <p:cNvPr id="80960" name="Picture 166" descr="desktop_computer_stylized_medium">
              <a:extLst>
                <a:ext uri="{FF2B5EF4-FFF2-40B4-BE49-F238E27FC236}">
                  <a16:creationId xmlns:a16="http://schemas.microsoft.com/office/drawing/2014/main" id="{7C25A8A0-31BB-4A37-A184-D5F82D633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61" name="Freeform 167">
              <a:extLst>
                <a:ext uri="{FF2B5EF4-FFF2-40B4-BE49-F238E27FC236}">
                  <a16:creationId xmlns:a16="http://schemas.microsoft.com/office/drawing/2014/main" id="{3F103393-8709-41F4-B616-F6DE2598BDA3}"/>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0925" name="Group 168">
            <a:extLst>
              <a:ext uri="{FF2B5EF4-FFF2-40B4-BE49-F238E27FC236}">
                <a16:creationId xmlns:a16="http://schemas.microsoft.com/office/drawing/2014/main" id="{2E15D859-C45D-4D9C-9732-70655503CBC5}"/>
              </a:ext>
            </a:extLst>
          </p:cNvPr>
          <p:cNvGrpSpPr>
            <a:grpSpLocks/>
          </p:cNvGrpSpPr>
          <p:nvPr/>
        </p:nvGrpSpPr>
        <p:grpSpPr bwMode="auto">
          <a:xfrm>
            <a:off x="5921375" y="2736850"/>
            <a:ext cx="641350" cy="558800"/>
            <a:chOff x="-44" y="1473"/>
            <a:chExt cx="981" cy="1105"/>
          </a:xfrm>
        </p:grpSpPr>
        <p:pic>
          <p:nvPicPr>
            <p:cNvPr id="80958" name="Picture 169" descr="desktop_computer_stylized_medium">
              <a:extLst>
                <a:ext uri="{FF2B5EF4-FFF2-40B4-BE49-F238E27FC236}">
                  <a16:creationId xmlns:a16="http://schemas.microsoft.com/office/drawing/2014/main" id="{D74C5F3A-958F-45CE-91C3-0E1169218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59" name="Freeform 170">
              <a:extLst>
                <a:ext uri="{FF2B5EF4-FFF2-40B4-BE49-F238E27FC236}">
                  <a16:creationId xmlns:a16="http://schemas.microsoft.com/office/drawing/2014/main" id="{BC329F48-DFCF-40C9-9575-9DC6D283923D}"/>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0926" name="Group 171">
            <a:extLst>
              <a:ext uri="{FF2B5EF4-FFF2-40B4-BE49-F238E27FC236}">
                <a16:creationId xmlns:a16="http://schemas.microsoft.com/office/drawing/2014/main" id="{18D06E4A-E4E9-460D-BD93-48504D31C567}"/>
              </a:ext>
            </a:extLst>
          </p:cNvPr>
          <p:cNvGrpSpPr>
            <a:grpSpLocks/>
          </p:cNvGrpSpPr>
          <p:nvPr/>
        </p:nvGrpSpPr>
        <p:grpSpPr bwMode="auto">
          <a:xfrm flipH="1">
            <a:off x="9629775" y="1685925"/>
            <a:ext cx="641350" cy="558800"/>
            <a:chOff x="-44" y="1473"/>
            <a:chExt cx="981" cy="1105"/>
          </a:xfrm>
        </p:grpSpPr>
        <p:pic>
          <p:nvPicPr>
            <p:cNvPr id="80956" name="Picture 172" descr="desktop_computer_stylized_medium">
              <a:extLst>
                <a:ext uri="{FF2B5EF4-FFF2-40B4-BE49-F238E27FC236}">
                  <a16:creationId xmlns:a16="http://schemas.microsoft.com/office/drawing/2014/main" id="{4F3EC5F2-BE3C-4AFF-8C73-AACEEAA60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57" name="Freeform 173">
              <a:extLst>
                <a:ext uri="{FF2B5EF4-FFF2-40B4-BE49-F238E27FC236}">
                  <a16:creationId xmlns:a16="http://schemas.microsoft.com/office/drawing/2014/main" id="{86195C0C-86D8-4445-939C-905837EE7D93}"/>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0927" name="Group 174">
            <a:extLst>
              <a:ext uri="{FF2B5EF4-FFF2-40B4-BE49-F238E27FC236}">
                <a16:creationId xmlns:a16="http://schemas.microsoft.com/office/drawing/2014/main" id="{EB9E4A4A-C013-4487-B6E5-A578E00F5297}"/>
              </a:ext>
            </a:extLst>
          </p:cNvPr>
          <p:cNvGrpSpPr>
            <a:grpSpLocks/>
          </p:cNvGrpSpPr>
          <p:nvPr/>
        </p:nvGrpSpPr>
        <p:grpSpPr bwMode="auto">
          <a:xfrm flipH="1">
            <a:off x="9704388" y="2965450"/>
            <a:ext cx="641350" cy="558800"/>
            <a:chOff x="-44" y="1473"/>
            <a:chExt cx="981" cy="1105"/>
          </a:xfrm>
        </p:grpSpPr>
        <p:pic>
          <p:nvPicPr>
            <p:cNvPr id="80954" name="Picture 175" descr="desktop_computer_stylized_medium">
              <a:extLst>
                <a:ext uri="{FF2B5EF4-FFF2-40B4-BE49-F238E27FC236}">
                  <a16:creationId xmlns:a16="http://schemas.microsoft.com/office/drawing/2014/main" id="{D9336665-9008-4632-B051-025D3AAA19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55" name="Freeform 176">
              <a:extLst>
                <a:ext uri="{FF2B5EF4-FFF2-40B4-BE49-F238E27FC236}">
                  <a16:creationId xmlns:a16="http://schemas.microsoft.com/office/drawing/2014/main" id="{29E4BD88-9AA0-45AB-9E8D-31841E948C30}"/>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0928" name="Group 177">
            <a:extLst>
              <a:ext uri="{FF2B5EF4-FFF2-40B4-BE49-F238E27FC236}">
                <a16:creationId xmlns:a16="http://schemas.microsoft.com/office/drawing/2014/main" id="{C7750770-21A0-4BCC-BCF1-D9AECE53CDFA}"/>
              </a:ext>
            </a:extLst>
          </p:cNvPr>
          <p:cNvGrpSpPr>
            <a:grpSpLocks/>
          </p:cNvGrpSpPr>
          <p:nvPr/>
        </p:nvGrpSpPr>
        <p:grpSpPr bwMode="auto">
          <a:xfrm flipH="1">
            <a:off x="8496300" y="4489450"/>
            <a:ext cx="641350" cy="558800"/>
            <a:chOff x="-44" y="1473"/>
            <a:chExt cx="981" cy="1105"/>
          </a:xfrm>
        </p:grpSpPr>
        <p:pic>
          <p:nvPicPr>
            <p:cNvPr id="80952" name="Picture 178" descr="desktop_computer_stylized_medium">
              <a:extLst>
                <a:ext uri="{FF2B5EF4-FFF2-40B4-BE49-F238E27FC236}">
                  <a16:creationId xmlns:a16="http://schemas.microsoft.com/office/drawing/2014/main" id="{822B6616-6956-4523-B23A-47AE5E511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53" name="Freeform 179">
              <a:extLst>
                <a:ext uri="{FF2B5EF4-FFF2-40B4-BE49-F238E27FC236}">
                  <a16:creationId xmlns:a16="http://schemas.microsoft.com/office/drawing/2014/main" id="{32FAD76D-CA0E-47FB-9E8B-01B6FDAC8A70}"/>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0929" name="Group 180">
            <a:extLst>
              <a:ext uri="{FF2B5EF4-FFF2-40B4-BE49-F238E27FC236}">
                <a16:creationId xmlns:a16="http://schemas.microsoft.com/office/drawing/2014/main" id="{22282F25-DE05-4FB0-A31F-EB08AFEA7C07}"/>
              </a:ext>
            </a:extLst>
          </p:cNvPr>
          <p:cNvGrpSpPr>
            <a:grpSpLocks/>
          </p:cNvGrpSpPr>
          <p:nvPr/>
        </p:nvGrpSpPr>
        <p:grpSpPr bwMode="auto">
          <a:xfrm flipH="1">
            <a:off x="7332663" y="4530725"/>
            <a:ext cx="641350" cy="558800"/>
            <a:chOff x="-44" y="1473"/>
            <a:chExt cx="981" cy="1105"/>
          </a:xfrm>
        </p:grpSpPr>
        <p:pic>
          <p:nvPicPr>
            <p:cNvPr id="80950" name="Picture 181" descr="desktop_computer_stylized_medium">
              <a:extLst>
                <a:ext uri="{FF2B5EF4-FFF2-40B4-BE49-F238E27FC236}">
                  <a16:creationId xmlns:a16="http://schemas.microsoft.com/office/drawing/2014/main" id="{349B2F6F-4B79-4BD1-A5EF-4A6DF5D16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51" name="Freeform 182">
              <a:extLst>
                <a:ext uri="{FF2B5EF4-FFF2-40B4-BE49-F238E27FC236}">
                  <a16:creationId xmlns:a16="http://schemas.microsoft.com/office/drawing/2014/main" id="{A86E8A67-AC08-4778-9B67-26E24EBD25DC}"/>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0930" name="Group 183">
            <a:extLst>
              <a:ext uri="{FF2B5EF4-FFF2-40B4-BE49-F238E27FC236}">
                <a16:creationId xmlns:a16="http://schemas.microsoft.com/office/drawing/2014/main" id="{A27979EE-DD10-4654-862A-865067FD9499}"/>
              </a:ext>
            </a:extLst>
          </p:cNvPr>
          <p:cNvGrpSpPr>
            <a:grpSpLocks/>
          </p:cNvGrpSpPr>
          <p:nvPr/>
        </p:nvGrpSpPr>
        <p:grpSpPr bwMode="auto">
          <a:xfrm>
            <a:off x="7761288" y="2624138"/>
            <a:ext cx="698500" cy="355600"/>
            <a:chOff x="4396" y="1245"/>
            <a:chExt cx="672" cy="248"/>
          </a:xfrm>
        </p:grpSpPr>
        <p:sp>
          <p:nvSpPr>
            <p:cNvPr id="80942" name="Oval 407">
              <a:extLst>
                <a:ext uri="{FF2B5EF4-FFF2-40B4-BE49-F238E27FC236}">
                  <a16:creationId xmlns:a16="http://schemas.microsoft.com/office/drawing/2014/main" id="{5656739D-83F6-4480-AD3D-D4FC4BBCD7F1}"/>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80943" name="Rectangle 410">
              <a:extLst>
                <a:ext uri="{FF2B5EF4-FFF2-40B4-BE49-F238E27FC236}">
                  <a16:creationId xmlns:a16="http://schemas.microsoft.com/office/drawing/2014/main" id="{E843D38B-E4BD-45F2-A8D2-8961FCC4A8DE}"/>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80944" name="Oval 411">
              <a:extLst>
                <a:ext uri="{FF2B5EF4-FFF2-40B4-BE49-F238E27FC236}">
                  <a16:creationId xmlns:a16="http://schemas.microsoft.com/office/drawing/2014/main" id="{4A78AE83-B514-49F5-93A6-74021EF841EA}"/>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80945" name="Group 187">
              <a:extLst>
                <a:ext uri="{FF2B5EF4-FFF2-40B4-BE49-F238E27FC236}">
                  <a16:creationId xmlns:a16="http://schemas.microsoft.com/office/drawing/2014/main" id="{00BF4691-624A-457E-849A-AEB884580066}"/>
                </a:ext>
              </a:extLst>
            </p:cNvPr>
            <p:cNvGrpSpPr>
              <a:grpSpLocks/>
            </p:cNvGrpSpPr>
            <p:nvPr/>
          </p:nvGrpSpPr>
          <p:grpSpPr bwMode="auto">
            <a:xfrm>
              <a:off x="4530" y="1287"/>
              <a:ext cx="377" cy="75"/>
              <a:chOff x="2468" y="1332"/>
              <a:chExt cx="310" cy="60"/>
            </a:xfrm>
          </p:grpSpPr>
          <p:sp>
            <p:nvSpPr>
              <p:cNvPr id="80948" name="Freeform 188">
                <a:extLst>
                  <a:ext uri="{FF2B5EF4-FFF2-40B4-BE49-F238E27FC236}">
                    <a16:creationId xmlns:a16="http://schemas.microsoft.com/office/drawing/2014/main" id="{40482B75-F7C6-40D6-8286-DA4F2551EC30}"/>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0949" name="Freeform 189">
                <a:extLst>
                  <a:ext uri="{FF2B5EF4-FFF2-40B4-BE49-F238E27FC236}">
                    <a16:creationId xmlns:a16="http://schemas.microsoft.com/office/drawing/2014/main" id="{837DA0C0-4604-4CEE-8AD7-812B80B6591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80946" name="Line 190">
              <a:extLst>
                <a:ext uri="{FF2B5EF4-FFF2-40B4-BE49-F238E27FC236}">
                  <a16:creationId xmlns:a16="http://schemas.microsoft.com/office/drawing/2014/main" id="{6748BF72-7BC8-4481-95C3-9EEA0473A872}"/>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0947" name="Line 191">
              <a:extLst>
                <a:ext uri="{FF2B5EF4-FFF2-40B4-BE49-F238E27FC236}">
                  <a16:creationId xmlns:a16="http://schemas.microsoft.com/office/drawing/2014/main" id="{CFB20C5E-2556-43F5-8327-93C00150D423}"/>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0931" name="Group 192">
            <a:extLst>
              <a:ext uri="{FF2B5EF4-FFF2-40B4-BE49-F238E27FC236}">
                <a16:creationId xmlns:a16="http://schemas.microsoft.com/office/drawing/2014/main" id="{E879624D-0B77-4A1F-8EF8-6C049852C01B}"/>
              </a:ext>
            </a:extLst>
          </p:cNvPr>
          <p:cNvGrpSpPr>
            <a:grpSpLocks/>
          </p:cNvGrpSpPr>
          <p:nvPr/>
        </p:nvGrpSpPr>
        <p:grpSpPr bwMode="auto">
          <a:xfrm>
            <a:off x="8374064" y="3529014"/>
            <a:ext cx="1006475" cy="573087"/>
            <a:chOff x="4758" y="3508"/>
            <a:chExt cx="634" cy="361"/>
          </a:xfrm>
        </p:grpSpPr>
        <p:sp>
          <p:nvSpPr>
            <p:cNvPr id="80940" name="Text Box 193">
              <a:extLst>
                <a:ext uri="{FF2B5EF4-FFF2-40B4-BE49-F238E27FC236}">
                  <a16:creationId xmlns:a16="http://schemas.microsoft.com/office/drawing/2014/main" id="{9A8EDE06-9FD9-44EA-8C17-AD25F20366C6}"/>
                </a:ext>
              </a:extLst>
            </p:cNvPr>
            <p:cNvSpPr txBox="1">
              <a:spLocks noChangeArrowheads="1"/>
            </p:cNvSpPr>
            <p:nvPr/>
          </p:nvSpPr>
          <p:spPr bwMode="auto">
            <a:xfrm>
              <a:off x="4844" y="350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subnet</a:t>
              </a:r>
            </a:p>
          </p:txBody>
        </p:sp>
        <p:sp>
          <p:nvSpPr>
            <p:cNvPr id="80941" name="Line 194">
              <a:extLst>
                <a:ext uri="{FF2B5EF4-FFF2-40B4-BE49-F238E27FC236}">
                  <a16:creationId xmlns:a16="http://schemas.microsoft.com/office/drawing/2014/main" id="{A3F1F099-9747-4F04-9242-CEF2FFB82C8D}"/>
                </a:ext>
              </a:extLst>
            </p:cNvPr>
            <p:cNvSpPr>
              <a:spLocks noChangeShapeType="1"/>
            </p:cNvSpPr>
            <p:nvPr/>
          </p:nvSpPr>
          <p:spPr bwMode="auto">
            <a:xfrm flipH="1">
              <a:off x="4758" y="3677"/>
              <a:ext cx="108" cy="19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sp>
        <p:nvSpPr>
          <p:cNvPr id="80932" name="Rectangle 195">
            <a:extLst>
              <a:ext uri="{FF2B5EF4-FFF2-40B4-BE49-F238E27FC236}">
                <a16:creationId xmlns:a16="http://schemas.microsoft.com/office/drawing/2014/main" id="{50B71FA4-519D-45CB-8A71-F5959979754B}"/>
              </a:ext>
            </a:extLst>
          </p:cNvPr>
          <p:cNvSpPr>
            <a:spLocks noChangeArrowheads="1"/>
          </p:cNvSpPr>
          <p:nvPr/>
        </p:nvSpPr>
        <p:spPr bwMode="auto">
          <a:xfrm>
            <a:off x="6654801" y="2163763"/>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0933" name="Text Box 196">
            <a:extLst>
              <a:ext uri="{FF2B5EF4-FFF2-40B4-BE49-F238E27FC236}">
                <a16:creationId xmlns:a16="http://schemas.microsoft.com/office/drawing/2014/main" id="{CBB7DA4B-A907-41BF-9574-6CA76D7F625C}"/>
              </a:ext>
            </a:extLst>
          </p:cNvPr>
          <p:cNvSpPr txBox="1">
            <a:spLocks noChangeArrowheads="1"/>
          </p:cNvSpPr>
          <p:nvPr/>
        </p:nvSpPr>
        <p:spPr bwMode="auto">
          <a:xfrm>
            <a:off x="6499226" y="21336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223.1.1.2</a:t>
            </a:r>
            <a:endParaRPr lang="en-US" altLang="en-US" sz="1800">
              <a:latin typeface="Comic Sans MS" panose="030F0702030302020204" pitchFamily="66" charset="0"/>
            </a:endParaRPr>
          </a:p>
        </p:txBody>
      </p:sp>
      <p:sp>
        <p:nvSpPr>
          <p:cNvPr id="80934" name="Rectangle 197">
            <a:extLst>
              <a:ext uri="{FF2B5EF4-FFF2-40B4-BE49-F238E27FC236}">
                <a16:creationId xmlns:a16="http://schemas.microsoft.com/office/drawing/2014/main" id="{0632136B-E2FE-44DC-A17B-F22F22C04E0A}"/>
              </a:ext>
            </a:extLst>
          </p:cNvPr>
          <p:cNvSpPr>
            <a:spLocks noChangeArrowheads="1"/>
          </p:cNvSpPr>
          <p:nvPr/>
        </p:nvSpPr>
        <p:spPr bwMode="auto">
          <a:xfrm>
            <a:off x="9359901" y="2149476"/>
            <a:ext cx="288925" cy="23336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0935" name="Rectangle 198">
            <a:extLst>
              <a:ext uri="{FF2B5EF4-FFF2-40B4-BE49-F238E27FC236}">
                <a16:creationId xmlns:a16="http://schemas.microsoft.com/office/drawing/2014/main" id="{1B43D4BC-AB42-4F68-9772-F045045EFCD1}"/>
              </a:ext>
            </a:extLst>
          </p:cNvPr>
          <p:cNvSpPr>
            <a:spLocks noChangeArrowheads="1"/>
          </p:cNvSpPr>
          <p:nvPr/>
        </p:nvSpPr>
        <p:spPr bwMode="auto">
          <a:xfrm>
            <a:off x="9356726" y="2949576"/>
            <a:ext cx="288925" cy="23336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0936" name="Rectangle 199">
            <a:extLst>
              <a:ext uri="{FF2B5EF4-FFF2-40B4-BE49-F238E27FC236}">
                <a16:creationId xmlns:a16="http://schemas.microsoft.com/office/drawing/2014/main" id="{F13849DB-4AC5-43EE-9626-D579E659B3E7}"/>
              </a:ext>
            </a:extLst>
          </p:cNvPr>
          <p:cNvSpPr>
            <a:spLocks noChangeArrowheads="1"/>
          </p:cNvSpPr>
          <p:nvPr/>
        </p:nvSpPr>
        <p:spPr bwMode="auto">
          <a:xfrm>
            <a:off x="8004176" y="3135313"/>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0937" name="Text Box 200">
            <a:extLst>
              <a:ext uri="{FF2B5EF4-FFF2-40B4-BE49-F238E27FC236}">
                <a16:creationId xmlns:a16="http://schemas.microsoft.com/office/drawing/2014/main" id="{1C1F96DD-8664-4921-B663-19E37EDC91B4}"/>
              </a:ext>
            </a:extLst>
          </p:cNvPr>
          <p:cNvSpPr txBox="1">
            <a:spLocks noChangeArrowheads="1"/>
          </p:cNvSpPr>
          <p:nvPr/>
        </p:nvSpPr>
        <p:spPr bwMode="auto">
          <a:xfrm>
            <a:off x="7527925" y="3097213"/>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223.1.3.27</a:t>
            </a:r>
            <a:endParaRPr lang="en-US" altLang="en-US" sz="1800">
              <a:latin typeface="Comic Sans MS" panose="030F0702030302020204" pitchFamily="66" charset="0"/>
            </a:endParaRPr>
          </a:p>
        </p:txBody>
      </p:sp>
      <p:sp>
        <p:nvSpPr>
          <p:cNvPr id="80938" name="Text Box 201">
            <a:extLst>
              <a:ext uri="{FF2B5EF4-FFF2-40B4-BE49-F238E27FC236}">
                <a16:creationId xmlns:a16="http://schemas.microsoft.com/office/drawing/2014/main" id="{5175C2F1-000D-4822-9254-19968AB7DDF0}"/>
              </a:ext>
            </a:extLst>
          </p:cNvPr>
          <p:cNvSpPr txBox="1">
            <a:spLocks noChangeArrowheads="1"/>
          </p:cNvSpPr>
          <p:nvPr/>
        </p:nvSpPr>
        <p:spPr bwMode="auto">
          <a:xfrm>
            <a:off x="8713789" y="28876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223.1.2.2</a:t>
            </a:r>
            <a:endParaRPr lang="en-US" altLang="en-US" sz="1800">
              <a:latin typeface="Comic Sans MS" panose="030F0702030302020204" pitchFamily="66" charset="0"/>
            </a:endParaRPr>
          </a:p>
        </p:txBody>
      </p:sp>
      <p:sp>
        <p:nvSpPr>
          <p:cNvPr id="80939" name="Text Box 202">
            <a:extLst>
              <a:ext uri="{FF2B5EF4-FFF2-40B4-BE49-F238E27FC236}">
                <a16:creationId xmlns:a16="http://schemas.microsoft.com/office/drawing/2014/main" id="{3E17D08F-B46C-4529-8948-25CC4783D109}"/>
              </a:ext>
            </a:extLst>
          </p:cNvPr>
          <p:cNvSpPr txBox="1">
            <a:spLocks noChangeArrowheads="1"/>
          </p:cNvSpPr>
          <p:nvPr/>
        </p:nvSpPr>
        <p:spPr bwMode="auto">
          <a:xfrm>
            <a:off x="9110664" y="212883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223.1.2.1</a:t>
            </a:r>
            <a:endParaRPr lang="en-US" altLang="en-US" sz="1800">
              <a:latin typeface="Comic Sans MS" panose="030F0702030302020204"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Footer Placeholder 4">
            <a:extLst>
              <a:ext uri="{FF2B5EF4-FFF2-40B4-BE49-F238E27FC236}">
                <a16:creationId xmlns:a16="http://schemas.microsoft.com/office/drawing/2014/main" id="{05B03AEC-19BA-46FF-99CC-A71A796A43D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47106" name="Slide Number Placeholder 5">
            <a:extLst>
              <a:ext uri="{FF2B5EF4-FFF2-40B4-BE49-F238E27FC236}">
                <a16:creationId xmlns:a16="http://schemas.microsoft.com/office/drawing/2014/main" id="{984C61D7-207A-401B-881A-597588CF9E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1106703E-AF4E-4BF7-8291-D48B02894049}" type="slidenum">
              <a:rPr lang="en-US" altLang="en-US" sz="1200">
                <a:latin typeface="Tahoma" panose="020B0604030504040204" pitchFamily="34" charset="0"/>
              </a:rPr>
              <a:pPr/>
              <a:t>5</a:t>
            </a:fld>
            <a:endParaRPr lang="en-US" altLang="en-US" sz="1200">
              <a:latin typeface="Tahoma" panose="020B0604030504040204" pitchFamily="34" charset="0"/>
            </a:endParaRPr>
          </a:p>
        </p:txBody>
      </p:sp>
      <p:pic>
        <p:nvPicPr>
          <p:cNvPr id="47107" name="Picture 5" descr="underline_base">
            <a:extLst>
              <a:ext uri="{FF2B5EF4-FFF2-40B4-BE49-F238E27FC236}">
                <a16:creationId xmlns:a16="http://schemas.microsoft.com/office/drawing/2014/main" id="{0E194DD9-861A-46E9-9CEF-7C15A9692C7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1047750"/>
            <a:ext cx="45704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2">
            <a:extLst>
              <a:ext uri="{FF2B5EF4-FFF2-40B4-BE49-F238E27FC236}">
                <a16:creationId xmlns:a16="http://schemas.microsoft.com/office/drawing/2014/main" id="{12C6C960-547F-44A9-8885-91BE0F8693FA}"/>
              </a:ext>
            </a:extLst>
          </p:cNvPr>
          <p:cNvSpPr>
            <a:spLocks noGrp="1" noChangeArrowheads="1"/>
          </p:cNvSpPr>
          <p:nvPr>
            <p:ph type="title"/>
          </p:nvPr>
        </p:nvSpPr>
        <p:spPr>
          <a:xfrm>
            <a:off x="838200" y="365125"/>
            <a:ext cx="10515600" cy="855663"/>
          </a:xfrm>
        </p:spPr>
        <p:txBody>
          <a:bodyPr/>
          <a:lstStyle/>
          <a:p>
            <a:pPr>
              <a:defRPr/>
            </a:pPr>
            <a:r>
              <a:rPr lang="en-US" dirty="0">
                <a:ea typeface="ＭＳ Ｐゴシック" charset="0"/>
                <a:cs typeface="+mj-cs"/>
              </a:rPr>
              <a:t>Connection setup</a:t>
            </a:r>
          </a:p>
        </p:txBody>
      </p:sp>
      <p:sp>
        <p:nvSpPr>
          <p:cNvPr id="47109" name="Rectangle 3">
            <a:extLst>
              <a:ext uri="{FF2B5EF4-FFF2-40B4-BE49-F238E27FC236}">
                <a16:creationId xmlns:a16="http://schemas.microsoft.com/office/drawing/2014/main" id="{63FE82B5-E89A-4098-A704-225AE92A3BC4}"/>
              </a:ext>
            </a:extLst>
          </p:cNvPr>
          <p:cNvSpPr>
            <a:spLocks noGrp="1" noChangeArrowheads="1"/>
          </p:cNvSpPr>
          <p:nvPr>
            <p:ph type="body" idx="1"/>
          </p:nvPr>
        </p:nvSpPr>
        <p:spPr>
          <a:xfrm>
            <a:off x="2057401" y="1600200"/>
            <a:ext cx="8220075" cy="4648200"/>
          </a:xfrm>
        </p:spPr>
        <p:txBody>
          <a:bodyPr/>
          <a:lstStyle/>
          <a:p>
            <a:r>
              <a:rPr lang="en-US" altLang="en-US" dirty="0"/>
              <a:t>3</a:t>
            </a:r>
            <a:r>
              <a:rPr lang="en-US" altLang="en-US" baseline="30000" dirty="0"/>
              <a:t>rd</a:t>
            </a:r>
            <a:r>
              <a:rPr lang="en-US" altLang="en-US" dirty="0"/>
              <a:t> important function in </a:t>
            </a:r>
            <a:r>
              <a:rPr lang="en-US" altLang="en-US" i="1" dirty="0"/>
              <a:t>some</a:t>
            </a:r>
            <a:r>
              <a:rPr lang="en-US" altLang="en-US" dirty="0"/>
              <a:t> network architectures:</a:t>
            </a:r>
          </a:p>
          <a:p>
            <a:pPr lvl="1"/>
            <a:r>
              <a:rPr lang="en-US" altLang="en-US" dirty="0"/>
              <a:t>ATM, frame relay, X.25 is connection setup.</a:t>
            </a:r>
          </a:p>
          <a:p>
            <a:r>
              <a:rPr lang="en-US" altLang="en-US" dirty="0"/>
              <a:t>before datagrams flow, two end hosts </a:t>
            </a:r>
            <a:r>
              <a:rPr lang="en-US" altLang="en-US" i="1" dirty="0"/>
              <a:t>and</a:t>
            </a:r>
            <a:r>
              <a:rPr lang="en-US" altLang="en-US" dirty="0"/>
              <a:t> intervening routers establish virtual connection</a:t>
            </a:r>
          </a:p>
          <a:p>
            <a:pPr lvl="1"/>
            <a:r>
              <a:rPr lang="en-US" altLang="en-US" dirty="0"/>
              <a:t>routers get involved</a:t>
            </a:r>
          </a:p>
          <a:p>
            <a:r>
              <a:rPr lang="en-US" altLang="en-US" dirty="0"/>
              <a:t>network vs transport layer connection service:</a:t>
            </a:r>
          </a:p>
          <a:p>
            <a:pPr lvl="1"/>
            <a:r>
              <a:rPr lang="en-US" altLang="en-US" i="1" dirty="0">
                <a:solidFill>
                  <a:srgbClr val="CC0000"/>
                </a:solidFill>
              </a:rPr>
              <a:t>network:</a:t>
            </a:r>
            <a:r>
              <a:rPr lang="en-US" altLang="en-US" dirty="0"/>
              <a:t> between two hosts (may also involve intervening routers in case of VCs)</a:t>
            </a:r>
          </a:p>
          <a:p>
            <a:pPr lvl="1"/>
            <a:r>
              <a:rPr lang="en-US" altLang="en-US" i="1" dirty="0">
                <a:solidFill>
                  <a:srgbClr val="CC0000"/>
                </a:solidFill>
              </a:rPr>
              <a:t>transport:</a:t>
            </a:r>
            <a:r>
              <a:rPr lang="en-US" altLang="en-US" dirty="0"/>
              <a:t> between two processes</a:t>
            </a:r>
          </a:p>
          <a:p>
            <a:pPr>
              <a:buFont typeface="Wingdings" panose="05000000000000000000" pitchFamily="2" charset="2"/>
              <a:buNone/>
            </a:pPr>
            <a:endParaRPr lang="en-US" alt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Footer Placeholder 5">
            <a:extLst>
              <a:ext uri="{FF2B5EF4-FFF2-40B4-BE49-F238E27FC236}">
                <a16:creationId xmlns:a16="http://schemas.microsoft.com/office/drawing/2014/main" id="{8F95DD7B-9F22-4290-ABB5-F40E70963B1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81922" name="Slide Number Placeholder 6">
            <a:extLst>
              <a:ext uri="{FF2B5EF4-FFF2-40B4-BE49-F238E27FC236}">
                <a16:creationId xmlns:a16="http://schemas.microsoft.com/office/drawing/2014/main" id="{524AACB7-E781-43EA-B894-A81B28FBF6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F5B763C3-14E8-4593-977D-34271BC9823B}" type="slidenum">
              <a:rPr lang="en-US" altLang="en-US" sz="1200">
                <a:latin typeface="Tahoma" panose="020B0604030504040204" pitchFamily="34" charset="0"/>
              </a:rPr>
              <a:pPr/>
              <a:t>50</a:t>
            </a:fld>
            <a:endParaRPr lang="en-US" altLang="en-US" sz="1200">
              <a:latin typeface="Tahoma" panose="020B0604030504040204" pitchFamily="34" charset="0"/>
            </a:endParaRPr>
          </a:p>
        </p:txBody>
      </p:sp>
      <p:sp>
        <p:nvSpPr>
          <p:cNvPr id="81923" name="Rectangle 6">
            <a:extLst>
              <a:ext uri="{FF2B5EF4-FFF2-40B4-BE49-F238E27FC236}">
                <a16:creationId xmlns:a16="http://schemas.microsoft.com/office/drawing/2014/main" id="{93E5A10E-E55B-48BD-96A0-54B591B38858}"/>
              </a:ext>
            </a:extLst>
          </p:cNvPr>
          <p:cNvSpPr>
            <a:spLocks noGrp="1" noChangeArrowheads="1"/>
          </p:cNvSpPr>
          <p:nvPr>
            <p:ph type="body" sz="half" idx="1"/>
          </p:nvPr>
        </p:nvSpPr>
        <p:spPr>
          <a:xfrm>
            <a:off x="2000250" y="1333500"/>
            <a:ext cx="3695700" cy="4648200"/>
          </a:xfrm>
        </p:spPr>
        <p:txBody>
          <a:bodyPr/>
          <a:lstStyle/>
          <a:p>
            <a:endParaRPr lang="en-US" altLang="en-US" sz="2400"/>
          </a:p>
          <a:p>
            <a:endParaRPr lang="en-US" altLang="en-US" sz="2400"/>
          </a:p>
        </p:txBody>
      </p:sp>
      <p:sp>
        <p:nvSpPr>
          <p:cNvPr id="40965" name="Rectangle 60">
            <a:extLst>
              <a:ext uri="{FF2B5EF4-FFF2-40B4-BE49-F238E27FC236}">
                <a16:creationId xmlns:a16="http://schemas.microsoft.com/office/drawing/2014/main" id="{B58FE3AE-A4A2-46CB-9154-48EA2B4BBC3D}"/>
              </a:ext>
            </a:extLst>
          </p:cNvPr>
          <p:cNvSpPr>
            <a:spLocks noGrp="1" noChangeArrowheads="1"/>
          </p:cNvSpPr>
          <p:nvPr>
            <p:ph type="body" sz="half" idx="2"/>
          </p:nvPr>
        </p:nvSpPr>
        <p:spPr>
          <a:xfrm>
            <a:off x="2039938" y="1535113"/>
            <a:ext cx="3810000" cy="4648200"/>
          </a:xfrm>
        </p:spPr>
        <p:txBody>
          <a:bodyPr/>
          <a:lstStyle/>
          <a:p>
            <a:pPr>
              <a:buFont typeface="Wingdings" charset="0"/>
              <a:buNone/>
              <a:defRPr/>
            </a:pPr>
            <a:r>
              <a:rPr lang="en-US" i="1">
                <a:solidFill>
                  <a:srgbClr val="CC0000"/>
                </a:solidFill>
                <a:ea typeface="ＭＳ Ｐゴシック" charset="0"/>
                <a:cs typeface="+mn-cs"/>
              </a:rPr>
              <a:t>recipe</a:t>
            </a:r>
          </a:p>
          <a:p>
            <a:pPr>
              <a:buFont typeface="Wingdings" charset="0"/>
              <a:buChar char="v"/>
              <a:defRPr/>
            </a:pPr>
            <a:r>
              <a:rPr lang="en-US">
                <a:ea typeface="ＭＳ Ｐゴシック" charset="0"/>
                <a:cs typeface="+mn-cs"/>
              </a:rPr>
              <a:t>to determine the subnets, detach each interface from its host or router, creating islands of isolated networks</a:t>
            </a:r>
          </a:p>
          <a:p>
            <a:pPr>
              <a:buFont typeface="Wingdings" charset="0"/>
              <a:buChar char="v"/>
              <a:defRPr/>
            </a:pPr>
            <a:r>
              <a:rPr lang="en-US">
                <a:ea typeface="ＭＳ Ｐゴシック" charset="0"/>
                <a:cs typeface="+mn-cs"/>
              </a:rPr>
              <a:t>each isolated network is called a </a:t>
            </a:r>
            <a:r>
              <a:rPr lang="en-US" i="1">
                <a:solidFill>
                  <a:srgbClr val="CC0000"/>
                </a:solidFill>
                <a:ea typeface="ＭＳ Ｐゴシック" charset="0"/>
                <a:cs typeface="+mn-cs"/>
              </a:rPr>
              <a:t>subnet</a:t>
            </a:r>
          </a:p>
        </p:txBody>
      </p:sp>
      <p:sp>
        <p:nvSpPr>
          <p:cNvPr id="81925" name="Text Box 61">
            <a:extLst>
              <a:ext uri="{FF2B5EF4-FFF2-40B4-BE49-F238E27FC236}">
                <a16:creationId xmlns:a16="http://schemas.microsoft.com/office/drawing/2014/main" id="{B90EA701-DD68-447C-A2C0-C61569362474}"/>
              </a:ext>
            </a:extLst>
          </p:cNvPr>
          <p:cNvSpPr txBox="1">
            <a:spLocks noChangeArrowheads="1"/>
          </p:cNvSpPr>
          <p:nvPr/>
        </p:nvSpPr>
        <p:spPr bwMode="auto">
          <a:xfrm>
            <a:off x="7081839" y="5781675"/>
            <a:ext cx="2505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subnet mask: /24</a:t>
            </a:r>
          </a:p>
        </p:txBody>
      </p:sp>
      <p:sp>
        <p:nvSpPr>
          <p:cNvPr id="40967" name="Rectangle 185">
            <a:extLst>
              <a:ext uri="{FF2B5EF4-FFF2-40B4-BE49-F238E27FC236}">
                <a16:creationId xmlns:a16="http://schemas.microsoft.com/office/drawing/2014/main" id="{9A63B546-1546-4E70-B2AE-6AC0C4DEE587}"/>
              </a:ext>
            </a:extLst>
          </p:cNvPr>
          <p:cNvSpPr>
            <a:spLocks noGrp="1" noChangeArrowheads="1"/>
          </p:cNvSpPr>
          <p:nvPr>
            <p:ph type="title"/>
          </p:nvPr>
        </p:nvSpPr>
        <p:spPr>
          <a:xfrm>
            <a:off x="2057400" y="228600"/>
            <a:ext cx="3702050" cy="763588"/>
          </a:xfrm>
        </p:spPr>
        <p:txBody>
          <a:bodyPr/>
          <a:lstStyle/>
          <a:p>
            <a:pPr>
              <a:defRPr/>
            </a:pPr>
            <a:r>
              <a:rPr lang="en-US">
                <a:ea typeface="ＭＳ Ｐゴシック" charset="0"/>
                <a:cs typeface="+mj-cs"/>
              </a:rPr>
              <a:t>Subnets</a:t>
            </a:r>
          </a:p>
        </p:txBody>
      </p:sp>
      <p:pic>
        <p:nvPicPr>
          <p:cNvPr id="81927" name="Picture 186" descr="underline_base">
            <a:extLst>
              <a:ext uri="{FF2B5EF4-FFF2-40B4-BE49-F238E27FC236}">
                <a16:creationId xmlns:a16="http://schemas.microsoft.com/office/drawing/2014/main" id="{8234AA7B-20B0-4D02-BDA1-A4F5ED3226E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301" y="855664"/>
            <a:ext cx="20113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28" name="Group 190">
            <a:extLst>
              <a:ext uri="{FF2B5EF4-FFF2-40B4-BE49-F238E27FC236}">
                <a16:creationId xmlns:a16="http://schemas.microsoft.com/office/drawing/2014/main" id="{FF4225D6-9C9E-41C8-862C-E889E4B3D5C4}"/>
              </a:ext>
            </a:extLst>
          </p:cNvPr>
          <p:cNvGrpSpPr>
            <a:grpSpLocks/>
          </p:cNvGrpSpPr>
          <p:nvPr/>
        </p:nvGrpSpPr>
        <p:grpSpPr bwMode="auto">
          <a:xfrm>
            <a:off x="5892800" y="908051"/>
            <a:ext cx="4452938" cy="4652963"/>
            <a:chOff x="2752" y="572"/>
            <a:chExt cx="2805" cy="2931"/>
          </a:xfrm>
        </p:grpSpPr>
        <p:sp>
          <p:nvSpPr>
            <p:cNvPr id="81932" name="Text Box 191">
              <a:extLst>
                <a:ext uri="{FF2B5EF4-FFF2-40B4-BE49-F238E27FC236}">
                  <a16:creationId xmlns:a16="http://schemas.microsoft.com/office/drawing/2014/main" id="{9337265D-091A-4190-8D57-D3AA4C7F845F}"/>
                </a:ext>
              </a:extLst>
            </p:cNvPr>
            <p:cNvSpPr txBox="1">
              <a:spLocks noChangeArrowheads="1"/>
            </p:cNvSpPr>
            <p:nvPr/>
          </p:nvSpPr>
          <p:spPr bwMode="auto">
            <a:xfrm>
              <a:off x="2825" y="572"/>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i="1">
                  <a:solidFill>
                    <a:srgbClr val="CC0000"/>
                  </a:solidFill>
                </a:rPr>
                <a:t>223.1.1.0/24</a:t>
              </a:r>
            </a:p>
          </p:txBody>
        </p:sp>
        <p:sp>
          <p:nvSpPr>
            <p:cNvPr id="81933" name="Text Box 192">
              <a:extLst>
                <a:ext uri="{FF2B5EF4-FFF2-40B4-BE49-F238E27FC236}">
                  <a16:creationId xmlns:a16="http://schemas.microsoft.com/office/drawing/2014/main" id="{97FD4151-B745-4557-9AE6-C784D75585C4}"/>
                </a:ext>
              </a:extLst>
            </p:cNvPr>
            <p:cNvSpPr txBox="1">
              <a:spLocks noChangeArrowheads="1"/>
            </p:cNvSpPr>
            <p:nvPr/>
          </p:nvSpPr>
          <p:spPr bwMode="auto">
            <a:xfrm>
              <a:off x="4419" y="725"/>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i="1">
                  <a:solidFill>
                    <a:srgbClr val="CC0000"/>
                  </a:solidFill>
                </a:rPr>
                <a:t>223.1.2.0/24</a:t>
              </a:r>
            </a:p>
          </p:txBody>
        </p:sp>
        <p:sp>
          <p:nvSpPr>
            <p:cNvPr id="81934" name="Text Box 193">
              <a:extLst>
                <a:ext uri="{FF2B5EF4-FFF2-40B4-BE49-F238E27FC236}">
                  <a16:creationId xmlns:a16="http://schemas.microsoft.com/office/drawing/2014/main" id="{759C3019-6D24-4CAA-A0F2-C7428FEE357F}"/>
                </a:ext>
              </a:extLst>
            </p:cNvPr>
            <p:cNvSpPr txBox="1">
              <a:spLocks noChangeArrowheads="1"/>
            </p:cNvSpPr>
            <p:nvPr/>
          </p:nvSpPr>
          <p:spPr bwMode="auto">
            <a:xfrm>
              <a:off x="3743" y="3253"/>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i="1">
                  <a:solidFill>
                    <a:srgbClr val="CC0000"/>
                  </a:solidFill>
                </a:rPr>
                <a:t>223.1.3.0/24</a:t>
              </a:r>
            </a:p>
          </p:txBody>
        </p:sp>
        <p:sp>
          <p:nvSpPr>
            <p:cNvPr id="81935" name="Rectangle 194">
              <a:extLst>
                <a:ext uri="{FF2B5EF4-FFF2-40B4-BE49-F238E27FC236}">
                  <a16:creationId xmlns:a16="http://schemas.microsoft.com/office/drawing/2014/main" id="{B9578419-40F5-4BF2-B18C-A36E94B61046}"/>
                </a:ext>
              </a:extLst>
            </p:cNvPr>
            <p:cNvSpPr>
              <a:spLocks noChangeArrowheads="1"/>
            </p:cNvSpPr>
            <p:nvPr/>
          </p:nvSpPr>
          <p:spPr bwMode="auto">
            <a:xfrm>
              <a:off x="3128" y="2113"/>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1936" name="Freeform 195">
              <a:extLst>
                <a:ext uri="{FF2B5EF4-FFF2-40B4-BE49-F238E27FC236}">
                  <a16:creationId xmlns:a16="http://schemas.microsoft.com/office/drawing/2014/main" id="{8478A3E7-11CF-4DD1-8559-CEC76383B50E}"/>
                </a:ext>
              </a:extLst>
            </p:cNvPr>
            <p:cNvSpPr>
              <a:spLocks/>
            </p:cNvSpPr>
            <p:nvPr/>
          </p:nvSpPr>
          <p:spPr bwMode="auto">
            <a:xfrm>
              <a:off x="2758" y="815"/>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81937" name="Freeform 196">
              <a:extLst>
                <a:ext uri="{FF2B5EF4-FFF2-40B4-BE49-F238E27FC236}">
                  <a16:creationId xmlns:a16="http://schemas.microsoft.com/office/drawing/2014/main" id="{E2ABBA91-D6A6-407D-95D9-EE00C1D2CAC7}"/>
                </a:ext>
              </a:extLst>
            </p:cNvPr>
            <p:cNvSpPr>
              <a:spLocks/>
            </p:cNvSpPr>
            <p:nvPr/>
          </p:nvSpPr>
          <p:spPr bwMode="auto">
            <a:xfrm>
              <a:off x="4350" y="101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81938" name="Freeform 197">
              <a:extLst>
                <a:ext uri="{FF2B5EF4-FFF2-40B4-BE49-F238E27FC236}">
                  <a16:creationId xmlns:a16="http://schemas.microsoft.com/office/drawing/2014/main" id="{FC0A2FA5-ED92-4CDE-B357-C413D179756E}"/>
                </a:ext>
              </a:extLst>
            </p:cNvPr>
            <p:cNvSpPr>
              <a:spLocks/>
            </p:cNvSpPr>
            <p:nvPr/>
          </p:nvSpPr>
          <p:spPr bwMode="auto">
            <a:xfrm>
              <a:off x="3514" y="1913"/>
              <a:ext cx="1286" cy="1247"/>
            </a:xfrm>
            <a:custGeom>
              <a:avLst/>
              <a:gdLst>
                <a:gd name="T0" fmla="*/ 587 w 1286"/>
                <a:gd name="T1" fmla="*/ 30 h 1247"/>
                <a:gd name="T2" fmla="*/ 509 w 1286"/>
                <a:gd name="T3" fmla="*/ 618 h 1247"/>
                <a:gd name="T4" fmla="*/ 77 w 1286"/>
                <a:gd name="T5" fmla="*/ 909 h 1247"/>
                <a:gd name="T6" fmla="*/ 47 w 1286"/>
                <a:gd name="T7" fmla="*/ 1095 h 1247"/>
                <a:gd name="T8" fmla="*/ 140 w 1286"/>
                <a:gd name="T9" fmla="*/ 1224 h 1247"/>
                <a:gd name="T10" fmla="*/ 461 w 1286"/>
                <a:gd name="T11" fmla="*/ 1209 h 1247"/>
                <a:gd name="T12" fmla="*/ 692 w 1286"/>
                <a:gd name="T13" fmla="*/ 1209 h 1247"/>
                <a:gd name="T14" fmla="*/ 1190 w 1286"/>
                <a:gd name="T15" fmla="*/ 1227 h 1247"/>
                <a:gd name="T16" fmla="*/ 1271 w 1286"/>
                <a:gd name="T17" fmla="*/ 1089 h 1247"/>
                <a:gd name="T18" fmla="*/ 1139 w 1286"/>
                <a:gd name="T19" fmla="*/ 741 h 1247"/>
                <a:gd name="T20" fmla="*/ 800 w 1286"/>
                <a:gd name="T21" fmla="*/ 627 h 1247"/>
                <a:gd name="T22" fmla="*/ 749 w 1286"/>
                <a:gd name="T23" fmla="*/ 42 h 1247"/>
                <a:gd name="T24" fmla="*/ 587 w 1286"/>
                <a:gd name="T25" fmla="*/ 30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81939" name="Line 198">
              <a:extLst>
                <a:ext uri="{FF2B5EF4-FFF2-40B4-BE49-F238E27FC236}">
                  <a16:creationId xmlns:a16="http://schemas.microsoft.com/office/drawing/2014/main" id="{148AF526-50EB-4D64-8E9B-925501123E05}"/>
                </a:ext>
              </a:extLst>
            </p:cNvPr>
            <p:cNvSpPr>
              <a:spLocks noChangeShapeType="1"/>
            </p:cNvSpPr>
            <p:nvPr/>
          </p:nvSpPr>
          <p:spPr bwMode="auto">
            <a:xfrm>
              <a:off x="3160" y="1144"/>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1940" name="Line 200">
              <a:extLst>
                <a:ext uri="{FF2B5EF4-FFF2-40B4-BE49-F238E27FC236}">
                  <a16:creationId xmlns:a16="http://schemas.microsoft.com/office/drawing/2014/main" id="{89E9EE7E-BC75-462C-887C-DDBC558CDE66}"/>
                </a:ext>
              </a:extLst>
            </p:cNvPr>
            <p:cNvSpPr>
              <a:spLocks noChangeShapeType="1"/>
            </p:cNvSpPr>
            <p:nvPr/>
          </p:nvSpPr>
          <p:spPr bwMode="auto">
            <a:xfrm flipV="1">
              <a:off x="3160" y="1550"/>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1941" name="Line 201">
              <a:extLst>
                <a:ext uri="{FF2B5EF4-FFF2-40B4-BE49-F238E27FC236}">
                  <a16:creationId xmlns:a16="http://schemas.microsoft.com/office/drawing/2014/main" id="{B1D9C83A-4877-4275-99BD-1B2EEC7C480B}"/>
                </a:ext>
              </a:extLst>
            </p:cNvPr>
            <p:cNvSpPr>
              <a:spLocks noChangeShapeType="1"/>
            </p:cNvSpPr>
            <p:nvPr/>
          </p:nvSpPr>
          <p:spPr bwMode="auto">
            <a:xfrm>
              <a:off x="3166" y="1945"/>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1942" name="Text Box 203">
              <a:extLst>
                <a:ext uri="{FF2B5EF4-FFF2-40B4-BE49-F238E27FC236}">
                  <a16:creationId xmlns:a16="http://schemas.microsoft.com/office/drawing/2014/main" id="{2745B0ED-5854-4A14-B400-C79BEF5ADDB1}"/>
                </a:ext>
              </a:extLst>
            </p:cNvPr>
            <p:cNvSpPr txBox="1">
              <a:spLocks noChangeArrowheads="1"/>
            </p:cNvSpPr>
            <p:nvPr/>
          </p:nvSpPr>
          <p:spPr bwMode="auto">
            <a:xfrm>
              <a:off x="3134" y="939"/>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223.1.1.1</a:t>
              </a:r>
              <a:endParaRPr lang="en-US" altLang="en-US" sz="1800">
                <a:latin typeface="Comic Sans MS" panose="030F0702030302020204" pitchFamily="66" charset="0"/>
              </a:endParaRPr>
            </a:p>
          </p:txBody>
        </p:sp>
        <p:sp>
          <p:nvSpPr>
            <p:cNvPr id="81943" name="Text Box 204">
              <a:extLst>
                <a:ext uri="{FF2B5EF4-FFF2-40B4-BE49-F238E27FC236}">
                  <a16:creationId xmlns:a16="http://schemas.microsoft.com/office/drawing/2014/main" id="{DD898367-4D83-4C73-8C78-FFD2BF728410}"/>
                </a:ext>
              </a:extLst>
            </p:cNvPr>
            <p:cNvSpPr txBox="1">
              <a:spLocks noChangeArrowheads="1"/>
            </p:cNvSpPr>
            <p:nvPr/>
          </p:nvSpPr>
          <p:spPr bwMode="auto">
            <a:xfrm>
              <a:off x="3062" y="1963"/>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223.1.1.3</a:t>
              </a:r>
              <a:endParaRPr lang="en-US" altLang="en-US" sz="1800">
                <a:latin typeface="Comic Sans MS" panose="030F0702030302020204" pitchFamily="66" charset="0"/>
              </a:endParaRPr>
            </a:p>
          </p:txBody>
        </p:sp>
        <p:sp>
          <p:nvSpPr>
            <p:cNvPr id="81944" name="Text Box 205">
              <a:extLst>
                <a:ext uri="{FF2B5EF4-FFF2-40B4-BE49-F238E27FC236}">
                  <a16:creationId xmlns:a16="http://schemas.microsoft.com/office/drawing/2014/main" id="{33D74BE7-3B4E-4076-928E-B91F4F9C9E16}"/>
                </a:ext>
              </a:extLst>
            </p:cNvPr>
            <p:cNvSpPr txBox="1">
              <a:spLocks noChangeArrowheads="1"/>
            </p:cNvSpPr>
            <p:nvPr/>
          </p:nvSpPr>
          <p:spPr bwMode="auto">
            <a:xfrm>
              <a:off x="3532" y="1484"/>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223.1.1.4</a:t>
              </a:r>
              <a:endParaRPr lang="en-US" altLang="en-US" sz="1800">
                <a:latin typeface="Comic Sans MS" panose="030F0702030302020204" pitchFamily="66" charset="0"/>
              </a:endParaRPr>
            </a:p>
          </p:txBody>
        </p:sp>
        <p:sp>
          <p:nvSpPr>
            <p:cNvPr id="81945" name="Text Box 207">
              <a:extLst>
                <a:ext uri="{FF2B5EF4-FFF2-40B4-BE49-F238E27FC236}">
                  <a16:creationId xmlns:a16="http://schemas.microsoft.com/office/drawing/2014/main" id="{6107955C-FBCB-4952-840F-4E2AA6FEDC28}"/>
                </a:ext>
              </a:extLst>
            </p:cNvPr>
            <p:cNvSpPr txBox="1">
              <a:spLocks noChangeArrowheads="1"/>
            </p:cNvSpPr>
            <p:nvPr/>
          </p:nvSpPr>
          <p:spPr bwMode="auto">
            <a:xfrm>
              <a:off x="4238" y="1485"/>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223.1.2.9</a:t>
              </a:r>
              <a:endParaRPr lang="en-US" altLang="en-US" sz="1800">
                <a:latin typeface="Comic Sans MS" panose="030F0702030302020204" pitchFamily="66" charset="0"/>
              </a:endParaRPr>
            </a:p>
          </p:txBody>
        </p:sp>
        <p:sp>
          <p:nvSpPr>
            <p:cNvPr id="81946" name="Line 209">
              <a:extLst>
                <a:ext uri="{FF2B5EF4-FFF2-40B4-BE49-F238E27FC236}">
                  <a16:creationId xmlns:a16="http://schemas.microsoft.com/office/drawing/2014/main" id="{CFC255EC-7581-41CD-875D-EF31FDFE80F2}"/>
                </a:ext>
              </a:extLst>
            </p:cNvPr>
            <p:cNvSpPr>
              <a:spLocks noChangeShapeType="1"/>
            </p:cNvSpPr>
            <p:nvPr/>
          </p:nvSpPr>
          <p:spPr bwMode="auto">
            <a:xfrm>
              <a:off x="4963" y="1246"/>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1947" name="Line 210">
              <a:extLst>
                <a:ext uri="{FF2B5EF4-FFF2-40B4-BE49-F238E27FC236}">
                  <a16:creationId xmlns:a16="http://schemas.microsoft.com/office/drawing/2014/main" id="{80E0AC43-925C-440E-95E7-78B41C4D9BBE}"/>
                </a:ext>
              </a:extLst>
            </p:cNvPr>
            <p:cNvSpPr>
              <a:spLocks noChangeShapeType="1"/>
            </p:cNvSpPr>
            <p:nvPr/>
          </p:nvSpPr>
          <p:spPr bwMode="auto">
            <a:xfrm>
              <a:off x="4963" y="2047"/>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1948" name="Line 213">
              <a:extLst>
                <a:ext uri="{FF2B5EF4-FFF2-40B4-BE49-F238E27FC236}">
                  <a16:creationId xmlns:a16="http://schemas.microsoft.com/office/drawing/2014/main" id="{480CF74C-FEE5-48BD-BA18-98E5A0D2062E}"/>
                </a:ext>
              </a:extLst>
            </p:cNvPr>
            <p:cNvSpPr>
              <a:spLocks noChangeShapeType="1"/>
            </p:cNvSpPr>
            <p:nvPr/>
          </p:nvSpPr>
          <p:spPr bwMode="auto">
            <a:xfrm flipH="1" flipV="1">
              <a:off x="3782" y="2696"/>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1949" name="Line 214">
              <a:extLst>
                <a:ext uri="{FF2B5EF4-FFF2-40B4-BE49-F238E27FC236}">
                  <a16:creationId xmlns:a16="http://schemas.microsoft.com/office/drawing/2014/main" id="{40EC81FA-BEF4-4BF5-9D51-0F2E7A812EDD}"/>
                </a:ext>
              </a:extLst>
            </p:cNvPr>
            <p:cNvSpPr>
              <a:spLocks noChangeShapeType="1"/>
            </p:cNvSpPr>
            <p:nvPr/>
          </p:nvSpPr>
          <p:spPr bwMode="auto">
            <a:xfrm flipH="1" flipV="1">
              <a:off x="4523" y="2699"/>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1950" name="Text Box 215">
              <a:extLst>
                <a:ext uri="{FF2B5EF4-FFF2-40B4-BE49-F238E27FC236}">
                  <a16:creationId xmlns:a16="http://schemas.microsoft.com/office/drawing/2014/main" id="{AF1A9BB1-43B5-4BB4-B0C4-082134604987}"/>
                </a:ext>
              </a:extLst>
            </p:cNvPr>
            <p:cNvSpPr txBox="1">
              <a:spLocks noChangeArrowheads="1"/>
            </p:cNvSpPr>
            <p:nvPr/>
          </p:nvSpPr>
          <p:spPr bwMode="auto">
            <a:xfrm>
              <a:off x="4505" y="2622"/>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223.1.3.2</a:t>
              </a:r>
              <a:endParaRPr lang="en-US" altLang="en-US" sz="1800">
                <a:latin typeface="Comic Sans MS" panose="030F0702030302020204" pitchFamily="66" charset="0"/>
              </a:endParaRPr>
            </a:p>
          </p:txBody>
        </p:sp>
        <p:sp>
          <p:nvSpPr>
            <p:cNvPr id="81951" name="Text Box 216">
              <a:extLst>
                <a:ext uri="{FF2B5EF4-FFF2-40B4-BE49-F238E27FC236}">
                  <a16:creationId xmlns:a16="http://schemas.microsoft.com/office/drawing/2014/main" id="{50B93C6F-CC50-4C64-B902-9C6E8AC0C9C8}"/>
                </a:ext>
              </a:extLst>
            </p:cNvPr>
            <p:cNvSpPr txBox="1">
              <a:spLocks noChangeArrowheads="1"/>
            </p:cNvSpPr>
            <p:nvPr/>
          </p:nvSpPr>
          <p:spPr bwMode="auto">
            <a:xfrm>
              <a:off x="3138" y="2682"/>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223.1.3.1</a:t>
              </a:r>
              <a:endParaRPr lang="en-US" altLang="en-US" sz="1800">
                <a:latin typeface="Comic Sans MS" panose="030F0702030302020204" pitchFamily="66" charset="0"/>
              </a:endParaRPr>
            </a:p>
          </p:txBody>
        </p:sp>
        <p:grpSp>
          <p:nvGrpSpPr>
            <p:cNvPr id="81952" name="Group 217">
              <a:extLst>
                <a:ext uri="{FF2B5EF4-FFF2-40B4-BE49-F238E27FC236}">
                  <a16:creationId xmlns:a16="http://schemas.microsoft.com/office/drawing/2014/main" id="{AFCCDD56-E661-4789-8743-FB4F033FAC18}"/>
                </a:ext>
              </a:extLst>
            </p:cNvPr>
            <p:cNvGrpSpPr>
              <a:grpSpLocks/>
            </p:cNvGrpSpPr>
            <p:nvPr/>
          </p:nvGrpSpPr>
          <p:grpSpPr bwMode="auto">
            <a:xfrm>
              <a:off x="2755" y="956"/>
              <a:ext cx="404" cy="352"/>
              <a:chOff x="-44" y="1473"/>
              <a:chExt cx="981" cy="1105"/>
            </a:xfrm>
          </p:grpSpPr>
          <p:pic>
            <p:nvPicPr>
              <p:cNvPr id="81991" name="Picture 218" descr="desktop_computer_stylized_medium">
                <a:extLst>
                  <a:ext uri="{FF2B5EF4-FFF2-40B4-BE49-F238E27FC236}">
                    <a16:creationId xmlns:a16="http://schemas.microsoft.com/office/drawing/2014/main" id="{5A2DF484-277F-4E5B-9733-7E0B6143D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2" name="Freeform 219">
                <a:extLst>
                  <a:ext uri="{FF2B5EF4-FFF2-40B4-BE49-F238E27FC236}">
                    <a16:creationId xmlns:a16="http://schemas.microsoft.com/office/drawing/2014/main" id="{92E988EB-1CAD-4BCE-9C76-D890379CB5D0}"/>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1953" name="Group 220">
              <a:extLst>
                <a:ext uri="{FF2B5EF4-FFF2-40B4-BE49-F238E27FC236}">
                  <a16:creationId xmlns:a16="http://schemas.microsoft.com/office/drawing/2014/main" id="{B6D71926-4B15-4BAA-8065-386619567EC6}"/>
                </a:ext>
              </a:extLst>
            </p:cNvPr>
            <p:cNvGrpSpPr>
              <a:grpSpLocks/>
            </p:cNvGrpSpPr>
            <p:nvPr/>
          </p:nvGrpSpPr>
          <p:grpSpPr bwMode="auto">
            <a:xfrm>
              <a:off x="2752" y="1340"/>
              <a:ext cx="404" cy="352"/>
              <a:chOff x="-44" y="1473"/>
              <a:chExt cx="981" cy="1105"/>
            </a:xfrm>
          </p:grpSpPr>
          <p:pic>
            <p:nvPicPr>
              <p:cNvPr id="81989" name="Picture 221" descr="desktop_computer_stylized_medium">
                <a:extLst>
                  <a:ext uri="{FF2B5EF4-FFF2-40B4-BE49-F238E27FC236}">
                    <a16:creationId xmlns:a16="http://schemas.microsoft.com/office/drawing/2014/main" id="{384DD54A-C63B-44FD-8724-2EBBB5C5D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0" name="Freeform 222">
                <a:extLst>
                  <a:ext uri="{FF2B5EF4-FFF2-40B4-BE49-F238E27FC236}">
                    <a16:creationId xmlns:a16="http://schemas.microsoft.com/office/drawing/2014/main" id="{0DF60A81-85CC-408B-A8AE-FF6462906649}"/>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1954" name="Group 223">
              <a:extLst>
                <a:ext uri="{FF2B5EF4-FFF2-40B4-BE49-F238E27FC236}">
                  <a16:creationId xmlns:a16="http://schemas.microsoft.com/office/drawing/2014/main" id="{F232339E-AD61-4BAE-894D-CBD073473C07}"/>
                </a:ext>
              </a:extLst>
            </p:cNvPr>
            <p:cNvGrpSpPr>
              <a:grpSpLocks/>
            </p:cNvGrpSpPr>
            <p:nvPr/>
          </p:nvGrpSpPr>
          <p:grpSpPr bwMode="auto">
            <a:xfrm>
              <a:off x="2770" y="1724"/>
              <a:ext cx="404" cy="352"/>
              <a:chOff x="-44" y="1473"/>
              <a:chExt cx="981" cy="1105"/>
            </a:xfrm>
          </p:grpSpPr>
          <p:pic>
            <p:nvPicPr>
              <p:cNvPr id="81987" name="Picture 224" descr="desktop_computer_stylized_medium">
                <a:extLst>
                  <a:ext uri="{FF2B5EF4-FFF2-40B4-BE49-F238E27FC236}">
                    <a16:creationId xmlns:a16="http://schemas.microsoft.com/office/drawing/2014/main" id="{AC36790C-3F30-45BD-85A3-A5D78288F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8" name="Freeform 225">
                <a:extLst>
                  <a:ext uri="{FF2B5EF4-FFF2-40B4-BE49-F238E27FC236}">
                    <a16:creationId xmlns:a16="http://schemas.microsoft.com/office/drawing/2014/main" id="{3A24119E-82BF-492D-AF65-C9A99229B9A3}"/>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1955" name="Group 226">
              <a:extLst>
                <a:ext uri="{FF2B5EF4-FFF2-40B4-BE49-F238E27FC236}">
                  <a16:creationId xmlns:a16="http://schemas.microsoft.com/office/drawing/2014/main" id="{ADC5CAAC-EAF2-467D-8EDB-B4E8BACFE6C2}"/>
                </a:ext>
              </a:extLst>
            </p:cNvPr>
            <p:cNvGrpSpPr>
              <a:grpSpLocks/>
            </p:cNvGrpSpPr>
            <p:nvPr/>
          </p:nvGrpSpPr>
          <p:grpSpPr bwMode="auto">
            <a:xfrm flipH="1">
              <a:off x="5106" y="1062"/>
              <a:ext cx="404" cy="352"/>
              <a:chOff x="-44" y="1473"/>
              <a:chExt cx="981" cy="1105"/>
            </a:xfrm>
          </p:grpSpPr>
          <p:pic>
            <p:nvPicPr>
              <p:cNvPr id="81985" name="Picture 227" descr="desktop_computer_stylized_medium">
                <a:extLst>
                  <a:ext uri="{FF2B5EF4-FFF2-40B4-BE49-F238E27FC236}">
                    <a16:creationId xmlns:a16="http://schemas.microsoft.com/office/drawing/2014/main" id="{EBB4AC9D-1679-44C5-9684-60CD07BD6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6" name="Freeform 228">
                <a:extLst>
                  <a:ext uri="{FF2B5EF4-FFF2-40B4-BE49-F238E27FC236}">
                    <a16:creationId xmlns:a16="http://schemas.microsoft.com/office/drawing/2014/main" id="{9B718936-CEE6-4494-8918-76F22A93AFAB}"/>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1956" name="Group 229">
              <a:extLst>
                <a:ext uri="{FF2B5EF4-FFF2-40B4-BE49-F238E27FC236}">
                  <a16:creationId xmlns:a16="http://schemas.microsoft.com/office/drawing/2014/main" id="{3F6EC839-0B67-4F56-9830-A009E7E40DDA}"/>
                </a:ext>
              </a:extLst>
            </p:cNvPr>
            <p:cNvGrpSpPr>
              <a:grpSpLocks/>
            </p:cNvGrpSpPr>
            <p:nvPr/>
          </p:nvGrpSpPr>
          <p:grpSpPr bwMode="auto">
            <a:xfrm flipH="1">
              <a:off x="5153" y="1868"/>
              <a:ext cx="404" cy="352"/>
              <a:chOff x="-44" y="1473"/>
              <a:chExt cx="981" cy="1105"/>
            </a:xfrm>
          </p:grpSpPr>
          <p:pic>
            <p:nvPicPr>
              <p:cNvPr id="81983" name="Picture 230" descr="desktop_computer_stylized_medium">
                <a:extLst>
                  <a:ext uri="{FF2B5EF4-FFF2-40B4-BE49-F238E27FC236}">
                    <a16:creationId xmlns:a16="http://schemas.microsoft.com/office/drawing/2014/main" id="{0FD88EBF-7E5E-4ACF-8072-53D8BC2C8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4" name="Freeform 231">
                <a:extLst>
                  <a:ext uri="{FF2B5EF4-FFF2-40B4-BE49-F238E27FC236}">
                    <a16:creationId xmlns:a16="http://schemas.microsoft.com/office/drawing/2014/main" id="{057D4CF7-1193-44ED-8C49-0A5A95178446}"/>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1957" name="Group 232">
              <a:extLst>
                <a:ext uri="{FF2B5EF4-FFF2-40B4-BE49-F238E27FC236}">
                  <a16:creationId xmlns:a16="http://schemas.microsoft.com/office/drawing/2014/main" id="{AF31737B-4FDB-4A28-A416-5FF3BF5F57C6}"/>
                </a:ext>
              </a:extLst>
            </p:cNvPr>
            <p:cNvGrpSpPr>
              <a:grpSpLocks/>
            </p:cNvGrpSpPr>
            <p:nvPr/>
          </p:nvGrpSpPr>
          <p:grpSpPr bwMode="auto">
            <a:xfrm flipH="1">
              <a:off x="4392" y="2828"/>
              <a:ext cx="404" cy="352"/>
              <a:chOff x="-44" y="1473"/>
              <a:chExt cx="981" cy="1105"/>
            </a:xfrm>
          </p:grpSpPr>
          <p:pic>
            <p:nvPicPr>
              <p:cNvPr id="81981" name="Picture 233" descr="desktop_computer_stylized_medium">
                <a:extLst>
                  <a:ext uri="{FF2B5EF4-FFF2-40B4-BE49-F238E27FC236}">
                    <a16:creationId xmlns:a16="http://schemas.microsoft.com/office/drawing/2014/main" id="{9CD91AE9-BD93-4849-9BB0-813DD8FEA9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2" name="Freeform 234">
                <a:extLst>
                  <a:ext uri="{FF2B5EF4-FFF2-40B4-BE49-F238E27FC236}">
                    <a16:creationId xmlns:a16="http://schemas.microsoft.com/office/drawing/2014/main" id="{32916EB9-5656-43AE-B5B2-6318CF8C01EA}"/>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1958" name="Group 235">
              <a:extLst>
                <a:ext uri="{FF2B5EF4-FFF2-40B4-BE49-F238E27FC236}">
                  <a16:creationId xmlns:a16="http://schemas.microsoft.com/office/drawing/2014/main" id="{A6CC46D1-348B-4371-ABD4-1CF069F55172}"/>
                </a:ext>
              </a:extLst>
            </p:cNvPr>
            <p:cNvGrpSpPr>
              <a:grpSpLocks/>
            </p:cNvGrpSpPr>
            <p:nvPr/>
          </p:nvGrpSpPr>
          <p:grpSpPr bwMode="auto">
            <a:xfrm flipH="1">
              <a:off x="3659" y="2854"/>
              <a:ext cx="404" cy="352"/>
              <a:chOff x="-44" y="1473"/>
              <a:chExt cx="981" cy="1105"/>
            </a:xfrm>
          </p:grpSpPr>
          <p:pic>
            <p:nvPicPr>
              <p:cNvPr id="81979" name="Picture 236" descr="desktop_computer_stylized_medium">
                <a:extLst>
                  <a:ext uri="{FF2B5EF4-FFF2-40B4-BE49-F238E27FC236}">
                    <a16:creationId xmlns:a16="http://schemas.microsoft.com/office/drawing/2014/main" id="{FED9F49E-1301-4AC2-AC1A-05ADC4F65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0" name="Freeform 237">
                <a:extLst>
                  <a:ext uri="{FF2B5EF4-FFF2-40B4-BE49-F238E27FC236}">
                    <a16:creationId xmlns:a16="http://schemas.microsoft.com/office/drawing/2014/main" id="{4486AF14-CC20-4503-97BD-975DDF85B83A}"/>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1959" name="Group 238">
              <a:extLst>
                <a:ext uri="{FF2B5EF4-FFF2-40B4-BE49-F238E27FC236}">
                  <a16:creationId xmlns:a16="http://schemas.microsoft.com/office/drawing/2014/main" id="{DCE44493-FD4D-4C82-8EB3-192448966532}"/>
                </a:ext>
              </a:extLst>
            </p:cNvPr>
            <p:cNvGrpSpPr>
              <a:grpSpLocks/>
            </p:cNvGrpSpPr>
            <p:nvPr/>
          </p:nvGrpSpPr>
          <p:grpSpPr bwMode="auto">
            <a:xfrm>
              <a:off x="3929" y="1653"/>
              <a:ext cx="440" cy="224"/>
              <a:chOff x="4396" y="1245"/>
              <a:chExt cx="672" cy="248"/>
            </a:xfrm>
          </p:grpSpPr>
          <p:sp>
            <p:nvSpPr>
              <p:cNvPr id="81971" name="Oval 407">
                <a:extLst>
                  <a:ext uri="{FF2B5EF4-FFF2-40B4-BE49-F238E27FC236}">
                    <a16:creationId xmlns:a16="http://schemas.microsoft.com/office/drawing/2014/main" id="{3514C789-4D7D-454A-A4B9-8FA9334CCCA8}"/>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81972" name="Rectangle 410">
                <a:extLst>
                  <a:ext uri="{FF2B5EF4-FFF2-40B4-BE49-F238E27FC236}">
                    <a16:creationId xmlns:a16="http://schemas.microsoft.com/office/drawing/2014/main" id="{A7B8E208-8AD4-4F9C-A5FC-6B7F608095FE}"/>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81973" name="Oval 411">
                <a:extLst>
                  <a:ext uri="{FF2B5EF4-FFF2-40B4-BE49-F238E27FC236}">
                    <a16:creationId xmlns:a16="http://schemas.microsoft.com/office/drawing/2014/main" id="{96CC5F23-DCFC-4C81-AD4B-3C8C867C5933}"/>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81974" name="Group 242">
                <a:extLst>
                  <a:ext uri="{FF2B5EF4-FFF2-40B4-BE49-F238E27FC236}">
                    <a16:creationId xmlns:a16="http://schemas.microsoft.com/office/drawing/2014/main" id="{AE1CE91B-5DA8-4688-BC3F-D0DE0709683F}"/>
                  </a:ext>
                </a:extLst>
              </p:cNvPr>
              <p:cNvGrpSpPr>
                <a:grpSpLocks/>
              </p:cNvGrpSpPr>
              <p:nvPr/>
            </p:nvGrpSpPr>
            <p:grpSpPr bwMode="auto">
              <a:xfrm>
                <a:off x="4530" y="1287"/>
                <a:ext cx="377" cy="75"/>
                <a:chOff x="2468" y="1332"/>
                <a:chExt cx="310" cy="60"/>
              </a:xfrm>
            </p:grpSpPr>
            <p:sp>
              <p:nvSpPr>
                <p:cNvPr id="81977" name="Freeform 243">
                  <a:extLst>
                    <a:ext uri="{FF2B5EF4-FFF2-40B4-BE49-F238E27FC236}">
                      <a16:creationId xmlns:a16="http://schemas.microsoft.com/office/drawing/2014/main" id="{50275215-9FBF-4448-A94A-8A2F48B1271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1978" name="Freeform 244">
                  <a:extLst>
                    <a:ext uri="{FF2B5EF4-FFF2-40B4-BE49-F238E27FC236}">
                      <a16:creationId xmlns:a16="http://schemas.microsoft.com/office/drawing/2014/main" id="{F89F8572-6EBB-4C07-B833-E4F43317EE3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81975" name="Line 245">
                <a:extLst>
                  <a:ext uri="{FF2B5EF4-FFF2-40B4-BE49-F238E27FC236}">
                    <a16:creationId xmlns:a16="http://schemas.microsoft.com/office/drawing/2014/main" id="{4FBBECBE-5BD1-4EA5-BAB5-90B792F699FD}"/>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1976" name="Line 246">
                <a:extLst>
                  <a:ext uri="{FF2B5EF4-FFF2-40B4-BE49-F238E27FC236}">
                    <a16:creationId xmlns:a16="http://schemas.microsoft.com/office/drawing/2014/main" id="{821C64D3-5BD9-45EE-A3C3-1521955B5A12}"/>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1960" name="Group 247">
              <a:extLst>
                <a:ext uri="{FF2B5EF4-FFF2-40B4-BE49-F238E27FC236}">
                  <a16:creationId xmlns:a16="http://schemas.microsoft.com/office/drawing/2014/main" id="{6BB19475-3291-47FF-BCFD-C7F9E77EBCD7}"/>
                </a:ext>
              </a:extLst>
            </p:cNvPr>
            <p:cNvGrpSpPr>
              <a:grpSpLocks/>
            </p:cNvGrpSpPr>
            <p:nvPr/>
          </p:nvGrpSpPr>
          <p:grpSpPr bwMode="auto">
            <a:xfrm>
              <a:off x="4315" y="2223"/>
              <a:ext cx="634" cy="361"/>
              <a:chOff x="4758" y="3508"/>
              <a:chExt cx="634" cy="361"/>
            </a:xfrm>
          </p:grpSpPr>
          <p:sp>
            <p:nvSpPr>
              <p:cNvPr id="81969" name="Text Box 248">
                <a:extLst>
                  <a:ext uri="{FF2B5EF4-FFF2-40B4-BE49-F238E27FC236}">
                    <a16:creationId xmlns:a16="http://schemas.microsoft.com/office/drawing/2014/main" id="{ACACA20C-A9C7-4CF4-9144-97B089AF3ADD}"/>
                  </a:ext>
                </a:extLst>
              </p:cNvPr>
              <p:cNvSpPr txBox="1">
                <a:spLocks noChangeArrowheads="1"/>
              </p:cNvSpPr>
              <p:nvPr/>
            </p:nvSpPr>
            <p:spPr bwMode="auto">
              <a:xfrm>
                <a:off x="4844" y="350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subnet</a:t>
                </a:r>
              </a:p>
            </p:txBody>
          </p:sp>
          <p:sp>
            <p:nvSpPr>
              <p:cNvPr id="81970" name="Line 249">
                <a:extLst>
                  <a:ext uri="{FF2B5EF4-FFF2-40B4-BE49-F238E27FC236}">
                    <a16:creationId xmlns:a16="http://schemas.microsoft.com/office/drawing/2014/main" id="{DCAB4782-DA7E-44CF-B2E9-CE36DB956F95}"/>
                  </a:ext>
                </a:extLst>
              </p:cNvPr>
              <p:cNvSpPr>
                <a:spLocks noChangeShapeType="1"/>
              </p:cNvSpPr>
              <p:nvPr/>
            </p:nvSpPr>
            <p:spPr bwMode="auto">
              <a:xfrm flipH="1">
                <a:off x="4758" y="3677"/>
                <a:ext cx="108" cy="19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grpSp>
        <p:sp>
          <p:nvSpPr>
            <p:cNvPr id="81961" name="Rectangle 250">
              <a:extLst>
                <a:ext uri="{FF2B5EF4-FFF2-40B4-BE49-F238E27FC236}">
                  <a16:creationId xmlns:a16="http://schemas.microsoft.com/office/drawing/2014/main" id="{97CE8D1E-787A-4A8D-85C2-E08EBF4BBBD4}"/>
                </a:ext>
              </a:extLst>
            </p:cNvPr>
            <p:cNvSpPr>
              <a:spLocks noChangeArrowheads="1"/>
            </p:cNvSpPr>
            <p:nvPr/>
          </p:nvSpPr>
          <p:spPr bwMode="auto">
            <a:xfrm>
              <a:off x="3232" y="1363"/>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1962" name="Text Box 251">
              <a:extLst>
                <a:ext uri="{FF2B5EF4-FFF2-40B4-BE49-F238E27FC236}">
                  <a16:creationId xmlns:a16="http://schemas.microsoft.com/office/drawing/2014/main" id="{41582C59-86D2-446A-95BE-688646605917}"/>
                </a:ext>
              </a:extLst>
            </p:cNvPr>
            <p:cNvSpPr txBox="1">
              <a:spLocks noChangeArrowheads="1"/>
            </p:cNvSpPr>
            <p:nvPr/>
          </p:nvSpPr>
          <p:spPr bwMode="auto">
            <a:xfrm>
              <a:off x="3134" y="1344"/>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223.1.1.2</a:t>
              </a:r>
              <a:endParaRPr lang="en-US" altLang="en-US" sz="1800">
                <a:latin typeface="Comic Sans MS" panose="030F0702030302020204" pitchFamily="66" charset="0"/>
              </a:endParaRPr>
            </a:p>
          </p:txBody>
        </p:sp>
        <p:sp>
          <p:nvSpPr>
            <p:cNvPr id="81963" name="Rectangle 252">
              <a:extLst>
                <a:ext uri="{FF2B5EF4-FFF2-40B4-BE49-F238E27FC236}">
                  <a16:creationId xmlns:a16="http://schemas.microsoft.com/office/drawing/2014/main" id="{DAA6F166-9F41-457A-98D4-6CA9FB9E2739}"/>
                </a:ext>
              </a:extLst>
            </p:cNvPr>
            <p:cNvSpPr>
              <a:spLocks noChangeArrowheads="1"/>
            </p:cNvSpPr>
            <p:nvPr/>
          </p:nvSpPr>
          <p:spPr bwMode="auto">
            <a:xfrm>
              <a:off x="4936" y="1354"/>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1964" name="Rectangle 253">
              <a:extLst>
                <a:ext uri="{FF2B5EF4-FFF2-40B4-BE49-F238E27FC236}">
                  <a16:creationId xmlns:a16="http://schemas.microsoft.com/office/drawing/2014/main" id="{9E09EBAA-7F8C-4A7D-BC56-1D1F0AABA7A8}"/>
                </a:ext>
              </a:extLst>
            </p:cNvPr>
            <p:cNvSpPr>
              <a:spLocks noChangeArrowheads="1"/>
            </p:cNvSpPr>
            <p:nvPr/>
          </p:nvSpPr>
          <p:spPr bwMode="auto">
            <a:xfrm>
              <a:off x="4934" y="1858"/>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1965" name="Rectangle 254">
              <a:extLst>
                <a:ext uri="{FF2B5EF4-FFF2-40B4-BE49-F238E27FC236}">
                  <a16:creationId xmlns:a16="http://schemas.microsoft.com/office/drawing/2014/main" id="{37275375-823E-4ABF-BF0A-12EDD0775C97}"/>
                </a:ext>
              </a:extLst>
            </p:cNvPr>
            <p:cNvSpPr>
              <a:spLocks noChangeArrowheads="1"/>
            </p:cNvSpPr>
            <p:nvPr/>
          </p:nvSpPr>
          <p:spPr bwMode="auto">
            <a:xfrm>
              <a:off x="4082" y="1975"/>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1966" name="Text Box 255">
              <a:extLst>
                <a:ext uri="{FF2B5EF4-FFF2-40B4-BE49-F238E27FC236}">
                  <a16:creationId xmlns:a16="http://schemas.microsoft.com/office/drawing/2014/main" id="{B6FB617F-0FAD-4D59-A6E4-41F7455AA5A0}"/>
                </a:ext>
              </a:extLst>
            </p:cNvPr>
            <p:cNvSpPr txBox="1">
              <a:spLocks noChangeArrowheads="1"/>
            </p:cNvSpPr>
            <p:nvPr/>
          </p:nvSpPr>
          <p:spPr bwMode="auto">
            <a:xfrm>
              <a:off x="3782" y="1951"/>
              <a:ext cx="7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223.1.3.27</a:t>
              </a:r>
              <a:endParaRPr lang="en-US" altLang="en-US" sz="1800">
                <a:latin typeface="Comic Sans MS" panose="030F0702030302020204" pitchFamily="66" charset="0"/>
              </a:endParaRPr>
            </a:p>
          </p:txBody>
        </p:sp>
        <p:sp>
          <p:nvSpPr>
            <p:cNvPr id="81967" name="Text Box 256">
              <a:extLst>
                <a:ext uri="{FF2B5EF4-FFF2-40B4-BE49-F238E27FC236}">
                  <a16:creationId xmlns:a16="http://schemas.microsoft.com/office/drawing/2014/main" id="{724167CC-9779-4D7C-BC05-E55AF63A7DF7}"/>
                </a:ext>
              </a:extLst>
            </p:cNvPr>
            <p:cNvSpPr txBox="1">
              <a:spLocks noChangeArrowheads="1"/>
            </p:cNvSpPr>
            <p:nvPr/>
          </p:nvSpPr>
          <p:spPr bwMode="auto">
            <a:xfrm>
              <a:off x="4529" y="1819"/>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223.1.2.2</a:t>
              </a:r>
              <a:endParaRPr lang="en-US" altLang="en-US" sz="1800">
                <a:latin typeface="Comic Sans MS" panose="030F0702030302020204" pitchFamily="66" charset="0"/>
              </a:endParaRPr>
            </a:p>
          </p:txBody>
        </p:sp>
        <p:sp>
          <p:nvSpPr>
            <p:cNvPr id="81968" name="Text Box 257">
              <a:extLst>
                <a:ext uri="{FF2B5EF4-FFF2-40B4-BE49-F238E27FC236}">
                  <a16:creationId xmlns:a16="http://schemas.microsoft.com/office/drawing/2014/main" id="{81D1151C-3E1B-4D2A-B8E0-89EA9561C0F7}"/>
                </a:ext>
              </a:extLst>
            </p:cNvPr>
            <p:cNvSpPr txBox="1">
              <a:spLocks noChangeArrowheads="1"/>
            </p:cNvSpPr>
            <p:nvPr/>
          </p:nvSpPr>
          <p:spPr bwMode="auto">
            <a:xfrm>
              <a:off x="4779" y="134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223.1.2.1</a:t>
              </a:r>
              <a:endParaRPr lang="en-US" altLang="en-US" sz="1800">
                <a:latin typeface="Comic Sans MS" panose="030F0702030302020204" pitchFamily="66" charset="0"/>
              </a:endParaRPr>
            </a:p>
          </p:txBody>
        </p:sp>
      </p:grpSp>
      <p:sp>
        <p:nvSpPr>
          <p:cNvPr id="81929" name="Line 147">
            <a:extLst>
              <a:ext uri="{FF2B5EF4-FFF2-40B4-BE49-F238E27FC236}">
                <a16:creationId xmlns:a16="http://schemas.microsoft.com/office/drawing/2014/main" id="{08126618-785D-4314-89A0-8C9DAB943265}"/>
              </a:ext>
            </a:extLst>
          </p:cNvPr>
          <p:cNvSpPr>
            <a:spLocks noChangeShapeType="1"/>
          </p:cNvSpPr>
          <p:nvPr/>
        </p:nvSpPr>
        <p:spPr bwMode="auto">
          <a:xfrm>
            <a:off x="7043739" y="2662239"/>
            <a:ext cx="82232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1930" name="Line 151">
            <a:extLst>
              <a:ext uri="{FF2B5EF4-FFF2-40B4-BE49-F238E27FC236}">
                <a16:creationId xmlns:a16="http://schemas.microsoft.com/office/drawing/2014/main" id="{7838427F-30A8-4B8D-B221-E4070D98D7D2}"/>
              </a:ext>
            </a:extLst>
          </p:cNvPr>
          <p:cNvSpPr>
            <a:spLocks noChangeShapeType="1"/>
          </p:cNvSpPr>
          <p:nvPr/>
        </p:nvSpPr>
        <p:spPr bwMode="auto">
          <a:xfrm>
            <a:off x="8378826" y="2668589"/>
            <a:ext cx="639763"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1931" name="Line 156">
            <a:extLst>
              <a:ext uri="{FF2B5EF4-FFF2-40B4-BE49-F238E27FC236}">
                <a16:creationId xmlns:a16="http://schemas.microsoft.com/office/drawing/2014/main" id="{FA96B13B-13B4-46F7-A157-87B70991FF86}"/>
              </a:ext>
            </a:extLst>
          </p:cNvPr>
          <p:cNvSpPr>
            <a:spLocks noChangeShapeType="1"/>
          </p:cNvSpPr>
          <p:nvPr/>
        </p:nvSpPr>
        <p:spPr bwMode="auto">
          <a:xfrm>
            <a:off x="8140701" y="3006726"/>
            <a:ext cx="3175" cy="644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Footer Placeholder 5">
            <a:extLst>
              <a:ext uri="{FF2B5EF4-FFF2-40B4-BE49-F238E27FC236}">
                <a16:creationId xmlns:a16="http://schemas.microsoft.com/office/drawing/2014/main" id="{8B30DF47-4950-43FD-8C33-3B1295E640C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82946" name="Slide Number Placeholder 6">
            <a:extLst>
              <a:ext uri="{FF2B5EF4-FFF2-40B4-BE49-F238E27FC236}">
                <a16:creationId xmlns:a16="http://schemas.microsoft.com/office/drawing/2014/main" id="{2CB459FE-FCAA-4588-BF7E-9B3B475DCB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9C95412A-4029-457E-8EC1-A31E69758C94}" type="slidenum">
              <a:rPr lang="en-US" altLang="en-US" sz="1200">
                <a:latin typeface="Tahoma" panose="020B0604030504040204" pitchFamily="34" charset="0"/>
              </a:rPr>
              <a:pPr/>
              <a:t>51</a:t>
            </a:fld>
            <a:endParaRPr lang="en-US" altLang="en-US" sz="1200">
              <a:latin typeface="Tahoma" panose="020B0604030504040204" pitchFamily="34" charset="0"/>
            </a:endParaRPr>
          </a:p>
        </p:txBody>
      </p:sp>
      <p:sp>
        <p:nvSpPr>
          <p:cNvPr id="82947" name="Freeform 2">
            <a:extLst>
              <a:ext uri="{FF2B5EF4-FFF2-40B4-BE49-F238E27FC236}">
                <a16:creationId xmlns:a16="http://schemas.microsoft.com/office/drawing/2014/main" id="{0169DD2B-455B-46E1-92EA-8B1198E8EA3D}"/>
              </a:ext>
            </a:extLst>
          </p:cNvPr>
          <p:cNvSpPr>
            <a:spLocks/>
          </p:cNvSpPr>
          <p:nvPr/>
        </p:nvSpPr>
        <p:spPr bwMode="auto">
          <a:xfrm>
            <a:off x="7639051" y="2819401"/>
            <a:ext cx="1268413" cy="1463675"/>
          </a:xfrm>
          <a:custGeom>
            <a:avLst/>
            <a:gdLst>
              <a:gd name="T0" fmla="*/ 2147483647 w 799"/>
              <a:gd name="T1" fmla="*/ 2147483647 h 922"/>
              <a:gd name="T2" fmla="*/ 2147483647 w 799"/>
              <a:gd name="T3" fmla="*/ 2147483647 h 922"/>
              <a:gd name="T4" fmla="*/ 2147483647 w 799"/>
              <a:gd name="T5" fmla="*/ 2147483647 h 922"/>
              <a:gd name="T6" fmla="*/ 2147483647 w 799"/>
              <a:gd name="T7" fmla="*/ 2147483647 h 922"/>
              <a:gd name="T8" fmla="*/ 2147483647 w 799"/>
              <a:gd name="T9" fmla="*/ 2147483647 h 922"/>
              <a:gd name="T10" fmla="*/ 2147483647 w 799"/>
              <a:gd name="T11" fmla="*/ 0 h 922"/>
              <a:gd name="T12" fmla="*/ 2147483647 w 799"/>
              <a:gd name="T13" fmla="*/ 2147483647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82948" name="Freeform 3">
            <a:extLst>
              <a:ext uri="{FF2B5EF4-FFF2-40B4-BE49-F238E27FC236}">
                <a16:creationId xmlns:a16="http://schemas.microsoft.com/office/drawing/2014/main" id="{6BCACE43-18F9-4EF5-AC71-893AB1DE93A0}"/>
              </a:ext>
            </a:extLst>
          </p:cNvPr>
          <p:cNvSpPr>
            <a:spLocks/>
          </p:cNvSpPr>
          <p:nvPr/>
        </p:nvSpPr>
        <p:spPr bwMode="auto">
          <a:xfrm>
            <a:off x="6343651" y="4330701"/>
            <a:ext cx="2257425" cy="327025"/>
          </a:xfrm>
          <a:custGeom>
            <a:avLst/>
            <a:gdLst>
              <a:gd name="T0" fmla="*/ 2147483647 w 1422"/>
              <a:gd name="T1" fmla="*/ 2147483647 h 206"/>
              <a:gd name="T2" fmla="*/ 2147483647 w 1422"/>
              <a:gd name="T3" fmla="*/ 2147483647 h 206"/>
              <a:gd name="T4" fmla="*/ 2147483647 w 1422"/>
              <a:gd name="T5" fmla="*/ 2147483647 h 206"/>
              <a:gd name="T6" fmla="*/ 2147483647 w 1422"/>
              <a:gd name="T7" fmla="*/ 2147483647 h 206"/>
              <a:gd name="T8" fmla="*/ 2147483647 w 1422"/>
              <a:gd name="T9" fmla="*/ 2147483647 h 206"/>
              <a:gd name="T10" fmla="*/ 2147483647 w 1422"/>
              <a:gd name="T11" fmla="*/ 2147483647 h 206"/>
              <a:gd name="T12" fmla="*/ 2147483647 w 1422"/>
              <a:gd name="T13" fmla="*/ 2147483647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82949" name="Freeform 4">
            <a:extLst>
              <a:ext uri="{FF2B5EF4-FFF2-40B4-BE49-F238E27FC236}">
                <a16:creationId xmlns:a16="http://schemas.microsoft.com/office/drawing/2014/main" id="{065AE5D8-F144-4A84-8070-5CADFF80E1C2}"/>
              </a:ext>
            </a:extLst>
          </p:cNvPr>
          <p:cNvSpPr>
            <a:spLocks/>
          </p:cNvSpPr>
          <p:nvPr/>
        </p:nvSpPr>
        <p:spPr bwMode="auto">
          <a:xfrm>
            <a:off x="6086476" y="2743201"/>
            <a:ext cx="1158875" cy="1547813"/>
          </a:xfrm>
          <a:custGeom>
            <a:avLst/>
            <a:gdLst>
              <a:gd name="T0" fmla="*/ 2147483647 w 730"/>
              <a:gd name="T1" fmla="*/ 2147483647 h 975"/>
              <a:gd name="T2" fmla="*/ 2147483647 w 730"/>
              <a:gd name="T3" fmla="*/ 2147483647 h 975"/>
              <a:gd name="T4" fmla="*/ 2147483647 w 730"/>
              <a:gd name="T5" fmla="*/ 2147483647 h 975"/>
              <a:gd name="T6" fmla="*/ 2147483647 w 730"/>
              <a:gd name="T7" fmla="*/ 2147483647 h 975"/>
              <a:gd name="T8" fmla="*/ 2147483647 w 730"/>
              <a:gd name="T9" fmla="*/ 2147483647 h 975"/>
              <a:gd name="T10" fmla="*/ 0 w 730"/>
              <a:gd name="T11" fmla="*/ 2147483647 h 975"/>
              <a:gd name="T12" fmla="*/ 2147483647 w 730"/>
              <a:gd name="T13" fmla="*/ 2147483647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82950" name="Freeform 5">
            <a:extLst>
              <a:ext uri="{FF2B5EF4-FFF2-40B4-BE49-F238E27FC236}">
                <a16:creationId xmlns:a16="http://schemas.microsoft.com/office/drawing/2014/main" id="{C0F4DBCC-9719-4167-8E30-37C7233AD634}"/>
              </a:ext>
            </a:extLst>
          </p:cNvPr>
          <p:cNvSpPr>
            <a:spLocks/>
          </p:cNvSpPr>
          <p:nvPr/>
        </p:nvSpPr>
        <p:spPr bwMode="auto">
          <a:xfrm rot="5265760">
            <a:off x="6800851" y="506413"/>
            <a:ext cx="1612900" cy="216217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41992" name="Rectangle 7">
            <a:extLst>
              <a:ext uri="{FF2B5EF4-FFF2-40B4-BE49-F238E27FC236}">
                <a16:creationId xmlns:a16="http://schemas.microsoft.com/office/drawing/2014/main" id="{2B86A918-5000-4868-9697-DCB57A3169F4}"/>
              </a:ext>
            </a:extLst>
          </p:cNvPr>
          <p:cNvSpPr>
            <a:spLocks noGrp="1" noChangeArrowheads="1"/>
          </p:cNvSpPr>
          <p:nvPr>
            <p:ph type="body" sz="half" idx="1"/>
          </p:nvPr>
        </p:nvSpPr>
        <p:spPr>
          <a:xfrm>
            <a:off x="2106613" y="1336675"/>
            <a:ext cx="3695700" cy="4648200"/>
          </a:xfrm>
        </p:spPr>
        <p:txBody>
          <a:bodyPr/>
          <a:lstStyle/>
          <a:p>
            <a:pPr>
              <a:buFont typeface="Wingdings" charset="0"/>
              <a:buNone/>
              <a:defRPr/>
            </a:pPr>
            <a:r>
              <a:rPr lang="en-US">
                <a:solidFill>
                  <a:srgbClr val="000099"/>
                </a:solidFill>
                <a:ea typeface="ＭＳ Ｐゴシック" charset="0"/>
                <a:cs typeface="+mn-cs"/>
              </a:rPr>
              <a:t>how many?</a:t>
            </a:r>
          </a:p>
        </p:txBody>
      </p:sp>
      <p:sp>
        <p:nvSpPr>
          <p:cNvPr id="82952" name="Line 10">
            <a:extLst>
              <a:ext uri="{FF2B5EF4-FFF2-40B4-BE49-F238E27FC236}">
                <a16:creationId xmlns:a16="http://schemas.microsoft.com/office/drawing/2014/main" id="{35FF70D3-8836-4631-BA97-82F041499026}"/>
              </a:ext>
            </a:extLst>
          </p:cNvPr>
          <p:cNvSpPr>
            <a:spLocks noChangeShapeType="1"/>
          </p:cNvSpPr>
          <p:nvPr/>
        </p:nvSpPr>
        <p:spPr bwMode="auto">
          <a:xfrm flipH="1" flipV="1">
            <a:off x="8251826" y="1401763"/>
            <a:ext cx="3175" cy="1651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2953" name="Line 11">
            <a:extLst>
              <a:ext uri="{FF2B5EF4-FFF2-40B4-BE49-F238E27FC236}">
                <a16:creationId xmlns:a16="http://schemas.microsoft.com/office/drawing/2014/main" id="{3ADEAC86-1705-4980-963B-1DBEFD92F592}"/>
              </a:ext>
            </a:extLst>
          </p:cNvPr>
          <p:cNvSpPr>
            <a:spLocks noChangeShapeType="1"/>
          </p:cNvSpPr>
          <p:nvPr/>
        </p:nvSpPr>
        <p:spPr bwMode="auto">
          <a:xfrm flipH="1">
            <a:off x="6751639" y="1347789"/>
            <a:ext cx="3175"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2954" name="Line 14">
            <a:extLst>
              <a:ext uri="{FF2B5EF4-FFF2-40B4-BE49-F238E27FC236}">
                <a16:creationId xmlns:a16="http://schemas.microsoft.com/office/drawing/2014/main" id="{635084FD-43EE-4FAB-8433-B00120FC30B3}"/>
              </a:ext>
            </a:extLst>
          </p:cNvPr>
          <p:cNvSpPr>
            <a:spLocks noChangeShapeType="1"/>
          </p:cNvSpPr>
          <p:nvPr/>
        </p:nvSpPr>
        <p:spPr bwMode="auto">
          <a:xfrm flipH="1">
            <a:off x="7380289" y="1790700"/>
            <a:ext cx="3175" cy="592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2955" name="Text Box 15">
            <a:extLst>
              <a:ext uri="{FF2B5EF4-FFF2-40B4-BE49-F238E27FC236}">
                <a16:creationId xmlns:a16="http://schemas.microsoft.com/office/drawing/2014/main" id="{77625FE5-5598-4BAD-8B6C-0545B3447592}"/>
              </a:ext>
            </a:extLst>
          </p:cNvPr>
          <p:cNvSpPr txBox="1">
            <a:spLocks noChangeArrowheads="1"/>
          </p:cNvSpPr>
          <p:nvPr/>
        </p:nvSpPr>
        <p:spPr bwMode="auto">
          <a:xfrm>
            <a:off x="5761039" y="1346200"/>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223.1.1.1</a:t>
            </a:r>
            <a:endParaRPr lang="en-US" altLang="en-US" sz="1800">
              <a:latin typeface="Comic Sans MS" panose="030F0702030302020204" pitchFamily="66" charset="0"/>
            </a:endParaRPr>
          </a:p>
        </p:txBody>
      </p:sp>
      <p:sp>
        <p:nvSpPr>
          <p:cNvPr id="82956" name="Rectangle 16">
            <a:extLst>
              <a:ext uri="{FF2B5EF4-FFF2-40B4-BE49-F238E27FC236}">
                <a16:creationId xmlns:a16="http://schemas.microsoft.com/office/drawing/2014/main" id="{1E4169CF-AF0B-4614-9BE5-115381A89900}"/>
              </a:ext>
            </a:extLst>
          </p:cNvPr>
          <p:cNvSpPr>
            <a:spLocks noChangeArrowheads="1"/>
          </p:cNvSpPr>
          <p:nvPr/>
        </p:nvSpPr>
        <p:spPr bwMode="auto">
          <a:xfrm>
            <a:off x="7253288" y="2052639"/>
            <a:ext cx="309562"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2957" name="Text Box 17">
            <a:extLst>
              <a:ext uri="{FF2B5EF4-FFF2-40B4-BE49-F238E27FC236}">
                <a16:creationId xmlns:a16="http://schemas.microsoft.com/office/drawing/2014/main" id="{515EFDE0-C662-421E-9A97-B59E8C210CB7}"/>
              </a:ext>
            </a:extLst>
          </p:cNvPr>
          <p:cNvSpPr txBox="1">
            <a:spLocks noChangeArrowheads="1"/>
          </p:cNvSpPr>
          <p:nvPr/>
        </p:nvSpPr>
        <p:spPr bwMode="auto">
          <a:xfrm>
            <a:off x="6896101" y="19542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223.1.1.3</a:t>
            </a:r>
            <a:endParaRPr lang="en-US" altLang="en-US" sz="1800">
              <a:latin typeface="Comic Sans MS" panose="030F0702030302020204" pitchFamily="66" charset="0"/>
            </a:endParaRPr>
          </a:p>
        </p:txBody>
      </p:sp>
      <p:sp>
        <p:nvSpPr>
          <p:cNvPr id="82958" name="Text Box 18">
            <a:extLst>
              <a:ext uri="{FF2B5EF4-FFF2-40B4-BE49-F238E27FC236}">
                <a16:creationId xmlns:a16="http://schemas.microsoft.com/office/drawing/2014/main" id="{B19D6FDB-6709-4410-AAC2-DD9DFB7A4CFA}"/>
              </a:ext>
            </a:extLst>
          </p:cNvPr>
          <p:cNvSpPr txBox="1">
            <a:spLocks noChangeArrowheads="1"/>
          </p:cNvSpPr>
          <p:nvPr/>
        </p:nvSpPr>
        <p:spPr bwMode="auto">
          <a:xfrm>
            <a:off x="8208964" y="13509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223.1.1.4</a:t>
            </a:r>
            <a:endParaRPr lang="en-US" altLang="en-US" sz="1800">
              <a:latin typeface="Comic Sans MS" panose="030F0702030302020204" pitchFamily="66" charset="0"/>
            </a:endParaRPr>
          </a:p>
        </p:txBody>
      </p:sp>
      <p:sp>
        <p:nvSpPr>
          <p:cNvPr id="82959" name="Freeform 19">
            <a:extLst>
              <a:ext uri="{FF2B5EF4-FFF2-40B4-BE49-F238E27FC236}">
                <a16:creationId xmlns:a16="http://schemas.microsoft.com/office/drawing/2014/main" id="{2696EA44-99F1-4695-B26F-F3F71D5980BE}"/>
              </a:ext>
            </a:extLst>
          </p:cNvPr>
          <p:cNvSpPr>
            <a:spLocks/>
          </p:cNvSpPr>
          <p:nvPr/>
        </p:nvSpPr>
        <p:spPr bwMode="auto">
          <a:xfrm>
            <a:off x="5146676" y="4437064"/>
            <a:ext cx="1539875" cy="1658937"/>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82960" name="Line 34">
            <a:extLst>
              <a:ext uri="{FF2B5EF4-FFF2-40B4-BE49-F238E27FC236}">
                <a16:creationId xmlns:a16="http://schemas.microsoft.com/office/drawing/2014/main" id="{1959155D-89AD-41AA-9295-3B0E5415E311}"/>
              </a:ext>
            </a:extLst>
          </p:cNvPr>
          <p:cNvSpPr>
            <a:spLocks noChangeShapeType="1"/>
          </p:cNvSpPr>
          <p:nvPr/>
        </p:nvSpPr>
        <p:spPr bwMode="auto">
          <a:xfrm>
            <a:off x="5902325" y="4667251"/>
            <a:ext cx="7938" cy="561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2961" name="Line 36">
            <a:extLst>
              <a:ext uri="{FF2B5EF4-FFF2-40B4-BE49-F238E27FC236}">
                <a16:creationId xmlns:a16="http://schemas.microsoft.com/office/drawing/2014/main" id="{BA38D764-BB7F-4F81-9625-8C3F50DA9C54}"/>
              </a:ext>
            </a:extLst>
          </p:cNvPr>
          <p:cNvSpPr>
            <a:spLocks noChangeShapeType="1"/>
          </p:cNvSpPr>
          <p:nvPr/>
        </p:nvSpPr>
        <p:spPr bwMode="auto">
          <a:xfrm flipH="1" flipV="1">
            <a:off x="5394326" y="5387976"/>
            <a:ext cx="3175" cy="1698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2962" name="Line 37">
            <a:extLst>
              <a:ext uri="{FF2B5EF4-FFF2-40B4-BE49-F238E27FC236}">
                <a16:creationId xmlns:a16="http://schemas.microsoft.com/office/drawing/2014/main" id="{72FC7615-E9F2-4D9E-A472-B00E9F9BB957}"/>
              </a:ext>
            </a:extLst>
          </p:cNvPr>
          <p:cNvSpPr>
            <a:spLocks noChangeShapeType="1"/>
          </p:cNvSpPr>
          <p:nvPr/>
        </p:nvSpPr>
        <p:spPr bwMode="auto">
          <a:xfrm flipH="1" flipV="1">
            <a:off x="6389689" y="5373688"/>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2963" name="Text Box 40">
            <a:extLst>
              <a:ext uri="{FF2B5EF4-FFF2-40B4-BE49-F238E27FC236}">
                <a16:creationId xmlns:a16="http://schemas.microsoft.com/office/drawing/2014/main" id="{12FF9F54-78A5-4365-AF7A-A9AB11C166D2}"/>
              </a:ext>
            </a:extLst>
          </p:cNvPr>
          <p:cNvSpPr txBox="1">
            <a:spLocks noChangeArrowheads="1"/>
          </p:cNvSpPr>
          <p:nvPr/>
        </p:nvSpPr>
        <p:spPr bwMode="auto">
          <a:xfrm>
            <a:off x="6337301" y="526097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223.1.2.2</a:t>
            </a:r>
            <a:endParaRPr lang="en-US" altLang="en-US" sz="1800">
              <a:latin typeface="Comic Sans MS" panose="030F0702030302020204" pitchFamily="66" charset="0"/>
            </a:endParaRPr>
          </a:p>
        </p:txBody>
      </p:sp>
      <p:sp>
        <p:nvSpPr>
          <p:cNvPr id="82964" name="Text Box 41">
            <a:extLst>
              <a:ext uri="{FF2B5EF4-FFF2-40B4-BE49-F238E27FC236}">
                <a16:creationId xmlns:a16="http://schemas.microsoft.com/office/drawing/2014/main" id="{C1597F03-A4F7-4F74-945A-5E53A25469C3}"/>
              </a:ext>
            </a:extLst>
          </p:cNvPr>
          <p:cNvSpPr txBox="1">
            <a:spLocks noChangeArrowheads="1"/>
          </p:cNvSpPr>
          <p:nvPr/>
        </p:nvSpPr>
        <p:spPr bwMode="auto">
          <a:xfrm>
            <a:off x="4441826" y="52562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223.1.2.1</a:t>
            </a:r>
            <a:endParaRPr lang="en-US" altLang="en-US" sz="1800">
              <a:latin typeface="Comic Sans MS" panose="030F0702030302020204" pitchFamily="66" charset="0"/>
            </a:endParaRPr>
          </a:p>
        </p:txBody>
      </p:sp>
      <p:sp>
        <p:nvSpPr>
          <p:cNvPr id="82965" name="Rectangle 42">
            <a:extLst>
              <a:ext uri="{FF2B5EF4-FFF2-40B4-BE49-F238E27FC236}">
                <a16:creationId xmlns:a16="http://schemas.microsoft.com/office/drawing/2014/main" id="{AD7A793E-4A09-4188-AA05-559E67A40642}"/>
              </a:ext>
            </a:extLst>
          </p:cNvPr>
          <p:cNvSpPr>
            <a:spLocks noChangeArrowheads="1"/>
          </p:cNvSpPr>
          <p:nvPr/>
        </p:nvSpPr>
        <p:spPr bwMode="auto">
          <a:xfrm>
            <a:off x="5843589" y="4767264"/>
            <a:ext cx="128587"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2966" name="Text Box 43">
            <a:extLst>
              <a:ext uri="{FF2B5EF4-FFF2-40B4-BE49-F238E27FC236}">
                <a16:creationId xmlns:a16="http://schemas.microsoft.com/office/drawing/2014/main" id="{EEE8D460-5E0B-41E2-A354-FD195E1DFE76}"/>
              </a:ext>
            </a:extLst>
          </p:cNvPr>
          <p:cNvSpPr txBox="1">
            <a:spLocks noChangeArrowheads="1"/>
          </p:cNvSpPr>
          <p:nvPr/>
        </p:nvSpPr>
        <p:spPr bwMode="auto">
          <a:xfrm>
            <a:off x="5400676" y="470693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223.1.2.6</a:t>
            </a:r>
            <a:endParaRPr lang="en-US" altLang="en-US" sz="1800">
              <a:latin typeface="Comic Sans MS" panose="030F0702030302020204" pitchFamily="66" charset="0"/>
            </a:endParaRPr>
          </a:p>
        </p:txBody>
      </p:sp>
      <p:sp>
        <p:nvSpPr>
          <p:cNvPr id="82967" name="Freeform 45">
            <a:extLst>
              <a:ext uri="{FF2B5EF4-FFF2-40B4-BE49-F238E27FC236}">
                <a16:creationId xmlns:a16="http://schemas.microsoft.com/office/drawing/2014/main" id="{F55E0560-8998-41CE-B349-A6B5F182A0C2}"/>
              </a:ext>
            </a:extLst>
          </p:cNvPr>
          <p:cNvSpPr>
            <a:spLocks/>
          </p:cNvSpPr>
          <p:nvPr/>
        </p:nvSpPr>
        <p:spPr bwMode="auto">
          <a:xfrm>
            <a:off x="8164514" y="4416425"/>
            <a:ext cx="1539875" cy="1670050"/>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82968" name="Line 60">
            <a:extLst>
              <a:ext uri="{FF2B5EF4-FFF2-40B4-BE49-F238E27FC236}">
                <a16:creationId xmlns:a16="http://schemas.microsoft.com/office/drawing/2014/main" id="{D1D3E017-11CA-4650-870C-5D0B9D066EDD}"/>
              </a:ext>
            </a:extLst>
          </p:cNvPr>
          <p:cNvSpPr>
            <a:spLocks noChangeShapeType="1"/>
          </p:cNvSpPr>
          <p:nvPr/>
        </p:nvSpPr>
        <p:spPr bwMode="auto">
          <a:xfrm>
            <a:off x="8931275" y="4686300"/>
            <a:ext cx="1588" cy="520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2969" name="Line 62">
            <a:extLst>
              <a:ext uri="{FF2B5EF4-FFF2-40B4-BE49-F238E27FC236}">
                <a16:creationId xmlns:a16="http://schemas.microsoft.com/office/drawing/2014/main" id="{E25B4F63-52C2-40BC-8019-81F1E1FBF593}"/>
              </a:ext>
            </a:extLst>
          </p:cNvPr>
          <p:cNvSpPr>
            <a:spLocks noChangeShapeType="1"/>
          </p:cNvSpPr>
          <p:nvPr/>
        </p:nvSpPr>
        <p:spPr bwMode="auto">
          <a:xfrm flipH="1" flipV="1">
            <a:off x="8423276" y="5407026"/>
            <a:ext cx="3175" cy="16986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2970" name="Line 63">
            <a:extLst>
              <a:ext uri="{FF2B5EF4-FFF2-40B4-BE49-F238E27FC236}">
                <a16:creationId xmlns:a16="http://schemas.microsoft.com/office/drawing/2014/main" id="{D5573355-8BDC-40BF-AB56-44127EF85A4F}"/>
              </a:ext>
            </a:extLst>
          </p:cNvPr>
          <p:cNvSpPr>
            <a:spLocks noChangeShapeType="1"/>
          </p:cNvSpPr>
          <p:nvPr/>
        </p:nvSpPr>
        <p:spPr bwMode="auto">
          <a:xfrm flipH="1" flipV="1">
            <a:off x="9418639" y="5392738"/>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2971" name="Text Box 66">
            <a:extLst>
              <a:ext uri="{FF2B5EF4-FFF2-40B4-BE49-F238E27FC236}">
                <a16:creationId xmlns:a16="http://schemas.microsoft.com/office/drawing/2014/main" id="{8CFBB231-9FD4-4DF3-A281-03E6D680BDD0}"/>
              </a:ext>
            </a:extLst>
          </p:cNvPr>
          <p:cNvSpPr txBox="1">
            <a:spLocks noChangeArrowheads="1"/>
          </p:cNvSpPr>
          <p:nvPr/>
        </p:nvSpPr>
        <p:spPr bwMode="auto">
          <a:xfrm>
            <a:off x="9366251" y="5280025"/>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223.1.3.2</a:t>
            </a:r>
            <a:endParaRPr lang="en-US" altLang="en-US" sz="1800">
              <a:latin typeface="Comic Sans MS" panose="030F0702030302020204" pitchFamily="66" charset="0"/>
            </a:endParaRPr>
          </a:p>
        </p:txBody>
      </p:sp>
      <p:sp>
        <p:nvSpPr>
          <p:cNvPr id="82972" name="Text Box 67">
            <a:extLst>
              <a:ext uri="{FF2B5EF4-FFF2-40B4-BE49-F238E27FC236}">
                <a16:creationId xmlns:a16="http://schemas.microsoft.com/office/drawing/2014/main" id="{600F81EB-66CE-4A3E-9430-17F1003D7D0A}"/>
              </a:ext>
            </a:extLst>
          </p:cNvPr>
          <p:cNvSpPr txBox="1">
            <a:spLocks noChangeArrowheads="1"/>
          </p:cNvSpPr>
          <p:nvPr/>
        </p:nvSpPr>
        <p:spPr bwMode="auto">
          <a:xfrm>
            <a:off x="7470776" y="52752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223.1.3.1</a:t>
            </a:r>
            <a:endParaRPr lang="en-US" altLang="en-US" sz="1800">
              <a:latin typeface="Comic Sans MS" panose="030F0702030302020204" pitchFamily="66" charset="0"/>
            </a:endParaRPr>
          </a:p>
        </p:txBody>
      </p:sp>
      <p:sp>
        <p:nvSpPr>
          <p:cNvPr id="82973" name="Rectangle 68">
            <a:extLst>
              <a:ext uri="{FF2B5EF4-FFF2-40B4-BE49-F238E27FC236}">
                <a16:creationId xmlns:a16="http://schemas.microsoft.com/office/drawing/2014/main" id="{7C3E6839-4BD8-46E6-BF3E-7474518FC24F}"/>
              </a:ext>
            </a:extLst>
          </p:cNvPr>
          <p:cNvSpPr>
            <a:spLocks noChangeArrowheads="1"/>
          </p:cNvSpPr>
          <p:nvPr/>
        </p:nvSpPr>
        <p:spPr bwMode="auto">
          <a:xfrm>
            <a:off x="8872539" y="4786314"/>
            <a:ext cx="128587" cy="180975"/>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2974" name="Text Box 69">
            <a:extLst>
              <a:ext uri="{FF2B5EF4-FFF2-40B4-BE49-F238E27FC236}">
                <a16:creationId xmlns:a16="http://schemas.microsoft.com/office/drawing/2014/main" id="{21E7AB6C-3FD0-4BE2-814D-62F3E457E897}"/>
              </a:ext>
            </a:extLst>
          </p:cNvPr>
          <p:cNvSpPr txBox="1">
            <a:spLocks noChangeArrowheads="1"/>
          </p:cNvSpPr>
          <p:nvPr/>
        </p:nvSpPr>
        <p:spPr bwMode="auto">
          <a:xfrm>
            <a:off x="8423275" y="4751388"/>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223.1.3.27</a:t>
            </a:r>
            <a:endParaRPr lang="en-US" altLang="en-US" sz="1800">
              <a:latin typeface="Comic Sans MS" panose="030F0702030302020204" pitchFamily="66" charset="0"/>
            </a:endParaRPr>
          </a:p>
        </p:txBody>
      </p:sp>
      <p:sp>
        <p:nvSpPr>
          <p:cNvPr id="82975" name="Line 84">
            <a:extLst>
              <a:ext uri="{FF2B5EF4-FFF2-40B4-BE49-F238E27FC236}">
                <a16:creationId xmlns:a16="http://schemas.microsoft.com/office/drawing/2014/main" id="{61CB0B29-DF67-481C-A3C9-12E5C9B5AB34}"/>
              </a:ext>
            </a:extLst>
          </p:cNvPr>
          <p:cNvSpPr>
            <a:spLocks noChangeShapeType="1"/>
          </p:cNvSpPr>
          <p:nvPr/>
        </p:nvSpPr>
        <p:spPr bwMode="auto">
          <a:xfrm flipH="1" flipV="1">
            <a:off x="7632701" y="1306513"/>
            <a:ext cx="3175" cy="265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2976" name="Text Box 86">
            <a:extLst>
              <a:ext uri="{FF2B5EF4-FFF2-40B4-BE49-F238E27FC236}">
                <a16:creationId xmlns:a16="http://schemas.microsoft.com/office/drawing/2014/main" id="{5D194D3D-B3A8-4AF6-AD70-98905EC88C3F}"/>
              </a:ext>
            </a:extLst>
          </p:cNvPr>
          <p:cNvSpPr txBox="1">
            <a:spLocks noChangeArrowheads="1"/>
          </p:cNvSpPr>
          <p:nvPr/>
        </p:nvSpPr>
        <p:spPr bwMode="auto">
          <a:xfrm>
            <a:off x="7142164" y="5572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223.1.1.2</a:t>
            </a:r>
            <a:endParaRPr lang="en-US" altLang="en-US" sz="1600">
              <a:latin typeface="Comic Sans MS" panose="030F0702030302020204" pitchFamily="66" charset="0"/>
            </a:endParaRPr>
          </a:p>
        </p:txBody>
      </p:sp>
      <p:sp>
        <p:nvSpPr>
          <p:cNvPr id="82977" name="Line 87">
            <a:extLst>
              <a:ext uri="{FF2B5EF4-FFF2-40B4-BE49-F238E27FC236}">
                <a16:creationId xmlns:a16="http://schemas.microsoft.com/office/drawing/2014/main" id="{A6306036-4BD7-4DAD-8E4A-239C065CE876}"/>
              </a:ext>
            </a:extLst>
          </p:cNvPr>
          <p:cNvSpPr>
            <a:spLocks noChangeShapeType="1"/>
          </p:cNvSpPr>
          <p:nvPr/>
        </p:nvSpPr>
        <p:spPr bwMode="auto">
          <a:xfrm flipV="1">
            <a:off x="6115051" y="2762250"/>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2978" name="Line 88">
            <a:extLst>
              <a:ext uri="{FF2B5EF4-FFF2-40B4-BE49-F238E27FC236}">
                <a16:creationId xmlns:a16="http://schemas.microsoft.com/office/drawing/2014/main" id="{C5F1CF84-7FC2-4FF9-B6E3-3CA3D6390C57}"/>
              </a:ext>
            </a:extLst>
          </p:cNvPr>
          <p:cNvSpPr>
            <a:spLocks noChangeShapeType="1"/>
          </p:cNvSpPr>
          <p:nvPr/>
        </p:nvSpPr>
        <p:spPr bwMode="auto">
          <a:xfrm flipH="1" flipV="1">
            <a:off x="7629525" y="2743200"/>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2979" name="Line 89">
            <a:extLst>
              <a:ext uri="{FF2B5EF4-FFF2-40B4-BE49-F238E27FC236}">
                <a16:creationId xmlns:a16="http://schemas.microsoft.com/office/drawing/2014/main" id="{C43DAB80-8F5D-487E-A76F-BD26F96430FE}"/>
              </a:ext>
            </a:extLst>
          </p:cNvPr>
          <p:cNvSpPr>
            <a:spLocks noChangeShapeType="1"/>
          </p:cNvSpPr>
          <p:nvPr/>
        </p:nvSpPr>
        <p:spPr bwMode="auto">
          <a:xfrm flipH="1" flipV="1">
            <a:off x="6305550" y="4505326"/>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2980" name="Text Box 90">
            <a:extLst>
              <a:ext uri="{FF2B5EF4-FFF2-40B4-BE49-F238E27FC236}">
                <a16:creationId xmlns:a16="http://schemas.microsoft.com/office/drawing/2014/main" id="{9088ADDE-9F78-4BAE-AD9C-D84EB27241BA}"/>
              </a:ext>
            </a:extLst>
          </p:cNvPr>
          <p:cNvSpPr txBox="1">
            <a:spLocks noChangeArrowheads="1"/>
          </p:cNvSpPr>
          <p:nvPr/>
        </p:nvSpPr>
        <p:spPr bwMode="auto">
          <a:xfrm>
            <a:off x="7708901" y="265588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223.1.7.0</a:t>
            </a:r>
            <a:endParaRPr lang="en-US" altLang="en-US" sz="1800">
              <a:latin typeface="Comic Sans MS" panose="030F0702030302020204" pitchFamily="66" charset="0"/>
            </a:endParaRPr>
          </a:p>
        </p:txBody>
      </p:sp>
      <p:sp>
        <p:nvSpPr>
          <p:cNvPr id="82981" name="Text Box 91">
            <a:extLst>
              <a:ext uri="{FF2B5EF4-FFF2-40B4-BE49-F238E27FC236}">
                <a16:creationId xmlns:a16="http://schemas.microsoft.com/office/drawing/2014/main" id="{9418D02C-344B-4B21-8988-35693821AB8F}"/>
              </a:ext>
            </a:extLst>
          </p:cNvPr>
          <p:cNvSpPr txBox="1">
            <a:spLocks noChangeArrowheads="1"/>
          </p:cNvSpPr>
          <p:nvPr/>
        </p:nvSpPr>
        <p:spPr bwMode="auto">
          <a:xfrm>
            <a:off x="8785226" y="39417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223.1.7.1</a:t>
            </a:r>
            <a:endParaRPr lang="en-US" altLang="en-US" sz="1800">
              <a:latin typeface="Comic Sans MS" panose="030F0702030302020204" pitchFamily="66" charset="0"/>
            </a:endParaRPr>
          </a:p>
        </p:txBody>
      </p:sp>
      <p:sp>
        <p:nvSpPr>
          <p:cNvPr id="82982" name="Text Box 92">
            <a:extLst>
              <a:ext uri="{FF2B5EF4-FFF2-40B4-BE49-F238E27FC236}">
                <a16:creationId xmlns:a16="http://schemas.microsoft.com/office/drawing/2014/main" id="{4C762995-C768-4F5D-A312-6545724F7F22}"/>
              </a:ext>
            </a:extLst>
          </p:cNvPr>
          <p:cNvSpPr txBox="1">
            <a:spLocks noChangeArrowheads="1"/>
          </p:cNvSpPr>
          <p:nvPr/>
        </p:nvSpPr>
        <p:spPr bwMode="auto">
          <a:xfrm>
            <a:off x="7546976" y="419893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223.1.8.0</a:t>
            </a:r>
            <a:endParaRPr lang="en-US" altLang="en-US" sz="1800">
              <a:latin typeface="Comic Sans MS" panose="030F0702030302020204" pitchFamily="66" charset="0"/>
            </a:endParaRPr>
          </a:p>
        </p:txBody>
      </p:sp>
      <p:sp>
        <p:nvSpPr>
          <p:cNvPr id="82983" name="Text Box 93">
            <a:extLst>
              <a:ext uri="{FF2B5EF4-FFF2-40B4-BE49-F238E27FC236}">
                <a16:creationId xmlns:a16="http://schemas.microsoft.com/office/drawing/2014/main" id="{AA37D856-A8F6-455F-A30C-A615892BE029}"/>
              </a:ext>
            </a:extLst>
          </p:cNvPr>
          <p:cNvSpPr txBox="1">
            <a:spLocks noChangeArrowheads="1"/>
          </p:cNvSpPr>
          <p:nvPr/>
        </p:nvSpPr>
        <p:spPr bwMode="auto">
          <a:xfrm>
            <a:off x="6299201" y="4198938"/>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223.1.8.1</a:t>
            </a:r>
            <a:endParaRPr lang="en-US" altLang="en-US" sz="1800">
              <a:latin typeface="Comic Sans MS" panose="030F0702030302020204" pitchFamily="66" charset="0"/>
            </a:endParaRPr>
          </a:p>
        </p:txBody>
      </p:sp>
      <p:sp>
        <p:nvSpPr>
          <p:cNvPr id="82984" name="Text Box 94">
            <a:extLst>
              <a:ext uri="{FF2B5EF4-FFF2-40B4-BE49-F238E27FC236}">
                <a16:creationId xmlns:a16="http://schemas.microsoft.com/office/drawing/2014/main" id="{08229B5C-FBA9-4A27-8B21-8B3F11F80E23}"/>
              </a:ext>
            </a:extLst>
          </p:cNvPr>
          <p:cNvSpPr txBox="1">
            <a:spLocks noChangeArrowheads="1"/>
          </p:cNvSpPr>
          <p:nvPr/>
        </p:nvSpPr>
        <p:spPr bwMode="auto">
          <a:xfrm>
            <a:off x="5222876" y="390366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223.1.9.1</a:t>
            </a:r>
            <a:endParaRPr lang="en-US" altLang="en-US" sz="1800">
              <a:latin typeface="Comic Sans MS" panose="030F0702030302020204" pitchFamily="66" charset="0"/>
            </a:endParaRPr>
          </a:p>
        </p:txBody>
      </p:sp>
      <p:sp>
        <p:nvSpPr>
          <p:cNvPr id="82985" name="Text Box 95">
            <a:extLst>
              <a:ext uri="{FF2B5EF4-FFF2-40B4-BE49-F238E27FC236}">
                <a16:creationId xmlns:a16="http://schemas.microsoft.com/office/drawing/2014/main" id="{AAD96F7A-7B3A-4C69-9DFA-BCF683E73369}"/>
              </a:ext>
            </a:extLst>
          </p:cNvPr>
          <p:cNvSpPr txBox="1">
            <a:spLocks noChangeArrowheads="1"/>
          </p:cNvSpPr>
          <p:nvPr/>
        </p:nvSpPr>
        <p:spPr bwMode="auto">
          <a:xfrm>
            <a:off x="6089651" y="2665413"/>
            <a:ext cx="10318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223.1.9.2</a:t>
            </a:r>
            <a:endParaRPr lang="en-US" altLang="en-US" sz="1800">
              <a:latin typeface="Comic Sans MS" panose="030F0702030302020204" pitchFamily="66" charset="0"/>
            </a:endParaRPr>
          </a:p>
        </p:txBody>
      </p:sp>
      <p:sp>
        <p:nvSpPr>
          <p:cNvPr id="42031" name="Rectangle 98">
            <a:extLst>
              <a:ext uri="{FF2B5EF4-FFF2-40B4-BE49-F238E27FC236}">
                <a16:creationId xmlns:a16="http://schemas.microsoft.com/office/drawing/2014/main" id="{F65E90DE-9C9F-4497-839E-ADB1A1DD3448}"/>
              </a:ext>
            </a:extLst>
          </p:cNvPr>
          <p:cNvSpPr>
            <a:spLocks noGrp="1" noChangeArrowheads="1"/>
          </p:cNvSpPr>
          <p:nvPr>
            <p:ph type="title"/>
          </p:nvPr>
        </p:nvSpPr>
        <p:spPr>
          <a:xfrm>
            <a:off x="2057400" y="228600"/>
            <a:ext cx="3702050" cy="763588"/>
          </a:xfrm>
        </p:spPr>
        <p:txBody>
          <a:bodyPr/>
          <a:lstStyle/>
          <a:p>
            <a:pPr>
              <a:defRPr/>
            </a:pPr>
            <a:r>
              <a:rPr lang="en-US">
                <a:ea typeface="ＭＳ Ｐゴシック" charset="0"/>
                <a:cs typeface="+mj-cs"/>
              </a:rPr>
              <a:t>Subnets</a:t>
            </a:r>
          </a:p>
        </p:txBody>
      </p:sp>
      <p:pic>
        <p:nvPicPr>
          <p:cNvPr id="82987" name="Picture 99" descr="underline_base">
            <a:extLst>
              <a:ext uri="{FF2B5EF4-FFF2-40B4-BE49-F238E27FC236}">
                <a16:creationId xmlns:a16="http://schemas.microsoft.com/office/drawing/2014/main" id="{E69D2384-A219-419F-ADA2-08E183930BC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301" y="855664"/>
            <a:ext cx="201136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988" name="Group 100">
            <a:extLst>
              <a:ext uri="{FF2B5EF4-FFF2-40B4-BE49-F238E27FC236}">
                <a16:creationId xmlns:a16="http://schemas.microsoft.com/office/drawing/2014/main" id="{0E0A642F-17E5-4C11-97FC-B363233724E2}"/>
              </a:ext>
            </a:extLst>
          </p:cNvPr>
          <p:cNvGrpSpPr>
            <a:grpSpLocks/>
          </p:cNvGrpSpPr>
          <p:nvPr/>
        </p:nvGrpSpPr>
        <p:grpSpPr bwMode="auto">
          <a:xfrm>
            <a:off x="7069138" y="2379664"/>
            <a:ext cx="742950" cy="388937"/>
            <a:chOff x="4396" y="1245"/>
            <a:chExt cx="672" cy="248"/>
          </a:xfrm>
        </p:grpSpPr>
        <p:sp>
          <p:nvSpPr>
            <p:cNvPr id="83028" name="Oval 407">
              <a:extLst>
                <a:ext uri="{FF2B5EF4-FFF2-40B4-BE49-F238E27FC236}">
                  <a16:creationId xmlns:a16="http://schemas.microsoft.com/office/drawing/2014/main" id="{DCCB8429-A27D-4624-AE49-07B3A6F6254F}"/>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83029" name="Rectangle 410">
              <a:extLst>
                <a:ext uri="{FF2B5EF4-FFF2-40B4-BE49-F238E27FC236}">
                  <a16:creationId xmlns:a16="http://schemas.microsoft.com/office/drawing/2014/main" id="{3ED2B3E5-1AB4-4B42-921D-5EBA11D1A092}"/>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83030" name="Oval 411">
              <a:extLst>
                <a:ext uri="{FF2B5EF4-FFF2-40B4-BE49-F238E27FC236}">
                  <a16:creationId xmlns:a16="http://schemas.microsoft.com/office/drawing/2014/main" id="{1489463C-4165-456F-BB73-F18D0A364875}"/>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83031" name="Group 104">
              <a:extLst>
                <a:ext uri="{FF2B5EF4-FFF2-40B4-BE49-F238E27FC236}">
                  <a16:creationId xmlns:a16="http://schemas.microsoft.com/office/drawing/2014/main" id="{9B3B3C6D-1CF8-487B-80E0-549EAB06D615}"/>
                </a:ext>
              </a:extLst>
            </p:cNvPr>
            <p:cNvGrpSpPr>
              <a:grpSpLocks/>
            </p:cNvGrpSpPr>
            <p:nvPr/>
          </p:nvGrpSpPr>
          <p:grpSpPr bwMode="auto">
            <a:xfrm>
              <a:off x="4530" y="1287"/>
              <a:ext cx="377" cy="75"/>
              <a:chOff x="2468" y="1332"/>
              <a:chExt cx="310" cy="60"/>
            </a:xfrm>
          </p:grpSpPr>
          <p:sp>
            <p:nvSpPr>
              <p:cNvPr id="83034" name="Freeform 105">
                <a:extLst>
                  <a:ext uri="{FF2B5EF4-FFF2-40B4-BE49-F238E27FC236}">
                    <a16:creationId xmlns:a16="http://schemas.microsoft.com/office/drawing/2014/main" id="{190D2B07-ED4D-4FEF-AE96-D504C0E1F617}"/>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3035" name="Freeform 106">
                <a:extLst>
                  <a:ext uri="{FF2B5EF4-FFF2-40B4-BE49-F238E27FC236}">
                    <a16:creationId xmlns:a16="http://schemas.microsoft.com/office/drawing/2014/main" id="{77A40BCD-6E70-4647-BA57-27D075C9687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83032" name="Line 107">
              <a:extLst>
                <a:ext uri="{FF2B5EF4-FFF2-40B4-BE49-F238E27FC236}">
                  <a16:creationId xmlns:a16="http://schemas.microsoft.com/office/drawing/2014/main" id="{6B53A0A1-8006-48FD-882A-6A4F2BE37BD5}"/>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3033" name="Line 108">
              <a:extLst>
                <a:ext uri="{FF2B5EF4-FFF2-40B4-BE49-F238E27FC236}">
                  <a16:creationId xmlns:a16="http://schemas.microsoft.com/office/drawing/2014/main" id="{CFAEADE2-DA52-4B85-88A5-DCE8246DF5ED}"/>
                </a:ext>
              </a:extLst>
            </p:cNvPr>
            <p:cNvSpPr>
              <a:spLocks noChangeShapeType="1"/>
            </p:cNvSpPr>
            <p:nvPr/>
          </p:nvSpPr>
          <p:spPr bwMode="auto">
            <a:xfrm>
              <a:off x="5064"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2989" name="Group 109">
            <a:extLst>
              <a:ext uri="{FF2B5EF4-FFF2-40B4-BE49-F238E27FC236}">
                <a16:creationId xmlns:a16="http://schemas.microsoft.com/office/drawing/2014/main" id="{586ADB81-F7D3-4003-9476-9C2B4D113B5E}"/>
              </a:ext>
            </a:extLst>
          </p:cNvPr>
          <p:cNvGrpSpPr>
            <a:grpSpLocks/>
          </p:cNvGrpSpPr>
          <p:nvPr/>
        </p:nvGrpSpPr>
        <p:grpSpPr bwMode="auto">
          <a:xfrm>
            <a:off x="8604250" y="4271964"/>
            <a:ext cx="742950" cy="388937"/>
            <a:chOff x="4396" y="1245"/>
            <a:chExt cx="672" cy="248"/>
          </a:xfrm>
        </p:grpSpPr>
        <p:sp>
          <p:nvSpPr>
            <p:cNvPr id="83020" name="Oval 407">
              <a:extLst>
                <a:ext uri="{FF2B5EF4-FFF2-40B4-BE49-F238E27FC236}">
                  <a16:creationId xmlns:a16="http://schemas.microsoft.com/office/drawing/2014/main" id="{6B05957E-49C8-4B5D-9393-3CEE8F4DDF9F}"/>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83021" name="Rectangle 410">
              <a:extLst>
                <a:ext uri="{FF2B5EF4-FFF2-40B4-BE49-F238E27FC236}">
                  <a16:creationId xmlns:a16="http://schemas.microsoft.com/office/drawing/2014/main" id="{D6D3CD64-FCEB-47ED-8738-A5EDAB8B0078}"/>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83022" name="Oval 411">
              <a:extLst>
                <a:ext uri="{FF2B5EF4-FFF2-40B4-BE49-F238E27FC236}">
                  <a16:creationId xmlns:a16="http://schemas.microsoft.com/office/drawing/2014/main" id="{5E620CA0-FD04-4A91-BE26-687586F2263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83023" name="Group 113">
              <a:extLst>
                <a:ext uri="{FF2B5EF4-FFF2-40B4-BE49-F238E27FC236}">
                  <a16:creationId xmlns:a16="http://schemas.microsoft.com/office/drawing/2014/main" id="{8EECC7B5-EFCF-4576-8E20-A5AAF89A9EAC}"/>
                </a:ext>
              </a:extLst>
            </p:cNvPr>
            <p:cNvGrpSpPr>
              <a:grpSpLocks/>
            </p:cNvGrpSpPr>
            <p:nvPr/>
          </p:nvGrpSpPr>
          <p:grpSpPr bwMode="auto">
            <a:xfrm>
              <a:off x="4530" y="1287"/>
              <a:ext cx="377" cy="75"/>
              <a:chOff x="2468" y="1332"/>
              <a:chExt cx="310" cy="60"/>
            </a:xfrm>
          </p:grpSpPr>
          <p:sp>
            <p:nvSpPr>
              <p:cNvPr id="83026" name="Freeform 114">
                <a:extLst>
                  <a:ext uri="{FF2B5EF4-FFF2-40B4-BE49-F238E27FC236}">
                    <a16:creationId xmlns:a16="http://schemas.microsoft.com/office/drawing/2014/main" id="{23E96949-4229-4D1A-A993-C699DAC271F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3027" name="Freeform 115">
                <a:extLst>
                  <a:ext uri="{FF2B5EF4-FFF2-40B4-BE49-F238E27FC236}">
                    <a16:creationId xmlns:a16="http://schemas.microsoft.com/office/drawing/2014/main" id="{9229271F-EF46-4F65-B467-D012304DEF82}"/>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83024" name="Line 116">
              <a:extLst>
                <a:ext uri="{FF2B5EF4-FFF2-40B4-BE49-F238E27FC236}">
                  <a16:creationId xmlns:a16="http://schemas.microsoft.com/office/drawing/2014/main" id="{0184F5AE-540A-4EEC-BFF0-03D7EFEFD325}"/>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3025" name="Line 117">
              <a:extLst>
                <a:ext uri="{FF2B5EF4-FFF2-40B4-BE49-F238E27FC236}">
                  <a16:creationId xmlns:a16="http://schemas.microsoft.com/office/drawing/2014/main" id="{723D5466-5E40-4467-B60A-CB87163AC72A}"/>
                </a:ext>
              </a:extLst>
            </p:cNvPr>
            <p:cNvSpPr>
              <a:spLocks noChangeShapeType="1"/>
            </p:cNvSpPr>
            <p:nvPr/>
          </p:nvSpPr>
          <p:spPr bwMode="auto">
            <a:xfrm>
              <a:off x="5064"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2990" name="Group 118">
            <a:extLst>
              <a:ext uri="{FF2B5EF4-FFF2-40B4-BE49-F238E27FC236}">
                <a16:creationId xmlns:a16="http://schemas.microsoft.com/office/drawing/2014/main" id="{11B3E3A1-7520-4B24-96FB-4EFE7BA0C966}"/>
              </a:ext>
            </a:extLst>
          </p:cNvPr>
          <p:cNvGrpSpPr>
            <a:grpSpLocks/>
          </p:cNvGrpSpPr>
          <p:nvPr/>
        </p:nvGrpSpPr>
        <p:grpSpPr bwMode="auto">
          <a:xfrm>
            <a:off x="5611813" y="4279900"/>
            <a:ext cx="742950" cy="388938"/>
            <a:chOff x="4396" y="1245"/>
            <a:chExt cx="672" cy="248"/>
          </a:xfrm>
        </p:grpSpPr>
        <p:sp>
          <p:nvSpPr>
            <p:cNvPr id="83012" name="Oval 407">
              <a:extLst>
                <a:ext uri="{FF2B5EF4-FFF2-40B4-BE49-F238E27FC236}">
                  <a16:creationId xmlns:a16="http://schemas.microsoft.com/office/drawing/2014/main" id="{2FF7BC2E-31EC-4692-9672-37FE2FEBDC6E}"/>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83013" name="Rectangle 410">
              <a:extLst>
                <a:ext uri="{FF2B5EF4-FFF2-40B4-BE49-F238E27FC236}">
                  <a16:creationId xmlns:a16="http://schemas.microsoft.com/office/drawing/2014/main" id="{7B7F24C6-5BF7-4284-925D-2F9C18653BEE}"/>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83014" name="Oval 411">
              <a:extLst>
                <a:ext uri="{FF2B5EF4-FFF2-40B4-BE49-F238E27FC236}">
                  <a16:creationId xmlns:a16="http://schemas.microsoft.com/office/drawing/2014/main" id="{A6414C91-DBA9-41CF-9940-CBDC31F226B9}"/>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83015" name="Group 122">
              <a:extLst>
                <a:ext uri="{FF2B5EF4-FFF2-40B4-BE49-F238E27FC236}">
                  <a16:creationId xmlns:a16="http://schemas.microsoft.com/office/drawing/2014/main" id="{7D9EDF70-DCC0-4778-A336-A98C78144F62}"/>
                </a:ext>
              </a:extLst>
            </p:cNvPr>
            <p:cNvGrpSpPr>
              <a:grpSpLocks/>
            </p:cNvGrpSpPr>
            <p:nvPr/>
          </p:nvGrpSpPr>
          <p:grpSpPr bwMode="auto">
            <a:xfrm>
              <a:off x="4530" y="1287"/>
              <a:ext cx="377" cy="75"/>
              <a:chOff x="2468" y="1332"/>
              <a:chExt cx="310" cy="60"/>
            </a:xfrm>
          </p:grpSpPr>
          <p:sp>
            <p:nvSpPr>
              <p:cNvPr id="83018" name="Freeform 123">
                <a:extLst>
                  <a:ext uri="{FF2B5EF4-FFF2-40B4-BE49-F238E27FC236}">
                    <a16:creationId xmlns:a16="http://schemas.microsoft.com/office/drawing/2014/main" id="{71B998F3-679F-4103-8BF9-4527304FD2D1}"/>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3019" name="Freeform 124">
                <a:extLst>
                  <a:ext uri="{FF2B5EF4-FFF2-40B4-BE49-F238E27FC236}">
                    <a16:creationId xmlns:a16="http://schemas.microsoft.com/office/drawing/2014/main" id="{14843E40-56A5-43DF-88AB-4804DA51005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83016" name="Line 125">
              <a:extLst>
                <a:ext uri="{FF2B5EF4-FFF2-40B4-BE49-F238E27FC236}">
                  <a16:creationId xmlns:a16="http://schemas.microsoft.com/office/drawing/2014/main" id="{0B5C4C01-5823-4753-A728-11B85DB3A2EB}"/>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3017" name="Line 126">
              <a:extLst>
                <a:ext uri="{FF2B5EF4-FFF2-40B4-BE49-F238E27FC236}">
                  <a16:creationId xmlns:a16="http://schemas.microsoft.com/office/drawing/2014/main" id="{CF11DDA1-9B36-4ABD-8D20-65D23D04EBB6}"/>
                </a:ext>
              </a:extLst>
            </p:cNvPr>
            <p:cNvSpPr>
              <a:spLocks noChangeShapeType="1"/>
            </p:cNvSpPr>
            <p:nvPr/>
          </p:nvSpPr>
          <p:spPr bwMode="auto">
            <a:xfrm>
              <a:off x="5064"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82991" name="Group 127">
            <a:extLst>
              <a:ext uri="{FF2B5EF4-FFF2-40B4-BE49-F238E27FC236}">
                <a16:creationId xmlns:a16="http://schemas.microsoft.com/office/drawing/2014/main" id="{7E3CBC47-3A9F-4BBC-B2BD-08E909617FFC}"/>
              </a:ext>
            </a:extLst>
          </p:cNvPr>
          <p:cNvGrpSpPr>
            <a:grpSpLocks/>
          </p:cNvGrpSpPr>
          <p:nvPr/>
        </p:nvGrpSpPr>
        <p:grpSpPr bwMode="auto">
          <a:xfrm>
            <a:off x="7839075" y="881063"/>
            <a:ext cx="641350" cy="558800"/>
            <a:chOff x="-44" y="1473"/>
            <a:chExt cx="981" cy="1105"/>
          </a:xfrm>
        </p:grpSpPr>
        <p:pic>
          <p:nvPicPr>
            <p:cNvPr id="83010" name="Picture 128" descr="desktop_computer_stylized_medium">
              <a:extLst>
                <a:ext uri="{FF2B5EF4-FFF2-40B4-BE49-F238E27FC236}">
                  <a16:creationId xmlns:a16="http://schemas.microsoft.com/office/drawing/2014/main" id="{7A8C6026-A97B-4648-8132-77505EBF6C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11" name="Freeform 129">
              <a:extLst>
                <a:ext uri="{FF2B5EF4-FFF2-40B4-BE49-F238E27FC236}">
                  <a16:creationId xmlns:a16="http://schemas.microsoft.com/office/drawing/2014/main" id="{238DDB68-D238-4D0F-955C-32AD7C5E1EEB}"/>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2992" name="Group 130">
            <a:extLst>
              <a:ext uri="{FF2B5EF4-FFF2-40B4-BE49-F238E27FC236}">
                <a16:creationId xmlns:a16="http://schemas.microsoft.com/office/drawing/2014/main" id="{D1CD78F0-BA86-4DD8-8B9C-5205C2A57884}"/>
              </a:ext>
            </a:extLst>
          </p:cNvPr>
          <p:cNvGrpSpPr>
            <a:grpSpLocks/>
          </p:cNvGrpSpPr>
          <p:nvPr/>
        </p:nvGrpSpPr>
        <p:grpSpPr bwMode="auto">
          <a:xfrm>
            <a:off x="6442075" y="898525"/>
            <a:ext cx="641350" cy="558800"/>
            <a:chOff x="-44" y="1473"/>
            <a:chExt cx="981" cy="1105"/>
          </a:xfrm>
        </p:grpSpPr>
        <p:pic>
          <p:nvPicPr>
            <p:cNvPr id="83008" name="Picture 131" descr="desktop_computer_stylized_medium">
              <a:extLst>
                <a:ext uri="{FF2B5EF4-FFF2-40B4-BE49-F238E27FC236}">
                  <a16:creationId xmlns:a16="http://schemas.microsoft.com/office/drawing/2014/main" id="{CB8AA0D0-9635-4FF1-90F4-27C27281E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9" name="Freeform 132">
              <a:extLst>
                <a:ext uri="{FF2B5EF4-FFF2-40B4-BE49-F238E27FC236}">
                  <a16:creationId xmlns:a16="http://schemas.microsoft.com/office/drawing/2014/main" id="{C2392C0C-88CD-42D1-9EFC-3C85BD734F78}"/>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2993" name="Group 133">
            <a:extLst>
              <a:ext uri="{FF2B5EF4-FFF2-40B4-BE49-F238E27FC236}">
                <a16:creationId xmlns:a16="http://schemas.microsoft.com/office/drawing/2014/main" id="{E6D34949-303C-4986-ACE5-49E1616727F4}"/>
              </a:ext>
            </a:extLst>
          </p:cNvPr>
          <p:cNvGrpSpPr>
            <a:grpSpLocks/>
          </p:cNvGrpSpPr>
          <p:nvPr/>
        </p:nvGrpSpPr>
        <p:grpSpPr bwMode="auto">
          <a:xfrm>
            <a:off x="7273925" y="849313"/>
            <a:ext cx="641350" cy="558800"/>
            <a:chOff x="-44" y="1473"/>
            <a:chExt cx="981" cy="1105"/>
          </a:xfrm>
        </p:grpSpPr>
        <p:pic>
          <p:nvPicPr>
            <p:cNvPr id="83006" name="Picture 134" descr="desktop_computer_stylized_medium">
              <a:extLst>
                <a:ext uri="{FF2B5EF4-FFF2-40B4-BE49-F238E27FC236}">
                  <a16:creationId xmlns:a16="http://schemas.microsoft.com/office/drawing/2014/main" id="{6DCCD924-5CC2-4A94-B98D-F82B5EC9C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7" name="Freeform 135">
              <a:extLst>
                <a:ext uri="{FF2B5EF4-FFF2-40B4-BE49-F238E27FC236}">
                  <a16:creationId xmlns:a16="http://schemas.microsoft.com/office/drawing/2014/main" id="{D362BA24-692A-4B27-BF87-9DC3BD8DFF0A}"/>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2994" name="Group 136">
            <a:extLst>
              <a:ext uri="{FF2B5EF4-FFF2-40B4-BE49-F238E27FC236}">
                <a16:creationId xmlns:a16="http://schemas.microsoft.com/office/drawing/2014/main" id="{AA7E818C-730B-4F31-8145-B2CB575251CA}"/>
              </a:ext>
            </a:extLst>
          </p:cNvPr>
          <p:cNvGrpSpPr>
            <a:grpSpLocks/>
          </p:cNvGrpSpPr>
          <p:nvPr/>
        </p:nvGrpSpPr>
        <p:grpSpPr bwMode="auto">
          <a:xfrm>
            <a:off x="8997950" y="5551488"/>
            <a:ext cx="641350" cy="558800"/>
            <a:chOff x="-44" y="1473"/>
            <a:chExt cx="981" cy="1105"/>
          </a:xfrm>
        </p:grpSpPr>
        <p:pic>
          <p:nvPicPr>
            <p:cNvPr id="83004" name="Picture 137" descr="desktop_computer_stylized_medium">
              <a:extLst>
                <a:ext uri="{FF2B5EF4-FFF2-40B4-BE49-F238E27FC236}">
                  <a16:creationId xmlns:a16="http://schemas.microsoft.com/office/drawing/2014/main" id="{6BBD87D4-39CB-455D-8378-4948F60A67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5" name="Freeform 138">
              <a:extLst>
                <a:ext uri="{FF2B5EF4-FFF2-40B4-BE49-F238E27FC236}">
                  <a16:creationId xmlns:a16="http://schemas.microsoft.com/office/drawing/2014/main" id="{F55E1D88-0954-49C2-9189-FCB6B5A69AC4}"/>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2995" name="Group 139">
            <a:extLst>
              <a:ext uri="{FF2B5EF4-FFF2-40B4-BE49-F238E27FC236}">
                <a16:creationId xmlns:a16="http://schemas.microsoft.com/office/drawing/2014/main" id="{EE88DFFC-8E13-4696-A84E-F51063461117}"/>
              </a:ext>
            </a:extLst>
          </p:cNvPr>
          <p:cNvGrpSpPr>
            <a:grpSpLocks/>
          </p:cNvGrpSpPr>
          <p:nvPr/>
        </p:nvGrpSpPr>
        <p:grpSpPr bwMode="auto">
          <a:xfrm>
            <a:off x="8047038" y="5514975"/>
            <a:ext cx="641350" cy="558800"/>
            <a:chOff x="-44" y="1473"/>
            <a:chExt cx="981" cy="1105"/>
          </a:xfrm>
        </p:grpSpPr>
        <p:pic>
          <p:nvPicPr>
            <p:cNvPr id="83002" name="Picture 140" descr="desktop_computer_stylized_medium">
              <a:extLst>
                <a:ext uri="{FF2B5EF4-FFF2-40B4-BE49-F238E27FC236}">
                  <a16:creationId xmlns:a16="http://schemas.microsoft.com/office/drawing/2014/main" id="{57407FC0-4FCF-49BA-B665-BEA5C4C988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3" name="Freeform 141">
              <a:extLst>
                <a:ext uri="{FF2B5EF4-FFF2-40B4-BE49-F238E27FC236}">
                  <a16:creationId xmlns:a16="http://schemas.microsoft.com/office/drawing/2014/main" id="{A6DB4731-6EDA-4ADD-B5A5-BAE1442ADB24}"/>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2996" name="Group 142">
            <a:extLst>
              <a:ext uri="{FF2B5EF4-FFF2-40B4-BE49-F238E27FC236}">
                <a16:creationId xmlns:a16="http://schemas.microsoft.com/office/drawing/2014/main" id="{B04A73F8-525E-4D56-A3C9-00A3E8671A5F}"/>
              </a:ext>
            </a:extLst>
          </p:cNvPr>
          <p:cNvGrpSpPr>
            <a:grpSpLocks/>
          </p:cNvGrpSpPr>
          <p:nvPr/>
        </p:nvGrpSpPr>
        <p:grpSpPr bwMode="auto">
          <a:xfrm>
            <a:off x="5021263" y="5522913"/>
            <a:ext cx="641350" cy="558800"/>
            <a:chOff x="-44" y="1473"/>
            <a:chExt cx="981" cy="1105"/>
          </a:xfrm>
        </p:grpSpPr>
        <p:pic>
          <p:nvPicPr>
            <p:cNvPr id="83000" name="Picture 143" descr="desktop_computer_stylized_medium">
              <a:extLst>
                <a:ext uri="{FF2B5EF4-FFF2-40B4-BE49-F238E27FC236}">
                  <a16:creationId xmlns:a16="http://schemas.microsoft.com/office/drawing/2014/main" id="{074FFEE4-C9C7-4B21-AE93-2B0339317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001" name="Freeform 144">
              <a:extLst>
                <a:ext uri="{FF2B5EF4-FFF2-40B4-BE49-F238E27FC236}">
                  <a16:creationId xmlns:a16="http://schemas.microsoft.com/office/drawing/2014/main" id="{D6228067-193D-447A-BA05-185D742D75DC}"/>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2997" name="Group 145">
            <a:extLst>
              <a:ext uri="{FF2B5EF4-FFF2-40B4-BE49-F238E27FC236}">
                <a16:creationId xmlns:a16="http://schemas.microsoft.com/office/drawing/2014/main" id="{D06F8850-CACE-40C2-9A45-565349AB3945}"/>
              </a:ext>
            </a:extLst>
          </p:cNvPr>
          <p:cNvGrpSpPr>
            <a:grpSpLocks/>
          </p:cNvGrpSpPr>
          <p:nvPr/>
        </p:nvGrpSpPr>
        <p:grpSpPr bwMode="auto">
          <a:xfrm>
            <a:off x="5943600" y="5564188"/>
            <a:ext cx="641350" cy="558800"/>
            <a:chOff x="-44" y="1473"/>
            <a:chExt cx="981" cy="1105"/>
          </a:xfrm>
        </p:grpSpPr>
        <p:pic>
          <p:nvPicPr>
            <p:cNvPr id="82998" name="Picture 146" descr="desktop_computer_stylized_medium">
              <a:extLst>
                <a:ext uri="{FF2B5EF4-FFF2-40B4-BE49-F238E27FC236}">
                  <a16:creationId xmlns:a16="http://schemas.microsoft.com/office/drawing/2014/main" id="{6B911624-51C1-43B7-8863-36DF27C29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99" name="Freeform 147">
              <a:extLst>
                <a:ext uri="{FF2B5EF4-FFF2-40B4-BE49-F238E27FC236}">
                  <a16:creationId xmlns:a16="http://schemas.microsoft.com/office/drawing/2014/main" id="{E9A9F847-FE0A-420C-AE52-C2CA988B7093}"/>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Footer Placeholder 4">
            <a:extLst>
              <a:ext uri="{FF2B5EF4-FFF2-40B4-BE49-F238E27FC236}">
                <a16:creationId xmlns:a16="http://schemas.microsoft.com/office/drawing/2014/main" id="{7723ABD6-00EB-46A1-A776-8AAF6CDFDA6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83970" name="Slide Number Placeholder 5">
            <a:extLst>
              <a:ext uri="{FF2B5EF4-FFF2-40B4-BE49-F238E27FC236}">
                <a16:creationId xmlns:a16="http://schemas.microsoft.com/office/drawing/2014/main" id="{99064F73-6456-45A0-A16C-907878F2DD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F97B5E95-9DDB-4FF9-B539-A2F660C74A02}" type="slidenum">
              <a:rPr lang="en-US" altLang="en-US" sz="1200">
                <a:latin typeface="Tahoma" panose="020B0604030504040204" pitchFamily="34" charset="0"/>
              </a:rPr>
              <a:pPr/>
              <a:t>52</a:t>
            </a:fld>
            <a:endParaRPr lang="en-US" altLang="en-US" sz="1200">
              <a:latin typeface="Tahoma" panose="020B0604030504040204" pitchFamily="34" charset="0"/>
            </a:endParaRPr>
          </a:p>
        </p:txBody>
      </p:sp>
      <p:pic>
        <p:nvPicPr>
          <p:cNvPr id="83971" name="Picture 13" descr="underline_base">
            <a:extLst>
              <a:ext uri="{FF2B5EF4-FFF2-40B4-BE49-F238E27FC236}">
                <a16:creationId xmlns:a16="http://schemas.microsoft.com/office/drawing/2014/main" id="{67CAC1EB-718C-4903-AFAC-C8C48891994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338" y="873125"/>
            <a:ext cx="50276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2">
            <a:extLst>
              <a:ext uri="{FF2B5EF4-FFF2-40B4-BE49-F238E27FC236}">
                <a16:creationId xmlns:a16="http://schemas.microsoft.com/office/drawing/2014/main" id="{10FC94E7-3A51-4263-8844-3CD48D61C0E5}"/>
              </a:ext>
            </a:extLst>
          </p:cNvPr>
          <p:cNvSpPr>
            <a:spLocks noGrp="1" noChangeArrowheads="1"/>
          </p:cNvSpPr>
          <p:nvPr>
            <p:ph type="title"/>
          </p:nvPr>
        </p:nvSpPr>
        <p:spPr>
          <a:xfrm>
            <a:off x="2024063" y="195263"/>
            <a:ext cx="7772400" cy="850900"/>
          </a:xfrm>
        </p:spPr>
        <p:txBody>
          <a:bodyPr/>
          <a:lstStyle/>
          <a:p>
            <a:pPr>
              <a:defRPr/>
            </a:pPr>
            <a:r>
              <a:rPr lang="en-US">
                <a:ea typeface="ＭＳ Ｐゴシック" charset="0"/>
                <a:cs typeface="+mj-cs"/>
              </a:rPr>
              <a:t>IP addressing: CIDR</a:t>
            </a:r>
          </a:p>
        </p:txBody>
      </p:sp>
      <p:sp>
        <p:nvSpPr>
          <p:cNvPr id="43014" name="Rectangle 3">
            <a:extLst>
              <a:ext uri="{FF2B5EF4-FFF2-40B4-BE49-F238E27FC236}">
                <a16:creationId xmlns:a16="http://schemas.microsoft.com/office/drawing/2014/main" id="{2D9E7467-B2B8-4342-B001-756D6F3F7BAE}"/>
              </a:ext>
            </a:extLst>
          </p:cNvPr>
          <p:cNvSpPr>
            <a:spLocks noGrp="1" noChangeArrowheads="1"/>
          </p:cNvSpPr>
          <p:nvPr>
            <p:ph type="body" idx="1"/>
          </p:nvPr>
        </p:nvSpPr>
        <p:spPr>
          <a:xfrm>
            <a:off x="2089151" y="1528764"/>
            <a:ext cx="8107363" cy="3171825"/>
          </a:xfrm>
        </p:spPr>
        <p:txBody>
          <a:bodyPr/>
          <a:lstStyle/>
          <a:p>
            <a:pPr>
              <a:buFont typeface="Wingdings" charset="0"/>
              <a:buNone/>
              <a:defRPr/>
            </a:pPr>
            <a:r>
              <a:rPr lang="en-US" sz="3200">
                <a:solidFill>
                  <a:srgbClr val="CC0000"/>
                </a:solidFill>
                <a:ea typeface="ＭＳ Ｐゴシック" charset="0"/>
              </a:rPr>
              <a:t>CIDR:</a:t>
            </a:r>
            <a:r>
              <a:rPr lang="en-US" sz="3200">
                <a:ea typeface="ＭＳ Ｐゴシック" charset="0"/>
              </a:rPr>
              <a:t> </a:t>
            </a:r>
            <a:r>
              <a:rPr lang="en-US" sz="3200">
                <a:solidFill>
                  <a:srgbClr val="CC0000"/>
                </a:solidFill>
                <a:ea typeface="ＭＳ Ｐゴシック" charset="0"/>
              </a:rPr>
              <a:t>C</a:t>
            </a:r>
            <a:r>
              <a:rPr lang="en-US" sz="3200">
                <a:ea typeface="ＭＳ Ｐゴシック" charset="0"/>
              </a:rPr>
              <a:t>lassless </a:t>
            </a:r>
            <a:r>
              <a:rPr lang="en-US" sz="3200">
                <a:solidFill>
                  <a:srgbClr val="CC0000"/>
                </a:solidFill>
                <a:ea typeface="ＭＳ Ｐゴシック" charset="0"/>
              </a:rPr>
              <a:t>I</a:t>
            </a:r>
            <a:r>
              <a:rPr lang="en-US" sz="3200">
                <a:ea typeface="ＭＳ Ｐゴシック" charset="0"/>
              </a:rPr>
              <a:t>nter</a:t>
            </a:r>
            <a:r>
              <a:rPr lang="en-US" sz="3200">
                <a:solidFill>
                  <a:srgbClr val="CC0000"/>
                </a:solidFill>
                <a:ea typeface="ＭＳ Ｐゴシック" charset="0"/>
              </a:rPr>
              <a:t>D</a:t>
            </a:r>
            <a:r>
              <a:rPr lang="en-US" sz="3200">
                <a:ea typeface="ＭＳ Ｐゴシック" charset="0"/>
              </a:rPr>
              <a:t>omain </a:t>
            </a:r>
            <a:r>
              <a:rPr lang="en-US" sz="3200">
                <a:solidFill>
                  <a:srgbClr val="CC0000"/>
                </a:solidFill>
                <a:ea typeface="ＭＳ Ｐゴシック" charset="0"/>
              </a:rPr>
              <a:t>R</a:t>
            </a:r>
            <a:r>
              <a:rPr lang="en-US" sz="3200">
                <a:ea typeface="ＭＳ Ｐゴシック" charset="0"/>
              </a:rPr>
              <a:t>outing</a:t>
            </a:r>
          </a:p>
          <a:p>
            <a:pPr lvl="1">
              <a:buFont typeface="Wingdings" charset="0"/>
              <a:buChar char="§"/>
              <a:defRPr/>
            </a:pPr>
            <a:r>
              <a:rPr lang="en-US" sz="2800">
                <a:ea typeface="ＭＳ Ｐゴシック" charset="0"/>
              </a:rPr>
              <a:t>subnet portion of address of arbitrary length</a:t>
            </a:r>
          </a:p>
          <a:p>
            <a:pPr lvl="1">
              <a:buFont typeface="Wingdings" charset="0"/>
              <a:buChar char="§"/>
              <a:defRPr/>
            </a:pPr>
            <a:r>
              <a:rPr lang="en-US" sz="2800">
                <a:ea typeface="ＭＳ Ｐゴシック" charset="0"/>
              </a:rPr>
              <a:t>address format: </a:t>
            </a:r>
            <a:r>
              <a:rPr lang="en-US" sz="2800">
                <a:solidFill>
                  <a:srgbClr val="CC0000"/>
                </a:solidFill>
                <a:ea typeface="ＭＳ Ｐゴシック" charset="0"/>
              </a:rPr>
              <a:t>a.b.c.d/x</a:t>
            </a:r>
            <a:r>
              <a:rPr lang="en-US" sz="2800">
                <a:ea typeface="ＭＳ Ｐゴシック" charset="0"/>
              </a:rPr>
              <a:t>, where x is # bits in subnet portion of address</a:t>
            </a:r>
          </a:p>
        </p:txBody>
      </p:sp>
      <p:sp>
        <p:nvSpPr>
          <p:cNvPr id="83974" name="Text Box 5">
            <a:extLst>
              <a:ext uri="{FF2B5EF4-FFF2-40B4-BE49-F238E27FC236}">
                <a16:creationId xmlns:a16="http://schemas.microsoft.com/office/drawing/2014/main" id="{7DEF1038-8569-4860-BDA6-8EF33051CE82}"/>
              </a:ext>
            </a:extLst>
          </p:cNvPr>
          <p:cNvSpPr txBox="1">
            <a:spLocks noChangeArrowheads="1"/>
          </p:cNvSpPr>
          <p:nvPr/>
        </p:nvSpPr>
        <p:spPr bwMode="auto">
          <a:xfrm>
            <a:off x="2847976" y="4459288"/>
            <a:ext cx="612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solidFill>
                  <a:srgbClr val="000099"/>
                </a:solidFill>
              </a:rPr>
              <a:t>11001000  00010111  0001000</a:t>
            </a:r>
            <a:r>
              <a:rPr lang="en-US" altLang="en-US"/>
              <a:t>0  00000000</a:t>
            </a:r>
            <a:endParaRPr lang="en-US" altLang="en-US">
              <a:latin typeface="Times New Roman" panose="02020603050405020304" pitchFamily="18" charset="0"/>
            </a:endParaRPr>
          </a:p>
        </p:txBody>
      </p:sp>
      <p:sp>
        <p:nvSpPr>
          <p:cNvPr id="83975" name="Text Box 6">
            <a:extLst>
              <a:ext uri="{FF2B5EF4-FFF2-40B4-BE49-F238E27FC236}">
                <a16:creationId xmlns:a16="http://schemas.microsoft.com/office/drawing/2014/main" id="{53B2C624-C751-4273-AACA-565C0E048066}"/>
              </a:ext>
            </a:extLst>
          </p:cNvPr>
          <p:cNvSpPr txBox="1">
            <a:spLocks noChangeArrowheads="1"/>
          </p:cNvSpPr>
          <p:nvPr/>
        </p:nvSpPr>
        <p:spPr bwMode="auto">
          <a:xfrm>
            <a:off x="4510088" y="3914775"/>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solidFill>
                  <a:srgbClr val="000099"/>
                </a:solidFill>
              </a:rPr>
              <a:t>subnet</a:t>
            </a:r>
          </a:p>
          <a:p>
            <a:pPr algn="ctr"/>
            <a:r>
              <a:rPr lang="en-US" altLang="en-US" sz="1800">
                <a:solidFill>
                  <a:srgbClr val="000099"/>
                </a:solidFill>
              </a:rPr>
              <a:t>part</a:t>
            </a:r>
          </a:p>
        </p:txBody>
      </p:sp>
      <p:sp>
        <p:nvSpPr>
          <p:cNvPr id="83976" name="Text Box 7">
            <a:extLst>
              <a:ext uri="{FF2B5EF4-FFF2-40B4-BE49-F238E27FC236}">
                <a16:creationId xmlns:a16="http://schemas.microsoft.com/office/drawing/2014/main" id="{D7F50F3B-C921-4F84-BF79-99D8AFFA6AA7}"/>
              </a:ext>
            </a:extLst>
          </p:cNvPr>
          <p:cNvSpPr txBox="1">
            <a:spLocks noChangeArrowheads="1"/>
          </p:cNvSpPr>
          <p:nvPr/>
        </p:nvSpPr>
        <p:spPr bwMode="auto">
          <a:xfrm>
            <a:off x="7789863" y="3878263"/>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host</a:t>
            </a:r>
          </a:p>
          <a:p>
            <a:pPr algn="ctr"/>
            <a:r>
              <a:rPr lang="en-US" altLang="en-US" sz="1800"/>
              <a:t>part</a:t>
            </a:r>
          </a:p>
        </p:txBody>
      </p:sp>
      <p:sp>
        <p:nvSpPr>
          <p:cNvPr id="83977" name="Line 8">
            <a:extLst>
              <a:ext uri="{FF2B5EF4-FFF2-40B4-BE49-F238E27FC236}">
                <a16:creationId xmlns:a16="http://schemas.microsoft.com/office/drawing/2014/main" id="{9DB79FD2-5302-4C3D-8E5C-4AFAECC0162B}"/>
              </a:ext>
            </a:extLst>
          </p:cNvPr>
          <p:cNvSpPr>
            <a:spLocks noChangeShapeType="1"/>
          </p:cNvSpPr>
          <p:nvPr/>
        </p:nvSpPr>
        <p:spPr bwMode="auto">
          <a:xfrm>
            <a:off x="5516564" y="4224338"/>
            <a:ext cx="162083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83978" name="Line 11">
            <a:extLst>
              <a:ext uri="{FF2B5EF4-FFF2-40B4-BE49-F238E27FC236}">
                <a16:creationId xmlns:a16="http://schemas.microsoft.com/office/drawing/2014/main" id="{C4349AEF-3472-4845-A96F-CEA4CD9474C0}"/>
              </a:ext>
            </a:extLst>
          </p:cNvPr>
          <p:cNvSpPr>
            <a:spLocks noChangeShapeType="1"/>
          </p:cNvSpPr>
          <p:nvPr/>
        </p:nvSpPr>
        <p:spPr bwMode="auto">
          <a:xfrm flipV="1">
            <a:off x="8307388" y="4213225"/>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83979" name="Text Box 12">
            <a:extLst>
              <a:ext uri="{FF2B5EF4-FFF2-40B4-BE49-F238E27FC236}">
                <a16:creationId xmlns:a16="http://schemas.microsoft.com/office/drawing/2014/main" id="{B2FDC550-5754-4421-B36F-549649C8623A}"/>
              </a:ext>
            </a:extLst>
          </p:cNvPr>
          <p:cNvSpPr txBox="1">
            <a:spLocks noChangeArrowheads="1"/>
          </p:cNvSpPr>
          <p:nvPr/>
        </p:nvSpPr>
        <p:spPr bwMode="auto">
          <a:xfrm>
            <a:off x="4800600" y="5082381"/>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a:t>200.23.16.0/23</a:t>
            </a:r>
            <a:endParaRPr lang="en-US" altLang="en-US" sz="1800"/>
          </a:p>
        </p:txBody>
      </p:sp>
      <p:sp>
        <p:nvSpPr>
          <p:cNvPr id="83980" name="Line 14">
            <a:extLst>
              <a:ext uri="{FF2B5EF4-FFF2-40B4-BE49-F238E27FC236}">
                <a16:creationId xmlns:a16="http://schemas.microsoft.com/office/drawing/2014/main" id="{3AA662E4-C09C-42E1-A255-47F46CAF4281}"/>
              </a:ext>
            </a:extLst>
          </p:cNvPr>
          <p:cNvSpPr>
            <a:spLocks noChangeShapeType="1"/>
          </p:cNvSpPr>
          <p:nvPr/>
        </p:nvSpPr>
        <p:spPr bwMode="auto">
          <a:xfrm flipH="1">
            <a:off x="2917826" y="4214813"/>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83981" name="Line 15">
            <a:extLst>
              <a:ext uri="{FF2B5EF4-FFF2-40B4-BE49-F238E27FC236}">
                <a16:creationId xmlns:a16="http://schemas.microsoft.com/office/drawing/2014/main" id="{CBFD8822-2EE7-43DF-AFE0-87B9B256B5F1}"/>
              </a:ext>
            </a:extLst>
          </p:cNvPr>
          <p:cNvSpPr>
            <a:spLocks noChangeShapeType="1"/>
          </p:cNvSpPr>
          <p:nvPr/>
        </p:nvSpPr>
        <p:spPr bwMode="auto">
          <a:xfrm flipH="1">
            <a:off x="7177088" y="4225925"/>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Footer Placeholder 4">
            <a:extLst>
              <a:ext uri="{FF2B5EF4-FFF2-40B4-BE49-F238E27FC236}">
                <a16:creationId xmlns:a16="http://schemas.microsoft.com/office/drawing/2014/main" id="{86330866-42AF-440F-A9B8-C820749E4BA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96258" name="Slide Number Placeholder 5">
            <a:extLst>
              <a:ext uri="{FF2B5EF4-FFF2-40B4-BE49-F238E27FC236}">
                <a16:creationId xmlns:a16="http://schemas.microsoft.com/office/drawing/2014/main" id="{36D02B93-0C6A-4EE2-9245-D4D6046BB5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B5F2F868-16FC-435F-AD79-728B35844586}" type="slidenum">
              <a:rPr lang="en-US" altLang="en-US" sz="1200">
                <a:latin typeface="Tahoma" panose="020B0604030504040204" pitchFamily="34" charset="0"/>
              </a:rPr>
              <a:pPr/>
              <a:t>53</a:t>
            </a:fld>
            <a:endParaRPr lang="en-US" altLang="en-US" sz="1200">
              <a:latin typeface="Tahoma" panose="020B0604030504040204" pitchFamily="34" charset="0"/>
            </a:endParaRPr>
          </a:p>
        </p:txBody>
      </p:sp>
      <p:pic>
        <p:nvPicPr>
          <p:cNvPr id="96259" name="Picture 5" descr="underline_base">
            <a:extLst>
              <a:ext uri="{FF2B5EF4-FFF2-40B4-BE49-F238E27FC236}">
                <a16:creationId xmlns:a16="http://schemas.microsoft.com/office/drawing/2014/main" id="{D7FE632C-57BE-4790-AB6C-503B38DBDBC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8" y="857250"/>
            <a:ext cx="68564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Rectangle 2">
            <a:extLst>
              <a:ext uri="{FF2B5EF4-FFF2-40B4-BE49-F238E27FC236}">
                <a16:creationId xmlns:a16="http://schemas.microsoft.com/office/drawing/2014/main" id="{722AE018-FE45-4CD3-B8C1-B9B57C1138A2}"/>
              </a:ext>
            </a:extLst>
          </p:cNvPr>
          <p:cNvSpPr>
            <a:spLocks noGrp="1" noChangeArrowheads="1"/>
          </p:cNvSpPr>
          <p:nvPr>
            <p:ph type="title"/>
          </p:nvPr>
        </p:nvSpPr>
        <p:spPr>
          <a:xfrm>
            <a:off x="1938338" y="163514"/>
            <a:ext cx="7772400" cy="930275"/>
          </a:xfrm>
        </p:spPr>
        <p:txBody>
          <a:bodyPr/>
          <a:lstStyle/>
          <a:p>
            <a:r>
              <a:rPr lang="en-US" altLang="en-US"/>
              <a:t>IP addresses: how to get one?</a:t>
            </a:r>
            <a:endParaRPr lang="en-US" altLang="en-US" sz="4800"/>
          </a:p>
        </p:txBody>
      </p:sp>
      <p:sp>
        <p:nvSpPr>
          <p:cNvPr id="96261" name="Rectangle 3">
            <a:extLst>
              <a:ext uri="{FF2B5EF4-FFF2-40B4-BE49-F238E27FC236}">
                <a16:creationId xmlns:a16="http://schemas.microsoft.com/office/drawing/2014/main" id="{F3E4E57E-7D71-4322-8BD5-7AB9AEF51C41}"/>
              </a:ext>
            </a:extLst>
          </p:cNvPr>
          <p:cNvSpPr>
            <a:spLocks noGrp="1" noChangeArrowheads="1"/>
          </p:cNvSpPr>
          <p:nvPr>
            <p:ph type="body" idx="1"/>
          </p:nvPr>
        </p:nvSpPr>
        <p:spPr>
          <a:xfrm>
            <a:off x="2011363" y="1343025"/>
            <a:ext cx="8077200" cy="1809750"/>
          </a:xfrm>
        </p:spPr>
        <p:txBody>
          <a:bodyPr/>
          <a:lstStyle/>
          <a:p>
            <a:pPr>
              <a:buFont typeface="Wingdings" panose="05000000000000000000" pitchFamily="2" charset="2"/>
              <a:buNone/>
            </a:pPr>
            <a:r>
              <a:rPr lang="en-US" altLang="en-US" i="1" dirty="0">
                <a:solidFill>
                  <a:srgbClr val="CC0000"/>
                </a:solidFill>
              </a:rPr>
              <a:t>Q:</a:t>
            </a:r>
            <a:r>
              <a:rPr lang="en-US" altLang="en-US" dirty="0"/>
              <a:t> how does </a:t>
            </a:r>
            <a:r>
              <a:rPr lang="en-US" altLang="en-US" i="1" dirty="0"/>
              <a:t>network</a:t>
            </a:r>
            <a:r>
              <a:rPr lang="en-US" altLang="en-US" dirty="0"/>
              <a:t> get subnet part of IP </a:t>
            </a:r>
            <a:r>
              <a:rPr lang="en-US" altLang="en-US" dirty="0" err="1"/>
              <a:t>addr</a:t>
            </a:r>
            <a:r>
              <a:rPr lang="en-US" altLang="en-US" dirty="0"/>
              <a:t>?</a:t>
            </a:r>
          </a:p>
          <a:p>
            <a:pPr>
              <a:buFont typeface="Wingdings" panose="05000000000000000000" pitchFamily="2" charset="2"/>
              <a:buNone/>
            </a:pPr>
            <a:r>
              <a:rPr lang="en-US" altLang="en-US" i="1" dirty="0">
                <a:solidFill>
                  <a:srgbClr val="CC0000"/>
                </a:solidFill>
              </a:rPr>
              <a:t>A:</a:t>
            </a:r>
            <a:r>
              <a:rPr lang="en-US" altLang="en-US" dirty="0"/>
              <a:t> gets allocated portion of its provider ISP</a:t>
            </a:r>
            <a:r>
              <a:rPr lang="ja-JP" altLang="en-US" dirty="0"/>
              <a:t>’</a:t>
            </a:r>
            <a:r>
              <a:rPr lang="en-US" altLang="ja-JP" dirty="0"/>
              <a:t>s address space</a:t>
            </a:r>
            <a:endParaRPr lang="en-US" altLang="en-US" sz="2400" dirty="0"/>
          </a:p>
        </p:txBody>
      </p:sp>
      <p:sp>
        <p:nvSpPr>
          <p:cNvPr id="96262" name="Text Box 4">
            <a:extLst>
              <a:ext uri="{FF2B5EF4-FFF2-40B4-BE49-F238E27FC236}">
                <a16:creationId xmlns:a16="http://schemas.microsoft.com/office/drawing/2014/main" id="{57AC27B9-A3E3-4ACF-9850-D0A5CCD07FF9}"/>
              </a:ext>
            </a:extLst>
          </p:cNvPr>
          <p:cNvSpPr txBox="1">
            <a:spLocks noChangeArrowheads="1"/>
          </p:cNvSpPr>
          <p:nvPr/>
        </p:nvSpPr>
        <p:spPr bwMode="auto">
          <a:xfrm>
            <a:off x="2116138" y="3514726"/>
            <a:ext cx="8551862"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000099"/>
                </a:solidFill>
              </a:rPr>
              <a:t>ISP's block          </a:t>
            </a:r>
            <a:r>
              <a:rPr lang="en-US" altLang="en-US" sz="1800" u="sng">
                <a:solidFill>
                  <a:srgbClr val="000099"/>
                </a:solidFill>
              </a:rPr>
              <a:t>11001000  00010111  00010000</a:t>
            </a:r>
            <a:r>
              <a:rPr lang="en-US" altLang="en-US" sz="1800">
                <a:solidFill>
                  <a:srgbClr val="000099"/>
                </a:solidFill>
              </a:rPr>
              <a:t>  00000000    200.23.16.0/20</a:t>
            </a:r>
            <a:r>
              <a:rPr lang="en-US" altLang="en-US" sz="1800">
                <a:solidFill>
                  <a:schemeClr val="accent2"/>
                </a:solidFill>
              </a:rPr>
              <a:t> </a:t>
            </a:r>
          </a:p>
          <a:p>
            <a:endParaRPr lang="en-US" altLang="en-US" sz="1800"/>
          </a:p>
          <a:p>
            <a:r>
              <a:rPr lang="en-US" altLang="en-US" sz="1800"/>
              <a:t>Organization 0    </a:t>
            </a:r>
            <a:r>
              <a:rPr lang="en-US" altLang="en-US" sz="1800" u="sng"/>
              <a:t>11001000  00010111  0001000</a:t>
            </a:r>
            <a:r>
              <a:rPr lang="en-US" altLang="en-US" sz="1800"/>
              <a:t>0  00000000    200.23.16.0/23 </a:t>
            </a:r>
          </a:p>
          <a:p>
            <a:r>
              <a:rPr lang="en-US" altLang="en-US" sz="1800"/>
              <a:t>Organization 1    </a:t>
            </a:r>
            <a:r>
              <a:rPr lang="en-US" altLang="en-US" sz="1800" u="sng"/>
              <a:t>11001000  00010111  0001001</a:t>
            </a:r>
            <a:r>
              <a:rPr lang="en-US" altLang="en-US" sz="1800"/>
              <a:t>0  00000000    200.23.18.0/23 </a:t>
            </a:r>
          </a:p>
          <a:p>
            <a:r>
              <a:rPr lang="en-US" altLang="en-US" sz="1800"/>
              <a:t>Organization 2    </a:t>
            </a:r>
            <a:r>
              <a:rPr lang="en-US" altLang="en-US" sz="1800" u="sng"/>
              <a:t>11001000  00010111  0001010</a:t>
            </a:r>
            <a:r>
              <a:rPr lang="en-US" altLang="en-US" sz="1800"/>
              <a:t>0  00000000    200.23.20.0/23 </a:t>
            </a:r>
          </a:p>
          <a:p>
            <a:r>
              <a:rPr lang="en-US" altLang="en-US" sz="1800"/>
              <a:t>   ...                                          …..                                   ….                ….</a:t>
            </a:r>
          </a:p>
          <a:p>
            <a:r>
              <a:rPr lang="en-US" altLang="en-US" sz="1800"/>
              <a:t>Organization 7    </a:t>
            </a:r>
            <a:r>
              <a:rPr lang="en-US" altLang="en-US" sz="1800" u="sng"/>
              <a:t>11001000  00010111  0001111</a:t>
            </a:r>
            <a:r>
              <a:rPr lang="en-US" altLang="en-US" sz="1800"/>
              <a:t>0  00000000    200.23.30.0/23</a:t>
            </a:r>
            <a:r>
              <a:rPr lang="en-US" altLang="en-US">
                <a:latin typeface="Times New Roman" panose="02020603050405020304" pitchFamily="18" charset="0"/>
              </a:rPr>
              <a:t> </a:t>
            </a:r>
          </a:p>
          <a:p>
            <a:endParaRPr lang="en-US" altLang="en-US" sz="1800">
              <a:latin typeface="Comic Sans MS" panose="030F0702030302020204" pitchFamily="66" charset="0"/>
            </a:endParaRPr>
          </a:p>
        </p:txBody>
      </p:sp>
    </p:spTree>
    <p:extLst>
      <p:ext uri="{BB962C8B-B14F-4D97-AF65-F5344CB8AC3E}">
        <p14:creationId xmlns:p14="http://schemas.microsoft.com/office/powerpoint/2010/main" val="6659073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oter Placeholder 4">
            <a:extLst>
              <a:ext uri="{FF2B5EF4-FFF2-40B4-BE49-F238E27FC236}">
                <a16:creationId xmlns:a16="http://schemas.microsoft.com/office/drawing/2014/main" id="{8E7A0376-5B3B-4ACF-A29D-D80AFF64998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84994" name="Slide Number Placeholder 5">
            <a:extLst>
              <a:ext uri="{FF2B5EF4-FFF2-40B4-BE49-F238E27FC236}">
                <a16:creationId xmlns:a16="http://schemas.microsoft.com/office/drawing/2014/main" id="{551C0A23-E1FD-4D8F-B633-DD780932F8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E5E57C3F-4812-4E31-925C-2DD2DF7544A7}" type="slidenum">
              <a:rPr lang="en-US" altLang="en-US" sz="1200">
                <a:latin typeface="Tahoma" panose="020B0604030504040204" pitchFamily="34" charset="0"/>
              </a:rPr>
              <a:pPr/>
              <a:t>54</a:t>
            </a:fld>
            <a:endParaRPr lang="en-US" altLang="en-US" sz="1200">
              <a:latin typeface="Tahoma" panose="020B0604030504040204" pitchFamily="34" charset="0"/>
            </a:endParaRPr>
          </a:p>
        </p:txBody>
      </p:sp>
      <p:pic>
        <p:nvPicPr>
          <p:cNvPr id="84995" name="Picture 4" descr="underline_base">
            <a:extLst>
              <a:ext uri="{FF2B5EF4-FFF2-40B4-BE49-F238E27FC236}">
                <a16:creationId xmlns:a16="http://schemas.microsoft.com/office/drawing/2014/main" id="{250E7263-FE0E-4917-98D3-FA9C6D4FB6E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2326" y="1047750"/>
            <a:ext cx="68564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Rectangle 2">
            <a:extLst>
              <a:ext uri="{FF2B5EF4-FFF2-40B4-BE49-F238E27FC236}">
                <a16:creationId xmlns:a16="http://schemas.microsoft.com/office/drawing/2014/main" id="{18C8521A-9DED-45E6-9028-C78B9C6403A2}"/>
              </a:ext>
            </a:extLst>
          </p:cNvPr>
          <p:cNvSpPr>
            <a:spLocks noGrp="1" noChangeArrowheads="1"/>
          </p:cNvSpPr>
          <p:nvPr>
            <p:ph type="title"/>
          </p:nvPr>
        </p:nvSpPr>
        <p:spPr>
          <a:xfrm>
            <a:off x="838200" y="365126"/>
            <a:ext cx="10515600" cy="855662"/>
          </a:xfrm>
        </p:spPr>
        <p:txBody>
          <a:bodyPr/>
          <a:lstStyle/>
          <a:p>
            <a:r>
              <a:rPr lang="en-US" altLang="en-US" dirty="0"/>
              <a:t>IP addresses: how to get one?</a:t>
            </a:r>
            <a:endParaRPr lang="en-US" altLang="en-US" sz="4800" dirty="0"/>
          </a:p>
        </p:txBody>
      </p:sp>
      <p:sp>
        <p:nvSpPr>
          <p:cNvPr id="84997" name="Rectangle 3">
            <a:extLst>
              <a:ext uri="{FF2B5EF4-FFF2-40B4-BE49-F238E27FC236}">
                <a16:creationId xmlns:a16="http://schemas.microsoft.com/office/drawing/2014/main" id="{C6EF895F-4E9B-4D7A-9537-2502A6145114}"/>
              </a:ext>
            </a:extLst>
          </p:cNvPr>
          <p:cNvSpPr>
            <a:spLocks noGrp="1" noChangeArrowheads="1"/>
          </p:cNvSpPr>
          <p:nvPr>
            <p:ph type="body" idx="1"/>
          </p:nvPr>
        </p:nvSpPr>
        <p:spPr>
          <a:xfrm>
            <a:off x="2035175" y="1508125"/>
            <a:ext cx="8034338" cy="3359150"/>
          </a:xfrm>
        </p:spPr>
        <p:txBody>
          <a:bodyPr>
            <a:normAutofit fontScale="92500" lnSpcReduction="20000"/>
          </a:bodyPr>
          <a:lstStyle/>
          <a:p>
            <a:pPr>
              <a:buFont typeface="Wingdings" panose="05000000000000000000" pitchFamily="2" charset="2"/>
              <a:buNone/>
            </a:pPr>
            <a:r>
              <a:rPr lang="en-US" altLang="en-US" dirty="0">
                <a:solidFill>
                  <a:srgbClr val="CC0000"/>
                </a:solidFill>
              </a:rPr>
              <a:t>Q:</a:t>
            </a:r>
            <a:r>
              <a:rPr lang="en-US" altLang="en-US" dirty="0"/>
              <a:t> How does a </a:t>
            </a:r>
            <a:r>
              <a:rPr lang="en-US" altLang="en-US" i="1" dirty="0"/>
              <a:t>host</a:t>
            </a:r>
            <a:r>
              <a:rPr lang="en-US" altLang="en-US" dirty="0"/>
              <a:t> get IP address?</a:t>
            </a:r>
          </a:p>
          <a:p>
            <a:pPr>
              <a:buFont typeface="Wingdings" panose="05000000000000000000" pitchFamily="2" charset="2"/>
              <a:buNone/>
            </a:pPr>
            <a:endParaRPr lang="en-US" altLang="en-US" dirty="0"/>
          </a:p>
          <a:p>
            <a:r>
              <a:rPr lang="en-US" altLang="en-US" dirty="0"/>
              <a:t>hard-coded by system admin in a file</a:t>
            </a:r>
          </a:p>
          <a:p>
            <a:pPr lvl="1"/>
            <a:r>
              <a:rPr lang="en-US" altLang="en-US" dirty="0"/>
              <a:t>Windows: control-panel-&gt;network-&gt;configuration-&gt;</a:t>
            </a:r>
            <a:r>
              <a:rPr lang="en-US" altLang="en-US" dirty="0" err="1"/>
              <a:t>tcp</a:t>
            </a:r>
            <a:r>
              <a:rPr lang="en-US" altLang="en-US" dirty="0"/>
              <a:t>/</a:t>
            </a:r>
            <a:r>
              <a:rPr lang="en-US" altLang="en-US" dirty="0" err="1"/>
              <a:t>ip</a:t>
            </a:r>
            <a:r>
              <a:rPr lang="en-US" altLang="en-US" dirty="0"/>
              <a:t>-&gt;properties</a:t>
            </a:r>
          </a:p>
          <a:p>
            <a:pPr lvl="1"/>
            <a:r>
              <a:rPr lang="en-US" altLang="en-US" dirty="0"/>
              <a:t>UNIX: /</a:t>
            </a:r>
            <a:r>
              <a:rPr lang="en-US" altLang="en-US" dirty="0" err="1"/>
              <a:t>etc</a:t>
            </a:r>
            <a:r>
              <a:rPr lang="en-US" altLang="en-US" dirty="0"/>
              <a:t>/</a:t>
            </a:r>
            <a:r>
              <a:rPr lang="en-US" altLang="en-US" dirty="0" err="1"/>
              <a:t>rc.config</a:t>
            </a:r>
            <a:endParaRPr lang="en-US" altLang="en-US" dirty="0"/>
          </a:p>
          <a:p>
            <a:r>
              <a:rPr lang="en-US" altLang="en-US" dirty="0">
                <a:solidFill>
                  <a:srgbClr val="CC0000"/>
                </a:solidFill>
              </a:rPr>
              <a:t>DHCP:</a:t>
            </a:r>
            <a:r>
              <a:rPr lang="en-US" altLang="en-US" dirty="0"/>
              <a:t> </a:t>
            </a:r>
            <a:r>
              <a:rPr lang="en-US" altLang="en-US" dirty="0">
                <a:solidFill>
                  <a:srgbClr val="CC0000"/>
                </a:solidFill>
              </a:rPr>
              <a:t>D</a:t>
            </a:r>
            <a:r>
              <a:rPr lang="en-US" altLang="en-US" dirty="0"/>
              <a:t>ynamic </a:t>
            </a:r>
            <a:r>
              <a:rPr lang="en-US" altLang="en-US" dirty="0">
                <a:solidFill>
                  <a:srgbClr val="CC0000"/>
                </a:solidFill>
              </a:rPr>
              <a:t>H</a:t>
            </a:r>
            <a:r>
              <a:rPr lang="en-US" altLang="en-US" dirty="0"/>
              <a:t>ost </a:t>
            </a:r>
            <a:r>
              <a:rPr lang="en-US" altLang="en-US" dirty="0">
                <a:solidFill>
                  <a:srgbClr val="CC0000"/>
                </a:solidFill>
              </a:rPr>
              <a:t>C</a:t>
            </a:r>
            <a:r>
              <a:rPr lang="en-US" altLang="en-US" dirty="0"/>
              <a:t>onfiguration </a:t>
            </a:r>
            <a:r>
              <a:rPr lang="en-US" altLang="en-US" dirty="0">
                <a:solidFill>
                  <a:srgbClr val="CC0000"/>
                </a:solidFill>
              </a:rPr>
              <a:t>P</a:t>
            </a:r>
            <a:r>
              <a:rPr lang="en-US" altLang="en-US" dirty="0"/>
              <a:t>rotocol: dynamically get address from as server</a:t>
            </a:r>
          </a:p>
          <a:p>
            <a:pPr lvl="1"/>
            <a:r>
              <a:rPr lang="ja-JP" altLang="en-US" dirty="0"/>
              <a:t>“</a:t>
            </a:r>
            <a:r>
              <a:rPr lang="en-US" altLang="ja-JP" dirty="0"/>
              <a:t>plug-and-play</a:t>
            </a:r>
            <a:r>
              <a:rPr lang="ja-JP" altLang="en-US" sz="2800" dirty="0"/>
              <a:t>”</a:t>
            </a:r>
            <a:r>
              <a:rPr lang="en-US" altLang="ja-JP" sz="2800" dirty="0"/>
              <a:t> </a:t>
            </a:r>
          </a:p>
          <a:p>
            <a:pPr>
              <a:buFont typeface="Wingdings" panose="05000000000000000000" pitchFamily="2" charset="2"/>
              <a:buNone/>
            </a:pPr>
            <a:endParaRPr lang="en-US" altLang="en-US" dirty="0"/>
          </a:p>
          <a:p>
            <a:endParaRPr lang="en-US" alt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Footer Placeholder 4">
            <a:extLst>
              <a:ext uri="{FF2B5EF4-FFF2-40B4-BE49-F238E27FC236}">
                <a16:creationId xmlns:a16="http://schemas.microsoft.com/office/drawing/2014/main" id="{C003146F-C127-4E1D-B548-7EE1B9E55AB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86018" name="Slide Number Placeholder 5">
            <a:extLst>
              <a:ext uri="{FF2B5EF4-FFF2-40B4-BE49-F238E27FC236}">
                <a16:creationId xmlns:a16="http://schemas.microsoft.com/office/drawing/2014/main" id="{043B787F-EBC8-49AD-98B2-173A2ED213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0102B8EA-ECBD-4529-AC9C-80A714931ED1}" type="slidenum">
              <a:rPr lang="en-US" altLang="en-US" sz="1200">
                <a:latin typeface="Tahoma" panose="020B0604030504040204" pitchFamily="34" charset="0"/>
              </a:rPr>
              <a:pPr/>
              <a:t>55</a:t>
            </a:fld>
            <a:endParaRPr lang="en-US" altLang="en-US" sz="1200">
              <a:latin typeface="Tahoma" panose="020B0604030504040204" pitchFamily="34" charset="0"/>
            </a:endParaRPr>
          </a:p>
        </p:txBody>
      </p:sp>
      <p:pic>
        <p:nvPicPr>
          <p:cNvPr id="86019" name="Picture 4" descr="underline_base">
            <a:extLst>
              <a:ext uri="{FF2B5EF4-FFF2-40B4-BE49-F238E27FC236}">
                <a16:creationId xmlns:a16="http://schemas.microsoft.com/office/drawing/2014/main" id="{A2161BD7-6272-4217-A7C1-81D490F39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963" y="1025525"/>
            <a:ext cx="8228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2">
            <a:extLst>
              <a:ext uri="{FF2B5EF4-FFF2-40B4-BE49-F238E27FC236}">
                <a16:creationId xmlns:a16="http://schemas.microsoft.com/office/drawing/2014/main" id="{3D943DC8-58B3-4030-B3D3-F5E31673123A}"/>
              </a:ext>
            </a:extLst>
          </p:cNvPr>
          <p:cNvSpPr>
            <a:spLocks noGrp="1" noChangeArrowheads="1"/>
          </p:cNvSpPr>
          <p:nvPr>
            <p:ph type="title"/>
          </p:nvPr>
        </p:nvSpPr>
        <p:spPr>
          <a:xfrm>
            <a:off x="1701800" y="268288"/>
            <a:ext cx="8826500" cy="1143000"/>
          </a:xfrm>
        </p:spPr>
        <p:txBody>
          <a:bodyPr/>
          <a:lstStyle/>
          <a:p>
            <a:pPr>
              <a:defRPr/>
            </a:pPr>
            <a:r>
              <a:rPr lang="en-US" sz="3600">
                <a:ea typeface="ＭＳ Ｐゴシック" charset="0"/>
              </a:rPr>
              <a:t>DHCP: </a:t>
            </a:r>
            <a:r>
              <a:rPr lang="en-US" sz="3400">
                <a:ea typeface="ＭＳ Ｐゴシック" charset="0"/>
              </a:rPr>
              <a:t>Dynamic Host Configuration Protocol</a:t>
            </a:r>
          </a:p>
        </p:txBody>
      </p:sp>
      <p:sp>
        <p:nvSpPr>
          <p:cNvPr id="86021" name="Rectangle 3">
            <a:extLst>
              <a:ext uri="{FF2B5EF4-FFF2-40B4-BE49-F238E27FC236}">
                <a16:creationId xmlns:a16="http://schemas.microsoft.com/office/drawing/2014/main" id="{B5843C8A-3895-4E5B-BADE-175F8FFA6677}"/>
              </a:ext>
            </a:extLst>
          </p:cNvPr>
          <p:cNvSpPr>
            <a:spLocks noGrp="1" noChangeArrowheads="1"/>
          </p:cNvSpPr>
          <p:nvPr>
            <p:ph type="body" idx="1"/>
          </p:nvPr>
        </p:nvSpPr>
        <p:spPr>
          <a:xfrm>
            <a:off x="2035176" y="1587500"/>
            <a:ext cx="8632825" cy="3359150"/>
          </a:xfrm>
        </p:spPr>
        <p:txBody>
          <a:bodyPr>
            <a:normAutofit fontScale="92500" lnSpcReduction="20000"/>
          </a:bodyPr>
          <a:lstStyle/>
          <a:p>
            <a:pPr>
              <a:buFont typeface="Wingdings" panose="05000000000000000000" pitchFamily="2" charset="2"/>
              <a:buNone/>
            </a:pPr>
            <a:r>
              <a:rPr lang="en-US" altLang="en-US" i="1">
                <a:solidFill>
                  <a:srgbClr val="CC0000"/>
                </a:solidFill>
              </a:rPr>
              <a:t>goal:</a:t>
            </a:r>
            <a:r>
              <a:rPr lang="en-US" altLang="en-US" sz="2400"/>
              <a:t> allow host to </a:t>
            </a:r>
            <a:r>
              <a:rPr lang="en-US" altLang="en-US" sz="2400" i="1"/>
              <a:t>dynamically </a:t>
            </a:r>
            <a:r>
              <a:rPr lang="en-US" altLang="en-US" sz="2400"/>
              <a:t>obtain its IP address from network server when it joins network</a:t>
            </a:r>
          </a:p>
          <a:p>
            <a:pPr lvl="1"/>
            <a:r>
              <a:rPr lang="en-US" altLang="en-US"/>
              <a:t>can renew its lease on address in use</a:t>
            </a:r>
          </a:p>
          <a:p>
            <a:pPr lvl="1"/>
            <a:r>
              <a:rPr lang="en-US" altLang="en-US"/>
              <a:t>allows reuse of addresses (only hold address while connected/</a:t>
            </a:r>
            <a:r>
              <a:rPr lang="ja-JP" altLang="en-US"/>
              <a:t>“</a:t>
            </a:r>
            <a:r>
              <a:rPr lang="en-US" altLang="ja-JP"/>
              <a:t>on</a:t>
            </a:r>
            <a:r>
              <a:rPr lang="ja-JP" altLang="en-US"/>
              <a:t>”</a:t>
            </a:r>
            <a:r>
              <a:rPr lang="en-US" altLang="ja-JP"/>
              <a:t>)</a:t>
            </a:r>
          </a:p>
          <a:p>
            <a:pPr lvl="1"/>
            <a:r>
              <a:rPr lang="en-US" altLang="en-US"/>
              <a:t>support for mobile users who want to join network (more shortly)</a:t>
            </a:r>
          </a:p>
          <a:p>
            <a:pPr>
              <a:buFont typeface="Wingdings" panose="05000000000000000000" pitchFamily="2" charset="2"/>
              <a:buNone/>
            </a:pPr>
            <a:r>
              <a:rPr lang="en-US" altLang="en-US" i="1">
                <a:solidFill>
                  <a:srgbClr val="CC0000"/>
                </a:solidFill>
              </a:rPr>
              <a:t>DHCP overview:</a:t>
            </a:r>
          </a:p>
          <a:p>
            <a:pPr lvl="1"/>
            <a:r>
              <a:rPr lang="en-US" altLang="en-US"/>
              <a:t>host broadcasts </a:t>
            </a:r>
            <a:r>
              <a:rPr lang="ja-JP" altLang="en-US">
                <a:solidFill>
                  <a:srgbClr val="CC0000"/>
                </a:solidFill>
              </a:rPr>
              <a:t>“</a:t>
            </a:r>
            <a:r>
              <a:rPr lang="en-US" altLang="ja-JP">
                <a:solidFill>
                  <a:srgbClr val="CC0000"/>
                </a:solidFill>
              </a:rPr>
              <a:t>DHCP discover</a:t>
            </a:r>
            <a:r>
              <a:rPr lang="ja-JP" altLang="en-US">
                <a:solidFill>
                  <a:srgbClr val="CC0000"/>
                </a:solidFill>
              </a:rPr>
              <a:t>”</a:t>
            </a:r>
            <a:r>
              <a:rPr lang="en-US" altLang="ja-JP"/>
              <a:t> msg [optional]</a:t>
            </a:r>
          </a:p>
          <a:p>
            <a:pPr lvl="1"/>
            <a:r>
              <a:rPr lang="en-US" altLang="en-US"/>
              <a:t>DHCP server responds with </a:t>
            </a:r>
            <a:r>
              <a:rPr lang="ja-JP" altLang="en-US">
                <a:solidFill>
                  <a:srgbClr val="CC0000"/>
                </a:solidFill>
              </a:rPr>
              <a:t>“</a:t>
            </a:r>
            <a:r>
              <a:rPr lang="en-US" altLang="ja-JP">
                <a:solidFill>
                  <a:srgbClr val="CC0000"/>
                </a:solidFill>
              </a:rPr>
              <a:t>DHCP offer</a:t>
            </a:r>
            <a:r>
              <a:rPr lang="ja-JP" altLang="en-US">
                <a:solidFill>
                  <a:srgbClr val="CC0000"/>
                </a:solidFill>
              </a:rPr>
              <a:t>”</a:t>
            </a:r>
            <a:r>
              <a:rPr lang="en-US" altLang="ja-JP"/>
              <a:t> msg [optional]</a:t>
            </a:r>
          </a:p>
          <a:p>
            <a:pPr lvl="1"/>
            <a:r>
              <a:rPr lang="en-US" altLang="en-US"/>
              <a:t>host requests IP address: </a:t>
            </a:r>
            <a:r>
              <a:rPr lang="ja-JP" altLang="en-US">
                <a:solidFill>
                  <a:srgbClr val="CC0000"/>
                </a:solidFill>
              </a:rPr>
              <a:t>“</a:t>
            </a:r>
            <a:r>
              <a:rPr lang="en-US" altLang="ja-JP">
                <a:solidFill>
                  <a:srgbClr val="CC0000"/>
                </a:solidFill>
              </a:rPr>
              <a:t>DHCP request</a:t>
            </a:r>
            <a:r>
              <a:rPr lang="ja-JP" altLang="en-US">
                <a:solidFill>
                  <a:srgbClr val="CC0000"/>
                </a:solidFill>
              </a:rPr>
              <a:t>”</a:t>
            </a:r>
            <a:r>
              <a:rPr lang="en-US" altLang="ja-JP"/>
              <a:t> msg</a:t>
            </a:r>
          </a:p>
          <a:p>
            <a:pPr lvl="1"/>
            <a:r>
              <a:rPr lang="en-US" altLang="en-US"/>
              <a:t>DHCP server sends address: </a:t>
            </a:r>
            <a:r>
              <a:rPr lang="ja-JP" altLang="en-US">
                <a:solidFill>
                  <a:srgbClr val="CC0000"/>
                </a:solidFill>
              </a:rPr>
              <a:t>“</a:t>
            </a:r>
            <a:r>
              <a:rPr lang="en-US" altLang="ja-JP">
                <a:solidFill>
                  <a:srgbClr val="CC0000"/>
                </a:solidFill>
              </a:rPr>
              <a:t>DHCP ack</a:t>
            </a:r>
            <a:r>
              <a:rPr lang="ja-JP" altLang="en-US">
                <a:solidFill>
                  <a:srgbClr val="CC0000"/>
                </a:solidFill>
              </a:rPr>
              <a:t>”</a:t>
            </a:r>
            <a:r>
              <a:rPr lang="en-US" altLang="ja-JP"/>
              <a:t> msg </a:t>
            </a:r>
          </a:p>
          <a:p>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Footer Placeholder 4">
            <a:extLst>
              <a:ext uri="{FF2B5EF4-FFF2-40B4-BE49-F238E27FC236}">
                <a16:creationId xmlns:a16="http://schemas.microsoft.com/office/drawing/2014/main" id="{9758C539-C43B-4A3B-8E2E-2D823461C53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88066" name="Slide Number Placeholder 5">
            <a:extLst>
              <a:ext uri="{FF2B5EF4-FFF2-40B4-BE49-F238E27FC236}">
                <a16:creationId xmlns:a16="http://schemas.microsoft.com/office/drawing/2014/main" id="{30AD8ADF-3C9A-4976-9058-B4FBDFA38C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08750A48-E944-4A5D-8A67-88A760D8F719}" type="slidenum">
              <a:rPr lang="en-US" altLang="en-US" sz="1200">
                <a:latin typeface="Tahoma" panose="020B0604030504040204" pitchFamily="34" charset="0"/>
              </a:rPr>
              <a:pPr/>
              <a:t>56</a:t>
            </a:fld>
            <a:endParaRPr lang="en-US" altLang="en-US" sz="1200">
              <a:latin typeface="Tahoma" panose="020B0604030504040204" pitchFamily="34" charset="0"/>
            </a:endParaRPr>
          </a:p>
        </p:txBody>
      </p:sp>
      <p:sp>
        <p:nvSpPr>
          <p:cNvPr id="46084" name="Rectangle 2">
            <a:extLst>
              <a:ext uri="{FF2B5EF4-FFF2-40B4-BE49-F238E27FC236}">
                <a16:creationId xmlns:a16="http://schemas.microsoft.com/office/drawing/2014/main" id="{B65985C1-12AD-4000-8255-9A860840DFDE}"/>
              </a:ext>
            </a:extLst>
          </p:cNvPr>
          <p:cNvSpPr>
            <a:spLocks noGrp="1" noChangeArrowheads="1"/>
          </p:cNvSpPr>
          <p:nvPr>
            <p:ph type="title"/>
          </p:nvPr>
        </p:nvSpPr>
        <p:spPr>
          <a:xfrm>
            <a:off x="1962151" y="255589"/>
            <a:ext cx="6824663" cy="898525"/>
          </a:xfrm>
        </p:spPr>
        <p:txBody>
          <a:bodyPr/>
          <a:lstStyle/>
          <a:p>
            <a:pPr>
              <a:defRPr/>
            </a:pPr>
            <a:r>
              <a:rPr lang="en-US" sz="4000">
                <a:ea typeface="ＭＳ Ｐゴシック" charset="0"/>
              </a:rPr>
              <a:t>DHCP client-server scenario</a:t>
            </a:r>
          </a:p>
        </p:txBody>
      </p:sp>
      <p:sp>
        <p:nvSpPr>
          <p:cNvPr id="88068" name="Rectangle 3">
            <a:extLst>
              <a:ext uri="{FF2B5EF4-FFF2-40B4-BE49-F238E27FC236}">
                <a16:creationId xmlns:a16="http://schemas.microsoft.com/office/drawing/2014/main" id="{1E4971FB-6190-41F0-ACBC-4CA6369D1A4B}"/>
              </a:ext>
            </a:extLst>
          </p:cNvPr>
          <p:cNvSpPr>
            <a:spLocks noChangeArrowheads="1"/>
          </p:cNvSpPr>
          <p:nvPr/>
        </p:nvSpPr>
        <p:spPr bwMode="auto">
          <a:xfrm>
            <a:off x="3932238" y="6037264"/>
            <a:ext cx="4978400" cy="3190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8069" name="Rectangle 63">
            <a:extLst>
              <a:ext uri="{FF2B5EF4-FFF2-40B4-BE49-F238E27FC236}">
                <a16:creationId xmlns:a16="http://schemas.microsoft.com/office/drawing/2014/main" id="{7FFADDA4-C611-4B24-9743-C3834EB5A26E}"/>
              </a:ext>
            </a:extLst>
          </p:cNvPr>
          <p:cNvSpPr>
            <a:spLocks noChangeArrowheads="1"/>
          </p:cNvSpPr>
          <p:nvPr/>
        </p:nvSpPr>
        <p:spPr bwMode="auto">
          <a:xfrm>
            <a:off x="7734300" y="6770688"/>
            <a:ext cx="8656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700">
                <a:solidFill>
                  <a:srgbClr val="000000"/>
                </a:solidFill>
                <a:latin typeface="Times New Roman" panose="02020603050405020304" pitchFamily="18" charset="0"/>
              </a:rPr>
              <a:t> </a:t>
            </a:r>
            <a:endParaRPr lang="en-US" altLang="en-US" sz="1800">
              <a:latin typeface="Comic Sans MS" panose="030F0702030302020204" pitchFamily="66" charset="0"/>
            </a:endParaRPr>
          </a:p>
        </p:txBody>
      </p:sp>
      <p:sp>
        <p:nvSpPr>
          <p:cNvPr id="88070" name="Text Box 97">
            <a:extLst>
              <a:ext uri="{FF2B5EF4-FFF2-40B4-BE49-F238E27FC236}">
                <a16:creationId xmlns:a16="http://schemas.microsoft.com/office/drawing/2014/main" id="{246BB530-A0E5-4A25-9C83-9E76E321B784}"/>
              </a:ext>
            </a:extLst>
          </p:cNvPr>
          <p:cNvSpPr txBox="1">
            <a:spLocks noChangeArrowheads="1"/>
          </p:cNvSpPr>
          <p:nvPr/>
        </p:nvSpPr>
        <p:spPr bwMode="auto">
          <a:xfrm>
            <a:off x="2393950" y="1903413"/>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i="1"/>
              <a:t>223.1.1.0/24</a:t>
            </a:r>
          </a:p>
        </p:txBody>
      </p:sp>
      <p:sp>
        <p:nvSpPr>
          <p:cNvPr id="88071" name="Text Box 98">
            <a:extLst>
              <a:ext uri="{FF2B5EF4-FFF2-40B4-BE49-F238E27FC236}">
                <a16:creationId xmlns:a16="http://schemas.microsoft.com/office/drawing/2014/main" id="{D586171A-4D9F-4187-8051-1BC118ECDA22}"/>
              </a:ext>
            </a:extLst>
          </p:cNvPr>
          <p:cNvSpPr txBox="1">
            <a:spLocks noChangeArrowheads="1"/>
          </p:cNvSpPr>
          <p:nvPr/>
        </p:nvSpPr>
        <p:spPr bwMode="auto">
          <a:xfrm>
            <a:off x="5872163" y="4398963"/>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i="1"/>
              <a:t>223.1.2.0/24</a:t>
            </a:r>
          </a:p>
        </p:txBody>
      </p:sp>
      <p:sp>
        <p:nvSpPr>
          <p:cNvPr id="88072" name="Text Box 99">
            <a:extLst>
              <a:ext uri="{FF2B5EF4-FFF2-40B4-BE49-F238E27FC236}">
                <a16:creationId xmlns:a16="http://schemas.microsoft.com/office/drawing/2014/main" id="{70176501-6465-4D53-8E0C-A416A7D4B04D}"/>
              </a:ext>
            </a:extLst>
          </p:cNvPr>
          <p:cNvSpPr txBox="1">
            <a:spLocks noChangeArrowheads="1"/>
          </p:cNvSpPr>
          <p:nvPr/>
        </p:nvSpPr>
        <p:spPr bwMode="auto">
          <a:xfrm>
            <a:off x="4175125" y="5992813"/>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b="1" i="1"/>
              <a:t>223.1.3.0/24</a:t>
            </a:r>
          </a:p>
        </p:txBody>
      </p:sp>
      <p:sp>
        <p:nvSpPr>
          <p:cNvPr id="88073" name="Rectangle 100">
            <a:extLst>
              <a:ext uri="{FF2B5EF4-FFF2-40B4-BE49-F238E27FC236}">
                <a16:creationId xmlns:a16="http://schemas.microsoft.com/office/drawing/2014/main" id="{BA1865ED-F737-4E31-8281-463FFFC85499}"/>
              </a:ext>
            </a:extLst>
          </p:cNvPr>
          <p:cNvSpPr>
            <a:spLocks noChangeArrowheads="1"/>
          </p:cNvSpPr>
          <p:nvPr/>
        </p:nvSpPr>
        <p:spPr bwMode="auto">
          <a:xfrm>
            <a:off x="3187701" y="4233864"/>
            <a:ext cx="847725" cy="180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8074" name="Freeform 101">
            <a:extLst>
              <a:ext uri="{FF2B5EF4-FFF2-40B4-BE49-F238E27FC236}">
                <a16:creationId xmlns:a16="http://schemas.microsoft.com/office/drawing/2014/main" id="{AB2DB3A1-675D-4EB2-BB24-535F505F6EE9}"/>
              </a:ext>
            </a:extLst>
          </p:cNvPr>
          <p:cNvSpPr>
            <a:spLocks/>
          </p:cNvSpPr>
          <p:nvPr/>
        </p:nvSpPr>
        <p:spPr bwMode="auto">
          <a:xfrm>
            <a:off x="2600326" y="2173288"/>
            <a:ext cx="1941513" cy="2049462"/>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88075" name="Freeform 102">
            <a:extLst>
              <a:ext uri="{FF2B5EF4-FFF2-40B4-BE49-F238E27FC236}">
                <a16:creationId xmlns:a16="http://schemas.microsoft.com/office/drawing/2014/main" id="{4854393E-2530-4332-8A12-3AF6522C1CC9}"/>
              </a:ext>
            </a:extLst>
          </p:cNvPr>
          <p:cNvSpPr>
            <a:spLocks/>
          </p:cNvSpPr>
          <p:nvPr/>
        </p:nvSpPr>
        <p:spPr bwMode="auto">
          <a:xfrm>
            <a:off x="5127625" y="2482851"/>
            <a:ext cx="1906588" cy="1958975"/>
          </a:xfrm>
          <a:custGeom>
            <a:avLst/>
            <a:gdLst>
              <a:gd name="T0" fmla="*/ 2147483647 w 1201"/>
              <a:gd name="T1" fmla="*/ 2147483647 h 1234"/>
              <a:gd name="T2" fmla="*/ 2147483647 w 1201"/>
              <a:gd name="T3" fmla="*/ 2147483647 h 1234"/>
              <a:gd name="T4" fmla="*/ 2147483647 w 1201"/>
              <a:gd name="T5" fmla="*/ 2147483647 h 1234"/>
              <a:gd name="T6" fmla="*/ 2147483647 w 1201"/>
              <a:gd name="T7" fmla="*/ 2147483647 h 1234"/>
              <a:gd name="T8" fmla="*/ 2147483647 w 1201"/>
              <a:gd name="T9" fmla="*/ 2147483647 h 1234"/>
              <a:gd name="T10" fmla="*/ 2147483647 w 1201"/>
              <a:gd name="T11" fmla="*/ 2147483647 h 1234"/>
              <a:gd name="T12" fmla="*/ 2147483647 w 1201"/>
              <a:gd name="T13" fmla="*/ 2147483647 h 1234"/>
              <a:gd name="T14" fmla="*/ 2147483647 w 1201"/>
              <a:gd name="T15" fmla="*/ 2147483647 h 1234"/>
              <a:gd name="T16" fmla="*/ 2147483647 w 1201"/>
              <a:gd name="T17" fmla="*/ 2147483647 h 1234"/>
              <a:gd name="T18" fmla="*/ 2147483647 w 1201"/>
              <a:gd name="T19" fmla="*/ 2147483647 h 1234"/>
              <a:gd name="T20" fmla="*/ 2147483647 w 1201"/>
              <a:gd name="T21" fmla="*/ 2147483647 h 1234"/>
              <a:gd name="T22" fmla="*/ 2147483647 w 1201"/>
              <a:gd name="T23" fmla="*/ 2147483647 h 1234"/>
              <a:gd name="T24" fmla="*/ 2147483647 w 1201"/>
              <a:gd name="T25" fmla="*/ 2147483647 h 1234"/>
              <a:gd name="T26" fmla="*/ 2147483647 w 1201"/>
              <a:gd name="T27" fmla="*/ 2147483647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88076" name="Freeform 103">
            <a:extLst>
              <a:ext uri="{FF2B5EF4-FFF2-40B4-BE49-F238E27FC236}">
                <a16:creationId xmlns:a16="http://schemas.microsoft.com/office/drawing/2014/main" id="{4F70446E-70FA-4C45-BCF1-984C80971DB7}"/>
              </a:ext>
            </a:extLst>
          </p:cNvPr>
          <p:cNvSpPr>
            <a:spLocks/>
          </p:cNvSpPr>
          <p:nvPr/>
        </p:nvSpPr>
        <p:spPr bwMode="auto">
          <a:xfrm>
            <a:off x="3800476" y="3916363"/>
            <a:ext cx="2041525" cy="1979612"/>
          </a:xfrm>
          <a:custGeom>
            <a:avLst/>
            <a:gdLst>
              <a:gd name="T0" fmla="*/ 2147483647 w 1286"/>
              <a:gd name="T1" fmla="*/ 2147483647 h 1247"/>
              <a:gd name="T2" fmla="*/ 2147483647 w 1286"/>
              <a:gd name="T3" fmla="*/ 2147483647 h 1247"/>
              <a:gd name="T4" fmla="*/ 2147483647 w 1286"/>
              <a:gd name="T5" fmla="*/ 2147483647 h 1247"/>
              <a:gd name="T6" fmla="*/ 2147483647 w 1286"/>
              <a:gd name="T7" fmla="*/ 2147483647 h 1247"/>
              <a:gd name="T8" fmla="*/ 2147483647 w 1286"/>
              <a:gd name="T9" fmla="*/ 2147483647 h 1247"/>
              <a:gd name="T10" fmla="*/ 2147483647 w 1286"/>
              <a:gd name="T11" fmla="*/ 2147483647 h 1247"/>
              <a:gd name="T12" fmla="*/ 2147483647 w 1286"/>
              <a:gd name="T13" fmla="*/ 2147483647 h 1247"/>
              <a:gd name="T14" fmla="*/ 2147483647 w 1286"/>
              <a:gd name="T15" fmla="*/ 2147483647 h 1247"/>
              <a:gd name="T16" fmla="*/ 2147483647 w 1286"/>
              <a:gd name="T17" fmla="*/ 2147483647 h 1247"/>
              <a:gd name="T18" fmla="*/ 2147483647 w 1286"/>
              <a:gd name="T19" fmla="*/ 2147483647 h 1247"/>
              <a:gd name="T20" fmla="*/ 2147483647 w 1286"/>
              <a:gd name="T21" fmla="*/ 2147483647 h 1247"/>
              <a:gd name="T22" fmla="*/ 2147483647 w 1286"/>
              <a:gd name="T23" fmla="*/ 2147483647 h 1247"/>
              <a:gd name="T24" fmla="*/ 2147483647 w 1286"/>
              <a:gd name="T25" fmla="*/ 2147483647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88077" name="Line 104">
            <a:extLst>
              <a:ext uri="{FF2B5EF4-FFF2-40B4-BE49-F238E27FC236}">
                <a16:creationId xmlns:a16="http://schemas.microsoft.com/office/drawing/2014/main" id="{35012977-CA98-4990-B131-A3D42A466175}"/>
              </a:ext>
            </a:extLst>
          </p:cNvPr>
          <p:cNvSpPr>
            <a:spLocks noChangeShapeType="1"/>
          </p:cNvSpPr>
          <p:nvPr/>
        </p:nvSpPr>
        <p:spPr bwMode="auto">
          <a:xfrm>
            <a:off x="3149601" y="2695575"/>
            <a:ext cx="277813"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8078" name="Line 106">
            <a:extLst>
              <a:ext uri="{FF2B5EF4-FFF2-40B4-BE49-F238E27FC236}">
                <a16:creationId xmlns:a16="http://schemas.microsoft.com/office/drawing/2014/main" id="{3EF1B042-FCB7-4523-BAA1-30D4B9C05C41}"/>
              </a:ext>
            </a:extLst>
          </p:cNvPr>
          <p:cNvSpPr>
            <a:spLocks noChangeShapeType="1"/>
          </p:cNvSpPr>
          <p:nvPr/>
        </p:nvSpPr>
        <p:spPr bwMode="auto">
          <a:xfrm flipV="1">
            <a:off x="3198813" y="3416301"/>
            <a:ext cx="277812"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8079" name="Line 107">
            <a:extLst>
              <a:ext uri="{FF2B5EF4-FFF2-40B4-BE49-F238E27FC236}">
                <a16:creationId xmlns:a16="http://schemas.microsoft.com/office/drawing/2014/main" id="{80D2186B-8B02-4409-9347-397B37E7B3A6}"/>
              </a:ext>
            </a:extLst>
          </p:cNvPr>
          <p:cNvSpPr>
            <a:spLocks noChangeShapeType="1"/>
          </p:cNvSpPr>
          <p:nvPr/>
        </p:nvSpPr>
        <p:spPr bwMode="auto">
          <a:xfrm>
            <a:off x="3159125" y="3967164"/>
            <a:ext cx="273050"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8080" name="Line 108">
            <a:extLst>
              <a:ext uri="{FF2B5EF4-FFF2-40B4-BE49-F238E27FC236}">
                <a16:creationId xmlns:a16="http://schemas.microsoft.com/office/drawing/2014/main" id="{70966D65-61EA-4E2C-84B1-71BDA6C85EC5}"/>
              </a:ext>
            </a:extLst>
          </p:cNvPr>
          <p:cNvSpPr>
            <a:spLocks noChangeShapeType="1"/>
          </p:cNvSpPr>
          <p:nvPr/>
        </p:nvSpPr>
        <p:spPr bwMode="auto">
          <a:xfrm flipV="1">
            <a:off x="4002089" y="3544889"/>
            <a:ext cx="561975"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8081" name="Text Box 109">
            <a:extLst>
              <a:ext uri="{FF2B5EF4-FFF2-40B4-BE49-F238E27FC236}">
                <a16:creationId xmlns:a16="http://schemas.microsoft.com/office/drawing/2014/main" id="{AA3E1439-8814-416E-9D60-2668C7E56693}"/>
              </a:ext>
            </a:extLst>
          </p:cNvPr>
          <p:cNvSpPr txBox="1">
            <a:spLocks noChangeArrowheads="1"/>
          </p:cNvSpPr>
          <p:nvPr/>
        </p:nvSpPr>
        <p:spPr bwMode="auto">
          <a:xfrm>
            <a:off x="3197225" y="2370139"/>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223.1.1.1</a:t>
            </a:r>
            <a:endParaRPr lang="en-US" altLang="en-US" sz="1400">
              <a:latin typeface="Comic Sans MS" panose="030F0702030302020204" pitchFamily="66" charset="0"/>
            </a:endParaRPr>
          </a:p>
        </p:txBody>
      </p:sp>
      <p:sp>
        <p:nvSpPr>
          <p:cNvPr id="88082" name="Text Box 111">
            <a:extLst>
              <a:ext uri="{FF2B5EF4-FFF2-40B4-BE49-F238E27FC236}">
                <a16:creationId xmlns:a16="http://schemas.microsoft.com/office/drawing/2014/main" id="{8EE01B79-6C74-4F72-8096-3F58785898EC}"/>
              </a:ext>
            </a:extLst>
          </p:cNvPr>
          <p:cNvSpPr txBox="1">
            <a:spLocks noChangeArrowheads="1"/>
          </p:cNvSpPr>
          <p:nvPr/>
        </p:nvSpPr>
        <p:spPr bwMode="auto">
          <a:xfrm>
            <a:off x="3082925" y="3995739"/>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223.1.1.3</a:t>
            </a:r>
            <a:endParaRPr lang="en-US" altLang="en-US" sz="1400">
              <a:latin typeface="Comic Sans MS" panose="030F0702030302020204" pitchFamily="66" charset="0"/>
            </a:endParaRPr>
          </a:p>
        </p:txBody>
      </p:sp>
      <p:sp>
        <p:nvSpPr>
          <p:cNvPr id="88083" name="Text Box 112">
            <a:extLst>
              <a:ext uri="{FF2B5EF4-FFF2-40B4-BE49-F238E27FC236}">
                <a16:creationId xmlns:a16="http://schemas.microsoft.com/office/drawing/2014/main" id="{900934F8-2DFC-4CCF-8148-084D23F00DC4}"/>
              </a:ext>
            </a:extLst>
          </p:cNvPr>
          <p:cNvSpPr txBox="1">
            <a:spLocks noChangeArrowheads="1"/>
          </p:cNvSpPr>
          <p:nvPr/>
        </p:nvSpPr>
        <p:spPr bwMode="auto">
          <a:xfrm>
            <a:off x="3829050" y="3235326"/>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223.1.1.4</a:t>
            </a:r>
            <a:endParaRPr lang="en-US" altLang="en-US" sz="1400">
              <a:latin typeface="Comic Sans MS" panose="030F0702030302020204" pitchFamily="66" charset="0"/>
            </a:endParaRPr>
          </a:p>
        </p:txBody>
      </p:sp>
      <p:sp>
        <p:nvSpPr>
          <p:cNvPr id="88084" name="Line 113">
            <a:extLst>
              <a:ext uri="{FF2B5EF4-FFF2-40B4-BE49-F238E27FC236}">
                <a16:creationId xmlns:a16="http://schemas.microsoft.com/office/drawing/2014/main" id="{9F981AE8-F837-491F-B989-B6573A407AB1}"/>
              </a:ext>
            </a:extLst>
          </p:cNvPr>
          <p:cNvSpPr>
            <a:spLocks noChangeShapeType="1"/>
          </p:cNvSpPr>
          <p:nvPr/>
        </p:nvSpPr>
        <p:spPr bwMode="auto">
          <a:xfrm flipV="1">
            <a:off x="5076825" y="3546475"/>
            <a:ext cx="5334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8085" name="Text Box 114">
            <a:extLst>
              <a:ext uri="{FF2B5EF4-FFF2-40B4-BE49-F238E27FC236}">
                <a16:creationId xmlns:a16="http://schemas.microsoft.com/office/drawing/2014/main" id="{A8457F09-EC9E-465A-A879-7A80871BED59}"/>
              </a:ext>
            </a:extLst>
          </p:cNvPr>
          <p:cNvSpPr txBox="1">
            <a:spLocks noChangeArrowheads="1"/>
          </p:cNvSpPr>
          <p:nvPr/>
        </p:nvSpPr>
        <p:spPr bwMode="auto">
          <a:xfrm>
            <a:off x="4949825" y="3236914"/>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223.1.2.9</a:t>
            </a:r>
            <a:endParaRPr lang="en-US" altLang="en-US" sz="1400">
              <a:latin typeface="Comic Sans MS" panose="030F0702030302020204" pitchFamily="66" charset="0"/>
            </a:endParaRPr>
          </a:p>
        </p:txBody>
      </p:sp>
      <p:sp>
        <p:nvSpPr>
          <p:cNvPr id="88086" name="Line 116">
            <a:extLst>
              <a:ext uri="{FF2B5EF4-FFF2-40B4-BE49-F238E27FC236}">
                <a16:creationId xmlns:a16="http://schemas.microsoft.com/office/drawing/2014/main" id="{4B1BB1EB-9EBD-4084-983D-348D4192C048}"/>
              </a:ext>
            </a:extLst>
          </p:cNvPr>
          <p:cNvSpPr>
            <a:spLocks noChangeShapeType="1"/>
          </p:cNvSpPr>
          <p:nvPr/>
        </p:nvSpPr>
        <p:spPr bwMode="auto">
          <a:xfrm>
            <a:off x="6269038" y="2857500"/>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8087" name="Line 117">
            <a:extLst>
              <a:ext uri="{FF2B5EF4-FFF2-40B4-BE49-F238E27FC236}">
                <a16:creationId xmlns:a16="http://schemas.microsoft.com/office/drawing/2014/main" id="{435EE774-08D6-419C-A8F9-F08B9DE4EAA8}"/>
              </a:ext>
            </a:extLst>
          </p:cNvPr>
          <p:cNvSpPr>
            <a:spLocks noChangeShapeType="1"/>
          </p:cNvSpPr>
          <p:nvPr/>
        </p:nvSpPr>
        <p:spPr bwMode="auto">
          <a:xfrm>
            <a:off x="6323013" y="4133850"/>
            <a:ext cx="2349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8088" name="Line 120">
            <a:extLst>
              <a:ext uri="{FF2B5EF4-FFF2-40B4-BE49-F238E27FC236}">
                <a16:creationId xmlns:a16="http://schemas.microsoft.com/office/drawing/2014/main" id="{B66966D1-9373-415A-B603-5C80EE082353}"/>
              </a:ext>
            </a:extLst>
          </p:cNvPr>
          <p:cNvSpPr>
            <a:spLocks noChangeShapeType="1"/>
          </p:cNvSpPr>
          <p:nvPr/>
        </p:nvSpPr>
        <p:spPr bwMode="auto">
          <a:xfrm flipH="1">
            <a:off x="4835526" y="3886201"/>
            <a:ext cx="3175" cy="7080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8089" name="Line 122">
            <a:extLst>
              <a:ext uri="{FF2B5EF4-FFF2-40B4-BE49-F238E27FC236}">
                <a16:creationId xmlns:a16="http://schemas.microsoft.com/office/drawing/2014/main" id="{F1242203-C95B-44D3-AE54-26B5DD7028CC}"/>
              </a:ext>
            </a:extLst>
          </p:cNvPr>
          <p:cNvSpPr>
            <a:spLocks noChangeShapeType="1"/>
          </p:cNvSpPr>
          <p:nvPr/>
        </p:nvSpPr>
        <p:spPr bwMode="auto">
          <a:xfrm flipH="1" flipV="1">
            <a:off x="4260851" y="5230813"/>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8090" name="Line 123">
            <a:extLst>
              <a:ext uri="{FF2B5EF4-FFF2-40B4-BE49-F238E27FC236}">
                <a16:creationId xmlns:a16="http://schemas.microsoft.com/office/drawing/2014/main" id="{8DB1B96F-FF22-4627-9E1B-B718969248FC}"/>
              </a:ext>
            </a:extLst>
          </p:cNvPr>
          <p:cNvSpPr>
            <a:spLocks noChangeShapeType="1"/>
          </p:cNvSpPr>
          <p:nvPr/>
        </p:nvSpPr>
        <p:spPr bwMode="auto">
          <a:xfrm flipH="1" flipV="1">
            <a:off x="5402264" y="5164138"/>
            <a:ext cx="3175"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8091" name="Text Box 124">
            <a:extLst>
              <a:ext uri="{FF2B5EF4-FFF2-40B4-BE49-F238E27FC236}">
                <a16:creationId xmlns:a16="http://schemas.microsoft.com/office/drawing/2014/main" id="{C5E74C8E-B7EF-4130-AEF8-6651BFD0A33E}"/>
              </a:ext>
            </a:extLst>
          </p:cNvPr>
          <p:cNvSpPr txBox="1">
            <a:spLocks noChangeArrowheads="1"/>
          </p:cNvSpPr>
          <p:nvPr/>
        </p:nvSpPr>
        <p:spPr bwMode="auto">
          <a:xfrm>
            <a:off x="5373688" y="5041901"/>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223.1.3.2</a:t>
            </a:r>
            <a:endParaRPr lang="en-US" altLang="en-US" sz="1400">
              <a:latin typeface="Comic Sans MS" panose="030F0702030302020204" pitchFamily="66" charset="0"/>
            </a:endParaRPr>
          </a:p>
        </p:txBody>
      </p:sp>
      <p:sp>
        <p:nvSpPr>
          <p:cNvPr id="88092" name="Text Box 127">
            <a:extLst>
              <a:ext uri="{FF2B5EF4-FFF2-40B4-BE49-F238E27FC236}">
                <a16:creationId xmlns:a16="http://schemas.microsoft.com/office/drawing/2014/main" id="{EA9D7B95-AFC6-4A94-87DE-795405637AAC}"/>
              </a:ext>
            </a:extLst>
          </p:cNvPr>
          <p:cNvSpPr txBox="1">
            <a:spLocks noChangeArrowheads="1"/>
          </p:cNvSpPr>
          <p:nvPr/>
        </p:nvSpPr>
        <p:spPr bwMode="auto">
          <a:xfrm>
            <a:off x="3225800" y="5053014"/>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223.1.3.1</a:t>
            </a:r>
            <a:endParaRPr lang="en-US" altLang="en-US" sz="1400">
              <a:latin typeface="Comic Sans MS" panose="030F0702030302020204" pitchFamily="66" charset="0"/>
            </a:endParaRPr>
          </a:p>
        </p:txBody>
      </p:sp>
      <p:grpSp>
        <p:nvGrpSpPr>
          <p:cNvPr id="88093" name="Group 129">
            <a:extLst>
              <a:ext uri="{FF2B5EF4-FFF2-40B4-BE49-F238E27FC236}">
                <a16:creationId xmlns:a16="http://schemas.microsoft.com/office/drawing/2014/main" id="{FCF494B5-DC3F-4424-92B3-62DA6C5B071A}"/>
              </a:ext>
            </a:extLst>
          </p:cNvPr>
          <p:cNvGrpSpPr>
            <a:grpSpLocks/>
          </p:cNvGrpSpPr>
          <p:nvPr/>
        </p:nvGrpSpPr>
        <p:grpSpPr bwMode="auto">
          <a:xfrm>
            <a:off x="2595563" y="2397125"/>
            <a:ext cx="641350" cy="558800"/>
            <a:chOff x="-44" y="1473"/>
            <a:chExt cx="981" cy="1105"/>
          </a:xfrm>
        </p:grpSpPr>
        <p:pic>
          <p:nvPicPr>
            <p:cNvPr id="88191" name="Picture 130" descr="desktop_computer_stylized_medium">
              <a:extLst>
                <a:ext uri="{FF2B5EF4-FFF2-40B4-BE49-F238E27FC236}">
                  <a16:creationId xmlns:a16="http://schemas.microsoft.com/office/drawing/2014/main" id="{85EF9004-7EDD-430F-B58E-36E0D7A63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92" name="Freeform 131">
              <a:extLst>
                <a:ext uri="{FF2B5EF4-FFF2-40B4-BE49-F238E27FC236}">
                  <a16:creationId xmlns:a16="http://schemas.microsoft.com/office/drawing/2014/main" id="{B9D962E3-FAAE-4544-8EE3-EC056857E377}"/>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8094" name="Group 132">
            <a:extLst>
              <a:ext uri="{FF2B5EF4-FFF2-40B4-BE49-F238E27FC236}">
                <a16:creationId xmlns:a16="http://schemas.microsoft.com/office/drawing/2014/main" id="{31DCDC96-2944-4309-8A5C-388353D988EB}"/>
              </a:ext>
            </a:extLst>
          </p:cNvPr>
          <p:cNvGrpSpPr>
            <a:grpSpLocks/>
          </p:cNvGrpSpPr>
          <p:nvPr/>
        </p:nvGrpSpPr>
        <p:grpSpPr bwMode="auto">
          <a:xfrm>
            <a:off x="2590800" y="3006725"/>
            <a:ext cx="641350" cy="558800"/>
            <a:chOff x="-44" y="1473"/>
            <a:chExt cx="981" cy="1105"/>
          </a:xfrm>
        </p:grpSpPr>
        <p:pic>
          <p:nvPicPr>
            <p:cNvPr id="88189" name="Picture 133" descr="desktop_computer_stylized_medium">
              <a:extLst>
                <a:ext uri="{FF2B5EF4-FFF2-40B4-BE49-F238E27FC236}">
                  <a16:creationId xmlns:a16="http://schemas.microsoft.com/office/drawing/2014/main" id="{E57F065F-BCBF-4CA9-B42C-36C7D2E24C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90" name="Freeform 134">
              <a:extLst>
                <a:ext uri="{FF2B5EF4-FFF2-40B4-BE49-F238E27FC236}">
                  <a16:creationId xmlns:a16="http://schemas.microsoft.com/office/drawing/2014/main" id="{D6C34BFC-9037-4340-929D-8B6AAB49C434}"/>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8095" name="Group 135">
            <a:extLst>
              <a:ext uri="{FF2B5EF4-FFF2-40B4-BE49-F238E27FC236}">
                <a16:creationId xmlns:a16="http://schemas.microsoft.com/office/drawing/2014/main" id="{E48BD6EF-3696-486F-A558-06DE23179CE1}"/>
              </a:ext>
            </a:extLst>
          </p:cNvPr>
          <p:cNvGrpSpPr>
            <a:grpSpLocks/>
          </p:cNvGrpSpPr>
          <p:nvPr/>
        </p:nvGrpSpPr>
        <p:grpSpPr bwMode="auto">
          <a:xfrm>
            <a:off x="2619375" y="3616325"/>
            <a:ext cx="641350" cy="558800"/>
            <a:chOff x="-44" y="1473"/>
            <a:chExt cx="981" cy="1105"/>
          </a:xfrm>
        </p:grpSpPr>
        <p:pic>
          <p:nvPicPr>
            <p:cNvPr id="88187" name="Picture 136" descr="desktop_computer_stylized_medium">
              <a:extLst>
                <a:ext uri="{FF2B5EF4-FFF2-40B4-BE49-F238E27FC236}">
                  <a16:creationId xmlns:a16="http://schemas.microsoft.com/office/drawing/2014/main" id="{0AC4C3FA-A8E0-4773-A41F-BB8A71584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88" name="Freeform 137">
              <a:extLst>
                <a:ext uri="{FF2B5EF4-FFF2-40B4-BE49-F238E27FC236}">
                  <a16:creationId xmlns:a16="http://schemas.microsoft.com/office/drawing/2014/main" id="{25D95ABF-A527-49B3-AD02-F68AC350A1CF}"/>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8096" name="Group 138">
            <a:extLst>
              <a:ext uri="{FF2B5EF4-FFF2-40B4-BE49-F238E27FC236}">
                <a16:creationId xmlns:a16="http://schemas.microsoft.com/office/drawing/2014/main" id="{212182A9-B508-4C05-9CF6-28999D830DF2}"/>
              </a:ext>
            </a:extLst>
          </p:cNvPr>
          <p:cNvGrpSpPr>
            <a:grpSpLocks/>
          </p:cNvGrpSpPr>
          <p:nvPr/>
        </p:nvGrpSpPr>
        <p:grpSpPr bwMode="auto">
          <a:xfrm flipH="1">
            <a:off x="6327775" y="2565400"/>
            <a:ext cx="641350" cy="558800"/>
            <a:chOff x="-44" y="1473"/>
            <a:chExt cx="981" cy="1105"/>
          </a:xfrm>
        </p:grpSpPr>
        <p:pic>
          <p:nvPicPr>
            <p:cNvPr id="88185" name="Picture 139" descr="desktop_computer_stylized_medium">
              <a:extLst>
                <a:ext uri="{FF2B5EF4-FFF2-40B4-BE49-F238E27FC236}">
                  <a16:creationId xmlns:a16="http://schemas.microsoft.com/office/drawing/2014/main" id="{3C3864A9-D459-4DE9-9D35-69A5DA6F5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86" name="Freeform 140">
              <a:extLst>
                <a:ext uri="{FF2B5EF4-FFF2-40B4-BE49-F238E27FC236}">
                  <a16:creationId xmlns:a16="http://schemas.microsoft.com/office/drawing/2014/main" id="{2B9D0DBC-81FD-4C57-A7CE-FD277153F14B}"/>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8097" name="Group 141">
            <a:extLst>
              <a:ext uri="{FF2B5EF4-FFF2-40B4-BE49-F238E27FC236}">
                <a16:creationId xmlns:a16="http://schemas.microsoft.com/office/drawing/2014/main" id="{1F822A92-E5C6-4622-B5CB-446045C51C0D}"/>
              </a:ext>
            </a:extLst>
          </p:cNvPr>
          <p:cNvGrpSpPr>
            <a:grpSpLocks/>
          </p:cNvGrpSpPr>
          <p:nvPr/>
        </p:nvGrpSpPr>
        <p:grpSpPr bwMode="auto">
          <a:xfrm flipH="1">
            <a:off x="6402388" y="3844925"/>
            <a:ext cx="641350" cy="558800"/>
            <a:chOff x="-44" y="1473"/>
            <a:chExt cx="981" cy="1105"/>
          </a:xfrm>
        </p:grpSpPr>
        <p:pic>
          <p:nvPicPr>
            <p:cNvPr id="88183" name="Picture 142" descr="desktop_computer_stylized_medium">
              <a:extLst>
                <a:ext uri="{FF2B5EF4-FFF2-40B4-BE49-F238E27FC236}">
                  <a16:creationId xmlns:a16="http://schemas.microsoft.com/office/drawing/2014/main" id="{6F247B53-8A74-4A3E-AEE5-475F47398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84" name="Freeform 143">
              <a:extLst>
                <a:ext uri="{FF2B5EF4-FFF2-40B4-BE49-F238E27FC236}">
                  <a16:creationId xmlns:a16="http://schemas.microsoft.com/office/drawing/2014/main" id="{00CC4E1A-35E1-4F6D-A535-134F849CA3E1}"/>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8098" name="Group 144">
            <a:extLst>
              <a:ext uri="{FF2B5EF4-FFF2-40B4-BE49-F238E27FC236}">
                <a16:creationId xmlns:a16="http://schemas.microsoft.com/office/drawing/2014/main" id="{95BAB076-61EE-442A-9B85-FE35AF0819A8}"/>
              </a:ext>
            </a:extLst>
          </p:cNvPr>
          <p:cNvGrpSpPr>
            <a:grpSpLocks/>
          </p:cNvGrpSpPr>
          <p:nvPr/>
        </p:nvGrpSpPr>
        <p:grpSpPr bwMode="auto">
          <a:xfrm flipH="1">
            <a:off x="5194300" y="5368925"/>
            <a:ext cx="641350" cy="558800"/>
            <a:chOff x="-44" y="1473"/>
            <a:chExt cx="981" cy="1105"/>
          </a:xfrm>
        </p:grpSpPr>
        <p:pic>
          <p:nvPicPr>
            <p:cNvPr id="88181" name="Picture 145" descr="desktop_computer_stylized_medium">
              <a:extLst>
                <a:ext uri="{FF2B5EF4-FFF2-40B4-BE49-F238E27FC236}">
                  <a16:creationId xmlns:a16="http://schemas.microsoft.com/office/drawing/2014/main" id="{9CE53F9A-640B-44B7-8A25-86847983D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82" name="Freeform 146">
              <a:extLst>
                <a:ext uri="{FF2B5EF4-FFF2-40B4-BE49-F238E27FC236}">
                  <a16:creationId xmlns:a16="http://schemas.microsoft.com/office/drawing/2014/main" id="{4A7BA9C4-8368-47BD-82F5-5DFB796726EF}"/>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8099" name="Group 147">
            <a:extLst>
              <a:ext uri="{FF2B5EF4-FFF2-40B4-BE49-F238E27FC236}">
                <a16:creationId xmlns:a16="http://schemas.microsoft.com/office/drawing/2014/main" id="{3CC53322-1AE5-400F-8441-39F58797B404}"/>
              </a:ext>
            </a:extLst>
          </p:cNvPr>
          <p:cNvGrpSpPr>
            <a:grpSpLocks/>
          </p:cNvGrpSpPr>
          <p:nvPr/>
        </p:nvGrpSpPr>
        <p:grpSpPr bwMode="auto">
          <a:xfrm flipH="1">
            <a:off x="4030663" y="5410200"/>
            <a:ext cx="641350" cy="558800"/>
            <a:chOff x="-44" y="1473"/>
            <a:chExt cx="981" cy="1105"/>
          </a:xfrm>
        </p:grpSpPr>
        <p:pic>
          <p:nvPicPr>
            <p:cNvPr id="88179" name="Picture 148" descr="desktop_computer_stylized_medium">
              <a:extLst>
                <a:ext uri="{FF2B5EF4-FFF2-40B4-BE49-F238E27FC236}">
                  <a16:creationId xmlns:a16="http://schemas.microsoft.com/office/drawing/2014/main" id="{971492EF-5458-46E5-B2C5-3419D28D7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80" name="Freeform 149">
              <a:extLst>
                <a:ext uri="{FF2B5EF4-FFF2-40B4-BE49-F238E27FC236}">
                  <a16:creationId xmlns:a16="http://schemas.microsoft.com/office/drawing/2014/main" id="{250B1AE5-A159-4C16-9F9C-9F5085CB807B}"/>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88100" name="Group 150">
            <a:extLst>
              <a:ext uri="{FF2B5EF4-FFF2-40B4-BE49-F238E27FC236}">
                <a16:creationId xmlns:a16="http://schemas.microsoft.com/office/drawing/2014/main" id="{56D64F4A-EB11-4ECE-9D96-378221C750AB}"/>
              </a:ext>
            </a:extLst>
          </p:cNvPr>
          <p:cNvGrpSpPr>
            <a:grpSpLocks/>
          </p:cNvGrpSpPr>
          <p:nvPr/>
        </p:nvGrpSpPr>
        <p:grpSpPr bwMode="auto">
          <a:xfrm>
            <a:off x="4459288" y="3503613"/>
            <a:ext cx="698500" cy="355600"/>
            <a:chOff x="4396" y="1245"/>
            <a:chExt cx="672" cy="248"/>
          </a:xfrm>
        </p:grpSpPr>
        <p:sp>
          <p:nvSpPr>
            <p:cNvPr id="88171" name="Oval 407">
              <a:extLst>
                <a:ext uri="{FF2B5EF4-FFF2-40B4-BE49-F238E27FC236}">
                  <a16:creationId xmlns:a16="http://schemas.microsoft.com/office/drawing/2014/main" id="{4E23112B-1307-450F-9392-09BC89EC2592}"/>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latin typeface="Times New Roman" panose="02020603050405020304" pitchFamily="18" charset="0"/>
                <a:cs typeface="Arial" panose="020B0604020202020204" pitchFamily="34" charset="0"/>
              </a:endParaRPr>
            </a:p>
          </p:txBody>
        </p:sp>
        <p:sp>
          <p:nvSpPr>
            <p:cNvPr id="88172" name="Rectangle 410">
              <a:extLst>
                <a:ext uri="{FF2B5EF4-FFF2-40B4-BE49-F238E27FC236}">
                  <a16:creationId xmlns:a16="http://schemas.microsoft.com/office/drawing/2014/main" id="{E097FD38-E17D-4B36-BB52-B1ED1DE0EDB1}"/>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400">
                <a:latin typeface="Times New Roman" panose="02020603050405020304" pitchFamily="18" charset="0"/>
                <a:cs typeface="Arial" panose="020B0604020202020204" pitchFamily="34" charset="0"/>
              </a:endParaRPr>
            </a:p>
          </p:txBody>
        </p:sp>
        <p:sp>
          <p:nvSpPr>
            <p:cNvPr id="88173" name="Oval 411">
              <a:extLst>
                <a:ext uri="{FF2B5EF4-FFF2-40B4-BE49-F238E27FC236}">
                  <a16:creationId xmlns:a16="http://schemas.microsoft.com/office/drawing/2014/main" id="{CB124B98-3E1A-49B5-96EA-095BA20F5275}"/>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latin typeface="Times New Roman" panose="02020603050405020304" pitchFamily="18" charset="0"/>
                <a:cs typeface="Arial" panose="020B0604020202020204" pitchFamily="34" charset="0"/>
              </a:endParaRPr>
            </a:p>
          </p:txBody>
        </p:sp>
        <p:grpSp>
          <p:nvGrpSpPr>
            <p:cNvPr id="88174" name="Group 154">
              <a:extLst>
                <a:ext uri="{FF2B5EF4-FFF2-40B4-BE49-F238E27FC236}">
                  <a16:creationId xmlns:a16="http://schemas.microsoft.com/office/drawing/2014/main" id="{3D98BF4A-7826-4718-A979-ABC360537DF9}"/>
                </a:ext>
              </a:extLst>
            </p:cNvPr>
            <p:cNvGrpSpPr>
              <a:grpSpLocks/>
            </p:cNvGrpSpPr>
            <p:nvPr/>
          </p:nvGrpSpPr>
          <p:grpSpPr bwMode="auto">
            <a:xfrm>
              <a:off x="4530" y="1287"/>
              <a:ext cx="377" cy="75"/>
              <a:chOff x="2468" y="1332"/>
              <a:chExt cx="310" cy="60"/>
            </a:xfrm>
          </p:grpSpPr>
          <p:sp>
            <p:nvSpPr>
              <p:cNvPr id="88177" name="Freeform 155">
                <a:extLst>
                  <a:ext uri="{FF2B5EF4-FFF2-40B4-BE49-F238E27FC236}">
                    <a16:creationId xmlns:a16="http://schemas.microsoft.com/office/drawing/2014/main" id="{1DC8CCEE-ACA6-4368-BBA1-25A573366679}"/>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8178" name="Freeform 156">
                <a:extLst>
                  <a:ext uri="{FF2B5EF4-FFF2-40B4-BE49-F238E27FC236}">
                    <a16:creationId xmlns:a16="http://schemas.microsoft.com/office/drawing/2014/main" id="{A75926C4-130F-4707-B961-875E7688C44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88175" name="Line 157">
              <a:extLst>
                <a:ext uri="{FF2B5EF4-FFF2-40B4-BE49-F238E27FC236}">
                  <a16:creationId xmlns:a16="http://schemas.microsoft.com/office/drawing/2014/main" id="{F2DB1FB1-B6B2-4FF3-BA1B-46B9BC878679}"/>
                </a:ext>
              </a:extLst>
            </p:cNvPr>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88176" name="Line 158">
              <a:extLst>
                <a:ext uri="{FF2B5EF4-FFF2-40B4-BE49-F238E27FC236}">
                  <a16:creationId xmlns:a16="http://schemas.microsoft.com/office/drawing/2014/main" id="{71FB85CB-8106-4B0F-8DAF-26705F0BA14B}"/>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88101" name="Rectangle 162">
            <a:extLst>
              <a:ext uri="{FF2B5EF4-FFF2-40B4-BE49-F238E27FC236}">
                <a16:creationId xmlns:a16="http://schemas.microsoft.com/office/drawing/2014/main" id="{3C43D5C4-2F01-49DC-8F83-F17621B825D0}"/>
              </a:ext>
            </a:extLst>
          </p:cNvPr>
          <p:cNvSpPr>
            <a:spLocks noChangeArrowheads="1"/>
          </p:cNvSpPr>
          <p:nvPr/>
        </p:nvSpPr>
        <p:spPr bwMode="auto">
          <a:xfrm>
            <a:off x="3313114" y="3119438"/>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88102" name="Text Box 110">
            <a:extLst>
              <a:ext uri="{FF2B5EF4-FFF2-40B4-BE49-F238E27FC236}">
                <a16:creationId xmlns:a16="http://schemas.microsoft.com/office/drawing/2014/main" id="{5C46A1F2-507A-4771-AC07-1A6D06524581}"/>
              </a:ext>
            </a:extLst>
          </p:cNvPr>
          <p:cNvSpPr txBox="1">
            <a:spLocks noChangeArrowheads="1"/>
          </p:cNvSpPr>
          <p:nvPr/>
        </p:nvSpPr>
        <p:spPr bwMode="auto">
          <a:xfrm>
            <a:off x="3148013" y="3025776"/>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223.1.1.2</a:t>
            </a:r>
            <a:endParaRPr lang="en-US" altLang="en-US" sz="1400">
              <a:latin typeface="Comic Sans MS" panose="030F0702030302020204" pitchFamily="66" charset="0"/>
            </a:endParaRPr>
          </a:p>
        </p:txBody>
      </p:sp>
      <p:sp>
        <p:nvSpPr>
          <p:cNvPr id="88103" name="Rectangle 165">
            <a:extLst>
              <a:ext uri="{FF2B5EF4-FFF2-40B4-BE49-F238E27FC236}">
                <a16:creationId xmlns:a16="http://schemas.microsoft.com/office/drawing/2014/main" id="{5CC059CE-EE0E-4512-A59F-5056BEC59978}"/>
              </a:ext>
            </a:extLst>
          </p:cNvPr>
          <p:cNvSpPr>
            <a:spLocks noChangeArrowheads="1"/>
          </p:cNvSpPr>
          <p:nvPr/>
        </p:nvSpPr>
        <p:spPr bwMode="auto">
          <a:xfrm>
            <a:off x="6054726" y="3829051"/>
            <a:ext cx="288925" cy="23336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88104" name="Rectangle 166">
            <a:extLst>
              <a:ext uri="{FF2B5EF4-FFF2-40B4-BE49-F238E27FC236}">
                <a16:creationId xmlns:a16="http://schemas.microsoft.com/office/drawing/2014/main" id="{87375073-1169-43EE-A714-93AB9CCDDFA5}"/>
              </a:ext>
            </a:extLst>
          </p:cNvPr>
          <p:cNvSpPr>
            <a:spLocks noChangeArrowheads="1"/>
          </p:cNvSpPr>
          <p:nvPr/>
        </p:nvSpPr>
        <p:spPr bwMode="auto">
          <a:xfrm>
            <a:off x="4702176" y="4014788"/>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88105" name="Text Box 128">
            <a:extLst>
              <a:ext uri="{FF2B5EF4-FFF2-40B4-BE49-F238E27FC236}">
                <a16:creationId xmlns:a16="http://schemas.microsoft.com/office/drawing/2014/main" id="{4203F458-F8A5-439C-B0A7-DE3DF427066C}"/>
              </a:ext>
            </a:extLst>
          </p:cNvPr>
          <p:cNvSpPr txBox="1">
            <a:spLocks noChangeArrowheads="1"/>
          </p:cNvSpPr>
          <p:nvPr/>
        </p:nvSpPr>
        <p:spPr bwMode="auto">
          <a:xfrm>
            <a:off x="4325938" y="3976689"/>
            <a:ext cx="1033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223.1.3.27</a:t>
            </a:r>
            <a:endParaRPr lang="en-US" altLang="en-US" sz="1400">
              <a:latin typeface="Comic Sans MS" panose="030F0702030302020204" pitchFamily="66" charset="0"/>
            </a:endParaRPr>
          </a:p>
        </p:txBody>
      </p:sp>
      <p:sp>
        <p:nvSpPr>
          <p:cNvPr id="88106" name="Text Box 118">
            <a:extLst>
              <a:ext uri="{FF2B5EF4-FFF2-40B4-BE49-F238E27FC236}">
                <a16:creationId xmlns:a16="http://schemas.microsoft.com/office/drawing/2014/main" id="{83FBB848-EA90-47E7-AB98-58D5B6E94B22}"/>
              </a:ext>
            </a:extLst>
          </p:cNvPr>
          <p:cNvSpPr txBox="1">
            <a:spLocks noChangeArrowheads="1"/>
          </p:cNvSpPr>
          <p:nvPr/>
        </p:nvSpPr>
        <p:spPr bwMode="auto">
          <a:xfrm>
            <a:off x="5424488" y="3843339"/>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223.1.2.2</a:t>
            </a:r>
            <a:endParaRPr lang="en-US" altLang="en-US" sz="1400">
              <a:latin typeface="Comic Sans MS" panose="030F0702030302020204" pitchFamily="66" charset="0"/>
            </a:endParaRPr>
          </a:p>
        </p:txBody>
      </p:sp>
      <p:sp>
        <p:nvSpPr>
          <p:cNvPr id="88107" name="Text Box 119">
            <a:extLst>
              <a:ext uri="{FF2B5EF4-FFF2-40B4-BE49-F238E27FC236}">
                <a16:creationId xmlns:a16="http://schemas.microsoft.com/office/drawing/2014/main" id="{C1472EAE-276E-4479-8B60-20E78F105C7F}"/>
              </a:ext>
            </a:extLst>
          </p:cNvPr>
          <p:cNvSpPr txBox="1">
            <a:spLocks noChangeArrowheads="1"/>
          </p:cNvSpPr>
          <p:nvPr/>
        </p:nvSpPr>
        <p:spPr bwMode="auto">
          <a:xfrm>
            <a:off x="6254750" y="2327276"/>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t>223.1.2.1</a:t>
            </a:r>
            <a:endParaRPr lang="en-US" altLang="en-US" sz="1400">
              <a:latin typeface="Comic Sans MS" panose="030F0702030302020204" pitchFamily="66" charset="0"/>
            </a:endParaRPr>
          </a:p>
        </p:txBody>
      </p:sp>
      <p:sp>
        <p:nvSpPr>
          <p:cNvPr id="88108" name="Text Box 168">
            <a:extLst>
              <a:ext uri="{FF2B5EF4-FFF2-40B4-BE49-F238E27FC236}">
                <a16:creationId xmlns:a16="http://schemas.microsoft.com/office/drawing/2014/main" id="{DDC43101-1529-4B1F-82C1-3B96EEBD6B71}"/>
              </a:ext>
            </a:extLst>
          </p:cNvPr>
          <p:cNvSpPr txBox="1">
            <a:spLocks noChangeArrowheads="1"/>
          </p:cNvSpPr>
          <p:nvPr/>
        </p:nvSpPr>
        <p:spPr bwMode="auto">
          <a:xfrm>
            <a:off x="4989513" y="1760538"/>
            <a:ext cx="9064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2000" i="1">
                <a:solidFill>
                  <a:srgbClr val="CC0000"/>
                </a:solidFill>
              </a:rPr>
              <a:t>DHCP</a:t>
            </a:r>
          </a:p>
          <a:p>
            <a:pPr>
              <a:lnSpc>
                <a:spcPct val="85000"/>
              </a:lnSpc>
            </a:pPr>
            <a:r>
              <a:rPr lang="en-US" altLang="en-US" sz="2000" i="1">
                <a:solidFill>
                  <a:srgbClr val="CC0000"/>
                </a:solidFill>
              </a:rPr>
              <a:t>server</a:t>
            </a:r>
          </a:p>
        </p:txBody>
      </p:sp>
      <p:sp>
        <p:nvSpPr>
          <p:cNvPr id="88109" name="Text Box 170">
            <a:extLst>
              <a:ext uri="{FF2B5EF4-FFF2-40B4-BE49-F238E27FC236}">
                <a16:creationId xmlns:a16="http://schemas.microsoft.com/office/drawing/2014/main" id="{9654E249-41E5-48D9-832C-74ED32475A2E}"/>
              </a:ext>
            </a:extLst>
          </p:cNvPr>
          <p:cNvSpPr txBox="1">
            <a:spLocks noChangeArrowheads="1"/>
          </p:cNvSpPr>
          <p:nvPr/>
        </p:nvSpPr>
        <p:spPr bwMode="auto">
          <a:xfrm>
            <a:off x="8151813" y="3059114"/>
            <a:ext cx="1837362"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2000" i="1"/>
              <a:t>arriving </a:t>
            </a:r>
            <a:r>
              <a:rPr lang="en-US" altLang="en-US" sz="2000" i="1">
                <a:solidFill>
                  <a:srgbClr val="CC0000"/>
                </a:solidFill>
              </a:rPr>
              <a:t>DHCP</a:t>
            </a:r>
          </a:p>
          <a:p>
            <a:pPr>
              <a:lnSpc>
                <a:spcPct val="85000"/>
              </a:lnSpc>
            </a:pPr>
            <a:r>
              <a:rPr lang="en-US" altLang="en-US" sz="2000" i="1">
                <a:solidFill>
                  <a:srgbClr val="CC0000"/>
                </a:solidFill>
              </a:rPr>
              <a:t>client</a:t>
            </a:r>
            <a:r>
              <a:rPr lang="en-US" altLang="en-US" sz="2000" i="1"/>
              <a:t> needs </a:t>
            </a:r>
          </a:p>
          <a:p>
            <a:pPr>
              <a:lnSpc>
                <a:spcPct val="85000"/>
              </a:lnSpc>
            </a:pPr>
            <a:r>
              <a:rPr lang="en-US" altLang="en-US" sz="2000" i="1"/>
              <a:t>address in this</a:t>
            </a:r>
          </a:p>
          <a:p>
            <a:pPr>
              <a:lnSpc>
                <a:spcPct val="85000"/>
              </a:lnSpc>
            </a:pPr>
            <a:r>
              <a:rPr lang="en-US" altLang="en-US" sz="2000" i="1"/>
              <a:t>network</a:t>
            </a:r>
          </a:p>
        </p:txBody>
      </p:sp>
      <p:grpSp>
        <p:nvGrpSpPr>
          <p:cNvPr id="88110" name="Group 195">
            <a:extLst>
              <a:ext uri="{FF2B5EF4-FFF2-40B4-BE49-F238E27FC236}">
                <a16:creationId xmlns:a16="http://schemas.microsoft.com/office/drawing/2014/main" id="{5F17A618-5B95-4408-B59A-844ABC41915F}"/>
              </a:ext>
            </a:extLst>
          </p:cNvPr>
          <p:cNvGrpSpPr>
            <a:grpSpLocks/>
          </p:cNvGrpSpPr>
          <p:nvPr/>
        </p:nvGrpSpPr>
        <p:grpSpPr bwMode="auto">
          <a:xfrm>
            <a:off x="5397500" y="2395539"/>
            <a:ext cx="401638" cy="681037"/>
            <a:chOff x="4140" y="429"/>
            <a:chExt cx="1425" cy="2396"/>
          </a:xfrm>
        </p:grpSpPr>
        <p:sp>
          <p:nvSpPr>
            <p:cNvPr id="88139" name="Freeform 196">
              <a:extLst>
                <a:ext uri="{FF2B5EF4-FFF2-40B4-BE49-F238E27FC236}">
                  <a16:creationId xmlns:a16="http://schemas.microsoft.com/office/drawing/2014/main" id="{0A1B04F1-5D5F-4F74-8485-7BD572D259F1}"/>
                </a:ext>
              </a:extLst>
            </p:cNvPr>
            <p:cNvSpPr>
              <a:spLocks/>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40" name="Rectangle 197">
              <a:extLst>
                <a:ext uri="{FF2B5EF4-FFF2-40B4-BE49-F238E27FC236}">
                  <a16:creationId xmlns:a16="http://schemas.microsoft.com/office/drawing/2014/main" id="{045899B0-E6CA-44F7-9905-617874C2A20B}"/>
                </a:ext>
              </a:extLst>
            </p:cNvPr>
            <p:cNvSpPr>
              <a:spLocks noChangeArrowheads="1"/>
            </p:cNvSpPr>
            <p:nvPr/>
          </p:nvSpPr>
          <p:spPr bwMode="auto">
            <a:xfrm>
              <a:off x="4208"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88141" name="Freeform 198">
              <a:extLst>
                <a:ext uri="{FF2B5EF4-FFF2-40B4-BE49-F238E27FC236}">
                  <a16:creationId xmlns:a16="http://schemas.microsoft.com/office/drawing/2014/main" id="{C2E6C948-32A7-4449-BFE0-36182E1FED68}"/>
                </a:ext>
              </a:extLst>
            </p:cNvPr>
            <p:cNvSpPr>
              <a:spLocks/>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42" name="Freeform 199">
              <a:extLst>
                <a:ext uri="{FF2B5EF4-FFF2-40B4-BE49-F238E27FC236}">
                  <a16:creationId xmlns:a16="http://schemas.microsoft.com/office/drawing/2014/main" id="{545AD715-ACE6-45B9-AB16-CC6B0CF0BF94}"/>
                </a:ext>
              </a:extLst>
            </p:cNvPr>
            <p:cNvSpPr>
              <a:spLocks/>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43" name="Rectangle 200">
              <a:extLst>
                <a:ext uri="{FF2B5EF4-FFF2-40B4-BE49-F238E27FC236}">
                  <a16:creationId xmlns:a16="http://schemas.microsoft.com/office/drawing/2014/main" id="{7C5C5B1B-02D5-4B1E-9ACD-A3D3F4A00344}"/>
                </a:ext>
              </a:extLst>
            </p:cNvPr>
            <p:cNvSpPr>
              <a:spLocks noChangeArrowheads="1"/>
            </p:cNvSpPr>
            <p:nvPr/>
          </p:nvSpPr>
          <p:spPr bwMode="auto">
            <a:xfrm>
              <a:off x="4213" y="691"/>
              <a:ext cx="597"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grpSp>
          <p:nvGrpSpPr>
            <p:cNvPr id="88144" name="Group 201">
              <a:extLst>
                <a:ext uri="{FF2B5EF4-FFF2-40B4-BE49-F238E27FC236}">
                  <a16:creationId xmlns:a16="http://schemas.microsoft.com/office/drawing/2014/main" id="{2760C96C-55BD-4628-9441-694DAA2A4F48}"/>
                </a:ext>
              </a:extLst>
            </p:cNvPr>
            <p:cNvGrpSpPr>
              <a:grpSpLocks/>
            </p:cNvGrpSpPr>
            <p:nvPr/>
          </p:nvGrpSpPr>
          <p:grpSpPr bwMode="auto">
            <a:xfrm>
              <a:off x="4749" y="668"/>
              <a:ext cx="581" cy="145"/>
              <a:chOff x="614" y="2568"/>
              <a:chExt cx="725" cy="139"/>
            </a:xfrm>
          </p:grpSpPr>
          <p:sp>
            <p:nvSpPr>
              <p:cNvPr id="88169" name="AutoShape 202">
                <a:extLst>
                  <a:ext uri="{FF2B5EF4-FFF2-40B4-BE49-F238E27FC236}">
                    <a16:creationId xmlns:a16="http://schemas.microsoft.com/office/drawing/2014/main" id="{1A5058BE-0B5B-45F7-95A7-7CF7F7794DCD}"/>
                  </a:ext>
                </a:extLst>
              </p:cNvPr>
              <p:cNvSpPr>
                <a:spLocks noChangeArrowheads="1"/>
              </p:cNvSpPr>
              <p:nvPr/>
            </p:nvSpPr>
            <p:spPr bwMode="auto">
              <a:xfrm>
                <a:off x="613" y="2569"/>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88170" name="AutoShape 203">
                <a:extLst>
                  <a:ext uri="{FF2B5EF4-FFF2-40B4-BE49-F238E27FC236}">
                    <a16:creationId xmlns:a16="http://schemas.microsoft.com/office/drawing/2014/main" id="{52A35309-5C30-4AF7-BC34-59AF35396C44}"/>
                  </a:ext>
                </a:extLst>
              </p:cNvPr>
              <p:cNvSpPr>
                <a:spLocks noChangeArrowheads="1"/>
              </p:cNvSpPr>
              <p:nvPr/>
            </p:nvSpPr>
            <p:spPr bwMode="auto">
              <a:xfrm>
                <a:off x="627" y="2585"/>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grpSp>
        <p:sp>
          <p:nvSpPr>
            <p:cNvPr id="88145" name="Rectangle 204">
              <a:extLst>
                <a:ext uri="{FF2B5EF4-FFF2-40B4-BE49-F238E27FC236}">
                  <a16:creationId xmlns:a16="http://schemas.microsoft.com/office/drawing/2014/main" id="{FCE4404A-FEFF-4EDE-8FA5-61E09BAD9A58}"/>
                </a:ext>
              </a:extLst>
            </p:cNvPr>
            <p:cNvSpPr>
              <a:spLocks noChangeArrowheads="1"/>
            </p:cNvSpPr>
            <p:nvPr/>
          </p:nvSpPr>
          <p:spPr bwMode="auto">
            <a:xfrm>
              <a:off x="4224" y="1021"/>
              <a:ext cx="597"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grpSp>
          <p:nvGrpSpPr>
            <p:cNvPr id="88146" name="Group 205">
              <a:extLst>
                <a:ext uri="{FF2B5EF4-FFF2-40B4-BE49-F238E27FC236}">
                  <a16:creationId xmlns:a16="http://schemas.microsoft.com/office/drawing/2014/main" id="{501F98D0-9206-422E-ADDC-C4CB6112A65B}"/>
                </a:ext>
              </a:extLst>
            </p:cNvPr>
            <p:cNvGrpSpPr>
              <a:grpSpLocks/>
            </p:cNvGrpSpPr>
            <p:nvPr/>
          </p:nvGrpSpPr>
          <p:grpSpPr bwMode="auto">
            <a:xfrm>
              <a:off x="4747" y="994"/>
              <a:ext cx="581" cy="134"/>
              <a:chOff x="614" y="2568"/>
              <a:chExt cx="725" cy="139"/>
            </a:xfrm>
          </p:grpSpPr>
          <p:sp>
            <p:nvSpPr>
              <p:cNvPr id="88167" name="AutoShape 206">
                <a:extLst>
                  <a:ext uri="{FF2B5EF4-FFF2-40B4-BE49-F238E27FC236}">
                    <a16:creationId xmlns:a16="http://schemas.microsoft.com/office/drawing/2014/main" id="{9F32FA8D-32B7-4ADF-A3F4-5A6C515635A9}"/>
                  </a:ext>
                </a:extLst>
              </p:cNvPr>
              <p:cNvSpPr>
                <a:spLocks noChangeArrowheads="1"/>
              </p:cNvSpPr>
              <p:nvPr/>
            </p:nvSpPr>
            <p:spPr bwMode="auto">
              <a:xfrm>
                <a:off x="616" y="2567"/>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88168" name="AutoShape 207">
                <a:extLst>
                  <a:ext uri="{FF2B5EF4-FFF2-40B4-BE49-F238E27FC236}">
                    <a16:creationId xmlns:a16="http://schemas.microsoft.com/office/drawing/2014/main" id="{FD1560A3-83F5-4C47-82A5-1C277477C00E}"/>
                  </a:ext>
                </a:extLst>
              </p:cNvPr>
              <p:cNvSpPr>
                <a:spLocks noChangeArrowheads="1"/>
              </p:cNvSpPr>
              <p:nvPr/>
            </p:nvSpPr>
            <p:spPr bwMode="auto">
              <a:xfrm>
                <a:off x="630" y="2584"/>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grpSp>
        <p:sp>
          <p:nvSpPr>
            <p:cNvPr id="88147" name="Rectangle 208">
              <a:extLst>
                <a:ext uri="{FF2B5EF4-FFF2-40B4-BE49-F238E27FC236}">
                  <a16:creationId xmlns:a16="http://schemas.microsoft.com/office/drawing/2014/main" id="{9542AF3C-E6DF-444D-A215-9EA51F8C3BC6}"/>
                </a:ext>
              </a:extLst>
            </p:cNvPr>
            <p:cNvSpPr>
              <a:spLocks noChangeArrowheads="1"/>
            </p:cNvSpPr>
            <p:nvPr/>
          </p:nvSpPr>
          <p:spPr bwMode="auto">
            <a:xfrm>
              <a:off x="4219" y="1356"/>
              <a:ext cx="59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88148" name="Rectangle 209">
              <a:extLst>
                <a:ext uri="{FF2B5EF4-FFF2-40B4-BE49-F238E27FC236}">
                  <a16:creationId xmlns:a16="http://schemas.microsoft.com/office/drawing/2014/main" id="{C6E4A1BA-C92F-4C31-B5D4-314FA591B988}"/>
                </a:ext>
              </a:extLst>
            </p:cNvPr>
            <p:cNvSpPr>
              <a:spLocks noChangeArrowheads="1"/>
            </p:cNvSpPr>
            <p:nvPr/>
          </p:nvSpPr>
          <p:spPr bwMode="auto">
            <a:xfrm>
              <a:off x="4230" y="1658"/>
              <a:ext cx="591" cy="45"/>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grpSp>
          <p:nvGrpSpPr>
            <p:cNvPr id="88149" name="Group 210">
              <a:extLst>
                <a:ext uri="{FF2B5EF4-FFF2-40B4-BE49-F238E27FC236}">
                  <a16:creationId xmlns:a16="http://schemas.microsoft.com/office/drawing/2014/main" id="{46D399A9-9388-450D-8540-B2E2DEEB1D9E}"/>
                </a:ext>
              </a:extLst>
            </p:cNvPr>
            <p:cNvGrpSpPr>
              <a:grpSpLocks/>
            </p:cNvGrpSpPr>
            <p:nvPr/>
          </p:nvGrpSpPr>
          <p:grpSpPr bwMode="auto">
            <a:xfrm>
              <a:off x="4735" y="1627"/>
              <a:ext cx="582" cy="151"/>
              <a:chOff x="614" y="2568"/>
              <a:chExt cx="725" cy="139"/>
            </a:xfrm>
          </p:grpSpPr>
          <p:sp>
            <p:nvSpPr>
              <p:cNvPr id="88165" name="AutoShape 211">
                <a:extLst>
                  <a:ext uri="{FF2B5EF4-FFF2-40B4-BE49-F238E27FC236}">
                    <a16:creationId xmlns:a16="http://schemas.microsoft.com/office/drawing/2014/main" id="{7FCC5113-33EA-4B16-9727-8F3E94546FA0}"/>
                  </a:ext>
                </a:extLst>
              </p:cNvPr>
              <p:cNvSpPr>
                <a:spLocks noChangeArrowheads="1"/>
              </p:cNvSpPr>
              <p:nvPr/>
            </p:nvSpPr>
            <p:spPr bwMode="auto">
              <a:xfrm>
                <a:off x="617" y="2576"/>
                <a:ext cx="723"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88166" name="AutoShape 212">
                <a:extLst>
                  <a:ext uri="{FF2B5EF4-FFF2-40B4-BE49-F238E27FC236}">
                    <a16:creationId xmlns:a16="http://schemas.microsoft.com/office/drawing/2014/main" id="{AE5DBF59-C655-4C17-903B-78FB2E320398}"/>
                  </a:ext>
                </a:extLst>
              </p:cNvPr>
              <p:cNvSpPr>
                <a:spLocks noChangeArrowheads="1"/>
              </p:cNvSpPr>
              <p:nvPr/>
            </p:nvSpPr>
            <p:spPr bwMode="auto">
              <a:xfrm>
                <a:off x="631" y="2586"/>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grpSp>
        <p:sp>
          <p:nvSpPr>
            <p:cNvPr id="88150" name="Freeform 213">
              <a:extLst>
                <a:ext uri="{FF2B5EF4-FFF2-40B4-BE49-F238E27FC236}">
                  <a16:creationId xmlns:a16="http://schemas.microsoft.com/office/drawing/2014/main" id="{8839F9A3-FBA6-48DB-8DDA-0CB773913122}"/>
                </a:ext>
              </a:extLst>
            </p:cNvPr>
            <p:cNvSpPr>
              <a:spLocks/>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88151" name="Group 214">
              <a:extLst>
                <a:ext uri="{FF2B5EF4-FFF2-40B4-BE49-F238E27FC236}">
                  <a16:creationId xmlns:a16="http://schemas.microsoft.com/office/drawing/2014/main" id="{56F97B5E-B6EA-4291-BD4F-B9F9DDEE1666}"/>
                </a:ext>
              </a:extLst>
            </p:cNvPr>
            <p:cNvGrpSpPr>
              <a:grpSpLocks/>
            </p:cNvGrpSpPr>
            <p:nvPr/>
          </p:nvGrpSpPr>
          <p:grpSpPr bwMode="auto">
            <a:xfrm>
              <a:off x="4739" y="1327"/>
              <a:ext cx="582" cy="139"/>
              <a:chOff x="614" y="2568"/>
              <a:chExt cx="725" cy="139"/>
            </a:xfrm>
          </p:grpSpPr>
          <p:sp>
            <p:nvSpPr>
              <p:cNvPr id="88163" name="AutoShape 215">
                <a:extLst>
                  <a:ext uri="{FF2B5EF4-FFF2-40B4-BE49-F238E27FC236}">
                    <a16:creationId xmlns:a16="http://schemas.microsoft.com/office/drawing/2014/main" id="{DDEDECF7-4848-41EB-AE46-D92D4CE5B6E2}"/>
                  </a:ext>
                </a:extLst>
              </p:cNvPr>
              <p:cNvSpPr>
                <a:spLocks noChangeArrowheads="1"/>
              </p:cNvSpPr>
              <p:nvPr/>
            </p:nvSpPr>
            <p:spPr bwMode="auto">
              <a:xfrm>
                <a:off x="612" y="2569"/>
                <a:ext cx="730"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88164" name="AutoShape 216">
                <a:extLst>
                  <a:ext uri="{FF2B5EF4-FFF2-40B4-BE49-F238E27FC236}">
                    <a16:creationId xmlns:a16="http://schemas.microsoft.com/office/drawing/2014/main" id="{BCE57C6B-A370-4DA3-9C0E-6E749940DA93}"/>
                  </a:ext>
                </a:extLst>
              </p:cNvPr>
              <p:cNvSpPr>
                <a:spLocks noChangeArrowheads="1"/>
              </p:cNvSpPr>
              <p:nvPr/>
            </p:nvSpPr>
            <p:spPr bwMode="auto">
              <a:xfrm>
                <a:off x="626" y="2586"/>
                <a:ext cx="695"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grpSp>
        <p:sp>
          <p:nvSpPr>
            <p:cNvPr id="88152" name="Rectangle 217">
              <a:extLst>
                <a:ext uri="{FF2B5EF4-FFF2-40B4-BE49-F238E27FC236}">
                  <a16:creationId xmlns:a16="http://schemas.microsoft.com/office/drawing/2014/main" id="{ADDC620F-D15F-41AD-81E4-4959D0A64BE8}"/>
                </a:ext>
              </a:extLst>
            </p:cNvPr>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88153" name="Freeform 218">
              <a:extLst>
                <a:ext uri="{FF2B5EF4-FFF2-40B4-BE49-F238E27FC236}">
                  <a16:creationId xmlns:a16="http://schemas.microsoft.com/office/drawing/2014/main" id="{EE123141-9E82-4D12-9032-48D1817C9602}"/>
                </a:ext>
              </a:extLst>
            </p:cNvPr>
            <p:cNvSpPr>
              <a:spLocks/>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54" name="Freeform 219">
              <a:extLst>
                <a:ext uri="{FF2B5EF4-FFF2-40B4-BE49-F238E27FC236}">
                  <a16:creationId xmlns:a16="http://schemas.microsoft.com/office/drawing/2014/main" id="{4F1E1998-86B4-4314-B8AE-F9732F7E0B23}"/>
                </a:ext>
              </a:extLst>
            </p:cNvPr>
            <p:cNvSpPr>
              <a:spLocks/>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55" name="Oval 220">
              <a:extLst>
                <a:ext uri="{FF2B5EF4-FFF2-40B4-BE49-F238E27FC236}">
                  <a16:creationId xmlns:a16="http://schemas.microsoft.com/office/drawing/2014/main" id="{15D34D1B-4DF6-42EC-9F89-78BFCA97F0F0}"/>
                </a:ext>
              </a:extLst>
            </p:cNvPr>
            <p:cNvSpPr>
              <a:spLocks noChangeArrowheads="1"/>
            </p:cNvSpPr>
            <p:nvPr/>
          </p:nvSpPr>
          <p:spPr bwMode="auto">
            <a:xfrm>
              <a:off x="5514" y="2613"/>
              <a:ext cx="51"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88156" name="Freeform 221">
              <a:extLst>
                <a:ext uri="{FF2B5EF4-FFF2-40B4-BE49-F238E27FC236}">
                  <a16:creationId xmlns:a16="http://schemas.microsoft.com/office/drawing/2014/main" id="{91BDC604-E36A-47B5-88EB-6648AA1E4921}"/>
                </a:ext>
              </a:extLst>
            </p:cNvPr>
            <p:cNvSpPr>
              <a:spLocks/>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57" name="AutoShape 222">
              <a:extLst>
                <a:ext uri="{FF2B5EF4-FFF2-40B4-BE49-F238E27FC236}">
                  <a16:creationId xmlns:a16="http://schemas.microsoft.com/office/drawing/2014/main" id="{09738217-D383-46AE-AFAC-9C71728E0752}"/>
                </a:ext>
              </a:extLst>
            </p:cNvPr>
            <p:cNvSpPr>
              <a:spLocks noChangeArrowheads="1"/>
            </p:cNvSpPr>
            <p:nvPr/>
          </p:nvSpPr>
          <p:spPr bwMode="auto">
            <a:xfrm>
              <a:off x="4140" y="2680"/>
              <a:ext cx="1200" cy="145"/>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88158" name="AutoShape 223">
              <a:extLst>
                <a:ext uri="{FF2B5EF4-FFF2-40B4-BE49-F238E27FC236}">
                  <a16:creationId xmlns:a16="http://schemas.microsoft.com/office/drawing/2014/main" id="{377FE98C-0AA8-48AF-BD9F-A65CA5367191}"/>
                </a:ext>
              </a:extLst>
            </p:cNvPr>
            <p:cNvSpPr>
              <a:spLocks noChangeArrowheads="1"/>
            </p:cNvSpPr>
            <p:nvPr/>
          </p:nvSpPr>
          <p:spPr bwMode="auto">
            <a:xfrm>
              <a:off x="4208" y="2713"/>
              <a:ext cx="107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88159" name="Oval 224">
              <a:extLst>
                <a:ext uri="{FF2B5EF4-FFF2-40B4-BE49-F238E27FC236}">
                  <a16:creationId xmlns:a16="http://schemas.microsoft.com/office/drawing/2014/main" id="{1CE43017-90D0-4C29-BC14-A82EE7812826}"/>
                </a:ext>
              </a:extLst>
            </p:cNvPr>
            <p:cNvSpPr>
              <a:spLocks noChangeArrowheads="1"/>
            </p:cNvSpPr>
            <p:nvPr/>
          </p:nvSpPr>
          <p:spPr bwMode="auto">
            <a:xfrm>
              <a:off x="4309"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88160" name="Oval 225">
              <a:extLst>
                <a:ext uri="{FF2B5EF4-FFF2-40B4-BE49-F238E27FC236}">
                  <a16:creationId xmlns:a16="http://schemas.microsoft.com/office/drawing/2014/main" id="{914126A9-2019-48FE-A840-C97AAA29921D}"/>
                </a:ext>
              </a:extLst>
            </p:cNvPr>
            <p:cNvSpPr>
              <a:spLocks noChangeArrowheads="1"/>
            </p:cNvSpPr>
            <p:nvPr/>
          </p:nvSpPr>
          <p:spPr bwMode="auto">
            <a:xfrm>
              <a:off x="4484" y="2384"/>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400">
                <a:solidFill>
                  <a:srgbClr val="FF0000"/>
                </a:solidFill>
                <a:cs typeface="Arial" panose="020B0604020202020204" pitchFamily="34" charset="0"/>
              </a:endParaRPr>
            </a:p>
          </p:txBody>
        </p:sp>
        <p:sp>
          <p:nvSpPr>
            <p:cNvPr id="88161" name="Oval 226">
              <a:extLst>
                <a:ext uri="{FF2B5EF4-FFF2-40B4-BE49-F238E27FC236}">
                  <a16:creationId xmlns:a16="http://schemas.microsoft.com/office/drawing/2014/main" id="{C4F8D647-8379-406B-836E-8C73DDC74392}"/>
                </a:ext>
              </a:extLst>
            </p:cNvPr>
            <p:cNvSpPr>
              <a:spLocks noChangeArrowheads="1"/>
            </p:cNvSpPr>
            <p:nvPr/>
          </p:nvSpPr>
          <p:spPr bwMode="auto">
            <a:xfrm>
              <a:off x="4664"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sp>
          <p:nvSpPr>
            <p:cNvPr id="88162" name="Rectangle 227">
              <a:extLst>
                <a:ext uri="{FF2B5EF4-FFF2-40B4-BE49-F238E27FC236}">
                  <a16:creationId xmlns:a16="http://schemas.microsoft.com/office/drawing/2014/main" id="{3788B378-0666-4DD9-AE12-77938BE19AB4}"/>
                </a:ext>
              </a:extLst>
            </p:cNvPr>
            <p:cNvSpPr>
              <a:spLocks noChangeArrowheads="1"/>
            </p:cNvSpPr>
            <p:nvPr/>
          </p:nvSpPr>
          <p:spPr bwMode="auto">
            <a:xfrm>
              <a:off x="5064" y="1836"/>
              <a:ext cx="84" cy="760"/>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400"/>
            </a:p>
          </p:txBody>
        </p:sp>
      </p:grpSp>
      <p:grpSp>
        <p:nvGrpSpPr>
          <p:cNvPr id="88111" name="Group 231">
            <a:extLst>
              <a:ext uri="{FF2B5EF4-FFF2-40B4-BE49-F238E27FC236}">
                <a16:creationId xmlns:a16="http://schemas.microsoft.com/office/drawing/2014/main" id="{DC368ED4-18A1-4F6D-BD9D-788AD3FE880E}"/>
              </a:ext>
            </a:extLst>
          </p:cNvPr>
          <p:cNvGrpSpPr>
            <a:grpSpLocks/>
          </p:cNvGrpSpPr>
          <p:nvPr/>
        </p:nvGrpSpPr>
        <p:grpSpPr bwMode="auto">
          <a:xfrm>
            <a:off x="7010401" y="3141664"/>
            <a:ext cx="1101725" cy="549275"/>
            <a:chOff x="3428" y="1798"/>
            <a:chExt cx="694" cy="346"/>
          </a:xfrm>
        </p:grpSpPr>
        <p:grpSp>
          <p:nvGrpSpPr>
            <p:cNvPr id="88115" name="Group 229">
              <a:extLst>
                <a:ext uri="{FF2B5EF4-FFF2-40B4-BE49-F238E27FC236}">
                  <a16:creationId xmlns:a16="http://schemas.microsoft.com/office/drawing/2014/main" id="{7C947176-8FD1-4F69-89F0-F1B18253DC06}"/>
                </a:ext>
              </a:extLst>
            </p:cNvPr>
            <p:cNvGrpSpPr>
              <a:grpSpLocks/>
            </p:cNvGrpSpPr>
            <p:nvPr/>
          </p:nvGrpSpPr>
          <p:grpSpPr bwMode="auto">
            <a:xfrm>
              <a:off x="3628" y="1798"/>
              <a:ext cx="494" cy="346"/>
              <a:chOff x="4420" y="878"/>
              <a:chExt cx="614" cy="458"/>
            </a:xfrm>
          </p:grpSpPr>
          <p:pic>
            <p:nvPicPr>
              <p:cNvPr id="88117" name="Picture 173" descr="laptop_keyboard">
                <a:extLst>
                  <a:ext uri="{FF2B5EF4-FFF2-40B4-BE49-F238E27FC236}">
                    <a16:creationId xmlns:a16="http://schemas.microsoft.com/office/drawing/2014/main" id="{65D1447C-26C1-42B6-B0F3-F51780F8C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18" name="Freeform 174">
                <a:extLst>
                  <a:ext uri="{FF2B5EF4-FFF2-40B4-BE49-F238E27FC236}">
                    <a16:creationId xmlns:a16="http://schemas.microsoft.com/office/drawing/2014/main" id="{9DD6409D-CB55-47C1-A5F3-C12C2F03D7E0}"/>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N"/>
              </a:p>
            </p:txBody>
          </p:sp>
          <p:pic>
            <p:nvPicPr>
              <p:cNvPr id="88119" name="Picture 175" descr="screen">
                <a:extLst>
                  <a:ext uri="{FF2B5EF4-FFF2-40B4-BE49-F238E27FC236}">
                    <a16:creationId xmlns:a16="http://schemas.microsoft.com/office/drawing/2014/main" id="{0D05AB4E-93CA-4592-A383-7D4FBA913F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20" name="Freeform 176">
                <a:extLst>
                  <a:ext uri="{FF2B5EF4-FFF2-40B4-BE49-F238E27FC236}">
                    <a16:creationId xmlns:a16="http://schemas.microsoft.com/office/drawing/2014/main" id="{6852204C-91DA-4FBA-A152-160BC7498B10}"/>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21" name="Freeform 177">
                <a:extLst>
                  <a:ext uri="{FF2B5EF4-FFF2-40B4-BE49-F238E27FC236}">
                    <a16:creationId xmlns:a16="http://schemas.microsoft.com/office/drawing/2014/main" id="{CCFA7912-8FF1-41D2-8886-6BB733C72C33}"/>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22" name="Freeform 178">
                <a:extLst>
                  <a:ext uri="{FF2B5EF4-FFF2-40B4-BE49-F238E27FC236}">
                    <a16:creationId xmlns:a16="http://schemas.microsoft.com/office/drawing/2014/main" id="{0B617AB8-7499-4237-BE99-CF71515A6DA2}"/>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23" name="Freeform 179">
                <a:extLst>
                  <a:ext uri="{FF2B5EF4-FFF2-40B4-BE49-F238E27FC236}">
                    <a16:creationId xmlns:a16="http://schemas.microsoft.com/office/drawing/2014/main" id="{E148B85D-5085-453A-B03B-1A89FEC70536}"/>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24" name="Freeform 180">
                <a:extLst>
                  <a:ext uri="{FF2B5EF4-FFF2-40B4-BE49-F238E27FC236}">
                    <a16:creationId xmlns:a16="http://schemas.microsoft.com/office/drawing/2014/main" id="{9F1E5639-BAE0-48BF-8C8E-EA50B9F3AA12}"/>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25" name="Freeform 181">
                <a:extLst>
                  <a:ext uri="{FF2B5EF4-FFF2-40B4-BE49-F238E27FC236}">
                    <a16:creationId xmlns:a16="http://schemas.microsoft.com/office/drawing/2014/main" id="{D7CC8697-3926-4844-95E9-0607342AA088}"/>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88126" name="Group 182">
                <a:extLst>
                  <a:ext uri="{FF2B5EF4-FFF2-40B4-BE49-F238E27FC236}">
                    <a16:creationId xmlns:a16="http://schemas.microsoft.com/office/drawing/2014/main" id="{C3C0A12E-2B09-4F17-A788-72FEC3DB791F}"/>
                  </a:ext>
                </a:extLst>
              </p:cNvPr>
              <p:cNvGrpSpPr>
                <a:grpSpLocks/>
              </p:cNvGrpSpPr>
              <p:nvPr/>
            </p:nvGrpSpPr>
            <p:grpSpPr bwMode="auto">
              <a:xfrm>
                <a:off x="4584" y="1203"/>
                <a:ext cx="119" cy="53"/>
                <a:chOff x="1740" y="2642"/>
                <a:chExt cx="752" cy="327"/>
              </a:xfrm>
            </p:grpSpPr>
            <p:sp>
              <p:nvSpPr>
                <p:cNvPr id="88133" name="Freeform 183">
                  <a:extLst>
                    <a:ext uri="{FF2B5EF4-FFF2-40B4-BE49-F238E27FC236}">
                      <a16:creationId xmlns:a16="http://schemas.microsoft.com/office/drawing/2014/main" id="{696C78DE-10B2-4287-8C79-BADC743321A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34" name="Freeform 184">
                  <a:extLst>
                    <a:ext uri="{FF2B5EF4-FFF2-40B4-BE49-F238E27FC236}">
                      <a16:creationId xmlns:a16="http://schemas.microsoft.com/office/drawing/2014/main" id="{68E46E4A-0BC8-457E-A72D-44111D9760F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35" name="Freeform 185">
                  <a:extLst>
                    <a:ext uri="{FF2B5EF4-FFF2-40B4-BE49-F238E27FC236}">
                      <a16:creationId xmlns:a16="http://schemas.microsoft.com/office/drawing/2014/main" id="{FFEACD91-E29E-4E10-9F7B-DE92418DC9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36" name="Freeform 186">
                  <a:extLst>
                    <a:ext uri="{FF2B5EF4-FFF2-40B4-BE49-F238E27FC236}">
                      <a16:creationId xmlns:a16="http://schemas.microsoft.com/office/drawing/2014/main" id="{AF28889D-0340-4B46-8C98-4BFADF256224}"/>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37" name="Freeform 187">
                  <a:extLst>
                    <a:ext uri="{FF2B5EF4-FFF2-40B4-BE49-F238E27FC236}">
                      <a16:creationId xmlns:a16="http://schemas.microsoft.com/office/drawing/2014/main" id="{3EA8CD30-968B-48C2-BAAB-9D3B68447AE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38" name="Freeform 188">
                  <a:extLst>
                    <a:ext uri="{FF2B5EF4-FFF2-40B4-BE49-F238E27FC236}">
                      <a16:creationId xmlns:a16="http://schemas.microsoft.com/office/drawing/2014/main" id="{DEF3C39E-FD20-4CA7-B13E-5221661569E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88127" name="Freeform 189">
                <a:extLst>
                  <a:ext uri="{FF2B5EF4-FFF2-40B4-BE49-F238E27FC236}">
                    <a16:creationId xmlns:a16="http://schemas.microsoft.com/office/drawing/2014/main" id="{45027BFD-0ECD-4CBC-867A-B4B8287475EA}"/>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28" name="Freeform 190">
                <a:extLst>
                  <a:ext uri="{FF2B5EF4-FFF2-40B4-BE49-F238E27FC236}">
                    <a16:creationId xmlns:a16="http://schemas.microsoft.com/office/drawing/2014/main" id="{70987DAA-5416-4CB0-AC52-D59A6E661528}"/>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29" name="Freeform 191">
                <a:extLst>
                  <a:ext uri="{FF2B5EF4-FFF2-40B4-BE49-F238E27FC236}">
                    <a16:creationId xmlns:a16="http://schemas.microsoft.com/office/drawing/2014/main" id="{7E55E23A-4C6C-4FA9-B329-B5A9F6D3B845}"/>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30" name="Freeform 192">
                <a:extLst>
                  <a:ext uri="{FF2B5EF4-FFF2-40B4-BE49-F238E27FC236}">
                    <a16:creationId xmlns:a16="http://schemas.microsoft.com/office/drawing/2014/main" id="{FA9DB174-ADA2-4CE3-A499-551896C8DA38}"/>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31" name="Freeform 193">
                <a:extLst>
                  <a:ext uri="{FF2B5EF4-FFF2-40B4-BE49-F238E27FC236}">
                    <a16:creationId xmlns:a16="http://schemas.microsoft.com/office/drawing/2014/main" id="{D4023B6A-9A7E-4541-8A48-1E314C4AB3B1}"/>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8132" name="Freeform 194">
                <a:extLst>
                  <a:ext uri="{FF2B5EF4-FFF2-40B4-BE49-F238E27FC236}">
                    <a16:creationId xmlns:a16="http://schemas.microsoft.com/office/drawing/2014/main" id="{FB8CDE66-8ADD-48CC-B373-AD35C2150B5A}"/>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88116" name="Line 230">
              <a:extLst>
                <a:ext uri="{FF2B5EF4-FFF2-40B4-BE49-F238E27FC236}">
                  <a16:creationId xmlns:a16="http://schemas.microsoft.com/office/drawing/2014/main" id="{5BD3EA9B-4989-48B9-B0BD-EBE7BE506571}"/>
                </a:ext>
              </a:extLst>
            </p:cNvPr>
            <p:cNvSpPr>
              <a:spLocks noChangeShapeType="1"/>
            </p:cNvSpPr>
            <p:nvPr/>
          </p:nvSpPr>
          <p:spPr bwMode="auto">
            <a:xfrm flipH="1">
              <a:off x="3428" y="2002"/>
              <a:ext cx="27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88112" name="AutoShape 232">
            <a:extLst>
              <a:ext uri="{FF2B5EF4-FFF2-40B4-BE49-F238E27FC236}">
                <a16:creationId xmlns:a16="http://schemas.microsoft.com/office/drawing/2014/main" id="{D89E51DE-681F-464B-BF36-84FCBFCAB69F}"/>
              </a:ext>
            </a:extLst>
          </p:cNvPr>
          <p:cNvSpPr>
            <a:spLocks noChangeArrowheads="1"/>
          </p:cNvSpPr>
          <p:nvPr/>
        </p:nvSpPr>
        <p:spPr bwMode="auto">
          <a:xfrm>
            <a:off x="7278688" y="3698875"/>
            <a:ext cx="976312" cy="374650"/>
          </a:xfrm>
          <a:prstGeom prst="leftArrow">
            <a:avLst>
              <a:gd name="adj1" fmla="val 50000"/>
              <a:gd name="adj2" fmla="val 65148"/>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88113" name="Line 233">
            <a:extLst>
              <a:ext uri="{FF2B5EF4-FFF2-40B4-BE49-F238E27FC236}">
                <a16:creationId xmlns:a16="http://schemas.microsoft.com/office/drawing/2014/main" id="{9F8486C8-6A15-4555-A493-75D7D6EF441F}"/>
              </a:ext>
            </a:extLst>
          </p:cNvPr>
          <p:cNvSpPr>
            <a:spLocks noChangeShapeType="1"/>
          </p:cNvSpPr>
          <p:nvPr/>
        </p:nvSpPr>
        <p:spPr bwMode="auto">
          <a:xfrm flipH="1">
            <a:off x="5792789" y="2954338"/>
            <a:ext cx="314325" cy="47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pic>
        <p:nvPicPr>
          <p:cNvPr id="88114" name="Picture 235" descr="underline_base">
            <a:extLst>
              <a:ext uri="{FF2B5EF4-FFF2-40B4-BE49-F238E27FC236}">
                <a16:creationId xmlns:a16="http://schemas.microsoft.com/office/drawing/2014/main" id="{2E6B0D41-5891-4AF9-B901-F28221871E06}"/>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8351" y="931864"/>
            <a:ext cx="63992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Footer Placeholder 4">
            <a:extLst>
              <a:ext uri="{FF2B5EF4-FFF2-40B4-BE49-F238E27FC236}">
                <a16:creationId xmlns:a16="http://schemas.microsoft.com/office/drawing/2014/main" id="{72E95A02-1997-4E73-A5F2-EFF3A4A2E67B}"/>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solidFill>
                  <a:srgbClr val="000000"/>
                </a:solidFill>
                <a:latin typeface="Tahoma" panose="020B0604030504040204" pitchFamily="34" charset="0"/>
              </a:rPr>
              <a:t>Network Layer</a:t>
            </a:r>
          </a:p>
        </p:txBody>
      </p:sp>
      <p:sp>
        <p:nvSpPr>
          <p:cNvPr id="90114" name="Slide Number Placeholder 5">
            <a:extLst>
              <a:ext uri="{FF2B5EF4-FFF2-40B4-BE49-F238E27FC236}">
                <a16:creationId xmlns:a16="http://schemas.microsoft.com/office/drawing/2014/main" id="{5E6D2A1C-1FEF-4B2B-9184-24F9E3F8846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solidFill>
                  <a:srgbClr val="000000"/>
                </a:solidFill>
                <a:latin typeface="Tahoma" panose="020B0604030504040204" pitchFamily="34" charset="0"/>
              </a:rPr>
              <a:t>4-</a:t>
            </a:r>
            <a:fld id="{B3DAF654-33D2-4EB8-BBBD-F103FDFB676B}" type="slidenum">
              <a:rPr lang="en-US" altLang="en-US" sz="1200">
                <a:solidFill>
                  <a:srgbClr val="000000"/>
                </a:solidFill>
                <a:latin typeface="Tahoma" panose="020B0604030504040204" pitchFamily="34" charset="0"/>
              </a:rPr>
              <a:pPr/>
              <a:t>57</a:t>
            </a:fld>
            <a:endParaRPr lang="en-US" altLang="en-US" sz="1200">
              <a:solidFill>
                <a:srgbClr val="000000"/>
              </a:solidFill>
              <a:latin typeface="Tahoma" panose="020B0604030504040204" pitchFamily="34" charset="0"/>
            </a:endParaRPr>
          </a:p>
        </p:txBody>
      </p:sp>
      <p:sp>
        <p:nvSpPr>
          <p:cNvPr id="90115" name="Text Box 7">
            <a:extLst>
              <a:ext uri="{FF2B5EF4-FFF2-40B4-BE49-F238E27FC236}">
                <a16:creationId xmlns:a16="http://schemas.microsoft.com/office/drawing/2014/main" id="{113678A2-819C-47DD-B2C4-4961B530FB97}"/>
              </a:ext>
            </a:extLst>
          </p:cNvPr>
          <p:cNvSpPr txBox="1">
            <a:spLocks noChangeArrowheads="1"/>
          </p:cNvSpPr>
          <p:nvPr/>
        </p:nvSpPr>
        <p:spPr bwMode="auto">
          <a:xfrm>
            <a:off x="2405063" y="1270000"/>
            <a:ext cx="23415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a:solidFill>
                  <a:srgbClr val="CC0000"/>
                </a:solidFill>
              </a:rPr>
              <a:t>DHCP server: 223.1.2.5</a:t>
            </a:r>
          </a:p>
        </p:txBody>
      </p:sp>
      <p:sp>
        <p:nvSpPr>
          <p:cNvPr id="90116" name="Text Box 8">
            <a:extLst>
              <a:ext uri="{FF2B5EF4-FFF2-40B4-BE49-F238E27FC236}">
                <a16:creationId xmlns:a16="http://schemas.microsoft.com/office/drawing/2014/main" id="{345AD36B-8098-4F0D-A7D4-68AC1F6D8C62}"/>
              </a:ext>
            </a:extLst>
          </p:cNvPr>
          <p:cNvSpPr txBox="1">
            <a:spLocks noChangeArrowheads="1"/>
          </p:cNvSpPr>
          <p:nvPr/>
        </p:nvSpPr>
        <p:spPr bwMode="auto">
          <a:xfrm>
            <a:off x="7561263" y="1311275"/>
            <a:ext cx="8493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600">
                <a:solidFill>
                  <a:srgbClr val="CC0000"/>
                </a:solidFill>
              </a:rPr>
              <a:t>arriving</a:t>
            </a:r>
          </a:p>
          <a:p>
            <a:pPr algn="ctr">
              <a:lnSpc>
                <a:spcPct val="85000"/>
              </a:lnSpc>
            </a:pPr>
            <a:r>
              <a:rPr lang="en-US" altLang="en-US" sz="1600">
                <a:solidFill>
                  <a:srgbClr val="CC0000"/>
                </a:solidFill>
              </a:rPr>
              <a:t> client</a:t>
            </a:r>
          </a:p>
        </p:txBody>
      </p:sp>
      <p:sp>
        <p:nvSpPr>
          <p:cNvPr id="90117" name="Line 10">
            <a:extLst>
              <a:ext uri="{FF2B5EF4-FFF2-40B4-BE49-F238E27FC236}">
                <a16:creationId xmlns:a16="http://schemas.microsoft.com/office/drawing/2014/main" id="{5A1F7964-7B04-4FDD-A1CC-9E5068EE3459}"/>
              </a:ext>
            </a:extLst>
          </p:cNvPr>
          <p:cNvSpPr>
            <a:spLocks noChangeShapeType="1"/>
          </p:cNvSpPr>
          <p:nvPr/>
        </p:nvSpPr>
        <p:spPr bwMode="auto">
          <a:xfrm flipH="1">
            <a:off x="3340101" y="2163764"/>
            <a:ext cx="11113" cy="4027487"/>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90118" name="Line 11">
            <a:extLst>
              <a:ext uri="{FF2B5EF4-FFF2-40B4-BE49-F238E27FC236}">
                <a16:creationId xmlns:a16="http://schemas.microsoft.com/office/drawing/2014/main" id="{F93C0FF5-64F5-430D-B60B-BE763AC05FDC}"/>
              </a:ext>
            </a:extLst>
          </p:cNvPr>
          <p:cNvSpPr>
            <a:spLocks noChangeShapeType="1"/>
          </p:cNvSpPr>
          <p:nvPr/>
        </p:nvSpPr>
        <p:spPr bwMode="auto">
          <a:xfrm flipH="1">
            <a:off x="7866063" y="2239963"/>
            <a:ext cx="11112" cy="4140200"/>
          </a:xfrm>
          <a:prstGeom prst="line">
            <a:avLst/>
          </a:prstGeom>
          <a:noFill/>
          <a:ln w="9525">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6" name="Group 5">
            <a:extLst>
              <a:ext uri="{FF2B5EF4-FFF2-40B4-BE49-F238E27FC236}">
                <a16:creationId xmlns:a16="http://schemas.microsoft.com/office/drawing/2014/main" id="{0CEFE155-26DF-4ECC-BFFA-12956D2B1941}"/>
              </a:ext>
            </a:extLst>
          </p:cNvPr>
          <p:cNvGrpSpPr>
            <a:grpSpLocks/>
          </p:cNvGrpSpPr>
          <p:nvPr/>
        </p:nvGrpSpPr>
        <p:grpSpPr bwMode="auto">
          <a:xfrm>
            <a:off x="3384550" y="1343026"/>
            <a:ext cx="4395788" cy="1401763"/>
            <a:chOff x="1860550" y="1343025"/>
            <a:chExt cx="4395788" cy="1401763"/>
          </a:xfrm>
        </p:grpSpPr>
        <p:sp>
          <p:nvSpPr>
            <p:cNvPr id="90202" name="Line 9">
              <a:extLst>
                <a:ext uri="{FF2B5EF4-FFF2-40B4-BE49-F238E27FC236}">
                  <a16:creationId xmlns:a16="http://schemas.microsoft.com/office/drawing/2014/main" id="{D63B6983-C77C-4C35-827D-95A512EB814D}"/>
                </a:ext>
              </a:extLst>
            </p:cNvPr>
            <p:cNvSpPr>
              <a:spLocks noChangeShapeType="1"/>
            </p:cNvSpPr>
            <p:nvPr/>
          </p:nvSpPr>
          <p:spPr bwMode="auto">
            <a:xfrm flipH="1">
              <a:off x="1860550" y="2208213"/>
              <a:ext cx="4395788"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90203" name="Group 23">
              <a:extLst>
                <a:ext uri="{FF2B5EF4-FFF2-40B4-BE49-F238E27FC236}">
                  <a16:creationId xmlns:a16="http://schemas.microsoft.com/office/drawing/2014/main" id="{A807B505-C45E-4F10-A171-F31C24DA90A4}"/>
                </a:ext>
              </a:extLst>
            </p:cNvPr>
            <p:cNvGrpSpPr>
              <a:grpSpLocks/>
            </p:cNvGrpSpPr>
            <p:nvPr/>
          </p:nvGrpSpPr>
          <p:grpSpPr bwMode="auto">
            <a:xfrm>
              <a:off x="3389313" y="1343025"/>
              <a:ext cx="2673350" cy="1116013"/>
              <a:chOff x="11865" y="3885"/>
              <a:chExt cx="3720" cy="1260"/>
            </a:xfrm>
          </p:grpSpPr>
          <p:sp>
            <p:nvSpPr>
              <p:cNvPr id="90204" name="Text Box 24">
                <a:extLst>
                  <a:ext uri="{FF2B5EF4-FFF2-40B4-BE49-F238E27FC236}">
                    <a16:creationId xmlns:a16="http://schemas.microsoft.com/office/drawing/2014/main" id="{056C082A-F927-4CA1-9AD2-E775B72727B8}"/>
                  </a:ext>
                </a:extLst>
              </p:cNvPr>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000000"/>
                    </a:solidFill>
                  </a:rPr>
                  <a:t>DHCP discover</a:t>
                </a:r>
                <a:endParaRPr lang="en-US" altLang="en-US" sz="1200" b="1">
                  <a:solidFill>
                    <a:srgbClr val="000000"/>
                  </a:solidFill>
                  <a:latin typeface="Comic Sans MS" panose="030F0702030302020204" pitchFamily="66" charset="0"/>
                </a:endParaRPr>
              </a:p>
            </p:txBody>
          </p:sp>
          <p:sp>
            <p:nvSpPr>
              <p:cNvPr id="90205" name="Text Box 25">
                <a:extLst>
                  <a:ext uri="{FF2B5EF4-FFF2-40B4-BE49-F238E27FC236}">
                    <a16:creationId xmlns:a16="http://schemas.microsoft.com/office/drawing/2014/main" id="{3FCBBBB3-9CB8-4663-B4F3-20BF4D85246C}"/>
                  </a:ext>
                </a:extLst>
              </p:cNvPr>
              <p:cNvSpPr txBox="1">
                <a:spLocks noChangeArrowheads="1"/>
              </p:cNvSpPr>
              <p:nvPr/>
            </p:nvSpPr>
            <p:spPr bwMode="auto">
              <a:xfrm>
                <a:off x="12015" y="4231"/>
                <a:ext cx="3570" cy="914"/>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rgbClr val="000000"/>
                    </a:solidFill>
                  </a:rPr>
                  <a:t>src : 0.0.0.0, 68     </a:t>
                </a:r>
              </a:p>
              <a:p>
                <a:pPr algn="ctr"/>
                <a:r>
                  <a:rPr lang="en-US" altLang="en-US" sz="1200">
                    <a:solidFill>
                      <a:srgbClr val="000000"/>
                    </a:solidFill>
                  </a:rPr>
                  <a:t>dest.: 255.255.255.255,67</a:t>
                </a:r>
              </a:p>
              <a:p>
                <a:pPr algn="ctr"/>
                <a:r>
                  <a:rPr lang="en-US" altLang="en-US" sz="1200">
                    <a:solidFill>
                      <a:srgbClr val="000000"/>
                    </a:solidFill>
                  </a:rPr>
                  <a:t>yiaddr:    0.0.0.0</a:t>
                </a:r>
              </a:p>
              <a:p>
                <a:pPr algn="ctr"/>
                <a:r>
                  <a:rPr lang="en-US" altLang="en-US" sz="1200">
                    <a:solidFill>
                      <a:srgbClr val="000000"/>
                    </a:solidFill>
                  </a:rPr>
                  <a:t>transaction ID: 654</a:t>
                </a:r>
                <a:endParaRPr lang="en-US" altLang="en-US" sz="1600">
                  <a:solidFill>
                    <a:srgbClr val="000000"/>
                  </a:solidFill>
                  <a:latin typeface="Comic Sans MS" panose="030F0702030302020204" pitchFamily="66" charset="0"/>
                </a:endParaRPr>
              </a:p>
            </p:txBody>
          </p:sp>
        </p:grpSp>
      </p:grpSp>
      <p:sp>
        <p:nvSpPr>
          <p:cNvPr id="34825" name="Line 26">
            <a:extLst>
              <a:ext uri="{FF2B5EF4-FFF2-40B4-BE49-F238E27FC236}">
                <a16:creationId xmlns:a16="http://schemas.microsoft.com/office/drawing/2014/main" id="{89EFCDB9-6108-4433-93CF-4AA140F29434}"/>
              </a:ext>
            </a:extLst>
          </p:cNvPr>
          <p:cNvSpPr>
            <a:spLocks noChangeShapeType="1"/>
          </p:cNvSpPr>
          <p:nvPr/>
        </p:nvSpPr>
        <p:spPr bwMode="auto">
          <a:xfrm>
            <a:off x="3427414" y="3194051"/>
            <a:ext cx="4395787" cy="5381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7" name="Group 6">
            <a:extLst>
              <a:ext uri="{FF2B5EF4-FFF2-40B4-BE49-F238E27FC236}">
                <a16:creationId xmlns:a16="http://schemas.microsoft.com/office/drawing/2014/main" id="{9B5E0020-0A1D-43A6-8259-0D571024310C}"/>
              </a:ext>
            </a:extLst>
          </p:cNvPr>
          <p:cNvGrpSpPr>
            <a:grpSpLocks/>
          </p:cNvGrpSpPr>
          <p:nvPr/>
        </p:nvGrpSpPr>
        <p:grpSpPr bwMode="auto">
          <a:xfrm>
            <a:off x="5086350" y="2579688"/>
            <a:ext cx="2520950" cy="1217612"/>
            <a:chOff x="3562350" y="2579688"/>
            <a:chExt cx="2520950" cy="1217612"/>
          </a:xfrm>
        </p:grpSpPr>
        <p:sp>
          <p:nvSpPr>
            <p:cNvPr id="90200" name="Text Box 27">
              <a:extLst>
                <a:ext uri="{FF2B5EF4-FFF2-40B4-BE49-F238E27FC236}">
                  <a16:creationId xmlns:a16="http://schemas.microsoft.com/office/drawing/2014/main" id="{026B871F-64A2-4E30-8C8A-86DCCB3026CD}"/>
                </a:ext>
              </a:extLst>
            </p:cNvPr>
            <p:cNvSpPr txBox="1">
              <a:spLocks noChangeArrowheads="1"/>
            </p:cNvSpPr>
            <p:nvPr/>
          </p:nvSpPr>
          <p:spPr bwMode="auto">
            <a:xfrm>
              <a:off x="3562350" y="2579688"/>
              <a:ext cx="1379538"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000000"/>
                  </a:solidFill>
                </a:rPr>
                <a:t>DHCP offer</a:t>
              </a:r>
              <a:endParaRPr lang="en-US" altLang="en-US" sz="1600">
                <a:solidFill>
                  <a:srgbClr val="000000"/>
                </a:solidFill>
                <a:latin typeface="Comic Sans MS" panose="030F0702030302020204" pitchFamily="66" charset="0"/>
              </a:endParaRPr>
            </a:p>
          </p:txBody>
        </p:sp>
        <p:sp>
          <p:nvSpPr>
            <p:cNvPr id="90201" name="Text Box 28">
              <a:extLst>
                <a:ext uri="{FF2B5EF4-FFF2-40B4-BE49-F238E27FC236}">
                  <a16:creationId xmlns:a16="http://schemas.microsoft.com/office/drawing/2014/main" id="{07B0BDB3-9132-4D02-9169-31AD06B6ECBC}"/>
                </a:ext>
              </a:extLst>
            </p:cNvPr>
            <p:cNvSpPr txBox="1">
              <a:spLocks noChangeArrowheads="1"/>
            </p:cNvSpPr>
            <p:nvPr/>
          </p:nvSpPr>
          <p:spPr bwMode="auto">
            <a:xfrm>
              <a:off x="3659188" y="2832100"/>
              <a:ext cx="2424112" cy="96520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rgbClr val="000000"/>
                  </a:solidFill>
                </a:rPr>
                <a:t>src: 223.1.2.5, 67      </a:t>
              </a:r>
            </a:p>
            <a:p>
              <a:pPr algn="ctr"/>
              <a:r>
                <a:rPr lang="en-US" altLang="en-US" sz="1200">
                  <a:solidFill>
                    <a:srgbClr val="000000"/>
                  </a:solidFill>
                </a:rPr>
                <a:t>dest:  255.255.255.255, 68</a:t>
              </a:r>
            </a:p>
            <a:p>
              <a:pPr algn="ctr"/>
              <a:r>
                <a:rPr lang="en-US" altLang="en-US" sz="1200">
                  <a:solidFill>
                    <a:srgbClr val="000000"/>
                  </a:solidFill>
                </a:rPr>
                <a:t>yiaddrr: 223.1.2.4</a:t>
              </a:r>
            </a:p>
            <a:p>
              <a:pPr algn="ctr"/>
              <a:r>
                <a:rPr lang="en-US" altLang="en-US" sz="1200">
                  <a:solidFill>
                    <a:srgbClr val="000000"/>
                  </a:solidFill>
                </a:rPr>
                <a:t>transaction ID: 654</a:t>
              </a:r>
            </a:p>
            <a:p>
              <a:pPr algn="ctr"/>
              <a:r>
                <a:rPr lang="en-US" altLang="en-US" sz="1200">
                  <a:solidFill>
                    <a:srgbClr val="000000"/>
                  </a:solidFill>
                </a:rPr>
                <a:t>lifetime: 3600 secs</a:t>
              </a:r>
              <a:endParaRPr lang="en-US" altLang="en-US" sz="800">
                <a:solidFill>
                  <a:srgbClr val="000000"/>
                </a:solidFill>
                <a:latin typeface="Comic Sans MS" panose="030F0702030302020204" pitchFamily="66" charset="0"/>
              </a:endParaRPr>
            </a:p>
          </p:txBody>
        </p:sp>
      </p:grpSp>
      <p:sp>
        <p:nvSpPr>
          <p:cNvPr id="34828" name="Line 29">
            <a:extLst>
              <a:ext uri="{FF2B5EF4-FFF2-40B4-BE49-F238E27FC236}">
                <a16:creationId xmlns:a16="http://schemas.microsoft.com/office/drawing/2014/main" id="{D62AD8B3-4040-4320-92AA-58E09A6B15E0}"/>
              </a:ext>
            </a:extLst>
          </p:cNvPr>
          <p:cNvSpPr>
            <a:spLocks noChangeShapeType="1"/>
          </p:cNvSpPr>
          <p:nvPr/>
        </p:nvSpPr>
        <p:spPr bwMode="auto">
          <a:xfrm flipH="1">
            <a:off x="3319464" y="4422776"/>
            <a:ext cx="4395787"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8" name="Group 7">
            <a:extLst>
              <a:ext uri="{FF2B5EF4-FFF2-40B4-BE49-F238E27FC236}">
                <a16:creationId xmlns:a16="http://schemas.microsoft.com/office/drawing/2014/main" id="{6090EEB6-B969-4F93-9188-6069E7B1F44F}"/>
              </a:ext>
            </a:extLst>
          </p:cNvPr>
          <p:cNvGrpSpPr>
            <a:grpSpLocks/>
          </p:cNvGrpSpPr>
          <p:nvPr/>
        </p:nvGrpSpPr>
        <p:grpSpPr bwMode="auto">
          <a:xfrm>
            <a:off x="3490913" y="3765551"/>
            <a:ext cx="2887662" cy="1260475"/>
            <a:chOff x="1966913" y="3765550"/>
            <a:chExt cx="2887662" cy="1260475"/>
          </a:xfrm>
        </p:grpSpPr>
        <p:sp>
          <p:nvSpPr>
            <p:cNvPr id="90198" name="Text Box 30">
              <a:extLst>
                <a:ext uri="{FF2B5EF4-FFF2-40B4-BE49-F238E27FC236}">
                  <a16:creationId xmlns:a16="http://schemas.microsoft.com/office/drawing/2014/main" id="{E352B098-59BF-4047-AAA3-766E813E89D4}"/>
                </a:ext>
              </a:extLst>
            </p:cNvPr>
            <p:cNvSpPr txBox="1">
              <a:spLocks noChangeArrowheads="1"/>
            </p:cNvSpPr>
            <p:nvPr/>
          </p:nvSpPr>
          <p:spPr bwMode="auto">
            <a:xfrm>
              <a:off x="1966913" y="376555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000000"/>
                  </a:solidFill>
                </a:rPr>
                <a:t>DHCP request</a:t>
              </a:r>
              <a:endParaRPr lang="en-US" altLang="en-US" sz="1600">
                <a:solidFill>
                  <a:srgbClr val="000000"/>
                </a:solidFill>
                <a:latin typeface="Comic Sans MS" panose="030F0702030302020204" pitchFamily="66" charset="0"/>
              </a:endParaRPr>
            </a:p>
          </p:txBody>
        </p:sp>
        <p:sp>
          <p:nvSpPr>
            <p:cNvPr id="90199" name="Text Box 31">
              <a:extLst>
                <a:ext uri="{FF2B5EF4-FFF2-40B4-BE49-F238E27FC236}">
                  <a16:creationId xmlns:a16="http://schemas.microsoft.com/office/drawing/2014/main" id="{D08E6AB5-C141-4594-9181-C7F5F31ED7A2}"/>
                </a:ext>
              </a:extLst>
            </p:cNvPr>
            <p:cNvSpPr txBox="1">
              <a:spLocks noChangeArrowheads="1"/>
            </p:cNvSpPr>
            <p:nvPr/>
          </p:nvSpPr>
          <p:spPr bwMode="auto">
            <a:xfrm>
              <a:off x="2097088" y="4027488"/>
              <a:ext cx="2757487" cy="998537"/>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rgbClr val="000000"/>
                  </a:solidFill>
                </a:rPr>
                <a:t>src:  0.0.0.0, 68     </a:t>
              </a:r>
            </a:p>
            <a:p>
              <a:pPr algn="ctr"/>
              <a:r>
                <a:rPr lang="en-US" altLang="en-US" sz="1200">
                  <a:solidFill>
                    <a:srgbClr val="000000"/>
                  </a:solidFill>
                </a:rPr>
                <a:t>dest::  255.255.255.255, 67</a:t>
              </a:r>
            </a:p>
            <a:p>
              <a:pPr algn="ctr"/>
              <a:r>
                <a:rPr lang="en-US" altLang="en-US" sz="1200">
                  <a:solidFill>
                    <a:srgbClr val="000000"/>
                  </a:solidFill>
                </a:rPr>
                <a:t>yiaddrr: 223.1.2.4</a:t>
              </a:r>
            </a:p>
            <a:p>
              <a:pPr algn="ctr"/>
              <a:r>
                <a:rPr lang="en-US" altLang="en-US" sz="1200">
                  <a:solidFill>
                    <a:srgbClr val="000000"/>
                  </a:solidFill>
                </a:rPr>
                <a:t>transaction ID: 655</a:t>
              </a:r>
            </a:p>
            <a:p>
              <a:pPr algn="ctr"/>
              <a:r>
                <a:rPr lang="en-US" altLang="en-US" sz="1200">
                  <a:solidFill>
                    <a:srgbClr val="000000"/>
                  </a:solidFill>
                </a:rPr>
                <a:t>lifetime: 3600 secs</a:t>
              </a:r>
              <a:endParaRPr lang="en-US" altLang="en-US" sz="1600">
                <a:solidFill>
                  <a:srgbClr val="000000"/>
                </a:solidFill>
                <a:latin typeface="Comic Sans MS" panose="030F0702030302020204" pitchFamily="66" charset="0"/>
              </a:endParaRPr>
            </a:p>
          </p:txBody>
        </p:sp>
      </p:grpSp>
      <p:sp>
        <p:nvSpPr>
          <p:cNvPr id="34831" name="Line 32">
            <a:extLst>
              <a:ext uri="{FF2B5EF4-FFF2-40B4-BE49-F238E27FC236}">
                <a16:creationId xmlns:a16="http://schemas.microsoft.com/office/drawing/2014/main" id="{137C747A-5742-4A54-A3A9-ABBD8BD56360}"/>
              </a:ext>
            </a:extLst>
          </p:cNvPr>
          <p:cNvSpPr>
            <a:spLocks noChangeShapeType="1"/>
          </p:cNvSpPr>
          <p:nvPr/>
        </p:nvSpPr>
        <p:spPr bwMode="auto">
          <a:xfrm>
            <a:off x="3405189" y="5453063"/>
            <a:ext cx="4395787" cy="53816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9" name="Group 8">
            <a:extLst>
              <a:ext uri="{FF2B5EF4-FFF2-40B4-BE49-F238E27FC236}">
                <a16:creationId xmlns:a16="http://schemas.microsoft.com/office/drawing/2014/main" id="{16C375D3-F9E8-401C-9FAA-210FBC064790}"/>
              </a:ext>
            </a:extLst>
          </p:cNvPr>
          <p:cNvGrpSpPr>
            <a:grpSpLocks/>
          </p:cNvGrpSpPr>
          <p:nvPr/>
        </p:nvGrpSpPr>
        <p:grpSpPr bwMode="auto">
          <a:xfrm>
            <a:off x="5043489" y="5168900"/>
            <a:ext cx="2509837" cy="1271588"/>
            <a:chOff x="3519488" y="5168900"/>
            <a:chExt cx="2509837" cy="1271588"/>
          </a:xfrm>
        </p:grpSpPr>
        <p:sp>
          <p:nvSpPr>
            <p:cNvPr id="90196" name="Text Box 33">
              <a:extLst>
                <a:ext uri="{FF2B5EF4-FFF2-40B4-BE49-F238E27FC236}">
                  <a16:creationId xmlns:a16="http://schemas.microsoft.com/office/drawing/2014/main" id="{81A4C015-A7F8-445A-85A5-A4D41962A0CD}"/>
                </a:ext>
              </a:extLst>
            </p:cNvPr>
            <p:cNvSpPr txBox="1">
              <a:spLocks noChangeArrowheads="1"/>
            </p:cNvSpPr>
            <p:nvPr/>
          </p:nvSpPr>
          <p:spPr bwMode="auto">
            <a:xfrm>
              <a:off x="3519488" y="516890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b="1">
                  <a:solidFill>
                    <a:srgbClr val="000000"/>
                  </a:solidFill>
                </a:rPr>
                <a:t>DHCP ACK</a:t>
              </a:r>
              <a:endParaRPr lang="en-US" altLang="en-US" sz="1600">
                <a:solidFill>
                  <a:srgbClr val="000000"/>
                </a:solidFill>
                <a:latin typeface="Comic Sans MS" panose="030F0702030302020204" pitchFamily="66" charset="0"/>
              </a:endParaRPr>
            </a:p>
          </p:txBody>
        </p:sp>
        <p:sp>
          <p:nvSpPr>
            <p:cNvPr id="90197" name="Text Box 34">
              <a:extLst>
                <a:ext uri="{FF2B5EF4-FFF2-40B4-BE49-F238E27FC236}">
                  <a16:creationId xmlns:a16="http://schemas.microsoft.com/office/drawing/2014/main" id="{C543E348-D868-415F-A0A4-9B8037D08BB3}"/>
                </a:ext>
              </a:extLst>
            </p:cNvPr>
            <p:cNvSpPr txBox="1">
              <a:spLocks noChangeArrowheads="1"/>
            </p:cNvSpPr>
            <p:nvPr/>
          </p:nvSpPr>
          <p:spPr bwMode="auto">
            <a:xfrm>
              <a:off x="3616325" y="5421313"/>
              <a:ext cx="2413000" cy="101917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200">
                  <a:solidFill>
                    <a:srgbClr val="000000"/>
                  </a:solidFill>
                </a:rPr>
                <a:t>src: 223.1.2.5, 67      </a:t>
              </a:r>
            </a:p>
            <a:p>
              <a:pPr algn="ctr"/>
              <a:r>
                <a:rPr lang="en-US" altLang="en-US" sz="1200">
                  <a:solidFill>
                    <a:srgbClr val="000000"/>
                  </a:solidFill>
                </a:rPr>
                <a:t>dest:  255.255.255.255, 68</a:t>
              </a:r>
            </a:p>
            <a:p>
              <a:pPr algn="ctr"/>
              <a:r>
                <a:rPr lang="en-US" altLang="en-US" sz="1200">
                  <a:solidFill>
                    <a:srgbClr val="000000"/>
                  </a:solidFill>
                </a:rPr>
                <a:t>yiaddrr: 223.1.2.4</a:t>
              </a:r>
            </a:p>
            <a:p>
              <a:pPr algn="ctr"/>
              <a:r>
                <a:rPr lang="en-US" altLang="en-US" sz="1200">
                  <a:solidFill>
                    <a:srgbClr val="000000"/>
                  </a:solidFill>
                </a:rPr>
                <a:t>transaction ID: 655</a:t>
              </a:r>
            </a:p>
            <a:p>
              <a:pPr algn="ctr"/>
              <a:r>
                <a:rPr lang="en-US" altLang="en-US" sz="1200">
                  <a:solidFill>
                    <a:srgbClr val="000000"/>
                  </a:solidFill>
                </a:rPr>
                <a:t>lifetime: 3600 secs</a:t>
              </a:r>
              <a:endParaRPr lang="en-US" altLang="en-US" sz="1000">
                <a:solidFill>
                  <a:srgbClr val="000000"/>
                </a:solidFill>
                <a:latin typeface="Comic Sans MS" panose="030F0702030302020204" pitchFamily="66" charset="0"/>
              </a:endParaRPr>
            </a:p>
          </p:txBody>
        </p:sp>
      </p:grpSp>
      <p:grpSp>
        <p:nvGrpSpPr>
          <p:cNvPr id="90126" name="Group 36">
            <a:extLst>
              <a:ext uri="{FF2B5EF4-FFF2-40B4-BE49-F238E27FC236}">
                <a16:creationId xmlns:a16="http://schemas.microsoft.com/office/drawing/2014/main" id="{CF56F1E5-6D28-4147-B4B1-C6C9418E21AA}"/>
              </a:ext>
            </a:extLst>
          </p:cNvPr>
          <p:cNvGrpSpPr>
            <a:grpSpLocks/>
          </p:cNvGrpSpPr>
          <p:nvPr/>
        </p:nvGrpSpPr>
        <p:grpSpPr bwMode="auto">
          <a:xfrm>
            <a:off x="7818439" y="1781176"/>
            <a:ext cx="784225" cy="549275"/>
            <a:chOff x="4420" y="878"/>
            <a:chExt cx="614" cy="458"/>
          </a:xfrm>
        </p:grpSpPr>
        <p:pic>
          <p:nvPicPr>
            <p:cNvPr id="90174" name="Picture 37" descr="laptop_keyboard">
              <a:extLst>
                <a:ext uri="{FF2B5EF4-FFF2-40B4-BE49-F238E27FC236}">
                  <a16:creationId xmlns:a16="http://schemas.microsoft.com/office/drawing/2014/main" id="{2F372A4A-6B45-4D49-A40E-5EAFE9D4B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75" name="Freeform 38">
              <a:extLst>
                <a:ext uri="{FF2B5EF4-FFF2-40B4-BE49-F238E27FC236}">
                  <a16:creationId xmlns:a16="http://schemas.microsoft.com/office/drawing/2014/main" id="{FD0949C1-4E05-4233-A5E3-C34F81BDDAE8}"/>
                </a:ext>
              </a:extLst>
            </p:cNvPr>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IN"/>
            </a:p>
          </p:txBody>
        </p:sp>
        <p:pic>
          <p:nvPicPr>
            <p:cNvPr id="90176" name="Picture 39" descr="screen">
              <a:extLst>
                <a:ext uri="{FF2B5EF4-FFF2-40B4-BE49-F238E27FC236}">
                  <a16:creationId xmlns:a16="http://schemas.microsoft.com/office/drawing/2014/main" id="{43C51847-36B6-401F-857A-11C9DAFEE8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77" name="Freeform 40">
              <a:extLst>
                <a:ext uri="{FF2B5EF4-FFF2-40B4-BE49-F238E27FC236}">
                  <a16:creationId xmlns:a16="http://schemas.microsoft.com/office/drawing/2014/main" id="{3BFD2F74-E79A-41C8-81C4-5ED9ECD9639C}"/>
                </a:ext>
              </a:extLst>
            </p:cNvPr>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78" name="Freeform 41">
              <a:extLst>
                <a:ext uri="{FF2B5EF4-FFF2-40B4-BE49-F238E27FC236}">
                  <a16:creationId xmlns:a16="http://schemas.microsoft.com/office/drawing/2014/main" id="{E4453830-A8CB-458A-9F48-C735C01620B9}"/>
                </a:ext>
              </a:extLst>
            </p:cNvPr>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79" name="Freeform 42">
              <a:extLst>
                <a:ext uri="{FF2B5EF4-FFF2-40B4-BE49-F238E27FC236}">
                  <a16:creationId xmlns:a16="http://schemas.microsoft.com/office/drawing/2014/main" id="{AF3015F5-9071-42DF-9876-70CBD13041CD}"/>
                </a:ext>
              </a:extLst>
            </p:cNvPr>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80" name="Freeform 43">
              <a:extLst>
                <a:ext uri="{FF2B5EF4-FFF2-40B4-BE49-F238E27FC236}">
                  <a16:creationId xmlns:a16="http://schemas.microsoft.com/office/drawing/2014/main" id="{6CD56759-A71B-4F9D-80A5-31E941B3FB3A}"/>
                </a:ext>
              </a:extLst>
            </p:cNvPr>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81" name="Freeform 44">
              <a:extLst>
                <a:ext uri="{FF2B5EF4-FFF2-40B4-BE49-F238E27FC236}">
                  <a16:creationId xmlns:a16="http://schemas.microsoft.com/office/drawing/2014/main" id="{5AFD5EAA-299F-43DE-9315-EAA4EC78E5F0}"/>
                </a:ext>
              </a:extLst>
            </p:cNvPr>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82" name="Freeform 45">
              <a:extLst>
                <a:ext uri="{FF2B5EF4-FFF2-40B4-BE49-F238E27FC236}">
                  <a16:creationId xmlns:a16="http://schemas.microsoft.com/office/drawing/2014/main" id="{A34E6F21-7625-4BB2-B99E-6650C5AC0685}"/>
                </a:ext>
              </a:extLst>
            </p:cNvPr>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90183" name="Group 46">
              <a:extLst>
                <a:ext uri="{FF2B5EF4-FFF2-40B4-BE49-F238E27FC236}">
                  <a16:creationId xmlns:a16="http://schemas.microsoft.com/office/drawing/2014/main" id="{4E0FA1AF-1993-4FAC-8679-BC295B93C4A9}"/>
                </a:ext>
              </a:extLst>
            </p:cNvPr>
            <p:cNvGrpSpPr>
              <a:grpSpLocks/>
            </p:cNvGrpSpPr>
            <p:nvPr/>
          </p:nvGrpSpPr>
          <p:grpSpPr bwMode="auto">
            <a:xfrm>
              <a:off x="4584" y="1203"/>
              <a:ext cx="119" cy="53"/>
              <a:chOff x="1740" y="2642"/>
              <a:chExt cx="752" cy="327"/>
            </a:xfrm>
          </p:grpSpPr>
          <p:sp>
            <p:nvSpPr>
              <p:cNvPr id="90190" name="Freeform 47">
                <a:extLst>
                  <a:ext uri="{FF2B5EF4-FFF2-40B4-BE49-F238E27FC236}">
                    <a16:creationId xmlns:a16="http://schemas.microsoft.com/office/drawing/2014/main" id="{0B2D4250-495E-414B-B069-9C9A54FF802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91" name="Freeform 48">
                <a:extLst>
                  <a:ext uri="{FF2B5EF4-FFF2-40B4-BE49-F238E27FC236}">
                    <a16:creationId xmlns:a16="http://schemas.microsoft.com/office/drawing/2014/main" id="{C587EDDC-2FF6-4B6F-8BEF-6A1BEFB67DC2}"/>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92" name="Freeform 49">
                <a:extLst>
                  <a:ext uri="{FF2B5EF4-FFF2-40B4-BE49-F238E27FC236}">
                    <a16:creationId xmlns:a16="http://schemas.microsoft.com/office/drawing/2014/main" id="{EDC13099-244F-4797-B2A5-77221180F172}"/>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93" name="Freeform 50">
                <a:extLst>
                  <a:ext uri="{FF2B5EF4-FFF2-40B4-BE49-F238E27FC236}">
                    <a16:creationId xmlns:a16="http://schemas.microsoft.com/office/drawing/2014/main" id="{63AC60AB-58F6-4C90-B5A5-BA9D5530139E}"/>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94" name="Freeform 51">
                <a:extLst>
                  <a:ext uri="{FF2B5EF4-FFF2-40B4-BE49-F238E27FC236}">
                    <a16:creationId xmlns:a16="http://schemas.microsoft.com/office/drawing/2014/main" id="{F9E8019D-E885-4732-9D5B-D5D1E235E7D3}"/>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95" name="Freeform 52">
                <a:extLst>
                  <a:ext uri="{FF2B5EF4-FFF2-40B4-BE49-F238E27FC236}">
                    <a16:creationId xmlns:a16="http://schemas.microsoft.com/office/drawing/2014/main" id="{9249A454-E07E-41AD-BA30-4B6B62BE5AFC}"/>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
          <p:nvSpPr>
            <p:cNvPr id="90184" name="Freeform 53">
              <a:extLst>
                <a:ext uri="{FF2B5EF4-FFF2-40B4-BE49-F238E27FC236}">
                  <a16:creationId xmlns:a16="http://schemas.microsoft.com/office/drawing/2014/main" id="{43A5228C-DDF5-402A-8B7B-3CEFDD79F819}"/>
                </a:ext>
              </a:extLst>
            </p:cNvPr>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85" name="Freeform 54">
              <a:extLst>
                <a:ext uri="{FF2B5EF4-FFF2-40B4-BE49-F238E27FC236}">
                  <a16:creationId xmlns:a16="http://schemas.microsoft.com/office/drawing/2014/main" id="{7032D473-B617-43FB-8DFB-13F8FD9DAB5D}"/>
                </a:ext>
              </a:extLst>
            </p:cNvPr>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86" name="Freeform 55">
              <a:extLst>
                <a:ext uri="{FF2B5EF4-FFF2-40B4-BE49-F238E27FC236}">
                  <a16:creationId xmlns:a16="http://schemas.microsoft.com/office/drawing/2014/main" id="{584E4009-D729-461A-BCDE-D30F7A0E7E48}"/>
                </a:ext>
              </a:extLst>
            </p:cNvPr>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87" name="Freeform 56">
              <a:extLst>
                <a:ext uri="{FF2B5EF4-FFF2-40B4-BE49-F238E27FC236}">
                  <a16:creationId xmlns:a16="http://schemas.microsoft.com/office/drawing/2014/main" id="{23277C3D-025E-4C0F-98B8-7F949C2DAB6B}"/>
                </a:ext>
              </a:extLst>
            </p:cNvPr>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88" name="Freeform 57">
              <a:extLst>
                <a:ext uri="{FF2B5EF4-FFF2-40B4-BE49-F238E27FC236}">
                  <a16:creationId xmlns:a16="http://schemas.microsoft.com/office/drawing/2014/main" id="{522C9FF9-A0CB-48F3-84CB-ABF8054E6404}"/>
                </a:ext>
              </a:extLst>
            </p:cNvPr>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89" name="Freeform 58">
              <a:extLst>
                <a:ext uri="{FF2B5EF4-FFF2-40B4-BE49-F238E27FC236}">
                  <a16:creationId xmlns:a16="http://schemas.microsoft.com/office/drawing/2014/main" id="{F3AB9792-DD08-4FA5-B5B1-AB66AB30E5B3}"/>
                </a:ext>
              </a:extLst>
            </p:cNvPr>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90127" name="Group 60">
            <a:extLst>
              <a:ext uri="{FF2B5EF4-FFF2-40B4-BE49-F238E27FC236}">
                <a16:creationId xmlns:a16="http://schemas.microsoft.com/office/drawing/2014/main" id="{A1361869-C123-4AD6-B42D-8FDDC1A76CB5}"/>
              </a:ext>
            </a:extLst>
          </p:cNvPr>
          <p:cNvGrpSpPr>
            <a:grpSpLocks/>
          </p:cNvGrpSpPr>
          <p:nvPr/>
        </p:nvGrpSpPr>
        <p:grpSpPr bwMode="auto">
          <a:xfrm>
            <a:off x="3241676" y="1590676"/>
            <a:ext cx="334963" cy="536575"/>
            <a:chOff x="4140" y="429"/>
            <a:chExt cx="1425" cy="2396"/>
          </a:xfrm>
        </p:grpSpPr>
        <p:sp>
          <p:nvSpPr>
            <p:cNvPr id="90142" name="Freeform 61">
              <a:extLst>
                <a:ext uri="{FF2B5EF4-FFF2-40B4-BE49-F238E27FC236}">
                  <a16:creationId xmlns:a16="http://schemas.microsoft.com/office/drawing/2014/main" id="{C967B32B-987F-4C1C-81FB-9A82D31A412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43" name="Rectangle 62">
              <a:extLst>
                <a:ext uri="{FF2B5EF4-FFF2-40B4-BE49-F238E27FC236}">
                  <a16:creationId xmlns:a16="http://schemas.microsoft.com/office/drawing/2014/main" id="{D34B72D2-B9B4-4BDA-A616-F35146D72D07}"/>
                </a:ext>
              </a:extLst>
            </p:cNvPr>
            <p:cNvSpPr>
              <a:spLocks noChangeArrowheads="1"/>
            </p:cNvSpPr>
            <p:nvPr/>
          </p:nvSpPr>
          <p:spPr bwMode="auto">
            <a:xfrm>
              <a:off x="4208"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0144" name="Freeform 63">
              <a:extLst>
                <a:ext uri="{FF2B5EF4-FFF2-40B4-BE49-F238E27FC236}">
                  <a16:creationId xmlns:a16="http://schemas.microsoft.com/office/drawing/2014/main" id="{53F523A2-5F9A-45CC-89B1-4328B513C203}"/>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45" name="Freeform 64">
              <a:extLst>
                <a:ext uri="{FF2B5EF4-FFF2-40B4-BE49-F238E27FC236}">
                  <a16:creationId xmlns:a16="http://schemas.microsoft.com/office/drawing/2014/main" id="{102BA44D-4C27-429D-BFD9-7D6D8FA26605}"/>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46" name="Rectangle 65">
              <a:extLst>
                <a:ext uri="{FF2B5EF4-FFF2-40B4-BE49-F238E27FC236}">
                  <a16:creationId xmlns:a16="http://schemas.microsoft.com/office/drawing/2014/main" id="{87AA6961-CC52-4699-954F-6F9B1179CB10}"/>
                </a:ext>
              </a:extLst>
            </p:cNvPr>
            <p:cNvSpPr>
              <a:spLocks noChangeArrowheads="1"/>
            </p:cNvSpPr>
            <p:nvPr/>
          </p:nvSpPr>
          <p:spPr bwMode="auto">
            <a:xfrm>
              <a:off x="4214" y="691"/>
              <a:ext cx="594"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grpSp>
          <p:nvGrpSpPr>
            <p:cNvPr id="90147" name="Group 66">
              <a:extLst>
                <a:ext uri="{FF2B5EF4-FFF2-40B4-BE49-F238E27FC236}">
                  <a16:creationId xmlns:a16="http://schemas.microsoft.com/office/drawing/2014/main" id="{A8470442-561F-441B-85F6-E189E4B65485}"/>
                </a:ext>
              </a:extLst>
            </p:cNvPr>
            <p:cNvGrpSpPr>
              <a:grpSpLocks/>
            </p:cNvGrpSpPr>
            <p:nvPr/>
          </p:nvGrpSpPr>
          <p:grpSpPr bwMode="auto">
            <a:xfrm>
              <a:off x="4749" y="668"/>
              <a:ext cx="581" cy="145"/>
              <a:chOff x="614" y="2568"/>
              <a:chExt cx="725" cy="139"/>
            </a:xfrm>
          </p:grpSpPr>
          <p:sp>
            <p:nvSpPr>
              <p:cNvPr id="90172" name="AutoShape 67">
                <a:extLst>
                  <a:ext uri="{FF2B5EF4-FFF2-40B4-BE49-F238E27FC236}">
                    <a16:creationId xmlns:a16="http://schemas.microsoft.com/office/drawing/2014/main" id="{58204174-8266-4C42-8174-63D20A2CFD09}"/>
                  </a:ext>
                </a:extLst>
              </p:cNvPr>
              <p:cNvSpPr>
                <a:spLocks noChangeArrowheads="1"/>
              </p:cNvSpPr>
              <p:nvPr/>
            </p:nvSpPr>
            <p:spPr bwMode="auto">
              <a:xfrm>
                <a:off x="613" y="2570"/>
                <a:ext cx="725" cy="136"/>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0173" name="AutoShape 68">
                <a:extLst>
                  <a:ext uri="{FF2B5EF4-FFF2-40B4-BE49-F238E27FC236}">
                    <a16:creationId xmlns:a16="http://schemas.microsoft.com/office/drawing/2014/main" id="{1E8E8D75-F07A-4BBC-9137-A5B5F4831E99}"/>
                  </a:ext>
                </a:extLst>
              </p:cNvPr>
              <p:cNvSpPr>
                <a:spLocks noChangeArrowheads="1"/>
              </p:cNvSpPr>
              <p:nvPr/>
            </p:nvSpPr>
            <p:spPr bwMode="auto">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grpSp>
        <p:sp>
          <p:nvSpPr>
            <p:cNvPr id="90148" name="Rectangle 69">
              <a:extLst>
                <a:ext uri="{FF2B5EF4-FFF2-40B4-BE49-F238E27FC236}">
                  <a16:creationId xmlns:a16="http://schemas.microsoft.com/office/drawing/2014/main" id="{2E25FAC8-AAF4-461A-B3E3-B61AA3205BBD}"/>
                </a:ext>
              </a:extLst>
            </p:cNvPr>
            <p:cNvSpPr>
              <a:spLocks noChangeArrowheads="1"/>
            </p:cNvSpPr>
            <p:nvPr/>
          </p:nvSpPr>
          <p:spPr bwMode="auto">
            <a:xfrm>
              <a:off x="4221" y="1017"/>
              <a:ext cx="60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grpSp>
          <p:nvGrpSpPr>
            <p:cNvPr id="90149" name="Group 70">
              <a:extLst>
                <a:ext uri="{FF2B5EF4-FFF2-40B4-BE49-F238E27FC236}">
                  <a16:creationId xmlns:a16="http://schemas.microsoft.com/office/drawing/2014/main" id="{3953C167-9452-4901-897D-19CB4076EC78}"/>
                </a:ext>
              </a:extLst>
            </p:cNvPr>
            <p:cNvGrpSpPr>
              <a:grpSpLocks/>
            </p:cNvGrpSpPr>
            <p:nvPr/>
          </p:nvGrpSpPr>
          <p:grpSpPr bwMode="auto">
            <a:xfrm>
              <a:off x="4747" y="994"/>
              <a:ext cx="581" cy="134"/>
              <a:chOff x="614" y="2568"/>
              <a:chExt cx="725" cy="139"/>
            </a:xfrm>
          </p:grpSpPr>
          <p:sp>
            <p:nvSpPr>
              <p:cNvPr id="90170" name="AutoShape 71">
                <a:extLst>
                  <a:ext uri="{FF2B5EF4-FFF2-40B4-BE49-F238E27FC236}">
                    <a16:creationId xmlns:a16="http://schemas.microsoft.com/office/drawing/2014/main" id="{B9271F5D-4FC0-443A-BF39-E6678B4DCDD1}"/>
                  </a:ext>
                </a:extLst>
              </p:cNvPr>
              <p:cNvSpPr>
                <a:spLocks noChangeArrowheads="1"/>
              </p:cNvSpPr>
              <p:nvPr/>
            </p:nvSpPr>
            <p:spPr bwMode="auto">
              <a:xfrm>
                <a:off x="615" y="2570"/>
                <a:ext cx="725"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0171" name="AutoShape 72">
                <a:extLst>
                  <a:ext uri="{FF2B5EF4-FFF2-40B4-BE49-F238E27FC236}">
                    <a16:creationId xmlns:a16="http://schemas.microsoft.com/office/drawing/2014/main" id="{9F1079E2-EA11-4383-B630-7F7A4BA0F6D4}"/>
                  </a:ext>
                </a:extLst>
              </p:cNvPr>
              <p:cNvSpPr>
                <a:spLocks noChangeArrowheads="1"/>
              </p:cNvSpPr>
              <p:nvPr/>
            </p:nvSpPr>
            <p:spPr bwMode="auto">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grpSp>
        <p:sp>
          <p:nvSpPr>
            <p:cNvPr id="90150" name="Rectangle 73">
              <a:extLst>
                <a:ext uri="{FF2B5EF4-FFF2-40B4-BE49-F238E27FC236}">
                  <a16:creationId xmlns:a16="http://schemas.microsoft.com/office/drawing/2014/main" id="{E2C35480-70C3-46DA-9278-9BF17ABCD228}"/>
                </a:ext>
              </a:extLst>
            </p:cNvPr>
            <p:cNvSpPr>
              <a:spLocks noChangeArrowheads="1"/>
            </p:cNvSpPr>
            <p:nvPr/>
          </p:nvSpPr>
          <p:spPr bwMode="auto">
            <a:xfrm>
              <a:off x="4214" y="1358"/>
              <a:ext cx="601"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0151" name="Rectangle 74">
              <a:extLst>
                <a:ext uri="{FF2B5EF4-FFF2-40B4-BE49-F238E27FC236}">
                  <a16:creationId xmlns:a16="http://schemas.microsoft.com/office/drawing/2014/main" id="{289EACF4-3F01-4170-A3E1-DFB3BB4C9F09}"/>
                </a:ext>
              </a:extLst>
            </p:cNvPr>
            <p:cNvSpPr>
              <a:spLocks noChangeArrowheads="1"/>
            </p:cNvSpPr>
            <p:nvPr/>
          </p:nvSpPr>
          <p:spPr bwMode="auto">
            <a:xfrm>
              <a:off x="4228" y="1655"/>
              <a:ext cx="594"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grpSp>
          <p:nvGrpSpPr>
            <p:cNvPr id="90152" name="Group 75">
              <a:extLst>
                <a:ext uri="{FF2B5EF4-FFF2-40B4-BE49-F238E27FC236}">
                  <a16:creationId xmlns:a16="http://schemas.microsoft.com/office/drawing/2014/main" id="{C9821ECC-091F-48B7-9F88-58AF489589C4}"/>
                </a:ext>
              </a:extLst>
            </p:cNvPr>
            <p:cNvGrpSpPr>
              <a:grpSpLocks/>
            </p:cNvGrpSpPr>
            <p:nvPr/>
          </p:nvGrpSpPr>
          <p:grpSpPr bwMode="auto">
            <a:xfrm>
              <a:off x="4735" y="1627"/>
              <a:ext cx="582" cy="151"/>
              <a:chOff x="614" y="2568"/>
              <a:chExt cx="725" cy="139"/>
            </a:xfrm>
          </p:grpSpPr>
          <p:sp>
            <p:nvSpPr>
              <p:cNvPr id="90168" name="AutoShape 76">
                <a:extLst>
                  <a:ext uri="{FF2B5EF4-FFF2-40B4-BE49-F238E27FC236}">
                    <a16:creationId xmlns:a16="http://schemas.microsoft.com/office/drawing/2014/main" id="{AA16A430-C725-4E06-B4CA-D34FC05EA986}"/>
                  </a:ext>
                </a:extLst>
              </p:cNvPr>
              <p:cNvSpPr>
                <a:spLocks noChangeArrowheads="1"/>
              </p:cNvSpPr>
              <p:nvPr/>
            </p:nvSpPr>
            <p:spPr bwMode="auto">
              <a:xfrm>
                <a:off x="613" y="2568"/>
                <a:ext cx="724" cy="137"/>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0169" name="AutoShape 77">
                <a:extLst>
                  <a:ext uri="{FF2B5EF4-FFF2-40B4-BE49-F238E27FC236}">
                    <a16:creationId xmlns:a16="http://schemas.microsoft.com/office/drawing/2014/main" id="{76B03ABB-2DA6-4437-9F51-0E04A51629D9}"/>
                  </a:ext>
                </a:extLst>
              </p:cNvPr>
              <p:cNvSpPr>
                <a:spLocks noChangeArrowheads="1"/>
              </p:cNvSpPr>
              <p:nvPr/>
            </p:nvSpPr>
            <p:spPr bwMode="auto">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grpSp>
        <p:sp>
          <p:nvSpPr>
            <p:cNvPr id="90153" name="Freeform 78">
              <a:extLst>
                <a:ext uri="{FF2B5EF4-FFF2-40B4-BE49-F238E27FC236}">
                  <a16:creationId xmlns:a16="http://schemas.microsoft.com/office/drawing/2014/main" id="{5944EE6B-B7D5-4F92-B11F-B614A6BA8E60}"/>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90154" name="Group 79">
              <a:extLst>
                <a:ext uri="{FF2B5EF4-FFF2-40B4-BE49-F238E27FC236}">
                  <a16:creationId xmlns:a16="http://schemas.microsoft.com/office/drawing/2014/main" id="{E324F216-8647-4FCB-94D5-C5DCE8371624}"/>
                </a:ext>
              </a:extLst>
            </p:cNvPr>
            <p:cNvGrpSpPr>
              <a:grpSpLocks/>
            </p:cNvGrpSpPr>
            <p:nvPr/>
          </p:nvGrpSpPr>
          <p:grpSpPr bwMode="auto">
            <a:xfrm>
              <a:off x="4739" y="1327"/>
              <a:ext cx="582" cy="139"/>
              <a:chOff x="614" y="2568"/>
              <a:chExt cx="725" cy="139"/>
            </a:xfrm>
          </p:grpSpPr>
          <p:sp>
            <p:nvSpPr>
              <p:cNvPr id="90166" name="AutoShape 80">
                <a:extLst>
                  <a:ext uri="{FF2B5EF4-FFF2-40B4-BE49-F238E27FC236}">
                    <a16:creationId xmlns:a16="http://schemas.microsoft.com/office/drawing/2014/main" id="{F28D1491-84BE-4DB8-847F-F4BB0A3E130B}"/>
                  </a:ext>
                </a:extLst>
              </p:cNvPr>
              <p:cNvSpPr>
                <a:spLocks noChangeArrowheads="1"/>
              </p:cNvSpPr>
              <p:nvPr/>
            </p:nvSpPr>
            <p:spPr bwMode="auto">
              <a:xfrm>
                <a:off x="617" y="2570"/>
                <a:ext cx="724" cy="135"/>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0167" name="AutoShape 81">
                <a:extLst>
                  <a:ext uri="{FF2B5EF4-FFF2-40B4-BE49-F238E27FC236}">
                    <a16:creationId xmlns:a16="http://schemas.microsoft.com/office/drawing/2014/main" id="{557A2162-80A5-49D9-88A8-0E605DFABBBE}"/>
                  </a:ext>
                </a:extLst>
              </p:cNvPr>
              <p:cNvSpPr>
                <a:spLocks noChangeArrowheads="1"/>
              </p:cNvSpPr>
              <p:nvPr/>
            </p:nvSpPr>
            <p:spPr bwMode="auto">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grpSp>
        <p:sp>
          <p:nvSpPr>
            <p:cNvPr id="90155" name="Rectangle 82">
              <a:extLst>
                <a:ext uri="{FF2B5EF4-FFF2-40B4-BE49-F238E27FC236}">
                  <a16:creationId xmlns:a16="http://schemas.microsoft.com/office/drawing/2014/main" id="{707932D3-F7D8-4B7C-97B2-8674BA6F4A3E}"/>
                </a:ext>
              </a:extLst>
            </p:cNvPr>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0156" name="Freeform 83">
              <a:extLst>
                <a:ext uri="{FF2B5EF4-FFF2-40B4-BE49-F238E27FC236}">
                  <a16:creationId xmlns:a16="http://schemas.microsoft.com/office/drawing/2014/main" id="{E0508016-5DED-408F-BD29-4367ED1E935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57" name="Freeform 84">
              <a:extLst>
                <a:ext uri="{FF2B5EF4-FFF2-40B4-BE49-F238E27FC236}">
                  <a16:creationId xmlns:a16="http://schemas.microsoft.com/office/drawing/2014/main" id="{C40D5757-F806-434C-917A-83F50D3A306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58" name="Oval 85">
              <a:extLst>
                <a:ext uri="{FF2B5EF4-FFF2-40B4-BE49-F238E27FC236}">
                  <a16:creationId xmlns:a16="http://schemas.microsoft.com/office/drawing/2014/main" id="{96827410-C8C1-4694-83AF-6983F54723C6}"/>
                </a:ext>
              </a:extLst>
            </p:cNvPr>
            <p:cNvSpPr>
              <a:spLocks noChangeArrowheads="1"/>
            </p:cNvSpPr>
            <p:nvPr/>
          </p:nvSpPr>
          <p:spPr bwMode="auto">
            <a:xfrm>
              <a:off x="5518" y="2612"/>
              <a:ext cx="47"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0159" name="Freeform 86">
              <a:extLst>
                <a:ext uri="{FF2B5EF4-FFF2-40B4-BE49-F238E27FC236}">
                  <a16:creationId xmlns:a16="http://schemas.microsoft.com/office/drawing/2014/main" id="{8F1B760B-E239-41E7-B357-544212FB3EF6}"/>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0160" name="AutoShape 87">
              <a:extLst>
                <a:ext uri="{FF2B5EF4-FFF2-40B4-BE49-F238E27FC236}">
                  <a16:creationId xmlns:a16="http://schemas.microsoft.com/office/drawing/2014/main" id="{4A84C385-4C49-494E-A5A2-2C113346B27F}"/>
                </a:ext>
              </a:extLst>
            </p:cNvPr>
            <p:cNvSpPr>
              <a:spLocks noChangeArrowheads="1"/>
            </p:cNvSpPr>
            <p:nvPr/>
          </p:nvSpPr>
          <p:spPr bwMode="auto">
            <a:xfrm>
              <a:off x="4140" y="2676"/>
              <a:ext cx="1202" cy="149"/>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0161" name="AutoShape 88">
              <a:extLst>
                <a:ext uri="{FF2B5EF4-FFF2-40B4-BE49-F238E27FC236}">
                  <a16:creationId xmlns:a16="http://schemas.microsoft.com/office/drawing/2014/main" id="{B5D81D49-96FC-4C90-95B4-CC9AC8164272}"/>
                </a:ext>
              </a:extLst>
            </p:cNvPr>
            <p:cNvSpPr>
              <a:spLocks noChangeArrowheads="1"/>
            </p:cNvSpPr>
            <p:nvPr/>
          </p:nvSpPr>
          <p:spPr bwMode="auto">
            <a:xfrm>
              <a:off x="4208" y="2712"/>
              <a:ext cx="1067"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0162" name="Oval 89">
              <a:extLst>
                <a:ext uri="{FF2B5EF4-FFF2-40B4-BE49-F238E27FC236}">
                  <a16:creationId xmlns:a16="http://schemas.microsoft.com/office/drawing/2014/main" id="{1A54CC04-AFE9-4DD6-B4CC-469E1EAAA09C}"/>
                </a:ext>
              </a:extLst>
            </p:cNvPr>
            <p:cNvSpPr>
              <a:spLocks noChangeArrowheads="1"/>
            </p:cNvSpPr>
            <p:nvPr/>
          </p:nvSpPr>
          <p:spPr bwMode="auto">
            <a:xfrm>
              <a:off x="4309" y="2385"/>
              <a:ext cx="155"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0163" name="Oval 90">
              <a:extLst>
                <a:ext uri="{FF2B5EF4-FFF2-40B4-BE49-F238E27FC236}">
                  <a16:creationId xmlns:a16="http://schemas.microsoft.com/office/drawing/2014/main" id="{4AF6B092-415B-4941-82FF-E7704B25469B}"/>
                </a:ext>
              </a:extLst>
            </p:cNvPr>
            <p:cNvSpPr>
              <a:spLocks noChangeArrowheads="1"/>
            </p:cNvSpPr>
            <p:nvPr/>
          </p:nvSpPr>
          <p:spPr bwMode="auto">
            <a:xfrm>
              <a:off x="4484" y="2385"/>
              <a:ext cx="162"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600">
                <a:solidFill>
                  <a:srgbClr val="FF0000"/>
                </a:solidFill>
                <a:latin typeface="Tahoma" panose="020B0604030504040204" pitchFamily="34" charset="0"/>
                <a:cs typeface="Arial" panose="020B0604020202020204" pitchFamily="34" charset="0"/>
              </a:endParaRPr>
            </a:p>
          </p:txBody>
        </p:sp>
        <p:sp>
          <p:nvSpPr>
            <p:cNvPr id="90164" name="Oval 91">
              <a:extLst>
                <a:ext uri="{FF2B5EF4-FFF2-40B4-BE49-F238E27FC236}">
                  <a16:creationId xmlns:a16="http://schemas.microsoft.com/office/drawing/2014/main" id="{A58E6A32-E463-480E-B2AF-FB56B3233DC2}"/>
                </a:ext>
              </a:extLst>
            </p:cNvPr>
            <p:cNvSpPr>
              <a:spLocks noChangeArrowheads="1"/>
            </p:cNvSpPr>
            <p:nvPr/>
          </p:nvSpPr>
          <p:spPr bwMode="auto">
            <a:xfrm>
              <a:off x="4660" y="2378"/>
              <a:ext cx="162"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0165" name="Rectangle 92">
              <a:extLst>
                <a:ext uri="{FF2B5EF4-FFF2-40B4-BE49-F238E27FC236}">
                  <a16:creationId xmlns:a16="http://schemas.microsoft.com/office/drawing/2014/main" id="{CB6C128F-A9C2-4BA4-8F96-AE7BF3E7F34B}"/>
                </a:ext>
              </a:extLst>
            </p:cNvPr>
            <p:cNvSpPr>
              <a:spLocks noChangeArrowheads="1"/>
            </p:cNvSpPr>
            <p:nvPr/>
          </p:nvSpPr>
          <p:spPr bwMode="auto">
            <a:xfrm>
              <a:off x="5065" y="1833"/>
              <a:ext cx="81" cy="766"/>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grpSp>
      <p:sp>
        <p:nvSpPr>
          <p:cNvPr id="47125" name="Rectangle 94">
            <a:extLst>
              <a:ext uri="{FF2B5EF4-FFF2-40B4-BE49-F238E27FC236}">
                <a16:creationId xmlns:a16="http://schemas.microsoft.com/office/drawing/2014/main" id="{31464FA4-9132-455C-960A-47F04E7120F3}"/>
              </a:ext>
            </a:extLst>
          </p:cNvPr>
          <p:cNvSpPr>
            <a:spLocks noGrp="1" noChangeArrowheads="1"/>
          </p:cNvSpPr>
          <p:nvPr>
            <p:ph type="title"/>
          </p:nvPr>
        </p:nvSpPr>
        <p:spPr>
          <a:xfrm>
            <a:off x="1962151" y="255589"/>
            <a:ext cx="6824663" cy="898525"/>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defRPr/>
            </a:pPr>
            <a:r>
              <a:rPr lang="en-US">
                <a:ea typeface="ＭＳ Ｐゴシック" charset="0"/>
                <a:cs typeface="+mj-cs"/>
              </a:rPr>
              <a:t>DHCP client-server scenario</a:t>
            </a:r>
          </a:p>
        </p:txBody>
      </p:sp>
      <p:pic>
        <p:nvPicPr>
          <p:cNvPr id="90129" name="Picture 95" descr="underline_base">
            <a:extLst>
              <a:ext uri="{FF2B5EF4-FFF2-40B4-BE49-F238E27FC236}">
                <a16:creationId xmlns:a16="http://schemas.microsoft.com/office/drawing/2014/main" id="{F7225530-BB49-4823-89B8-DDFEF20C7D4C}"/>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8351" y="931864"/>
            <a:ext cx="63992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a:extLst>
              <a:ext uri="{FF2B5EF4-FFF2-40B4-BE49-F238E27FC236}">
                <a16:creationId xmlns:a16="http://schemas.microsoft.com/office/drawing/2014/main" id="{B71DD699-9538-436E-86B4-3ED843EC1A77}"/>
              </a:ext>
            </a:extLst>
          </p:cNvPr>
          <p:cNvGrpSpPr>
            <a:grpSpLocks/>
          </p:cNvGrpSpPr>
          <p:nvPr/>
        </p:nvGrpSpPr>
        <p:grpSpPr bwMode="auto">
          <a:xfrm>
            <a:off x="5029200" y="1663701"/>
            <a:ext cx="2540000" cy="733425"/>
            <a:chOff x="7333085" y="2736938"/>
            <a:chExt cx="2539755" cy="733428"/>
          </a:xfrm>
        </p:grpSpPr>
        <p:sp>
          <p:nvSpPr>
            <p:cNvPr id="90140" name="Rectangle 2">
              <a:extLst>
                <a:ext uri="{FF2B5EF4-FFF2-40B4-BE49-F238E27FC236}">
                  <a16:creationId xmlns:a16="http://schemas.microsoft.com/office/drawing/2014/main" id="{1529C500-6182-473A-8C3A-B1343337784E}"/>
                </a:ext>
              </a:extLst>
            </p:cNvPr>
            <p:cNvSpPr>
              <a:spLocks noChangeArrowheads="1"/>
            </p:cNvSpPr>
            <p:nvPr/>
          </p:nvSpPr>
          <p:spPr bwMode="auto">
            <a:xfrm>
              <a:off x="7333085" y="2736938"/>
              <a:ext cx="2521866" cy="73342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0141" name="TextBox 1">
              <a:extLst>
                <a:ext uri="{FF2B5EF4-FFF2-40B4-BE49-F238E27FC236}">
                  <a16:creationId xmlns:a16="http://schemas.microsoft.com/office/drawing/2014/main" id="{FFBB4B4F-5DC0-4859-8F76-E39DE27E6D23}"/>
                </a:ext>
              </a:extLst>
            </p:cNvPr>
            <p:cNvSpPr txBox="1">
              <a:spLocks noChangeArrowheads="1"/>
            </p:cNvSpPr>
            <p:nvPr/>
          </p:nvSpPr>
          <p:spPr bwMode="auto">
            <a:xfrm>
              <a:off x="7344917" y="2797391"/>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a:solidFill>
                    <a:srgbClr val="FF0000"/>
                  </a:solidFill>
                  <a:latin typeface="Tahoma" panose="020B0604030504040204" pitchFamily="34" charset="0"/>
                </a:rPr>
                <a:t>Broadcast: is there a DHCP server out there?</a:t>
              </a:r>
            </a:p>
          </p:txBody>
        </p:sp>
      </p:grpSp>
      <p:grpSp>
        <p:nvGrpSpPr>
          <p:cNvPr id="10" name="Group 9">
            <a:extLst>
              <a:ext uri="{FF2B5EF4-FFF2-40B4-BE49-F238E27FC236}">
                <a16:creationId xmlns:a16="http://schemas.microsoft.com/office/drawing/2014/main" id="{834E3550-97FE-4CB7-ADD1-4C19F24ED14A}"/>
              </a:ext>
            </a:extLst>
          </p:cNvPr>
          <p:cNvGrpSpPr>
            <a:grpSpLocks/>
          </p:cNvGrpSpPr>
          <p:nvPr/>
        </p:nvGrpSpPr>
        <p:grpSpPr bwMode="auto">
          <a:xfrm>
            <a:off x="5194300" y="2871789"/>
            <a:ext cx="2528888" cy="884237"/>
            <a:chOff x="9144000" y="3229217"/>
            <a:chExt cx="2527923" cy="885135"/>
          </a:xfrm>
        </p:grpSpPr>
        <p:sp>
          <p:nvSpPr>
            <p:cNvPr id="90138" name="Rectangle 87">
              <a:extLst>
                <a:ext uri="{FF2B5EF4-FFF2-40B4-BE49-F238E27FC236}">
                  <a16:creationId xmlns:a16="http://schemas.microsoft.com/office/drawing/2014/main" id="{36221461-B550-4B62-AC46-1F9F3D6699BF}"/>
                </a:ext>
              </a:extLst>
            </p:cNvPr>
            <p:cNvSpPr>
              <a:spLocks noChangeArrowheads="1"/>
            </p:cNvSpPr>
            <p:nvPr/>
          </p:nvSpPr>
          <p:spPr bwMode="auto">
            <a:xfrm>
              <a:off x="9144000" y="32292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0139" name="TextBox 88">
              <a:extLst>
                <a:ext uri="{FF2B5EF4-FFF2-40B4-BE49-F238E27FC236}">
                  <a16:creationId xmlns:a16="http://schemas.microsoft.com/office/drawing/2014/main" id="{17D0997B-EBFF-4C0B-9F4C-DA0A5EC825AF}"/>
                </a:ext>
              </a:extLst>
            </p:cNvPr>
            <p:cNvSpPr txBox="1">
              <a:spLocks noChangeArrowheads="1"/>
            </p:cNvSpPr>
            <p:nvPr/>
          </p:nvSpPr>
          <p:spPr bwMode="auto">
            <a:xfrm>
              <a:off x="9144000" y="3271783"/>
              <a:ext cx="25279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a:solidFill>
                    <a:srgbClr val="FF0000"/>
                  </a:solidFill>
                  <a:latin typeface="Tahoma" panose="020B0604030504040204" pitchFamily="34" charset="0"/>
                </a:rPr>
                <a:t>Broadcast: I’m a DHCP server! Here’s an IP address you can use </a:t>
              </a:r>
            </a:p>
          </p:txBody>
        </p:sp>
      </p:grpSp>
      <p:grpSp>
        <p:nvGrpSpPr>
          <p:cNvPr id="11" name="Group 10">
            <a:extLst>
              <a:ext uri="{FF2B5EF4-FFF2-40B4-BE49-F238E27FC236}">
                <a16:creationId xmlns:a16="http://schemas.microsoft.com/office/drawing/2014/main" id="{F236DFB5-C149-4ABF-9AF6-8E9F74C73D24}"/>
              </a:ext>
            </a:extLst>
          </p:cNvPr>
          <p:cNvGrpSpPr>
            <a:grpSpLocks/>
          </p:cNvGrpSpPr>
          <p:nvPr/>
        </p:nvGrpSpPr>
        <p:grpSpPr bwMode="auto">
          <a:xfrm>
            <a:off x="3810000" y="4097339"/>
            <a:ext cx="2527300" cy="884237"/>
            <a:chOff x="8956574" y="4615923"/>
            <a:chExt cx="2527923" cy="885135"/>
          </a:xfrm>
        </p:grpSpPr>
        <p:sp>
          <p:nvSpPr>
            <p:cNvPr id="90136" name="Rectangle 89">
              <a:extLst>
                <a:ext uri="{FF2B5EF4-FFF2-40B4-BE49-F238E27FC236}">
                  <a16:creationId xmlns:a16="http://schemas.microsoft.com/office/drawing/2014/main" id="{69BAA6FE-FE6A-4F13-8FD9-17B8598CEB9D}"/>
                </a:ext>
              </a:extLst>
            </p:cNvPr>
            <p:cNvSpPr>
              <a:spLocks noChangeArrowheads="1"/>
            </p:cNvSpPr>
            <p:nvPr/>
          </p:nvSpPr>
          <p:spPr bwMode="auto">
            <a:xfrm>
              <a:off x="8956574" y="4615923"/>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0137" name="TextBox 90">
              <a:extLst>
                <a:ext uri="{FF2B5EF4-FFF2-40B4-BE49-F238E27FC236}">
                  <a16:creationId xmlns:a16="http://schemas.microsoft.com/office/drawing/2014/main" id="{7963DE05-C120-4B50-AFF9-3F80931DC601}"/>
                </a:ext>
              </a:extLst>
            </p:cNvPr>
            <p:cNvSpPr txBox="1">
              <a:spLocks noChangeArrowheads="1"/>
            </p:cNvSpPr>
            <p:nvPr/>
          </p:nvSpPr>
          <p:spPr bwMode="auto">
            <a:xfrm>
              <a:off x="8956574" y="4765817"/>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a:solidFill>
                    <a:srgbClr val="FF0000"/>
                  </a:solidFill>
                  <a:latin typeface="Tahoma" panose="020B0604030504040204" pitchFamily="34" charset="0"/>
                </a:rPr>
                <a:t>Broadcast: OK.  I’ll take that IP address!</a:t>
              </a:r>
            </a:p>
          </p:txBody>
        </p:sp>
      </p:grpSp>
      <p:grpSp>
        <p:nvGrpSpPr>
          <p:cNvPr id="12" name="Group 11">
            <a:extLst>
              <a:ext uri="{FF2B5EF4-FFF2-40B4-BE49-F238E27FC236}">
                <a16:creationId xmlns:a16="http://schemas.microsoft.com/office/drawing/2014/main" id="{E04D643A-A1B7-4FC5-881B-C2151C2B17DB}"/>
              </a:ext>
            </a:extLst>
          </p:cNvPr>
          <p:cNvGrpSpPr>
            <a:grpSpLocks/>
          </p:cNvGrpSpPr>
          <p:nvPr/>
        </p:nvGrpSpPr>
        <p:grpSpPr bwMode="auto">
          <a:xfrm>
            <a:off x="5176839" y="5465764"/>
            <a:ext cx="2528887" cy="885825"/>
            <a:chOff x="9144000" y="5555417"/>
            <a:chExt cx="2527923" cy="885135"/>
          </a:xfrm>
        </p:grpSpPr>
        <p:sp>
          <p:nvSpPr>
            <p:cNvPr id="90134" name="Rectangle 91">
              <a:extLst>
                <a:ext uri="{FF2B5EF4-FFF2-40B4-BE49-F238E27FC236}">
                  <a16:creationId xmlns:a16="http://schemas.microsoft.com/office/drawing/2014/main" id="{8F8966DE-9717-4554-99D2-81DAAC0C09FD}"/>
                </a:ext>
              </a:extLst>
            </p:cNvPr>
            <p:cNvSpPr>
              <a:spLocks noChangeArrowheads="1"/>
            </p:cNvSpPr>
            <p:nvPr/>
          </p:nvSpPr>
          <p:spPr bwMode="auto">
            <a:xfrm>
              <a:off x="9144000" y="55554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sz="1600">
                <a:solidFill>
                  <a:srgbClr val="000000"/>
                </a:solidFill>
                <a:latin typeface="Tahoma" panose="020B0604030504040204" pitchFamily="34" charset="0"/>
              </a:endParaRPr>
            </a:p>
          </p:txBody>
        </p:sp>
        <p:sp>
          <p:nvSpPr>
            <p:cNvPr id="90135" name="TextBox 92">
              <a:extLst>
                <a:ext uri="{FF2B5EF4-FFF2-40B4-BE49-F238E27FC236}">
                  <a16:creationId xmlns:a16="http://schemas.microsoft.com/office/drawing/2014/main" id="{7E665C4B-D002-4F9E-AA92-C9426AC25F47}"/>
                </a:ext>
              </a:extLst>
            </p:cNvPr>
            <p:cNvSpPr txBox="1">
              <a:spLocks noChangeArrowheads="1"/>
            </p:cNvSpPr>
            <p:nvPr/>
          </p:nvSpPr>
          <p:spPr bwMode="auto">
            <a:xfrm>
              <a:off x="9144000" y="5705311"/>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600">
                  <a:solidFill>
                    <a:srgbClr val="FF0000"/>
                  </a:solidFill>
                  <a:latin typeface="Tahoma" panose="020B0604030504040204" pitchFamily="34" charset="0"/>
                </a:rPr>
                <a:t>Broadcast: OK.  You’ve got that IP address!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22" presetClass="entr" presetSubtype="8" fill="hold" nodeType="withEffect">
                                  <p:stCondLst>
                                    <p:cond delay="0"/>
                                  </p:stCondLst>
                                  <p:childTnLst>
                                    <p:set>
                                      <p:cBhvr>
                                        <p:cTn id="22" dur="1" fill="hold">
                                          <p:stCondLst>
                                            <p:cond delay="0"/>
                                          </p:stCondLst>
                                        </p:cTn>
                                        <p:tgtEl>
                                          <p:spTgt spid="34825"/>
                                        </p:tgtEl>
                                        <p:attrNameLst>
                                          <p:attrName>style.visibility</p:attrName>
                                        </p:attrNameLst>
                                      </p:cBhvr>
                                      <p:to>
                                        <p:strVal val="visible"/>
                                      </p:to>
                                    </p:set>
                                    <p:animEffect transition="in" filter="wipe(left)">
                                      <p:cBhvr>
                                        <p:cTn id="23" dur="500"/>
                                        <p:tgtEl>
                                          <p:spTgt spid="34825"/>
                                        </p:tgtEl>
                                      </p:cBhvr>
                                    </p:animEffect>
                                  </p:childTnLst>
                                </p:cTn>
                              </p:par>
                              <p:par>
                                <p:cTn id="24" presetID="9"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xit" presetSubtype="0" fill="hold" nodeType="clickEffect">
                                  <p:stCondLst>
                                    <p:cond delay="0"/>
                                  </p:stCondLst>
                                  <p:childTnLst>
                                    <p:animEffect transition="out" filter="dissolv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2"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right)">
                                      <p:cBhvr>
                                        <p:cTn id="36" dur="500"/>
                                        <p:tgtEl>
                                          <p:spTgt spid="8"/>
                                        </p:tgtEl>
                                      </p:cBhvr>
                                    </p:animEffect>
                                  </p:childTnLst>
                                </p:cTn>
                              </p:par>
                              <p:par>
                                <p:cTn id="37" presetID="22" presetClass="entr" presetSubtype="2" fill="hold" nodeType="withEffect">
                                  <p:stCondLst>
                                    <p:cond delay="0"/>
                                  </p:stCondLst>
                                  <p:childTnLst>
                                    <p:set>
                                      <p:cBhvr>
                                        <p:cTn id="38" dur="1" fill="hold">
                                          <p:stCondLst>
                                            <p:cond delay="0"/>
                                          </p:stCondLst>
                                        </p:cTn>
                                        <p:tgtEl>
                                          <p:spTgt spid="34828"/>
                                        </p:tgtEl>
                                        <p:attrNameLst>
                                          <p:attrName>style.visibility</p:attrName>
                                        </p:attrNameLst>
                                      </p:cBhvr>
                                      <p:to>
                                        <p:strVal val="visible"/>
                                      </p:to>
                                    </p:set>
                                    <p:animEffect transition="in" filter="wipe(right)">
                                      <p:cBhvr>
                                        <p:cTn id="39" dur="500"/>
                                        <p:tgtEl>
                                          <p:spTgt spid="34828"/>
                                        </p:tgtEl>
                                      </p:cBhvr>
                                    </p:animEffect>
                                  </p:childTnLst>
                                </p:cTn>
                              </p:par>
                              <p:par>
                                <p:cTn id="40" presetID="9"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xit" presetSubtype="0" fill="hold" nodeType="clickEffect">
                                  <p:stCondLst>
                                    <p:cond delay="0"/>
                                  </p:stCondLst>
                                  <p:childTnLst>
                                    <p:animEffect transition="out" filter="dissolv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par>
                                <p:cTn id="53" presetID="22" presetClass="entr" presetSubtype="8" fill="hold" nodeType="withEffect">
                                  <p:stCondLst>
                                    <p:cond delay="0"/>
                                  </p:stCondLst>
                                  <p:childTnLst>
                                    <p:set>
                                      <p:cBhvr>
                                        <p:cTn id="54" dur="1" fill="hold">
                                          <p:stCondLst>
                                            <p:cond delay="0"/>
                                          </p:stCondLst>
                                        </p:cTn>
                                        <p:tgtEl>
                                          <p:spTgt spid="34831"/>
                                        </p:tgtEl>
                                        <p:attrNameLst>
                                          <p:attrName>style.visibility</p:attrName>
                                        </p:attrNameLst>
                                      </p:cBhvr>
                                      <p:to>
                                        <p:strVal val="visible"/>
                                      </p:to>
                                    </p:set>
                                    <p:animEffect transition="in" filter="wipe(left)">
                                      <p:cBhvr>
                                        <p:cTn id="55" dur="500"/>
                                        <p:tgtEl>
                                          <p:spTgt spid="34831"/>
                                        </p:tgtEl>
                                      </p:cBhvr>
                                    </p:animEffect>
                                  </p:childTnLst>
                                </p:cTn>
                              </p:par>
                              <p:par>
                                <p:cTn id="56" presetID="9" presetClass="entr" presetSubtype="0" fill="hold"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dissolve">
                                      <p:cBhvr>
                                        <p:cTn id="58" dur="500"/>
                                        <p:tgtEl>
                                          <p:spTgt spid="1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xit" presetSubtype="0" fill="hold" nodeType="clickEffect">
                                  <p:stCondLst>
                                    <p:cond delay="0"/>
                                  </p:stCondLst>
                                  <p:childTnLst>
                                    <p:animEffect transition="out" filter="dissolve">
                                      <p:cBhvr>
                                        <p:cTn id="62" dur="500"/>
                                        <p:tgtEl>
                                          <p:spTgt spid="12"/>
                                        </p:tgtEl>
                                      </p:cBhvr>
                                    </p:animEffect>
                                    <p:set>
                                      <p:cBhvr>
                                        <p:cTn id="63"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Footer Placeholder 4">
            <a:extLst>
              <a:ext uri="{FF2B5EF4-FFF2-40B4-BE49-F238E27FC236}">
                <a16:creationId xmlns:a16="http://schemas.microsoft.com/office/drawing/2014/main" id="{D204F1A1-5018-4473-90EC-1C42EF756BA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100354" name="Slide Number Placeholder 5">
            <a:extLst>
              <a:ext uri="{FF2B5EF4-FFF2-40B4-BE49-F238E27FC236}">
                <a16:creationId xmlns:a16="http://schemas.microsoft.com/office/drawing/2014/main" id="{E4145FCC-ABEE-47EB-B9CA-10E721A344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973AB3EB-31ED-438F-A2D3-BE95570440B2}" type="slidenum">
              <a:rPr lang="en-US" altLang="en-US" sz="1200">
                <a:latin typeface="Tahoma" panose="020B0604030504040204" pitchFamily="34" charset="0"/>
              </a:rPr>
              <a:pPr/>
              <a:t>58</a:t>
            </a:fld>
            <a:endParaRPr lang="en-US" altLang="en-US" sz="1200">
              <a:latin typeface="Tahoma" panose="020B0604030504040204" pitchFamily="34" charset="0"/>
            </a:endParaRPr>
          </a:p>
        </p:txBody>
      </p:sp>
      <p:sp>
        <p:nvSpPr>
          <p:cNvPr id="100355" name="Freeform 80">
            <a:extLst>
              <a:ext uri="{FF2B5EF4-FFF2-40B4-BE49-F238E27FC236}">
                <a16:creationId xmlns:a16="http://schemas.microsoft.com/office/drawing/2014/main" id="{D0EBBFD8-C2DB-49C9-A068-BF97DBDDA8A8}"/>
              </a:ext>
            </a:extLst>
          </p:cNvPr>
          <p:cNvSpPr>
            <a:spLocks/>
          </p:cNvSpPr>
          <p:nvPr/>
        </p:nvSpPr>
        <p:spPr bwMode="auto">
          <a:xfrm>
            <a:off x="5676901" y="1871663"/>
            <a:ext cx="3738563"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56325" name="Rectangle 2">
            <a:extLst>
              <a:ext uri="{FF2B5EF4-FFF2-40B4-BE49-F238E27FC236}">
                <a16:creationId xmlns:a16="http://schemas.microsoft.com/office/drawing/2014/main" id="{2AA3512E-B9B3-43AD-9527-321C8F4F0CE0}"/>
              </a:ext>
            </a:extLst>
          </p:cNvPr>
          <p:cNvSpPr>
            <a:spLocks noGrp="1" noChangeArrowheads="1"/>
          </p:cNvSpPr>
          <p:nvPr>
            <p:ph type="title"/>
          </p:nvPr>
        </p:nvSpPr>
        <p:spPr>
          <a:xfrm>
            <a:off x="2057400" y="230188"/>
            <a:ext cx="8091488" cy="908050"/>
          </a:xfrm>
        </p:spPr>
        <p:txBody>
          <a:bodyPr/>
          <a:lstStyle/>
          <a:p>
            <a:pPr>
              <a:defRPr/>
            </a:pPr>
            <a:r>
              <a:rPr lang="en-US">
                <a:ea typeface="ＭＳ Ｐゴシック" charset="0"/>
                <a:cs typeface="+mj-cs"/>
              </a:rPr>
              <a:t>NAT: network address translation</a:t>
            </a:r>
          </a:p>
        </p:txBody>
      </p:sp>
      <p:sp>
        <p:nvSpPr>
          <p:cNvPr id="100357" name="Freeform 4">
            <a:extLst>
              <a:ext uri="{FF2B5EF4-FFF2-40B4-BE49-F238E27FC236}">
                <a16:creationId xmlns:a16="http://schemas.microsoft.com/office/drawing/2014/main" id="{35FA297A-6B02-4332-909D-C7100266BFDA}"/>
              </a:ext>
            </a:extLst>
          </p:cNvPr>
          <p:cNvSpPr>
            <a:spLocks/>
          </p:cNvSpPr>
          <p:nvPr/>
        </p:nvSpPr>
        <p:spPr bwMode="auto">
          <a:xfrm>
            <a:off x="1524000" y="2579689"/>
            <a:ext cx="3849688" cy="1425575"/>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100358" name="Line 8">
            <a:extLst>
              <a:ext uri="{FF2B5EF4-FFF2-40B4-BE49-F238E27FC236}">
                <a16:creationId xmlns:a16="http://schemas.microsoft.com/office/drawing/2014/main" id="{AC69E747-C379-4937-8E83-0D12BD267F3D}"/>
              </a:ext>
            </a:extLst>
          </p:cNvPr>
          <p:cNvSpPr>
            <a:spLocks noChangeShapeType="1"/>
          </p:cNvSpPr>
          <p:nvPr/>
        </p:nvSpPr>
        <p:spPr bwMode="auto">
          <a:xfrm flipV="1">
            <a:off x="5791200" y="3182938"/>
            <a:ext cx="1214438"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0359" name="Line 9">
            <a:extLst>
              <a:ext uri="{FF2B5EF4-FFF2-40B4-BE49-F238E27FC236}">
                <a16:creationId xmlns:a16="http://schemas.microsoft.com/office/drawing/2014/main" id="{2061BB63-D040-4A69-9B2E-D9FAAD68854C}"/>
              </a:ext>
            </a:extLst>
          </p:cNvPr>
          <p:cNvSpPr>
            <a:spLocks noChangeShapeType="1"/>
          </p:cNvSpPr>
          <p:nvPr/>
        </p:nvSpPr>
        <p:spPr bwMode="auto">
          <a:xfrm flipH="1">
            <a:off x="8534400" y="3233738"/>
            <a:ext cx="3000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0360" name="Line 10">
            <a:extLst>
              <a:ext uri="{FF2B5EF4-FFF2-40B4-BE49-F238E27FC236}">
                <a16:creationId xmlns:a16="http://schemas.microsoft.com/office/drawing/2014/main" id="{2A95F15C-75F6-4AD4-A800-C0C6DF15423B}"/>
              </a:ext>
            </a:extLst>
          </p:cNvPr>
          <p:cNvSpPr>
            <a:spLocks noChangeShapeType="1"/>
          </p:cNvSpPr>
          <p:nvPr/>
        </p:nvSpPr>
        <p:spPr bwMode="auto">
          <a:xfrm>
            <a:off x="8631238" y="2446338"/>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0361" name="Line 11">
            <a:extLst>
              <a:ext uri="{FF2B5EF4-FFF2-40B4-BE49-F238E27FC236}">
                <a16:creationId xmlns:a16="http://schemas.microsoft.com/office/drawing/2014/main" id="{A0E86839-9D28-4484-A5BC-0CD319647A01}"/>
              </a:ext>
            </a:extLst>
          </p:cNvPr>
          <p:cNvSpPr>
            <a:spLocks noChangeShapeType="1"/>
          </p:cNvSpPr>
          <p:nvPr/>
        </p:nvSpPr>
        <p:spPr bwMode="auto">
          <a:xfrm flipV="1">
            <a:off x="8637588" y="3951288"/>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0362" name="Text Box 12">
            <a:extLst>
              <a:ext uri="{FF2B5EF4-FFF2-40B4-BE49-F238E27FC236}">
                <a16:creationId xmlns:a16="http://schemas.microsoft.com/office/drawing/2014/main" id="{F94DCB0D-AE41-4C1A-931D-9FED24598BF5}"/>
              </a:ext>
            </a:extLst>
          </p:cNvPr>
          <p:cNvSpPr txBox="1">
            <a:spLocks noChangeArrowheads="1"/>
          </p:cNvSpPr>
          <p:nvPr/>
        </p:nvSpPr>
        <p:spPr bwMode="auto">
          <a:xfrm>
            <a:off x="9256713" y="217646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10.0.0.1</a:t>
            </a:r>
          </a:p>
        </p:txBody>
      </p:sp>
      <p:sp>
        <p:nvSpPr>
          <p:cNvPr id="100363" name="Text Box 13">
            <a:extLst>
              <a:ext uri="{FF2B5EF4-FFF2-40B4-BE49-F238E27FC236}">
                <a16:creationId xmlns:a16="http://schemas.microsoft.com/office/drawing/2014/main" id="{1256C8DF-BF0E-477A-B50E-319F6FFE0C5E}"/>
              </a:ext>
            </a:extLst>
          </p:cNvPr>
          <p:cNvSpPr txBox="1">
            <a:spLocks noChangeArrowheads="1"/>
          </p:cNvSpPr>
          <p:nvPr/>
        </p:nvSpPr>
        <p:spPr bwMode="auto">
          <a:xfrm>
            <a:off x="9383713" y="294481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10.0.0.2</a:t>
            </a:r>
          </a:p>
        </p:txBody>
      </p:sp>
      <p:sp>
        <p:nvSpPr>
          <p:cNvPr id="100364" name="Text Box 14">
            <a:extLst>
              <a:ext uri="{FF2B5EF4-FFF2-40B4-BE49-F238E27FC236}">
                <a16:creationId xmlns:a16="http://schemas.microsoft.com/office/drawing/2014/main" id="{A204A666-73D1-4957-811D-8982DBE76B57}"/>
              </a:ext>
            </a:extLst>
          </p:cNvPr>
          <p:cNvSpPr txBox="1">
            <a:spLocks noChangeArrowheads="1"/>
          </p:cNvSpPr>
          <p:nvPr/>
        </p:nvSpPr>
        <p:spPr bwMode="auto">
          <a:xfrm>
            <a:off x="9334501" y="3751263"/>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10.0.0.3</a:t>
            </a:r>
          </a:p>
        </p:txBody>
      </p:sp>
      <p:sp>
        <p:nvSpPr>
          <p:cNvPr id="100365" name="Text Box 15">
            <a:extLst>
              <a:ext uri="{FF2B5EF4-FFF2-40B4-BE49-F238E27FC236}">
                <a16:creationId xmlns:a16="http://schemas.microsoft.com/office/drawing/2014/main" id="{0564877D-A79B-4A4B-A0AD-277805C789A0}"/>
              </a:ext>
            </a:extLst>
          </p:cNvPr>
          <p:cNvSpPr txBox="1">
            <a:spLocks noChangeArrowheads="1"/>
          </p:cNvSpPr>
          <p:nvPr/>
        </p:nvSpPr>
        <p:spPr bwMode="auto">
          <a:xfrm>
            <a:off x="5741988" y="2667000"/>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10.0.0.4</a:t>
            </a:r>
          </a:p>
        </p:txBody>
      </p:sp>
      <p:sp>
        <p:nvSpPr>
          <p:cNvPr id="100366" name="Line 16">
            <a:extLst>
              <a:ext uri="{FF2B5EF4-FFF2-40B4-BE49-F238E27FC236}">
                <a16:creationId xmlns:a16="http://schemas.microsoft.com/office/drawing/2014/main" id="{830F5329-665D-47A4-9AD5-E073593C6605}"/>
              </a:ext>
            </a:extLst>
          </p:cNvPr>
          <p:cNvSpPr>
            <a:spLocks noChangeShapeType="1"/>
          </p:cNvSpPr>
          <p:nvPr/>
        </p:nvSpPr>
        <p:spPr bwMode="auto">
          <a:xfrm flipH="1">
            <a:off x="5865814" y="2944814"/>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0367" name="Text Box 17">
            <a:extLst>
              <a:ext uri="{FF2B5EF4-FFF2-40B4-BE49-F238E27FC236}">
                <a16:creationId xmlns:a16="http://schemas.microsoft.com/office/drawing/2014/main" id="{BDBC01AC-4C6D-438C-88F7-16B8664CEE98}"/>
              </a:ext>
            </a:extLst>
          </p:cNvPr>
          <p:cNvSpPr txBox="1">
            <a:spLocks noChangeArrowheads="1"/>
          </p:cNvSpPr>
          <p:nvPr/>
        </p:nvSpPr>
        <p:spPr bwMode="auto">
          <a:xfrm>
            <a:off x="3848100" y="3324225"/>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138.76.29.7</a:t>
            </a:r>
          </a:p>
        </p:txBody>
      </p:sp>
      <p:sp>
        <p:nvSpPr>
          <p:cNvPr id="100368" name="Line 18">
            <a:extLst>
              <a:ext uri="{FF2B5EF4-FFF2-40B4-BE49-F238E27FC236}">
                <a16:creationId xmlns:a16="http://schemas.microsoft.com/office/drawing/2014/main" id="{6CBE522B-D9A9-444D-8577-CBE3EA4C1138}"/>
              </a:ext>
            </a:extLst>
          </p:cNvPr>
          <p:cNvSpPr>
            <a:spLocks noChangeShapeType="1"/>
          </p:cNvSpPr>
          <p:nvPr/>
        </p:nvSpPr>
        <p:spPr bwMode="auto">
          <a:xfrm flipH="1">
            <a:off x="5026026" y="3271839"/>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IN"/>
          </a:p>
        </p:txBody>
      </p:sp>
      <p:sp>
        <p:nvSpPr>
          <p:cNvPr id="100369" name="Line 79">
            <a:extLst>
              <a:ext uri="{FF2B5EF4-FFF2-40B4-BE49-F238E27FC236}">
                <a16:creationId xmlns:a16="http://schemas.microsoft.com/office/drawing/2014/main" id="{E57489CB-AF01-4765-99A1-95EF4A25AA45}"/>
              </a:ext>
            </a:extLst>
          </p:cNvPr>
          <p:cNvSpPr>
            <a:spLocks noChangeShapeType="1"/>
          </p:cNvSpPr>
          <p:nvPr/>
        </p:nvSpPr>
        <p:spPr bwMode="auto">
          <a:xfrm>
            <a:off x="2230439" y="3222625"/>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0370" name="Text Box 81">
            <a:extLst>
              <a:ext uri="{FF2B5EF4-FFF2-40B4-BE49-F238E27FC236}">
                <a16:creationId xmlns:a16="http://schemas.microsoft.com/office/drawing/2014/main" id="{941AE8A6-D526-4BC2-A639-1B465CA26D4E}"/>
              </a:ext>
            </a:extLst>
          </p:cNvPr>
          <p:cNvSpPr txBox="1">
            <a:spLocks noChangeArrowheads="1"/>
          </p:cNvSpPr>
          <p:nvPr/>
        </p:nvSpPr>
        <p:spPr bwMode="auto">
          <a:xfrm>
            <a:off x="6240463" y="1674814"/>
            <a:ext cx="2279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local network</a:t>
            </a:r>
          </a:p>
          <a:p>
            <a:pPr algn="ctr"/>
            <a:r>
              <a:rPr lang="en-US" altLang="en-US" sz="1800"/>
              <a:t>(e.g., home network)</a:t>
            </a:r>
          </a:p>
          <a:p>
            <a:pPr algn="ctr"/>
            <a:r>
              <a:rPr lang="en-US" altLang="en-US" sz="1800"/>
              <a:t>10.0.0/24</a:t>
            </a:r>
          </a:p>
        </p:txBody>
      </p:sp>
      <p:sp>
        <p:nvSpPr>
          <p:cNvPr id="100371" name="Line 82">
            <a:extLst>
              <a:ext uri="{FF2B5EF4-FFF2-40B4-BE49-F238E27FC236}">
                <a16:creationId xmlns:a16="http://schemas.microsoft.com/office/drawing/2014/main" id="{6ED35043-3103-441C-B047-0473C2AEE7F3}"/>
              </a:ext>
            </a:extLst>
          </p:cNvPr>
          <p:cNvSpPr>
            <a:spLocks noChangeShapeType="1"/>
          </p:cNvSpPr>
          <p:nvPr/>
        </p:nvSpPr>
        <p:spPr bwMode="auto">
          <a:xfrm>
            <a:off x="85090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0372" name="Line 83">
            <a:extLst>
              <a:ext uri="{FF2B5EF4-FFF2-40B4-BE49-F238E27FC236}">
                <a16:creationId xmlns:a16="http://schemas.microsoft.com/office/drawing/2014/main" id="{5113182F-A38F-4C1F-955F-52AA64E75F11}"/>
              </a:ext>
            </a:extLst>
          </p:cNvPr>
          <p:cNvSpPr>
            <a:spLocks noChangeShapeType="1"/>
          </p:cNvSpPr>
          <p:nvPr/>
        </p:nvSpPr>
        <p:spPr bwMode="auto">
          <a:xfrm>
            <a:off x="5557838" y="1760539"/>
            <a:ext cx="0"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0373" name="Line 84">
            <a:extLst>
              <a:ext uri="{FF2B5EF4-FFF2-40B4-BE49-F238E27FC236}">
                <a16:creationId xmlns:a16="http://schemas.microsoft.com/office/drawing/2014/main" id="{569AD33A-5B01-4780-9118-BC9A21276502}"/>
              </a:ext>
            </a:extLst>
          </p:cNvPr>
          <p:cNvSpPr>
            <a:spLocks noChangeShapeType="1"/>
          </p:cNvSpPr>
          <p:nvPr/>
        </p:nvSpPr>
        <p:spPr bwMode="auto">
          <a:xfrm flipH="1" flipV="1">
            <a:off x="5697539"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0374" name="Line 86">
            <a:extLst>
              <a:ext uri="{FF2B5EF4-FFF2-40B4-BE49-F238E27FC236}">
                <a16:creationId xmlns:a16="http://schemas.microsoft.com/office/drawing/2014/main" id="{F1526C24-D771-406A-A78A-53DF0DC961FE}"/>
              </a:ext>
            </a:extLst>
          </p:cNvPr>
          <p:cNvSpPr>
            <a:spLocks noChangeShapeType="1"/>
          </p:cNvSpPr>
          <p:nvPr/>
        </p:nvSpPr>
        <p:spPr bwMode="auto">
          <a:xfrm>
            <a:off x="4102100" y="190023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0375" name="Line 87">
            <a:extLst>
              <a:ext uri="{FF2B5EF4-FFF2-40B4-BE49-F238E27FC236}">
                <a16:creationId xmlns:a16="http://schemas.microsoft.com/office/drawing/2014/main" id="{734071BC-66EB-4AA3-B1FD-73971D7AB8FC}"/>
              </a:ext>
            </a:extLst>
          </p:cNvPr>
          <p:cNvSpPr>
            <a:spLocks noChangeShapeType="1"/>
          </p:cNvSpPr>
          <p:nvPr/>
        </p:nvSpPr>
        <p:spPr bwMode="auto">
          <a:xfrm flipH="1" flipV="1">
            <a:off x="2290764" y="188753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0376" name="Text Box 88">
            <a:extLst>
              <a:ext uri="{FF2B5EF4-FFF2-40B4-BE49-F238E27FC236}">
                <a16:creationId xmlns:a16="http://schemas.microsoft.com/office/drawing/2014/main" id="{D9F0F705-36CA-4EBF-8973-16DAAF65B224}"/>
              </a:ext>
            </a:extLst>
          </p:cNvPr>
          <p:cNvSpPr txBox="1">
            <a:spLocks noChangeArrowheads="1"/>
          </p:cNvSpPr>
          <p:nvPr/>
        </p:nvSpPr>
        <p:spPr bwMode="auto">
          <a:xfrm>
            <a:off x="3178175" y="1662113"/>
            <a:ext cx="95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rest of</a:t>
            </a:r>
          </a:p>
          <a:p>
            <a:pPr algn="ctr"/>
            <a:r>
              <a:rPr lang="en-US" altLang="en-US" sz="1800"/>
              <a:t>Internet</a:t>
            </a:r>
          </a:p>
        </p:txBody>
      </p:sp>
      <p:sp>
        <p:nvSpPr>
          <p:cNvPr id="100377" name="Text Box 90">
            <a:extLst>
              <a:ext uri="{FF2B5EF4-FFF2-40B4-BE49-F238E27FC236}">
                <a16:creationId xmlns:a16="http://schemas.microsoft.com/office/drawing/2014/main" id="{68092C3A-6D1F-4E34-97DB-E92C74D8A660}"/>
              </a:ext>
            </a:extLst>
          </p:cNvPr>
          <p:cNvSpPr txBox="1">
            <a:spLocks noChangeArrowheads="1"/>
          </p:cNvSpPr>
          <p:nvPr/>
        </p:nvSpPr>
        <p:spPr bwMode="auto">
          <a:xfrm>
            <a:off x="5784851" y="4741864"/>
            <a:ext cx="3763963"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a:latin typeface="Gill Sans MT" panose="020B0502020104020203" pitchFamily="34" charset="0"/>
              </a:rPr>
              <a:t>datagrams with source or </a:t>
            </a:r>
          </a:p>
          <a:p>
            <a:pPr>
              <a:lnSpc>
                <a:spcPct val="85000"/>
              </a:lnSpc>
            </a:pPr>
            <a:r>
              <a:rPr lang="en-US" altLang="en-US">
                <a:latin typeface="Gill Sans MT" panose="020B0502020104020203" pitchFamily="34" charset="0"/>
              </a:rPr>
              <a:t>destination in this network</a:t>
            </a:r>
          </a:p>
          <a:p>
            <a:pPr>
              <a:lnSpc>
                <a:spcPct val="85000"/>
              </a:lnSpc>
            </a:pPr>
            <a:r>
              <a:rPr lang="en-US" altLang="en-US">
                <a:latin typeface="Gill Sans MT" panose="020B0502020104020203" pitchFamily="34" charset="0"/>
              </a:rPr>
              <a:t>have 10.0.0/24 address for </a:t>
            </a:r>
          </a:p>
          <a:p>
            <a:pPr>
              <a:lnSpc>
                <a:spcPct val="85000"/>
              </a:lnSpc>
            </a:pPr>
            <a:r>
              <a:rPr lang="en-US" altLang="en-US">
                <a:latin typeface="Gill Sans MT" panose="020B0502020104020203" pitchFamily="34" charset="0"/>
              </a:rPr>
              <a:t>source, destination (as usual)</a:t>
            </a:r>
          </a:p>
        </p:txBody>
      </p:sp>
      <p:sp>
        <p:nvSpPr>
          <p:cNvPr id="100378" name="Text Box 92">
            <a:extLst>
              <a:ext uri="{FF2B5EF4-FFF2-40B4-BE49-F238E27FC236}">
                <a16:creationId xmlns:a16="http://schemas.microsoft.com/office/drawing/2014/main" id="{EECB1370-E03F-416A-BA74-C7ED3A8DDBA1}"/>
              </a:ext>
            </a:extLst>
          </p:cNvPr>
          <p:cNvSpPr txBox="1">
            <a:spLocks noChangeArrowheads="1"/>
          </p:cNvSpPr>
          <p:nvPr/>
        </p:nvSpPr>
        <p:spPr bwMode="auto">
          <a:xfrm>
            <a:off x="1793875" y="4746626"/>
            <a:ext cx="3684588"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lnSpc>
                <a:spcPct val="85000"/>
              </a:lnSpc>
            </a:pPr>
            <a:r>
              <a:rPr lang="en-US" altLang="en-US" i="1">
                <a:solidFill>
                  <a:srgbClr val="CC0000"/>
                </a:solidFill>
                <a:latin typeface="Gill Sans MT" panose="020B0502020104020203" pitchFamily="34" charset="0"/>
              </a:rPr>
              <a:t>all</a:t>
            </a:r>
            <a:r>
              <a:rPr lang="en-US" altLang="en-US">
                <a:solidFill>
                  <a:srgbClr val="CC0000"/>
                </a:solidFill>
                <a:latin typeface="Gill Sans MT" panose="020B0502020104020203" pitchFamily="34" charset="0"/>
              </a:rPr>
              <a:t> </a:t>
            </a:r>
            <a:r>
              <a:rPr lang="en-US" altLang="en-US">
                <a:latin typeface="Gill Sans MT" panose="020B0502020104020203" pitchFamily="34" charset="0"/>
              </a:rPr>
              <a:t>datagrams </a:t>
            </a:r>
            <a:r>
              <a:rPr lang="en-US" altLang="en-US" i="1">
                <a:solidFill>
                  <a:srgbClr val="CC0000"/>
                </a:solidFill>
                <a:latin typeface="Gill Sans MT" panose="020B0502020104020203" pitchFamily="34" charset="0"/>
              </a:rPr>
              <a:t>leaving</a:t>
            </a:r>
            <a:r>
              <a:rPr lang="en-US" altLang="en-US">
                <a:latin typeface="Gill Sans MT" panose="020B0502020104020203" pitchFamily="34" charset="0"/>
              </a:rPr>
              <a:t> local</a:t>
            </a:r>
          </a:p>
          <a:p>
            <a:pPr algn="r">
              <a:lnSpc>
                <a:spcPct val="85000"/>
              </a:lnSpc>
            </a:pPr>
            <a:r>
              <a:rPr lang="en-US" altLang="en-US">
                <a:latin typeface="Gill Sans MT" panose="020B0502020104020203" pitchFamily="34" charset="0"/>
              </a:rPr>
              <a:t>network have </a:t>
            </a:r>
            <a:r>
              <a:rPr lang="en-US" altLang="en-US" i="1">
                <a:solidFill>
                  <a:srgbClr val="CC0000"/>
                </a:solidFill>
                <a:latin typeface="Gill Sans MT" panose="020B0502020104020203" pitchFamily="34" charset="0"/>
              </a:rPr>
              <a:t>same</a:t>
            </a:r>
            <a:r>
              <a:rPr lang="en-US" altLang="en-US">
                <a:latin typeface="Gill Sans MT" panose="020B0502020104020203" pitchFamily="34" charset="0"/>
              </a:rPr>
              <a:t> single source NAT IP address: 138.76.29.7,different source port numbers</a:t>
            </a:r>
          </a:p>
        </p:txBody>
      </p:sp>
      <p:pic>
        <p:nvPicPr>
          <p:cNvPr id="100379" name="Picture 95" descr="underline_base">
            <a:extLst>
              <a:ext uri="{FF2B5EF4-FFF2-40B4-BE49-F238E27FC236}">
                <a16:creationId xmlns:a16="http://schemas.microsoft.com/office/drawing/2014/main" id="{15A11858-005C-41F9-BFB9-39CC4588D4B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9" y="922339"/>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80" name="Line 96">
            <a:extLst>
              <a:ext uri="{FF2B5EF4-FFF2-40B4-BE49-F238E27FC236}">
                <a16:creationId xmlns:a16="http://schemas.microsoft.com/office/drawing/2014/main" id="{E33E46D4-B837-4A8B-82B5-8BB130968E97}"/>
              </a:ext>
            </a:extLst>
          </p:cNvPr>
          <p:cNvSpPr>
            <a:spLocks noChangeShapeType="1"/>
          </p:cNvSpPr>
          <p:nvPr/>
        </p:nvSpPr>
        <p:spPr bwMode="auto">
          <a:xfrm flipV="1">
            <a:off x="6342064" y="33448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0381" name="Line 97">
            <a:extLst>
              <a:ext uri="{FF2B5EF4-FFF2-40B4-BE49-F238E27FC236}">
                <a16:creationId xmlns:a16="http://schemas.microsoft.com/office/drawing/2014/main" id="{DEDA7D08-16FC-4AAC-AD7A-8C77617D6CD6}"/>
              </a:ext>
            </a:extLst>
          </p:cNvPr>
          <p:cNvSpPr>
            <a:spLocks noChangeShapeType="1"/>
          </p:cNvSpPr>
          <p:nvPr/>
        </p:nvSpPr>
        <p:spPr bwMode="auto">
          <a:xfrm flipV="1">
            <a:off x="4230689" y="3308351"/>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nvGrpSpPr>
          <p:cNvPr id="100382" name="Group 98">
            <a:extLst>
              <a:ext uri="{FF2B5EF4-FFF2-40B4-BE49-F238E27FC236}">
                <a16:creationId xmlns:a16="http://schemas.microsoft.com/office/drawing/2014/main" id="{DE1367A9-8BCC-4DFB-B449-9C7FCE2ACC1B}"/>
              </a:ext>
            </a:extLst>
          </p:cNvPr>
          <p:cNvGrpSpPr>
            <a:grpSpLocks/>
          </p:cNvGrpSpPr>
          <p:nvPr/>
        </p:nvGrpSpPr>
        <p:grpSpPr bwMode="auto">
          <a:xfrm>
            <a:off x="5157788" y="3059113"/>
            <a:ext cx="900112" cy="347662"/>
            <a:chOff x="4396" y="1245"/>
            <a:chExt cx="672" cy="248"/>
          </a:xfrm>
        </p:grpSpPr>
        <p:sp>
          <p:nvSpPr>
            <p:cNvPr id="100392" name="Oval 407">
              <a:extLst>
                <a:ext uri="{FF2B5EF4-FFF2-40B4-BE49-F238E27FC236}">
                  <a16:creationId xmlns:a16="http://schemas.microsoft.com/office/drawing/2014/main" id="{CF7BEE04-DB14-4303-B4DE-ACFEAB0D9743}"/>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00393" name="Rectangle 410">
              <a:extLst>
                <a:ext uri="{FF2B5EF4-FFF2-40B4-BE49-F238E27FC236}">
                  <a16:creationId xmlns:a16="http://schemas.microsoft.com/office/drawing/2014/main" id="{98529532-6943-4AAE-81EA-489ABC316A16}"/>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00394" name="Oval 411">
              <a:extLst>
                <a:ext uri="{FF2B5EF4-FFF2-40B4-BE49-F238E27FC236}">
                  <a16:creationId xmlns:a16="http://schemas.microsoft.com/office/drawing/2014/main" id="{8FE0E37F-166A-4E28-ACBE-9AAABFD0123A}"/>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00395" name="Group 102">
              <a:extLst>
                <a:ext uri="{FF2B5EF4-FFF2-40B4-BE49-F238E27FC236}">
                  <a16:creationId xmlns:a16="http://schemas.microsoft.com/office/drawing/2014/main" id="{8E9D58F7-CA29-4B29-B696-9E236936B41B}"/>
                </a:ext>
              </a:extLst>
            </p:cNvPr>
            <p:cNvGrpSpPr>
              <a:grpSpLocks/>
            </p:cNvGrpSpPr>
            <p:nvPr/>
          </p:nvGrpSpPr>
          <p:grpSpPr bwMode="auto">
            <a:xfrm>
              <a:off x="4530" y="1287"/>
              <a:ext cx="377" cy="75"/>
              <a:chOff x="2468" y="1332"/>
              <a:chExt cx="310" cy="60"/>
            </a:xfrm>
          </p:grpSpPr>
          <p:sp>
            <p:nvSpPr>
              <p:cNvPr id="100398" name="Freeform 103">
                <a:extLst>
                  <a:ext uri="{FF2B5EF4-FFF2-40B4-BE49-F238E27FC236}">
                    <a16:creationId xmlns:a16="http://schemas.microsoft.com/office/drawing/2014/main" id="{F1CE51CE-078F-4AC8-87DC-38E2472BB4A8}"/>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0399" name="Freeform 104">
                <a:extLst>
                  <a:ext uri="{FF2B5EF4-FFF2-40B4-BE49-F238E27FC236}">
                    <a16:creationId xmlns:a16="http://schemas.microsoft.com/office/drawing/2014/main" id="{BE5A3EDE-B259-4B46-AE06-C44B290EBBD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00396" name="Line 105">
              <a:extLst>
                <a:ext uri="{FF2B5EF4-FFF2-40B4-BE49-F238E27FC236}">
                  <a16:creationId xmlns:a16="http://schemas.microsoft.com/office/drawing/2014/main" id="{AFC2AB54-E7E9-41AF-A461-DC62A9F870E2}"/>
                </a:ext>
              </a:extLst>
            </p:cNvPr>
            <p:cNvSpPr>
              <a:spLocks noChangeShapeType="1"/>
            </p:cNvSpPr>
            <p:nvPr/>
          </p:nvSpPr>
          <p:spPr bwMode="auto">
            <a:xfrm>
              <a:off x="4400"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0397" name="Line 106">
              <a:extLst>
                <a:ext uri="{FF2B5EF4-FFF2-40B4-BE49-F238E27FC236}">
                  <a16:creationId xmlns:a16="http://schemas.microsoft.com/office/drawing/2014/main" id="{F33019E3-CBD3-4321-AE71-D238FCE0A985}"/>
                </a:ext>
              </a:extLst>
            </p:cNvPr>
            <p:cNvSpPr>
              <a:spLocks noChangeShapeType="1"/>
            </p:cNvSpPr>
            <p:nvPr/>
          </p:nvSpPr>
          <p:spPr bwMode="auto">
            <a:xfrm>
              <a:off x="5063" y="1327"/>
              <a:ext cx="0" cy="1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00383" name="Group 107">
            <a:extLst>
              <a:ext uri="{FF2B5EF4-FFF2-40B4-BE49-F238E27FC236}">
                <a16:creationId xmlns:a16="http://schemas.microsoft.com/office/drawing/2014/main" id="{F027F469-642B-4E6A-85E7-250CEBD97BE5}"/>
              </a:ext>
            </a:extLst>
          </p:cNvPr>
          <p:cNvGrpSpPr>
            <a:grpSpLocks/>
          </p:cNvGrpSpPr>
          <p:nvPr/>
        </p:nvGrpSpPr>
        <p:grpSpPr bwMode="auto">
          <a:xfrm flipH="1">
            <a:off x="8731250" y="2239963"/>
            <a:ext cx="641350" cy="558800"/>
            <a:chOff x="-44" y="1473"/>
            <a:chExt cx="981" cy="1105"/>
          </a:xfrm>
        </p:grpSpPr>
        <p:pic>
          <p:nvPicPr>
            <p:cNvPr id="100390" name="Picture 108" descr="desktop_computer_stylized_medium">
              <a:extLst>
                <a:ext uri="{FF2B5EF4-FFF2-40B4-BE49-F238E27FC236}">
                  <a16:creationId xmlns:a16="http://schemas.microsoft.com/office/drawing/2014/main" id="{81C9D69E-A7A6-4490-9C7D-64790C10C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91" name="Freeform 109">
              <a:extLst>
                <a:ext uri="{FF2B5EF4-FFF2-40B4-BE49-F238E27FC236}">
                  <a16:creationId xmlns:a16="http://schemas.microsoft.com/office/drawing/2014/main" id="{F8B52AA8-237E-46BB-AF4E-48E886AC0604}"/>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100384" name="Group 110">
            <a:extLst>
              <a:ext uri="{FF2B5EF4-FFF2-40B4-BE49-F238E27FC236}">
                <a16:creationId xmlns:a16="http://schemas.microsoft.com/office/drawing/2014/main" id="{DDA7F212-7207-47E1-92F3-DC95222ECF40}"/>
              </a:ext>
            </a:extLst>
          </p:cNvPr>
          <p:cNvGrpSpPr>
            <a:grpSpLocks/>
          </p:cNvGrpSpPr>
          <p:nvPr/>
        </p:nvGrpSpPr>
        <p:grpSpPr bwMode="auto">
          <a:xfrm flipH="1">
            <a:off x="8770938" y="2916238"/>
            <a:ext cx="641350" cy="558800"/>
            <a:chOff x="-44" y="1473"/>
            <a:chExt cx="981" cy="1105"/>
          </a:xfrm>
        </p:grpSpPr>
        <p:pic>
          <p:nvPicPr>
            <p:cNvPr id="100388" name="Picture 111" descr="desktop_computer_stylized_medium">
              <a:extLst>
                <a:ext uri="{FF2B5EF4-FFF2-40B4-BE49-F238E27FC236}">
                  <a16:creationId xmlns:a16="http://schemas.microsoft.com/office/drawing/2014/main" id="{111B55E6-95F7-409F-9E23-65477955C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89" name="Freeform 112">
              <a:extLst>
                <a:ext uri="{FF2B5EF4-FFF2-40B4-BE49-F238E27FC236}">
                  <a16:creationId xmlns:a16="http://schemas.microsoft.com/office/drawing/2014/main" id="{C2B4586C-3AFB-499F-8295-51DD795005DD}"/>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100385" name="Group 113">
            <a:extLst>
              <a:ext uri="{FF2B5EF4-FFF2-40B4-BE49-F238E27FC236}">
                <a16:creationId xmlns:a16="http://schemas.microsoft.com/office/drawing/2014/main" id="{63FB6BA8-95DB-4051-B192-EF988DA0E923}"/>
              </a:ext>
            </a:extLst>
          </p:cNvPr>
          <p:cNvGrpSpPr>
            <a:grpSpLocks/>
          </p:cNvGrpSpPr>
          <p:nvPr/>
        </p:nvGrpSpPr>
        <p:grpSpPr bwMode="auto">
          <a:xfrm flipH="1">
            <a:off x="8778875" y="3670300"/>
            <a:ext cx="641350" cy="558800"/>
            <a:chOff x="-44" y="1473"/>
            <a:chExt cx="981" cy="1105"/>
          </a:xfrm>
        </p:grpSpPr>
        <p:pic>
          <p:nvPicPr>
            <p:cNvPr id="100386" name="Picture 114" descr="desktop_computer_stylized_medium">
              <a:extLst>
                <a:ext uri="{FF2B5EF4-FFF2-40B4-BE49-F238E27FC236}">
                  <a16:creationId xmlns:a16="http://schemas.microsoft.com/office/drawing/2014/main" id="{27028A01-DC25-4EA5-B7D9-CAEE44819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87" name="Freeform 115">
              <a:extLst>
                <a:ext uri="{FF2B5EF4-FFF2-40B4-BE49-F238E27FC236}">
                  <a16:creationId xmlns:a16="http://schemas.microsoft.com/office/drawing/2014/main" id="{A0B51D9C-DF4E-40A8-BEC5-BBBB85B35F51}"/>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Footer Placeholder 4">
            <a:extLst>
              <a:ext uri="{FF2B5EF4-FFF2-40B4-BE49-F238E27FC236}">
                <a16:creationId xmlns:a16="http://schemas.microsoft.com/office/drawing/2014/main" id="{7192E68E-C201-4C44-8370-695B9A7BFBB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101378" name="Slide Number Placeholder 5">
            <a:extLst>
              <a:ext uri="{FF2B5EF4-FFF2-40B4-BE49-F238E27FC236}">
                <a16:creationId xmlns:a16="http://schemas.microsoft.com/office/drawing/2014/main" id="{32A0D457-8D91-41BA-A920-10527D7802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DBBD134A-A56A-468F-9B12-D61D0A649F3B}" type="slidenum">
              <a:rPr lang="en-US" altLang="en-US" sz="1200">
                <a:latin typeface="Tahoma" panose="020B0604030504040204" pitchFamily="34" charset="0"/>
              </a:rPr>
              <a:pPr/>
              <a:t>59</a:t>
            </a:fld>
            <a:endParaRPr lang="en-US" altLang="en-US" sz="1200">
              <a:latin typeface="Tahoma" panose="020B0604030504040204" pitchFamily="34" charset="0"/>
            </a:endParaRPr>
          </a:p>
        </p:txBody>
      </p:sp>
      <p:sp>
        <p:nvSpPr>
          <p:cNvPr id="101379" name="Rectangle 3">
            <a:extLst>
              <a:ext uri="{FF2B5EF4-FFF2-40B4-BE49-F238E27FC236}">
                <a16:creationId xmlns:a16="http://schemas.microsoft.com/office/drawing/2014/main" id="{9E96EC86-4C07-47B6-B075-317C56DD01FF}"/>
              </a:ext>
            </a:extLst>
          </p:cNvPr>
          <p:cNvSpPr>
            <a:spLocks noGrp="1" noChangeArrowheads="1"/>
          </p:cNvSpPr>
          <p:nvPr>
            <p:ph type="body" idx="1"/>
          </p:nvPr>
        </p:nvSpPr>
        <p:spPr>
          <a:xfrm>
            <a:off x="1909763" y="1600200"/>
            <a:ext cx="8418512" cy="4648200"/>
          </a:xfrm>
        </p:spPr>
        <p:txBody>
          <a:bodyPr/>
          <a:lstStyle/>
          <a:p>
            <a:pPr>
              <a:buFont typeface="Wingdings" panose="05000000000000000000" pitchFamily="2" charset="2"/>
              <a:buNone/>
            </a:pPr>
            <a:r>
              <a:rPr lang="en-US" altLang="en-US" i="1">
                <a:solidFill>
                  <a:srgbClr val="CC0000"/>
                </a:solidFill>
              </a:rPr>
              <a:t>motivation:</a:t>
            </a:r>
            <a:r>
              <a:rPr lang="en-US" altLang="en-US"/>
              <a:t> local network uses just one IP address as far as outside world is concerned:</a:t>
            </a:r>
          </a:p>
          <a:p>
            <a:pPr lvl="1"/>
            <a:r>
              <a:rPr lang="en-US" altLang="en-US" sz="2800"/>
              <a:t>range of addresses not needed from ISP:  just one IP address for all devices</a:t>
            </a:r>
          </a:p>
          <a:p>
            <a:pPr lvl="1"/>
            <a:r>
              <a:rPr lang="en-US" altLang="en-US" sz="2800"/>
              <a:t>can change addresses of devices in local network without notifying outside world</a:t>
            </a:r>
          </a:p>
          <a:p>
            <a:pPr lvl="1"/>
            <a:r>
              <a:rPr lang="en-US" altLang="en-US" sz="2800"/>
              <a:t>can change ISP without changing addresses of devices in local network</a:t>
            </a:r>
          </a:p>
          <a:p>
            <a:pPr lvl="1"/>
            <a:r>
              <a:rPr lang="en-US" altLang="en-US" sz="2800"/>
              <a:t>devices inside local net not explicitly addressable, visible by outside world (a security plus)</a:t>
            </a:r>
          </a:p>
          <a:p>
            <a:pPr>
              <a:buFont typeface="Wingdings" panose="05000000000000000000" pitchFamily="2" charset="2"/>
              <a:buNone/>
            </a:pPr>
            <a:endParaRPr lang="en-US" altLang="en-US"/>
          </a:p>
        </p:txBody>
      </p:sp>
      <p:sp>
        <p:nvSpPr>
          <p:cNvPr id="57349" name="Rectangle 8">
            <a:extLst>
              <a:ext uri="{FF2B5EF4-FFF2-40B4-BE49-F238E27FC236}">
                <a16:creationId xmlns:a16="http://schemas.microsoft.com/office/drawing/2014/main" id="{E41009C7-CE16-427B-8FF6-983817F3B8B8}"/>
              </a:ext>
            </a:extLst>
          </p:cNvPr>
          <p:cNvSpPr>
            <a:spLocks noGrp="1" noChangeArrowheads="1"/>
          </p:cNvSpPr>
          <p:nvPr>
            <p:ph type="title"/>
          </p:nvPr>
        </p:nvSpPr>
        <p:spPr>
          <a:xfrm>
            <a:off x="2057400" y="230188"/>
            <a:ext cx="8091488" cy="908050"/>
          </a:xfrm>
        </p:spPr>
        <p:txBody>
          <a:bodyPr/>
          <a:lstStyle/>
          <a:p>
            <a:pPr>
              <a:defRPr/>
            </a:pPr>
            <a:r>
              <a:rPr lang="en-US">
                <a:ea typeface="ＭＳ Ｐゴシック" charset="0"/>
                <a:cs typeface="+mj-cs"/>
              </a:rPr>
              <a:t>NAT: network address translation</a:t>
            </a:r>
          </a:p>
        </p:txBody>
      </p:sp>
      <p:pic>
        <p:nvPicPr>
          <p:cNvPr id="101381" name="Picture 9" descr="underline_base">
            <a:extLst>
              <a:ext uri="{FF2B5EF4-FFF2-40B4-BE49-F238E27FC236}">
                <a16:creationId xmlns:a16="http://schemas.microsoft.com/office/drawing/2014/main" id="{BD7368BE-096E-4D65-A48D-C181EB7FA8E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9" y="922339"/>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5">
            <a:extLst>
              <a:ext uri="{FF2B5EF4-FFF2-40B4-BE49-F238E27FC236}">
                <a16:creationId xmlns:a16="http://schemas.microsoft.com/office/drawing/2014/main" id="{D300B062-2F79-4167-9C66-47E0342B999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48130" name="Slide Number Placeholder 6">
            <a:extLst>
              <a:ext uri="{FF2B5EF4-FFF2-40B4-BE49-F238E27FC236}">
                <a16:creationId xmlns:a16="http://schemas.microsoft.com/office/drawing/2014/main" id="{5EDEDD38-C72E-407B-8911-DE8203F7BA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F02B3BCD-568C-4760-97A8-77342E97E373}" type="slidenum">
              <a:rPr lang="en-US" altLang="en-US" sz="1200">
                <a:latin typeface="Tahoma" panose="020B0604030504040204" pitchFamily="34" charset="0"/>
              </a:rPr>
              <a:pPr/>
              <a:t>6</a:t>
            </a:fld>
            <a:endParaRPr lang="en-US" altLang="en-US" sz="1200">
              <a:latin typeface="Tahoma" panose="020B0604030504040204" pitchFamily="34" charset="0"/>
            </a:endParaRPr>
          </a:p>
        </p:txBody>
      </p:sp>
      <p:sp>
        <p:nvSpPr>
          <p:cNvPr id="8196" name="Rectangle 2">
            <a:extLst>
              <a:ext uri="{FF2B5EF4-FFF2-40B4-BE49-F238E27FC236}">
                <a16:creationId xmlns:a16="http://schemas.microsoft.com/office/drawing/2014/main" id="{3C9A8C11-2FCD-4BCB-BCCA-4B99307A20A3}"/>
              </a:ext>
            </a:extLst>
          </p:cNvPr>
          <p:cNvSpPr>
            <a:spLocks noGrp="1" noChangeArrowheads="1"/>
          </p:cNvSpPr>
          <p:nvPr>
            <p:ph type="title"/>
          </p:nvPr>
        </p:nvSpPr>
        <p:spPr>
          <a:xfrm>
            <a:off x="838200" y="365125"/>
            <a:ext cx="10515600" cy="739775"/>
          </a:xfrm>
        </p:spPr>
        <p:txBody>
          <a:bodyPr/>
          <a:lstStyle/>
          <a:p>
            <a:pPr>
              <a:defRPr/>
            </a:pPr>
            <a:r>
              <a:rPr lang="en-US" dirty="0">
                <a:ea typeface="ＭＳ Ｐゴシック" charset="0"/>
                <a:cs typeface="+mj-cs"/>
              </a:rPr>
              <a:t>Network service model</a:t>
            </a:r>
          </a:p>
        </p:txBody>
      </p:sp>
      <p:sp>
        <p:nvSpPr>
          <p:cNvPr id="48132" name="Rectangle 13">
            <a:extLst>
              <a:ext uri="{FF2B5EF4-FFF2-40B4-BE49-F238E27FC236}">
                <a16:creationId xmlns:a16="http://schemas.microsoft.com/office/drawing/2014/main" id="{FCC3563F-1182-4CAD-8EC6-D76FE6CFA48E}"/>
              </a:ext>
            </a:extLst>
          </p:cNvPr>
          <p:cNvSpPr>
            <a:spLocks noChangeArrowheads="1"/>
          </p:cNvSpPr>
          <p:nvPr/>
        </p:nvSpPr>
        <p:spPr bwMode="auto">
          <a:xfrm>
            <a:off x="1514475" y="1430338"/>
            <a:ext cx="9572625"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buClr>
                <a:schemeClr val="accent2"/>
              </a:buClr>
              <a:buSzPct val="85000"/>
              <a:buFont typeface="ZapfDingbats" pitchFamily="82" charset="2"/>
              <a:buNone/>
            </a:pPr>
            <a:r>
              <a:rPr lang="en-US" altLang="en-US" dirty="0">
                <a:latin typeface="Gill Sans MT" panose="020B0502020104020203" pitchFamily="34" charset="0"/>
              </a:rPr>
              <a:t>The network service model defines the characteristics of end-to-end transport of packets between sending and receiving end systems.</a:t>
            </a:r>
          </a:p>
          <a:p>
            <a:pPr>
              <a:spcBef>
                <a:spcPct val="20000"/>
              </a:spcBef>
              <a:buClr>
                <a:schemeClr val="accent2"/>
              </a:buClr>
              <a:buSzPct val="85000"/>
              <a:buFont typeface="ZapfDingbats" pitchFamily="82" charset="2"/>
              <a:buNone/>
            </a:pPr>
            <a:r>
              <a:rPr lang="en-US" altLang="en-US" dirty="0">
                <a:latin typeface="Gill Sans MT" panose="020B0502020104020203" pitchFamily="34" charset="0"/>
              </a:rPr>
              <a:t>Let’s now consider some possible services that the network layer could provide.</a:t>
            </a:r>
          </a:p>
        </p:txBody>
      </p:sp>
      <p:sp>
        <p:nvSpPr>
          <p:cNvPr id="8198" name="Rectangle 15">
            <a:extLst>
              <a:ext uri="{FF2B5EF4-FFF2-40B4-BE49-F238E27FC236}">
                <a16:creationId xmlns:a16="http://schemas.microsoft.com/office/drawing/2014/main" id="{A71314C3-52CF-48A2-8788-74D7D88C3451}"/>
              </a:ext>
            </a:extLst>
          </p:cNvPr>
          <p:cNvSpPr>
            <a:spLocks noGrp="1" noChangeArrowheads="1"/>
          </p:cNvSpPr>
          <p:nvPr>
            <p:ph type="body" sz="half" idx="1"/>
          </p:nvPr>
        </p:nvSpPr>
        <p:spPr>
          <a:xfrm>
            <a:off x="1966913" y="2587625"/>
            <a:ext cx="3810000" cy="2528888"/>
          </a:xfrm>
        </p:spPr>
        <p:txBody>
          <a:bodyPr>
            <a:normAutofit lnSpcReduction="10000"/>
          </a:bodyPr>
          <a:lstStyle/>
          <a:p>
            <a:pPr>
              <a:buFont typeface="Wingdings" charset="0"/>
              <a:buNone/>
              <a:defRPr/>
            </a:pPr>
            <a:endParaRPr lang="en-US" i="1" dirty="0">
              <a:solidFill>
                <a:srgbClr val="CC0000"/>
              </a:solidFill>
              <a:ea typeface="ＭＳ Ｐゴシック" charset="0"/>
              <a:cs typeface="+mn-cs"/>
            </a:endParaRPr>
          </a:p>
          <a:p>
            <a:pPr>
              <a:buFont typeface="Wingdings" charset="0"/>
              <a:buNone/>
              <a:defRPr/>
            </a:pPr>
            <a:r>
              <a:rPr lang="en-US" i="1" dirty="0">
                <a:solidFill>
                  <a:srgbClr val="CC0000"/>
                </a:solidFill>
                <a:ea typeface="ＭＳ Ｐゴシック" charset="0"/>
                <a:cs typeface="+mn-cs"/>
              </a:rPr>
              <a:t>example services for individual datagrams:</a:t>
            </a:r>
          </a:p>
          <a:p>
            <a:pPr>
              <a:buFont typeface="Wingdings" charset="0"/>
              <a:buChar char="v"/>
              <a:defRPr/>
            </a:pPr>
            <a:r>
              <a:rPr lang="en-US" sz="2400" dirty="0">
                <a:ea typeface="ＭＳ Ｐゴシック" charset="0"/>
              </a:rPr>
              <a:t>guaranteed delivery</a:t>
            </a:r>
          </a:p>
          <a:p>
            <a:pPr>
              <a:buFont typeface="Wingdings" charset="0"/>
              <a:buChar char="v"/>
              <a:defRPr/>
            </a:pPr>
            <a:r>
              <a:rPr lang="en-US" sz="2400" dirty="0">
                <a:ea typeface="ＭＳ Ｐゴシック" charset="0"/>
              </a:rPr>
              <a:t>guaranteed delivery with less than 40 msec delay</a:t>
            </a:r>
          </a:p>
        </p:txBody>
      </p:sp>
      <p:sp>
        <p:nvSpPr>
          <p:cNvPr id="48134" name="Rectangle 16">
            <a:extLst>
              <a:ext uri="{FF2B5EF4-FFF2-40B4-BE49-F238E27FC236}">
                <a16:creationId xmlns:a16="http://schemas.microsoft.com/office/drawing/2014/main" id="{1D5BE880-DD8F-42F7-AF50-E8737BDB3716}"/>
              </a:ext>
            </a:extLst>
          </p:cNvPr>
          <p:cNvSpPr>
            <a:spLocks noGrp="1" noChangeArrowheads="1"/>
          </p:cNvSpPr>
          <p:nvPr>
            <p:ph type="body" sz="half" idx="2"/>
          </p:nvPr>
        </p:nvSpPr>
        <p:spPr>
          <a:xfrm>
            <a:off x="6083300" y="2579689"/>
            <a:ext cx="3810000" cy="3686175"/>
          </a:xfrm>
        </p:spPr>
        <p:txBody>
          <a:bodyPr/>
          <a:lstStyle/>
          <a:p>
            <a:pPr>
              <a:buFont typeface="Wingdings" panose="05000000000000000000" pitchFamily="2" charset="2"/>
              <a:buNone/>
            </a:pPr>
            <a:endParaRPr lang="en-US" altLang="en-US" i="1" dirty="0">
              <a:solidFill>
                <a:srgbClr val="CC0000"/>
              </a:solidFill>
            </a:endParaRPr>
          </a:p>
          <a:p>
            <a:pPr>
              <a:buFont typeface="Wingdings" panose="05000000000000000000" pitchFamily="2" charset="2"/>
              <a:buNone/>
            </a:pPr>
            <a:r>
              <a:rPr lang="en-US" altLang="en-US" i="1" dirty="0">
                <a:solidFill>
                  <a:srgbClr val="CC0000"/>
                </a:solidFill>
              </a:rPr>
              <a:t>example services for a flow of datagrams:</a:t>
            </a:r>
          </a:p>
          <a:p>
            <a:r>
              <a:rPr lang="en-US" altLang="en-US" sz="2400" dirty="0"/>
              <a:t>in-order datagram delivery</a:t>
            </a:r>
          </a:p>
          <a:p>
            <a:r>
              <a:rPr lang="en-US" altLang="en-US" sz="2400" dirty="0"/>
              <a:t>guaranteed minimum bandwidth to flow</a:t>
            </a:r>
          </a:p>
          <a:p>
            <a:r>
              <a:rPr lang="en-US" altLang="en-US" sz="2400" dirty="0"/>
              <a:t>restrictions on changes in inter-packet spacing(Jitter)</a:t>
            </a:r>
          </a:p>
          <a:p>
            <a:endParaRPr lang="en-US" altLang="en-US" sz="2400" dirty="0"/>
          </a:p>
        </p:txBody>
      </p:sp>
      <p:pic>
        <p:nvPicPr>
          <p:cNvPr id="48135" name="Picture 17" descr="underline_base">
            <a:extLst>
              <a:ext uri="{FF2B5EF4-FFF2-40B4-BE49-F238E27FC236}">
                <a16:creationId xmlns:a16="http://schemas.microsoft.com/office/drawing/2014/main" id="{31CC998D-6FE5-46C5-85F2-AB734E3AEC7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1" y="1033464"/>
            <a:ext cx="54848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Footer Placeholder 4">
            <a:extLst>
              <a:ext uri="{FF2B5EF4-FFF2-40B4-BE49-F238E27FC236}">
                <a16:creationId xmlns:a16="http://schemas.microsoft.com/office/drawing/2014/main" id="{7EF8B825-B3F3-421D-9A75-3558E9F131C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102402" name="Slide Number Placeholder 5">
            <a:extLst>
              <a:ext uri="{FF2B5EF4-FFF2-40B4-BE49-F238E27FC236}">
                <a16:creationId xmlns:a16="http://schemas.microsoft.com/office/drawing/2014/main" id="{F110170E-92B5-4706-BE25-EC6E9AD20F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A338ECC0-403D-49AD-B75B-541F2C624962}" type="slidenum">
              <a:rPr lang="en-US" altLang="en-US" sz="1200">
                <a:latin typeface="Tahoma" panose="020B0604030504040204" pitchFamily="34" charset="0"/>
              </a:rPr>
              <a:pPr/>
              <a:t>60</a:t>
            </a:fld>
            <a:endParaRPr lang="en-US" altLang="en-US" sz="1200">
              <a:latin typeface="Tahoma" panose="020B0604030504040204" pitchFamily="34" charset="0"/>
            </a:endParaRPr>
          </a:p>
        </p:txBody>
      </p:sp>
      <p:sp>
        <p:nvSpPr>
          <p:cNvPr id="102403" name="Rectangle 3">
            <a:extLst>
              <a:ext uri="{FF2B5EF4-FFF2-40B4-BE49-F238E27FC236}">
                <a16:creationId xmlns:a16="http://schemas.microsoft.com/office/drawing/2014/main" id="{B810B4B6-6019-4025-A480-E426E37C38DF}"/>
              </a:ext>
            </a:extLst>
          </p:cNvPr>
          <p:cNvSpPr>
            <a:spLocks noGrp="1" noChangeArrowheads="1"/>
          </p:cNvSpPr>
          <p:nvPr>
            <p:ph type="body" idx="1"/>
          </p:nvPr>
        </p:nvSpPr>
        <p:spPr>
          <a:xfrm>
            <a:off x="1758951" y="1482725"/>
            <a:ext cx="8575675" cy="4648200"/>
          </a:xfrm>
        </p:spPr>
        <p:txBody>
          <a:bodyPr/>
          <a:lstStyle/>
          <a:p>
            <a:pPr>
              <a:lnSpc>
                <a:spcPct val="80000"/>
              </a:lnSpc>
              <a:buFont typeface="Wingdings" panose="05000000000000000000" pitchFamily="2" charset="2"/>
              <a:buNone/>
            </a:pPr>
            <a:r>
              <a:rPr lang="en-US" altLang="en-US" dirty="0">
                <a:solidFill>
                  <a:srgbClr val="FF0000"/>
                </a:solidFill>
              </a:rPr>
              <a:t>   </a:t>
            </a:r>
            <a:r>
              <a:rPr lang="en-US" altLang="en-US" i="1" dirty="0">
                <a:solidFill>
                  <a:srgbClr val="CC0000"/>
                </a:solidFill>
              </a:rPr>
              <a:t>implementation</a:t>
            </a:r>
            <a:r>
              <a:rPr lang="en-US" altLang="en-US" dirty="0">
                <a:solidFill>
                  <a:srgbClr val="CC0000"/>
                </a:solidFill>
              </a:rPr>
              <a:t>:</a:t>
            </a:r>
            <a:r>
              <a:rPr lang="en-US" altLang="en-US" dirty="0"/>
              <a:t> NAT router must:</a:t>
            </a:r>
            <a:br>
              <a:rPr lang="en-US" altLang="en-US" dirty="0"/>
            </a:br>
            <a:endParaRPr lang="en-US" altLang="en-US" dirty="0"/>
          </a:p>
          <a:p>
            <a:pPr lvl="1">
              <a:lnSpc>
                <a:spcPct val="80000"/>
              </a:lnSpc>
            </a:pPr>
            <a:r>
              <a:rPr lang="en-US" altLang="en-US" i="1" dirty="0">
                <a:solidFill>
                  <a:srgbClr val="000099"/>
                </a:solidFill>
              </a:rPr>
              <a:t>outgoing datagrams:</a:t>
            </a:r>
            <a:r>
              <a:rPr lang="en-US" altLang="en-US" dirty="0">
                <a:solidFill>
                  <a:srgbClr val="000099"/>
                </a:solidFill>
              </a:rPr>
              <a:t> </a:t>
            </a:r>
            <a:r>
              <a:rPr lang="en-US" altLang="en-US" i="1" dirty="0">
                <a:solidFill>
                  <a:srgbClr val="000099"/>
                </a:solidFill>
              </a:rPr>
              <a:t>replace</a:t>
            </a:r>
            <a:r>
              <a:rPr lang="en-US" altLang="en-US" dirty="0"/>
              <a:t> (source IP address, port #) of every outgoing datagram to (NAT IP address, new port #)</a:t>
            </a:r>
          </a:p>
          <a:p>
            <a:pPr lvl="2">
              <a:lnSpc>
                <a:spcPct val="80000"/>
              </a:lnSpc>
              <a:buFontTx/>
              <a:buNone/>
            </a:pPr>
            <a:r>
              <a:rPr lang="en-US" altLang="en-US" sz="2400" dirty="0">
                <a:latin typeface="Gill Sans MT" panose="020B0502020104020203" pitchFamily="34" charset="0"/>
              </a:rPr>
              <a:t>. . . remote clients/servers will respond using (NAT IP address, new port #) as destination </a:t>
            </a:r>
            <a:r>
              <a:rPr lang="en-US" altLang="en-US" sz="2400" dirty="0" err="1">
                <a:latin typeface="Gill Sans MT" panose="020B0502020104020203" pitchFamily="34" charset="0"/>
              </a:rPr>
              <a:t>addr</a:t>
            </a:r>
            <a:br>
              <a:rPr lang="en-US" altLang="en-US" sz="2400" dirty="0">
                <a:latin typeface="Gill Sans MT" panose="020B0502020104020203" pitchFamily="34" charset="0"/>
              </a:rPr>
            </a:br>
            <a:endParaRPr lang="en-US" altLang="en-US" sz="2400" dirty="0">
              <a:latin typeface="Gill Sans MT" panose="020B0502020104020203" pitchFamily="34" charset="0"/>
            </a:endParaRPr>
          </a:p>
          <a:p>
            <a:pPr lvl="1">
              <a:lnSpc>
                <a:spcPct val="80000"/>
              </a:lnSpc>
            </a:pPr>
            <a:r>
              <a:rPr lang="en-US" altLang="en-US" i="1" dirty="0">
                <a:solidFill>
                  <a:srgbClr val="000099"/>
                </a:solidFill>
              </a:rPr>
              <a:t>remember (in NAT translation table)</a:t>
            </a:r>
            <a:r>
              <a:rPr lang="en-US" altLang="en-US" i="1" dirty="0">
                <a:solidFill>
                  <a:schemeClr val="accent2"/>
                </a:solidFill>
              </a:rPr>
              <a:t> </a:t>
            </a:r>
            <a:r>
              <a:rPr lang="en-US" altLang="en-US" dirty="0"/>
              <a:t>every (source IP address, port #)  to (NAT IP address, new port #) translation pair</a:t>
            </a:r>
            <a:br>
              <a:rPr lang="en-US" altLang="en-US" dirty="0"/>
            </a:br>
            <a:endParaRPr lang="en-US" altLang="en-US" dirty="0"/>
          </a:p>
          <a:p>
            <a:pPr lvl="1">
              <a:lnSpc>
                <a:spcPct val="80000"/>
              </a:lnSpc>
            </a:pPr>
            <a:r>
              <a:rPr lang="en-US" altLang="en-US" i="1" dirty="0">
                <a:solidFill>
                  <a:srgbClr val="000099"/>
                </a:solidFill>
              </a:rPr>
              <a:t>incoming datagrams:</a:t>
            </a:r>
            <a:r>
              <a:rPr lang="en-US" altLang="en-US" dirty="0">
                <a:solidFill>
                  <a:srgbClr val="000099"/>
                </a:solidFill>
              </a:rPr>
              <a:t> </a:t>
            </a:r>
            <a:r>
              <a:rPr lang="en-US" altLang="en-US" i="1" dirty="0">
                <a:solidFill>
                  <a:srgbClr val="000099"/>
                </a:solidFill>
              </a:rPr>
              <a:t>replace</a:t>
            </a:r>
            <a:r>
              <a:rPr lang="en-US" altLang="en-US" dirty="0"/>
              <a:t> (NAT IP address, new port #) in </a:t>
            </a:r>
            <a:r>
              <a:rPr lang="en-US" altLang="en-US" dirty="0" err="1"/>
              <a:t>dest</a:t>
            </a:r>
            <a:r>
              <a:rPr lang="en-US" altLang="en-US" dirty="0"/>
              <a:t> fields of every incoming datagram with corresponding (source IP address, port #) stored in NAT table</a:t>
            </a:r>
          </a:p>
          <a:p>
            <a:pPr lvl="1">
              <a:lnSpc>
                <a:spcPct val="80000"/>
              </a:lnSpc>
            </a:pPr>
            <a:endParaRPr lang="en-US" altLang="en-US" dirty="0"/>
          </a:p>
        </p:txBody>
      </p:sp>
      <p:sp>
        <p:nvSpPr>
          <p:cNvPr id="58373" name="Rectangle 5">
            <a:extLst>
              <a:ext uri="{FF2B5EF4-FFF2-40B4-BE49-F238E27FC236}">
                <a16:creationId xmlns:a16="http://schemas.microsoft.com/office/drawing/2014/main" id="{85CAF55A-E95D-4D62-9188-2FC10C845C98}"/>
              </a:ext>
            </a:extLst>
          </p:cNvPr>
          <p:cNvSpPr>
            <a:spLocks noGrp="1" noChangeArrowheads="1"/>
          </p:cNvSpPr>
          <p:nvPr>
            <p:ph type="title"/>
          </p:nvPr>
        </p:nvSpPr>
        <p:spPr>
          <a:xfrm>
            <a:off x="2057400" y="230188"/>
            <a:ext cx="8091488" cy="908050"/>
          </a:xfrm>
        </p:spPr>
        <p:txBody>
          <a:bodyPr/>
          <a:lstStyle/>
          <a:p>
            <a:pPr>
              <a:defRPr/>
            </a:pPr>
            <a:r>
              <a:rPr lang="en-US">
                <a:ea typeface="ＭＳ Ｐゴシック" charset="0"/>
                <a:cs typeface="+mj-cs"/>
              </a:rPr>
              <a:t>NAT: network address translation</a:t>
            </a:r>
          </a:p>
        </p:txBody>
      </p:sp>
      <p:pic>
        <p:nvPicPr>
          <p:cNvPr id="102405" name="Picture 6" descr="underline_base">
            <a:extLst>
              <a:ext uri="{FF2B5EF4-FFF2-40B4-BE49-F238E27FC236}">
                <a16:creationId xmlns:a16="http://schemas.microsoft.com/office/drawing/2014/main" id="{40120355-500D-4411-8E01-98D2BDDC7DE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9" y="922339"/>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Footer Placeholder 5">
            <a:extLst>
              <a:ext uri="{FF2B5EF4-FFF2-40B4-BE49-F238E27FC236}">
                <a16:creationId xmlns:a16="http://schemas.microsoft.com/office/drawing/2014/main" id="{5F4C99EC-900D-470A-8254-FB00FB8B051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103426" name="Slide Number Placeholder 6">
            <a:extLst>
              <a:ext uri="{FF2B5EF4-FFF2-40B4-BE49-F238E27FC236}">
                <a16:creationId xmlns:a16="http://schemas.microsoft.com/office/drawing/2014/main" id="{D76BFBBC-80A2-4612-8BC2-AE9BF927AD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CC34269A-2C0C-4CC8-B16E-6E364E5C5C1C}" type="slidenum">
              <a:rPr lang="en-US" altLang="en-US" sz="1200">
                <a:latin typeface="Tahoma" panose="020B0604030504040204" pitchFamily="34" charset="0"/>
              </a:rPr>
              <a:pPr/>
              <a:t>61</a:t>
            </a:fld>
            <a:endParaRPr lang="en-US" altLang="en-US" sz="1200">
              <a:latin typeface="Tahoma" panose="020B0604030504040204" pitchFamily="34" charset="0"/>
            </a:endParaRPr>
          </a:p>
        </p:txBody>
      </p:sp>
      <p:sp>
        <p:nvSpPr>
          <p:cNvPr id="103427" name="Freeform 139">
            <a:extLst>
              <a:ext uri="{FF2B5EF4-FFF2-40B4-BE49-F238E27FC236}">
                <a16:creationId xmlns:a16="http://schemas.microsoft.com/office/drawing/2014/main" id="{9D50C823-DD4B-4FA9-B40D-10C65E9FB5D2}"/>
              </a:ext>
            </a:extLst>
          </p:cNvPr>
          <p:cNvSpPr>
            <a:spLocks/>
          </p:cNvSpPr>
          <p:nvPr/>
        </p:nvSpPr>
        <p:spPr bwMode="auto">
          <a:xfrm>
            <a:off x="1703388" y="3651251"/>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103428" name="Freeform 29">
            <a:extLst>
              <a:ext uri="{FF2B5EF4-FFF2-40B4-BE49-F238E27FC236}">
                <a16:creationId xmlns:a16="http://schemas.microsoft.com/office/drawing/2014/main" id="{B27A602E-D70E-46C3-99DA-0AA6A87EFF09}"/>
              </a:ext>
            </a:extLst>
          </p:cNvPr>
          <p:cNvSpPr>
            <a:spLocks/>
          </p:cNvSpPr>
          <p:nvPr/>
        </p:nvSpPr>
        <p:spPr bwMode="auto">
          <a:xfrm>
            <a:off x="5840407" y="2638425"/>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103429" name="Line 32">
            <a:extLst>
              <a:ext uri="{FF2B5EF4-FFF2-40B4-BE49-F238E27FC236}">
                <a16:creationId xmlns:a16="http://schemas.microsoft.com/office/drawing/2014/main" id="{E27D5038-EAD5-4B6E-85CA-28E61FACF772}"/>
              </a:ext>
            </a:extLst>
          </p:cNvPr>
          <p:cNvSpPr>
            <a:spLocks noChangeShapeType="1"/>
          </p:cNvSpPr>
          <p:nvPr/>
        </p:nvSpPr>
        <p:spPr bwMode="auto">
          <a:xfrm>
            <a:off x="6107114" y="4244975"/>
            <a:ext cx="6048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430" name="Line 34">
            <a:extLst>
              <a:ext uri="{FF2B5EF4-FFF2-40B4-BE49-F238E27FC236}">
                <a16:creationId xmlns:a16="http://schemas.microsoft.com/office/drawing/2014/main" id="{988F9917-A7EE-42CC-9E3D-D8FF1F76BCD7}"/>
              </a:ext>
            </a:extLst>
          </p:cNvPr>
          <p:cNvSpPr>
            <a:spLocks noChangeShapeType="1"/>
          </p:cNvSpPr>
          <p:nvPr/>
        </p:nvSpPr>
        <p:spPr bwMode="auto">
          <a:xfrm>
            <a:off x="8947150" y="3497263"/>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431" name="Line 35">
            <a:extLst>
              <a:ext uri="{FF2B5EF4-FFF2-40B4-BE49-F238E27FC236}">
                <a16:creationId xmlns:a16="http://schemas.microsoft.com/office/drawing/2014/main" id="{192FDD16-5E18-447E-9303-C18DD576DDFC}"/>
              </a:ext>
            </a:extLst>
          </p:cNvPr>
          <p:cNvSpPr>
            <a:spLocks noChangeShapeType="1"/>
          </p:cNvSpPr>
          <p:nvPr/>
        </p:nvSpPr>
        <p:spPr bwMode="auto">
          <a:xfrm flipV="1">
            <a:off x="8953500" y="5002213"/>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432" name="Text Box 36">
            <a:extLst>
              <a:ext uri="{FF2B5EF4-FFF2-40B4-BE49-F238E27FC236}">
                <a16:creationId xmlns:a16="http://schemas.microsoft.com/office/drawing/2014/main" id="{24B4DC86-B444-4139-A116-47D8AF9FAE23}"/>
              </a:ext>
            </a:extLst>
          </p:cNvPr>
          <p:cNvSpPr txBox="1">
            <a:spLocks noChangeArrowheads="1"/>
          </p:cNvSpPr>
          <p:nvPr/>
        </p:nvSpPr>
        <p:spPr bwMode="auto">
          <a:xfrm>
            <a:off x="9572626" y="32273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10.0.0.1</a:t>
            </a:r>
          </a:p>
        </p:txBody>
      </p:sp>
      <p:sp>
        <p:nvSpPr>
          <p:cNvPr id="103433" name="Text Box 37">
            <a:extLst>
              <a:ext uri="{FF2B5EF4-FFF2-40B4-BE49-F238E27FC236}">
                <a16:creationId xmlns:a16="http://schemas.microsoft.com/office/drawing/2014/main" id="{619CFB58-E3F7-49BE-A801-AC9B35B95993}"/>
              </a:ext>
            </a:extLst>
          </p:cNvPr>
          <p:cNvSpPr txBox="1">
            <a:spLocks noChangeArrowheads="1"/>
          </p:cNvSpPr>
          <p:nvPr/>
        </p:nvSpPr>
        <p:spPr bwMode="auto">
          <a:xfrm>
            <a:off x="9699626" y="39957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10.0.0.2</a:t>
            </a:r>
          </a:p>
        </p:txBody>
      </p:sp>
      <p:sp>
        <p:nvSpPr>
          <p:cNvPr id="103434" name="Text Box 38">
            <a:extLst>
              <a:ext uri="{FF2B5EF4-FFF2-40B4-BE49-F238E27FC236}">
                <a16:creationId xmlns:a16="http://schemas.microsoft.com/office/drawing/2014/main" id="{BD15400D-174C-4E7D-BC18-196A6BAC3CB3}"/>
              </a:ext>
            </a:extLst>
          </p:cNvPr>
          <p:cNvSpPr txBox="1">
            <a:spLocks noChangeArrowheads="1"/>
          </p:cNvSpPr>
          <p:nvPr/>
        </p:nvSpPr>
        <p:spPr bwMode="auto">
          <a:xfrm>
            <a:off x="9661526" y="48910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10.0.0.3</a:t>
            </a:r>
          </a:p>
        </p:txBody>
      </p:sp>
      <p:grpSp>
        <p:nvGrpSpPr>
          <p:cNvPr id="2" name="Group 88">
            <a:extLst>
              <a:ext uri="{FF2B5EF4-FFF2-40B4-BE49-F238E27FC236}">
                <a16:creationId xmlns:a16="http://schemas.microsoft.com/office/drawing/2014/main" id="{94F51417-E018-4333-91CE-8D64AE1A30A1}"/>
              </a:ext>
            </a:extLst>
          </p:cNvPr>
          <p:cNvGrpSpPr>
            <a:grpSpLocks/>
          </p:cNvGrpSpPr>
          <p:nvPr/>
        </p:nvGrpSpPr>
        <p:grpSpPr bwMode="auto">
          <a:xfrm>
            <a:off x="7154863" y="2855913"/>
            <a:ext cx="1871662" cy="1033462"/>
            <a:chOff x="3550" y="2055"/>
            <a:chExt cx="1179" cy="651"/>
          </a:xfrm>
        </p:grpSpPr>
        <p:grpSp>
          <p:nvGrpSpPr>
            <p:cNvPr id="103525" name="Group 50">
              <a:extLst>
                <a:ext uri="{FF2B5EF4-FFF2-40B4-BE49-F238E27FC236}">
                  <a16:creationId xmlns:a16="http://schemas.microsoft.com/office/drawing/2014/main" id="{91509694-F84C-4B97-8B80-6ED3E13CBA53}"/>
                </a:ext>
              </a:extLst>
            </p:cNvPr>
            <p:cNvGrpSpPr>
              <a:grpSpLocks/>
            </p:cNvGrpSpPr>
            <p:nvPr/>
          </p:nvGrpSpPr>
          <p:grpSpPr bwMode="auto">
            <a:xfrm>
              <a:off x="3550" y="2055"/>
              <a:ext cx="1179" cy="357"/>
              <a:chOff x="4381" y="786"/>
              <a:chExt cx="1108" cy="357"/>
            </a:xfrm>
          </p:grpSpPr>
          <p:sp>
            <p:nvSpPr>
              <p:cNvPr id="103530" name="Rectangle 40">
                <a:extLst>
                  <a:ext uri="{FF2B5EF4-FFF2-40B4-BE49-F238E27FC236}">
                    <a16:creationId xmlns:a16="http://schemas.microsoft.com/office/drawing/2014/main" id="{C6C7AD0E-75F9-4BB4-9EAC-C296E5AD29F8}"/>
                  </a:ext>
                </a:extLst>
              </p:cNvPr>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3531" name="Text Box 39">
                <a:extLst>
                  <a:ext uri="{FF2B5EF4-FFF2-40B4-BE49-F238E27FC236}">
                    <a16:creationId xmlns:a16="http://schemas.microsoft.com/office/drawing/2014/main" id="{3E334120-D2D1-443A-A843-60F2BAD6E72D}"/>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 10.0.0.1, 3345</a:t>
                </a:r>
              </a:p>
              <a:p>
                <a:r>
                  <a:rPr lang="en-US" altLang="en-US" sz="1200"/>
                  <a:t>D: 128.119.40.186, 80</a:t>
                </a:r>
              </a:p>
            </p:txBody>
          </p:sp>
          <p:grpSp>
            <p:nvGrpSpPr>
              <p:cNvPr id="103532" name="Group 44">
                <a:extLst>
                  <a:ext uri="{FF2B5EF4-FFF2-40B4-BE49-F238E27FC236}">
                    <a16:creationId xmlns:a16="http://schemas.microsoft.com/office/drawing/2014/main" id="{C984F2E5-85B5-4DC7-A1B3-8E2371E47DA3}"/>
                  </a:ext>
                </a:extLst>
              </p:cNvPr>
              <p:cNvGrpSpPr>
                <a:grpSpLocks/>
              </p:cNvGrpSpPr>
              <p:nvPr/>
            </p:nvGrpSpPr>
            <p:grpSpPr bwMode="auto">
              <a:xfrm>
                <a:off x="5394" y="786"/>
                <a:ext cx="48" cy="99"/>
                <a:chOff x="5508" y="1599"/>
                <a:chExt cx="48" cy="99"/>
              </a:xfrm>
            </p:grpSpPr>
            <p:sp>
              <p:nvSpPr>
                <p:cNvPr id="103537" name="Freeform 43">
                  <a:extLst>
                    <a:ext uri="{FF2B5EF4-FFF2-40B4-BE49-F238E27FC236}">
                      <a16:creationId xmlns:a16="http://schemas.microsoft.com/office/drawing/2014/main" id="{A404CE3C-5364-4469-BBE9-56C3DE17BF74}"/>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sp>
              <p:nvSpPr>
                <p:cNvPr id="103538" name="Line 41">
                  <a:extLst>
                    <a:ext uri="{FF2B5EF4-FFF2-40B4-BE49-F238E27FC236}">
                      <a16:creationId xmlns:a16="http://schemas.microsoft.com/office/drawing/2014/main" id="{ABC136BD-581B-4424-A174-2A335EA0860E}"/>
                    </a:ext>
                  </a:extLst>
                </p:cNvPr>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539" name="Line 42">
                  <a:extLst>
                    <a:ext uri="{FF2B5EF4-FFF2-40B4-BE49-F238E27FC236}">
                      <a16:creationId xmlns:a16="http://schemas.microsoft.com/office/drawing/2014/main" id="{F7260DE9-DAD4-4437-99A2-219267449210}"/>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grpSp>
            <p:nvGrpSpPr>
              <p:cNvPr id="103533" name="Group 45">
                <a:extLst>
                  <a:ext uri="{FF2B5EF4-FFF2-40B4-BE49-F238E27FC236}">
                    <a16:creationId xmlns:a16="http://schemas.microsoft.com/office/drawing/2014/main" id="{43AE2555-71E6-4D7D-9A6A-0BD9F42218F7}"/>
                  </a:ext>
                </a:extLst>
              </p:cNvPr>
              <p:cNvGrpSpPr>
                <a:grpSpLocks/>
              </p:cNvGrpSpPr>
              <p:nvPr/>
            </p:nvGrpSpPr>
            <p:grpSpPr bwMode="auto">
              <a:xfrm>
                <a:off x="5382" y="1044"/>
                <a:ext cx="48" cy="99"/>
                <a:chOff x="5508" y="1599"/>
                <a:chExt cx="48" cy="99"/>
              </a:xfrm>
            </p:grpSpPr>
            <p:sp>
              <p:nvSpPr>
                <p:cNvPr id="103534" name="Freeform 46">
                  <a:extLst>
                    <a:ext uri="{FF2B5EF4-FFF2-40B4-BE49-F238E27FC236}">
                      <a16:creationId xmlns:a16="http://schemas.microsoft.com/office/drawing/2014/main" id="{72FC8E24-360A-4ACA-BEDE-C7CD5F3AC02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sp>
              <p:nvSpPr>
                <p:cNvPr id="103535" name="Line 47">
                  <a:extLst>
                    <a:ext uri="{FF2B5EF4-FFF2-40B4-BE49-F238E27FC236}">
                      <a16:creationId xmlns:a16="http://schemas.microsoft.com/office/drawing/2014/main" id="{E44218CD-16D2-4C34-B658-1629E53F5810}"/>
                    </a:ext>
                  </a:extLst>
                </p:cNvPr>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536" name="Line 48">
                  <a:extLst>
                    <a:ext uri="{FF2B5EF4-FFF2-40B4-BE49-F238E27FC236}">
                      <a16:creationId xmlns:a16="http://schemas.microsoft.com/office/drawing/2014/main" id="{382CB28F-DFE9-4AA1-AC02-B0DD9658C3EF}"/>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grpSp>
        <p:sp>
          <p:nvSpPr>
            <p:cNvPr id="103526" name="Freeform 51">
              <a:extLst>
                <a:ext uri="{FF2B5EF4-FFF2-40B4-BE49-F238E27FC236}">
                  <a16:creationId xmlns:a16="http://schemas.microsoft.com/office/drawing/2014/main" id="{3256B313-BEE3-4955-8358-E2C23A83A448}"/>
                </a:ext>
              </a:extLst>
            </p:cNvPr>
            <p:cNvSpPr>
              <a:spLocks/>
            </p:cNvSpPr>
            <p:nvPr/>
          </p:nvSpPr>
          <p:spPr bwMode="auto">
            <a:xfrm>
              <a:off x="3573" y="2364"/>
              <a:ext cx="564" cy="342"/>
            </a:xfrm>
            <a:custGeom>
              <a:avLst/>
              <a:gdLst>
                <a:gd name="T0" fmla="*/ 0 w 417"/>
                <a:gd name="T1" fmla="*/ 2715 h 264"/>
                <a:gd name="T2" fmla="*/ 6319 w 417"/>
                <a:gd name="T3" fmla="*/ 2715 h 264"/>
                <a:gd name="T4" fmla="*/ 6319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IN"/>
            </a:p>
          </p:txBody>
        </p:sp>
        <p:grpSp>
          <p:nvGrpSpPr>
            <p:cNvPr id="103527" name="Group 87">
              <a:extLst>
                <a:ext uri="{FF2B5EF4-FFF2-40B4-BE49-F238E27FC236}">
                  <a16:creationId xmlns:a16="http://schemas.microsoft.com/office/drawing/2014/main" id="{A153053C-EC1C-4DC9-B3A2-BF65EFC62EF6}"/>
                </a:ext>
              </a:extLst>
            </p:cNvPr>
            <p:cNvGrpSpPr>
              <a:grpSpLocks/>
            </p:cNvGrpSpPr>
            <p:nvPr/>
          </p:nvGrpSpPr>
          <p:grpSpPr bwMode="auto">
            <a:xfrm>
              <a:off x="4032" y="2416"/>
              <a:ext cx="218" cy="231"/>
              <a:chOff x="5140" y="400"/>
              <a:chExt cx="218" cy="231"/>
            </a:xfrm>
          </p:grpSpPr>
          <p:sp>
            <p:nvSpPr>
              <p:cNvPr id="103528" name="Oval 86">
                <a:extLst>
                  <a:ext uri="{FF2B5EF4-FFF2-40B4-BE49-F238E27FC236}">
                    <a16:creationId xmlns:a16="http://schemas.microsoft.com/office/drawing/2014/main" id="{45975DBA-D549-486A-8BAF-71504339B7F0}"/>
                  </a:ext>
                </a:extLst>
              </p:cNvPr>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3529" name="Text Box 52">
                <a:extLst>
                  <a:ext uri="{FF2B5EF4-FFF2-40B4-BE49-F238E27FC236}">
                    <a16:creationId xmlns:a16="http://schemas.microsoft.com/office/drawing/2014/main" id="{D3CBC235-474D-427C-9CC8-74FF8FA18477}"/>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1</a:t>
                </a:r>
              </a:p>
            </p:txBody>
          </p:sp>
        </p:grpSp>
      </p:grpSp>
      <p:sp>
        <p:nvSpPr>
          <p:cNvPr id="103436" name="Text Box 54">
            <a:extLst>
              <a:ext uri="{FF2B5EF4-FFF2-40B4-BE49-F238E27FC236}">
                <a16:creationId xmlns:a16="http://schemas.microsoft.com/office/drawing/2014/main" id="{62145CD5-76DE-487F-BB99-26BE7C4B0110}"/>
              </a:ext>
            </a:extLst>
          </p:cNvPr>
          <p:cNvSpPr txBox="1">
            <a:spLocks noChangeArrowheads="1"/>
          </p:cNvSpPr>
          <p:nvPr/>
        </p:nvSpPr>
        <p:spPr bwMode="auto">
          <a:xfrm>
            <a:off x="6057901" y="38179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10.0.0.4</a:t>
            </a:r>
          </a:p>
        </p:txBody>
      </p:sp>
      <p:sp>
        <p:nvSpPr>
          <p:cNvPr id="103437" name="Line 55">
            <a:extLst>
              <a:ext uri="{FF2B5EF4-FFF2-40B4-BE49-F238E27FC236}">
                <a16:creationId xmlns:a16="http://schemas.microsoft.com/office/drawing/2014/main" id="{2F7BC9E7-3395-4661-96BE-EE1C38A70F86}"/>
              </a:ext>
            </a:extLst>
          </p:cNvPr>
          <p:cNvSpPr>
            <a:spLocks noChangeShapeType="1"/>
          </p:cNvSpPr>
          <p:nvPr/>
        </p:nvSpPr>
        <p:spPr bwMode="auto">
          <a:xfrm flipH="1">
            <a:off x="6181726" y="4073525"/>
            <a:ext cx="85725" cy="1285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3438" name="Text Box 56">
            <a:extLst>
              <a:ext uri="{FF2B5EF4-FFF2-40B4-BE49-F238E27FC236}">
                <a16:creationId xmlns:a16="http://schemas.microsoft.com/office/drawing/2014/main" id="{F2B73FA0-DE1E-47BC-82A3-39150FC4315B}"/>
              </a:ext>
            </a:extLst>
          </p:cNvPr>
          <p:cNvSpPr txBox="1">
            <a:spLocks noChangeArrowheads="1"/>
          </p:cNvSpPr>
          <p:nvPr/>
        </p:nvSpPr>
        <p:spPr bwMode="auto">
          <a:xfrm>
            <a:off x="4219575" y="437515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138.76.29.7</a:t>
            </a:r>
          </a:p>
        </p:txBody>
      </p:sp>
      <p:sp>
        <p:nvSpPr>
          <p:cNvPr id="103439" name="Line 57">
            <a:extLst>
              <a:ext uri="{FF2B5EF4-FFF2-40B4-BE49-F238E27FC236}">
                <a16:creationId xmlns:a16="http://schemas.microsoft.com/office/drawing/2014/main" id="{74739A2D-8583-4C12-A226-307338D78696}"/>
              </a:ext>
            </a:extLst>
          </p:cNvPr>
          <p:cNvSpPr>
            <a:spLocks noChangeShapeType="1"/>
          </p:cNvSpPr>
          <p:nvPr/>
        </p:nvSpPr>
        <p:spPr bwMode="auto">
          <a:xfrm flipH="1">
            <a:off x="5441951" y="4311650"/>
            <a:ext cx="85725" cy="128588"/>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IN"/>
          </a:p>
        </p:txBody>
      </p:sp>
      <p:grpSp>
        <p:nvGrpSpPr>
          <p:cNvPr id="7" name="Group 59">
            <a:extLst>
              <a:ext uri="{FF2B5EF4-FFF2-40B4-BE49-F238E27FC236}">
                <a16:creationId xmlns:a16="http://schemas.microsoft.com/office/drawing/2014/main" id="{4176C8D1-F940-4D10-A9A6-6DE58D301199}"/>
              </a:ext>
            </a:extLst>
          </p:cNvPr>
          <p:cNvGrpSpPr>
            <a:grpSpLocks/>
          </p:cNvGrpSpPr>
          <p:nvPr/>
        </p:nvGrpSpPr>
        <p:grpSpPr bwMode="auto">
          <a:xfrm>
            <a:off x="7993064" y="1570038"/>
            <a:ext cx="2433637" cy="1389062"/>
            <a:chOff x="3944" y="989"/>
            <a:chExt cx="1533" cy="875"/>
          </a:xfrm>
        </p:grpSpPr>
        <p:sp>
          <p:nvSpPr>
            <p:cNvPr id="103523" name="Text Box 53">
              <a:extLst>
                <a:ext uri="{FF2B5EF4-FFF2-40B4-BE49-F238E27FC236}">
                  <a16:creationId xmlns:a16="http://schemas.microsoft.com/office/drawing/2014/main" id="{FF149BFD-E89C-48ED-8174-E32BC3C56C9F}"/>
                </a:ext>
              </a:extLst>
            </p:cNvPr>
            <p:cNvSpPr txBox="1">
              <a:spLocks noChangeArrowheads="1"/>
            </p:cNvSpPr>
            <p:nvPr/>
          </p:nvSpPr>
          <p:spPr bwMode="auto">
            <a:xfrm>
              <a:off x="4121" y="989"/>
              <a:ext cx="135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800" b="1" i="1">
                  <a:solidFill>
                    <a:srgbClr val="CC0000"/>
                  </a:solidFill>
                </a:rPr>
                <a:t>1:</a:t>
              </a:r>
              <a:r>
                <a:rPr lang="en-US" altLang="en-US" sz="1800">
                  <a:solidFill>
                    <a:srgbClr val="FF0000"/>
                  </a:solidFill>
                </a:rPr>
                <a:t> </a:t>
              </a:r>
              <a:r>
                <a:rPr lang="en-US" altLang="en-US" sz="1800">
                  <a:solidFill>
                    <a:srgbClr val="000099"/>
                  </a:solidFill>
                </a:rPr>
                <a:t>host 10.0.0.1 </a:t>
              </a:r>
            </a:p>
            <a:p>
              <a:pPr>
                <a:lnSpc>
                  <a:spcPct val="85000"/>
                </a:lnSpc>
              </a:pPr>
              <a:r>
                <a:rPr lang="en-US" altLang="en-US" sz="1800">
                  <a:solidFill>
                    <a:srgbClr val="000099"/>
                  </a:solidFill>
                </a:rPr>
                <a:t>sends datagram to </a:t>
              </a:r>
            </a:p>
            <a:p>
              <a:pPr>
                <a:lnSpc>
                  <a:spcPct val="85000"/>
                </a:lnSpc>
              </a:pPr>
              <a:r>
                <a:rPr lang="en-US" altLang="en-US" sz="1800">
                  <a:solidFill>
                    <a:srgbClr val="000099"/>
                  </a:solidFill>
                </a:rPr>
                <a:t>128.119.40.186, 80</a:t>
              </a:r>
            </a:p>
          </p:txBody>
        </p:sp>
        <p:sp>
          <p:nvSpPr>
            <p:cNvPr id="103524" name="Line 58">
              <a:extLst>
                <a:ext uri="{FF2B5EF4-FFF2-40B4-BE49-F238E27FC236}">
                  <a16:creationId xmlns:a16="http://schemas.microsoft.com/office/drawing/2014/main" id="{5C072D03-B2AB-4A78-B10C-8853DA3DE7C0}"/>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103441" name="Freeform 67">
            <a:extLst>
              <a:ext uri="{FF2B5EF4-FFF2-40B4-BE49-F238E27FC236}">
                <a16:creationId xmlns:a16="http://schemas.microsoft.com/office/drawing/2014/main" id="{5BA30A05-91B1-4343-9F8D-06CEBDC03452}"/>
              </a:ext>
            </a:extLst>
          </p:cNvPr>
          <p:cNvSpPr>
            <a:spLocks/>
          </p:cNvSpPr>
          <p:nvPr/>
        </p:nvSpPr>
        <p:spPr bwMode="auto">
          <a:xfrm>
            <a:off x="3868739" y="2627314"/>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hlink"/>
              </a:gs>
              <a:gs pos="100000">
                <a:schemeClr val="bg1"/>
              </a:gs>
            </a:gsLst>
            <a:lin ang="5400000" scaled="1"/>
          </a:gradFill>
          <a:ln w="3175" cap="flat" cmpd="sng">
            <a:solidFill>
              <a:schemeClr val="hlink"/>
            </a:solidFill>
            <a:prstDash val="solid"/>
            <a:round/>
            <a:headEnd/>
            <a:tailEnd/>
          </a:ln>
        </p:spPr>
        <p:txBody>
          <a:bodyPr wrap="none"/>
          <a:lstStyle/>
          <a:p>
            <a:endParaRPr lang="en-IN"/>
          </a:p>
        </p:txBody>
      </p:sp>
      <p:sp>
        <p:nvSpPr>
          <p:cNvPr id="103442" name="Rectangle 62">
            <a:extLst>
              <a:ext uri="{FF2B5EF4-FFF2-40B4-BE49-F238E27FC236}">
                <a16:creationId xmlns:a16="http://schemas.microsoft.com/office/drawing/2014/main" id="{A7102310-25D4-4DE6-9B5A-786E95DD3E00}"/>
              </a:ext>
            </a:extLst>
          </p:cNvPr>
          <p:cNvSpPr>
            <a:spLocks noChangeArrowheads="1"/>
          </p:cNvSpPr>
          <p:nvPr/>
        </p:nvSpPr>
        <p:spPr bwMode="auto">
          <a:xfrm>
            <a:off x="3868738" y="1374775"/>
            <a:ext cx="3784600" cy="1354138"/>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3443" name="Text Box 60">
            <a:extLst>
              <a:ext uri="{FF2B5EF4-FFF2-40B4-BE49-F238E27FC236}">
                <a16:creationId xmlns:a16="http://schemas.microsoft.com/office/drawing/2014/main" id="{323CCAF3-C0BB-4922-BD0F-B55F4A6E1051}"/>
              </a:ext>
            </a:extLst>
          </p:cNvPr>
          <p:cNvSpPr txBox="1">
            <a:spLocks noChangeArrowheads="1"/>
          </p:cNvSpPr>
          <p:nvPr/>
        </p:nvSpPr>
        <p:spPr bwMode="auto">
          <a:xfrm>
            <a:off x="3910013" y="1419225"/>
            <a:ext cx="367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t>NAT translation table</a:t>
            </a:r>
          </a:p>
          <a:p>
            <a:pPr algn="ctr"/>
            <a:r>
              <a:rPr lang="en-US" altLang="en-US" sz="1800"/>
              <a:t>WAN side addr        LAN side addr</a:t>
            </a:r>
          </a:p>
        </p:txBody>
      </p:sp>
      <p:sp>
        <p:nvSpPr>
          <p:cNvPr id="103444" name="Line 63">
            <a:extLst>
              <a:ext uri="{FF2B5EF4-FFF2-40B4-BE49-F238E27FC236}">
                <a16:creationId xmlns:a16="http://schemas.microsoft.com/office/drawing/2014/main" id="{605E4DC7-B17D-43FA-A063-69444DBDB033}"/>
              </a:ext>
            </a:extLst>
          </p:cNvPr>
          <p:cNvSpPr>
            <a:spLocks noChangeShapeType="1"/>
          </p:cNvSpPr>
          <p:nvPr/>
        </p:nvSpPr>
        <p:spPr bwMode="auto">
          <a:xfrm flipV="1">
            <a:off x="3868738" y="1747838"/>
            <a:ext cx="3790950" cy="11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445" name="Line 64">
            <a:extLst>
              <a:ext uri="{FF2B5EF4-FFF2-40B4-BE49-F238E27FC236}">
                <a16:creationId xmlns:a16="http://schemas.microsoft.com/office/drawing/2014/main" id="{1D7781DE-EF0F-43AE-A7C7-958506B6BB12}"/>
              </a:ext>
            </a:extLst>
          </p:cNvPr>
          <p:cNvSpPr>
            <a:spLocks noChangeShapeType="1"/>
          </p:cNvSpPr>
          <p:nvPr/>
        </p:nvSpPr>
        <p:spPr bwMode="auto">
          <a:xfrm flipV="1">
            <a:off x="3883026" y="2025651"/>
            <a:ext cx="3749675"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446" name="Line 65">
            <a:extLst>
              <a:ext uri="{FF2B5EF4-FFF2-40B4-BE49-F238E27FC236}">
                <a16:creationId xmlns:a16="http://schemas.microsoft.com/office/drawing/2014/main" id="{283CE01C-EA15-4EB8-900D-FDA2C5E76B80}"/>
              </a:ext>
            </a:extLst>
          </p:cNvPr>
          <p:cNvSpPr>
            <a:spLocks noChangeShapeType="1"/>
          </p:cNvSpPr>
          <p:nvPr/>
        </p:nvSpPr>
        <p:spPr bwMode="auto">
          <a:xfrm>
            <a:off x="5992814" y="1770064"/>
            <a:ext cx="3175" cy="955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233533" name="Text Box 61">
            <a:extLst>
              <a:ext uri="{FF2B5EF4-FFF2-40B4-BE49-F238E27FC236}">
                <a16:creationId xmlns:a16="http://schemas.microsoft.com/office/drawing/2014/main" id="{8D4034D8-7A30-49D0-AC02-EF0D2A831B19}"/>
              </a:ext>
            </a:extLst>
          </p:cNvPr>
          <p:cNvSpPr txBox="1">
            <a:spLocks noChangeArrowheads="1"/>
          </p:cNvSpPr>
          <p:nvPr/>
        </p:nvSpPr>
        <p:spPr bwMode="auto">
          <a:xfrm>
            <a:off x="3925888" y="2044700"/>
            <a:ext cx="3702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1800">
                <a:solidFill>
                  <a:srgbClr val="CC0000"/>
                </a:solidFill>
              </a:rPr>
              <a:t>138.76.29.7, 5001   10.0.0.1, 3345</a:t>
            </a:r>
          </a:p>
          <a:p>
            <a:pPr algn="ctr"/>
            <a:r>
              <a:rPr lang="en-US" altLang="en-US" sz="1800"/>
              <a:t>……                                         ……</a:t>
            </a:r>
          </a:p>
        </p:txBody>
      </p:sp>
      <p:grpSp>
        <p:nvGrpSpPr>
          <p:cNvPr id="8" name="Group 135">
            <a:extLst>
              <a:ext uri="{FF2B5EF4-FFF2-40B4-BE49-F238E27FC236}">
                <a16:creationId xmlns:a16="http://schemas.microsoft.com/office/drawing/2014/main" id="{92F641F2-F7AA-4549-B040-596561355D16}"/>
              </a:ext>
            </a:extLst>
          </p:cNvPr>
          <p:cNvGrpSpPr>
            <a:grpSpLocks/>
          </p:cNvGrpSpPr>
          <p:nvPr/>
        </p:nvGrpSpPr>
        <p:grpSpPr bwMode="auto">
          <a:xfrm>
            <a:off x="6289676" y="3435350"/>
            <a:ext cx="2784475" cy="1638300"/>
            <a:chOff x="3002" y="2417"/>
            <a:chExt cx="1754" cy="1032"/>
          </a:xfrm>
        </p:grpSpPr>
        <p:sp>
          <p:nvSpPr>
            <p:cNvPr id="103509" name="Rectangle 91">
              <a:extLst>
                <a:ext uri="{FF2B5EF4-FFF2-40B4-BE49-F238E27FC236}">
                  <a16:creationId xmlns:a16="http://schemas.microsoft.com/office/drawing/2014/main" id="{0E5F3206-71FA-4A37-8E9B-11081299795C}"/>
                </a:ext>
              </a:extLst>
            </p:cNvPr>
            <p:cNvSpPr>
              <a:spLocks noChangeArrowheads="1"/>
            </p:cNvSpPr>
            <p:nvPr/>
          </p:nvSpPr>
          <p:spPr bwMode="auto">
            <a:xfrm>
              <a:off x="3002" y="3051"/>
              <a:ext cx="1175"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3510" name="Text Box 92">
              <a:extLst>
                <a:ext uri="{FF2B5EF4-FFF2-40B4-BE49-F238E27FC236}">
                  <a16:creationId xmlns:a16="http://schemas.microsoft.com/office/drawing/2014/main" id="{D4AF9543-9F0A-455B-B2D9-6FB690FDF9DC}"/>
                </a:ext>
              </a:extLst>
            </p:cNvPr>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 128.119.40.186, 80 </a:t>
              </a:r>
            </a:p>
            <a:p>
              <a:r>
                <a:rPr lang="en-US" altLang="en-US" sz="1200"/>
                <a:t>D: 10.0.0.1, 3345</a:t>
              </a:r>
            </a:p>
            <a:p>
              <a:endParaRPr lang="en-US" altLang="en-US" sz="1200"/>
            </a:p>
          </p:txBody>
        </p:sp>
        <p:grpSp>
          <p:nvGrpSpPr>
            <p:cNvPr id="103511" name="Group 93">
              <a:extLst>
                <a:ext uri="{FF2B5EF4-FFF2-40B4-BE49-F238E27FC236}">
                  <a16:creationId xmlns:a16="http://schemas.microsoft.com/office/drawing/2014/main" id="{7D51BA4B-745E-42A3-83DA-EA189EC1B8E1}"/>
                </a:ext>
              </a:extLst>
            </p:cNvPr>
            <p:cNvGrpSpPr>
              <a:grpSpLocks/>
            </p:cNvGrpSpPr>
            <p:nvPr/>
          </p:nvGrpSpPr>
          <p:grpSpPr bwMode="auto">
            <a:xfrm>
              <a:off x="3054" y="3007"/>
              <a:ext cx="51" cy="99"/>
              <a:chOff x="5508" y="1599"/>
              <a:chExt cx="48" cy="99"/>
            </a:xfrm>
          </p:grpSpPr>
          <p:sp>
            <p:nvSpPr>
              <p:cNvPr id="103520" name="Freeform 94">
                <a:extLst>
                  <a:ext uri="{FF2B5EF4-FFF2-40B4-BE49-F238E27FC236}">
                    <a16:creationId xmlns:a16="http://schemas.microsoft.com/office/drawing/2014/main" id="{F70C5B34-16BC-47AF-8731-AB34A81D32FF}"/>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sp>
            <p:nvSpPr>
              <p:cNvPr id="103521" name="Line 95">
                <a:extLst>
                  <a:ext uri="{FF2B5EF4-FFF2-40B4-BE49-F238E27FC236}">
                    <a16:creationId xmlns:a16="http://schemas.microsoft.com/office/drawing/2014/main" id="{FD15745C-BF50-459C-A68B-1B2FFA954B4C}"/>
                  </a:ext>
                </a:extLst>
              </p:cNvPr>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522" name="Line 96">
                <a:extLst>
                  <a:ext uri="{FF2B5EF4-FFF2-40B4-BE49-F238E27FC236}">
                    <a16:creationId xmlns:a16="http://schemas.microsoft.com/office/drawing/2014/main" id="{FE80483F-8ECB-4AA2-8B08-35B63EE1F2B6}"/>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grpSp>
          <p:nvGrpSpPr>
            <p:cNvPr id="103512" name="Group 97">
              <a:extLst>
                <a:ext uri="{FF2B5EF4-FFF2-40B4-BE49-F238E27FC236}">
                  <a16:creationId xmlns:a16="http://schemas.microsoft.com/office/drawing/2014/main" id="{5F957ACE-ECF6-4F8B-9136-055951783FE9}"/>
                </a:ext>
              </a:extLst>
            </p:cNvPr>
            <p:cNvGrpSpPr>
              <a:grpSpLocks/>
            </p:cNvGrpSpPr>
            <p:nvPr/>
          </p:nvGrpSpPr>
          <p:grpSpPr bwMode="auto">
            <a:xfrm>
              <a:off x="3059" y="3248"/>
              <a:ext cx="51" cy="99"/>
              <a:chOff x="5508" y="1599"/>
              <a:chExt cx="48" cy="99"/>
            </a:xfrm>
          </p:grpSpPr>
          <p:sp>
            <p:nvSpPr>
              <p:cNvPr id="103517" name="Freeform 98">
                <a:extLst>
                  <a:ext uri="{FF2B5EF4-FFF2-40B4-BE49-F238E27FC236}">
                    <a16:creationId xmlns:a16="http://schemas.microsoft.com/office/drawing/2014/main" id="{AC420ED6-E597-4531-B1FB-237020BA3FD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sp>
            <p:nvSpPr>
              <p:cNvPr id="103518" name="Line 99">
                <a:extLst>
                  <a:ext uri="{FF2B5EF4-FFF2-40B4-BE49-F238E27FC236}">
                    <a16:creationId xmlns:a16="http://schemas.microsoft.com/office/drawing/2014/main" id="{73F7E628-5209-4B42-A4D2-38FC874F29FF}"/>
                  </a:ext>
                </a:extLst>
              </p:cNvPr>
              <p:cNvSpPr>
                <a:spLocks noChangeShapeType="1"/>
              </p:cNvSpPr>
              <p:nvPr/>
            </p:nvSpPr>
            <p:spPr bwMode="auto">
              <a:xfrm flipH="1">
                <a:off x="5512" y="1608"/>
                <a:ext cx="22"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519" name="Line 100">
                <a:extLst>
                  <a:ext uri="{FF2B5EF4-FFF2-40B4-BE49-F238E27FC236}">
                    <a16:creationId xmlns:a16="http://schemas.microsoft.com/office/drawing/2014/main" id="{32C65D44-0B4A-4F0C-BAE6-2FC9FE926548}"/>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103513" name="Freeform 101">
              <a:extLst>
                <a:ext uri="{FF2B5EF4-FFF2-40B4-BE49-F238E27FC236}">
                  <a16:creationId xmlns:a16="http://schemas.microsoft.com/office/drawing/2014/main" id="{FB904366-3B17-407E-9E3D-D2FAC5F9C9D2}"/>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IN"/>
            </a:p>
          </p:txBody>
        </p:sp>
        <p:grpSp>
          <p:nvGrpSpPr>
            <p:cNvPr id="103514" name="Group 102">
              <a:extLst>
                <a:ext uri="{FF2B5EF4-FFF2-40B4-BE49-F238E27FC236}">
                  <a16:creationId xmlns:a16="http://schemas.microsoft.com/office/drawing/2014/main" id="{4F529125-75D4-4AC6-95DB-E15C6A9AE47B}"/>
                </a:ext>
              </a:extLst>
            </p:cNvPr>
            <p:cNvGrpSpPr>
              <a:grpSpLocks/>
            </p:cNvGrpSpPr>
            <p:nvPr/>
          </p:nvGrpSpPr>
          <p:grpSpPr bwMode="auto">
            <a:xfrm>
              <a:off x="4240" y="3061"/>
              <a:ext cx="218" cy="231"/>
              <a:chOff x="5140" y="400"/>
              <a:chExt cx="218" cy="231"/>
            </a:xfrm>
          </p:grpSpPr>
          <p:sp>
            <p:nvSpPr>
              <p:cNvPr id="103515" name="Oval 103">
                <a:extLst>
                  <a:ext uri="{FF2B5EF4-FFF2-40B4-BE49-F238E27FC236}">
                    <a16:creationId xmlns:a16="http://schemas.microsoft.com/office/drawing/2014/main" id="{1C5090C6-FD82-4F7B-B1DC-B1A3F989D233}"/>
                  </a:ext>
                </a:extLst>
              </p:cNvPr>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3516" name="Text Box 104">
                <a:extLst>
                  <a:ext uri="{FF2B5EF4-FFF2-40B4-BE49-F238E27FC236}">
                    <a16:creationId xmlns:a16="http://schemas.microsoft.com/office/drawing/2014/main" id="{457AF3DB-8CCB-446B-9419-28D323405194}"/>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4</a:t>
                </a:r>
              </a:p>
            </p:txBody>
          </p:sp>
        </p:grpSp>
      </p:grpSp>
      <p:grpSp>
        <p:nvGrpSpPr>
          <p:cNvPr id="12" name="Group 108">
            <a:extLst>
              <a:ext uri="{FF2B5EF4-FFF2-40B4-BE49-F238E27FC236}">
                <a16:creationId xmlns:a16="http://schemas.microsoft.com/office/drawing/2014/main" id="{2D6EDB7C-6948-47ED-9FF8-D723904F015C}"/>
              </a:ext>
            </a:extLst>
          </p:cNvPr>
          <p:cNvGrpSpPr>
            <a:grpSpLocks/>
          </p:cNvGrpSpPr>
          <p:nvPr/>
        </p:nvGrpSpPr>
        <p:grpSpPr bwMode="auto">
          <a:xfrm>
            <a:off x="3055939" y="3652839"/>
            <a:ext cx="2497137" cy="566737"/>
            <a:chOff x="1026" y="3559"/>
            <a:chExt cx="1573" cy="357"/>
          </a:xfrm>
        </p:grpSpPr>
        <p:grpSp>
          <p:nvGrpSpPr>
            <p:cNvPr id="103494" name="Group 68">
              <a:extLst>
                <a:ext uri="{FF2B5EF4-FFF2-40B4-BE49-F238E27FC236}">
                  <a16:creationId xmlns:a16="http://schemas.microsoft.com/office/drawing/2014/main" id="{F9B0DC6E-E447-4AB2-BB4B-E2CCA1CF36C1}"/>
                </a:ext>
              </a:extLst>
            </p:cNvPr>
            <p:cNvGrpSpPr>
              <a:grpSpLocks/>
            </p:cNvGrpSpPr>
            <p:nvPr/>
          </p:nvGrpSpPr>
          <p:grpSpPr bwMode="auto">
            <a:xfrm>
              <a:off x="1412" y="3559"/>
              <a:ext cx="1187" cy="357"/>
              <a:chOff x="4381" y="786"/>
              <a:chExt cx="1108" cy="357"/>
            </a:xfrm>
          </p:grpSpPr>
          <p:sp>
            <p:nvSpPr>
              <p:cNvPr id="103499" name="Rectangle 69">
                <a:extLst>
                  <a:ext uri="{FF2B5EF4-FFF2-40B4-BE49-F238E27FC236}">
                    <a16:creationId xmlns:a16="http://schemas.microsoft.com/office/drawing/2014/main" id="{947FC9B8-4788-4AE7-B102-150289B8EB48}"/>
                  </a:ext>
                </a:extLst>
              </p:cNvPr>
              <p:cNvSpPr>
                <a:spLocks noChangeArrowheads="1"/>
              </p:cNvSpPr>
              <p:nvPr/>
            </p:nvSpPr>
            <p:spPr bwMode="auto">
              <a:xfrm>
                <a:off x="4385" y="830"/>
                <a:ext cx="1104"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3500" name="Text Box 70">
                <a:extLst>
                  <a:ext uri="{FF2B5EF4-FFF2-40B4-BE49-F238E27FC236}">
                    <a16:creationId xmlns:a16="http://schemas.microsoft.com/office/drawing/2014/main" id="{F88DE329-B610-48F1-AB01-216E30AE8D96}"/>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 138.76.29.7, 5001</a:t>
                </a:r>
              </a:p>
              <a:p>
                <a:r>
                  <a:rPr lang="en-US" altLang="en-US" sz="1200"/>
                  <a:t>D: 128.119.40.186, 80</a:t>
                </a:r>
              </a:p>
            </p:txBody>
          </p:sp>
          <p:grpSp>
            <p:nvGrpSpPr>
              <p:cNvPr id="103501" name="Group 71">
                <a:extLst>
                  <a:ext uri="{FF2B5EF4-FFF2-40B4-BE49-F238E27FC236}">
                    <a16:creationId xmlns:a16="http://schemas.microsoft.com/office/drawing/2014/main" id="{78B9F92C-EE2C-4C0A-AC48-D3FFF6DBBB4A}"/>
                  </a:ext>
                </a:extLst>
              </p:cNvPr>
              <p:cNvGrpSpPr>
                <a:grpSpLocks/>
              </p:cNvGrpSpPr>
              <p:nvPr/>
            </p:nvGrpSpPr>
            <p:grpSpPr bwMode="auto">
              <a:xfrm>
                <a:off x="5394" y="786"/>
                <a:ext cx="48" cy="99"/>
                <a:chOff x="5508" y="1599"/>
                <a:chExt cx="48" cy="99"/>
              </a:xfrm>
            </p:grpSpPr>
            <p:sp>
              <p:nvSpPr>
                <p:cNvPr id="103506" name="Freeform 72">
                  <a:extLst>
                    <a:ext uri="{FF2B5EF4-FFF2-40B4-BE49-F238E27FC236}">
                      <a16:creationId xmlns:a16="http://schemas.microsoft.com/office/drawing/2014/main" id="{E5368D5C-AB10-4905-9B3C-58020F5CB804}"/>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sp>
              <p:nvSpPr>
                <p:cNvPr id="103507" name="Line 73">
                  <a:extLst>
                    <a:ext uri="{FF2B5EF4-FFF2-40B4-BE49-F238E27FC236}">
                      <a16:creationId xmlns:a16="http://schemas.microsoft.com/office/drawing/2014/main" id="{261107D6-5931-4BB1-A58D-EC35F5ABDA1D}"/>
                    </a:ext>
                  </a:extLst>
                </p:cNvPr>
                <p:cNvSpPr>
                  <a:spLocks noChangeShapeType="1"/>
                </p:cNvSpPr>
                <p:nvPr/>
              </p:nvSpPr>
              <p:spPr bwMode="auto">
                <a:xfrm flipH="1">
                  <a:off x="5512"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508" name="Line 74">
                  <a:extLst>
                    <a:ext uri="{FF2B5EF4-FFF2-40B4-BE49-F238E27FC236}">
                      <a16:creationId xmlns:a16="http://schemas.microsoft.com/office/drawing/2014/main" id="{26380052-CBDE-408F-98CB-909B1D40C021}"/>
                    </a:ext>
                  </a:extLst>
                </p:cNvPr>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grpSp>
            <p:nvGrpSpPr>
              <p:cNvPr id="103502" name="Group 75">
                <a:extLst>
                  <a:ext uri="{FF2B5EF4-FFF2-40B4-BE49-F238E27FC236}">
                    <a16:creationId xmlns:a16="http://schemas.microsoft.com/office/drawing/2014/main" id="{C9D2A861-7E9D-4151-A4CF-3B95E7FAD3DC}"/>
                  </a:ext>
                </a:extLst>
              </p:cNvPr>
              <p:cNvGrpSpPr>
                <a:grpSpLocks/>
              </p:cNvGrpSpPr>
              <p:nvPr/>
            </p:nvGrpSpPr>
            <p:grpSpPr bwMode="auto">
              <a:xfrm>
                <a:off x="5382" y="1044"/>
                <a:ext cx="48" cy="99"/>
                <a:chOff x="5508" y="1599"/>
                <a:chExt cx="48" cy="99"/>
              </a:xfrm>
            </p:grpSpPr>
            <p:sp>
              <p:nvSpPr>
                <p:cNvPr id="103503" name="Freeform 76">
                  <a:extLst>
                    <a:ext uri="{FF2B5EF4-FFF2-40B4-BE49-F238E27FC236}">
                      <a16:creationId xmlns:a16="http://schemas.microsoft.com/office/drawing/2014/main" id="{108FC10C-C142-45EA-82FC-639749EE239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sp>
              <p:nvSpPr>
                <p:cNvPr id="103504" name="Line 77">
                  <a:extLst>
                    <a:ext uri="{FF2B5EF4-FFF2-40B4-BE49-F238E27FC236}">
                      <a16:creationId xmlns:a16="http://schemas.microsoft.com/office/drawing/2014/main" id="{4D0CB6DA-95E7-4D65-92F2-6E733C2DCBB1}"/>
                    </a:ext>
                  </a:extLst>
                </p:cNvPr>
                <p:cNvSpPr>
                  <a:spLocks noChangeShapeType="1"/>
                </p:cNvSpPr>
                <p:nvPr/>
              </p:nvSpPr>
              <p:spPr bwMode="auto">
                <a:xfrm flipH="1">
                  <a:off x="5510" y="1608"/>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505" name="Line 78">
                  <a:extLst>
                    <a:ext uri="{FF2B5EF4-FFF2-40B4-BE49-F238E27FC236}">
                      <a16:creationId xmlns:a16="http://schemas.microsoft.com/office/drawing/2014/main" id="{121E8382-743F-4CAB-8966-8EC0069D7F7B}"/>
                    </a:ext>
                  </a:extLst>
                </p:cNvPr>
                <p:cNvSpPr>
                  <a:spLocks noChangeShapeType="1"/>
                </p:cNvSpPr>
                <p:nvPr/>
              </p:nvSpPr>
              <p:spPr bwMode="auto">
                <a:xfrm flipH="1">
                  <a:off x="5536" y="1620"/>
                  <a:ext cx="21"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grpSp>
        <p:sp>
          <p:nvSpPr>
            <p:cNvPr id="103495" name="Line 79">
              <a:extLst>
                <a:ext uri="{FF2B5EF4-FFF2-40B4-BE49-F238E27FC236}">
                  <a16:creationId xmlns:a16="http://schemas.microsoft.com/office/drawing/2014/main" id="{ACFE2F2B-FE82-4F54-92FC-5FE8D771B284}"/>
                </a:ext>
              </a:extLst>
            </p:cNvPr>
            <p:cNvSpPr>
              <a:spLocks noChangeShapeType="1"/>
            </p:cNvSpPr>
            <p:nvPr/>
          </p:nvSpPr>
          <p:spPr bwMode="auto">
            <a:xfrm flipH="1">
              <a:off x="1026" y="3729"/>
              <a:ext cx="3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nvGrpSpPr>
            <p:cNvPr id="103496" name="Group 105">
              <a:extLst>
                <a:ext uri="{FF2B5EF4-FFF2-40B4-BE49-F238E27FC236}">
                  <a16:creationId xmlns:a16="http://schemas.microsoft.com/office/drawing/2014/main" id="{1FE34300-547C-4096-BE35-6EB39302FC5D}"/>
                </a:ext>
              </a:extLst>
            </p:cNvPr>
            <p:cNvGrpSpPr>
              <a:grpSpLocks/>
            </p:cNvGrpSpPr>
            <p:nvPr/>
          </p:nvGrpSpPr>
          <p:grpSpPr bwMode="auto">
            <a:xfrm>
              <a:off x="1143" y="3613"/>
              <a:ext cx="218" cy="231"/>
              <a:chOff x="5140" y="400"/>
              <a:chExt cx="218" cy="231"/>
            </a:xfrm>
          </p:grpSpPr>
          <p:sp>
            <p:nvSpPr>
              <p:cNvPr id="103497" name="Oval 106">
                <a:extLst>
                  <a:ext uri="{FF2B5EF4-FFF2-40B4-BE49-F238E27FC236}">
                    <a16:creationId xmlns:a16="http://schemas.microsoft.com/office/drawing/2014/main" id="{5FFDC8BA-7C0F-4E21-B989-AD1BFC289E0D}"/>
                  </a:ext>
                </a:extLst>
              </p:cNvPr>
              <p:cNvSpPr>
                <a:spLocks noChangeArrowheads="1"/>
              </p:cNvSpPr>
              <p:nvPr/>
            </p:nvSpPr>
            <p:spPr bwMode="auto">
              <a:xfrm>
                <a:off x="5140" y="410"/>
                <a:ext cx="218" cy="218"/>
              </a:xfrm>
              <a:prstGeom prst="ellipse">
                <a:avLst/>
              </a:prstGeom>
              <a:solidFill>
                <a:schemeClr val="bg1"/>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3498" name="Text Box 107">
                <a:extLst>
                  <a:ext uri="{FF2B5EF4-FFF2-40B4-BE49-F238E27FC236}">
                    <a16:creationId xmlns:a16="http://schemas.microsoft.com/office/drawing/2014/main" id="{98A9E3C8-3841-4E13-96A9-088C48AC26DB}"/>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2</a:t>
                </a:r>
              </a:p>
            </p:txBody>
          </p:sp>
        </p:grpSp>
      </p:grpSp>
      <p:grpSp>
        <p:nvGrpSpPr>
          <p:cNvPr id="17" name="Group 112">
            <a:extLst>
              <a:ext uri="{FF2B5EF4-FFF2-40B4-BE49-F238E27FC236}">
                <a16:creationId xmlns:a16="http://schemas.microsoft.com/office/drawing/2014/main" id="{56083C7B-FFD2-4962-9532-6E07C45C4E4C}"/>
              </a:ext>
            </a:extLst>
          </p:cNvPr>
          <p:cNvGrpSpPr>
            <a:grpSpLocks/>
          </p:cNvGrpSpPr>
          <p:nvPr/>
        </p:nvGrpSpPr>
        <p:grpSpPr bwMode="auto">
          <a:xfrm>
            <a:off x="1524001" y="1671639"/>
            <a:ext cx="5154613" cy="2052637"/>
            <a:chOff x="0" y="1306"/>
            <a:chExt cx="3247" cy="1293"/>
          </a:xfrm>
        </p:grpSpPr>
        <p:sp>
          <p:nvSpPr>
            <p:cNvPr id="103490" name="Text Box 82">
              <a:extLst>
                <a:ext uri="{FF2B5EF4-FFF2-40B4-BE49-F238E27FC236}">
                  <a16:creationId xmlns:a16="http://schemas.microsoft.com/office/drawing/2014/main" id="{ECC76027-A4C7-46E3-945F-DD931F3580D5}"/>
                </a:ext>
              </a:extLst>
            </p:cNvPr>
            <p:cNvSpPr txBox="1">
              <a:spLocks noChangeArrowheads="1"/>
            </p:cNvSpPr>
            <p:nvPr/>
          </p:nvSpPr>
          <p:spPr bwMode="auto">
            <a:xfrm>
              <a:off x="0" y="1306"/>
              <a:ext cx="1316"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800" b="1" i="1">
                  <a:solidFill>
                    <a:srgbClr val="CC0000"/>
                  </a:solidFill>
                </a:rPr>
                <a:t>2:</a:t>
              </a:r>
              <a:r>
                <a:rPr lang="en-US" altLang="en-US" sz="1800">
                  <a:solidFill>
                    <a:srgbClr val="FF0000"/>
                  </a:solidFill>
                </a:rPr>
                <a:t> </a:t>
              </a:r>
              <a:r>
                <a:rPr lang="en-US" altLang="en-US" sz="1800">
                  <a:solidFill>
                    <a:srgbClr val="000099"/>
                  </a:solidFill>
                </a:rPr>
                <a:t>NAT router</a:t>
              </a:r>
            </a:p>
            <a:p>
              <a:pPr>
                <a:lnSpc>
                  <a:spcPct val="85000"/>
                </a:lnSpc>
              </a:pPr>
              <a:r>
                <a:rPr lang="en-US" altLang="en-US" sz="1800">
                  <a:solidFill>
                    <a:srgbClr val="000099"/>
                  </a:solidFill>
                </a:rPr>
                <a:t>changes datagram</a:t>
              </a:r>
            </a:p>
            <a:p>
              <a:pPr>
                <a:lnSpc>
                  <a:spcPct val="85000"/>
                </a:lnSpc>
              </a:pPr>
              <a:r>
                <a:rPr lang="en-US" altLang="en-US" sz="1800">
                  <a:solidFill>
                    <a:srgbClr val="000099"/>
                  </a:solidFill>
                </a:rPr>
                <a:t>source addr from</a:t>
              </a:r>
            </a:p>
            <a:p>
              <a:pPr>
                <a:lnSpc>
                  <a:spcPct val="85000"/>
                </a:lnSpc>
              </a:pPr>
              <a:r>
                <a:rPr lang="en-US" altLang="en-US" sz="1800">
                  <a:solidFill>
                    <a:srgbClr val="000099"/>
                  </a:solidFill>
                </a:rPr>
                <a:t>10.0.0.1, 3345 to</a:t>
              </a:r>
            </a:p>
            <a:p>
              <a:pPr>
                <a:lnSpc>
                  <a:spcPct val="85000"/>
                </a:lnSpc>
              </a:pPr>
              <a:r>
                <a:rPr lang="en-US" altLang="en-US" sz="1800">
                  <a:solidFill>
                    <a:srgbClr val="000099"/>
                  </a:solidFill>
                </a:rPr>
                <a:t>138.76.29.7, 5001,</a:t>
              </a:r>
            </a:p>
            <a:p>
              <a:pPr>
                <a:lnSpc>
                  <a:spcPct val="85000"/>
                </a:lnSpc>
              </a:pPr>
              <a:r>
                <a:rPr lang="en-US" altLang="en-US" sz="1800">
                  <a:solidFill>
                    <a:srgbClr val="000099"/>
                  </a:solidFill>
                </a:rPr>
                <a:t>updates table</a:t>
              </a:r>
            </a:p>
          </p:txBody>
        </p:sp>
        <p:sp>
          <p:nvSpPr>
            <p:cNvPr id="103491" name="Line 83">
              <a:extLst>
                <a:ext uri="{FF2B5EF4-FFF2-40B4-BE49-F238E27FC236}">
                  <a16:creationId xmlns:a16="http://schemas.microsoft.com/office/drawing/2014/main" id="{250A46EB-5437-4463-8405-397B0C030518}"/>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492" name="Line 110">
              <a:extLst>
                <a:ext uri="{FF2B5EF4-FFF2-40B4-BE49-F238E27FC236}">
                  <a16:creationId xmlns:a16="http://schemas.microsoft.com/office/drawing/2014/main" id="{880D2286-7B31-4DBB-BA8F-74188C1EFBB9}"/>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493" name="Line 111">
              <a:extLst>
                <a:ext uri="{FF2B5EF4-FFF2-40B4-BE49-F238E27FC236}">
                  <a16:creationId xmlns:a16="http://schemas.microsoft.com/office/drawing/2014/main" id="{FABCA90A-7389-42C2-AEC5-73ECE165F898}"/>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grpSp>
        <p:nvGrpSpPr>
          <p:cNvPr id="18" name="Group 129">
            <a:extLst>
              <a:ext uri="{FF2B5EF4-FFF2-40B4-BE49-F238E27FC236}">
                <a16:creationId xmlns:a16="http://schemas.microsoft.com/office/drawing/2014/main" id="{6A24606A-4A3B-44AD-8C11-82D92AE837A6}"/>
              </a:ext>
            </a:extLst>
          </p:cNvPr>
          <p:cNvGrpSpPr>
            <a:grpSpLocks/>
          </p:cNvGrpSpPr>
          <p:nvPr/>
        </p:nvGrpSpPr>
        <p:grpSpPr bwMode="auto">
          <a:xfrm>
            <a:off x="2884489" y="4681538"/>
            <a:ext cx="2471737" cy="703262"/>
            <a:chOff x="1163" y="3752"/>
            <a:chExt cx="1557" cy="443"/>
          </a:xfrm>
        </p:grpSpPr>
        <p:sp>
          <p:nvSpPr>
            <p:cNvPr id="103476" name="Rectangle 115">
              <a:extLst>
                <a:ext uri="{FF2B5EF4-FFF2-40B4-BE49-F238E27FC236}">
                  <a16:creationId xmlns:a16="http://schemas.microsoft.com/office/drawing/2014/main" id="{F0E1E73B-8596-4850-A7B2-F4A82D885AB0}"/>
                </a:ext>
              </a:extLst>
            </p:cNvPr>
            <p:cNvSpPr>
              <a:spLocks noChangeArrowheads="1"/>
            </p:cNvSpPr>
            <p:nvPr/>
          </p:nvSpPr>
          <p:spPr bwMode="auto">
            <a:xfrm>
              <a:off x="1163" y="3796"/>
              <a:ext cx="1183" cy="256"/>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3477" name="Text Box 116">
              <a:extLst>
                <a:ext uri="{FF2B5EF4-FFF2-40B4-BE49-F238E27FC236}">
                  <a16:creationId xmlns:a16="http://schemas.microsoft.com/office/drawing/2014/main" id="{470630D5-D89C-4DA2-849E-26DC171C4195}"/>
                </a:ext>
              </a:extLst>
            </p:cNvPr>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S: 128.119.40.186, 80 </a:t>
              </a:r>
            </a:p>
            <a:p>
              <a:r>
                <a:rPr lang="en-US" altLang="en-US" sz="1200"/>
                <a:t>D: 138.76.29.7, 5001</a:t>
              </a:r>
            </a:p>
            <a:p>
              <a:endParaRPr lang="en-US" altLang="en-US" sz="1200"/>
            </a:p>
          </p:txBody>
        </p:sp>
        <p:grpSp>
          <p:nvGrpSpPr>
            <p:cNvPr id="103478" name="Group 117">
              <a:extLst>
                <a:ext uri="{FF2B5EF4-FFF2-40B4-BE49-F238E27FC236}">
                  <a16:creationId xmlns:a16="http://schemas.microsoft.com/office/drawing/2014/main" id="{C9C98BB5-68DF-4CA7-A775-80978C152969}"/>
                </a:ext>
              </a:extLst>
            </p:cNvPr>
            <p:cNvGrpSpPr>
              <a:grpSpLocks/>
            </p:cNvGrpSpPr>
            <p:nvPr/>
          </p:nvGrpSpPr>
          <p:grpSpPr bwMode="auto">
            <a:xfrm>
              <a:off x="1214" y="3752"/>
              <a:ext cx="52" cy="99"/>
              <a:chOff x="5508" y="1599"/>
              <a:chExt cx="48" cy="99"/>
            </a:xfrm>
          </p:grpSpPr>
          <p:sp>
            <p:nvSpPr>
              <p:cNvPr id="103487" name="Freeform 118">
                <a:extLst>
                  <a:ext uri="{FF2B5EF4-FFF2-40B4-BE49-F238E27FC236}">
                    <a16:creationId xmlns:a16="http://schemas.microsoft.com/office/drawing/2014/main" id="{40C7A99F-0D40-44FB-8884-2DA7FEBE8C3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sp>
            <p:nvSpPr>
              <p:cNvPr id="103488" name="Line 119">
                <a:extLst>
                  <a:ext uri="{FF2B5EF4-FFF2-40B4-BE49-F238E27FC236}">
                    <a16:creationId xmlns:a16="http://schemas.microsoft.com/office/drawing/2014/main" id="{C0B216C1-0039-498A-A31D-D20B5F7ECF69}"/>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489" name="Line 120">
                <a:extLst>
                  <a:ext uri="{FF2B5EF4-FFF2-40B4-BE49-F238E27FC236}">
                    <a16:creationId xmlns:a16="http://schemas.microsoft.com/office/drawing/2014/main" id="{76FAA2A6-485A-4004-A6C6-C883657F8351}"/>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grpSp>
          <p:nvGrpSpPr>
            <p:cNvPr id="103479" name="Group 121">
              <a:extLst>
                <a:ext uri="{FF2B5EF4-FFF2-40B4-BE49-F238E27FC236}">
                  <a16:creationId xmlns:a16="http://schemas.microsoft.com/office/drawing/2014/main" id="{4FC5A1F3-66BF-4F9F-B00C-94F1BDEC3A88}"/>
                </a:ext>
              </a:extLst>
            </p:cNvPr>
            <p:cNvGrpSpPr>
              <a:grpSpLocks/>
            </p:cNvGrpSpPr>
            <p:nvPr/>
          </p:nvGrpSpPr>
          <p:grpSpPr bwMode="auto">
            <a:xfrm>
              <a:off x="1193" y="3984"/>
              <a:ext cx="52" cy="99"/>
              <a:chOff x="5508" y="1599"/>
              <a:chExt cx="48" cy="99"/>
            </a:xfrm>
          </p:grpSpPr>
          <p:sp>
            <p:nvSpPr>
              <p:cNvPr id="103484" name="Freeform 122">
                <a:extLst>
                  <a:ext uri="{FF2B5EF4-FFF2-40B4-BE49-F238E27FC236}">
                    <a16:creationId xmlns:a16="http://schemas.microsoft.com/office/drawing/2014/main" id="{E774234F-AAB1-4BB0-BBAC-5A2438F1F13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chemeClr val="bg1"/>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sp>
            <p:nvSpPr>
              <p:cNvPr id="103485" name="Line 123">
                <a:extLst>
                  <a:ext uri="{FF2B5EF4-FFF2-40B4-BE49-F238E27FC236}">
                    <a16:creationId xmlns:a16="http://schemas.microsoft.com/office/drawing/2014/main" id="{39463AEA-C6CB-4D6E-B699-8C97DB4912CF}"/>
                  </a:ext>
                </a:extLst>
              </p:cNvPr>
              <p:cNvSpPr>
                <a:spLocks noChangeShapeType="1"/>
              </p:cNvSpPr>
              <p:nvPr/>
            </p:nvSpPr>
            <p:spPr bwMode="auto">
              <a:xfrm flipH="1">
                <a:off x="5512" y="1608"/>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3486" name="Line 124">
                <a:extLst>
                  <a:ext uri="{FF2B5EF4-FFF2-40B4-BE49-F238E27FC236}">
                    <a16:creationId xmlns:a16="http://schemas.microsoft.com/office/drawing/2014/main" id="{6E758577-58A6-4B3C-A3A3-407AE7BED40E}"/>
                  </a:ext>
                </a:extLst>
              </p:cNvPr>
              <p:cNvSpPr>
                <a:spLocks noChangeShapeType="1"/>
              </p:cNvSpPr>
              <p:nvPr/>
            </p:nvSpPr>
            <p:spPr bwMode="auto">
              <a:xfrm flipH="1">
                <a:off x="5536" y="1620"/>
                <a:ext cx="20" cy="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sp>
          <p:nvSpPr>
            <p:cNvPr id="103480" name="Line 125">
              <a:extLst>
                <a:ext uri="{FF2B5EF4-FFF2-40B4-BE49-F238E27FC236}">
                  <a16:creationId xmlns:a16="http://schemas.microsoft.com/office/drawing/2014/main" id="{893AFFA0-DFB9-4646-B19C-3EFB5C101219}"/>
                </a:ext>
              </a:extLst>
            </p:cNvPr>
            <p:cNvSpPr>
              <a:spLocks noChangeShapeType="1"/>
            </p:cNvSpPr>
            <p:nvPr/>
          </p:nvSpPr>
          <p:spPr bwMode="auto">
            <a:xfrm flipH="1">
              <a:off x="2344" y="3931"/>
              <a:ext cx="37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IN"/>
            </a:p>
          </p:txBody>
        </p:sp>
        <p:grpSp>
          <p:nvGrpSpPr>
            <p:cNvPr id="103481" name="Group 126">
              <a:extLst>
                <a:ext uri="{FF2B5EF4-FFF2-40B4-BE49-F238E27FC236}">
                  <a16:creationId xmlns:a16="http://schemas.microsoft.com/office/drawing/2014/main" id="{120A13A7-2D21-481F-A08F-A521BA02ABF9}"/>
                </a:ext>
              </a:extLst>
            </p:cNvPr>
            <p:cNvGrpSpPr>
              <a:grpSpLocks/>
            </p:cNvGrpSpPr>
            <p:nvPr/>
          </p:nvGrpSpPr>
          <p:grpSpPr bwMode="auto">
            <a:xfrm>
              <a:off x="2409" y="3815"/>
              <a:ext cx="218" cy="231"/>
              <a:chOff x="5140" y="400"/>
              <a:chExt cx="218" cy="231"/>
            </a:xfrm>
          </p:grpSpPr>
          <p:sp>
            <p:nvSpPr>
              <p:cNvPr id="103482" name="Oval 127">
                <a:extLst>
                  <a:ext uri="{FF2B5EF4-FFF2-40B4-BE49-F238E27FC236}">
                    <a16:creationId xmlns:a16="http://schemas.microsoft.com/office/drawing/2014/main" id="{B7B530F8-4E44-49E5-9660-EADA8C2323A1}"/>
                  </a:ext>
                </a:extLst>
              </p:cNvPr>
              <p:cNvSpPr>
                <a:spLocks noChangeArrowheads="1"/>
              </p:cNvSpPr>
              <p:nvPr/>
            </p:nvSpPr>
            <p:spPr bwMode="auto">
              <a:xfrm>
                <a:off x="5140" y="410"/>
                <a:ext cx="218" cy="218"/>
              </a:xfrm>
              <a:prstGeom prst="ellipse">
                <a:avLst/>
              </a:prstGeom>
              <a:solidFill>
                <a:schemeClr val="bg1"/>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3483" name="Text Box 128">
                <a:extLst>
                  <a:ext uri="{FF2B5EF4-FFF2-40B4-BE49-F238E27FC236}">
                    <a16:creationId xmlns:a16="http://schemas.microsoft.com/office/drawing/2014/main" id="{162A02EA-663B-4399-9870-B0AD83A5DF16}"/>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3</a:t>
                </a:r>
              </a:p>
            </p:txBody>
          </p:sp>
        </p:grpSp>
      </p:grpSp>
      <p:sp>
        <p:nvSpPr>
          <p:cNvPr id="233603" name="Text Box 131">
            <a:extLst>
              <a:ext uri="{FF2B5EF4-FFF2-40B4-BE49-F238E27FC236}">
                <a16:creationId xmlns:a16="http://schemas.microsoft.com/office/drawing/2014/main" id="{A85B8F9D-06A8-4E4F-AB6B-03227ADAEC38}"/>
              </a:ext>
            </a:extLst>
          </p:cNvPr>
          <p:cNvSpPr txBox="1">
            <a:spLocks noChangeArrowheads="1"/>
          </p:cNvSpPr>
          <p:nvPr/>
        </p:nvSpPr>
        <p:spPr bwMode="auto">
          <a:xfrm>
            <a:off x="2841625" y="5170488"/>
            <a:ext cx="20891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800" b="1" i="1">
                <a:solidFill>
                  <a:srgbClr val="CC0000"/>
                </a:solidFill>
              </a:rPr>
              <a:t>3:</a:t>
            </a:r>
            <a:r>
              <a:rPr lang="en-US" altLang="en-US" sz="1800">
                <a:solidFill>
                  <a:srgbClr val="FF0000"/>
                </a:solidFill>
              </a:rPr>
              <a:t> </a:t>
            </a:r>
            <a:r>
              <a:rPr lang="en-US" altLang="en-US" sz="1800">
                <a:solidFill>
                  <a:srgbClr val="000099"/>
                </a:solidFill>
              </a:rPr>
              <a:t>reply arrives</a:t>
            </a:r>
          </a:p>
          <a:p>
            <a:pPr>
              <a:lnSpc>
                <a:spcPct val="85000"/>
              </a:lnSpc>
            </a:pPr>
            <a:r>
              <a:rPr lang="en-US" altLang="en-US" sz="1800">
                <a:solidFill>
                  <a:srgbClr val="000099"/>
                </a:solidFill>
              </a:rPr>
              <a:t> dest. address:</a:t>
            </a:r>
          </a:p>
          <a:p>
            <a:pPr>
              <a:lnSpc>
                <a:spcPct val="85000"/>
              </a:lnSpc>
            </a:pPr>
            <a:r>
              <a:rPr lang="en-US" altLang="en-US" sz="1800">
                <a:solidFill>
                  <a:srgbClr val="000099"/>
                </a:solidFill>
              </a:rPr>
              <a:t> 138.76.29.7, 5001</a:t>
            </a:r>
          </a:p>
        </p:txBody>
      </p:sp>
      <p:sp>
        <p:nvSpPr>
          <p:cNvPr id="233608" name="Text Box 136">
            <a:extLst>
              <a:ext uri="{FF2B5EF4-FFF2-40B4-BE49-F238E27FC236}">
                <a16:creationId xmlns:a16="http://schemas.microsoft.com/office/drawing/2014/main" id="{FEDC7E3D-1184-42CB-904C-C914B50B3B95}"/>
              </a:ext>
            </a:extLst>
          </p:cNvPr>
          <p:cNvSpPr txBox="1">
            <a:spLocks noChangeArrowheads="1"/>
          </p:cNvSpPr>
          <p:nvPr/>
        </p:nvSpPr>
        <p:spPr bwMode="auto">
          <a:xfrm>
            <a:off x="6265863" y="5005388"/>
            <a:ext cx="3867150"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pPr>
            <a:r>
              <a:rPr lang="en-US" altLang="en-US" sz="1800" b="1" i="1">
                <a:solidFill>
                  <a:srgbClr val="CC0000"/>
                </a:solidFill>
              </a:rPr>
              <a:t>4:</a:t>
            </a:r>
            <a:r>
              <a:rPr lang="en-US" altLang="en-US" sz="1800">
                <a:solidFill>
                  <a:srgbClr val="FF0000"/>
                </a:solidFill>
              </a:rPr>
              <a:t> </a:t>
            </a:r>
            <a:r>
              <a:rPr lang="en-US" altLang="en-US" sz="1800">
                <a:solidFill>
                  <a:srgbClr val="000099"/>
                </a:solidFill>
              </a:rPr>
              <a:t>NAT router</a:t>
            </a:r>
          </a:p>
          <a:p>
            <a:pPr>
              <a:lnSpc>
                <a:spcPct val="85000"/>
              </a:lnSpc>
            </a:pPr>
            <a:r>
              <a:rPr lang="en-US" altLang="en-US" sz="1800">
                <a:solidFill>
                  <a:srgbClr val="000099"/>
                </a:solidFill>
              </a:rPr>
              <a:t>changes datagram</a:t>
            </a:r>
          </a:p>
          <a:p>
            <a:pPr>
              <a:lnSpc>
                <a:spcPct val="85000"/>
              </a:lnSpc>
            </a:pPr>
            <a:r>
              <a:rPr lang="en-US" altLang="en-US" sz="1800">
                <a:solidFill>
                  <a:srgbClr val="000099"/>
                </a:solidFill>
              </a:rPr>
              <a:t>dest addr from</a:t>
            </a:r>
          </a:p>
          <a:p>
            <a:pPr>
              <a:lnSpc>
                <a:spcPct val="85000"/>
              </a:lnSpc>
            </a:pPr>
            <a:r>
              <a:rPr lang="en-US" altLang="en-US" sz="1800">
                <a:solidFill>
                  <a:srgbClr val="000099"/>
                </a:solidFill>
              </a:rPr>
              <a:t>138.76.29.7, 5001 to 10.0.0.1, 3345 </a:t>
            </a:r>
          </a:p>
          <a:p>
            <a:endParaRPr lang="en-US" altLang="en-US" sz="1800">
              <a:solidFill>
                <a:srgbClr val="000099"/>
              </a:solidFill>
            </a:endParaRPr>
          </a:p>
        </p:txBody>
      </p:sp>
      <p:sp>
        <p:nvSpPr>
          <p:cNvPr id="103454" name="Line 138">
            <a:extLst>
              <a:ext uri="{FF2B5EF4-FFF2-40B4-BE49-F238E27FC236}">
                <a16:creationId xmlns:a16="http://schemas.microsoft.com/office/drawing/2014/main" id="{B75097F9-F311-4AD6-83A5-DDE52C3BFC62}"/>
              </a:ext>
            </a:extLst>
          </p:cNvPr>
          <p:cNvSpPr>
            <a:spLocks noChangeShapeType="1"/>
          </p:cNvSpPr>
          <p:nvPr/>
        </p:nvSpPr>
        <p:spPr bwMode="auto">
          <a:xfrm>
            <a:off x="2546351" y="4273550"/>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59425" name="Rectangle 141">
            <a:extLst>
              <a:ext uri="{FF2B5EF4-FFF2-40B4-BE49-F238E27FC236}">
                <a16:creationId xmlns:a16="http://schemas.microsoft.com/office/drawing/2014/main" id="{A451870F-EDB7-4575-8713-F6443CF3DBF4}"/>
              </a:ext>
            </a:extLst>
          </p:cNvPr>
          <p:cNvSpPr>
            <a:spLocks noGrp="1" noChangeArrowheads="1"/>
          </p:cNvSpPr>
          <p:nvPr>
            <p:ph type="title"/>
          </p:nvPr>
        </p:nvSpPr>
        <p:spPr>
          <a:xfrm>
            <a:off x="2057400" y="230188"/>
            <a:ext cx="8091488" cy="908050"/>
          </a:xfrm>
        </p:spPr>
        <p:txBody>
          <a:bodyPr/>
          <a:lstStyle/>
          <a:p>
            <a:pPr>
              <a:defRPr/>
            </a:pPr>
            <a:r>
              <a:rPr lang="en-US">
                <a:ea typeface="ＭＳ Ｐゴシック" charset="0"/>
                <a:cs typeface="+mj-cs"/>
              </a:rPr>
              <a:t>NAT: network address translation</a:t>
            </a:r>
          </a:p>
        </p:txBody>
      </p:sp>
      <p:pic>
        <p:nvPicPr>
          <p:cNvPr id="103456" name="Picture 142" descr="underline_base">
            <a:extLst>
              <a:ext uri="{FF2B5EF4-FFF2-40B4-BE49-F238E27FC236}">
                <a16:creationId xmlns:a16="http://schemas.microsoft.com/office/drawing/2014/main" id="{4E7AF40D-D73D-47EE-B853-44D6F7C5C22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9" y="922339"/>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457" name="Group 143">
            <a:extLst>
              <a:ext uri="{FF2B5EF4-FFF2-40B4-BE49-F238E27FC236}">
                <a16:creationId xmlns:a16="http://schemas.microsoft.com/office/drawing/2014/main" id="{F231CBBF-BE81-4E43-AA33-79B0F978B830}"/>
              </a:ext>
            </a:extLst>
          </p:cNvPr>
          <p:cNvGrpSpPr>
            <a:grpSpLocks/>
          </p:cNvGrpSpPr>
          <p:nvPr/>
        </p:nvGrpSpPr>
        <p:grpSpPr bwMode="auto">
          <a:xfrm>
            <a:off x="5559426" y="4095750"/>
            <a:ext cx="587375" cy="323850"/>
            <a:chOff x="4396" y="1245"/>
            <a:chExt cx="672" cy="248"/>
          </a:xfrm>
        </p:grpSpPr>
        <p:sp>
          <p:nvSpPr>
            <p:cNvPr id="103468" name="Oval 407">
              <a:extLst>
                <a:ext uri="{FF2B5EF4-FFF2-40B4-BE49-F238E27FC236}">
                  <a16:creationId xmlns:a16="http://schemas.microsoft.com/office/drawing/2014/main" id="{B208FC27-7E8B-4CDB-8189-09539FF1CDF5}"/>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03469" name="Rectangle 410">
              <a:extLst>
                <a:ext uri="{FF2B5EF4-FFF2-40B4-BE49-F238E27FC236}">
                  <a16:creationId xmlns:a16="http://schemas.microsoft.com/office/drawing/2014/main" id="{4402FB5C-FC31-42A0-B6A3-08849A1439BA}"/>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03470" name="Oval 411">
              <a:extLst>
                <a:ext uri="{FF2B5EF4-FFF2-40B4-BE49-F238E27FC236}">
                  <a16:creationId xmlns:a16="http://schemas.microsoft.com/office/drawing/2014/main" id="{8851DADE-771C-4014-B80E-0DC33C38ACEB}"/>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03471" name="Group 147">
              <a:extLst>
                <a:ext uri="{FF2B5EF4-FFF2-40B4-BE49-F238E27FC236}">
                  <a16:creationId xmlns:a16="http://schemas.microsoft.com/office/drawing/2014/main" id="{255C5715-E5EA-4278-BF7E-3904FD46A307}"/>
                </a:ext>
              </a:extLst>
            </p:cNvPr>
            <p:cNvGrpSpPr>
              <a:grpSpLocks/>
            </p:cNvGrpSpPr>
            <p:nvPr/>
          </p:nvGrpSpPr>
          <p:grpSpPr bwMode="auto">
            <a:xfrm>
              <a:off x="4530" y="1287"/>
              <a:ext cx="377" cy="75"/>
              <a:chOff x="2468" y="1332"/>
              <a:chExt cx="310" cy="60"/>
            </a:xfrm>
          </p:grpSpPr>
          <p:sp>
            <p:nvSpPr>
              <p:cNvPr id="103474" name="Freeform 148">
                <a:extLst>
                  <a:ext uri="{FF2B5EF4-FFF2-40B4-BE49-F238E27FC236}">
                    <a16:creationId xmlns:a16="http://schemas.microsoft.com/office/drawing/2014/main" id="{70D136BD-BE75-4785-9639-3BAC51936BE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3475" name="Freeform 149">
                <a:extLst>
                  <a:ext uri="{FF2B5EF4-FFF2-40B4-BE49-F238E27FC236}">
                    <a16:creationId xmlns:a16="http://schemas.microsoft.com/office/drawing/2014/main" id="{C085EDCF-2FFE-4CB1-BA04-965F37CC1060}"/>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03472" name="Line 150">
              <a:extLst>
                <a:ext uri="{FF2B5EF4-FFF2-40B4-BE49-F238E27FC236}">
                  <a16:creationId xmlns:a16="http://schemas.microsoft.com/office/drawing/2014/main" id="{7290FF7B-E69A-43F0-BC14-6C803B2717D8}"/>
                </a:ext>
              </a:extLst>
            </p:cNvPr>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3473" name="Line 151">
              <a:extLst>
                <a:ext uri="{FF2B5EF4-FFF2-40B4-BE49-F238E27FC236}">
                  <a16:creationId xmlns:a16="http://schemas.microsoft.com/office/drawing/2014/main" id="{2843F2A3-C3F0-42B2-BD83-9AFF164480BA}"/>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03458" name="Group 156">
            <a:extLst>
              <a:ext uri="{FF2B5EF4-FFF2-40B4-BE49-F238E27FC236}">
                <a16:creationId xmlns:a16="http://schemas.microsoft.com/office/drawing/2014/main" id="{8A6A85F1-B0E8-490C-A9CB-1AF387AF5A71}"/>
              </a:ext>
            </a:extLst>
          </p:cNvPr>
          <p:cNvGrpSpPr>
            <a:grpSpLocks/>
          </p:cNvGrpSpPr>
          <p:nvPr/>
        </p:nvGrpSpPr>
        <p:grpSpPr bwMode="auto">
          <a:xfrm flipH="1">
            <a:off x="9053513" y="3311525"/>
            <a:ext cx="641350" cy="558800"/>
            <a:chOff x="-44" y="1473"/>
            <a:chExt cx="981" cy="1105"/>
          </a:xfrm>
        </p:grpSpPr>
        <p:pic>
          <p:nvPicPr>
            <p:cNvPr id="103466" name="Picture 157" descr="desktop_computer_stylized_medium">
              <a:extLst>
                <a:ext uri="{FF2B5EF4-FFF2-40B4-BE49-F238E27FC236}">
                  <a16:creationId xmlns:a16="http://schemas.microsoft.com/office/drawing/2014/main" id="{F70C5C67-9783-49A6-913A-2342C76C1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67" name="Freeform 158">
              <a:extLst>
                <a:ext uri="{FF2B5EF4-FFF2-40B4-BE49-F238E27FC236}">
                  <a16:creationId xmlns:a16="http://schemas.microsoft.com/office/drawing/2014/main" id="{DCCE6456-2618-403E-99D3-0C770BD931D1}"/>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103459" name="Group 159">
            <a:extLst>
              <a:ext uri="{FF2B5EF4-FFF2-40B4-BE49-F238E27FC236}">
                <a16:creationId xmlns:a16="http://schemas.microsoft.com/office/drawing/2014/main" id="{276F288D-C586-4E01-8CE6-CAEF0AABFE0B}"/>
              </a:ext>
            </a:extLst>
          </p:cNvPr>
          <p:cNvGrpSpPr>
            <a:grpSpLocks/>
          </p:cNvGrpSpPr>
          <p:nvPr/>
        </p:nvGrpSpPr>
        <p:grpSpPr bwMode="auto">
          <a:xfrm flipH="1">
            <a:off x="9064625" y="4054475"/>
            <a:ext cx="641350" cy="558800"/>
            <a:chOff x="-44" y="1473"/>
            <a:chExt cx="981" cy="1105"/>
          </a:xfrm>
        </p:grpSpPr>
        <p:pic>
          <p:nvPicPr>
            <p:cNvPr id="103464" name="Picture 160" descr="desktop_computer_stylized_medium">
              <a:extLst>
                <a:ext uri="{FF2B5EF4-FFF2-40B4-BE49-F238E27FC236}">
                  <a16:creationId xmlns:a16="http://schemas.microsoft.com/office/drawing/2014/main" id="{B2A90B64-D967-4CE0-A7AC-FAEA989E4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65" name="Freeform 161">
              <a:extLst>
                <a:ext uri="{FF2B5EF4-FFF2-40B4-BE49-F238E27FC236}">
                  <a16:creationId xmlns:a16="http://schemas.microsoft.com/office/drawing/2014/main" id="{D8571471-2846-4F37-9935-883D4833433D}"/>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103460" name="Group 162">
            <a:extLst>
              <a:ext uri="{FF2B5EF4-FFF2-40B4-BE49-F238E27FC236}">
                <a16:creationId xmlns:a16="http://schemas.microsoft.com/office/drawing/2014/main" id="{56B729D4-180F-4C5A-B6C3-6D5FB7EB80C4}"/>
              </a:ext>
            </a:extLst>
          </p:cNvPr>
          <p:cNvGrpSpPr>
            <a:grpSpLocks/>
          </p:cNvGrpSpPr>
          <p:nvPr/>
        </p:nvGrpSpPr>
        <p:grpSpPr bwMode="auto">
          <a:xfrm flipH="1">
            <a:off x="9072563" y="4808538"/>
            <a:ext cx="641350" cy="558800"/>
            <a:chOff x="-44" y="1473"/>
            <a:chExt cx="981" cy="1105"/>
          </a:xfrm>
        </p:grpSpPr>
        <p:pic>
          <p:nvPicPr>
            <p:cNvPr id="103462" name="Picture 163" descr="desktop_computer_stylized_medium">
              <a:extLst>
                <a:ext uri="{FF2B5EF4-FFF2-40B4-BE49-F238E27FC236}">
                  <a16:creationId xmlns:a16="http://schemas.microsoft.com/office/drawing/2014/main" id="{A331C870-AB4E-42E6-88E7-DEFB4A379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63" name="Freeform 164">
              <a:extLst>
                <a:ext uri="{FF2B5EF4-FFF2-40B4-BE49-F238E27FC236}">
                  <a16:creationId xmlns:a16="http://schemas.microsoft.com/office/drawing/2014/main" id="{5FF5FCEC-D9A3-4947-ACFD-E238AC0D2C27}"/>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sp>
        <p:nvSpPr>
          <p:cNvPr id="103461" name="Line 32">
            <a:extLst>
              <a:ext uri="{FF2B5EF4-FFF2-40B4-BE49-F238E27FC236}">
                <a16:creationId xmlns:a16="http://schemas.microsoft.com/office/drawing/2014/main" id="{29CE01C5-1053-42C9-90BC-DAAF3E15AAC8}"/>
              </a:ext>
            </a:extLst>
          </p:cNvPr>
          <p:cNvSpPr>
            <a:spLocks noChangeShapeType="1"/>
          </p:cNvSpPr>
          <p:nvPr/>
        </p:nvSpPr>
        <p:spPr bwMode="auto">
          <a:xfrm>
            <a:off x="8910639" y="4238625"/>
            <a:ext cx="2190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1000"/>
                                        <p:tgtEl>
                                          <p:spTgt spid="2"/>
                                        </p:tgtEl>
                                      </p:cBhvr>
                                    </p:animEffect>
                                  </p:childTnLst>
                                </p:cTn>
                              </p:par>
                            </p:childTnLst>
                          </p:cTn>
                        </p:par>
                        <p:par>
                          <p:cTn id="8" fill="hold" nodeType="afterGroup">
                            <p:stCondLst>
                              <p:cond delay="10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1000"/>
                                        <p:tgtEl>
                                          <p:spTgt spid="12"/>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33533"/>
                                        </p:tgtEl>
                                        <p:attrNameLst>
                                          <p:attrName>style.visibility</p:attrName>
                                        </p:attrNameLst>
                                      </p:cBhvr>
                                      <p:to>
                                        <p:strVal val="visible"/>
                                      </p:to>
                                    </p:se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1000"/>
                                        <p:tgtEl>
                                          <p:spTgt spid="18"/>
                                        </p:tgtEl>
                                      </p:cBhvr>
                                    </p:animEffect>
                                  </p:childTnLst>
                                </p:cTn>
                              </p:par>
                            </p:childTnLst>
                          </p:cTn>
                        </p:par>
                        <p:par>
                          <p:cTn id="27" fill="hold" nodeType="afterGroup">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33603"/>
                                        </p:tgtEl>
                                        <p:attrNameLst>
                                          <p:attrName>style.visibility</p:attrName>
                                        </p:attrNameLst>
                                      </p:cBhvr>
                                      <p:to>
                                        <p:strVal val="visible"/>
                                      </p:to>
                                    </p:set>
                                  </p:childTnLst>
                                  <p:subTnLst>
                                    <p:set>
                                      <p:cBhvr override="childStyle">
                                        <p:cTn dur="1" fill="hold" display="0" masterRel="nextClick" afterEffect="1"/>
                                        <p:tgtEl>
                                          <p:spTgt spid="233603"/>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1000"/>
                                        <p:tgtEl>
                                          <p:spTgt spid="8"/>
                                        </p:tgtEl>
                                      </p:cBhvr>
                                    </p:animEffect>
                                  </p:childTnLst>
                                </p:cTn>
                              </p:par>
                            </p:childTnLst>
                          </p:cTn>
                        </p:par>
                        <p:par>
                          <p:cTn id="35" fill="hold" nodeType="afterGroup">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233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33" grpId="0"/>
      <p:bldP spid="233603" grpId="0"/>
      <p:bldP spid="23360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Footer Placeholder 4">
            <a:extLst>
              <a:ext uri="{FF2B5EF4-FFF2-40B4-BE49-F238E27FC236}">
                <a16:creationId xmlns:a16="http://schemas.microsoft.com/office/drawing/2014/main" id="{73FF7C8F-B7F9-4D6E-950A-E11B6998817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104450" name="Slide Number Placeholder 5">
            <a:extLst>
              <a:ext uri="{FF2B5EF4-FFF2-40B4-BE49-F238E27FC236}">
                <a16:creationId xmlns:a16="http://schemas.microsoft.com/office/drawing/2014/main" id="{98009AFE-9018-4B0F-898E-30E8068778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5DE5A027-AB33-413E-8BD5-217302C52653}" type="slidenum">
              <a:rPr lang="en-US" altLang="en-US" sz="1200">
                <a:latin typeface="Tahoma" panose="020B0604030504040204" pitchFamily="34" charset="0"/>
              </a:rPr>
              <a:pPr/>
              <a:t>62</a:t>
            </a:fld>
            <a:endParaRPr lang="en-US" altLang="en-US" sz="1200">
              <a:latin typeface="Tahoma" panose="020B0604030504040204" pitchFamily="34" charset="0"/>
            </a:endParaRPr>
          </a:p>
        </p:txBody>
      </p:sp>
      <p:sp>
        <p:nvSpPr>
          <p:cNvPr id="104451" name="Rectangle 3">
            <a:extLst>
              <a:ext uri="{FF2B5EF4-FFF2-40B4-BE49-F238E27FC236}">
                <a16:creationId xmlns:a16="http://schemas.microsoft.com/office/drawing/2014/main" id="{B5B7D555-25C8-4CDD-9B86-34F5ABD6CC35}"/>
              </a:ext>
            </a:extLst>
          </p:cNvPr>
          <p:cNvSpPr>
            <a:spLocks noGrp="1" noChangeArrowheads="1"/>
          </p:cNvSpPr>
          <p:nvPr>
            <p:ph type="body" idx="1"/>
          </p:nvPr>
        </p:nvSpPr>
        <p:spPr/>
        <p:txBody>
          <a:bodyPr/>
          <a:lstStyle/>
          <a:p>
            <a:r>
              <a:rPr lang="en-US" altLang="en-US"/>
              <a:t>16-bit port-number field: </a:t>
            </a:r>
          </a:p>
          <a:p>
            <a:pPr lvl="1"/>
            <a:r>
              <a:rPr lang="en-US" altLang="en-US" sz="2800"/>
              <a:t>60,000 simultaneous connections with a single LAN-side address!</a:t>
            </a:r>
          </a:p>
          <a:p>
            <a:r>
              <a:rPr lang="en-US" altLang="en-US"/>
              <a:t>NAT is controversial:</a:t>
            </a:r>
          </a:p>
          <a:p>
            <a:pPr lvl="1"/>
            <a:r>
              <a:rPr lang="en-US" altLang="en-US" sz="2800"/>
              <a:t>routers should only process up to layer 3</a:t>
            </a:r>
          </a:p>
          <a:p>
            <a:pPr lvl="1"/>
            <a:r>
              <a:rPr lang="en-US" altLang="en-US" sz="2800"/>
              <a:t>violates end-to-end argument</a:t>
            </a:r>
          </a:p>
          <a:p>
            <a:pPr lvl="2"/>
            <a:r>
              <a:rPr lang="en-US" altLang="en-US" sz="2400">
                <a:latin typeface="Gill Sans MT" panose="020B0502020104020203" pitchFamily="34" charset="0"/>
              </a:rPr>
              <a:t>NAT possibility must be taken into account by app designers, e.g., P2P applications</a:t>
            </a:r>
          </a:p>
          <a:p>
            <a:pPr lvl="1"/>
            <a:r>
              <a:rPr lang="en-US" altLang="en-US" sz="2800"/>
              <a:t>address shortage should instead be solved by IPv6</a:t>
            </a:r>
          </a:p>
          <a:p>
            <a:endParaRPr lang="en-US" altLang="en-US"/>
          </a:p>
        </p:txBody>
      </p:sp>
      <p:sp>
        <p:nvSpPr>
          <p:cNvPr id="60421" name="Rectangle 5">
            <a:extLst>
              <a:ext uri="{FF2B5EF4-FFF2-40B4-BE49-F238E27FC236}">
                <a16:creationId xmlns:a16="http://schemas.microsoft.com/office/drawing/2014/main" id="{C151FBA6-6772-4134-B12B-A44FED21D4BB}"/>
              </a:ext>
            </a:extLst>
          </p:cNvPr>
          <p:cNvSpPr>
            <a:spLocks noGrp="1" noChangeArrowheads="1"/>
          </p:cNvSpPr>
          <p:nvPr>
            <p:ph type="title"/>
          </p:nvPr>
        </p:nvSpPr>
        <p:spPr>
          <a:xfrm>
            <a:off x="2057400" y="230188"/>
            <a:ext cx="8091488" cy="908050"/>
          </a:xfrm>
        </p:spPr>
        <p:txBody>
          <a:bodyPr/>
          <a:lstStyle/>
          <a:p>
            <a:pPr>
              <a:defRPr/>
            </a:pPr>
            <a:r>
              <a:rPr lang="en-US">
                <a:ea typeface="ＭＳ Ｐゴシック" charset="0"/>
                <a:cs typeface="+mj-cs"/>
              </a:rPr>
              <a:t>NAT: network address translation</a:t>
            </a:r>
          </a:p>
        </p:txBody>
      </p:sp>
      <p:pic>
        <p:nvPicPr>
          <p:cNvPr id="104453" name="Picture 6" descr="underline_base">
            <a:extLst>
              <a:ext uri="{FF2B5EF4-FFF2-40B4-BE49-F238E27FC236}">
                <a16:creationId xmlns:a16="http://schemas.microsoft.com/office/drawing/2014/main" id="{CC3681E3-0BB6-4BD8-AF41-C9597C163E2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489" y="922339"/>
            <a:ext cx="776922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Footer Placeholder 5">
            <a:extLst>
              <a:ext uri="{FF2B5EF4-FFF2-40B4-BE49-F238E27FC236}">
                <a16:creationId xmlns:a16="http://schemas.microsoft.com/office/drawing/2014/main" id="{E13D5761-1B1D-40F3-B898-F80A8DA6E8A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105474" name="Slide Number Placeholder 6">
            <a:extLst>
              <a:ext uri="{FF2B5EF4-FFF2-40B4-BE49-F238E27FC236}">
                <a16:creationId xmlns:a16="http://schemas.microsoft.com/office/drawing/2014/main" id="{EF39C536-7B75-4835-A500-02A37B7F39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9B63B716-2CCF-4330-AECD-318E98023873}" type="slidenum">
              <a:rPr lang="en-US" altLang="en-US" sz="1200">
                <a:latin typeface="Tahoma" panose="020B0604030504040204" pitchFamily="34" charset="0"/>
              </a:rPr>
              <a:pPr/>
              <a:t>63</a:t>
            </a:fld>
            <a:endParaRPr lang="en-US" altLang="en-US" sz="1200">
              <a:latin typeface="Tahoma" panose="020B0604030504040204" pitchFamily="34" charset="0"/>
            </a:endParaRPr>
          </a:p>
        </p:txBody>
      </p:sp>
      <p:pic>
        <p:nvPicPr>
          <p:cNvPr id="105475" name="Picture 106" descr="underline_base">
            <a:extLst>
              <a:ext uri="{FF2B5EF4-FFF2-40B4-BE49-F238E27FC236}">
                <a16:creationId xmlns:a16="http://schemas.microsoft.com/office/drawing/2014/main" id="{3E0D5FD4-E3B6-41B1-BFDA-3D3B04F0399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01" y="1079500"/>
            <a:ext cx="54848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2">
            <a:extLst>
              <a:ext uri="{FF2B5EF4-FFF2-40B4-BE49-F238E27FC236}">
                <a16:creationId xmlns:a16="http://schemas.microsoft.com/office/drawing/2014/main" id="{207F4039-D9A9-4315-9FE6-2AAC10C84062}"/>
              </a:ext>
            </a:extLst>
          </p:cNvPr>
          <p:cNvSpPr>
            <a:spLocks noGrp="1" noChangeArrowheads="1"/>
          </p:cNvSpPr>
          <p:nvPr>
            <p:ph type="title"/>
          </p:nvPr>
        </p:nvSpPr>
        <p:spPr/>
        <p:txBody>
          <a:bodyPr/>
          <a:lstStyle/>
          <a:p>
            <a:pPr>
              <a:defRPr/>
            </a:pPr>
            <a:r>
              <a:rPr lang="en-US">
                <a:ea typeface="ＭＳ Ｐゴシック" charset="0"/>
                <a:cs typeface="+mj-cs"/>
              </a:rPr>
              <a:t>NAT traversal problem</a:t>
            </a:r>
          </a:p>
        </p:txBody>
      </p:sp>
      <p:sp>
        <p:nvSpPr>
          <p:cNvPr id="105477" name="Rectangle 3">
            <a:extLst>
              <a:ext uri="{FF2B5EF4-FFF2-40B4-BE49-F238E27FC236}">
                <a16:creationId xmlns:a16="http://schemas.microsoft.com/office/drawing/2014/main" id="{249B5CA7-E6F5-4F7C-995E-432F3874812A}"/>
              </a:ext>
            </a:extLst>
          </p:cNvPr>
          <p:cNvSpPr>
            <a:spLocks noGrp="1" noChangeArrowheads="1"/>
          </p:cNvSpPr>
          <p:nvPr>
            <p:ph type="body" sz="half" idx="1"/>
          </p:nvPr>
        </p:nvSpPr>
        <p:spPr>
          <a:xfrm>
            <a:off x="2057400" y="1406526"/>
            <a:ext cx="4559300" cy="5159375"/>
          </a:xfrm>
        </p:spPr>
        <p:txBody>
          <a:bodyPr/>
          <a:lstStyle/>
          <a:p>
            <a:r>
              <a:rPr lang="en-US" altLang="en-US" sz="2400"/>
              <a:t>client wants to connect to server with address 10.0.0.1</a:t>
            </a:r>
          </a:p>
          <a:p>
            <a:pPr lvl="1"/>
            <a:r>
              <a:rPr lang="en-US" altLang="en-US" sz="2000"/>
              <a:t>server address 10.0.0.1 local to LAN (client can</a:t>
            </a:r>
            <a:r>
              <a:rPr lang="ja-JP" altLang="en-US" sz="2000"/>
              <a:t>’</a:t>
            </a:r>
            <a:r>
              <a:rPr lang="en-US" altLang="ja-JP" sz="2000"/>
              <a:t>t use it as destination addr)</a:t>
            </a:r>
          </a:p>
          <a:p>
            <a:pPr lvl="1"/>
            <a:r>
              <a:rPr lang="en-US" altLang="en-US" sz="2000"/>
              <a:t>only one externally visible NATed address: 138.76.29.7</a:t>
            </a:r>
          </a:p>
          <a:p>
            <a:r>
              <a:rPr lang="en-US" altLang="en-US" sz="2400" i="1">
                <a:solidFill>
                  <a:srgbClr val="CC0000"/>
                </a:solidFill>
              </a:rPr>
              <a:t>solution1:</a:t>
            </a:r>
            <a:r>
              <a:rPr lang="en-US" altLang="en-US" sz="2400"/>
              <a:t> statically configure NAT to forward incoming connection requests at given port to server</a:t>
            </a:r>
          </a:p>
          <a:p>
            <a:pPr lvl="1"/>
            <a:r>
              <a:rPr lang="en-US" altLang="en-US" sz="2000"/>
              <a:t>e.g., (123.76.29.7, port 2500) always forwarded to 10.0.0.1 port 25000</a:t>
            </a:r>
          </a:p>
        </p:txBody>
      </p:sp>
      <p:sp>
        <p:nvSpPr>
          <p:cNvPr id="105478" name="Freeform 29">
            <a:extLst>
              <a:ext uri="{FF2B5EF4-FFF2-40B4-BE49-F238E27FC236}">
                <a16:creationId xmlns:a16="http://schemas.microsoft.com/office/drawing/2014/main" id="{D5A0E896-0011-4D16-AF11-7942C259215A}"/>
              </a:ext>
            </a:extLst>
          </p:cNvPr>
          <p:cNvSpPr>
            <a:spLocks/>
          </p:cNvSpPr>
          <p:nvPr/>
        </p:nvSpPr>
        <p:spPr bwMode="auto">
          <a:xfrm>
            <a:off x="8639175" y="2185988"/>
            <a:ext cx="1676400" cy="2487612"/>
          </a:xfrm>
          <a:custGeom>
            <a:avLst/>
            <a:gdLst>
              <a:gd name="T0" fmla="*/ 2147483647 w 1056"/>
              <a:gd name="T1" fmla="*/ 2147483647 h 1567"/>
              <a:gd name="T2" fmla="*/ 2147483647 w 1056"/>
              <a:gd name="T3" fmla="*/ 2147483647 h 1567"/>
              <a:gd name="T4" fmla="*/ 2147483647 w 1056"/>
              <a:gd name="T5" fmla="*/ 2147483647 h 1567"/>
              <a:gd name="T6" fmla="*/ 2147483647 w 1056"/>
              <a:gd name="T7" fmla="*/ 2147483647 h 1567"/>
              <a:gd name="T8" fmla="*/ 2147483647 w 1056"/>
              <a:gd name="T9" fmla="*/ 2147483647 h 1567"/>
              <a:gd name="T10" fmla="*/ 2147483647 w 1056"/>
              <a:gd name="T11" fmla="*/ 2147483647 h 1567"/>
              <a:gd name="T12" fmla="*/ 2147483647 w 1056"/>
              <a:gd name="T13" fmla="*/ 2147483647 h 1567"/>
              <a:gd name="T14" fmla="*/ 2147483647 w 1056"/>
              <a:gd name="T15" fmla="*/ 2147483647 h 1567"/>
              <a:gd name="T16" fmla="*/ 2147483647 w 1056"/>
              <a:gd name="T17" fmla="*/ 2147483647 h 1567"/>
              <a:gd name="T18" fmla="*/ 2147483647 w 1056"/>
              <a:gd name="T19" fmla="*/ 2147483647 h 1567"/>
              <a:gd name="T20" fmla="*/ 2147483647 w 1056"/>
              <a:gd name="T21" fmla="*/ 2147483647 h 1567"/>
              <a:gd name="T22" fmla="*/ 2147483647 w 1056"/>
              <a:gd name="T23" fmla="*/ 2147483647 h 1567"/>
              <a:gd name="T24" fmla="*/ 2147483647 w 1056"/>
              <a:gd name="T25" fmla="*/ 2147483647 h 15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6"/>
              <a:gd name="T40" fmla="*/ 0 h 1567"/>
              <a:gd name="T41" fmla="*/ 1056 w 1056"/>
              <a:gd name="T42" fmla="*/ 1567 h 15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6" h="1567">
                <a:moveTo>
                  <a:pt x="109" y="676"/>
                </a:moveTo>
                <a:cubicBezTo>
                  <a:pt x="199" y="644"/>
                  <a:pt x="527" y="657"/>
                  <a:pt x="598" y="647"/>
                </a:cubicBezTo>
                <a:cubicBezTo>
                  <a:pt x="669" y="637"/>
                  <a:pt x="538" y="694"/>
                  <a:pt x="533" y="614"/>
                </a:cubicBezTo>
                <a:cubicBezTo>
                  <a:pt x="527" y="534"/>
                  <a:pt x="522" y="265"/>
                  <a:pt x="566" y="169"/>
                </a:cubicBezTo>
                <a:cubicBezTo>
                  <a:pt x="610" y="73"/>
                  <a:pt x="721" y="51"/>
                  <a:pt x="795" y="38"/>
                </a:cubicBezTo>
                <a:cubicBezTo>
                  <a:pt x="869" y="25"/>
                  <a:pt x="981" y="0"/>
                  <a:pt x="1013" y="90"/>
                </a:cubicBezTo>
                <a:cubicBezTo>
                  <a:pt x="1045" y="180"/>
                  <a:pt x="988" y="448"/>
                  <a:pt x="987" y="579"/>
                </a:cubicBezTo>
                <a:cubicBezTo>
                  <a:pt x="986" y="710"/>
                  <a:pt x="1005" y="730"/>
                  <a:pt x="1005" y="875"/>
                </a:cubicBezTo>
                <a:cubicBezTo>
                  <a:pt x="1005" y="1020"/>
                  <a:pt x="1056" y="1351"/>
                  <a:pt x="987" y="1451"/>
                </a:cubicBezTo>
                <a:cubicBezTo>
                  <a:pt x="918" y="1551"/>
                  <a:pt x="678" y="1567"/>
                  <a:pt x="592" y="1478"/>
                </a:cubicBezTo>
                <a:cubicBezTo>
                  <a:pt x="506" y="1389"/>
                  <a:pt x="562" y="1026"/>
                  <a:pt x="473" y="919"/>
                </a:cubicBezTo>
                <a:cubicBezTo>
                  <a:pt x="384" y="812"/>
                  <a:pt x="122" y="878"/>
                  <a:pt x="61" y="838"/>
                </a:cubicBezTo>
                <a:cubicBezTo>
                  <a:pt x="0" y="798"/>
                  <a:pt x="26" y="710"/>
                  <a:pt x="109" y="67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105479" name="Line 35">
            <a:extLst>
              <a:ext uri="{FF2B5EF4-FFF2-40B4-BE49-F238E27FC236}">
                <a16:creationId xmlns:a16="http://schemas.microsoft.com/office/drawing/2014/main" id="{AF86CBE7-8BC4-4DE3-9DF6-AB80C72BE825}"/>
              </a:ext>
            </a:extLst>
          </p:cNvPr>
          <p:cNvSpPr>
            <a:spLocks noChangeShapeType="1"/>
          </p:cNvSpPr>
          <p:nvPr/>
        </p:nvSpPr>
        <p:spPr bwMode="auto">
          <a:xfrm>
            <a:off x="9664700" y="2613025"/>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5480" name="Line 36">
            <a:extLst>
              <a:ext uri="{FF2B5EF4-FFF2-40B4-BE49-F238E27FC236}">
                <a16:creationId xmlns:a16="http://schemas.microsoft.com/office/drawing/2014/main" id="{265AA34B-752F-4BE9-9470-88B0E2746D17}"/>
              </a:ext>
            </a:extLst>
          </p:cNvPr>
          <p:cNvSpPr>
            <a:spLocks noChangeShapeType="1"/>
          </p:cNvSpPr>
          <p:nvPr/>
        </p:nvSpPr>
        <p:spPr bwMode="auto">
          <a:xfrm flipV="1">
            <a:off x="9558338" y="4117975"/>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5481" name="Text Box 37">
            <a:extLst>
              <a:ext uri="{FF2B5EF4-FFF2-40B4-BE49-F238E27FC236}">
                <a16:creationId xmlns:a16="http://schemas.microsoft.com/office/drawing/2014/main" id="{950EADBF-D02F-4C11-BDF1-BFEF01359EE7}"/>
              </a:ext>
            </a:extLst>
          </p:cNvPr>
          <p:cNvSpPr txBox="1">
            <a:spLocks noChangeArrowheads="1"/>
          </p:cNvSpPr>
          <p:nvPr/>
        </p:nvSpPr>
        <p:spPr bwMode="auto">
          <a:xfrm>
            <a:off x="9429751" y="1997075"/>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10.0.0.1</a:t>
            </a:r>
          </a:p>
        </p:txBody>
      </p:sp>
      <p:sp>
        <p:nvSpPr>
          <p:cNvPr id="105482" name="Text Box 56">
            <a:extLst>
              <a:ext uri="{FF2B5EF4-FFF2-40B4-BE49-F238E27FC236}">
                <a16:creationId xmlns:a16="http://schemas.microsoft.com/office/drawing/2014/main" id="{4EB14869-43DE-4A98-85C8-1DF927019CE1}"/>
              </a:ext>
            </a:extLst>
          </p:cNvPr>
          <p:cNvSpPr txBox="1">
            <a:spLocks noChangeArrowheads="1"/>
          </p:cNvSpPr>
          <p:nvPr/>
        </p:nvSpPr>
        <p:spPr bwMode="auto">
          <a:xfrm>
            <a:off x="8658226" y="2946400"/>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10.0.0.4</a:t>
            </a:r>
          </a:p>
        </p:txBody>
      </p:sp>
      <p:sp>
        <p:nvSpPr>
          <p:cNvPr id="105483" name="Line 57">
            <a:extLst>
              <a:ext uri="{FF2B5EF4-FFF2-40B4-BE49-F238E27FC236}">
                <a16:creationId xmlns:a16="http://schemas.microsoft.com/office/drawing/2014/main" id="{E2907FF4-6C63-487B-9272-D4630826FF02}"/>
              </a:ext>
            </a:extLst>
          </p:cNvPr>
          <p:cNvSpPr>
            <a:spLocks noChangeShapeType="1"/>
          </p:cNvSpPr>
          <p:nvPr/>
        </p:nvSpPr>
        <p:spPr bwMode="auto">
          <a:xfrm flipH="1">
            <a:off x="8782051" y="3201989"/>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05484" name="Line 58">
            <a:extLst>
              <a:ext uri="{FF2B5EF4-FFF2-40B4-BE49-F238E27FC236}">
                <a16:creationId xmlns:a16="http://schemas.microsoft.com/office/drawing/2014/main" id="{FA54FCDD-8A14-4B7A-BB34-17C9EC3A3BA9}"/>
              </a:ext>
            </a:extLst>
          </p:cNvPr>
          <p:cNvSpPr>
            <a:spLocks noChangeShapeType="1"/>
          </p:cNvSpPr>
          <p:nvPr/>
        </p:nvSpPr>
        <p:spPr bwMode="auto">
          <a:xfrm flipH="1">
            <a:off x="8042276" y="3440114"/>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IN"/>
          </a:p>
        </p:txBody>
      </p:sp>
      <p:sp>
        <p:nvSpPr>
          <p:cNvPr id="105485" name="Text Box 88">
            <a:extLst>
              <a:ext uri="{FF2B5EF4-FFF2-40B4-BE49-F238E27FC236}">
                <a16:creationId xmlns:a16="http://schemas.microsoft.com/office/drawing/2014/main" id="{0E3503EB-1701-41EB-87E7-94080B31C70A}"/>
              </a:ext>
            </a:extLst>
          </p:cNvPr>
          <p:cNvSpPr txBox="1">
            <a:spLocks noChangeArrowheads="1"/>
          </p:cNvSpPr>
          <p:nvPr/>
        </p:nvSpPr>
        <p:spPr bwMode="auto">
          <a:xfrm>
            <a:off x="8137525" y="3551238"/>
            <a:ext cx="7810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800">
                <a:solidFill>
                  <a:srgbClr val="CC0000"/>
                </a:solidFill>
              </a:rPr>
              <a:t>NAT </a:t>
            </a:r>
          </a:p>
          <a:p>
            <a:pPr algn="ctr">
              <a:lnSpc>
                <a:spcPct val="85000"/>
              </a:lnSpc>
            </a:pPr>
            <a:r>
              <a:rPr lang="en-US" altLang="en-US" sz="1800">
                <a:solidFill>
                  <a:srgbClr val="CC0000"/>
                </a:solidFill>
              </a:rPr>
              <a:t>router</a:t>
            </a:r>
          </a:p>
        </p:txBody>
      </p:sp>
      <p:sp>
        <p:nvSpPr>
          <p:cNvPr id="105486" name="Text Box 89">
            <a:extLst>
              <a:ext uri="{FF2B5EF4-FFF2-40B4-BE49-F238E27FC236}">
                <a16:creationId xmlns:a16="http://schemas.microsoft.com/office/drawing/2014/main" id="{796DA297-2A16-440E-8275-4CBBD6AF7CF2}"/>
              </a:ext>
            </a:extLst>
          </p:cNvPr>
          <p:cNvSpPr txBox="1">
            <a:spLocks noChangeArrowheads="1"/>
          </p:cNvSpPr>
          <p:nvPr/>
        </p:nvSpPr>
        <p:spPr bwMode="auto">
          <a:xfrm>
            <a:off x="6819900" y="3503613"/>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138.76.29.7</a:t>
            </a:r>
          </a:p>
        </p:txBody>
      </p:sp>
      <p:sp>
        <p:nvSpPr>
          <p:cNvPr id="105487" name="Line 100">
            <a:extLst>
              <a:ext uri="{FF2B5EF4-FFF2-40B4-BE49-F238E27FC236}">
                <a16:creationId xmlns:a16="http://schemas.microsoft.com/office/drawing/2014/main" id="{D122F0BD-3F7B-4148-970F-ED1A703F351C}"/>
              </a:ext>
            </a:extLst>
          </p:cNvPr>
          <p:cNvSpPr>
            <a:spLocks noChangeShapeType="1"/>
          </p:cNvSpPr>
          <p:nvPr/>
        </p:nvSpPr>
        <p:spPr bwMode="auto">
          <a:xfrm>
            <a:off x="7869239" y="3422650"/>
            <a:ext cx="40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5488" name="Text Box 102">
            <a:extLst>
              <a:ext uri="{FF2B5EF4-FFF2-40B4-BE49-F238E27FC236}">
                <a16:creationId xmlns:a16="http://schemas.microsoft.com/office/drawing/2014/main" id="{B8A03AA7-B307-46CC-AD41-2E4BFC2338D4}"/>
              </a:ext>
            </a:extLst>
          </p:cNvPr>
          <p:cNvSpPr txBox="1">
            <a:spLocks noChangeArrowheads="1"/>
          </p:cNvSpPr>
          <p:nvPr/>
        </p:nvSpPr>
        <p:spPr bwMode="auto">
          <a:xfrm>
            <a:off x="6570663" y="2182813"/>
            <a:ext cx="71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client</a:t>
            </a:r>
          </a:p>
        </p:txBody>
      </p:sp>
      <p:sp>
        <p:nvSpPr>
          <p:cNvPr id="105489" name="Text Box 103">
            <a:extLst>
              <a:ext uri="{FF2B5EF4-FFF2-40B4-BE49-F238E27FC236}">
                <a16:creationId xmlns:a16="http://schemas.microsoft.com/office/drawing/2014/main" id="{479B18F6-6F15-46DC-9A63-6E290FA55D9B}"/>
              </a:ext>
            </a:extLst>
          </p:cNvPr>
          <p:cNvSpPr txBox="1">
            <a:spLocks noChangeArrowheads="1"/>
          </p:cNvSpPr>
          <p:nvPr/>
        </p:nvSpPr>
        <p:spPr bwMode="auto">
          <a:xfrm>
            <a:off x="7192964" y="2405064"/>
            <a:ext cx="409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3200">
                <a:solidFill>
                  <a:srgbClr val="000099"/>
                </a:solidFill>
              </a:rPr>
              <a:t>?</a:t>
            </a:r>
          </a:p>
        </p:txBody>
      </p:sp>
      <p:sp>
        <p:nvSpPr>
          <p:cNvPr id="105490" name="Line 104">
            <a:extLst>
              <a:ext uri="{FF2B5EF4-FFF2-40B4-BE49-F238E27FC236}">
                <a16:creationId xmlns:a16="http://schemas.microsoft.com/office/drawing/2014/main" id="{1578E25C-D681-4B0B-A936-FFB24A93B5B0}"/>
              </a:ext>
            </a:extLst>
          </p:cNvPr>
          <p:cNvSpPr>
            <a:spLocks noChangeShapeType="1"/>
          </p:cNvSpPr>
          <p:nvPr/>
        </p:nvSpPr>
        <p:spPr bwMode="auto">
          <a:xfrm>
            <a:off x="7177089" y="3019426"/>
            <a:ext cx="401637" cy="2778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IN"/>
          </a:p>
        </p:txBody>
      </p:sp>
      <p:grpSp>
        <p:nvGrpSpPr>
          <p:cNvPr id="105491" name="Group 116">
            <a:extLst>
              <a:ext uri="{FF2B5EF4-FFF2-40B4-BE49-F238E27FC236}">
                <a16:creationId xmlns:a16="http://schemas.microsoft.com/office/drawing/2014/main" id="{0CA95287-77C1-4D03-B4FC-21426EC7244F}"/>
              </a:ext>
            </a:extLst>
          </p:cNvPr>
          <p:cNvGrpSpPr>
            <a:grpSpLocks/>
          </p:cNvGrpSpPr>
          <p:nvPr/>
        </p:nvGrpSpPr>
        <p:grpSpPr bwMode="auto">
          <a:xfrm>
            <a:off x="8180389" y="3203575"/>
            <a:ext cx="587375" cy="323850"/>
            <a:chOff x="4396" y="1245"/>
            <a:chExt cx="672" cy="248"/>
          </a:xfrm>
        </p:grpSpPr>
        <p:sp>
          <p:nvSpPr>
            <p:cNvPr id="105536" name="Oval 407">
              <a:extLst>
                <a:ext uri="{FF2B5EF4-FFF2-40B4-BE49-F238E27FC236}">
                  <a16:creationId xmlns:a16="http://schemas.microsoft.com/office/drawing/2014/main" id="{04904E08-8A6D-4233-A7AC-20A9AD396CB4}"/>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p:txBody>
        </p:sp>
        <p:sp>
          <p:nvSpPr>
            <p:cNvPr id="105537" name="Rectangle 410">
              <a:extLst>
                <a:ext uri="{FF2B5EF4-FFF2-40B4-BE49-F238E27FC236}">
                  <a16:creationId xmlns:a16="http://schemas.microsoft.com/office/drawing/2014/main" id="{9886FC29-F5BC-46F1-B257-E2C2F0C06654}"/>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cs typeface="Arial" panose="020B0604020202020204" pitchFamily="34" charset="0"/>
              </a:endParaRPr>
            </a:p>
          </p:txBody>
        </p:sp>
        <p:sp>
          <p:nvSpPr>
            <p:cNvPr id="105538" name="Oval 411">
              <a:extLst>
                <a:ext uri="{FF2B5EF4-FFF2-40B4-BE49-F238E27FC236}">
                  <a16:creationId xmlns:a16="http://schemas.microsoft.com/office/drawing/2014/main" id="{CE24C32E-D8F7-4A3A-9010-28B519E57444}"/>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p:txBody>
        </p:sp>
        <p:grpSp>
          <p:nvGrpSpPr>
            <p:cNvPr id="105539" name="Group 120">
              <a:extLst>
                <a:ext uri="{FF2B5EF4-FFF2-40B4-BE49-F238E27FC236}">
                  <a16:creationId xmlns:a16="http://schemas.microsoft.com/office/drawing/2014/main" id="{CEE50CA2-EF0B-422F-ACD8-E4FD52BAAB9C}"/>
                </a:ext>
              </a:extLst>
            </p:cNvPr>
            <p:cNvGrpSpPr>
              <a:grpSpLocks/>
            </p:cNvGrpSpPr>
            <p:nvPr/>
          </p:nvGrpSpPr>
          <p:grpSpPr bwMode="auto">
            <a:xfrm>
              <a:off x="4530" y="1287"/>
              <a:ext cx="377" cy="75"/>
              <a:chOff x="2468" y="1332"/>
              <a:chExt cx="310" cy="60"/>
            </a:xfrm>
          </p:grpSpPr>
          <p:sp>
            <p:nvSpPr>
              <p:cNvPr id="105542" name="Freeform 121">
                <a:extLst>
                  <a:ext uri="{FF2B5EF4-FFF2-40B4-BE49-F238E27FC236}">
                    <a16:creationId xmlns:a16="http://schemas.microsoft.com/office/drawing/2014/main" id="{C24B5B50-1B31-449F-ACB8-5FDB80919F1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5543" name="Freeform 122">
                <a:extLst>
                  <a:ext uri="{FF2B5EF4-FFF2-40B4-BE49-F238E27FC236}">
                    <a16:creationId xmlns:a16="http://schemas.microsoft.com/office/drawing/2014/main" id="{65EC659A-4047-4499-AF62-DDD53CD463D4}"/>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05540" name="Line 123">
              <a:extLst>
                <a:ext uri="{FF2B5EF4-FFF2-40B4-BE49-F238E27FC236}">
                  <a16:creationId xmlns:a16="http://schemas.microsoft.com/office/drawing/2014/main" id="{97553C65-B802-4CFC-ACFB-7BCAB3D04E9C}"/>
                </a:ext>
              </a:extLst>
            </p:cNvPr>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5541" name="Line 124">
              <a:extLst>
                <a:ext uri="{FF2B5EF4-FFF2-40B4-BE49-F238E27FC236}">
                  <a16:creationId xmlns:a16="http://schemas.microsoft.com/office/drawing/2014/main" id="{873F0866-09AB-489F-872D-0FF5CA3C2FA4}"/>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05492" name="Group 128">
            <a:extLst>
              <a:ext uri="{FF2B5EF4-FFF2-40B4-BE49-F238E27FC236}">
                <a16:creationId xmlns:a16="http://schemas.microsoft.com/office/drawing/2014/main" id="{4CE548E3-0C5A-4B2F-9A7D-29DFDE6A5577}"/>
              </a:ext>
            </a:extLst>
          </p:cNvPr>
          <p:cNvGrpSpPr>
            <a:grpSpLocks/>
          </p:cNvGrpSpPr>
          <p:nvPr/>
        </p:nvGrpSpPr>
        <p:grpSpPr bwMode="auto">
          <a:xfrm>
            <a:off x="6545263" y="2652714"/>
            <a:ext cx="685800" cy="649287"/>
            <a:chOff x="-44" y="1473"/>
            <a:chExt cx="981" cy="1105"/>
          </a:xfrm>
        </p:grpSpPr>
        <p:pic>
          <p:nvPicPr>
            <p:cNvPr id="105534" name="Picture 129" descr="desktop_computer_stylized_medium">
              <a:extLst>
                <a:ext uri="{FF2B5EF4-FFF2-40B4-BE49-F238E27FC236}">
                  <a16:creationId xmlns:a16="http://schemas.microsoft.com/office/drawing/2014/main" id="{D2BEA76A-448A-4BB2-9CF5-5541FA58F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35" name="Freeform 130">
              <a:extLst>
                <a:ext uri="{FF2B5EF4-FFF2-40B4-BE49-F238E27FC236}">
                  <a16:creationId xmlns:a16="http://schemas.microsoft.com/office/drawing/2014/main" id="{80E8D3A2-9386-4D1B-A741-EC2ED2321540}"/>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105493" name="Group 131">
            <a:extLst>
              <a:ext uri="{FF2B5EF4-FFF2-40B4-BE49-F238E27FC236}">
                <a16:creationId xmlns:a16="http://schemas.microsoft.com/office/drawing/2014/main" id="{C5FCD280-B559-4A79-BE8D-26C6215B254F}"/>
              </a:ext>
            </a:extLst>
          </p:cNvPr>
          <p:cNvGrpSpPr>
            <a:grpSpLocks/>
          </p:cNvGrpSpPr>
          <p:nvPr/>
        </p:nvGrpSpPr>
        <p:grpSpPr bwMode="auto">
          <a:xfrm flipH="1">
            <a:off x="9632950" y="3163888"/>
            <a:ext cx="641350" cy="558800"/>
            <a:chOff x="-44" y="1473"/>
            <a:chExt cx="981" cy="1105"/>
          </a:xfrm>
        </p:grpSpPr>
        <p:pic>
          <p:nvPicPr>
            <p:cNvPr id="105532" name="Picture 132" descr="desktop_computer_stylized_medium">
              <a:extLst>
                <a:ext uri="{FF2B5EF4-FFF2-40B4-BE49-F238E27FC236}">
                  <a16:creationId xmlns:a16="http://schemas.microsoft.com/office/drawing/2014/main" id="{F714FCFC-35AB-4C86-BD25-78D8FE9F30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33" name="Freeform 133">
              <a:extLst>
                <a:ext uri="{FF2B5EF4-FFF2-40B4-BE49-F238E27FC236}">
                  <a16:creationId xmlns:a16="http://schemas.microsoft.com/office/drawing/2014/main" id="{9CEFDA14-AFCB-4D1D-80FF-2B78DDB722BF}"/>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105494" name="Group 134">
            <a:extLst>
              <a:ext uri="{FF2B5EF4-FFF2-40B4-BE49-F238E27FC236}">
                <a16:creationId xmlns:a16="http://schemas.microsoft.com/office/drawing/2014/main" id="{B1736BED-BFC7-4309-9BC7-AD702C4EC29C}"/>
              </a:ext>
            </a:extLst>
          </p:cNvPr>
          <p:cNvGrpSpPr>
            <a:grpSpLocks/>
          </p:cNvGrpSpPr>
          <p:nvPr/>
        </p:nvGrpSpPr>
        <p:grpSpPr bwMode="auto">
          <a:xfrm flipH="1">
            <a:off x="9607550" y="3927475"/>
            <a:ext cx="641350" cy="558800"/>
            <a:chOff x="-44" y="1473"/>
            <a:chExt cx="981" cy="1105"/>
          </a:xfrm>
        </p:grpSpPr>
        <p:pic>
          <p:nvPicPr>
            <p:cNvPr id="105530" name="Picture 135" descr="desktop_computer_stylized_medium">
              <a:extLst>
                <a:ext uri="{FF2B5EF4-FFF2-40B4-BE49-F238E27FC236}">
                  <a16:creationId xmlns:a16="http://schemas.microsoft.com/office/drawing/2014/main" id="{C5337BFD-1948-4435-8CD7-00DEED5F5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31" name="Freeform 136">
              <a:extLst>
                <a:ext uri="{FF2B5EF4-FFF2-40B4-BE49-F238E27FC236}">
                  <a16:creationId xmlns:a16="http://schemas.microsoft.com/office/drawing/2014/main" id="{C2F4C571-21ED-4AAA-B32F-8CF145A761CE}"/>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sp>
        <p:nvSpPr>
          <p:cNvPr id="105495" name="Line 137">
            <a:extLst>
              <a:ext uri="{FF2B5EF4-FFF2-40B4-BE49-F238E27FC236}">
                <a16:creationId xmlns:a16="http://schemas.microsoft.com/office/drawing/2014/main" id="{D69F19AD-975C-42CC-A26B-482BC4353B68}"/>
              </a:ext>
            </a:extLst>
          </p:cNvPr>
          <p:cNvSpPr>
            <a:spLocks noChangeShapeType="1"/>
          </p:cNvSpPr>
          <p:nvPr/>
        </p:nvSpPr>
        <p:spPr bwMode="auto">
          <a:xfrm>
            <a:off x="8761414" y="3389313"/>
            <a:ext cx="2571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nvGrpSpPr>
          <p:cNvPr id="105496" name="Group 138">
            <a:extLst>
              <a:ext uri="{FF2B5EF4-FFF2-40B4-BE49-F238E27FC236}">
                <a16:creationId xmlns:a16="http://schemas.microsoft.com/office/drawing/2014/main" id="{FA885D05-28D8-49B4-977E-9F759ED75DC9}"/>
              </a:ext>
            </a:extLst>
          </p:cNvPr>
          <p:cNvGrpSpPr>
            <a:grpSpLocks/>
          </p:cNvGrpSpPr>
          <p:nvPr/>
        </p:nvGrpSpPr>
        <p:grpSpPr bwMode="auto">
          <a:xfrm>
            <a:off x="9783764" y="2362200"/>
            <a:ext cx="346075" cy="623888"/>
            <a:chOff x="4140" y="429"/>
            <a:chExt cx="1425" cy="2396"/>
          </a:xfrm>
        </p:grpSpPr>
        <p:sp>
          <p:nvSpPr>
            <p:cNvPr id="105498" name="Freeform 139">
              <a:extLst>
                <a:ext uri="{FF2B5EF4-FFF2-40B4-BE49-F238E27FC236}">
                  <a16:creationId xmlns:a16="http://schemas.microsoft.com/office/drawing/2014/main" id="{6B5327C8-9A0C-4F72-AD0F-336F1CED5A1F}"/>
                </a:ext>
              </a:extLst>
            </p:cNvPr>
            <p:cNvSpPr>
              <a:spLocks/>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5499" name="Rectangle 140">
              <a:extLst>
                <a:ext uri="{FF2B5EF4-FFF2-40B4-BE49-F238E27FC236}">
                  <a16:creationId xmlns:a16="http://schemas.microsoft.com/office/drawing/2014/main" id="{842AF39B-95DA-4BE8-BD72-01829843802F}"/>
                </a:ext>
              </a:extLst>
            </p:cNvPr>
            <p:cNvSpPr>
              <a:spLocks noChangeArrowheads="1"/>
            </p:cNvSpPr>
            <p:nvPr/>
          </p:nvSpPr>
          <p:spPr bwMode="auto">
            <a:xfrm>
              <a:off x="4205" y="429"/>
              <a:ext cx="1046"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00" name="Freeform 141">
              <a:extLst>
                <a:ext uri="{FF2B5EF4-FFF2-40B4-BE49-F238E27FC236}">
                  <a16:creationId xmlns:a16="http://schemas.microsoft.com/office/drawing/2014/main" id="{31E739FE-7C01-478B-A3A6-EC4263A4BCDE}"/>
                </a:ext>
              </a:extLst>
            </p:cNvPr>
            <p:cNvSpPr>
              <a:spLocks/>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5501" name="Freeform 142">
              <a:extLst>
                <a:ext uri="{FF2B5EF4-FFF2-40B4-BE49-F238E27FC236}">
                  <a16:creationId xmlns:a16="http://schemas.microsoft.com/office/drawing/2014/main" id="{545C1900-2E9D-4A51-9950-715E9CA43624}"/>
                </a:ext>
              </a:extLst>
            </p:cNvPr>
            <p:cNvSpPr>
              <a:spLocks/>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5502" name="Rectangle 143">
              <a:extLst>
                <a:ext uri="{FF2B5EF4-FFF2-40B4-BE49-F238E27FC236}">
                  <a16:creationId xmlns:a16="http://schemas.microsoft.com/office/drawing/2014/main" id="{08DD27AA-9A26-489D-B8D3-CC0B777D50A2}"/>
                </a:ext>
              </a:extLst>
            </p:cNvPr>
            <p:cNvSpPr>
              <a:spLocks noChangeArrowheads="1"/>
            </p:cNvSpPr>
            <p:nvPr/>
          </p:nvSpPr>
          <p:spPr bwMode="auto">
            <a:xfrm>
              <a:off x="4212" y="691"/>
              <a:ext cx="595" cy="49"/>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105503" name="Group 144">
              <a:extLst>
                <a:ext uri="{FF2B5EF4-FFF2-40B4-BE49-F238E27FC236}">
                  <a16:creationId xmlns:a16="http://schemas.microsoft.com/office/drawing/2014/main" id="{506962FB-2EC3-4EA8-AD82-C0BC81FD8B2E}"/>
                </a:ext>
              </a:extLst>
            </p:cNvPr>
            <p:cNvGrpSpPr>
              <a:grpSpLocks/>
            </p:cNvGrpSpPr>
            <p:nvPr/>
          </p:nvGrpSpPr>
          <p:grpSpPr bwMode="auto">
            <a:xfrm>
              <a:off x="4749" y="668"/>
              <a:ext cx="581" cy="145"/>
              <a:chOff x="614" y="2568"/>
              <a:chExt cx="725" cy="139"/>
            </a:xfrm>
          </p:grpSpPr>
          <p:sp>
            <p:nvSpPr>
              <p:cNvPr id="105528" name="AutoShape 145">
                <a:extLst>
                  <a:ext uri="{FF2B5EF4-FFF2-40B4-BE49-F238E27FC236}">
                    <a16:creationId xmlns:a16="http://schemas.microsoft.com/office/drawing/2014/main" id="{29D72E5A-C461-42EC-8695-D86263B37DE3}"/>
                  </a:ext>
                </a:extLst>
              </p:cNvPr>
              <p:cNvSpPr>
                <a:spLocks noChangeArrowheads="1"/>
              </p:cNvSpPr>
              <p:nvPr/>
            </p:nvSpPr>
            <p:spPr bwMode="auto">
              <a:xfrm>
                <a:off x="613"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29" name="AutoShape 146">
                <a:extLst>
                  <a:ext uri="{FF2B5EF4-FFF2-40B4-BE49-F238E27FC236}">
                    <a16:creationId xmlns:a16="http://schemas.microsoft.com/office/drawing/2014/main" id="{1DBF6971-5E0F-4D08-B4E2-819193C8A2B8}"/>
                  </a:ext>
                </a:extLst>
              </p:cNvPr>
              <p:cNvSpPr>
                <a:spLocks noChangeArrowheads="1"/>
              </p:cNvSpPr>
              <p:nvPr/>
            </p:nvSpPr>
            <p:spPr bwMode="auto">
              <a:xfrm>
                <a:off x="629" y="2584"/>
                <a:ext cx="693"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105504" name="Rectangle 147">
              <a:extLst>
                <a:ext uri="{FF2B5EF4-FFF2-40B4-BE49-F238E27FC236}">
                  <a16:creationId xmlns:a16="http://schemas.microsoft.com/office/drawing/2014/main" id="{69262E8F-328D-4193-8758-0C99382A9D38}"/>
                </a:ext>
              </a:extLst>
            </p:cNvPr>
            <p:cNvSpPr>
              <a:spLocks noChangeArrowheads="1"/>
            </p:cNvSpPr>
            <p:nvPr/>
          </p:nvSpPr>
          <p:spPr bwMode="auto">
            <a:xfrm>
              <a:off x="4225" y="1020"/>
              <a:ext cx="595" cy="43"/>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105505" name="Group 148">
              <a:extLst>
                <a:ext uri="{FF2B5EF4-FFF2-40B4-BE49-F238E27FC236}">
                  <a16:creationId xmlns:a16="http://schemas.microsoft.com/office/drawing/2014/main" id="{9650DDA0-B5FD-4B7C-81EE-3AB80CF64AE3}"/>
                </a:ext>
              </a:extLst>
            </p:cNvPr>
            <p:cNvGrpSpPr>
              <a:grpSpLocks/>
            </p:cNvGrpSpPr>
            <p:nvPr/>
          </p:nvGrpSpPr>
          <p:grpSpPr bwMode="auto">
            <a:xfrm>
              <a:off x="4747" y="994"/>
              <a:ext cx="581" cy="134"/>
              <a:chOff x="614" y="2568"/>
              <a:chExt cx="725" cy="139"/>
            </a:xfrm>
          </p:grpSpPr>
          <p:sp>
            <p:nvSpPr>
              <p:cNvPr id="105526" name="AutoShape 149">
                <a:extLst>
                  <a:ext uri="{FF2B5EF4-FFF2-40B4-BE49-F238E27FC236}">
                    <a16:creationId xmlns:a16="http://schemas.microsoft.com/office/drawing/2014/main" id="{5E5DDDFD-172E-4784-B761-1A3598FA4F46}"/>
                  </a:ext>
                </a:extLst>
              </p:cNvPr>
              <p:cNvSpPr>
                <a:spLocks noChangeArrowheads="1"/>
              </p:cNvSpPr>
              <p:nvPr/>
            </p:nvSpPr>
            <p:spPr bwMode="auto">
              <a:xfrm>
                <a:off x="615" y="2570"/>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27" name="AutoShape 150">
                <a:extLst>
                  <a:ext uri="{FF2B5EF4-FFF2-40B4-BE49-F238E27FC236}">
                    <a16:creationId xmlns:a16="http://schemas.microsoft.com/office/drawing/2014/main" id="{74AB3DFE-1450-46FF-B5BD-130F0D610966}"/>
                  </a:ext>
                </a:extLst>
              </p:cNvPr>
              <p:cNvSpPr>
                <a:spLocks noChangeArrowheads="1"/>
              </p:cNvSpPr>
              <p:nvPr/>
            </p:nvSpPr>
            <p:spPr bwMode="auto">
              <a:xfrm>
                <a:off x="631" y="2589"/>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105506" name="Rectangle 151">
              <a:extLst>
                <a:ext uri="{FF2B5EF4-FFF2-40B4-BE49-F238E27FC236}">
                  <a16:creationId xmlns:a16="http://schemas.microsoft.com/office/drawing/2014/main" id="{AF51FC6C-0F26-4FB2-93BF-2E823A32A848}"/>
                </a:ext>
              </a:extLst>
            </p:cNvPr>
            <p:cNvSpPr>
              <a:spLocks noChangeArrowheads="1"/>
            </p:cNvSpPr>
            <p:nvPr/>
          </p:nvSpPr>
          <p:spPr bwMode="auto">
            <a:xfrm>
              <a:off x="4218" y="1356"/>
              <a:ext cx="595" cy="49"/>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07" name="Rectangle 152">
              <a:extLst>
                <a:ext uri="{FF2B5EF4-FFF2-40B4-BE49-F238E27FC236}">
                  <a16:creationId xmlns:a16="http://schemas.microsoft.com/office/drawing/2014/main" id="{00C0EEB2-A313-4EA8-B0FD-D8F70D3D13DF}"/>
                </a:ext>
              </a:extLst>
            </p:cNvPr>
            <p:cNvSpPr>
              <a:spLocks noChangeArrowheads="1"/>
            </p:cNvSpPr>
            <p:nvPr/>
          </p:nvSpPr>
          <p:spPr bwMode="auto">
            <a:xfrm>
              <a:off x="4225" y="1654"/>
              <a:ext cx="601" cy="49"/>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105508" name="Group 153">
              <a:extLst>
                <a:ext uri="{FF2B5EF4-FFF2-40B4-BE49-F238E27FC236}">
                  <a16:creationId xmlns:a16="http://schemas.microsoft.com/office/drawing/2014/main" id="{3314B4F6-22EC-4907-A1EA-F3BBF94B245D}"/>
                </a:ext>
              </a:extLst>
            </p:cNvPr>
            <p:cNvGrpSpPr>
              <a:grpSpLocks/>
            </p:cNvGrpSpPr>
            <p:nvPr/>
          </p:nvGrpSpPr>
          <p:grpSpPr bwMode="auto">
            <a:xfrm>
              <a:off x="4735" y="1627"/>
              <a:ext cx="582" cy="151"/>
              <a:chOff x="614" y="2568"/>
              <a:chExt cx="725" cy="139"/>
            </a:xfrm>
          </p:grpSpPr>
          <p:sp>
            <p:nvSpPr>
              <p:cNvPr id="105524" name="AutoShape 154">
                <a:extLst>
                  <a:ext uri="{FF2B5EF4-FFF2-40B4-BE49-F238E27FC236}">
                    <a16:creationId xmlns:a16="http://schemas.microsoft.com/office/drawing/2014/main" id="{64FE4FEF-D356-4DA3-8DE2-07C007A11DF9}"/>
                  </a:ext>
                </a:extLst>
              </p:cNvPr>
              <p:cNvSpPr>
                <a:spLocks noChangeArrowheads="1"/>
              </p:cNvSpPr>
              <p:nvPr/>
            </p:nvSpPr>
            <p:spPr bwMode="auto">
              <a:xfrm>
                <a:off x="614" y="2576"/>
                <a:ext cx="725" cy="12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25" name="AutoShape 155">
                <a:extLst>
                  <a:ext uri="{FF2B5EF4-FFF2-40B4-BE49-F238E27FC236}">
                    <a16:creationId xmlns:a16="http://schemas.microsoft.com/office/drawing/2014/main" id="{6DBB5F20-5F6C-4879-81B7-BB0DDD5A744B}"/>
                  </a:ext>
                </a:extLst>
              </p:cNvPr>
              <p:cNvSpPr>
                <a:spLocks noChangeArrowheads="1"/>
              </p:cNvSpPr>
              <p:nvPr/>
            </p:nvSpPr>
            <p:spPr bwMode="auto">
              <a:xfrm>
                <a:off x="630" y="2588"/>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105509" name="Freeform 156">
              <a:extLst>
                <a:ext uri="{FF2B5EF4-FFF2-40B4-BE49-F238E27FC236}">
                  <a16:creationId xmlns:a16="http://schemas.microsoft.com/office/drawing/2014/main" id="{C8BF289E-977B-4E37-9F53-0DD8FE886183}"/>
                </a:ext>
              </a:extLst>
            </p:cNvPr>
            <p:cNvSpPr>
              <a:spLocks/>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105510" name="Group 157">
              <a:extLst>
                <a:ext uri="{FF2B5EF4-FFF2-40B4-BE49-F238E27FC236}">
                  <a16:creationId xmlns:a16="http://schemas.microsoft.com/office/drawing/2014/main" id="{A88EB4E8-8D29-4021-93D0-1B80F4997FC6}"/>
                </a:ext>
              </a:extLst>
            </p:cNvPr>
            <p:cNvGrpSpPr>
              <a:grpSpLocks/>
            </p:cNvGrpSpPr>
            <p:nvPr/>
          </p:nvGrpSpPr>
          <p:grpSpPr bwMode="auto">
            <a:xfrm>
              <a:off x="4739" y="1327"/>
              <a:ext cx="582" cy="139"/>
              <a:chOff x="614" y="2568"/>
              <a:chExt cx="725" cy="139"/>
            </a:xfrm>
          </p:grpSpPr>
          <p:sp>
            <p:nvSpPr>
              <p:cNvPr id="105522" name="AutoShape 158">
                <a:extLst>
                  <a:ext uri="{FF2B5EF4-FFF2-40B4-BE49-F238E27FC236}">
                    <a16:creationId xmlns:a16="http://schemas.microsoft.com/office/drawing/2014/main" id="{DA839606-571A-4722-9834-AA5260D5865C}"/>
                  </a:ext>
                </a:extLst>
              </p:cNvPr>
              <p:cNvSpPr>
                <a:spLocks noChangeArrowheads="1"/>
              </p:cNvSpPr>
              <p:nvPr/>
            </p:nvSpPr>
            <p:spPr bwMode="auto">
              <a:xfrm>
                <a:off x="617" y="2566"/>
                <a:ext cx="725"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23" name="AutoShape 159">
                <a:extLst>
                  <a:ext uri="{FF2B5EF4-FFF2-40B4-BE49-F238E27FC236}">
                    <a16:creationId xmlns:a16="http://schemas.microsoft.com/office/drawing/2014/main" id="{7A6C2656-9C67-4505-A022-95B6E5096CDE}"/>
                  </a:ext>
                </a:extLst>
              </p:cNvPr>
              <p:cNvSpPr>
                <a:spLocks noChangeArrowheads="1"/>
              </p:cNvSpPr>
              <p:nvPr/>
            </p:nvSpPr>
            <p:spPr bwMode="auto">
              <a:xfrm>
                <a:off x="633" y="2585"/>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105511" name="Rectangle 160">
              <a:extLst>
                <a:ext uri="{FF2B5EF4-FFF2-40B4-BE49-F238E27FC236}">
                  <a16:creationId xmlns:a16="http://schemas.microsoft.com/office/drawing/2014/main" id="{9DA363F0-C0B5-42B9-916D-059522E32532}"/>
                </a:ext>
              </a:extLst>
            </p:cNvPr>
            <p:cNvSpPr>
              <a:spLocks noChangeArrowheads="1"/>
            </p:cNvSpPr>
            <p:nvPr/>
          </p:nvSpPr>
          <p:spPr bwMode="auto">
            <a:xfrm>
              <a:off x="5251" y="429"/>
              <a:ext cx="65"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12" name="Freeform 161">
              <a:extLst>
                <a:ext uri="{FF2B5EF4-FFF2-40B4-BE49-F238E27FC236}">
                  <a16:creationId xmlns:a16="http://schemas.microsoft.com/office/drawing/2014/main" id="{7FBCCAA7-46C3-41C4-92AF-0AC7CF721A24}"/>
                </a:ext>
              </a:extLst>
            </p:cNvPr>
            <p:cNvSpPr>
              <a:spLocks/>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5513" name="Freeform 162">
              <a:extLst>
                <a:ext uri="{FF2B5EF4-FFF2-40B4-BE49-F238E27FC236}">
                  <a16:creationId xmlns:a16="http://schemas.microsoft.com/office/drawing/2014/main" id="{56CFD110-B75E-4B4B-B756-48B979D1112A}"/>
                </a:ext>
              </a:extLst>
            </p:cNvPr>
            <p:cNvSpPr>
              <a:spLocks/>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5514" name="Oval 163">
              <a:extLst>
                <a:ext uri="{FF2B5EF4-FFF2-40B4-BE49-F238E27FC236}">
                  <a16:creationId xmlns:a16="http://schemas.microsoft.com/office/drawing/2014/main" id="{0C43A61B-B649-48AC-B5E7-FC41F19F2470}"/>
                </a:ext>
              </a:extLst>
            </p:cNvPr>
            <p:cNvSpPr>
              <a:spLocks noChangeArrowheads="1"/>
            </p:cNvSpPr>
            <p:nvPr/>
          </p:nvSpPr>
          <p:spPr bwMode="auto">
            <a:xfrm>
              <a:off x="5519" y="2612"/>
              <a:ext cx="46"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15" name="Freeform 164">
              <a:extLst>
                <a:ext uri="{FF2B5EF4-FFF2-40B4-BE49-F238E27FC236}">
                  <a16:creationId xmlns:a16="http://schemas.microsoft.com/office/drawing/2014/main" id="{F0D4E4AD-BF23-4257-9D0B-A629027307F5}"/>
                </a:ext>
              </a:extLst>
            </p:cNvPr>
            <p:cNvSpPr>
              <a:spLocks/>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5516" name="AutoShape 165">
              <a:extLst>
                <a:ext uri="{FF2B5EF4-FFF2-40B4-BE49-F238E27FC236}">
                  <a16:creationId xmlns:a16="http://schemas.microsoft.com/office/drawing/2014/main" id="{2F3CAFF0-12A3-4049-A2CB-582455310CC3}"/>
                </a:ext>
              </a:extLst>
            </p:cNvPr>
            <p:cNvSpPr>
              <a:spLocks noChangeArrowheads="1"/>
            </p:cNvSpPr>
            <p:nvPr/>
          </p:nvSpPr>
          <p:spPr bwMode="auto">
            <a:xfrm>
              <a:off x="4140" y="2679"/>
              <a:ext cx="1196" cy="146"/>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17" name="AutoShape 166">
              <a:extLst>
                <a:ext uri="{FF2B5EF4-FFF2-40B4-BE49-F238E27FC236}">
                  <a16:creationId xmlns:a16="http://schemas.microsoft.com/office/drawing/2014/main" id="{1BD598A2-89DD-4B71-8A8D-5BEA6AEB7C3B}"/>
                </a:ext>
              </a:extLst>
            </p:cNvPr>
            <p:cNvSpPr>
              <a:spLocks noChangeArrowheads="1"/>
            </p:cNvSpPr>
            <p:nvPr/>
          </p:nvSpPr>
          <p:spPr bwMode="auto">
            <a:xfrm>
              <a:off x="4205"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18" name="Oval 167">
              <a:extLst>
                <a:ext uri="{FF2B5EF4-FFF2-40B4-BE49-F238E27FC236}">
                  <a16:creationId xmlns:a16="http://schemas.microsoft.com/office/drawing/2014/main" id="{0DE0ECDC-5025-496B-A4AD-74D6ECEF8599}"/>
                </a:ext>
              </a:extLst>
            </p:cNvPr>
            <p:cNvSpPr>
              <a:spLocks noChangeArrowheads="1"/>
            </p:cNvSpPr>
            <p:nvPr/>
          </p:nvSpPr>
          <p:spPr bwMode="auto">
            <a:xfrm>
              <a:off x="4310" y="2386"/>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19" name="Oval 168">
              <a:extLst>
                <a:ext uri="{FF2B5EF4-FFF2-40B4-BE49-F238E27FC236}">
                  <a16:creationId xmlns:a16="http://schemas.microsoft.com/office/drawing/2014/main" id="{9C03D82E-A427-477E-84CE-CA785EF8F7B6}"/>
                </a:ext>
              </a:extLst>
            </p:cNvPr>
            <p:cNvSpPr>
              <a:spLocks noChangeArrowheads="1"/>
            </p:cNvSpPr>
            <p:nvPr/>
          </p:nvSpPr>
          <p:spPr bwMode="auto">
            <a:xfrm>
              <a:off x="4486" y="2386"/>
              <a:ext cx="157"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800">
                <a:solidFill>
                  <a:srgbClr val="FF0000"/>
                </a:solidFill>
                <a:cs typeface="Arial" panose="020B0604020202020204" pitchFamily="34" charset="0"/>
              </a:endParaRPr>
            </a:p>
          </p:txBody>
        </p:sp>
        <p:sp>
          <p:nvSpPr>
            <p:cNvPr id="105520" name="Oval 169">
              <a:extLst>
                <a:ext uri="{FF2B5EF4-FFF2-40B4-BE49-F238E27FC236}">
                  <a16:creationId xmlns:a16="http://schemas.microsoft.com/office/drawing/2014/main" id="{CF825035-B79B-4663-BAA4-EBFF62227E6B}"/>
                </a:ext>
              </a:extLst>
            </p:cNvPr>
            <p:cNvSpPr>
              <a:spLocks noChangeArrowheads="1"/>
            </p:cNvSpPr>
            <p:nvPr/>
          </p:nvSpPr>
          <p:spPr bwMode="auto">
            <a:xfrm>
              <a:off x="4663" y="2380"/>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5521" name="Rectangle 170">
              <a:extLst>
                <a:ext uri="{FF2B5EF4-FFF2-40B4-BE49-F238E27FC236}">
                  <a16:creationId xmlns:a16="http://schemas.microsoft.com/office/drawing/2014/main" id="{A506FDFC-515F-46ED-AEC6-291ABB1019B7}"/>
                </a:ext>
              </a:extLst>
            </p:cNvPr>
            <p:cNvSpPr>
              <a:spLocks noChangeArrowheads="1"/>
            </p:cNvSpPr>
            <p:nvPr/>
          </p:nvSpPr>
          <p:spPr bwMode="auto">
            <a:xfrm>
              <a:off x="5062" y="1837"/>
              <a:ext cx="85" cy="756"/>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105497" name="Line 137">
            <a:extLst>
              <a:ext uri="{FF2B5EF4-FFF2-40B4-BE49-F238E27FC236}">
                <a16:creationId xmlns:a16="http://schemas.microsoft.com/office/drawing/2014/main" id="{01891339-928A-4555-B1FE-EF55EFDEE255}"/>
              </a:ext>
            </a:extLst>
          </p:cNvPr>
          <p:cNvSpPr>
            <a:spLocks noChangeShapeType="1"/>
          </p:cNvSpPr>
          <p:nvPr/>
        </p:nvSpPr>
        <p:spPr bwMode="auto">
          <a:xfrm>
            <a:off x="9582151" y="3400425"/>
            <a:ext cx="123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Footer Placeholder 5">
            <a:extLst>
              <a:ext uri="{FF2B5EF4-FFF2-40B4-BE49-F238E27FC236}">
                <a16:creationId xmlns:a16="http://schemas.microsoft.com/office/drawing/2014/main" id="{A4A3BDD6-0ADF-439E-B1DF-C499F08C0AA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106498" name="Slide Number Placeholder 6">
            <a:extLst>
              <a:ext uri="{FF2B5EF4-FFF2-40B4-BE49-F238E27FC236}">
                <a16:creationId xmlns:a16="http://schemas.microsoft.com/office/drawing/2014/main" id="{0BC3C252-2CB8-42E7-879D-F648B66D2B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86D8C26F-7A02-4C71-974F-53DF97510959}" type="slidenum">
              <a:rPr lang="en-US" altLang="en-US" sz="1200">
                <a:latin typeface="Tahoma" panose="020B0604030504040204" pitchFamily="34" charset="0"/>
              </a:rPr>
              <a:pPr/>
              <a:t>64</a:t>
            </a:fld>
            <a:endParaRPr lang="en-US" altLang="en-US" sz="1200">
              <a:latin typeface="Tahoma" panose="020B0604030504040204" pitchFamily="34" charset="0"/>
            </a:endParaRPr>
          </a:p>
        </p:txBody>
      </p:sp>
      <p:sp>
        <p:nvSpPr>
          <p:cNvPr id="62468" name="Rectangle 2">
            <a:extLst>
              <a:ext uri="{FF2B5EF4-FFF2-40B4-BE49-F238E27FC236}">
                <a16:creationId xmlns:a16="http://schemas.microsoft.com/office/drawing/2014/main" id="{D53D3D04-3EAA-4489-8D22-A0C728C43AC4}"/>
              </a:ext>
            </a:extLst>
          </p:cNvPr>
          <p:cNvSpPr>
            <a:spLocks noGrp="1" noChangeArrowheads="1"/>
          </p:cNvSpPr>
          <p:nvPr>
            <p:ph type="title"/>
          </p:nvPr>
        </p:nvSpPr>
        <p:spPr/>
        <p:txBody>
          <a:bodyPr/>
          <a:lstStyle/>
          <a:p>
            <a:pPr>
              <a:defRPr/>
            </a:pPr>
            <a:r>
              <a:rPr lang="en-US">
                <a:ea typeface="ＭＳ Ｐゴシック" charset="0"/>
                <a:cs typeface="+mj-cs"/>
              </a:rPr>
              <a:t>NAT traversal problem</a:t>
            </a:r>
          </a:p>
        </p:txBody>
      </p:sp>
      <p:sp>
        <p:nvSpPr>
          <p:cNvPr id="106500" name="Rectangle 3">
            <a:extLst>
              <a:ext uri="{FF2B5EF4-FFF2-40B4-BE49-F238E27FC236}">
                <a16:creationId xmlns:a16="http://schemas.microsoft.com/office/drawing/2014/main" id="{B82FA5B7-86BB-4809-9E48-C20E68D30096}"/>
              </a:ext>
            </a:extLst>
          </p:cNvPr>
          <p:cNvSpPr>
            <a:spLocks noGrp="1" noChangeArrowheads="1"/>
          </p:cNvSpPr>
          <p:nvPr>
            <p:ph type="body" sz="half" idx="1"/>
          </p:nvPr>
        </p:nvSpPr>
        <p:spPr>
          <a:xfrm>
            <a:off x="2057400" y="1406526"/>
            <a:ext cx="4781550" cy="5159375"/>
          </a:xfrm>
        </p:spPr>
        <p:txBody>
          <a:bodyPr/>
          <a:lstStyle/>
          <a:p>
            <a:r>
              <a:rPr lang="en-US" altLang="en-US" sz="2400" i="1">
                <a:solidFill>
                  <a:srgbClr val="CC0000"/>
                </a:solidFill>
              </a:rPr>
              <a:t>solution 2:</a:t>
            </a:r>
            <a:r>
              <a:rPr lang="en-US" altLang="en-US" sz="2400"/>
              <a:t> Universal Plug and Play (UPnP) Internet Gateway Device (IGD) Protocol.  Allows NATed host to:</a:t>
            </a:r>
          </a:p>
          <a:p>
            <a:pPr lvl="1">
              <a:spcBef>
                <a:spcPct val="0"/>
              </a:spcBef>
              <a:buSzPct val="65000"/>
              <a:buFont typeface="Wingdings" panose="05000000000000000000" pitchFamily="2" charset="2"/>
              <a:buChar char="v"/>
            </a:pPr>
            <a:r>
              <a:rPr lang="en-US" altLang="en-US"/>
              <a:t>learn public IP address (138.76.29.7)</a:t>
            </a:r>
          </a:p>
          <a:p>
            <a:pPr lvl="1">
              <a:spcBef>
                <a:spcPct val="0"/>
              </a:spcBef>
              <a:buSzPct val="65000"/>
              <a:buFont typeface="Wingdings" panose="05000000000000000000" pitchFamily="2" charset="2"/>
              <a:buChar char="v"/>
            </a:pPr>
            <a:r>
              <a:rPr lang="en-US" altLang="en-US"/>
              <a:t>add/remove port mappings (with lease times)</a:t>
            </a:r>
          </a:p>
          <a:p>
            <a:pPr lvl="1">
              <a:spcBef>
                <a:spcPct val="0"/>
              </a:spcBef>
              <a:buFont typeface="Wingdings" panose="05000000000000000000" pitchFamily="2" charset="2"/>
              <a:buChar char="v"/>
            </a:pPr>
            <a:endParaRPr lang="en-US" altLang="en-US"/>
          </a:p>
          <a:p>
            <a:pPr lvl="1">
              <a:spcBef>
                <a:spcPct val="0"/>
              </a:spcBef>
              <a:buFont typeface="Wingdings" panose="05000000000000000000" pitchFamily="2" charset="2"/>
              <a:buNone/>
            </a:pPr>
            <a:r>
              <a:rPr lang="en-US" altLang="en-US"/>
              <a:t>i.e., automate static NAT port map configuration</a:t>
            </a:r>
          </a:p>
        </p:txBody>
      </p:sp>
      <p:grpSp>
        <p:nvGrpSpPr>
          <p:cNvPr id="106501" name="Group 158">
            <a:extLst>
              <a:ext uri="{FF2B5EF4-FFF2-40B4-BE49-F238E27FC236}">
                <a16:creationId xmlns:a16="http://schemas.microsoft.com/office/drawing/2014/main" id="{1252B85B-6431-4A66-949C-31A9CBDF044F}"/>
              </a:ext>
            </a:extLst>
          </p:cNvPr>
          <p:cNvGrpSpPr>
            <a:grpSpLocks/>
          </p:cNvGrpSpPr>
          <p:nvPr/>
        </p:nvGrpSpPr>
        <p:grpSpPr bwMode="auto">
          <a:xfrm>
            <a:off x="7869239" y="1997076"/>
            <a:ext cx="2479675" cy="2676525"/>
            <a:chOff x="3997" y="1258"/>
            <a:chExt cx="1562" cy="1686"/>
          </a:xfrm>
        </p:grpSpPr>
        <p:sp>
          <p:nvSpPr>
            <p:cNvPr id="106539" name="Freeform 96">
              <a:extLst>
                <a:ext uri="{FF2B5EF4-FFF2-40B4-BE49-F238E27FC236}">
                  <a16:creationId xmlns:a16="http://schemas.microsoft.com/office/drawing/2014/main" id="{30CD7931-0BDE-4E8D-9BB1-9DBFA8AA5181}"/>
                </a:ext>
              </a:extLst>
            </p:cNvPr>
            <p:cNvSpPr>
              <a:spLocks/>
            </p:cNvSpPr>
            <p:nvPr/>
          </p:nvSpPr>
          <p:spPr bwMode="auto">
            <a:xfrm>
              <a:off x="4482" y="1377"/>
              <a:ext cx="1056" cy="1567"/>
            </a:xfrm>
            <a:custGeom>
              <a:avLst/>
              <a:gdLst>
                <a:gd name="T0" fmla="*/ 109 w 1056"/>
                <a:gd name="T1" fmla="*/ 676 h 1567"/>
                <a:gd name="T2" fmla="*/ 598 w 1056"/>
                <a:gd name="T3" fmla="*/ 647 h 1567"/>
                <a:gd name="T4" fmla="*/ 533 w 1056"/>
                <a:gd name="T5" fmla="*/ 614 h 1567"/>
                <a:gd name="T6" fmla="*/ 566 w 1056"/>
                <a:gd name="T7" fmla="*/ 169 h 1567"/>
                <a:gd name="T8" fmla="*/ 795 w 1056"/>
                <a:gd name="T9" fmla="*/ 38 h 1567"/>
                <a:gd name="T10" fmla="*/ 1013 w 1056"/>
                <a:gd name="T11" fmla="*/ 90 h 1567"/>
                <a:gd name="T12" fmla="*/ 987 w 1056"/>
                <a:gd name="T13" fmla="*/ 579 h 1567"/>
                <a:gd name="T14" fmla="*/ 1005 w 1056"/>
                <a:gd name="T15" fmla="*/ 875 h 1567"/>
                <a:gd name="T16" fmla="*/ 987 w 1056"/>
                <a:gd name="T17" fmla="*/ 1451 h 1567"/>
                <a:gd name="T18" fmla="*/ 592 w 1056"/>
                <a:gd name="T19" fmla="*/ 1478 h 1567"/>
                <a:gd name="T20" fmla="*/ 473 w 1056"/>
                <a:gd name="T21" fmla="*/ 919 h 1567"/>
                <a:gd name="T22" fmla="*/ 61 w 1056"/>
                <a:gd name="T23" fmla="*/ 838 h 1567"/>
                <a:gd name="T24" fmla="*/ 109 w 1056"/>
                <a:gd name="T25" fmla="*/ 676 h 15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6"/>
                <a:gd name="T40" fmla="*/ 0 h 1567"/>
                <a:gd name="T41" fmla="*/ 1056 w 1056"/>
                <a:gd name="T42" fmla="*/ 1567 h 156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6" h="1567">
                  <a:moveTo>
                    <a:pt x="109" y="676"/>
                  </a:moveTo>
                  <a:cubicBezTo>
                    <a:pt x="199" y="644"/>
                    <a:pt x="527" y="657"/>
                    <a:pt x="598" y="647"/>
                  </a:cubicBezTo>
                  <a:cubicBezTo>
                    <a:pt x="669" y="637"/>
                    <a:pt x="538" y="694"/>
                    <a:pt x="533" y="614"/>
                  </a:cubicBezTo>
                  <a:cubicBezTo>
                    <a:pt x="527" y="534"/>
                    <a:pt x="522" y="265"/>
                    <a:pt x="566" y="169"/>
                  </a:cubicBezTo>
                  <a:cubicBezTo>
                    <a:pt x="610" y="73"/>
                    <a:pt x="721" y="51"/>
                    <a:pt x="795" y="38"/>
                  </a:cubicBezTo>
                  <a:cubicBezTo>
                    <a:pt x="869" y="25"/>
                    <a:pt x="981" y="0"/>
                    <a:pt x="1013" y="90"/>
                  </a:cubicBezTo>
                  <a:cubicBezTo>
                    <a:pt x="1045" y="180"/>
                    <a:pt x="988" y="448"/>
                    <a:pt x="987" y="579"/>
                  </a:cubicBezTo>
                  <a:cubicBezTo>
                    <a:pt x="986" y="710"/>
                    <a:pt x="1005" y="730"/>
                    <a:pt x="1005" y="875"/>
                  </a:cubicBezTo>
                  <a:cubicBezTo>
                    <a:pt x="1005" y="1020"/>
                    <a:pt x="1056" y="1351"/>
                    <a:pt x="987" y="1451"/>
                  </a:cubicBezTo>
                  <a:cubicBezTo>
                    <a:pt x="918" y="1551"/>
                    <a:pt x="678" y="1567"/>
                    <a:pt x="592" y="1478"/>
                  </a:cubicBezTo>
                  <a:cubicBezTo>
                    <a:pt x="506" y="1389"/>
                    <a:pt x="562" y="1026"/>
                    <a:pt x="473" y="919"/>
                  </a:cubicBezTo>
                  <a:cubicBezTo>
                    <a:pt x="384" y="812"/>
                    <a:pt x="122" y="878"/>
                    <a:pt x="61" y="838"/>
                  </a:cubicBezTo>
                  <a:cubicBezTo>
                    <a:pt x="0" y="798"/>
                    <a:pt x="26" y="710"/>
                    <a:pt x="109" y="67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106540" name="Line 99">
              <a:extLst>
                <a:ext uri="{FF2B5EF4-FFF2-40B4-BE49-F238E27FC236}">
                  <a16:creationId xmlns:a16="http://schemas.microsoft.com/office/drawing/2014/main" id="{AD71B8D9-0F4F-4EBE-8FFD-0EE6333A80A5}"/>
                </a:ext>
              </a:extLst>
            </p:cNvPr>
            <p:cNvSpPr>
              <a:spLocks noChangeShapeType="1"/>
            </p:cNvSpPr>
            <p:nvPr/>
          </p:nvSpPr>
          <p:spPr bwMode="auto">
            <a:xfrm flipV="1">
              <a:off x="5061" y="2594"/>
              <a:ext cx="10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6541" name="Text Box 100">
              <a:extLst>
                <a:ext uri="{FF2B5EF4-FFF2-40B4-BE49-F238E27FC236}">
                  <a16:creationId xmlns:a16="http://schemas.microsoft.com/office/drawing/2014/main" id="{8D2E19A3-C2EB-4E61-8D2A-07B5706F7677}"/>
                </a:ext>
              </a:extLst>
            </p:cNvPr>
            <p:cNvSpPr txBox="1">
              <a:spLocks noChangeArrowheads="1"/>
            </p:cNvSpPr>
            <p:nvPr/>
          </p:nvSpPr>
          <p:spPr bwMode="auto">
            <a:xfrm>
              <a:off x="4980" y="1258"/>
              <a:ext cx="5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600"/>
                <a:t>10.0.0.1</a:t>
              </a:r>
            </a:p>
          </p:txBody>
        </p:sp>
        <p:sp>
          <p:nvSpPr>
            <p:cNvPr id="106542" name="Text Box 104">
              <a:extLst>
                <a:ext uri="{FF2B5EF4-FFF2-40B4-BE49-F238E27FC236}">
                  <a16:creationId xmlns:a16="http://schemas.microsoft.com/office/drawing/2014/main" id="{BDEF308A-5DF7-4B74-9355-18B8A5975761}"/>
                </a:ext>
              </a:extLst>
            </p:cNvPr>
            <p:cNvSpPr txBox="1">
              <a:spLocks noChangeArrowheads="1"/>
            </p:cNvSpPr>
            <p:nvPr/>
          </p:nvSpPr>
          <p:spPr bwMode="auto">
            <a:xfrm>
              <a:off x="4166" y="2237"/>
              <a:ext cx="492"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800">
                  <a:solidFill>
                    <a:srgbClr val="CC0000"/>
                  </a:solidFill>
                </a:rPr>
                <a:t>NAT </a:t>
              </a:r>
            </a:p>
            <a:p>
              <a:pPr algn="ctr">
                <a:lnSpc>
                  <a:spcPct val="85000"/>
                </a:lnSpc>
              </a:pPr>
              <a:r>
                <a:rPr lang="en-US" altLang="en-US" sz="1800">
                  <a:solidFill>
                    <a:srgbClr val="CC0000"/>
                  </a:solidFill>
                </a:rPr>
                <a:t>router</a:t>
              </a:r>
            </a:p>
          </p:txBody>
        </p:sp>
        <p:sp>
          <p:nvSpPr>
            <p:cNvPr id="106543" name="Line 106">
              <a:extLst>
                <a:ext uri="{FF2B5EF4-FFF2-40B4-BE49-F238E27FC236}">
                  <a16:creationId xmlns:a16="http://schemas.microsoft.com/office/drawing/2014/main" id="{2B4D3039-CC3C-4C92-8483-BEE117EFCB4F}"/>
                </a:ext>
              </a:extLst>
            </p:cNvPr>
            <p:cNvSpPr>
              <a:spLocks noChangeShapeType="1"/>
            </p:cNvSpPr>
            <p:nvPr/>
          </p:nvSpPr>
          <p:spPr bwMode="auto">
            <a:xfrm>
              <a:off x="3997" y="2156"/>
              <a:ext cx="2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nvGrpSpPr>
            <p:cNvPr id="106544" name="Group 109">
              <a:extLst>
                <a:ext uri="{FF2B5EF4-FFF2-40B4-BE49-F238E27FC236}">
                  <a16:creationId xmlns:a16="http://schemas.microsoft.com/office/drawing/2014/main" id="{7D223142-8E6B-4190-A86E-EE4F80C4A0EB}"/>
                </a:ext>
              </a:extLst>
            </p:cNvPr>
            <p:cNvGrpSpPr>
              <a:grpSpLocks/>
            </p:cNvGrpSpPr>
            <p:nvPr/>
          </p:nvGrpSpPr>
          <p:grpSpPr bwMode="auto">
            <a:xfrm>
              <a:off x="4193" y="2018"/>
              <a:ext cx="370" cy="204"/>
              <a:chOff x="4396" y="1245"/>
              <a:chExt cx="672" cy="248"/>
            </a:xfrm>
          </p:grpSpPr>
          <p:sp>
            <p:nvSpPr>
              <p:cNvPr id="106554" name="Oval 407">
                <a:extLst>
                  <a:ext uri="{FF2B5EF4-FFF2-40B4-BE49-F238E27FC236}">
                    <a16:creationId xmlns:a16="http://schemas.microsoft.com/office/drawing/2014/main" id="{33EAF28D-7766-47C1-ABF5-0BAFB60D2F6D}"/>
                  </a:ext>
                </a:extLst>
              </p:cNvPr>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p:txBody>
          </p:sp>
          <p:sp>
            <p:nvSpPr>
              <p:cNvPr id="106555" name="Rectangle 410">
                <a:extLst>
                  <a:ext uri="{FF2B5EF4-FFF2-40B4-BE49-F238E27FC236}">
                    <a16:creationId xmlns:a16="http://schemas.microsoft.com/office/drawing/2014/main" id="{EC57BAA0-64F8-413A-B055-73D67232C8B6}"/>
                  </a:ext>
                </a:extLst>
              </p:cNvPr>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cs typeface="Arial" panose="020B0604020202020204" pitchFamily="34" charset="0"/>
                </a:endParaRPr>
              </a:p>
            </p:txBody>
          </p:sp>
          <p:sp>
            <p:nvSpPr>
              <p:cNvPr id="106556" name="Oval 411">
                <a:extLst>
                  <a:ext uri="{FF2B5EF4-FFF2-40B4-BE49-F238E27FC236}">
                    <a16:creationId xmlns:a16="http://schemas.microsoft.com/office/drawing/2014/main" id="{07F48BE9-A9CF-49E4-9C01-78E10B3BA44E}"/>
                  </a:ext>
                </a:extLst>
              </p:cNvPr>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cs typeface="Arial" panose="020B0604020202020204" pitchFamily="34" charset="0"/>
                </a:endParaRPr>
              </a:p>
            </p:txBody>
          </p:sp>
          <p:grpSp>
            <p:nvGrpSpPr>
              <p:cNvPr id="106557" name="Group 113">
                <a:extLst>
                  <a:ext uri="{FF2B5EF4-FFF2-40B4-BE49-F238E27FC236}">
                    <a16:creationId xmlns:a16="http://schemas.microsoft.com/office/drawing/2014/main" id="{E7C591B8-CA51-4983-8AA3-E8170AF40A34}"/>
                  </a:ext>
                </a:extLst>
              </p:cNvPr>
              <p:cNvGrpSpPr>
                <a:grpSpLocks/>
              </p:cNvGrpSpPr>
              <p:nvPr/>
            </p:nvGrpSpPr>
            <p:grpSpPr bwMode="auto">
              <a:xfrm>
                <a:off x="4530" y="1287"/>
                <a:ext cx="377" cy="75"/>
                <a:chOff x="2468" y="1332"/>
                <a:chExt cx="310" cy="60"/>
              </a:xfrm>
            </p:grpSpPr>
            <p:sp>
              <p:nvSpPr>
                <p:cNvPr id="106560" name="Freeform 114">
                  <a:extLst>
                    <a:ext uri="{FF2B5EF4-FFF2-40B4-BE49-F238E27FC236}">
                      <a16:creationId xmlns:a16="http://schemas.microsoft.com/office/drawing/2014/main" id="{FA858929-C545-4A4C-95D0-5FD65691144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06561" name="Freeform 115">
                  <a:extLst>
                    <a:ext uri="{FF2B5EF4-FFF2-40B4-BE49-F238E27FC236}">
                      <a16:creationId xmlns:a16="http://schemas.microsoft.com/office/drawing/2014/main" id="{A138C08F-D3DA-4862-985D-9D6DB09E0F8C}"/>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06558" name="Line 116">
                <a:extLst>
                  <a:ext uri="{FF2B5EF4-FFF2-40B4-BE49-F238E27FC236}">
                    <a16:creationId xmlns:a16="http://schemas.microsoft.com/office/drawing/2014/main" id="{26DDAA1C-4BF2-48D9-8DE8-058836BC87D5}"/>
                  </a:ext>
                </a:extLst>
              </p:cNvPr>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6559" name="Line 117">
                <a:extLst>
                  <a:ext uri="{FF2B5EF4-FFF2-40B4-BE49-F238E27FC236}">
                    <a16:creationId xmlns:a16="http://schemas.microsoft.com/office/drawing/2014/main" id="{1B914FAE-4FC8-482D-8641-E3F092C007AA}"/>
                  </a:ext>
                </a:extLst>
              </p:cNvPr>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06545" name="Group 118">
              <a:extLst>
                <a:ext uri="{FF2B5EF4-FFF2-40B4-BE49-F238E27FC236}">
                  <a16:creationId xmlns:a16="http://schemas.microsoft.com/office/drawing/2014/main" id="{0E8D9C3F-FF01-465B-90BB-44684A603E9B}"/>
                </a:ext>
              </a:extLst>
            </p:cNvPr>
            <p:cNvGrpSpPr>
              <a:grpSpLocks/>
            </p:cNvGrpSpPr>
            <p:nvPr/>
          </p:nvGrpSpPr>
          <p:grpSpPr bwMode="auto">
            <a:xfrm flipH="1">
              <a:off x="5108" y="1993"/>
              <a:ext cx="404" cy="352"/>
              <a:chOff x="-44" y="1473"/>
              <a:chExt cx="981" cy="1105"/>
            </a:xfrm>
          </p:grpSpPr>
          <p:pic>
            <p:nvPicPr>
              <p:cNvPr id="106552" name="Picture 119" descr="desktop_computer_stylized_medium">
                <a:extLst>
                  <a:ext uri="{FF2B5EF4-FFF2-40B4-BE49-F238E27FC236}">
                    <a16:creationId xmlns:a16="http://schemas.microsoft.com/office/drawing/2014/main" id="{C713CA20-5CBB-4FA2-A13D-2E021406C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53" name="Freeform 120">
                <a:extLst>
                  <a:ext uri="{FF2B5EF4-FFF2-40B4-BE49-F238E27FC236}">
                    <a16:creationId xmlns:a16="http://schemas.microsoft.com/office/drawing/2014/main" id="{0330B02B-1C14-4240-9B8D-72568A77EED4}"/>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106546" name="Group 121">
              <a:extLst>
                <a:ext uri="{FF2B5EF4-FFF2-40B4-BE49-F238E27FC236}">
                  <a16:creationId xmlns:a16="http://schemas.microsoft.com/office/drawing/2014/main" id="{B027C13F-E864-47E4-A4F0-678A9534A1E3}"/>
                </a:ext>
              </a:extLst>
            </p:cNvPr>
            <p:cNvGrpSpPr>
              <a:grpSpLocks/>
            </p:cNvGrpSpPr>
            <p:nvPr/>
          </p:nvGrpSpPr>
          <p:grpSpPr bwMode="auto">
            <a:xfrm flipH="1">
              <a:off x="5092" y="2474"/>
              <a:ext cx="404" cy="352"/>
              <a:chOff x="-44" y="1473"/>
              <a:chExt cx="981" cy="1105"/>
            </a:xfrm>
          </p:grpSpPr>
          <p:pic>
            <p:nvPicPr>
              <p:cNvPr id="106550" name="Picture 122" descr="desktop_computer_stylized_medium">
                <a:extLst>
                  <a:ext uri="{FF2B5EF4-FFF2-40B4-BE49-F238E27FC236}">
                    <a16:creationId xmlns:a16="http://schemas.microsoft.com/office/drawing/2014/main" id="{72A98BFE-C560-42B9-9FF0-71EFFD738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51" name="Freeform 123">
                <a:extLst>
                  <a:ext uri="{FF2B5EF4-FFF2-40B4-BE49-F238E27FC236}">
                    <a16:creationId xmlns:a16="http://schemas.microsoft.com/office/drawing/2014/main" id="{A5C3A85E-D547-4943-A40D-50B565E855B0}"/>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sp>
          <p:nvSpPr>
            <p:cNvPr id="106547" name="Oval 150">
              <a:extLst>
                <a:ext uri="{FF2B5EF4-FFF2-40B4-BE49-F238E27FC236}">
                  <a16:creationId xmlns:a16="http://schemas.microsoft.com/office/drawing/2014/main" id="{37D32F7A-DC8F-4364-86C6-9305EA446634}"/>
                </a:ext>
              </a:extLst>
            </p:cNvPr>
            <p:cNvSpPr>
              <a:spLocks noChangeArrowheads="1"/>
            </p:cNvSpPr>
            <p:nvPr/>
          </p:nvSpPr>
          <p:spPr bwMode="auto">
            <a:xfrm>
              <a:off x="5299" y="1852"/>
              <a:ext cx="7" cy="1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6548" name="Freeform 92">
              <a:extLst>
                <a:ext uri="{FF2B5EF4-FFF2-40B4-BE49-F238E27FC236}">
                  <a16:creationId xmlns:a16="http://schemas.microsoft.com/office/drawing/2014/main" id="{9B7635B9-B7C2-4B8B-B930-B329024447E3}"/>
                </a:ext>
              </a:extLst>
            </p:cNvPr>
            <p:cNvSpPr>
              <a:spLocks/>
            </p:cNvSpPr>
            <p:nvPr/>
          </p:nvSpPr>
          <p:spPr bwMode="auto">
            <a:xfrm>
              <a:off x="4564" y="1425"/>
              <a:ext cx="735" cy="680"/>
            </a:xfrm>
            <a:custGeom>
              <a:avLst/>
              <a:gdLst>
                <a:gd name="T0" fmla="*/ 0 w 735"/>
                <a:gd name="T1" fmla="*/ 326 h 742"/>
                <a:gd name="T2" fmla="*/ 398 w 735"/>
                <a:gd name="T3" fmla="*/ 306 h 742"/>
                <a:gd name="T4" fmla="*/ 416 w 735"/>
                <a:gd name="T5" fmla="*/ 127 h 742"/>
                <a:gd name="T6" fmla="*/ 452 w 735"/>
                <a:gd name="T7" fmla="*/ 19 h 742"/>
                <a:gd name="T8" fmla="*/ 735 w 735"/>
                <a:gd name="T9" fmla="*/ 15 h 742"/>
                <a:gd name="T10" fmla="*/ 0 60000 65536"/>
                <a:gd name="T11" fmla="*/ 0 60000 65536"/>
                <a:gd name="T12" fmla="*/ 0 60000 65536"/>
                <a:gd name="T13" fmla="*/ 0 60000 65536"/>
                <a:gd name="T14" fmla="*/ 0 60000 65536"/>
                <a:gd name="T15" fmla="*/ 0 w 735"/>
                <a:gd name="T16" fmla="*/ 0 h 742"/>
                <a:gd name="T17" fmla="*/ 735 w 735"/>
                <a:gd name="T18" fmla="*/ 742 h 742"/>
              </a:gdLst>
              <a:ahLst/>
              <a:cxnLst>
                <a:cxn ang="T10">
                  <a:pos x="T0" y="T1"/>
                </a:cxn>
                <a:cxn ang="T11">
                  <a:pos x="T2" y="T3"/>
                </a:cxn>
                <a:cxn ang="T12">
                  <a:pos x="T4" y="T5"/>
                </a:cxn>
                <a:cxn ang="T13">
                  <a:pos x="T6" y="T7"/>
                </a:cxn>
                <a:cxn ang="T14">
                  <a:pos x="T8" y="T9"/>
                </a:cxn>
              </a:cxnLst>
              <a:rect l="T15" t="T16" r="T17" b="T18"/>
              <a:pathLst>
                <a:path w="735" h="742">
                  <a:moveTo>
                    <a:pt x="0" y="715"/>
                  </a:moveTo>
                  <a:cubicBezTo>
                    <a:pt x="66" y="708"/>
                    <a:pt x="329" y="742"/>
                    <a:pt x="398" y="670"/>
                  </a:cubicBezTo>
                  <a:cubicBezTo>
                    <a:pt x="467" y="598"/>
                    <a:pt x="407" y="386"/>
                    <a:pt x="416" y="281"/>
                  </a:cubicBezTo>
                  <a:cubicBezTo>
                    <a:pt x="425" y="176"/>
                    <a:pt x="399" y="82"/>
                    <a:pt x="452" y="41"/>
                  </a:cubicBezTo>
                  <a:cubicBezTo>
                    <a:pt x="505" y="0"/>
                    <a:pt x="676" y="34"/>
                    <a:pt x="735" y="32"/>
                  </a:cubicBezTo>
                </a:path>
              </a:pathLst>
            </a:custGeom>
            <a:noFill/>
            <a:ln w="38100" cap="flat" cmpd="sng">
              <a:solidFill>
                <a:srgbClr val="CC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IN"/>
            </a:p>
          </p:txBody>
        </p:sp>
        <p:sp>
          <p:nvSpPr>
            <p:cNvPr id="106549" name="Text Box 93">
              <a:extLst>
                <a:ext uri="{FF2B5EF4-FFF2-40B4-BE49-F238E27FC236}">
                  <a16:creationId xmlns:a16="http://schemas.microsoft.com/office/drawing/2014/main" id="{99A77F19-3A07-4AD6-B4EE-F4999BD1AC75}"/>
                </a:ext>
              </a:extLst>
            </p:cNvPr>
            <p:cNvSpPr txBox="1">
              <a:spLocks noChangeArrowheads="1"/>
            </p:cNvSpPr>
            <p:nvPr/>
          </p:nvSpPr>
          <p:spPr bwMode="auto">
            <a:xfrm>
              <a:off x="4612" y="1569"/>
              <a:ext cx="3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IGD</a:t>
              </a:r>
            </a:p>
          </p:txBody>
        </p:sp>
      </p:grpSp>
      <p:pic>
        <p:nvPicPr>
          <p:cNvPr id="106502" name="Picture 95" descr="underline_base">
            <a:extLst>
              <a:ext uri="{FF2B5EF4-FFF2-40B4-BE49-F238E27FC236}">
                <a16:creationId xmlns:a16="http://schemas.microsoft.com/office/drawing/2014/main" id="{1C275C7E-6112-40D3-8C4E-48CE038CE65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01" y="1079500"/>
            <a:ext cx="54848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3" name="Line 35">
            <a:extLst>
              <a:ext uri="{FF2B5EF4-FFF2-40B4-BE49-F238E27FC236}">
                <a16:creationId xmlns:a16="http://schemas.microsoft.com/office/drawing/2014/main" id="{A9853567-0E89-48FD-803C-F3577A77063E}"/>
              </a:ext>
            </a:extLst>
          </p:cNvPr>
          <p:cNvSpPr>
            <a:spLocks noChangeShapeType="1"/>
          </p:cNvSpPr>
          <p:nvPr/>
        </p:nvSpPr>
        <p:spPr bwMode="auto">
          <a:xfrm>
            <a:off x="9664700" y="2613025"/>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06504" name="Line 137">
            <a:extLst>
              <a:ext uri="{FF2B5EF4-FFF2-40B4-BE49-F238E27FC236}">
                <a16:creationId xmlns:a16="http://schemas.microsoft.com/office/drawing/2014/main" id="{1E5D1622-B84D-4426-ABF0-6D1356FAA5C0}"/>
              </a:ext>
            </a:extLst>
          </p:cNvPr>
          <p:cNvSpPr>
            <a:spLocks noChangeShapeType="1"/>
          </p:cNvSpPr>
          <p:nvPr/>
        </p:nvSpPr>
        <p:spPr bwMode="auto">
          <a:xfrm>
            <a:off x="8761414" y="3389313"/>
            <a:ext cx="2571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grpSp>
        <p:nvGrpSpPr>
          <p:cNvPr id="106505" name="Group 138">
            <a:extLst>
              <a:ext uri="{FF2B5EF4-FFF2-40B4-BE49-F238E27FC236}">
                <a16:creationId xmlns:a16="http://schemas.microsoft.com/office/drawing/2014/main" id="{D5865AF6-578E-4B20-83CD-4495A12B19D4}"/>
              </a:ext>
            </a:extLst>
          </p:cNvPr>
          <p:cNvGrpSpPr>
            <a:grpSpLocks/>
          </p:cNvGrpSpPr>
          <p:nvPr/>
        </p:nvGrpSpPr>
        <p:grpSpPr bwMode="auto">
          <a:xfrm>
            <a:off x="9783764" y="2362200"/>
            <a:ext cx="346075" cy="623888"/>
            <a:chOff x="4140" y="429"/>
            <a:chExt cx="1425" cy="2396"/>
          </a:xfrm>
        </p:grpSpPr>
        <p:sp>
          <p:nvSpPr>
            <p:cNvPr id="106507" name="Freeform 139">
              <a:extLst>
                <a:ext uri="{FF2B5EF4-FFF2-40B4-BE49-F238E27FC236}">
                  <a16:creationId xmlns:a16="http://schemas.microsoft.com/office/drawing/2014/main" id="{9D5AA1EB-144B-4189-A8E5-162322A17981}"/>
                </a:ext>
              </a:extLst>
            </p:cNvPr>
            <p:cNvSpPr>
              <a:spLocks/>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6508" name="Rectangle 140">
              <a:extLst>
                <a:ext uri="{FF2B5EF4-FFF2-40B4-BE49-F238E27FC236}">
                  <a16:creationId xmlns:a16="http://schemas.microsoft.com/office/drawing/2014/main" id="{3230CEE3-0C5B-495F-A44A-8CBBA9B4FEF2}"/>
                </a:ext>
              </a:extLst>
            </p:cNvPr>
            <p:cNvSpPr>
              <a:spLocks noChangeArrowheads="1"/>
            </p:cNvSpPr>
            <p:nvPr/>
          </p:nvSpPr>
          <p:spPr bwMode="auto">
            <a:xfrm>
              <a:off x="4205" y="429"/>
              <a:ext cx="1046" cy="2286"/>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6509" name="Freeform 141">
              <a:extLst>
                <a:ext uri="{FF2B5EF4-FFF2-40B4-BE49-F238E27FC236}">
                  <a16:creationId xmlns:a16="http://schemas.microsoft.com/office/drawing/2014/main" id="{7474A679-22F3-45A7-8829-246C97377045}"/>
                </a:ext>
              </a:extLst>
            </p:cNvPr>
            <p:cNvSpPr>
              <a:spLocks/>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6510" name="Freeform 142">
              <a:extLst>
                <a:ext uri="{FF2B5EF4-FFF2-40B4-BE49-F238E27FC236}">
                  <a16:creationId xmlns:a16="http://schemas.microsoft.com/office/drawing/2014/main" id="{9FAC1315-B0CF-4CDE-A75B-93BD9C897646}"/>
                </a:ext>
              </a:extLst>
            </p:cNvPr>
            <p:cNvSpPr>
              <a:spLocks/>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6511" name="Rectangle 143">
              <a:extLst>
                <a:ext uri="{FF2B5EF4-FFF2-40B4-BE49-F238E27FC236}">
                  <a16:creationId xmlns:a16="http://schemas.microsoft.com/office/drawing/2014/main" id="{D5F22B2F-1321-4CF6-94E5-873D4EF80F51}"/>
                </a:ext>
              </a:extLst>
            </p:cNvPr>
            <p:cNvSpPr>
              <a:spLocks noChangeArrowheads="1"/>
            </p:cNvSpPr>
            <p:nvPr/>
          </p:nvSpPr>
          <p:spPr bwMode="auto">
            <a:xfrm>
              <a:off x="4212" y="691"/>
              <a:ext cx="595" cy="49"/>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106512" name="Group 144">
              <a:extLst>
                <a:ext uri="{FF2B5EF4-FFF2-40B4-BE49-F238E27FC236}">
                  <a16:creationId xmlns:a16="http://schemas.microsoft.com/office/drawing/2014/main" id="{278BB5D9-3A9E-46B8-8511-44AA49A904E1}"/>
                </a:ext>
              </a:extLst>
            </p:cNvPr>
            <p:cNvGrpSpPr>
              <a:grpSpLocks/>
            </p:cNvGrpSpPr>
            <p:nvPr/>
          </p:nvGrpSpPr>
          <p:grpSpPr bwMode="auto">
            <a:xfrm>
              <a:off x="4749" y="668"/>
              <a:ext cx="581" cy="145"/>
              <a:chOff x="614" y="2568"/>
              <a:chExt cx="725" cy="139"/>
            </a:xfrm>
          </p:grpSpPr>
          <p:sp>
            <p:nvSpPr>
              <p:cNvPr id="106537" name="AutoShape 145">
                <a:extLst>
                  <a:ext uri="{FF2B5EF4-FFF2-40B4-BE49-F238E27FC236}">
                    <a16:creationId xmlns:a16="http://schemas.microsoft.com/office/drawing/2014/main" id="{6E8806AE-76AB-4E8A-8321-404D69A56D57}"/>
                  </a:ext>
                </a:extLst>
              </p:cNvPr>
              <p:cNvSpPr>
                <a:spLocks noChangeArrowheads="1"/>
              </p:cNvSpPr>
              <p:nvPr/>
            </p:nvSpPr>
            <p:spPr bwMode="auto">
              <a:xfrm>
                <a:off x="613" y="2567"/>
                <a:ext cx="726"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6538" name="AutoShape 146">
                <a:extLst>
                  <a:ext uri="{FF2B5EF4-FFF2-40B4-BE49-F238E27FC236}">
                    <a16:creationId xmlns:a16="http://schemas.microsoft.com/office/drawing/2014/main" id="{D5D4BEA3-0C75-4E15-935A-06994B0F474A}"/>
                  </a:ext>
                </a:extLst>
              </p:cNvPr>
              <p:cNvSpPr>
                <a:spLocks noChangeArrowheads="1"/>
              </p:cNvSpPr>
              <p:nvPr/>
            </p:nvSpPr>
            <p:spPr bwMode="auto">
              <a:xfrm>
                <a:off x="629" y="2584"/>
                <a:ext cx="693"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106513" name="Rectangle 147">
              <a:extLst>
                <a:ext uri="{FF2B5EF4-FFF2-40B4-BE49-F238E27FC236}">
                  <a16:creationId xmlns:a16="http://schemas.microsoft.com/office/drawing/2014/main" id="{D667C620-F027-46ED-A88A-3C1330370F55}"/>
                </a:ext>
              </a:extLst>
            </p:cNvPr>
            <p:cNvSpPr>
              <a:spLocks noChangeArrowheads="1"/>
            </p:cNvSpPr>
            <p:nvPr/>
          </p:nvSpPr>
          <p:spPr bwMode="auto">
            <a:xfrm>
              <a:off x="4225" y="1020"/>
              <a:ext cx="595" cy="43"/>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106514" name="Group 148">
              <a:extLst>
                <a:ext uri="{FF2B5EF4-FFF2-40B4-BE49-F238E27FC236}">
                  <a16:creationId xmlns:a16="http://schemas.microsoft.com/office/drawing/2014/main" id="{D273778C-2773-4F9B-A6C3-44824C165D39}"/>
                </a:ext>
              </a:extLst>
            </p:cNvPr>
            <p:cNvGrpSpPr>
              <a:grpSpLocks/>
            </p:cNvGrpSpPr>
            <p:nvPr/>
          </p:nvGrpSpPr>
          <p:grpSpPr bwMode="auto">
            <a:xfrm>
              <a:off x="4747" y="994"/>
              <a:ext cx="581" cy="134"/>
              <a:chOff x="614" y="2568"/>
              <a:chExt cx="725" cy="139"/>
            </a:xfrm>
          </p:grpSpPr>
          <p:sp>
            <p:nvSpPr>
              <p:cNvPr id="106535" name="AutoShape 149">
                <a:extLst>
                  <a:ext uri="{FF2B5EF4-FFF2-40B4-BE49-F238E27FC236}">
                    <a16:creationId xmlns:a16="http://schemas.microsoft.com/office/drawing/2014/main" id="{C00DB9B8-EE6B-4BAC-9AE2-F36D74E81D9C}"/>
                  </a:ext>
                </a:extLst>
              </p:cNvPr>
              <p:cNvSpPr>
                <a:spLocks noChangeArrowheads="1"/>
              </p:cNvSpPr>
              <p:nvPr/>
            </p:nvSpPr>
            <p:spPr bwMode="auto">
              <a:xfrm>
                <a:off x="615" y="2570"/>
                <a:ext cx="726"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6536" name="AutoShape 150">
                <a:extLst>
                  <a:ext uri="{FF2B5EF4-FFF2-40B4-BE49-F238E27FC236}">
                    <a16:creationId xmlns:a16="http://schemas.microsoft.com/office/drawing/2014/main" id="{68CA99D5-94FE-47DD-8AE2-8395FF7CD407}"/>
                  </a:ext>
                </a:extLst>
              </p:cNvPr>
              <p:cNvSpPr>
                <a:spLocks noChangeArrowheads="1"/>
              </p:cNvSpPr>
              <p:nvPr/>
            </p:nvSpPr>
            <p:spPr bwMode="auto">
              <a:xfrm>
                <a:off x="631" y="2589"/>
                <a:ext cx="693"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106515" name="Rectangle 151">
              <a:extLst>
                <a:ext uri="{FF2B5EF4-FFF2-40B4-BE49-F238E27FC236}">
                  <a16:creationId xmlns:a16="http://schemas.microsoft.com/office/drawing/2014/main" id="{A7E45B89-932B-453A-A91E-04CDF9154194}"/>
                </a:ext>
              </a:extLst>
            </p:cNvPr>
            <p:cNvSpPr>
              <a:spLocks noChangeArrowheads="1"/>
            </p:cNvSpPr>
            <p:nvPr/>
          </p:nvSpPr>
          <p:spPr bwMode="auto">
            <a:xfrm>
              <a:off x="4218" y="1356"/>
              <a:ext cx="595" cy="49"/>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6516" name="Rectangle 152">
              <a:extLst>
                <a:ext uri="{FF2B5EF4-FFF2-40B4-BE49-F238E27FC236}">
                  <a16:creationId xmlns:a16="http://schemas.microsoft.com/office/drawing/2014/main" id="{17F669B6-4272-4549-81D3-2F6E9FE5D683}"/>
                </a:ext>
              </a:extLst>
            </p:cNvPr>
            <p:cNvSpPr>
              <a:spLocks noChangeArrowheads="1"/>
            </p:cNvSpPr>
            <p:nvPr/>
          </p:nvSpPr>
          <p:spPr bwMode="auto">
            <a:xfrm>
              <a:off x="4225" y="1654"/>
              <a:ext cx="601" cy="49"/>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nvGrpSpPr>
            <p:cNvPr id="106517" name="Group 153">
              <a:extLst>
                <a:ext uri="{FF2B5EF4-FFF2-40B4-BE49-F238E27FC236}">
                  <a16:creationId xmlns:a16="http://schemas.microsoft.com/office/drawing/2014/main" id="{27583CCA-A301-4226-A497-F0FAD158E06D}"/>
                </a:ext>
              </a:extLst>
            </p:cNvPr>
            <p:cNvGrpSpPr>
              <a:grpSpLocks/>
            </p:cNvGrpSpPr>
            <p:nvPr/>
          </p:nvGrpSpPr>
          <p:grpSpPr bwMode="auto">
            <a:xfrm>
              <a:off x="4735" y="1627"/>
              <a:ext cx="582" cy="151"/>
              <a:chOff x="614" y="2568"/>
              <a:chExt cx="725" cy="139"/>
            </a:xfrm>
          </p:grpSpPr>
          <p:sp>
            <p:nvSpPr>
              <p:cNvPr id="106533" name="AutoShape 154">
                <a:extLst>
                  <a:ext uri="{FF2B5EF4-FFF2-40B4-BE49-F238E27FC236}">
                    <a16:creationId xmlns:a16="http://schemas.microsoft.com/office/drawing/2014/main" id="{96B424C4-F39A-4611-90A5-0828344F78F6}"/>
                  </a:ext>
                </a:extLst>
              </p:cNvPr>
              <p:cNvSpPr>
                <a:spLocks noChangeArrowheads="1"/>
              </p:cNvSpPr>
              <p:nvPr/>
            </p:nvSpPr>
            <p:spPr bwMode="auto">
              <a:xfrm>
                <a:off x="614" y="2576"/>
                <a:ext cx="725" cy="12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6534" name="AutoShape 155">
                <a:extLst>
                  <a:ext uri="{FF2B5EF4-FFF2-40B4-BE49-F238E27FC236}">
                    <a16:creationId xmlns:a16="http://schemas.microsoft.com/office/drawing/2014/main" id="{279565F6-CDDD-42FB-BAF2-2C0037B4CA86}"/>
                  </a:ext>
                </a:extLst>
              </p:cNvPr>
              <p:cNvSpPr>
                <a:spLocks noChangeArrowheads="1"/>
              </p:cNvSpPr>
              <p:nvPr/>
            </p:nvSpPr>
            <p:spPr bwMode="auto">
              <a:xfrm>
                <a:off x="630" y="2588"/>
                <a:ext cx="692" cy="101"/>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106518" name="Freeform 156">
              <a:extLst>
                <a:ext uri="{FF2B5EF4-FFF2-40B4-BE49-F238E27FC236}">
                  <a16:creationId xmlns:a16="http://schemas.microsoft.com/office/drawing/2014/main" id="{C16A1D22-9C41-4CA5-AA2B-C8D58DFACEA2}"/>
                </a:ext>
              </a:extLst>
            </p:cNvPr>
            <p:cNvSpPr>
              <a:spLocks/>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nvGrpSpPr>
            <p:cNvPr id="106519" name="Group 157">
              <a:extLst>
                <a:ext uri="{FF2B5EF4-FFF2-40B4-BE49-F238E27FC236}">
                  <a16:creationId xmlns:a16="http://schemas.microsoft.com/office/drawing/2014/main" id="{C874D48D-3EA5-45CD-ACFD-5648C1B4ACF8}"/>
                </a:ext>
              </a:extLst>
            </p:cNvPr>
            <p:cNvGrpSpPr>
              <a:grpSpLocks/>
            </p:cNvGrpSpPr>
            <p:nvPr/>
          </p:nvGrpSpPr>
          <p:grpSpPr bwMode="auto">
            <a:xfrm>
              <a:off x="4739" y="1327"/>
              <a:ext cx="582" cy="139"/>
              <a:chOff x="614" y="2568"/>
              <a:chExt cx="725" cy="139"/>
            </a:xfrm>
          </p:grpSpPr>
          <p:sp>
            <p:nvSpPr>
              <p:cNvPr id="106531" name="AutoShape 158">
                <a:extLst>
                  <a:ext uri="{FF2B5EF4-FFF2-40B4-BE49-F238E27FC236}">
                    <a16:creationId xmlns:a16="http://schemas.microsoft.com/office/drawing/2014/main" id="{0B7C2CF0-3CF0-4A12-AA2D-68B3B72FF57C}"/>
                  </a:ext>
                </a:extLst>
              </p:cNvPr>
              <p:cNvSpPr>
                <a:spLocks noChangeArrowheads="1"/>
              </p:cNvSpPr>
              <p:nvPr/>
            </p:nvSpPr>
            <p:spPr bwMode="auto">
              <a:xfrm>
                <a:off x="617" y="2566"/>
                <a:ext cx="725"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6532" name="AutoShape 159">
                <a:extLst>
                  <a:ext uri="{FF2B5EF4-FFF2-40B4-BE49-F238E27FC236}">
                    <a16:creationId xmlns:a16="http://schemas.microsoft.com/office/drawing/2014/main" id="{9AF1B158-3C53-4CD9-A25F-28534C1BAD6A}"/>
                  </a:ext>
                </a:extLst>
              </p:cNvPr>
              <p:cNvSpPr>
                <a:spLocks noChangeArrowheads="1"/>
              </p:cNvSpPr>
              <p:nvPr/>
            </p:nvSpPr>
            <p:spPr bwMode="auto">
              <a:xfrm>
                <a:off x="633" y="2585"/>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106520" name="Rectangle 160">
              <a:extLst>
                <a:ext uri="{FF2B5EF4-FFF2-40B4-BE49-F238E27FC236}">
                  <a16:creationId xmlns:a16="http://schemas.microsoft.com/office/drawing/2014/main" id="{BFBAA261-55E2-49C1-BF1D-75C193B2B179}"/>
                </a:ext>
              </a:extLst>
            </p:cNvPr>
            <p:cNvSpPr>
              <a:spLocks noChangeArrowheads="1"/>
            </p:cNvSpPr>
            <p:nvPr/>
          </p:nvSpPr>
          <p:spPr bwMode="auto">
            <a:xfrm>
              <a:off x="5251" y="429"/>
              <a:ext cx="65"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6521" name="Freeform 161">
              <a:extLst>
                <a:ext uri="{FF2B5EF4-FFF2-40B4-BE49-F238E27FC236}">
                  <a16:creationId xmlns:a16="http://schemas.microsoft.com/office/drawing/2014/main" id="{6F183262-ECA2-4EC9-A7FB-C474CE2302A4}"/>
                </a:ext>
              </a:extLst>
            </p:cNvPr>
            <p:cNvSpPr>
              <a:spLocks/>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6522" name="Freeform 162">
              <a:extLst>
                <a:ext uri="{FF2B5EF4-FFF2-40B4-BE49-F238E27FC236}">
                  <a16:creationId xmlns:a16="http://schemas.microsoft.com/office/drawing/2014/main" id="{BD320002-B50C-4BE9-8CBA-334DB97BABB3}"/>
                </a:ext>
              </a:extLst>
            </p:cNvPr>
            <p:cNvSpPr>
              <a:spLocks/>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6523" name="Oval 163">
              <a:extLst>
                <a:ext uri="{FF2B5EF4-FFF2-40B4-BE49-F238E27FC236}">
                  <a16:creationId xmlns:a16="http://schemas.microsoft.com/office/drawing/2014/main" id="{317B0116-D6AA-488A-9C24-E2E2D8F9498E}"/>
                </a:ext>
              </a:extLst>
            </p:cNvPr>
            <p:cNvSpPr>
              <a:spLocks noChangeArrowheads="1"/>
            </p:cNvSpPr>
            <p:nvPr/>
          </p:nvSpPr>
          <p:spPr bwMode="auto">
            <a:xfrm>
              <a:off x="5519" y="2612"/>
              <a:ext cx="46"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6524" name="Freeform 164">
              <a:extLst>
                <a:ext uri="{FF2B5EF4-FFF2-40B4-BE49-F238E27FC236}">
                  <a16:creationId xmlns:a16="http://schemas.microsoft.com/office/drawing/2014/main" id="{A93F0032-6AC5-4820-B8CF-F15FACB5FDA7}"/>
                </a:ext>
              </a:extLst>
            </p:cNvPr>
            <p:cNvSpPr>
              <a:spLocks/>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6525" name="AutoShape 165">
              <a:extLst>
                <a:ext uri="{FF2B5EF4-FFF2-40B4-BE49-F238E27FC236}">
                  <a16:creationId xmlns:a16="http://schemas.microsoft.com/office/drawing/2014/main" id="{A8ACAB8F-2820-45E0-B716-5A353889D4A6}"/>
                </a:ext>
              </a:extLst>
            </p:cNvPr>
            <p:cNvSpPr>
              <a:spLocks noChangeArrowheads="1"/>
            </p:cNvSpPr>
            <p:nvPr/>
          </p:nvSpPr>
          <p:spPr bwMode="auto">
            <a:xfrm>
              <a:off x="4140" y="2679"/>
              <a:ext cx="1196" cy="146"/>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6526" name="AutoShape 166">
              <a:extLst>
                <a:ext uri="{FF2B5EF4-FFF2-40B4-BE49-F238E27FC236}">
                  <a16:creationId xmlns:a16="http://schemas.microsoft.com/office/drawing/2014/main" id="{B2D14802-EF6A-4313-9A05-E19B0F125853}"/>
                </a:ext>
              </a:extLst>
            </p:cNvPr>
            <p:cNvSpPr>
              <a:spLocks noChangeArrowheads="1"/>
            </p:cNvSpPr>
            <p:nvPr/>
          </p:nvSpPr>
          <p:spPr bwMode="auto">
            <a:xfrm>
              <a:off x="4205" y="2709"/>
              <a:ext cx="1072" cy="8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6527" name="Oval 167">
              <a:extLst>
                <a:ext uri="{FF2B5EF4-FFF2-40B4-BE49-F238E27FC236}">
                  <a16:creationId xmlns:a16="http://schemas.microsoft.com/office/drawing/2014/main" id="{348566F4-5C1F-4E74-B027-D0353A73AABB}"/>
                </a:ext>
              </a:extLst>
            </p:cNvPr>
            <p:cNvSpPr>
              <a:spLocks noChangeArrowheads="1"/>
            </p:cNvSpPr>
            <p:nvPr/>
          </p:nvSpPr>
          <p:spPr bwMode="auto">
            <a:xfrm>
              <a:off x="4310" y="2386"/>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6528" name="Oval 168">
              <a:extLst>
                <a:ext uri="{FF2B5EF4-FFF2-40B4-BE49-F238E27FC236}">
                  <a16:creationId xmlns:a16="http://schemas.microsoft.com/office/drawing/2014/main" id="{71333568-C411-4B13-8E1B-F21472BE02DC}"/>
                </a:ext>
              </a:extLst>
            </p:cNvPr>
            <p:cNvSpPr>
              <a:spLocks noChangeArrowheads="1"/>
            </p:cNvSpPr>
            <p:nvPr/>
          </p:nvSpPr>
          <p:spPr bwMode="auto">
            <a:xfrm>
              <a:off x="4486" y="2386"/>
              <a:ext cx="157" cy="14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endParaRPr lang="en-US" altLang="en-US" sz="1800">
                <a:solidFill>
                  <a:srgbClr val="FF0000"/>
                </a:solidFill>
                <a:cs typeface="Arial" panose="020B0604020202020204" pitchFamily="34" charset="0"/>
              </a:endParaRPr>
            </a:p>
          </p:txBody>
        </p:sp>
        <p:sp>
          <p:nvSpPr>
            <p:cNvPr id="106529" name="Oval 169">
              <a:extLst>
                <a:ext uri="{FF2B5EF4-FFF2-40B4-BE49-F238E27FC236}">
                  <a16:creationId xmlns:a16="http://schemas.microsoft.com/office/drawing/2014/main" id="{968E68A9-D5A4-460B-A0C3-7B1684B239CD}"/>
                </a:ext>
              </a:extLst>
            </p:cNvPr>
            <p:cNvSpPr>
              <a:spLocks noChangeArrowheads="1"/>
            </p:cNvSpPr>
            <p:nvPr/>
          </p:nvSpPr>
          <p:spPr bwMode="auto">
            <a:xfrm>
              <a:off x="4663" y="2380"/>
              <a:ext cx="157"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06530" name="Rectangle 170">
              <a:extLst>
                <a:ext uri="{FF2B5EF4-FFF2-40B4-BE49-F238E27FC236}">
                  <a16:creationId xmlns:a16="http://schemas.microsoft.com/office/drawing/2014/main" id="{9C931C1C-A66E-40CC-9C6E-1E156DA6DC48}"/>
                </a:ext>
              </a:extLst>
            </p:cNvPr>
            <p:cNvSpPr>
              <a:spLocks noChangeArrowheads="1"/>
            </p:cNvSpPr>
            <p:nvPr/>
          </p:nvSpPr>
          <p:spPr bwMode="auto">
            <a:xfrm>
              <a:off x="5062" y="1837"/>
              <a:ext cx="85" cy="756"/>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grpSp>
      <p:sp>
        <p:nvSpPr>
          <p:cNvPr id="106506" name="Line 137">
            <a:extLst>
              <a:ext uri="{FF2B5EF4-FFF2-40B4-BE49-F238E27FC236}">
                <a16:creationId xmlns:a16="http://schemas.microsoft.com/office/drawing/2014/main" id="{9FF8204A-6370-46CA-BE81-C8C2C91B5AB1}"/>
              </a:ext>
            </a:extLst>
          </p:cNvPr>
          <p:cNvSpPr>
            <a:spLocks noChangeShapeType="1"/>
          </p:cNvSpPr>
          <p:nvPr/>
        </p:nvSpPr>
        <p:spPr bwMode="auto">
          <a:xfrm>
            <a:off x="9582151" y="3400425"/>
            <a:ext cx="123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Footer Placeholder 5">
            <a:extLst>
              <a:ext uri="{FF2B5EF4-FFF2-40B4-BE49-F238E27FC236}">
                <a16:creationId xmlns:a16="http://schemas.microsoft.com/office/drawing/2014/main" id="{4011E9F7-314D-45FB-AF46-3F3DBB614AF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109570" name="Slide Number Placeholder 6">
            <a:extLst>
              <a:ext uri="{FF2B5EF4-FFF2-40B4-BE49-F238E27FC236}">
                <a16:creationId xmlns:a16="http://schemas.microsoft.com/office/drawing/2014/main" id="{698BA30E-1BD1-4D80-8B65-96E979065C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0C593562-2871-4BD1-9796-E086F3D8C396}" type="slidenum">
              <a:rPr lang="en-US" altLang="en-US" sz="1200">
                <a:latin typeface="Tahoma" panose="020B0604030504040204" pitchFamily="34" charset="0"/>
              </a:rPr>
              <a:pPr/>
              <a:t>65</a:t>
            </a:fld>
            <a:endParaRPr lang="en-US" altLang="en-US" sz="1200">
              <a:latin typeface="Tahoma" panose="020B0604030504040204" pitchFamily="34" charset="0"/>
            </a:endParaRPr>
          </a:p>
        </p:txBody>
      </p:sp>
      <p:sp>
        <p:nvSpPr>
          <p:cNvPr id="109571" name="Rectangle 2">
            <a:extLst>
              <a:ext uri="{FF2B5EF4-FFF2-40B4-BE49-F238E27FC236}">
                <a16:creationId xmlns:a16="http://schemas.microsoft.com/office/drawing/2014/main" id="{21383AAF-A324-4656-8F61-6DDC7F28D670}"/>
              </a:ext>
            </a:extLst>
          </p:cNvPr>
          <p:cNvSpPr>
            <a:spLocks noGrp="1" noChangeArrowheads="1"/>
          </p:cNvSpPr>
          <p:nvPr>
            <p:ph type="title"/>
          </p:nvPr>
        </p:nvSpPr>
        <p:spPr>
          <a:xfrm>
            <a:off x="2057401" y="228600"/>
            <a:ext cx="8124825" cy="876300"/>
          </a:xfrm>
        </p:spPr>
        <p:txBody>
          <a:bodyPr/>
          <a:lstStyle/>
          <a:p>
            <a:r>
              <a:rPr lang="en-US" altLang="en-US" sz="3600"/>
              <a:t>ICMP: internet control message protocol</a:t>
            </a:r>
            <a:endParaRPr lang="en-US" altLang="en-US"/>
          </a:p>
        </p:txBody>
      </p:sp>
      <p:sp>
        <p:nvSpPr>
          <p:cNvPr id="109572" name="Rectangle 3">
            <a:extLst>
              <a:ext uri="{FF2B5EF4-FFF2-40B4-BE49-F238E27FC236}">
                <a16:creationId xmlns:a16="http://schemas.microsoft.com/office/drawing/2014/main" id="{930D42CB-019A-46B0-87F9-9233DE630366}"/>
              </a:ext>
            </a:extLst>
          </p:cNvPr>
          <p:cNvSpPr>
            <a:spLocks noGrp="1" noChangeArrowheads="1"/>
          </p:cNvSpPr>
          <p:nvPr>
            <p:ph type="body" sz="half" idx="1"/>
          </p:nvPr>
        </p:nvSpPr>
        <p:spPr>
          <a:xfrm>
            <a:off x="2001838" y="1544638"/>
            <a:ext cx="3810000" cy="4648200"/>
          </a:xfrm>
        </p:spPr>
        <p:txBody>
          <a:bodyPr>
            <a:normAutofit lnSpcReduction="10000"/>
          </a:bodyPr>
          <a:lstStyle/>
          <a:p>
            <a:r>
              <a:rPr lang="en-US" altLang="en-US" sz="2400"/>
              <a:t>used by hosts &amp; routers to communicate network-level information</a:t>
            </a:r>
          </a:p>
          <a:p>
            <a:pPr lvl="1"/>
            <a:r>
              <a:rPr lang="en-US" altLang="en-US" sz="2000"/>
              <a:t>error reporting: unreachable host, network, port, protocol</a:t>
            </a:r>
          </a:p>
          <a:p>
            <a:pPr lvl="1"/>
            <a:r>
              <a:rPr lang="en-US" altLang="en-US" sz="2000"/>
              <a:t>echo request/reply (used by ping)</a:t>
            </a:r>
          </a:p>
          <a:p>
            <a:r>
              <a:rPr lang="en-US" altLang="en-US" sz="2400"/>
              <a:t>network-layer </a:t>
            </a:r>
            <a:r>
              <a:rPr lang="ja-JP" altLang="en-US" sz="2400"/>
              <a:t>“</a:t>
            </a:r>
            <a:r>
              <a:rPr lang="en-US" altLang="ja-JP" sz="2400"/>
              <a:t>above</a:t>
            </a:r>
            <a:r>
              <a:rPr lang="ja-JP" altLang="en-US" sz="2400"/>
              <a:t>”</a:t>
            </a:r>
            <a:r>
              <a:rPr lang="en-US" altLang="ja-JP" sz="2400"/>
              <a:t> IP:</a:t>
            </a:r>
          </a:p>
          <a:p>
            <a:pPr lvl="1"/>
            <a:r>
              <a:rPr lang="en-US" altLang="en-US" sz="2000"/>
              <a:t>ICMP msgs carried in IP datagrams</a:t>
            </a:r>
          </a:p>
          <a:p>
            <a:r>
              <a:rPr lang="en-US" altLang="en-US" sz="2400">
                <a:solidFill>
                  <a:srgbClr val="000099"/>
                </a:solidFill>
              </a:rPr>
              <a:t>ICMP message:</a:t>
            </a:r>
            <a:r>
              <a:rPr lang="en-US" altLang="en-US" sz="2400"/>
              <a:t> type, code plus first 8 bytes of IP datagram causing error</a:t>
            </a:r>
          </a:p>
        </p:txBody>
      </p:sp>
      <p:sp>
        <p:nvSpPr>
          <p:cNvPr id="109573" name="Text Box 4">
            <a:extLst>
              <a:ext uri="{FF2B5EF4-FFF2-40B4-BE49-F238E27FC236}">
                <a16:creationId xmlns:a16="http://schemas.microsoft.com/office/drawing/2014/main" id="{6E5C3CDA-D13C-427B-AFF1-FC54A5C4E146}"/>
              </a:ext>
            </a:extLst>
          </p:cNvPr>
          <p:cNvSpPr txBox="1">
            <a:spLocks noChangeArrowheads="1"/>
          </p:cNvSpPr>
          <p:nvPr/>
        </p:nvSpPr>
        <p:spPr bwMode="auto">
          <a:xfrm>
            <a:off x="6108700" y="1760539"/>
            <a:ext cx="426085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u="sng"/>
              <a:t>Type</a:t>
            </a:r>
            <a:r>
              <a:rPr lang="en-US" altLang="en-US" sz="1800"/>
              <a:t>  </a:t>
            </a:r>
            <a:r>
              <a:rPr lang="en-US" altLang="en-US" sz="1800" u="sng"/>
              <a:t>Code</a:t>
            </a:r>
            <a:r>
              <a:rPr lang="en-US" altLang="en-US" sz="1800"/>
              <a:t>  </a:t>
            </a:r>
            <a:r>
              <a:rPr lang="en-US" altLang="en-US" sz="1800" u="sng"/>
              <a:t>description</a:t>
            </a:r>
            <a:endParaRPr lang="en-US" altLang="en-US" sz="1800"/>
          </a:p>
          <a:p>
            <a:r>
              <a:rPr lang="en-US" altLang="en-US" sz="1800"/>
              <a:t>0        0         echo reply (ping)</a:t>
            </a:r>
          </a:p>
          <a:p>
            <a:r>
              <a:rPr lang="en-US" altLang="en-US" sz="1800"/>
              <a:t>3        0         dest. network unreachable</a:t>
            </a:r>
          </a:p>
          <a:p>
            <a:r>
              <a:rPr lang="en-US" altLang="en-US" sz="1800"/>
              <a:t>3        1         dest host unreachable</a:t>
            </a:r>
          </a:p>
          <a:p>
            <a:r>
              <a:rPr lang="en-US" altLang="en-US" sz="1800"/>
              <a:t>3        2         dest protocol unreachable</a:t>
            </a:r>
          </a:p>
          <a:p>
            <a:r>
              <a:rPr lang="en-US" altLang="en-US" sz="1800"/>
              <a:t>3        3         dest port unreachable</a:t>
            </a:r>
          </a:p>
          <a:p>
            <a:r>
              <a:rPr lang="en-US" altLang="en-US" sz="1800"/>
              <a:t>3        6         dest network unknown</a:t>
            </a:r>
          </a:p>
          <a:p>
            <a:r>
              <a:rPr lang="en-US" altLang="en-US" sz="1800"/>
              <a:t>3        7         dest host unknown</a:t>
            </a:r>
          </a:p>
          <a:p>
            <a:r>
              <a:rPr lang="en-US" altLang="en-US" sz="1800"/>
              <a:t>4        0         source quench (congestion</a:t>
            </a:r>
          </a:p>
          <a:p>
            <a:r>
              <a:rPr lang="en-US" altLang="en-US" sz="1800"/>
              <a:t>                     control - not used)</a:t>
            </a:r>
          </a:p>
          <a:p>
            <a:r>
              <a:rPr lang="en-US" altLang="en-US" sz="1800"/>
              <a:t>8        0         echo request (ping)</a:t>
            </a:r>
          </a:p>
          <a:p>
            <a:r>
              <a:rPr lang="en-US" altLang="en-US" sz="1800"/>
              <a:t>9        0         route advertisement</a:t>
            </a:r>
          </a:p>
          <a:p>
            <a:r>
              <a:rPr lang="en-US" altLang="en-US" sz="1800"/>
              <a:t>10      0         router discovery</a:t>
            </a:r>
          </a:p>
          <a:p>
            <a:r>
              <a:rPr lang="en-US" altLang="en-US" sz="1800"/>
              <a:t>11      0         TTL expired</a:t>
            </a:r>
          </a:p>
          <a:p>
            <a:r>
              <a:rPr lang="en-US" altLang="en-US" sz="1800"/>
              <a:t>12      0         bad IP header</a:t>
            </a:r>
          </a:p>
          <a:p>
            <a:endParaRPr lang="en-US" altLang="en-US" sz="1800"/>
          </a:p>
        </p:txBody>
      </p:sp>
      <p:pic>
        <p:nvPicPr>
          <p:cNvPr id="109574" name="Picture 5" descr="underline_base">
            <a:extLst>
              <a:ext uri="{FF2B5EF4-FFF2-40B4-BE49-F238E27FC236}">
                <a16:creationId xmlns:a16="http://schemas.microsoft.com/office/drawing/2014/main" id="{E9E63CEF-8F61-46C4-8D21-EC26FFE9159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826" y="955675"/>
            <a:ext cx="77692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Footer Placeholder 5">
            <a:extLst>
              <a:ext uri="{FF2B5EF4-FFF2-40B4-BE49-F238E27FC236}">
                <a16:creationId xmlns:a16="http://schemas.microsoft.com/office/drawing/2014/main" id="{BA53D3CA-53DD-44CA-AC2C-97D6705E8EA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110594" name="Slide Number Placeholder 6">
            <a:extLst>
              <a:ext uri="{FF2B5EF4-FFF2-40B4-BE49-F238E27FC236}">
                <a16:creationId xmlns:a16="http://schemas.microsoft.com/office/drawing/2014/main" id="{62CAEB21-B859-4949-B2D7-697BC0EF8A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3D36E406-DB2F-4B90-BBA6-3AA0D2F5799B}" type="slidenum">
              <a:rPr lang="en-US" altLang="en-US" sz="1200">
                <a:latin typeface="Tahoma" panose="020B0604030504040204" pitchFamily="34" charset="0"/>
              </a:rPr>
              <a:pPr/>
              <a:t>66</a:t>
            </a:fld>
            <a:endParaRPr lang="en-US" altLang="en-US" sz="1200">
              <a:latin typeface="Tahoma" panose="020B0604030504040204" pitchFamily="34" charset="0"/>
            </a:endParaRPr>
          </a:p>
        </p:txBody>
      </p:sp>
      <p:sp>
        <p:nvSpPr>
          <p:cNvPr id="66564" name="Rectangle 2">
            <a:extLst>
              <a:ext uri="{FF2B5EF4-FFF2-40B4-BE49-F238E27FC236}">
                <a16:creationId xmlns:a16="http://schemas.microsoft.com/office/drawing/2014/main" id="{33ED7605-49C1-42E1-8A2E-3626A41D47E7}"/>
              </a:ext>
            </a:extLst>
          </p:cNvPr>
          <p:cNvSpPr>
            <a:spLocks noGrp="1" noChangeArrowheads="1"/>
          </p:cNvSpPr>
          <p:nvPr>
            <p:ph type="title"/>
          </p:nvPr>
        </p:nvSpPr>
        <p:spPr>
          <a:xfrm>
            <a:off x="2057400" y="85726"/>
            <a:ext cx="7772400" cy="974725"/>
          </a:xfrm>
        </p:spPr>
        <p:txBody>
          <a:bodyPr/>
          <a:lstStyle/>
          <a:p>
            <a:pPr>
              <a:defRPr/>
            </a:pPr>
            <a:r>
              <a:rPr lang="en-US">
                <a:ea typeface="ＭＳ Ｐゴシック" charset="0"/>
                <a:cs typeface="+mj-cs"/>
              </a:rPr>
              <a:t>Traceroute and ICMP</a:t>
            </a:r>
          </a:p>
        </p:txBody>
      </p:sp>
      <p:sp>
        <p:nvSpPr>
          <p:cNvPr id="66565" name="Rectangle 3">
            <a:extLst>
              <a:ext uri="{FF2B5EF4-FFF2-40B4-BE49-F238E27FC236}">
                <a16:creationId xmlns:a16="http://schemas.microsoft.com/office/drawing/2014/main" id="{0E55BCA5-DE5E-435B-92C6-3B3084A295D6}"/>
              </a:ext>
            </a:extLst>
          </p:cNvPr>
          <p:cNvSpPr>
            <a:spLocks noGrp="1" noChangeArrowheads="1"/>
          </p:cNvSpPr>
          <p:nvPr>
            <p:ph type="body" sz="half" idx="1"/>
          </p:nvPr>
        </p:nvSpPr>
        <p:spPr>
          <a:xfrm>
            <a:off x="2035175" y="1166813"/>
            <a:ext cx="3887788" cy="4648200"/>
          </a:xfrm>
        </p:spPr>
        <p:txBody>
          <a:bodyPr/>
          <a:lstStyle/>
          <a:p>
            <a:pPr>
              <a:buFont typeface="Wingdings" charset="0"/>
              <a:buChar char="v"/>
              <a:defRPr/>
            </a:pPr>
            <a:r>
              <a:rPr lang="en-US" sz="2400">
                <a:ea typeface="ＭＳ Ｐゴシック" charset="0"/>
              </a:rPr>
              <a:t>source sends series of UDP segments to dest</a:t>
            </a:r>
          </a:p>
          <a:p>
            <a:pPr lvl="1">
              <a:buFont typeface="Wingdings" charset="0"/>
              <a:buChar char="§"/>
              <a:defRPr/>
            </a:pPr>
            <a:r>
              <a:rPr lang="en-US" sz="2000">
                <a:ea typeface="ＭＳ Ｐゴシック" charset="0"/>
              </a:rPr>
              <a:t>first set has TTL =1</a:t>
            </a:r>
          </a:p>
          <a:p>
            <a:pPr lvl="1">
              <a:buFont typeface="Wingdings" charset="0"/>
              <a:buChar char="§"/>
              <a:defRPr/>
            </a:pPr>
            <a:r>
              <a:rPr lang="en-US" sz="2000">
                <a:ea typeface="ＭＳ Ｐゴシック" charset="0"/>
              </a:rPr>
              <a:t>second set has TTL=2, etc.</a:t>
            </a:r>
          </a:p>
          <a:p>
            <a:pPr lvl="1">
              <a:buFont typeface="Wingdings" charset="0"/>
              <a:buChar char="§"/>
              <a:defRPr/>
            </a:pPr>
            <a:r>
              <a:rPr lang="en-US" sz="2000">
                <a:ea typeface="ＭＳ Ｐゴシック" charset="0"/>
              </a:rPr>
              <a:t>unlikely port number</a:t>
            </a:r>
          </a:p>
          <a:p>
            <a:pPr>
              <a:buFont typeface="Wingdings" charset="0"/>
              <a:buChar char="v"/>
              <a:defRPr/>
            </a:pPr>
            <a:r>
              <a:rPr lang="en-US" sz="2400">
                <a:ea typeface="ＭＳ Ｐゴシック" charset="0"/>
              </a:rPr>
              <a:t>when </a:t>
            </a:r>
            <a:r>
              <a:rPr lang="en-US" sz="2400" i="1">
                <a:ea typeface="ＭＳ Ｐゴシック" charset="0"/>
              </a:rPr>
              <a:t>n</a:t>
            </a:r>
            <a:r>
              <a:rPr lang="en-US" sz="2400">
                <a:ea typeface="ＭＳ Ｐゴシック" charset="0"/>
              </a:rPr>
              <a:t>th set of datagrams  arrives to nth router:</a:t>
            </a:r>
          </a:p>
          <a:p>
            <a:pPr lvl="1">
              <a:buFont typeface="Wingdings" charset="0"/>
              <a:buChar char="§"/>
              <a:defRPr/>
            </a:pPr>
            <a:r>
              <a:rPr lang="en-US" sz="2000">
                <a:ea typeface="ＭＳ Ｐゴシック" charset="0"/>
              </a:rPr>
              <a:t>router discards datagrams</a:t>
            </a:r>
          </a:p>
          <a:p>
            <a:pPr lvl="1">
              <a:buFont typeface="Wingdings" charset="0"/>
              <a:buChar char="§"/>
              <a:defRPr/>
            </a:pPr>
            <a:r>
              <a:rPr lang="en-US" sz="2000">
                <a:ea typeface="ＭＳ Ｐゴシック" charset="0"/>
              </a:rPr>
              <a:t>and sends source ICMP messages (type 11, code 0)</a:t>
            </a:r>
          </a:p>
          <a:p>
            <a:pPr lvl="1">
              <a:buFont typeface="Wingdings" charset="0"/>
              <a:buChar char="§"/>
              <a:defRPr/>
            </a:pPr>
            <a:r>
              <a:rPr lang="en-US" sz="2000">
                <a:ea typeface="ＭＳ Ｐゴシック" charset="0"/>
              </a:rPr>
              <a:t>ICMP messages includes name of router &amp; IP address</a:t>
            </a:r>
          </a:p>
        </p:txBody>
      </p:sp>
      <p:sp>
        <p:nvSpPr>
          <p:cNvPr id="66566" name="Rectangle 4">
            <a:extLst>
              <a:ext uri="{FF2B5EF4-FFF2-40B4-BE49-F238E27FC236}">
                <a16:creationId xmlns:a16="http://schemas.microsoft.com/office/drawing/2014/main" id="{8866F7AC-F080-4CFE-B0AF-97966682ED49}"/>
              </a:ext>
            </a:extLst>
          </p:cNvPr>
          <p:cNvSpPr>
            <a:spLocks noGrp="1" noChangeArrowheads="1"/>
          </p:cNvSpPr>
          <p:nvPr>
            <p:ph type="body" sz="half" idx="2"/>
          </p:nvPr>
        </p:nvSpPr>
        <p:spPr>
          <a:xfrm>
            <a:off x="6419850" y="1177926"/>
            <a:ext cx="3810000" cy="2005013"/>
          </a:xfrm>
        </p:spPr>
        <p:txBody>
          <a:bodyPr/>
          <a:lstStyle/>
          <a:p>
            <a:pPr>
              <a:buFont typeface="Wingdings" charset="0"/>
              <a:buChar char="v"/>
              <a:defRPr/>
            </a:pPr>
            <a:r>
              <a:rPr lang="en-US" sz="2400">
                <a:ea typeface="ＭＳ Ｐゴシック" charset="0"/>
              </a:rPr>
              <a:t>when ICMP messages arrives, source records RTTs</a:t>
            </a:r>
          </a:p>
        </p:txBody>
      </p:sp>
      <p:sp>
        <p:nvSpPr>
          <p:cNvPr id="655365" name="Rectangle 5">
            <a:extLst>
              <a:ext uri="{FF2B5EF4-FFF2-40B4-BE49-F238E27FC236}">
                <a16:creationId xmlns:a16="http://schemas.microsoft.com/office/drawing/2014/main" id="{925557C1-DF5B-4FF4-99EA-E541F48F7835}"/>
              </a:ext>
            </a:extLst>
          </p:cNvPr>
          <p:cNvSpPr>
            <a:spLocks noChangeArrowheads="1"/>
          </p:cNvSpPr>
          <p:nvPr/>
        </p:nvSpPr>
        <p:spPr bwMode="auto">
          <a:xfrm>
            <a:off x="6416675" y="2411414"/>
            <a:ext cx="3810000" cy="304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85000"/>
              </a:lnSpc>
              <a:spcBef>
                <a:spcPct val="20000"/>
              </a:spcBef>
              <a:buClr>
                <a:srgbClr val="000099"/>
              </a:buClr>
              <a:buSzPct val="65000"/>
              <a:buFont typeface="Wingdings" panose="05000000000000000000" pitchFamily="2" charset="2"/>
              <a:buNone/>
            </a:pPr>
            <a:r>
              <a:rPr lang="en-US" altLang="en-US" i="1">
                <a:solidFill>
                  <a:srgbClr val="000099"/>
                </a:solidFill>
                <a:latin typeface="Gill Sans MT" panose="020B0502020104020203" pitchFamily="34" charset="0"/>
              </a:rPr>
              <a:t>stopping criteria:</a:t>
            </a:r>
          </a:p>
          <a:p>
            <a:pPr>
              <a:lnSpc>
                <a:spcPct val="85000"/>
              </a:lnSpc>
              <a:spcBef>
                <a:spcPct val="20000"/>
              </a:spcBef>
              <a:buClr>
                <a:srgbClr val="000099"/>
              </a:buClr>
              <a:buSzPct val="65000"/>
              <a:buFont typeface="Wingdings" panose="05000000000000000000" pitchFamily="2" charset="2"/>
              <a:buChar char="v"/>
            </a:pPr>
            <a:r>
              <a:rPr lang="en-US" altLang="en-US">
                <a:latin typeface="Gill Sans MT" panose="020B0502020104020203" pitchFamily="34" charset="0"/>
              </a:rPr>
              <a:t>UDP segment eventually arrives at destination host</a:t>
            </a:r>
          </a:p>
          <a:p>
            <a:pPr>
              <a:lnSpc>
                <a:spcPct val="85000"/>
              </a:lnSpc>
              <a:spcBef>
                <a:spcPct val="20000"/>
              </a:spcBef>
              <a:buClr>
                <a:srgbClr val="000099"/>
              </a:buClr>
              <a:buSzPct val="65000"/>
              <a:buFont typeface="Wingdings" panose="05000000000000000000" pitchFamily="2" charset="2"/>
              <a:buChar char="v"/>
            </a:pPr>
            <a:r>
              <a:rPr lang="en-US" altLang="en-US">
                <a:latin typeface="Gill Sans MT" panose="020B0502020104020203" pitchFamily="34" charset="0"/>
              </a:rPr>
              <a:t>destination returns ICMP </a:t>
            </a:r>
            <a:r>
              <a:rPr lang="ja-JP" altLang="en-US">
                <a:latin typeface="Gill Sans MT" panose="020B0502020104020203" pitchFamily="34" charset="0"/>
              </a:rPr>
              <a:t>“</a:t>
            </a:r>
            <a:r>
              <a:rPr lang="en-US" altLang="ja-JP">
                <a:latin typeface="Gill Sans MT" panose="020B0502020104020203" pitchFamily="34" charset="0"/>
              </a:rPr>
              <a:t>port unreachable</a:t>
            </a:r>
            <a:r>
              <a:rPr lang="ja-JP" altLang="en-US">
                <a:latin typeface="Gill Sans MT" panose="020B0502020104020203" pitchFamily="34" charset="0"/>
              </a:rPr>
              <a:t>”</a:t>
            </a:r>
            <a:r>
              <a:rPr lang="en-US" altLang="ja-JP">
                <a:latin typeface="Gill Sans MT" panose="020B0502020104020203" pitchFamily="34" charset="0"/>
              </a:rPr>
              <a:t> message (type 3, code 3)</a:t>
            </a:r>
          </a:p>
          <a:p>
            <a:pPr>
              <a:lnSpc>
                <a:spcPct val="85000"/>
              </a:lnSpc>
              <a:spcBef>
                <a:spcPct val="20000"/>
              </a:spcBef>
              <a:buClr>
                <a:srgbClr val="000099"/>
              </a:buClr>
              <a:buSzPct val="65000"/>
              <a:buFont typeface="Wingdings" panose="05000000000000000000" pitchFamily="2" charset="2"/>
              <a:buChar char="v"/>
            </a:pPr>
            <a:r>
              <a:rPr lang="en-US" altLang="en-US">
                <a:latin typeface="Gill Sans MT" panose="020B0502020104020203" pitchFamily="34" charset="0"/>
              </a:rPr>
              <a:t>source stops</a:t>
            </a:r>
          </a:p>
        </p:txBody>
      </p:sp>
      <p:pic>
        <p:nvPicPr>
          <p:cNvPr id="110599" name="Picture 6" descr="underline_base">
            <a:extLst>
              <a:ext uri="{FF2B5EF4-FFF2-40B4-BE49-F238E27FC236}">
                <a16:creationId xmlns:a16="http://schemas.microsoft.com/office/drawing/2014/main" id="{33463638-D7C8-4D1C-8D96-38BF5B5EBE0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763" y="811214"/>
            <a:ext cx="54848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00" name="Line 38">
            <a:extLst>
              <a:ext uri="{FF2B5EF4-FFF2-40B4-BE49-F238E27FC236}">
                <a16:creationId xmlns:a16="http://schemas.microsoft.com/office/drawing/2014/main" id="{287A0955-6033-4140-A1C3-C81BA1AA7C8D}"/>
              </a:ext>
            </a:extLst>
          </p:cNvPr>
          <p:cNvSpPr>
            <a:spLocks noChangeShapeType="1"/>
          </p:cNvSpPr>
          <p:nvPr/>
        </p:nvSpPr>
        <p:spPr bwMode="auto">
          <a:xfrm>
            <a:off x="2809876" y="5886451"/>
            <a:ext cx="288925" cy="265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01" name="Line 105">
            <a:extLst>
              <a:ext uri="{FF2B5EF4-FFF2-40B4-BE49-F238E27FC236}">
                <a16:creationId xmlns:a16="http://schemas.microsoft.com/office/drawing/2014/main" id="{427DB9BF-2AE6-44D3-9474-A493E59BB892}"/>
              </a:ext>
            </a:extLst>
          </p:cNvPr>
          <p:cNvSpPr>
            <a:spLocks noChangeShapeType="1"/>
          </p:cNvSpPr>
          <p:nvPr/>
        </p:nvSpPr>
        <p:spPr bwMode="auto">
          <a:xfrm flipV="1">
            <a:off x="3603625" y="5937251"/>
            <a:ext cx="458788" cy="207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02" name="Line 106">
            <a:extLst>
              <a:ext uri="{FF2B5EF4-FFF2-40B4-BE49-F238E27FC236}">
                <a16:creationId xmlns:a16="http://schemas.microsoft.com/office/drawing/2014/main" id="{B95B4B34-A09B-4F5E-A4BC-B9E59B12CD32}"/>
              </a:ext>
            </a:extLst>
          </p:cNvPr>
          <p:cNvSpPr>
            <a:spLocks noChangeShapeType="1"/>
          </p:cNvSpPr>
          <p:nvPr/>
        </p:nvSpPr>
        <p:spPr bwMode="auto">
          <a:xfrm>
            <a:off x="4538664" y="5921376"/>
            <a:ext cx="485775" cy="207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03" name="Line 108">
            <a:extLst>
              <a:ext uri="{FF2B5EF4-FFF2-40B4-BE49-F238E27FC236}">
                <a16:creationId xmlns:a16="http://schemas.microsoft.com/office/drawing/2014/main" id="{DDC4981B-C84C-4842-9E10-05705E42F0D9}"/>
              </a:ext>
            </a:extLst>
          </p:cNvPr>
          <p:cNvSpPr>
            <a:spLocks noChangeShapeType="1"/>
          </p:cNvSpPr>
          <p:nvPr/>
        </p:nvSpPr>
        <p:spPr bwMode="auto">
          <a:xfrm flipH="1">
            <a:off x="4300538" y="5653088"/>
            <a:ext cx="34925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04" name="Line 113">
            <a:extLst>
              <a:ext uri="{FF2B5EF4-FFF2-40B4-BE49-F238E27FC236}">
                <a16:creationId xmlns:a16="http://schemas.microsoft.com/office/drawing/2014/main" id="{15DC2D7D-3493-4819-B451-3F1197C2A2D2}"/>
              </a:ext>
            </a:extLst>
          </p:cNvPr>
          <p:cNvSpPr>
            <a:spLocks noChangeShapeType="1"/>
          </p:cNvSpPr>
          <p:nvPr/>
        </p:nvSpPr>
        <p:spPr bwMode="auto">
          <a:xfrm flipH="1">
            <a:off x="5514976" y="5981701"/>
            <a:ext cx="620713" cy="1444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05" name="Line 260">
            <a:extLst>
              <a:ext uri="{FF2B5EF4-FFF2-40B4-BE49-F238E27FC236}">
                <a16:creationId xmlns:a16="http://schemas.microsoft.com/office/drawing/2014/main" id="{A46AB263-DC19-437F-8FE8-4A593D0059BB}"/>
              </a:ext>
            </a:extLst>
          </p:cNvPr>
          <p:cNvSpPr>
            <a:spLocks noChangeShapeType="1"/>
          </p:cNvSpPr>
          <p:nvPr/>
        </p:nvSpPr>
        <p:spPr bwMode="auto">
          <a:xfrm>
            <a:off x="6634164" y="5946776"/>
            <a:ext cx="485775" cy="2079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06" name="Line 261">
            <a:extLst>
              <a:ext uri="{FF2B5EF4-FFF2-40B4-BE49-F238E27FC236}">
                <a16:creationId xmlns:a16="http://schemas.microsoft.com/office/drawing/2014/main" id="{2D7A5EED-EF8A-4E38-A090-3D04626DC5E3}"/>
              </a:ext>
            </a:extLst>
          </p:cNvPr>
          <p:cNvSpPr>
            <a:spLocks noChangeShapeType="1"/>
          </p:cNvSpPr>
          <p:nvPr/>
        </p:nvSpPr>
        <p:spPr bwMode="auto">
          <a:xfrm flipH="1">
            <a:off x="7572376" y="5892801"/>
            <a:ext cx="557213" cy="2778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07" name="Line 291">
            <a:extLst>
              <a:ext uri="{FF2B5EF4-FFF2-40B4-BE49-F238E27FC236}">
                <a16:creationId xmlns:a16="http://schemas.microsoft.com/office/drawing/2014/main" id="{1A334E2A-5150-4C0F-8DD2-F1774907D9B4}"/>
              </a:ext>
            </a:extLst>
          </p:cNvPr>
          <p:cNvSpPr>
            <a:spLocks noChangeShapeType="1"/>
          </p:cNvSpPr>
          <p:nvPr/>
        </p:nvSpPr>
        <p:spPr bwMode="auto">
          <a:xfrm>
            <a:off x="4268788" y="6053138"/>
            <a:ext cx="228600" cy="311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08" name="Line 292">
            <a:extLst>
              <a:ext uri="{FF2B5EF4-FFF2-40B4-BE49-F238E27FC236}">
                <a16:creationId xmlns:a16="http://schemas.microsoft.com/office/drawing/2014/main" id="{1FE2F8A9-A0F5-472A-8096-87CCB39991D3}"/>
              </a:ext>
            </a:extLst>
          </p:cNvPr>
          <p:cNvSpPr>
            <a:spLocks noChangeShapeType="1"/>
          </p:cNvSpPr>
          <p:nvPr/>
        </p:nvSpPr>
        <p:spPr bwMode="auto">
          <a:xfrm>
            <a:off x="6192838" y="5640388"/>
            <a:ext cx="228600" cy="311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09" name="Line 294">
            <a:extLst>
              <a:ext uri="{FF2B5EF4-FFF2-40B4-BE49-F238E27FC236}">
                <a16:creationId xmlns:a16="http://schemas.microsoft.com/office/drawing/2014/main" id="{A733C15D-0388-4CA0-946C-37C456C8DBF7}"/>
              </a:ext>
            </a:extLst>
          </p:cNvPr>
          <p:cNvSpPr>
            <a:spLocks noChangeShapeType="1"/>
          </p:cNvSpPr>
          <p:nvPr/>
        </p:nvSpPr>
        <p:spPr bwMode="auto">
          <a:xfrm flipH="1">
            <a:off x="4910138" y="6243638"/>
            <a:ext cx="34925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10610" name="Line 295">
            <a:extLst>
              <a:ext uri="{FF2B5EF4-FFF2-40B4-BE49-F238E27FC236}">
                <a16:creationId xmlns:a16="http://schemas.microsoft.com/office/drawing/2014/main" id="{498F31AE-A127-4A20-9C12-3278B56D7051}"/>
              </a:ext>
            </a:extLst>
          </p:cNvPr>
          <p:cNvSpPr>
            <a:spLocks noChangeShapeType="1"/>
          </p:cNvSpPr>
          <p:nvPr/>
        </p:nvSpPr>
        <p:spPr bwMode="auto">
          <a:xfrm>
            <a:off x="5265738" y="5748338"/>
            <a:ext cx="6350" cy="260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83244" name="Text Box 300">
            <a:extLst>
              <a:ext uri="{FF2B5EF4-FFF2-40B4-BE49-F238E27FC236}">
                <a16:creationId xmlns:a16="http://schemas.microsoft.com/office/drawing/2014/main" id="{D3E1C2E2-D074-4FCA-819D-570E55A75B20}"/>
              </a:ext>
            </a:extLst>
          </p:cNvPr>
          <p:cNvSpPr txBox="1">
            <a:spLocks noChangeArrowheads="1"/>
          </p:cNvSpPr>
          <p:nvPr/>
        </p:nvSpPr>
        <p:spPr bwMode="auto">
          <a:xfrm>
            <a:off x="2911475" y="5605463"/>
            <a:ext cx="1073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3 probes</a:t>
            </a:r>
          </a:p>
        </p:txBody>
      </p:sp>
      <p:sp>
        <p:nvSpPr>
          <p:cNvPr id="83246" name="Text Box 302">
            <a:extLst>
              <a:ext uri="{FF2B5EF4-FFF2-40B4-BE49-F238E27FC236}">
                <a16:creationId xmlns:a16="http://schemas.microsoft.com/office/drawing/2014/main" id="{DB579774-E4A9-4E40-842A-1E6136A3AA9B}"/>
              </a:ext>
            </a:extLst>
          </p:cNvPr>
          <p:cNvSpPr txBox="1">
            <a:spLocks noChangeArrowheads="1"/>
          </p:cNvSpPr>
          <p:nvPr/>
        </p:nvSpPr>
        <p:spPr bwMode="auto">
          <a:xfrm>
            <a:off x="3525838" y="6165851"/>
            <a:ext cx="1073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3 probes</a:t>
            </a:r>
          </a:p>
        </p:txBody>
      </p:sp>
      <p:sp>
        <p:nvSpPr>
          <p:cNvPr id="83248" name="Text Box 304">
            <a:extLst>
              <a:ext uri="{FF2B5EF4-FFF2-40B4-BE49-F238E27FC236}">
                <a16:creationId xmlns:a16="http://schemas.microsoft.com/office/drawing/2014/main" id="{6701C9A4-14C9-4A2B-88F6-716C1EA92261}"/>
              </a:ext>
            </a:extLst>
          </p:cNvPr>
          <p:cNvSpPr txBox="1">
            <a:spLocks noChangeArrowheads="1"/>
          </p:cNvSpPr>
          <p:nvPr/>
        </p:nvSpPr>
        <p:spPr bwMode="auto">
          <a:xfrm>
            <a:off x="4549775" y="5580063"/>
            <a:ext cx="1073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solidFill>
                  <a:srgbClr val="CC0000"/>
                </a:solidFill>
              </a:rPr>
              <a:t>3 probes</a:t>
            </a:r>
          </a:p>
        </p:txBody>
      </p:sp>
      <p:grpSp>
        <p:nvGrpSpPr>
          <p:cNvPr id="110614" name="Group 21">
            <a:extLst>
              <a:ext uri="{FF2B5EF4-FFF2-40B4-BE49-F238E27FC236}">
                <a16:creationId xmlns:a16="http://schemas.microsoft.com/office/drawing/2014/main" id="{E6A69C37-F9E9-4E2B-A9A1-2562E416BCC6}"/>
              </a:ext>
            </a:extLst>
          </p:cNvPr>
          <p:cNvGrpSpPr>
            <a:grpSpLocks/>
          </p:cNvGrpSpPr>
          <p:nvPr/>
        </p:nvGrpSpPr>
        <p:grpSpPr bwMode="auto">
          <a:xfrm>
            <a:off x="2041525" y="5541964"/>
            <a:ext cx="820738" cy="688975"/>
            <a:chOff x="-44" y="1473"/>
            <a:chExt cx="981" cy="1105"/>
          </a:xfrm>
        </p:grpSpPr>
        <p:pic>
          <p:nvPicPr>
            <p:cNvPr id="110666" name="Picture 22" descr="desktop_computer_stylized_medium">
              <a:extLst>
                <a:ext uri="{FF2B5EF4-FFF2-40B4-BE49-F238E27FC236}">
                  <a16:creationId xmlns:a16="http://schemas.microsoft.com/office/drawing/2014/main" id="{CCF7CE57-CAAB-4E63-B854-C4F389C39F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67" name="Freeform 23">
              <a:extLst>
                <a:ext uri="{FF2B5EF4-FFF2-40B4-BE49-F238E27FC236}">
                  <a16:creationId xmlns:a16="http://schemas.microsoft.com/office/drawing/2014/main" id="{4579F6CE-B03C-4D3F-A432-AE092D93070B}"/>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110615" name="Group 24">
            <a:extLst>
              <a:ext uri="{FF2B5EF4-FFF2-40B4-BE49-F238E27FC236}">
                <a16:creationId xmlns:a16="http://schemas.microsoft.com/office/drawing/2014/main" id="{0EEE0A2E-B65E-4B7C-9946-10B6F06285D7}"/>
              </a:ext>
            </a:extLst>
          </p:cNvPr>
          <p:cNvGrpSpPr>
            <a:grpSpLocks/>
          </p:cNvGrpSpPr>
          <p:nvPr/>
        </p:nvGrpSpPr>
        <p:grpSpPr bwMode="auto">
          <a:xfrm flipH="1">
            <a:off x="8089901" y="5580064"/>
            <a:ext cx="754063" cy="669925"/>
            <a:chOff x="-44" y="1473"/>
            <a:chExt cx="981" cy="1105"/>
          </a:xfrm>
        </p:grpSpPr>
        <p:pic>
          <p:nvPicPr>
            <p:cNvPr id="110664" name="Picture 25" descr="desktop_computer_stylized_medium">
              <a:extLst>
                <a:ext uri="{FF2B5EF4-FFF2-40B4-BE49-F238E27FC236}">
                  <a16:creationId xmlns:a16="http://schemas.microsoft.com/office/drawing/2014/main" id="{F764A9C7-BC7D-4E3C-A324-C4A42141D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65" name="Freeform 26">
              <a:extLst>
                <a:ext uri="{FF2B5EF4-FFF2-40B4-BE49-F238E27FC236}">
                  <a16:creationId xmlns:a16="http://schemas.microsoft.com/office/drawing/2014/main" id="{88E0378B-0745-426D-91CE-FABC4D629F86}"/>
                </a:ext>
              </a:extLst>
            </p:cNvPr>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IN"/>
            </a:p>
          </p:txBody>
        </p:sp>
      </p:grpSp>
      <p:grpSp>
        <p:nvGrpSpPr>
          <p:cNvPr id="110616" name="Group 27">
            <a:extLst>
              <a:ext uri="{FF2B5EF4-FFF2-40B4-BE49-F238E27FC236}">
                <a16:creationId xmlns:a16="http://schemas.microsoft.com/office/drawing/2014/main" id="{9D55FB76-8A4D-492E-97C0-1471B98B6C93}"/>
              </a:ext>
            </a:extLst>
          </p:cNvPr>
          <p:cNvGrpSpPr>
            <a:grpSpLocks/>
          </p:cNvGrpSpPr>
          <p:nvPr/>
        </p:nvGrpSpPr>
        <p:grpSpPr bwMode="auto">
          <a:xfrm>
            <a:off x="7037389" y="6080126"/>
            <a:ext cx="617537" cy="250825"/>
            <a:chOff x="2356" y="1300"/>
            <a:chExt cx="555" cy="194"/>
          </a:xfrm>
        </p:grpSpPr>
        <p:sp>
          <p:nvSpPr>
            <p:cNvPr id="110656" name="Oval 407">
              <a:extLst>
                <a:ext uri="{FF2B5EF4-FFF2-40B4-BE49-F238E27FC236}">
                  <a16:creationId xmlns:a16="http://schemas.microsoft.com/office/drawing/2014/main" id="{F638653C-4402-45B1-BCAF-3B0A1104CAED}"/>
                </a:ext>
              </a:extLst>
            </p:cNvPr>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0657" name="Rectangle 410">
              <a:extLst>
                <a:ext uri="{FF2B5EF4-FFF2-40B4-BE49-F238E27FC236}">
                  <a16:creationId xmlns:a16="http://schemas.microsoft.com/office/drawing/2014/main" id="{8377C4D0-B905-4103-8D55-311CB2619980}"/>
                </a:ext>
              </a:extLst>
            </p:cNvPr>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0658" name="Oval 411">
              <a:extLst>
                <a:ext uri="{FF2B5EF4-FFF2-40B4-BE49-F238E27FC236}">
                  <a16:creationId xmlns:a16="http://schemas.microsoft.com/office/drawing/2014/main" id="{7888C071-8163-44C6-B6BE-FD0B404C1ABD}"/>
                </a:ext>
              </a:extLst>
            </p:cNvPr>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0659" name="Group 31">
              <a:extLst>
                <a:ext uri="{FF2B5EF4-FFF2-40B4-BE49-F238E27FC236}">
                  <a16:creationId xmlns:a16="http://schemas.microsoft.com/office/drawing/2014/main" id="{B79FCB82-15A9-42C9-BE55-CD52CCA08A0F}"/>
                </a:ext>
              </a:extLst>
            </p:cNvPr>
            <p:cNvGrpSpPr>
              <a:grpSpLocks/>
            </p:cNvGrpSpPr>
            <p:nvPr/>
          </p:nvGrpSpPr>
          <p:grpSpPr bwMode="auto">
            <a:xfrm>
              <a:off x="2468" y="1332"/>
              <a:ext cx="310" cy="60"/>
              <a:chOff x="2468" y="1332"/>
              <a:chExt cx="310" cy="60"/>
            </a:xfrm>
          </p:grpSpPr>
          <p:sp>
            <p:nvSpPr>
              <p:cNvPr id="110662" name="Freeform 32">
                <a:extLst>
                  <a:ext uri="{FF2B5EF4-FFF2-40B4-BE49-F238E27FC236}">
                    <a16:creationId xmlns:a16="http://schemas.microsoft.com/office/drawing/2014/main" id="{F23097E4-57CD-4964-A144-397F335CD52D}"/>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0663" name="Freeform 33">
                <a:extLst>
                  <a:ext uri="{FF2B5EF4-FFF2-40B4-BE49-F238E27FC236}">
                    <a16:creationId xmlns:a16="http://schemas.microsoft.com/office/drawing/2014/main" id="{F7C9062F-43AC-404E-9ED7-2828A239A0C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10660" name="Line 34">
              <a:extLst>
                <a:ext uri="{FF2B5EF4-FFF2-40B4-BE49-F238E27FC236}">
                  <a16:creationId xmlns:a16="http://schemas.microsoft.com/office/drawing/2014/main" id="{85E0697B-D008-4727-A9D2-BA00E6825DDF}"/>
                </a:ext>
              </a:extLst>
            </p:cNvPr>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0661" name="Line 35">
              <a:extLst>
                <a:ext uri="{FF2B5EF4-FFF2-40B4-BE49-F238E27FC236}">
                  <a16:creationId xmlns:a16="http://schemas.microsoft.com/office/drawing/2014/main" id="{3B0F5B9D-34FC-4471-96A2-05F598BC5115}"/>
                </a:ext>
              </a:extLst>
            </p:cNvPr>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10617" name="Group 36">
            <a:extLst>
              <a:ext uri="{FF2B5EF4-FFF2-40B4-BE49-F238E27FC236}">
                <a16:creationId xmlns:a16="http://schemas.microsoft.com/office/drawing/2014/main" id="{8212D482-21D2-4F25-AD4A-2E8887418787}"/>
              </a:ext>
            </a:extLst>
          </p:cNvPr>
          <p:cNvGrpSpPr>
            <a:grpSpLocks/>
          </p:cNvGrpSpPr>
          <p:nvPr/>
        </p:nvGrpSpPr>
        <p:grpSpPr bwMode="auto">
          <a:xfrm>
            <a:off x="6069014" y="5808664"/>
            <a:ext cx="617537" cy="250825"/>
            <a:chOff x="2356" y="1300"/>
            <a:chExt cx="555" cy="194"/>
          </a:xfrm>
        </p:grpSpPr>
        <p:sp>
          <p:nvSpPr>
            <p:cNvPr id="110648" name="Oval 407">
              <a:extLst>
                <a:ext uri="{FF2B5EF4-FFF2-40B4-BE49-F238E27FC236}">
                  <a16:creationId xmlns:a16="http://schemas.microsoft.com/office/drawing/2014/main" id="{63E4F11E-DBC5-497D-B8D0-5B530A53FA57}"/>
                </a:ext>
              </a:extLst>
            </p:cNvPr>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0649" name="Rectangle 410">
              <a:extLst>
                <a:ext uri="{FF2B5EF4-FFF2-40B4-BE49-F238E27FC236}">
                  <a16:creationId xmlns:a16="http://schemas.microsoft.com/office/drawing/2014/main" id="{55706F5B-8428-46FF-8C09-7AF0C98B1E77}"/>
                </a:ext>
              </a:extLst>
            </p:cNvPr>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0650" name="Oval 411">
              <a:extLst>
                <a:ext uri="{FF2B5EF4-FFF2-40B4-BE49-F238E27FC236}">
                  <a16:creationId xmlns:a16="http://schemas.microsoft.com/office/drawing/2014/main" id="{8D5BA04F-A7AB-4308-8C2F-0DE87A8042E7}"/>
                </a:ext>
              </a:extLst>
            </p:cNvPr>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0651" name="Group 40">
              <a:extLst>
                <a:ext uri="{FF2B5EF4-FFF2-40B4-BE49-F238E27FC236}">
                  <a16:creationId xmlns:a16="http://schemas.microsoft.com/office/drawing/2014/main" id="{A575E7AB-D655-4013-8332-EDD1E05DEC1F}"/>
                </a:ext>
              </a:extLst>
            </p:cNvPr>
            <p:cNvGrpSpPr>
              <a:grpSpLocks/>
            </p:cNvGrpSpPr>
            <p:nvPr/>
          </p:nvGrpSpPr>
          <p:grpSpPr bwMode="auto">
            <a:xfrm>
              <a:off x="2468" y="1332"/>
              <a:ext cx="310" cy="60"/>
              <a:chOff x="2468" y="1332"/>
              <a:chExt cx="310" cy="60"/>
            </a:xfrm>
          </p:grpSpPr>
          <p:sp>
            <p:nvSpPr>
              <p:cNvPr id="110654" name="Freeform 41">
                <a:extLst>
                  <a:ext uri="{FF2B5EF4-FFF2-40B4-BE49-F238E27FC236}">
                    <a16:creationId xmlns:a16="http://schemas.microsoft.com/office/drawing/2014/main" id="{44160F87-7AFF-482E-9429-1A65C3EE704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0655" name="Freeform 42">
                <a:extLst>
                  <a:ext uri="{FF2B5EF4-FFF2-40B4-BE49-F238E27FC236}">
                    <a16:creationId xmlns:a16="http://schemas.microsoft.com/office/drawing/2014/main" id="{C2577F94-547E-49F2-8709-1B32B1CB16E1}"/>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10652" name="Line 43">
              <a:extLst>
                <a:ext uri="{FF2B5EF4-FFF2-40B4-BE49-F238E27FC236}">
                  <a16:creationId xmlns:a16="http://schemas.microsoft.com/office/drawing/2014/main" id="{0ACC2D26-E449-4B89-BED4-ECD45A0AFED6}"/>
                </a:ext>
              </a:extLst>
            </p:cNvPr>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0653" name="Line 44">
              <a:extLst>
                <a:ext uri="{FF2B5EF4-FFF2-40B4-BE49-F238E27FC236}">
                  <a16:creationId xmlns:a16="http://schemas.microsoft.com/office/drawing/2014/main" id="{4809C972-AC2C-423C-9CFB-751F30604C90}"/>
                </a:ext>
              </a:extLst>
            </p:cNvPr>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10618" name="Group 45">
            <a:extLst>
              <a:ext uri="{FF2B5EF4-FFF2-40B4-BE49-F238E27FC236}">
                <a16:creationId xmlns:a16="http://schemas.microsoft.com/office/drawing/2014/main" id="{2A1E9D26-1576-4AF6-A066-C51F6BEC64BA}"/>
              </a:ext>
            </a:extLst>
          </p:cNvPr>
          <p:cNvGrpSpPr>
            <a:grpSpLocks/>
          </p:cNvGrpSpPr>
          <p:nvPr/>
        </p:nvGrpSpPr>
        <p:grpSpPr bwMode="auto">
          <a:xfrm>
            <a:off x="4918075" y="6018214"/>
            <a:ext cx="617538" cy="250825"/>
            <a:chOff x="2356" y="1300"/>
            <a:chExt cx="555" cy="194"/>
          </a:xfrm>
        </p:grpSpPr>
        <p:sp>
          <p:nvSpPr>
            <p:cNvPr id="110640" name="Oval 407">
              <a:extLst>
                <a:ext uri="{FF2B5EF4-FFF2-40B4-BE49-F238E27FC236}">
                  <a16:creationId xmlns:a16="http://schemas.microsoft.com/office/drawing/2014/main" id="{2C9FDCB9-A745-4A63-A240-FAA00531EC24}"/>
                </a:ext>
              </a:extLst>
            </p:cNvPr>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0641" name="Rectangle 410">
              <a:extLst>
                <a:ext uri="{FF2B5EF4-FFF2-40B4-BE49-F238E27FC236}">
                  <a16:creationId xmlns:a16="http://schemas.microsoft.com/office/drawing/2014/main" id="{6289A715-4B4D-4CE3-BB7D-6A8B2BA97408}"/>
                </a:ext>
              </a:extLst>
            </p:cNvPr>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0642" name="Oval 411">
              <a:extLst>
                <a:ext uri="{FF2B5EF4-FFF2-40B4-BE49-F238E27FC236}">
                  <a16:creationId xmlns:a16="http://schemas.microsoft.com/office/drawing/2014/main" id="{A05C7EE8-067E-4C35-9963-DB0218EF1FEC}"/>
                </a:ext>
              </a:extLst>
            </p:cNvPr>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0643" name="Group 49">
              <a:extLst>
                <a:ext uri="{FF2B5EF4-FFF2-40B4-BE49-F238E27FC236}">
                  <a16:creationId xmlns:a16="http://schemas.microsoft.com/office/drawing/2014/main" id="{0BE2EB9A-62E8-4DD6-A7A6-7A0E12EF9B8A}"/>
                </a:ext>
              </a:extLst>
            </p:cNvPr>
            <p:cNvGrpSpPr>
              <a:grpSpLocks/>
            </p:cNvGrpSpPr>
            <p:nvPr/>
          </p:nvGrpSpPr>
          <p:grpSpPr bwMode="auto">
            <a:xfrm>
              <a:off x="2468" y="1332"/>
              <a:ext cx="310" cy="60"/>
              <a:chOff x="2468" y="1332"/>
              <a:chExt cx="310" cy="60"/>
            </a:xfrm>
          </p:grpSpPr>
          <p:sp>
            <p:nvSpPr>
              <p:cNvPr id="110646" name="Freeform 50">
                <a:extLst>
                  <a:ext uri="{FF2B5EF4-FFF2-40B4-BE49-F238E27FC236}">
                    <a16:creationId xmlns:a16="http://schemas.microsoft.com/office/drawing/2014/main" id="{5686F4C9-A367-439F-ACD6-135E899CC242}"/>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0647" name="Freeform 51">
                <a:extLst>
                  <a:ext uri="{FF2B5EF4-FFF2-40B4-BE49-F238E27FC236}">
                    <a16:creationId xmlns:a16="http://schemas.microsoft.com/office/drawing/2014/main" id="{FC762894-1C71-4A97-AC53-E330A27E561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10644" name="Line 52">
              <a:extLst>
                <a:ext uri="{FF2B5EF4-FFF2-40B4-BE49-F238E27FC236}">
                  <a16:creationId xmlns:a16="http://schemas.microsoft.com/office/drawing/2014/main" id="{B7EB9BD0-1EBC-42AE-9284-2A2898FBC64E}"/>
                </a:ext>
              </a:extLst>
            </p:cNvPr>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0645" name="Line 53">
              <a:extLst>
                <a:ext uri="{FF2B5EF4-FFF2-40B4-BE49-F238E27FC236}">
                  <a16:creationId xmlns:a16="http://schemas.microsoft.com/office/drawing/2014/main" id="{1377A058-0A70-4D3D-90CE-09EA66A6E0DC}"/>
                </a:ext>
              </a:extLst>
            </p:cNvPr>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10619" name="Group 54">
            <a:extLst>
              <a:ext uri="{FF2B5EF4-FFF2-40B4-BE49-F238E27FC236}">
                <a16:creationId xmlns:a16="http://schemas.microsoft.com/office/drawing/2014/main" id="{3BD3AEC2-1DFC-40B8-A1BA-0E8AA4CDC24B}"/>
              </a:ext>
            </a:extLst>
          </p:cNvPr>
          <p:cNvGrpSpPr>
            <a:grpSpLocks/>
          </p:cNvGrpSpPr>
          <p:nvPr/>
        </p:nvGrpSpPr>
        <p:grpSpPr bwMode="auto">
          <a:xfrm>
            <a:off x="3916364" y="5772151"/>
            <a:ext cx="617537" cy="250825"/>
            <a:chOff x="2356" y="1300"/>
            <a:chExt cx="555" cy="194"/>
          </a:xfrm>
        </p:grpSpPr>
        <p:sp>
          <p:nvSpPr>
            <p:cNvPr id="110632" name="Oval 407">
              <a:extLst>
                <a:ext uri="{FF2B5EF4-FFF2-40B4-BE49-F238E27FC236}">
                  <a16:creationId xmlns:a16="http://schemas.microsoft.com/office/drawing/2014/main" id="{18DDD2FA-8DE3-4FC1-8CA3-32C118E05D4E}"/>
                </a:ext>
              </a:extLst>
            </p:cNvPr>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0633" name="Rectangle 410">
              <a:extLst>
                <a:ext uri="{FF2B5EF4-FFF2-40B4-BE49-F238E27FC236}">
                  <a16:creationId xmlns:a16="http://schemas.microsoft.com/office/drawing/2014/main" id="{83A00082-1DF7-428A-992B-82F1BF599E0A}"/>
                </a:ext>
              </a:extLst>
            </p:cNvPr>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0634" name="Oval 411">
              <a:extLst>
                <a:ext uri="{FF2B5EF4-FFF2-40B4-BE49-F238E27FC236}">
                  <a16:creationId xmlns:a16="http://schemas.microsoft.com/office/drawing/2014/main" id="{9F9E56D7-2DE9-411B-8414-DB61B05CCB84}"/>
                </a:ext>
              </a:extLst>
            </p:cNvPr>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0635" name="Group 58">
              <a:extLst>
                <a:ext uri="{FF2B5EF4-FFF2-40B4-BE49-F238E27FC236}">
                  <a16:creationId xmlns:a16="http://schemas.microsoft.com/office/drawing/2014/main" id="{765731DC-4B1E-4EE3-9029-F3005BC56FA9}"/>
                </a:ext>
              </a:extLst>
            </p:cNvPr>
            <p:cNvGrpSpPr>
              <a:grpSpLocks/>
            </p:cNvGrpSpPr>
            <p:nvPr/>
          </p:nvGrpSpPr>
          <p:grpSpPr bwMode="auto">
            <a:xfrm>
              <a:off x="2468" y="1332"/>
              <a:ext cx="310" cy="60"/>
              <a:chOff x="2468" y="1332"/>
              <a:chExt cx="310" cy="60"/>
            </a:xfrm>
          </p:grpSpPr>
          <p:sp>
            <p:nvSpPr>
              <p:cNvPr id="110638" name="Freeform 59">
                <a:extLst>
                  <a:ext uri="{FF2B5EF4-FFF2-40B4-BE49-F238E27FC236}">
                    <a16:creationId xmlns:a16="http://schemas.microsoft.com/office/drawing/2014/main" id="{35838FD9-B0A4-43EA-BD3A-017C995CAAE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0639" name="Freeform 60">
                <a:extLst>
                  <a:ext uri="{FF2B5EF4-FFF2-40B4-BE49-F238E27FC236}">
                    <a16:creationId xmlns:a16="http://schemas.microsoft.com/office/drawing/2014/main" id="{E0F71732-5262-4DFC-90C6-E646018F3A8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10636" name="Line 61">
              <a:extLst>
                <a:ext uri="{FF2B5EF4-FFF2-40B4-BE49-F238E27FC236}">
                  <a16:creationId xmlns:a16="http://schemas.microsoft.com/office/drawing/2014/main" id="{427DCE82-ED97-45A2-A154-4AB532AB1AE4}"/>
                </a:ext>
              </a:extLst>
            </p:cNvPr>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0637" name="Line 62">
              <a:extLst>
                <a:ext uri="{FF2B5EF4-FFF2-40B4-BE49-F238E27FC236}">
                  <a16:creationId xmlns:a16="http://schemas.microsoft.com/office/drawing/2014/main" id="{38F3EBB2-D598-418F-9D03-15275BE0DC91}"/>
                </a:ext>
              </a:extLst>
            </p:cNvPr>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110620" name="Group 63">
            <a:extLst>
              <a:ext uri="{FF2B5EF4-FFF2-40B4-BE49-F238E27FC236}">
                <a16:creationId xmlns:a16="http://schemas.microsoft.com/office/drawing/2014/main" id="{826D044D-FF65-43DD-9362-C2E1EC8A2979}"/>
              </a:ext>
            </a:extLst>
          </p:cNvPr>
          <p:cNvGrpSpPr>
            <a:grpSpLocks/>
          </p:cNvGrpSpPr>
          <p:nvPr/>
        </p:nvGrpSpPr>
        <p:grpSpPr bwMode="auto">
          <a:xfrm>
            <a:off x="3041650" y="6038851"/>
            <a:ext cx="617538" cy="250825"/>
            <a:chOff x="2356" y="1300"/>
            <a:chExt cx="555" cy="194"/>
          </a:xfrm>
        </p:grpSpPr>
        <p:sp>
          <p:nvSpPr>
            <p:cNvPr id="110624" name="Oval 407">
              <a:extLst>
                <a:ext uri="{FF2B5EF4-FFF2-40B4-BE49-F238E27FC236}">
                  <a16:creationId xmlns:a16="http://schemas.microsoft.com/office/drawing/2014/main" id="{08674A7E-39F3-495F-85FA-8648A5F03291}"/>
                </a:ext>
              </a:extLst>
            </p:cNvPr>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sp>
          <p:nvSpPr>
            <p:cNvPr id="110625" name="Rectangle 410">
              <a:extLst>
                <a:ext uri="{FF2B5EF4-FFF2-40B4-BE49-F238E27FC236}">
                  <a16:creationId xmlns:a16="http://schemas.microsoft.com/office/drawing/2014/main" id="{45EB808A-6A44-43A9-A6E7-93E9706CA4CA}"/>
                </a:ext>
              </a:extLst>
            </p:cNvPr>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endParaRPr lang="en-US" altLang="en-US">
                <a:latin typeface="Times New Roman" panose="02020603050405020304" pitchFamily="18" charset="0"/>
                <a:cs typeface="Arial" panose="020B0604020202020204" pitchFamily="34" charset="0"/>
              </a:endParaRPr>
            </a:p>
          </p:txBody>
        </p:sp>
        <p:sp>
          <p:nvSpPr>
            <p:cNvPr id="110626" name="Oval 411">
              <a:extLst>
                <a:ext uri="{FF2B5EF4-FFF2-40B4-BE49-F238E27FC236}">
                  <a16:creationId xmlns:a16="http://schemas.microsoft.com/office/drawing/2014/main" id="{90172F00-815A-4960-9A34-6A03F976E4C1}"/>
                </a:ext>
              </a:extLst>
            </p:cNvPr>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latin typeface="Times New Roman" panose="02020603050405020304" pitchFamily="18" charset="0"/>
                <a:cs typeface="Arial" panose="020B0604020202020204" pitchFamily="34" charset="0"/>
              </a:endParaRPr>
            </a:p>
          </p:txBody>
        </p:sp>
        <p:grpSp>
          <p:nvGrpSpPr>
            <p:cNvPr id="110627" name="Group 67">
              <a:extLst>
                <a:ext uri="{FF2B5EF4-FFF2-40B4-BE49-F238E27FC236}">
                  <a16:creationId xmlns:a16="http://schemas.microsoft.com/office/drawing/2014/main" id="{A984AAC0-08A6-4919-9872-DF21035075BC}"/>
                </a:ext>
              </a:extLst>
            </p:cNvPr>
            <p:cNvGrpSpPr>
              <a:grpSpLocks/>
            </p:cNvGrpSpPr>
            <p:nvPr/>
          </p:nvGrpSpPr>
          <p:grpSpPr bwMode="auto">
            <a:xfrm>
              <a:off x="2468" y="1332"/>
              <a:ext cx="310" cy="60"/>
              <a:chOff x="2468" y="1332"/>
              <a:chExt cx="310" cy="60"/>
            </a:xfrm>
          </p:grpSpPr>
          <p:sp>
            <p:nvSpPr>
              <p:cNvPr id="110630" name="Freeform 68">
                <a:extLst>
                  <a:ext uri="{FF2B5EF4-FFF2-40B4-BE49-F238E27FC236}">
                    <a16:creationId xmlns:a16="http://schemas.microsoft.com/office/drawing/2014/main" id="{9BF50DF4-66C2-4833-8D5A-71B529BEC32A}"/>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110631" name="Freeform 69">
                <a:extLst>
                  <a:ext uri="{FF2B5EF4-FFF2-40B4-BE49-F238E27FC236}">
                    <a16:creationId xmlns:a16="http://schemas.microsoft.com/office/drawing/2014/main" id="{627B3106-12D0-4803-B5A3-F533AF5A9B6B}"/>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grpSp>
        <p:sp>
          <p:nvSpPr>
            <p:cNvPr id="110628" name="Line 70">
              <a:extLst>
                <a:ext uri="{FF2B5EF4-FFF2-40B4-BE49-F238E27FC236}">
                  <a16:creationId xmlns:a16="http://schemas.microsoft.com/office/drawing/2014/main" id="{9B8C77E8-9250-4DF5-86EA-FC332089E57A}"/>
                </a:ext>
              </a:extLst>
            </p:cNvPr>
            <p:cNvSpPr>
              <a:spLocks noChangeShapeType="1"/>
            </p:cNvSpPr>
            <p:nvPr/>
          </p:nvSpPr>
          <p:spPr bwMode="auto">
            <a:xfrm>
              <a:off x="2357" y="1361"/>
              <a:ext cx="0"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10629" name="Line 71">
              <a:extLst>
                <a:ext uri="{FF2B5EF4-FFF2-40B4-BE49-F238E27FC236}">
                  <a16:creationId xmlns:a16="http://schemas.microsoft.com/office/drawing/2014/main" id="{A055B75C-77D7-45E2-ABB1-2CD7CBD958BE}"/>
                </a:ext>
              </a:extLst>
            </p:cNvPr>
            <p:cNvSpPr>
              <a:spLocks noChangeShapeType="1"/>
            </p:cNvSpPr>
            <p:nvPr/>
          </p:nvSpPr>
          <p:spPr bwMode="auto">
            <a:xfrm>
              <a:off x="2907" y="1363"/>
              <a:ext cx="0" cy="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83247" name="Freeform 303">
            <a:extLst>
              <a:ext uri="{FF2B5EF4-FFF2-40B4-BE49-F238E27FC236}">
                <a16:creationId xmlns:a16="http://schemas.microsoft.com/office/drawing/2014/main" id="{4BC82AA0-A3D1-4E27-A74D-8399FDCEDFA2}"/>
              </a:ext>
            </a:extLst>
          </p:cNvPr>
          <p:cNvSpPr>
            <a:spLocks/>
          </p:cNvSpPr>
          <p:nvPr/>
        </p:nvSpPr>
        <p:spPr bwMode="auto">
          <a:xfrm>
            <a:off x="2781300" y="5826126"/>
            <a:ext cx="2247900" cy="403225"/>
          </a:xfrm>
          <a:custGeom>
            <a:avLst/>
            <a:gdLst>
              <a:gd name="T0" fmla="*/ 2147483647 w 1416"/>
              <a:gd name="T1" fmla="*/ 2147483647 h 254"/>
              <a:gd name="T2" fmla="*/ 2147483647 w 1416"/>
              <a:gd name="T3" fmla="*/ 2147483647 h 254"/>
              <a:gd name="T4" fmla="*/ 2147483647 w 1416"/>
              <a:gd name="T5" fmla="*/ 2147483647 h 254"/>
              <a:gd name="T6" fmla="*/ 2147483647 w 1416"/>
              <a:gd name="T7" fmla="*/ 2147483647 h 254"/>
              <a:gd name="T8" fmla="*/ 2147483647 w 1416"/>
              <a:gd name="T9" fmla="*/ 2147483647 h 254"/>
              <a:gd name="T10" fmla="*/ 2147483647 w 1416"/>
              <a:gd name="T11" fmla="*/ 2147483647 h 254"/>
              <a:gd name="T12" fmla="*/ 0 w 1416"/>
              <a:gd name="T13" fmla="*/ 2147483647 h 254"/>
              <a:gd name="T14" fmla="*/ 0 60000 65536"/>
              <a:gd name="T15" fmla="*/ 0 60000 65536"/>
              <a:gd name="T16" fmla="*/ 0 60000 65536"/>
              <a:gd name="T17" fmla="*/ 0 60000 65536"/>
              <a:gd name="T18" fmla="*/ 0 60000 65536"/>
              <a:gd name="T19" fmla="*/ 0 60000 65536"/>
              <a:gd name="T20" fmla="*/ 0 60000 65536"/>
              <a:gd name="T21" fmla="*/ 0 w 1416"/>
              <a:gd name="T22" fmla="*/ 0 h 254"/>
              <a:gd name="T23" fmla="*/ 1416 w 1416"/>
              <a:gd name="T24" fmla="*/ 254 h 2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6" h="254">
                <a:moveTo>
                  <a:pt x="76" y="30"/>
                </a:moveTo>
                <a:cubicBezTo>
                  <a:pt x="137" y="11"/>
                  <a:pt x="200" y="170"/>
                  <a:pt x="324" y="170"/>
                </a:cubicBezTo>
                <a:cubicBezTo>
                  <a:pt x="461" y="165"/>
                  <a:pt x="717" y="0"/>
                  <a:pt x="896" y="2"/>
                </a:cubicBezTo>
                <a:cubicBezTo>
                  <a:pt x="1075" y="4"/>
                  <a:pt x="1416" y="122"/>
                  <a:pt x="1400" y="182"/>
                </a:cubicBezTo>
                <a:cubicBezTo>
                  <a:pt x="1384" y="242"/>
                  <a:pt x="1073" y="63"/>
                  <a:pt x="896" y="74"/>
                </a:cubicBezTo>
                <a:cubicBezTo>
                  <a:pt x="719" y="85"/>
                  <a:pt x="489" y="254"/>
                  <a:pt x="340" y="250"/>
                </a:cubicBezTo>
                <a:cubicBezTo>
                  <a:pt x="191" y="246"/>
                  <a:pt x="62" y="32"/>
                  <a:pt x="0" y="50"/>
                </a:cubicBez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3243" name="Freeform 299">
            <a:extLst>
              <a:ext uri="{FF2B5EF4-FFF2-40B4-BE49-F238E27FC236}">
                <a16:creationId xmlns:a16="http://schemas.microsoft.com/office/drawing/2014/main" id="{6670AE1B-2744-41BF-84CB-8199A9F7E7E7}"/>
              </a:ext>
            </a:extLst>
          </p:cNvPr>
          <p:cNvSpPr>
            <a:spLocks/>
          </p:cNvSpPr>
          <p:nvPr/>
        </p:nvSpPr>
        <p:spPr bwMode="auto">
          <a:xfrm>
            <a:off x="2813050" y="5862638"/>
            <a:ext cx="419100" cy="419100"/>
          </a:xfrm>
          <a:custGeom>
            <a:avLst/>
            <a:gdLst>
              <a:gd name="T0" fmla="*/ 2147483647 w 264"/>
              <a:gd name="T1" fmla="*/ 0 h 264"/>
              <a:gd name="T2" fmla="*/ 2147483647 w 264"/>
              <a:gd name="T3" fmla="*/ 2147483647 h 264"/>
              <a:gd name="T4" fmla="*/ 0 w 264"/>
              <a:gd name="T5" fmla="*/ 2147483647 h 264"/>
              <a:gd name="T6" fmla="*/ 0 60000 65536"/>
              <a:gd name="T7" fmla="*/ 0 60000 65536"/>
              <a:gd name="T8" fmla="*/ 0 60000 65536"/>
              <a:gd name="T9" fmla="*/ 0 w 264"/>
              <a:gd name="T10" fmla="*/ 0 h 264"/>
              <a:gd name="T11" fmla="*/ 264 w 264"/>
              <a:gd name="T12" fmla="*/ 264 h 264"/>
            </a:gdLst>
            <a:ahLst/>
            <a:cxnLst>
              <a:cxn ang="T6">
                <a:pos x="T0" y="T1"/>
              </a:cxn>
              <a:cxn ang="T7">
                <a:pos x="T2" y="T3"/>
              </a:cxn>
              <a:cxn ang="T8">
                <a:pos x="T4" y="T5"/>
              </a:cxn>
            </a:cxnLst>
            <a:rect l="T9" t="T10" r="T11" b="T12"/>
            <a:pathLst>
              <a:path w="264" h="264">
                <a:moveTo>
                  <a:pt x="60" y="0"/>
                </a:moveTo>
                <a:cubicBezTo>
                  <a:pt x="86" y="31"/>
                  <a:pt x="264" y="176"/>
                  <a:pt x="228" y="220"/>
                </a:cubicBezTo>
                <a:cubicBezTo>
                  <a:pt x="192" y="264"/>
                  <a:pt x="60" y="109"/>
                  <a:pt x="0" y="88"/>
                </a:cubicBez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83245" name="Freeform 301">
            <a:extLst>
              <a:ext uri="{FF2B5EF4-FFF2-40B4-BE49-F238E27FC236}">
                <a16:creationId xmlns:a16="http://schemas.microsoft.com/office/drawing/2014/main" id="{261C0DB0-FE35-4F4F-B7FE-372F4D267142}"/>
              </a:ext>
            </a:extLst>
          </p:cNvPr>
          <p:cNvSpPr>
            <a:spLocks/>
          </p:cNvSpPr>
          <p:nvPr/>
        </p:nvSpPr>
        <p:spPr bwMode="auto">
          <a:xfrm>
            <a:off x="2806700" y="5776913"/>
            <a:ext cx="1346200" cy="474662"/>
          </a:xfrm>
          <a:custGeom>
            <a:avLst/>
            <a:gdLst>
              <a:gd name="T0" fmla="*/ 2147483647 w 848"/>
              <a:gd name="T1" fmla="*/ 2147483647 h 299"/>
              <a:gd name="T2" fmla="*/ 2147483647 w 848"/>
              <a:gd name="T3" fmla="*/ 2147483647 h 299"/>
              <a:gd name="T4" fmla="*/ 2147483647 w 848"/>
              <a:gd name="T5" fmla="*/ 2147483647 h 299"/>
              <a:gd name="T6" fmla="*/ 2147483647 w 848"/>
              <a:gd name="T7" fmla="*/ 2147483647 h 299"/>
              <a:gd name="T8" fmla="*/ 0 w 848"/>
              <a:gd name="T9" fmla="*/ 2147483647 h 299"/>
              <a:gd name="T10" fmla="*/ 0 60000 65536"/>
              <a:gd name="T11" fmla="*/ 0 60000 65536"/>
              <a:gd name="T12" fmla="*/ 0 60000 65536"/>
              <a:gd name="T13" fmla="*/ 0 60000 65536"/>
              <a:gd name="T14" fmla="*/ 0 60000 65536"/>
              <a:gd name="T15" fmla="*/ 0 w 848"/>
              <a:gd name="T16" fmla="*/ 0 h 299"/>
              <a:gd name="T17" fmla="*/ 848 w 848"/>
              <a:gd name="T18" fmla="*/ 299 h 299"/>
            </a:gdLst>
            <a:ahLst/>
            <a:cxnLst>
              <a:cxn ang="T10">
                <a:pos x="T0" y="T1"/>
              </a:cxn>
              <a:cxn ang="T11">
                <a:pos x="T2" y="T3"/>
              </a:cxn>
              <a:cxn ang="T12">
                <a:pos x="T4" y="T5"/>
              </a:cxn>
              <a:cxn ang="T13">
                <a:pos x="T6" y="T7"/>
              </a:cxn>
              <a:cxn ang="T14">
                <a:pos x="T8" y="T9"/>
              </a:cxn>
            </a:cxnLst>
            <a:rect l="T15" t="T16" r="T17" b="T18"/>
            <a:pathLst>
              <a:path w="848" h="299">
                <a:moveTo>
                  <a:pt x="76" y="76"/>
                </a:moveTo>
                <a:cubicBezTo>
                  <a:pt x="137" y="57"/>
                  <a:pt x="200" y="216"/>
                  <a:pt x="324" y="216"/>
                </a:cubicBezTo>
                <a:cubicBezTo>
                  <a:pt x="448" y="216"/>
                  <a:pt x="792" y="0"/>
                  <a:pt x="820" y="76"/>
                </a:cubicBezTo>
                <a:cubicBezTo>
                  <a:pt x="848" y="152"/>
                  <a:pt x="469" y="245"/>
                  <a:pt x="340" y="296"/>
                </a:cubicBezTo>
                <a:cubicBezTo>
                  <a:pt x="203" y="299"/>
                  <a:pt x="62" y="78"/>
                  <a:pt x="0" y="96"/>
                </a:cubicBez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243"/>
                                        </p:tgtEl>
                                        <p:attrNameLst>
                                          <p:attrName>style.visibility</p:attrName>
                                        </p:attrNameLst>
                                      </p:cBhvr>
                                      <p:to>
                                        <p:strVal val="visible"/>
                                      </p:to>
                                    </p:set>
                                  </p:childTnLst>
                                  <p:subTnLst>
                                    <p:set>
                                      <p:cBhvr override="childStyle">
                                        <p:cTn dur="1" fill="hold" display="0" masterRel="nextClick" afterEffect="1"/>
                                        <p:tgtEl>
                                          <p:spTgt spid="8324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83244"/>
                                        </p:tgtEl>
                                        <p:attrNameLst>
                                          <p:attrName>style.visibility</p:attrName>
                                        </p:attrNameLst>
                                      </p:cBhvr>
                                      <p:to>
                                        <p:strVal val="visible"/>
                                      </p:to>
                                    </p:set>
                                  </p:childTnLst>
                                  <p:subTnLst>
                                    <p:set>
                                      <p:cBhvr override="childStyle">
                                        <p:cTn dur="1" fill="hold" display="0" masterRel="nextClick" afterEffect="1"/>
                                        <p:tgtEl>
                                          <p:spTgt spid="8324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3245"/>
                                        </p:tgtEl>
                                        <p:attrNameLst>
                                          <p:attrName>style.visibility</p:attrName>
                                        </p:attrNameLst>
                                      </p:cBhvr>
                                      <p:to>
                                        <p:strVal val="visible"/>
                                      </p:to>
                                    </p:set>
                                  </p:childTnLst>
                                  <p:subTnLst>
                                    <p:set>
                                      <p:cBhvr override="childStyle">
                                        <p:cTn dur="1" fill="hold" display="0" masterRel="nextClick" afterEffect="1"/>
                                        <p:tgtEl>
                                          <p:spTgt spid="8324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83246"/>
                                        </p:tgtEl>
                                        <p:attrNameLst>
                                          <p:attrName>style.visibility</p:attrName>
                                        </p:attrNameLst>
                                      </p:cBhvr>
                                      <p:to>
                                        <p:strVal val="visible"/>
                                      </p:to>
                                    </p:set>
                                  </p:childTnLst>
                                  <p:subTnLst>
                                    <p:set>
                                      <p:cBhvr override="childStyle">
                                        <p:cTn dur="1" fill="hold" display="0" masterRel="nextClick" afterEffect="1"/>
                                        <p:tgtEl>
                                          <p:spTgt spid="8324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32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24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55365"/>
                                        </p:tgtEl>
                                        <p:attrNameLst>
                                          <p:attrName>style.visibility</p:attrName>
                                        </p:attrNameLst>
                                      </p:cBhvr>
                                      <p:to>
                                        <p:strVal val="visible"/>
                                      </p:to>
                                    </p:set>
                                    <p:animEffect transition="in" filter="dissolve">
                                      <p:cBhvr>
                                        <p:cTn id="25" dur="500"/>
                                        <p:tgtEl>
                                          <p:spTgt spid="65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5" grpId="0"/>
      <p:bldP spid="83244" grpId="0"/>
      <p:bldP spid="83246" grpId="0"/>
      <p:bldP spid="8324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Footer Placeholder 4">
            <a:extLst>
              <a:ext uri="{FF2B5EF4-FFF2-40B4-BE49-F238E27FC236}">
                <a16:creationId xmlns:a16="http://schemas.microsoft.com/office/drawing/2014/main" id="{877DB315-58F7-4840-92A2-4BF05840146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111618" name="Slide Number Placeholder 5">
            <a:extLst>
              <a:ext uri="{FF2B5EF4-FFF2-40B4-BE49-F238E27FC236}">
                <a16:creationId xmlns:a16="http://schemas.microsoft.com/office/drawing/2014/main" id="{8ECE9972-1025-4A26-B490-5670AC6A03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C640C209-DF2D-4D89-905A-C6C207C079F0}" type="slidenum">
              <a:rPr lang="en-US" altLang="en-US" sz="1200">
                <a:latin typeface="Tahoma" panose="020B0604030504040204" pitchFamily="34" charset="0"/>
              </a:rPr>
              <a:pPr/>
              <a:t>67</a:t>
            </a:fld>
            <a:endParaRPr lang="en-US" altLang="en-US" sz="1200">
              <a:latin typeface="Tahoma" panose="020B0604030504040204" pitchFamily="34" charset="0"/>
            </a:endParaRPr>
          </a:p>
        </p:txBody>
      </p:sp>
      <p:sp>
        <p:nvSpPr>
          <p:cNvPr id="67588" name="Rectangle 2">
            <a:extLst>
              <a:ext uri="{FF2B5EF4-FFF2-40B4-BE49-F238E27FC236}">
                <a16:creationId xmlns:a16="http://schemas.microsoft.com/office/drawing/2014/main" id="{FDB995F3-3EFB-4DF1-8561-81BF81BE864D}"/>
              </a:ext>
            </a:extLst>
          </p:cNvPr>
          <p:cNvSpPr>
            <a:spLocks noGrp="1" noChangeArrowheads="1"/>
          </p:cNvSpPr>
          <p:nvPr>
            <p:ph type="title"/>
          </p:nvPr>
        </p:nvSpPr>
        <p:spPr>
          <a:xfrm>
            <a:off x="2209800" y="422275"/>
            <a:ext cx="7772400" cy="838200"/>
          </a:xfrm>
        </p:spPr>
        <p:txBody>
          <a:bodyPr/>
          <a:lstStyle/>
          <a:p>
            <a:pPr>
              <a:defRPr/>
            </a:pPr>
            <a:r>
              <a:rPr lang="en-US">
                <a:ea typeface="ＭＳ Ｐゴシック" charset="0"/>
                <a:cs typeface="+mj-cs"/>
              </a:rPr>
              <a:t>IPv6: motivation</a:t>
            </a:r>
          </a:p>
        </p:txBody>
      </p:sp>
      <p:sp>
        <p:nvSpPr>
          <p:cNvPr id="111620" name="Rectangle 3">
            <a:extLst>
              <a:ext uri="{FF2B5EF4-FFF2-40B4-BE49-F238E27FC236}">
                <a16:creationId xmlns:a16="http://schemas.microsoft.com/office/drawing/2014/main" id="{160D2716-440F-45F6-AEDA-E138CFFADCD1}"/>
              </a:ext>
            </a:extLst>
          </p:cNvPr>
          <p:cNvSpPr>
            <a:spLocks noGrp="1" noChangeArrowheads="1"/>
          </p:cNvSpPr>
          <p:nvPr>
            <p:ph type="body" idx="1"/>
          </p:nvPr>
        </p:nvSpPr>
        <p:spPr>
          <a:xfrm>
            <a:off x="2035175" y="1401763"/>
            <a:ext cx="8205788" cy="5105400"/>
          </a:xfrm>
        </p:spPr>
        <p:txBody>
          <a:bodyPr/>
          <a:lstStyle/>
          <a:p>
            <a:r>
              <a:rPr lang="en-US" altLang="en-US" i="1" dirty="0">
                <a:solidFill>
                  <a:srgbClr val="CC0000"/>
                </a:solidFill>
              </a:rPr>
              <a:t>initial motivation:</a:t>
            </a:r>
            <a:r>
              <a:rPr lang="en-US" altLang="en-US" i="1" dirty="0"/>
              <a:t> </a:t>
            </a:r>
            <a:r>
              <a:rPr lang="en-US" altLang="en-US" dirty="0"/>
              <a:t>32-bit address space soon to be completely allocated.  </a:t>
            </a:r>
          </a:p>
          <a:p>
            <a:r>
              <a:rPr lang="en-US" altLang="en-US" dirty="0"/>
              <a:t>additional motivation:</a:t>
            </a:r>
          </a:p>
          <a:p>
            <a:pPr lvl="1"/>
            <a:r>
              <a:rPr lang="en-US" altLang="en-US" dirty="0"/>
              <a:t>header format helps speed processing/forwarding</a:t>
            </a:r>
          </a:p>
          <a:p>
            <a:pPr lvl="1"/>
            <a:r>
              <a:rPr lang="en-US" altLang="en-US" dirty="0"/>
              <a:t>header changes to facilitate QoS </a:t>
            </a:r>
          </a:p>
          <a:p>
            <a:pPr lvl="1"/>
            <a:endParaRPr lang="en-US" altLang="en-US" dirty="0"/>
          </a:p>
          <a:p>
            <a:pPr>
              <a:buFont typeface="Wingdings" panose="05000000000000000000" pitchFamily="2" charset="2"/>
              <a:buNone/>
            </a:pPr>
            <a:r>
              <a:rPr lang="en-US" altLang="en-US" i="1" dirty="0">
                <a:solidFill>
                  <a:srgbClr val="CC0000"/>
                </a:solidFill>
              </a:rPr>
              <a:t>IPv6 datagram format: </a:t>
            </a:r>
          </a:p>
          <a:p>
            <a:pPr lvl="1"/>
            <a:r>
              <a:rPr lang="en-US" altLang="en-US" dirty="0"/>
              <a:t>fixed-length 40 byte header</a:t>
            </a:r>
          </a:p>
          <a:p>
            <a:pPr lvl="1"/>
            <a:r>
              <a:rPr lang="en-US" altLang="en-US" dirty="0"/>
              <a:t>no fragmentation allowed</a:t>
            </a:r>
            <a:endParaRPr lang="en-US" altLang="en-US" i="1" dirty="0"/>
          </a:p>
        </p:txBody>
      </p:sp>
      <p:pic>
        <p:nvPicPr>
          <p:cNvPr id="111621" name="Picture 4" descr="underline_base">
            <a:extLst>
              <a:ext uri="{FF2B5EF4-FFF2-40B4-BE49-F238E27FC236}">
                <a16:creationId xmlns:a16="http://schemas.microsoft.com/office/drawing/2014/main" id="{00271437-BD7C-4F84-86F7-DCBDCA1CD28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213" y="1055689"/>
            <a:ext cx="36560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Footer Placeholder 4">
            <a:extLst>
              <a:ext uri="{FF2B5EF4-FFF2-40B4-BE49-F238E27FC236}">
                <a16:creationId xmlns:a16="http://schemas.microsoft.com/office/drawing/2014/main" id="{B636AB14-2FCB-4629-933C-3900F1DBC56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112642" name="Slide Number Placeholder 5">
            <a:extLst>
              <a:ext uri="{FF2B5EF4-FFF2-40B4-BE49-F238E27FC236}">
                <a16:creationId xmlns:a16="http://schemas.microsoft.com/office/drawing/2014/main" id="{1F385E84-613E-460A-A86A-2BFD8C9100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EBE699B7-C762-47D0-9B09-161FD921A3A5}" type="slidenum">
              <a:rPr lang="en-US" altLang="en-US" sz="1200">
                <a:latin typeface="Tahoma" panose="020B0604030504040204" pitchFamily="34" charset="0"/>
              </a:rPr>
              <a:pPr/>
              <a:t>68</a:t>
            </a:fld>
            <a:endParaRPr lang="en-US" altLang="en-US" sz="1200">
              <a:latin typeface="Tahoma" panose="020B0604030504040204" pitchFamily="34" charset="0"/>
            </a:endParaRPr>
          </a:p>
        </p:txBody>
      </p:sp>
      <p:pic>
        <p:nvPicPr>
          <p:cNvPr id="112643" name="Picture 82" descr="underline_base">
            <a:extLst>
              <a:ext uri="{FF2B5EF4-FFF2-40B4-BE49-F238E27FC236}">
                <a16:creationId xmlns:a16="http://schemas.microsoft.com/office/drawing/2014/main" id="{44EC9EC1-7EA1-45BD-8DEB-7D349F7D7F6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013" y="871539"/>
            <a:ext cx="50276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4" name="Rectangle 80">
            <a:extLst>
              <a:ext uri="{FF2B5EF4-FFF2-40B4-BE49-F238E27FC236}">
                <a16:creationId xmlns:a16="http://schemas.microsoft.com/office/drawing/2014/main" id="{FDE4CC5E-C0B7-47A1-9204-BCC0871FB7CF}"/>
              </a:ext>
            </a:extLst>
          </p:cNvPr>
          <p:cNvSpPr>
            <a:spLocks noChangeArrowheads="1"/>
          </p:cNvSpPr>
          <p:nvPr/>
        </p:nvSpPr>
        <p:spPr bwMode="auto">
          <a:xfrm>
            <a:off x="3740151" y="3263901"/>
            <a:ext cx="4748213" cy="2817813"/>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68614" name="Rectangle 2">
            <a:extLst>
              <a:ext uri="{FF2B5EF4-FFF2-40B4-BE49-F238E27FC236}">
                <a16:creationId xmlns:a16="http://schemas.microsoft.com/office/drawing/2014/main" id="{1981376A-2528-40CF-AF43-5A6612616F33}"/>
              </a:ext>
            </a:extLst>
          </p:cNvPr>
          <p:cNvSpPr>
            <a:spLocks noGrp="1" noChangeArrowheads="1"/>
          </p:cNvSpPr>
          <p:nvPr>
            <p:ph type="title"/>
          </p:nvPr>
        </p:nvSpPr>
        <p:spPr>
          <a:xfrm>
            <a:off x="2057400" y="185738"/>
            <a:ext cx="7772400" cy="908050"/>
          </a:xfrm>
        </p:spPr>
        <p:txBody>
          <a:bodyPr/>
          <a:lstStyle/>
          <a:p>
            <a:pPr>
              <a:defRPr/>
            </a:pPr>
            <a:r>
              <a:rPr lang="en-US">
                <a:ea typeface="ＭＳ Ｐゴシック" charset="0"/>
                <a:cs typeface="+mj-cs"/>
              </a:rPr>
              <a:t>IPv6 datagram format</a:t>
            </a:r>
          </a:p>
        </p:txBody>
      </p:sp>
      <p:sp>
        <p:nvSpPr>
          <p:cNvPr id="112646" name="Rectangle 4">
            <a:extLst>
              <a:ext uri="{FF2B5EF4-FFF2-40B4-BE49-F238E27FC236}">
                <a16:creationId xmlns:a16="http://schemas.microsoft.com/office/drawing/2014/main" id="{45E158D7-3B8B-4952-9ABE-6FDE643B18E1}"/>
              </a:ext>
            </a:extLst>
          </p:cNvPr>
          <p:cNvSpPr>
            <a:spLocks noChangeArrowheads="1"/>
          </p:cNvSpPr>
          <p:nvPr/>
        </p:nvSpPr>
        <p:spPr bwMode="auto">
          <a:xfrm>
            <a:off x="2003426" y="1306514"/>
            <a:ext cx="74136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800" i="1">
                <a:solidFill>
                  <a:srgbClr val="CC0000"/>
                </a:solidFill>
                <a:latin typeface="Gill Sans MT" panose="020B0502020104020203" pitchFamily="34" charset="0"/>
              </a:rPr>
              <a:t>priority:</a:t>
            </a:r>
            <a:r>
              <a:rPr lang="en-US" altLang="en-US" sz="2800">
                <a:latin typeface="Gill Sans MT" panose="020B0502020104020203" pitchFamily="34" charset="0"/>
              </a:rPr>
              <a:t>  identify priority among datagrams in flow</a:t>
            </a:r>
          </a:p>
          <a:p>
            <a:r>
              <a:rPr lang="en-US" altLang="en-US" sz="2800" i="1">
                <a:solidFill>
                  <a:srgbClr val="CC0000"/>
                </a:solidFill>
                <a:latin typeface="Gill Sans MT" panose="020B0502020104020203" pitchFamily="34" charset="0"/>
              </a:rPr>
              <a:t>flow Label:</a:t>
            </a:r>
            <a:r>
              <a:rPr lang="en-US" altLang="en-US" sz="2800">
                <a:latin typeface="Gill Sans MT" panose="020B0502020104020203" pitchFamily="34" charset="0"/>
              </a:rPr>
              <a:t> identify datagrams in same </a:t>
            </a:r>
            <a:r>
              <a:rPr lang="ja-JP" altLang="en-US" sz="2800">
                <a:latin typeface="Gill Sans MT" panose="020B0502020104020203" pitchFamily="34" charset="0"/>
              </a:rPr>
              <a:t>“</a:t>
            </a:r>
            <a:r>
              <a:rPr lang="en-US" altLang="ja-JP" sz="2800">
                <a:latin typeface="Gill Sans MT" panose="020B0502020104020203" pitchFamily="34" charset="0"/>
              </a:rPr>
              <a:t>flow.</a:t>
            </a:r>
            <a:r>
              <a:rPr lang="ja-JP" altLang="en-US" sz="2800">
                <a:latin typeface="Gill Sans MT" panose="020B0502020104020203" pitchFamily="34" charset="0"/>
              </a:rPr>
              <a:t>”</a:t>
            </a:r>
            <a:r>
              <a:rPr lang="en-US" altLang="ja-JP" sz="2800">
                <a:latin typeface="Gill Sans MT" panose="020B0502020104020203" pitchFamily="34" charset="0"/>
              </a:rPr>
              <a:t> </a:t>
            </a:r>
          </a:p>
          <a:p>
            <a:r>
              <a:rPr lang="en-US" altLang="en-US" sz="2800">
                <a:latin typeface="Gill Sans MT" panose="020B0502020104020203" pitchFamily="34" charset="0"/>
              </a:rPr>
              <a:t>                    (concept of</a:t>
            </a:r>
            <a:r>
              <a:rPr lang="ja-JP" altLang="en-US" sz="2800">
                <a:latin typeface="Gill Sans MT" panose="020B0502020104020203" pitchFamily="34" charset="0"/>
              </a:rPr>
              <a:t>“</a:t>
            </a:r>
            <a:r>
              <a:rPr lang="en-US" altLang="ja-JP" sz="2800">
                <a:latin typeface="Gill Sans MT" panose="020B0502020104020203" pitchFamily="34" charset="0"/>
              </a:rPr>
              <a:t>flow</a:t>
            </a:r>
            <a:r>
              <a:rPr lang="ja-JP" altLang="en-US" sz="2800">
                <a:latin typeface="Gill Sans MT" panose="020B0502020104020203" pitchFamily="34" charset="0"/>
              </a:rPr>
              <a:t>”</a:t>
            </a:r>
            <a:r>
              <a:rPr lang="en-US" altLang="ja-JP" sz="2800">
                <a:latin typeface="Gill Sans MT" panose="020B0502020104020203" pitchFamily="34" charset="0"/>
              </a:rPr>
              <a:t> not well defined).</a:t>
            </a:r>
          </a:p>
          <a:p>
            <a:r>
              <a:rPr lang="en-US" altLang="en-US" sz="2800" i="1">
                <a:solidFill>
                  <a:srgbClr val="CC0000"/>
                </a:solidFill>
                <a:latin typeface="Gill Sans MT" panose="020B0502020104020203" pitchFamily="34" charset="0"/>
              </a:rPr>
              <a:t>next header:</a:t>
            </a:r>
            <a:r>
              <a:rPr lang="en-US" altLang="en-US" sz="2800">
                <a:latin typeface="Gill Sans MT" panose="020B0502020104020203" pitchFamily="34" charset="0"/>
              </a:rPr>
              <a:t> identify upper layer protocol for data</a:t>
            </a:r>
            <a:r>
              <a:rPr lang="en-US" altLang="en-US">
                <a:latin typeface="Comic Sans MS" panose="030F0702030302020204" pitchFamily="66" charset="0"/>
              </a:rPr>
              <a:t> </a:t>
            </a:r>
          </a:p>
        </p:txBody>
      </p:sp>
      <p:sp>
        <p:nvSpPr>
          <p:cNvPr id="112647" name="Rectangle 56">
            <a:extLst>
              <a:ext uri="{FF2B5EF4-FFF2-40B4-BE49-F238E27FC236}">
                <a16:creationId xmlns:a16="http://schemas.microsoft.com/office/drawing/2014/main" id="{57B3A983-F0B7-4C42-A315-566B311C4FEB}"/>
              </a:ext>
            </a:extLst>
          </p:cNvPr>
          <p:cNvSpPr>
            <a:spLocks noChangeArrowheads="1"/>
          </p:cNvSpPr>
          <p:nvPr/>
        </p:nvSpPr>
        <p:spPr bwMode="auto">
          <a:xfrm>
            <a:off x="3665538" y="3344863"/>
            <a:ext cx="4748212" cy="2817812"/>
          </a:xfrm>
          <a:prstGeom prst="rect">
            <a:avLst/>
          </a:prstGeom>
          <a:solidFill>
            <a:schemeClr val="bg1"/>
          </a:solidFill>
          <a:ln w="19050">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112648" name="Line 60">
            <a:extLst>
              <a:ext uri="{FF2B5EF4-FFF2-40B4-BE49-F238E27FC236}">
                <a16:creationId xmlns:a16="http://schemas.microsoft.com/office/drawing/2014/main" id="{67A7944D-7FFE-4858-BB87-C48463ECF58E}"/>
              </a:ext>
            </a:extLst>
          </p:cNvPr>
          <p:cNvSpPr>
            <a:spLocks noChangeShapeType="1"/>
          </p:cNvSpPr>
          <p:nvPr/>
        </p:nvSpPr>
        <p:spPr bwMode="auto">
          <a:xfrm>
            <a:off x="3667126" y="3654425"/>
            <a:ext cx="47275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12649" name="Line 61">
            <a:extLst>
              <a:ext uri="{FF2B5EF4-FFF2-40B4-BE49-F238E27FC236}">
                <a16:creationId xmlns:a16="http://schemas.microsoft.com/office/drawing/2014/main" id="{9F216479-E159-43A8-8943-DA927D1921D8}"/>
              </a:ext>
            </a:extLst>
          </p:cNvPr>
          <p:cNvSpPr>
            <a:spLocks noChangeShapeType="1"/>
          </p:cNvSpPr>
          <p:nvPr/>
        </p:nvSpPr>
        <p:spPr bwMode="auto">
          <a:xfrm>
            <a:off x="4318000" y="3354389"/>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12650" name="Line 63">
            <a:extLst>
              <a:ext uri="{FF2B5EF4-FFF2-40B4-BE49-F238E27FC236}">
                <a16:creationId xmlns:a16="http://schemas.microsoft.com/office/drawing/2014/main" id="{2DCA8CC9-555C-45C6-B94F-D2C514DEF97E}"/>
              </a:ext>
            </a:extLst>
          </p:cNvPr>
          <p:cNvSpPr>
            <a:spLocks noChangeShapeType="1"/>
          </p:cNvSpPr>
          <p:nvPr/>
        </p:nvSpPr>
        <p:spPr bwMode="auto">
          <a:xfrm>
            <a:off x="5006975" y="3351214"/>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12651" name="Line 64">
            <a:extLst>
              <a:ext uri="{FF2B5EF4-FFF2-40B4-BE49-F238E27FC236}">
                <a16:creationId xmlns:a16="http://schemas.microsoft.com/office/drawing/2014/main" id="{1EBCA3F2-824D-4817-BF6C-475072A28DDD}"/>
              </a:ext>
            </a:extLst>
          </p:cNvPr>
          <p:cNvSpPr>
            <a:spLocks noChangeShapeType="1"/>
          </p:cNvSpPr>
          <p:nvPr/>
        </p:nvSpPr>
        <p:spPr bwMode="auto">
          <a:xfrm>
            <a:off x="5934075" y="3649664"/>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12652" name="Line 65">
            <a:extLst>
              <a:ext uri="{FF2B5EF4-FFF2-40B4-BE49-F238E27FC236}">
                <a16:creationId xmlns:a16="http://schemas.microsoft.com/office/drawing/2014/main" id="{2E0B416D-D272-4145-A7EA-AA10C651F21F}"/>
              </a:ext>
            </a:extLst>
          </p:cNvPr>
          <p:cNvSpPr>
            <a:spLocks noChangeShapeType="1"/>
          </p:cNvSpPr>
          <p:nvPr/>
        </p:nvSpPr>
        <p:spPr bwMode="auto">
          <a:xfrm>
            <a:off x="7080250" y="3652839"/>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12653" name="Line 66">
            <a:extLst>
              <a:ext uri="{FF2B5EF4-FFF2-40B4-BE49-F238E27FC236}">
                <a16:creationId xmlns:a16="http://schemas.microsoft.com/office/drawing/2014/main" id="{D378AE30-3167-432D-9C07-73E36A397BB3}"/>
              </a:ext>
            </a:extLst>
          </p:cNvPr>
          <p:cNvSpPr>
            <a:spLocks noChangeShapeType="1"/>
          </p:cNvSpPr>
          <p:nvPr/>
        </p:nvSpPr>
        <p:spPr bwMode="auto">
          <a:xfrm>
            <a:off x="3654426" y="5175250"/>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12654" name="Line 67">
            <a:extLst>
              <a:ext uri="{FF2B5EF4-FFF2-40B4-BE49-F238E27FC236}">
                <a16:creationId xmlns:a16="http://schemas.microsoft.com/office/drawing/2014/main" id="{6617FB24-2449-4371-8EDF-610A8CA2FEBC}"/>
              </a:ext>
            </a:extLst>
          </p:cNvPr>
          <p:cNvSpPr>
            <a:spLocks noChangeShapeType="1"/>
          </p:cNvSpPr>
          <p:nvPr/>
        </p:nvSpPr>
        <p:spPr bwMode="auto">
          <a:xfrm>
            <a:off x="3671888" y="4535488"/>
            <a:ext cx="4760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12655" name="Line 68">
            <a:extLst>
              <a:ext uri="{FF2B5EF4-FFF2-40B4-BE49-F238E27FC236}">
                <a16:creationId xmlns:a16="http://schemas.microsoft.com/office/drawing/2014/main" id="{87078B76-EB0D-4DD5-8B20-861F861BE447}"/>
              </a:ext>
            </a:extLst>
          </p:cNvPr>
          <p:cNvSpPr>
            <a:spLocks noChangeShapeType="1"/>
          </p:cNvSpPr>
          <p:nvPr/>
        </p:nvSpPr>
        <p:spPr bwMode="auto">
          <a:xfrm>
            <a:off x="3657601" y="3952875"/>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IN"/>
          </a:p>
        </p:txBody>
      </p:sp>
      <p:sp>
        <p:nvSpPr>
          <p:cNvPr id="112656" name="Text Box 69">
            <a:extLst>
              <a:ext uri="{FF2B5EF4-FFF2-40B4-BE49-F238E27FC236}">
                <a16:creationId xmlns:a16="http://schemas.microsoft.com/office/drawing/2014/main" id="{40A3554E-511C-4331-A3DF-30A67E8C5047}"/>
              </a:ext>
            </a:extLst>
          </p:cNvPr>
          <p:cNvSpPr txBox="1">
            <a:spLocks noChangeArrowheads="1"/>
          </p:cNvSpPr>
          <p:nvPr/>
        </p:nvSpPr>
        <p:spPr bwMode="auto">
          <a:xfrm>
            <a:off x="5570538" y="5440363"/>
            <a:ext cx="62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data</a:t>
            </a:r>
          </a:p>
        </p:txBody>
      </p:sp>
      <p:sp>
        <p:nvSpPr>
          <p:cNvPr id="112657" name="Text Box 70">
            <a:extLst>
              <a:ext uri="{FF2B5EF4-FFF2-40B4-BE49-F238E27FC236}">
                <a16:creationId xmlns:a16="http://schemas.microsoft.com/office/drawing/2014/main" id="{853F7B04-B648-4732-B01C-CECE6307E6B3}"/>
              </a:ext>
            </a:extLst>
          </p:cNvPr>
          <p:cNvSpPr txBox="1">
            <a:spLocks noChangeArrowheads="1"/>
          </p:cNvSpPr>
          <p:nvPr/>
        </p:nvSpPr>
        <p:spPr bwMode="auto">
          <a:xfrm>
            <a:off x="4902200" y="4578350"/>
            <a:ext cx="21653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800"/>
              <a:t>destination address</a:t>
            </a:r>
          </a:p>
          <a:p>
            <a:pPr algn="ctr">
              <a:lnSpc>
                <a:spcPct val="85000"/>
              </a:lnSpc>
            </a:pPr>
            <a:r>
              <a:rPr lang="en-US" altLang="en-US" sz="1800"/>
              <a:t>(128 bits)</a:t>
            </a:r>
          </a:p>
        </p:txBody>
      </p:sp>
      <p:sp>
        <p:nvSpPr>
          <p:cNvPr id="112658" name="Text Box 71">
            <a:extLst>
              <a:ext uri="{FF2B5EF4-FFF2-40B4-BE49-F238E27FC236}">
                <a16:creationId xmlns:a16="http://schemas.microsoft.com/office/drawing/2014/main" id="{773260B0-EDC5-43C9-B1F8-443D0301BAB4}"/>
              </a:ext>
            </a:extLst>
          </p:cNvPr>
          <p:cNvSpPr txBox="1">
            <a:spLocks noChangeArrowheads="1"/>
          </p:cNvSpPr>
          <p:nvPr/>
        </p:nvSpPr>
        <p:spPr bwMode="auto">
          <a:xfrm>
            <a:off x="5067300" y="3971925"/>
            <a:ext cx="17462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85000"/>
              </a:lnSpc>
            </a:pPr>
            <a:r>
              <a:rPr lang="en-US" altLang="en-US" sz="1800"/>
              <a:t>source address</a:t>
            </a:r>
          </a:p>
          <a:p>
            <a:pPr algn="ctr">
              <a:lnSpc>
                <a:spcPct val="85000"/>
              </a:lnSpc>
            </a:pPr>
            <a:r>
              <a:rPr lang="en-US" altLang="en-US" sz="1800"/>
              <a:t>(128 bits)</a:t>
            </a:r>
          </a:p>
        </p:txBody>
      </p:sp>
      <p:sp>
        <p:nvSpPr>
          <p:cNvPr id="112659" name="Text Box 72">
            <a:extLst>
              <a:ext uri="{FF2B5EF4-FFF2-40B4-BE49-F238E27FC236}">
                <a16:creationId xmlns:a16="http://schemas.microsoft.com/office/drawing/2014/main" id="{E968CAC7-55B2-4A3E-9F6D-D2DC87373198}"/>
              </a:ext>
            </a:extLst>
          </p:cNvPr>
          <p:cNvSpPr txBox="1">
            <a:spLocks noChangeArrowheads="1"/>
          </p:cNvSpPr>
          <p:nvPr/>
        </p:nvSpPr>
        <p:spPr bwMode="auto">
          <a:xfrm>
            <a:off x="4151313" y="3619501"/>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payload len</a:t>
            </a:r>
          </a:p>
        </p:txBody>
      </p:sp>
      <p:sp>
        <p:nvSpPr>
          <p:cNvPr id="112660" name="Text Box 73">
            <a:extLst>
              <a:ext uri="{FF2B5EF4-FFF2-40B4-BE49-F238E27FC236}">
                <a16:creationId xmlns:a16="http://schemas.microsoft.com/office/drawing/2014/main" id="{2FF5101B-FFC8-4E0E-961E-BDFC5CDFBE3F}"/>
              </a:ext>
            </a:extLst>
          </p:cNvPr>
          <p:cNvSpPr txBox="1">
            <a:spLocks noChangeArrowheads="1"/>
          </p:cNvSpPr>
          <p:nvPr/>
        </p:nvSpPr>
        <p:spPr bwMode="auto">
          <a:xfrm>
            <a:off x="5932488" y="362743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next hdr</a:t>
            </a:r>
          </a:p>
        </p:txBody>
      </p:sp>
      <p:sp>
        <p:nvSpPr>
          <p:cNvPr id="112661" name="Text Box 74">
            <a:extLst>
              <a:ext uri="{FF2B5EF4-FFF2-40B4-BE49-F238E27FC236}">
                <a16:creationId xmlns:a16="http://schemas.microsoft.com/office/drawing/2014/main" id="{0C8314C3-618D-4E84-B125-D498E19DA01F}"/>
              </a:ext>
            </a:extLst>
          </p:cNvPr>
          <p:cNvSpPr txBox="1">
            <a:spLocks noChangeArrowheads="1"/>
          </p:cNvSpPr>
          <p:nvPr/>
        </p:nvSpPr>
        <p:spPr bwMode="auto">
          <a:xfrm>
            <a:off x="7188200" y="3613151"/>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hop limit</a:t>
            </a:r>
          </a:p>
        </p:txBody>
      </p:sp>
      <p:sp>
        <p:nvSpPr>
          <p:cNvPr id="112662" name="Text Box 75">
            <a:extLst>
              <a:ext uri="{FF2B5EF4-FFF2-40B4-BE49-F238E27FC236}">
                <a16:creationId xmlns:a16="http://schemas.microsoft.com/office/drawing/2014/main" id="{312121C3-3F1A-469D-8659-1E677FBD60CF}"/>
              </a:ext>
            </a:extLst>
          </p:cNvPr>
          <p:cNvSpPr txBox="1">
            <a:spLocks noChangeArrowheads="1"/>
          </p:cNvSpPr>
          <p:nvPr/>
        </p:nvSpPr>
        <p:spPr bwMode="auto">
          <a:xfrm>
            <a:off x="6057900" y="3319463"/>
            <a:ext cx="113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flow label</a:t>
            </a:r>
          </a:p>
        </p:txBody>
      </p:sp>
      <p:sp>
        <p:nvSpPr>
          <p:cNvPr id="112663" name="Text Box 76">
            <a:extLst>
              <a:ext uri="{FF2B5EF4-FFF2-40B4-BE49-F238E27FC236}">
                <a16:creationId xmlns:a16="http://schemas.microsoft.com/office/drawing/2014/main" id="{7A6934E1-BE23-477D-8D91-6AB37577A5A0}"/>
              </a:ext>
            </a:extLst>
          </p:cNvPr>
          <p:cNvSpPr txBox="1">
            <a:spLocks noChangeArrowheads="1"/>
          </p:cNvSpPr>
          <p:nvPr/>
        </p:nvSpPr>
        <p:spPr bwMode="auto">
          <a:xfrm>
            <a:off x="4437063" y="3305176"/>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pri</a:t>
            </a:r>
          </a:p>
        </p:txBody>
      </p:sp>
      <p:sp>
        <p:nvSpPr>
          <p:cNvPr id="112664" name="Text Box 77">
            <a:extLst>
              <a:ext uri="{FF2B5EF4-FFF2-40B4-BE49-F238E27FC236}">
                <a16:creationId xmlns:a16="http://schemas.microsoft.com/office/drawing/2014/main" id="{6E0B4239-A822-4CCB-8E96-B39BE99BA32F}"/>
              </a:ext>
            </a:extLst>
          </p:cNvPr>
          <p:cNvSpPr txBox="1">
            <a:spLocks noChangeArrowheads="1"/>
          </p:cNvSpPr>
          <p:nvPr/>
        </p:nvSpPr>
        <p:spPr bwMode="auto">
          <a:xfrm>
            <a:off x="3730625" y="3313113"/>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ver</a:t>
            </a:r>
          </a:p>
        </p:txBody>
      </p:sp>
      <p:sp>
        <p:nvSpPr>
          <p:cNvPr id="112665" name="Line 79">
            <a:extLst>
              <a:ext uri="{FF2B5EF4-FFF2-40B4-BE49-F238E27FC236}">
                <a16:creationId xmlns:a16="http://schemas.microsoft.com/office/drawing/2014/main" id="{175EBD40-EC3E-4698-8BE7-B97640FECE9C}"/>
              </a:ext>
            </a:extLst>
          </p:cNvPr>
          <p:cNvSpPr>
            <a:spLocks noChangeShapeType="1"/>
          </p:cNvSpPr>
          <p:nvPr/>
        </p:nvSpPr>
        <p:spPr bwMode="auto">
          <a:xfrm>
            <a:off x="3643314" y="6400800"/>
            <a:ext cx="48164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IN"/>
          </a:p>
        </p:txBody>
      </p:sp>
      <p:sp>
        <p:nvSpPr>
          <p:cNvPr id="112666" name="Text Box 78">
            <a:extLst>
              <a:ext uri="{FF2B5EF4-FFF2-40B4-BE49-F238E27FC236}">
                <a16:creationId xmlns:a16="http://schemas.microsoft.com/office/drawing/2014/main" id="{860D7E79-AFD4-4EB3-BB5C-C09D0CEE7B9E}"/>
              </a:ext>
            </a:extLst>
          </p:cNvPr>
          <p:cNvSpPr txBox="1">
            <a:spLocks noChangeArrowheads="1"/>
          </p:cNvSpPr>
          <p:nvPr/>
        </p:nvSpPr>
        <p:spPr bwMode="auto">
          <a:xfrm>
            <a:off x="5502275" y="6210301"/>
            <a:ext cx="857250"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800"/>
              <a:t>32 bits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Footer Placeholder 4">
            <a:extLst>
              <a:ext uri="{FF2B5EF4-FFF2-40B4-BE49-F238E27FC236}">
                <a16:creationId xmlns:a16="http://schemas.microsoft.com/office/drawing/2014/main" id="{E7D8C4B4-D07E-493C-9D49-CA13BACAF91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Network Layer</a:t>
            </a:r>
          </a:p>
        </p:txBody>
      </p:sp>
      <p:sp>
        <p:nvSpPr>
          <p:cNvPr id="113666" name="Slide Number Placeholder 5">
            <a:extLst>
              <a:ext uri="{FF2B5EF4-FFF2-40B4-BE49-F238E27FC236}">
                <a16:creationId xmlns:a16="http://schemas.microsoft.com/office/drawing/2014/main" id="{A2A046AB-3CF8-46FD-B7A8-476A7407DF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4-</a:t>
            </a:r>
            <a:fld id="{7BDAD130-DBBF-424B-BCB2-4D39CDAB74A1}" type="slidenum">
              <a:rPr lang="en-US" altLang="en-US" sz="1200">
                <a:latin typeface="Tahoma" panose="020B0604030504040204" pitchFamily="34" charset="0"/>
              </a:rPr>
              <a:pPr/>
              <a:t>69</a:t>
            </a:fld>
            <a:endParaRPr lang="en-US" altLang="en-US" sz="1200">
              <a:latin typeface="Tahoma" panose="020B0604030504040204" pitchFamily="34" charset="0"/>
            </a:endParaRPr>
          </a:p>
        </p:txBody>
      </p:sp>
      <p:pic>
        <p:nvPicPr>
          <p:cNvPr id="113667" name="Picture 4" descr="underline_base">
            <a:extLst>
              <a:ext uri="{FF2B5EF4-FFF2-40B4-BE49-F238E27FC236}">
                <a16:creationId xmlns:a16="http://schemas.microsoft.com/office/drawing/2014/main" id="{1FA03DA1-DF2B-454B-979E-F905F3C24A6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588" y="1042989"/>
            <a:ext cx="6399212"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Rectangle 2">
            <a:extLst>
              <a:ext uri="{FF2B5EF4-FFF2-40B4-BE49-F238E27FC236}">
                <a16:creationId xmlns:a16="http://schemas.microsoft.com/office/drawing/2014/main" id="{21642933-328D-40A5-BA2E-CB3961933524}"/>
              </a:ext>
            </a:extLst>
          </p:cNvPr>
          <p:cNvSpPr>
            <a:spLocks noGrp="1" noChangeArrowheads="1"/>
          </p:cNvSpPr>
          <p:nvPr>
            <p:ph type="title"/>
          </p:nvPr>
        </p:nvSpPr>
        <p:spPr>
          <a:xfrm>
            <a:off x="838200" y="365125"/>
            <a:ext cx="10515600" cy="850901"/>
          </a:xfrm>
        </p:spPr>
        <p:txBody>
          <a:bodyPr/>
          <a:lstStyle/>
          <a:p>
            <a:pPr>
              <a:defRPr/>
            </a:pPr>
            <a:r>
              <a:rPr lang="en-US" dirty="0">
                <a:ea typeface="ＭＳ Ｐゴシック" charset="0"/>
                <a:cs typeface="+mj-cs"/>
              </a:rPr>
              <a:t>Other changes from IPv4</a:t>
            </a:r>
          </a:p>
        </p:txBody>
      </p:sp>
      <p:sp>
        <p:nvSpPr>
          <p:cNvPr id="113669" name="Rectangle 3">
            <a:extLst>
              <a:ext uri="{FF2B5EF4-FFF2-40B4-BE49-F238E27FC236}">
                <a16:creationId xmlns:a16="http://schemas.microsoft.com/office/drawing/2014/main" id="{037C30C9-BA20-4AEF-8528-CFA49B1BC019}"/>
              </a:ext>
            </a:extLst>
          </p:cNvPr>
          <p:cNvSpPr>
            <a:spLocks noGrp="1" noChangeArrowheads="1"/>
          </p:cNvSpPr>
          <p:nvPr>
            <p:ph type="body" idx="1"/>
          </p:nvPr>
        </p:nvSpPr>
        <p:spPr/>
        <p:txBody>
          <a:bodyPr/>
          <a:lstStyle/>
          <a:p>
            <a:r>
              <a:rPr lang="en-US" altLang="en-US" i="1" dirty="0">
                <a:solidFill>
                  <a:srgbClr val="CC0000"/>
                </a:solidFill>
              </a:rPr>
              <a:t>checksum</a:t>
            </a:r>
            <a:r>
              <a:rPr lang="en-US" altLang="en-US" dirty="0">
                <a:solidFill>
                  <a:srgbClr val="CC0000"/>
                </a:solidFill>
              </a:rPr>
              <a:t>:</a:t>
            </a:r>
            <a:r>
              <a:rPr lang="en-US" altLang="en-US" i="1" dirty="0"/>
              <a:t> </a:t>
            </a:r>
            <a:r>
              <a:rPr lang="en-US" altLang="en-US" dirty="0"/>
              <a:t>removed entirely to reduce processing time at each hop</a:t>
            </a:r>
          </a:p>
          <a:p>
            <a:r>
              <a:rPr lang="en-US" altLang="en-US" i="1" dirty="0">
                <a:solidFill>
                  <a:srgbClr val="CC0000"/>
                </a:solidFill>
              </a:rPr>
              <a:t>options:</a:t>
            </a:r>
            <a:r>
              <a:rPr lang="en-US" altLang="en-US" dirty="0"/>
              <a:t> allowed, but outside of header, indicated by </a:t>
            </a:r>
            <a:r>
              <a:rPr lang="ja-JP" altLang="en-US" dirty="0"/>
              <a:t>“</a:t>
            </a:r>
            <a:r>
              <a:rPr lang="en-US" altLang="ja-JP" dirty="0"/>
              <a:t>Next Header</a:t>
            </a:r>
            <a:r>
              <a:rPr lang="ja-JP" altLang="en-US" dirty="0"/>
              <a:t>”</a:t>
            </a:r>
            <a:r>
              <a:rPr lang="en-US" altLang="ja-JP" dirty="0"/>
              <a:t> field</a:t>
            </a:r>
          </a:p>
          <a:p>
            <a:r>
              <a:rPr lang="en-US" altLang="en-US" i="1" dirty="0">
                <a:solidFill>
                  <a:srgbClr val="CC0000"/>
                </a:solidFill>
              </a:rPr>
              <a:t>ICMPv6:</a:t>
            </a:r>
            <a:r>
              <a:rPr lang="en-US" altLang="en-US" dirty="0"/>
              <a:t> new version of ICMP</a:t>
            </a:r>
          </a:p>
          <a:p>
            <a:pPr lvl="1"/>
            <a:r>
              <a:rPr lang="en-US" altLang="en-US" dirty="0"/>
              <a:t>additional message types, e.g. </a:t>
            </a:r>
            <a:r>
              <a:rPr lang="ja-JP" altLang="en-US" dirty="0"/>
              <a:t>“</a:t>
            </a:r>
            <a:r>
              <a:rPr lang="en-US" altLang="ja-JP" dirty="0"/>
              <a:t>Packet Too Big</a:t>
            </a:r>
            <a:r>
              <a:rPr lang="ja-JP" altLang="en-US" dirty="0"/>
              <a:t>”</a:t>
            </a:r>
            <a:endParaRPr lang="en-US" altLang="ja-JP" dirty="0"/>
          </a:p>
          <a:p>
            <a:pPr lvl="1"/>
            <a:r>
              <a:rPr lang="en-US" altLang="en-US" dirty="0"/>
              <a:t>multicast group management functions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0582-DCF3-4D63-A6C4-D71F740DC779}"/>
              </a:ext>
            </a:extLst>
          </p:cNvPr>
          <p:cNvSpPr>
            <a:spLocks noGrp="1"/>
          </p:cNvSpPr>
          <p:nvPr>
            <p:ph type="title"/>
          </p:nvPr>
        </p:nvSpPr>
        <p:spPr>
          <a:xfrm>
            <a:off x="838200" y="365126"/>
            <a:ext cx="10515600" cy="730250"/>
          </a:xfrm>
        </p:spPr>
        <p:txBody>
          <a:bodyPr>
            <a:normAutofit/>
          </a:bodyPr>
          <a:lstStyle/>
          <a:p>
            <a:r>
              <a:rPr lang="en-US" sz="2800" dirty="0"/>
              <a:t>Network layer services:</a:t>
            </a:r>
            <a:endParaRPr lang="en-IN" sz="2800" dirty="0"/>
          </a:p>
        </p:txBody>
      </p:sp>
      <p:sp>
        <p:nvSpPr>
          <p:cNvPr id="3" name="Content Placeholder 2">
            <a:extLst>
              <a:ext uri="{FF2B5EF4-FFF2-40B4-BE49-F238E27FC236}">
                <a16:creationId xmlns:a16="http://schemas.microsoft.com/office/drawing/2014/main" id="{10BC7440-1353-467A-A248-A9060A052062}"/>
              </a:ext>
            </a:extLst>
          </p:cNvPr>
          <p:cNvSpPr>
            <a:spLocks noGrp="1"/>
          </p:cNvSpPr>
          <p:nvPr>
            <p:ph idx="1"/>
          </p:nvPr>
        </p:nvSpPr>
        <p:spPr>
          <a:xfrm>
            <a:off x="838200" y="1323975"/>
            <a:ext cx="10515600" cy="4852988"/>
          </a:xfrm>
        </p:spPr>
        <p:txBody>
          <a:bodyPr>
            <a:normAutofit/>
          </a:bodyPr>
          <a:lstStyle/>
          <a:p>
            <a:r>
              <a:rPr lang="en-US" dirty="0">
                <a:solidFill>
                  <a:srgbClr val="CC0099"/>
                </a:solidFill>
              </a:rPr>
              <a:t>Guaranteed delivery:</a:t>
            </a:r>
            <a:r>
              <a:rPr lang="en-US" dirty="0"/>
              <a:t> This service guarantees that the packet will eventually arrive at its destination.</a:t>
            </a:r>
          </a:p>
          <a:p>
            <a:endParaRPr lang="en-US" dirty="0"/>
          </a:p>
          <a:p>
            <a:pPr marL="0" indent="0">
              <a:buNone/>
            </a:pPr>
            <a:r>
              <a:rPr lang="en-US" dirty="0"/>
              <a:t>• </a:t>
            </a:r>
            <a:r>
              <a:rPr lang="en-US" dirty="0">
                <a:solidFill>
                  <a:srgbClr val="CC0099"/>
                </a:solidFill>
              </a:rPr>
              <a:t>Guaranteed delivery with bounded delay:</a:t>
            </a:r>
            <a:r>
              <a:rPr lang="en-US" dirty="0"/>
              <a:t> This service not only guarantees delivery of the packet, but delivery within a specified host-to-host delay bound (for example, within 100 msec).</a:t>
            </a:r>
            <a:endParaRPr lang="en-IN" dirty="0"/>
          </a:p>
        </p:txBody>
      </p:sp>
    </p:spTree>
    <p:extLst>
      <p:ext uri="{BB962C8B-B14F-4D97-AF65-F5344CB8AC3E}">
        <p14:creationId xmlns:p14="http://schemas.microsoft.com/office/powerpoint/2010/main" val="2610122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7BE93-6965-45CB-869C-B93E8A9E8512}"/>
              </a:ext>
            </a:extLst>
          </p:cNvPr>
          <p:cNvSpPr>
            <a:spLocks noGrp="1"/>
          </p:cNvSpPr>
          <p:nvPr>
            <p:ph type="title"/>
          </p:nvPr>
        </p:nvSpPr>
        <p:spPr>
          <a:xfrm>
            <a:off x="838200" y="365126"/>
            <a:ext cx="10515600" cy="635000"/>
          </a:xfrm>
        </p:spPr>
        <p:txBody>
          <a:bodyPr>
            <a:normAutofit/>
          </a:bodyPr>
          <a:lstStyle/>
          <a:p>
            <a:r>
              <a:rPr lang="en-US" sz="2800" dirty="0"/>
              <a:t>Network layer services: </a:t>
            </a:r>
            <a:endParaRPr lang="en-IN" sz="2800" dirty="0"/>
          </a:p>
        </p:txBody>
      </p:sp>
      <p:sp>
        <p:nvSpPr>
          <p:cNvPr id="3" name="Content Placeholder 2">
            <a:extLst>
              <a:ext uri="{FF2B5EF4-FFF2-40B4-BE49-F238E27FC236}">
                <a16:creationId xmlns:a16="http://schemas.microsoft.com/office/drawing/2014/main" id="{23895D58-E249-40B1-8CC1-41BC62506552}"/>
              </a:ext>
            </a:extLst>
          </p:cNvPr>
          <p:cNvSpPr>
            <a:spLocks noGrp="1"/>
          </p:cNvSpPr>
          <p:nvPr>
            <p:ph idx="1"/>
          </p:nvPr>
        </p:nvSpPr>
        <p:spPr>
          <a:xfrm>
            <a:off x="838200" y="1285875"/>
            <a:ext cx="10515600" cy="4891088"/>
          </a:xfrm>
        </p:spPr>
        <p:txBody>
          <a:bodyPr>
            <a:noAutofit/>
          </a:bodyPr>
          <a:lstStyle/>
          <a:p>
            <a:r>
              <a:rPr lang="en-US" sz="2400" b="1" dirty="0">
                <a:solidFill>
                  <a:srgbClr val="CC0099"/>
                </a:solidFill>
              </a:rPr>
              <a:t>In-order packet delivery:</a:t>
            </a:r>
            <a:r>
              <a:rPr lang="en-US" sz="2400" dirty="0"/>
              <a:t> This service guarantees that packets arrive at the destination in the order that they were sent.</a:t>
            </a:r>
          </a:p>
          <a:p>
            <a:pPr marL="0" indent="0">
              <a:buNone/>
            </a:pPr>
            <a:r>
              <a:rPr lang="en-US" sz="2400" dirty="0"/>
              <a:t>• </a:t>
            </a:r>
            <a:r>
              <a:rPr lang="en-US" sz="2400" b="1" dirty="0">
                <a:solidFill>
                  <a:srgbClr val="CC0099"/>
                </a:solidFill>
              </a:rPr>
              <a:t>Guaranteed minimal bandwidth:</a:t>
            </a:r>
            <a:r>
              <a:rPr lang="en-US" sz="2400" dirty="0"/>
              <a:t>  This network-layer service emulates the       behavior of a transmission link of a specified bit rate (for example, 1 Mbps) between sending and receiving hosts. As long as the sending host transmits bits (as part of packets) at a rate below the specified bit rate, then no packet is lost and each packet arrives within a prespecified host-to-host delay (for example, within 40 msec).</a:t>
            </a:r>
          </a:p>
          <a:p>
            <a:pPr marL="0" indent="0">
              <a:buNone/>
            </a:pPr>
            <a:r>
              <a:rPr lang="en-US" sz="2400" dirty="0"/>
              <a:t>• </a:t>
            </a:r>
            <a:r>
              <a:rPr lang="en-US" sz="2400" b="1" dirty="0">
                <a:solidFill>
                  <a:srgbClr val="CC0099"/>
                </a:solidFill>
              </a:rPr>
              <a:t>Guaranteed maximum jitter: </a:t>
            </a:r>
            <a:r>
              <a:rPr lang="en-US" sz="2400" dirty="0"/>
              <a:t>This service guarantees that the amount of time</a:t>
            </a:r>
          </a:p>
          <a:p>
            <a:pPr marL="0" indent="0">
              <a:buNone/>
            </a:pPr>
            <a:r>
              <a:rPr lang="en-US" sz="2400" dirty="0"/>
              <a:t>   between the transmission of two successive packets at the sender is equal to the</a:t>
            </a:r>
          </a:p>
          <a:p>
            <a:pPr marL="0" indent="0">
              <a:buNone/>
            </a:pPr>
            <a:r>
              <a:rPr lang="en-US" sz="2400" dirty="0"/>
              <a:t>    amount of time between their receipt at the destination (or that this spacing</a:t>
            </a:r>
          </a:p>
          <a:p>
            <a:pPr marL="0" indent="0">
              <a:buNone/>
            </a:pPr>
            <a:r>
              <a:rPr lang="en-US" sz="2400" dirty="0"/>
              <a:t>     changes by no more than some specified value).</a:t>
            </a:r>
          </a:p>
          <a:p>
            <a:endParaRPr lang="en-US" sz="2400" dirty="0"/>
          </a:p>
          <a:p>
            <a:pPr marL="0" indent="0">
              <a:buNone/>
            </a:pPr>
            <a:endParaRPr lang="en-IN" sz="2400" dirty="0"/>
          </a:p>
        </p:txBody>
      </p:sp>
    </p:spTree>
    <p:extLst>
      <p:ext uri="{BB962C8B-B14F-4D97-AF65-F5344CB8AC3E}">
        <p14:creationId xmlns:p14="http://schemas.microsoft.com/office/powerpoint/2010/main" val="867771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1A5B-2624-4173-9BF1-FE11BA15A91F}"/>
              </a:ext>
            </a:extLst>
          </p:cNvPr>
          <p:cNvSpPr>
            <a:spLocks noGrp="1"/>
          </p:cNvSpPr>
          <p:nvPr>
            <p:ph type="title"/>
          </p:nvPr>
        </p:nvSpPr>
        <p:spPr>
          <a:xfrm>
            <a:off x="838200" y="365126"/>
            <a:ext cx="10515600" cy="539750"/>
          </a:xfrm>
        </p:spPr>
        <p:txBody>
          <a:bodyPr>
            <a:normAutofit/>
          </a:bodyPr>
          <a:lstStyle/>
          <a:p>
            <a:r>
              <a:rPr lang="en-US" sz="2800" dirty="0"/>
              <a:t>Network service model:</a:t>
            </a:r>
            <a:endParaRPr lang="en-IN" sz="2800" dirty="0"/>
          </a:p>
        </p:txBody>
      </p:sp>
      <p:sp>
        <p:nvSpPr>
          <p:cNvPr id="3" name="Content Placeholder 2">
            <a:extLst>
              <a:ext uri="{FF2B5EF4-FFF2-40B4-BE49-F238E27FC236}">
                <a16:creationId xmlns:a16="http://schemas.microsoft.com/office/drawing/2014/main" id="{5A319205-0E5D-4E51-94E6-870697B979AC}"/>
              </a:ext>
            </a:extLst>
          </p:cNvPr>
          <p:cNvSpPr>
            <a:spLocks noGrp="1"/>
          </p:cNvSpPr>
          <p:nvPr>
            <p:ph idx="1"/>
          </p:nvPr>
        </p:nvSpPr>
        <p:spPr>
          <a:xfrm>
            <a:off x="838200" y="1085850"/>
            <a:ext cx="10515600" cy="5619750"/>
          </a:xfrm>
        </p:spPr>
        <p:txBody>
          <a:bodyPr>
            <a:noAutofit/>
          </a:bodyPr>
          <a:lstStyle/>
          <a:p>
            <a:pPr>
              <a:spcBef>
                <a:spcPts val="100"/>
              </a:spcBef>
            </a:pPr>
            <a:r>
              <a:rPr lang="en-US" sz="2400" b="1" dirty="0">
                <a:solidFill>
                  <a:srgbClr val="CC0099"/>
                </a:solidFill>
              </a:rPr>
              <a:t>Security services: </a:t>
            </a:r>
            <a:r>
              <a:rPr lang="en-US" sz="2400" dirty="0"/>
              <a:t> Using a secret session key known only by a source and destination host, the network layer in the source host could encrypt the payloads of all datagrams being sent to the destination host. The network layer in the destination host would then be responsible for decrypting the payloads. </a:t>
            </a:r>
          </a:p>
          <a:p>
            <a:pPr marL="0" indent="0">
              <a:spcBef>
                <a:spcPts val="100"/>
              </a:spcBef>
              <a:buNone/>
            </a:pPr>
            <a:endParaRPr lang="en-US" sz="2400" dirty="0"/>
          </a:p>
          <a:p>
            <a:pPr>
              <a:lnSpc>
                <a:spcPct val="100000"/>
              </a:lnSpc>
              <a:spcBef>
                <a:spcPts val="0"/>
              </a:spcBef>
            </a:pPr>
            <a:r>
              <a:rPr lang="en-US" sz="2400" dirty="0">
                <a:cs typeface="Times New Roman" panose="02020603050405020304" pitchFamily="18" charset="0"/>
              </a:rPr>
              <a:t>This is only a partial list of services that a network layer could provide—there are</a:t>
            </a:r>
          </a:p>
          <a:p>
            <a:pPr marL="0" indent="0">
              <a:lnSpc>
                <a:spcPct val="100000"/>
              </a:lnSpc>
              <a:spcBef>
                <a:spcPts val="0"/>
              </a:spcBef>
              <a:buNone/>
            </a:pPr>
            <a:r>
              <a:rPr lang="en-US" sz="2400" dirty="0">
                <a:cs typeface="Times New Roman" panose="02020603050405020304" pitchFamily="18" charset="0"/>
              </a:rPr>
              <a:t>    countless variations possible.</a:t>
            </a:r>
          </a:p>
          <a:p>
            <a:pPr marL="0" indent="0">
              <a:lnSpc>
                <a:spcPct val="100000"/>
              </a:lnSpc>
              <a:spcBef>
                <a:spcPts val="0"/>
              </a:spcBef>
              <a:buNone/>
            </a:pPr>
            <a:endParaRPr lang="en-US" sz="2400" dirty="0">
              <a:cs typeface="Times New Roman" panose="02020603050405020304" pitchFamily="18" charset="0"/>
            </a:endParaRPr>
          </a:p>
          <a:p>
            <a:pPr>
              <a:spcBef>
                <a:spcPts val="0"/>
              </a:spcBef>
            </a:pPr>
            <a:r>
              <a:rPr lang="en-US" sz="2400" dirty="0">
                <a:cs typeface="Times New Roman" panose="02020603050405020304" pitchFamily="18" charset="0"/>
              </a:rPr>
              <a:t>The Internet’s network layer provides a single service, known as </a:t>
            </a:r>
            <a:r>
              <a:rPr lang="en-US" sz="2400" b="1" dirty="0">
                <a:solidFill>
                  <a:srgbClr val="CC0099"/>
                </a:solidFill>
                <a:cs typeface="Times New Roman" panose="02020603050405020304" pitchFamily="18" charset="0"/>
              </a:rPr>
              <a:t>best-effort</a:t>
            </a:r>
          </a:p>
          <a:p>
            <a:pPr marL="0" indent="0">
              <a:spcBef>
                <a:spcPts val="0"/>
              </a:spcBef>
              <a:buNone/>
            </a:pPr>
            <a:r>
              <a:rPr lang="en-US" sz="2400" b="1" dirty="0">
                <a:solidFill>
                  <a:srgbClr val="CC0099"/>
                </a:solidFill>
                <a:cs typeface="Times New Roman" panose="02020603050405020304" pitchFamily="18" charset="0"/>
              </a:rPr>
              <a:t>    service.</a:t>
            </a:r>
          </a:p>
          <a:p>
            <a:pPr marL="0" indent="0">
              <a:spcBef>
                <a:spcPts val="0"/>
              </a:spcBef>
              <a:buNone/>
            </a:pPr>
            <a:endParaRPr lang="en-US" sz="2400" dirty="0">
              <a:cs typeface="Times New Roman" panose="02020603050405020304" pitchFamily="18" charset="0"/>
            </a:endParaRPr>
          </a:p>
          <a:p>
            <a:pPr>
              <a:spcBef>
                <a:spcPts val="0"/>
              </a:spcBef>
            </a:pPr>
            <a:r>
              <a:rPr lang="en-US" sz="2400" dirty="0">
                <a:cs typeface="Times New Roman" panose="02020603050405020304" pitchFamily="18" charset="0"/>
              </a:rPr>
              <a:t>With best-effort service, timing between packets is not guaranteed to be preserved, packets are not guaranteed to be received in the order in which they</a:t>
            </a:r>
          </a:p>
          <a:p>
            <a:pPr marL="0" indent="0">
              <a:spcBef>
                <a:spcPts val="0"/>
              </a:spcBef>
              <a:buNone/>
            </a:pPr>
            <a:r>
              <a:rPr lang="en-US" sz="2400" dirty="0">
                <a:cs typeface="Times New Roman" panose="02020603050405020304" pitchFamily="18" charset="0"/>
              </a:rPr>
              <a:t>    were sent, nor is the eventual delivery of transmitted packets guaranteed. </a:t>
            </a:r>
          </a:p>
          <a:p>
            <a:pPr marL="0" indent="0">
              <a:spcBef>
                <a:spcPts val="0"/>
              </a:spcBef>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603055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7885</TotalTime>
  <Words>5930</Words>
  <Application>Microsoft Office PowerPoint</Application>
  <PresentationFormat>Widescreen</PresentationFormat>
  <Paragraphs>1066</Paragraphs>
  <Slides>69</Slides>
  <Notes>3</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PowerPoint Presentation</vt:lpstr>
      <vt:lpstr>Network layer</vt:lpstr>
      <vt:lpstr>Two key network-layer functions:</vt:lpstr>
      <vt:lpstr>PowerPoint Presentation</vt:lpstr>
      <vt:lpstr>Connection setup</vt:lpstr>
      <vt:lpstr>Network service model</vt:lpstr>
      <vt:lpstr>Network layer services:</vt:lpstr>
      <vt:lpstr>Network layer services: </vt:lpstr>
      <vt:lpstr>Network service model:</vt:lpstr>
      <vt:lpstr>Network service model:</vt:lpstr>
      <vt:lpstr>Network service model:</vt:lpstr>
      <vt:lpstr>Network service model:</vt:lpstr>
      <vt:lpstr>Connection, connection-less service</vt:lpstr>
      <vt:lpstr>Virtual circuits</vt:lpstr>
      <vt:lpstr>VC implementation</vt:lpstr>
      <vt:lpstr>VC forwarding table</vt:lpstr>
      <vt:lpstr>Virtual Circuits Networks :</vt:lpstr>
      <vt:lpstr>Virtual Circuits Networks :</vt:lpstr>
      <vt:lpstr>Virtual circuit Set Up :</vt:lpstr>
      <vt:lpstr>Datagram networks</vt:lpstr>
      <vt:lpstr>Datagram forwarding  table</vt:lpstr>
      <vt:lpstr>Datagram forwarding  table</vt:lpstr>
      <vt:lpstr>Longest prefix matching</vt:lpstr>
      <vt:lpstr>Datagram or VC network: why?</vt:lpstr>
      <vt:lpstr>Router architecture overview</vt:lpstr>
      <vt:lpstr>Input port functions</vt:lpstr>
      <vt:lpstr>Switching fabrics</vt:lpstr>
      <vt:lpstr>Switching via memory</vt:lpstr>
      <vt:lpstr>Switching via a bus</vt:lpstr>
      <vt:lpstr>Switching via interconnection network</vt:lpstr>
      <vt:lpstr>Output ports</vt:lpstr>
      <vt:lpstr>Output port queueing</vt:lpstr>
      <vt:lpstr>How much buffering?</vt:lpstr>
      <vt:lpstr>Input port queuing</vt:lpstr>
      <vt:lpstr>The Internet Protocol (IP): </vt:lpstr>
      <vt:lpstr>The Internet network layer</vt:lpstr>
      <vt:lpstr>The Internet Protocol (IP): </vt:lpstr>
      <vt:lpstr>Datagram Format : </vt:lpstr>
      <vt:lpstr>IP datagram format</vt:lpstr>
      <vt:lpstr>Datagram Format : </vt:lpstr>
      <vt:lpstr>Datagram Format : </vt:lpstr>
      <vt:lpstr>Datagram Format : </vt:lpstr>
      <vt:lpstr>Datagram Format : </vt:lpstr>
      <vt:lpstr>Datagram Format : </vt:lpstr>
      <vt:lpstr>IP fragmentation, reassembly</vt:lpstr>
      <vt:lpstr>IP fragmentation, reassembly</vt:lpstr>
      <vt:lpstr>IP addressing: introduction</vt:lpstr>
      <vt:lpstr>IP addressing: introduction</vt:lpstr>
      <vt:lpstr>Subnets</vt:lpstr>
      <vt:lpstr>Subnets</vt:lpstr>
      <vt:lpstr>Subnets</vt:lpstr>
      <vt:lpstr>IP addressing: CIDR</vt:lpstr>
      <vt:lpstr>IP addresses: how to get one?</vt:lpstr>
      <vt:lpstr>IP addresses: how to get one?</vt:lpstr>
      <vt:lpstr>DHCP: Dynamic Host Configuration Protocol</vt:lpstr>
      <vt:lpstr>DHCP client-server scenario</vt:lpstr>
      <vt:lpstr>DHCP client-server scenario</vt:lpstr>
      <vt:lpstr>NAT: network address translation</vt:lpstr>
      <vt:lpstr>NAT: network address translation</vt:lpstr>
      <vt:lpstr>NAT: network address translation</vt:lpstr>
      <vt:lpstr>NAT: network address translation</vt:lpstr>
      <vt:lpstr>NAT: network address translation</vt:lpstr>
      <vt:lpstr>NAT traversal problem</vt:lpstr>
      <vt:lpstr>NAT traversal problem</vt:lpstr>
      <vt:lpstr>ICMP: internet control message protocol</vt:lpstr>
      <vt:lpstr>Traceroute and ICMP</vt:lpstr>
      <vt:lpstr>IPv6: motivation</vt:lpstr>
      <vt:lpstr>IPv6 datagram format</vt:lpstr>
      <vt:lpstr>Other changes from IPv4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amarnathgowndra@gmail.com</cp:lastModifiedBy>
  <cp:revision>84</cp:revision>
  <dcterms:created xsi:type="dcterms:W3CDTF">2021-01-02T13:01:04Z</dcterms:created>
  <dcterms:modified xsi:type="dcterms:W3CDTF">2022-01-09T16:30:45Z</dcterms:modified>
</cp:coreProperties>
</file>