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Ood5S6zHfUHO/Q5tW4Vs3gXM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E584B-F6E6-4B9E-B0DB-55CD4B8C4169}">
  <a:tblStyle styleId="{95EE584B-F6E6-4B9E-B0DB-55CD4B8C41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customschemas.google.com/relationships/presentationmetadata" Target="meta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a349774b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a349774b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a349774b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a349774b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37c2cf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37c2cf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37c2cf4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37c2cf4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37c2cf42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37c2cf42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37c2cf4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37c2cf4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37c2cf42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37c2cf42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37c2cf4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37c2cf4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37c2cf4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37c2cf4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7c2cf42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7c2cf42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37c2cf42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37c2cf42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3ddf8f4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3ddf8f4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3ddf8f4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3ddf8f4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3ddf8f4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3ddf8f4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3ddf8f4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3ddf8f4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3ddf8f4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3ddf8f4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3ddf8f4d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3ddf8f4d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3ddf8f4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3ddf8f4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a349774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a349774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a349774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a349774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349774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349774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a349774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a349774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55050"/>
            <a:ext cx="8520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UNIT-III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Production Analysis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349774b0_0_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Isoquant is the locus of all those alternative combinations of labour and capital, which yield the same output.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isoquant is a curve that shows all the combinations of inputs that yield the same level of output.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‘Iso’ means equal and ‘quant’ means quantity. Therefore, an isoquant represents a constant quantity of output.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isoquant curve is also known as an “Equal Product Curve” or “Production Indifference Curve” or Iso-Product Curve.”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349774b0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ISOQUANT CURVE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gaa349774b0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050" y="1269850"/>
            <a:ext cx="3692225" cy="35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37c2cf429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Properties of an Isoquants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b37c2cf429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falling downwards curves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higher the Isoquants is, higher the output it represents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 not intersect each other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convex from below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 not touch either X or Y axis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7c2cf42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Types of Isoquants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b37c2cf429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Isoquant: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represents perfect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Substitutability of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of production.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gb37c2cf42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200150"/>
            <a:ext cx="28384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7c2cf429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Input-Output-Isoquant: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This shows zero substitution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between input factors.     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b37c2cf42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275" y="1451500"/>
            <a:ext cx="3082325" cy="24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7c2cf429_0_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Kinked Isoquant: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the factors of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Production show limited  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Substitution between input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Factors then we get this.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b37c2cf42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25" y="1376574"/>
            <a:ext cx="2857500" cy="25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37c2cf429_0_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Smooth Convex Isoquant: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This form assumes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Continuous substitutability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of factors of production.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b37c2cf42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800" y="1287638"/>
            <a:ext cx="27432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37c2cf429_0_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Least cost combination of inputs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b37c2cf429_0_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Isoquant curve indicates the alternative combinations of various factors of production, which can produce a given output.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these, the firm would like to choose that combination of input factors, which would cost the least.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we may have to consider the price of input factors, i.e, price of labour and price of capital.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37c2cf429_0_35"/>
          <p:cNvSpPr txBox="1">
            <a:spLocks noGrp="1"/>
          </p:cNvSpPr>
          <p:nvPr>
            <p:ph type="title"/>
          </p:nvPr>
        </p:nvSpPr>
        <p:spPr>
          <a:xfrm>
            <a:off x="311700" y="53350"/>
            <a:ext cx="85206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b37c2cf429_0_35"/>
          <p:cNvSpPr txBox="1">
            <a:spLocks noGrp="1"/>
          </p:cNvSpPr>
          <p:nvPr>
            <p:ph type="body" idx="1"/>
          </p:nvPr>
        </p:nvSpPr>
        <p:spPr>
          <a:xfrm>
            <a:off x="469125" y="586925"/>
            <a:ext cx="8520600" cy="44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example, there are 6 alternative combinations of labour and capital to produce the given produce say 9 quintals.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price of labour be Rs. 6 per unit and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of capital Rs. 9 per unit.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8" name="Google Shape;158;gb37c2cf429_0_35"/>
          <p:cNvGraphicFramePr/>
          <p:nvPr/>
        </p:nvGraphicFramePr>
        <p:xfrm>
          <a:off x="1075225" y="1926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{95EE584B-F6E6-4B9E-B0DB-55CD4B8C4169}</a:tableStyleId>
              </a:tblPr>
              <a:tblGrid>
                <a:gridCol w="18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Combinations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(Units of Capital)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(Units of labour)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Cost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(Rs)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x 9 + 20 x 6 = 147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x 9 + 13 x 6 = 114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x 9 + 10 x 6 = 105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x 9 + 8 x 6 = 102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7 x 9 + 6 x 6 = 99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x 9 + 5 x 6 = 102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37c2cf429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 we can determine the least cost input combination or the maximum output for a given cost.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we may have to draw Isoquant and Isocost curves.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superimposing Isoquant curve on the Isocost curve we can get the same least cost combination of inputs for producing the desired produce.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organised activity of transforming inputs into outputs to satisfy the demand for commodities and services of the community.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 to all those things, which a firm buys and employs to produce a particular product.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the quantity of goods in the finished form produced by the firm for selling.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Money expenses incurred in the process of production, i.e., transforming resources into finished product constitute the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Production.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b37c2cf429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975" y="24213"/>
            <a:ext cx="5724400" cy="50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ddf8f4d1_0_0"/>
          <p:cNvSpPr txBox="1">
            <a:spLocks noGrp="1"/>
          </p:cNvSpPr>
          <p:nvPr>
            <p:ph type="title"/>
          </p:nvPr>
        </p:nvSpPr>
        <p:spPr>
          <a:xfrm>
            <a:off x="311700" y="53350"/>
            <a:ext cx="85206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Law of Variable Proportions/Law of Diminishing Marginal Utility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b3ddf8f4d1_0_0"/>
          <p:cNvSpPr txBox="1">
            <a:spLocks noGrp="1"/>
          </p:cNvSpPr>
          <p:nvPr>
            <p:ph type="body" idx="1"/>
          </p:nvPr>
        </p:nvSpPr>
        <p:spPr>
          <a:xfrm>
            <a:off x="311700" y="1088450"/>
            <a:ext cx="8520600" cy="4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Law of Variable Proportions explains the input-output relation, during short period. The short-run is a period in which at least one input will be fixed.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deals with the change in output due to the change in variable inputs. I.e., the increase in production is possible only by increasing the variable inputs.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variation is made only in one/some factors keeping the other factors fixed, the proportion between the fixed factors and the variable factors is varied, hence the study is called the Law of Variable Proportions.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Law, as it brings diminishing tendency in production, is also known as the Law of Diminishing Marginal Utility.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3ddf8f4d1_0_5"/>
          <p:cNvSpPr txBox="1">
            <a:spLocks noGrp="1"/>
          </p:cNvSpPr>
          <p:nvPr>
            <p:ph type="body" idx="1"/>
          </p:nvPr>
        </p:nvSpPr>
        <p:spPr>
          <a:xfrm>
            <a:off x="311700" y="591450"/>
            <a:ext cx="8520600" cy="3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Law states that when some factors remain constant, if more and more units of a variable factors are introduced to increase the Production;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production may increase initially at an increasing rate, but after a point it increases only at a diminishing rate, and finally output also reduces.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find 3 stages here: (output will be responding in 3 ways)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returns to scale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output increases at an increasing rate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Diminishing/decreasing returns to scale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output increases at a diminishing rate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returns to scale: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declines.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and last stages are referred as irrational stages and only second stage is called as rational stage.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3ddf8f4d1_0_1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Illustration: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5" name="Google Shape;185;gb3ddf8f4d1_0_10"/>
          <p:cNvGraphicFramePr/>
          <p:nvPr/>
        </p:nvGraphicFramePr>
        <p:xfrm>
          <a:off x="784525" y="618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{95EE584B-F6E6-4B9E-B0DB-55CD4B8C4169}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Number of workers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Product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Average Product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Marginal Product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b3ddf8f4d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75" y="362825"/>
            <a:ext cx="6648125" cy="45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3ddf8f4d1_0_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Assumptions of the Law of Variable Proportions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b3ddf8f4d1_0_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Law is based on the following assumptions: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Production technology remain unchanged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variable factors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one input is fixed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fixed input is indivisible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3ddf8f4d1_0_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Law of Returns to Scale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b3ddf8f4d1_0_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Law of returns to scales deals with the pattern of output in the long-run.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long-run all the factors of production are variable, and an increase in output is possible by increasing all the inputs.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firm can have large quantities of inputs and expand the scale of production.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law explains the technological relationship between changing scale of inputs and outputs.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to scale implies the change in output or returns when all the factors are changed simultaneously in the same ratio.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3ddf8f4d1_0_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all the inputs are increased, output naturally increases.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 even here we find output responding in 3 different ways.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find 3 stages: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returns to scale stage: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proportionate change in output is more than the proportionate change in inputs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returns to scale stage: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proportionate change in output is equal to that of the change in input factors.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Decreasing returns to scale stage: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proportionate change is output is slightly lower than the change in input factors.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are technically called as Factors of Production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of Production: 	</a:t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LAND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LABOUR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CAPITAL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ORGANISATION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Production Function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Production Function expresses a functional or technical relationship between physical inputs and physical outputs of a firm at any particular time period.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thus a function of inputs.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Mathematically Production function can be written as: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f (Land, Labour, Capital &amp; Organisation)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Q stands for the quantity of output produced by the firm and on the other side whatever is available they are the factors of production.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Assumptions of Production Function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Production Function is related to a particular period of time.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change in technology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producer is using the best technique available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factors of production are divisible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function can be fitted to a short run or to long run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a349774b0_0_0"/>
          <p:cNvSpPr txBox="1">
            <a:spLocks noGrp="1"/>
          </p:cNvSpPr>
          <p:nvPr>
            <p:ph type="title"/>
          </p:nvPr>
        </p:nvSpPr>
        <p:spPr>
          <a:xfrm>
            <a:off x="311700" y="245425"/>
            <a:ext cx="85206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Importance of Production Function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aa349774b0_0_0"/>
          <p:cNvSpPr txBox="1">
            <a:spLocks noGrp="1"/>
          </p:cNvSpPr>
          <p:nvPr>
            <p:ph type="body" idx="1"/>
          </p:nvPr>
        </p:nvSpPr>
        <p:spPr>
          <a:xfrm>
            <a:off x="311700" y="811000"/>
            <a:ext cx="85206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inputs are specified in physical units, Production Function helps to estimate the level of production.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Isoquants, Production Function explains the different combinations of inputs which will yield the same level of output.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Function indicates the manner in which the firm can substitute one input for another without altering the total output.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price is taken into consideration, the Production Function helps to select the least cost combination of inputs for desired output.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considers the two types of input-output relationships, namely: Law of Variable Proportions and Law of returns to scale.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of Variable Proportions explains the pattern of output in short-run and Law of returns to scale explains the pattern of output during the long-run.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a349774b0_0_5"/>
          <p:cNvSpPr txBox="1">
            <a:spLocks noGrp="1"/>
          </p:cNvSpPr>
          <p:nvPr>
            <p:ph type="body" idx="1"/>
          </p:nvPr>
        </p:nvSpPr>
        <p:spPr>
          <a:xfrm>
            <a:off x="311700" y="1184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Units of Labour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9" name="Google Shape;89;gaa349774b0_0_5"/>
          <p:cNvGraphicFramePr/>
          <p:nvPr/>
        </p:nvGraphicFramePr>
        <p:xfrm>
          <a:off x="1288650" y="15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{95EE584B-F6E6-4B9E-B0DB-55CD4B8C4169}</a:tableStyleId>
              </a:tblPr>
              <a:tblGrid>
                <a:gridCol w="115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Units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Google Shape;90;gaa349774b0_0_5"/>
          <p:cNvSpPr/>
          <p:nvPr/>
        </p:nvSpPr>
        <p:spPr>
          <a:xfrm>
            <a:off x="576250" y="2230275"/>
            <a:ext cx="277500" cy="1024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aa349774b0_0_5"/>
          <p:cNvSpPr/>
          <p:nvPr/>
        </p:nvSpPr>
        <p:spPr>
          <a:xfrm rot="5400000">
            <a:off x="2124425" y="3388025"/>
            <a:ext cx="266700" cy="10245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a349774b0_0_14"/>
          <p:cNvSpPr txBox="1">
            <a:spLocks noGrp="1"/>
          </p:cNvSpPr>
          <p:nvPr>
            <p:ph type="title"/>
          </p:nvPr>
        </p:nvSpPr>
        <p:spPr>
          <a:xfrm>
            <a:off x="311700" y="202750"/>
            <a:ext cx="85206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ISOQUANTS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aa349774b0_0_14"/>
          <p:cNvSpPr txBox="1">
            <a:spLocks noGrp="1"/>
          </p:cNvSpPr>
          <p:nvPr>
            <p:ph type="body" idx="1"/>
          </p:nvPr>
        </p:nvSpPr>
        <p:spPr>
          <a:xfrm>
            <a:off x="311700" y="1099125"/>
            <a:ext cx="8673300" cy="3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studying the concept of ISOQUANTS, the general Production Function is reduced to only two input factors.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= f (L, K)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function has 3 variable; Output of Commodity Q, Units of Labour (L) and Units of Capital (K).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given value of Q, there will be alternative combinations of L and K.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 both labour and capital are necessary for the production of commodity, they are substitutes to each other.  So we get alternative combinations of inputs dealing with the same output.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gaa349774b0_0_19"/>
          <p:cNvGraphicFramePr/>
          <p:nvPr/>
        </p:nvGraphicFramePr>
        <p:xfrm>
          <a:off x="2996000" y="12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{95EE584B-F6E6-4B9E-B0DB-55CD4B8C4169}</a:tableStyleId>
              </a:tblPr>
              <a:tblGrid>
                <a:gridCol w="85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5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 baseline="-25000"/>
                        <a:t>1</a:t>
                      </a:r>
                      <a:r>
                        <a:rPr lang="en"/>
                        <a:t> = 10 tons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3" name="Google Shape;103;gaa349774b0_0_19"/>
          <p:cNvGraphicFramePr/>
          <p:nvPr/>
        </p:nvGraphicFramePr>
        <p:xfrm>
          <a:off x="5111900" y="12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{95EE584B-F6E6-4B9E-B0DB-55CD4B8C4169}</a:tableStyleId>
              </a:tblPr>
              <a:tblGrid>
                <a:gridCol w="85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 baseline="-25000"/>
                        <a:t>2</a:t>
                      </a:r>
                      <a:r>
                        <a:rPr lang="en"/>
                        <a:t> = 20 tons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UNIT-III Production Analysis</vt:lpstr>
      <vt:lpstr>Production</vt:lpstr>
      <vt:lpstr>PowerPoint Presentation</vt:lpstr>
      <vt:lpstr>Production Function</vt:lpstr>
      <vt:lpstr>Assumptions of Production Function</vt:lpstr>
      <vt:lpstr>Importance of Production Function</vt:lpstr>
      <vt:lpstr>PowerPoint Presentation</vt:lpstr>
      <vt:lpstr>ISOQUANTS </vt:lpstr>
      <vt:lpstr>PowerPoint Presentation</vt:lpstr>
      <vt:lpstr>PowerPoint Presentation</vt:lpstr>
      <vt:lpstr>ISOQUANT CURVE</vt:lpstr>
      <vt:lpstr>Properties of an Isoquants </vt:lpstr>
      <vt:lpstr>Types of Isoquants</vt:lpstr>
      <vt:lpstr>PowerPoint Presentation</vt:lpstr>
      <vt:lpstr>PowerPoint Presentation</vt:lpstr>
      <vt:lpstr>PowerPoint Presentation</vt:lpstr>
      <vt:lpstr>Least cost combination of inputs</vt:lpstr>
      <vt:lpstr>Example:</vt:lpstr>
      <vt:lpstr>PowerPoint Presentation</vt:lpstr>
      <vt:lpstr>PowerPoint Presentation</vt:lpstr>
      <vt:lpstr>Law of Variable Proportions/Law of Diminishing Marginal Utility</vt:lpstr>
      <vt:lpstr>PowerPoint Presentation</vt:lpstr>
      <vt:lpstr>Illustration:</vt:lpstr>
      <vt:lpstr>PowerPoint Presentation</vt:lpstr>
      <vt:lpstr>Assumptions of the Law of Variable Proportions</vt:lpstr>
      <vt:lpstr>Law of Returns to Scale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 Production Analysis</dc:title>
  <cp:lastModifiedBy>amarnathgowndra@gmail.com</cp:lastModifiedBy>
  <cp:revision>1</cp:revision>
  <dcterms:modified xsi:type="dcterms:W3CDTF">2022-01-09T16:17:06Z</dcterms:modified>
</cp:coreProperties>
</file>