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846"/>
            <a:ext cx="9144000" cy="42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6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4043"/>
            <a:ext cx="8229600" cy="3798276"/>
          </a:xfrm>
        </p:spPr>
      </p:pic>
    </p:spTree>
    <p:extLst>
      <p:ext uri="{BB962C8B-B14F-4D97-AF65-F5344CB8AC3E}">
        <p14:creationId xmlns:p14="http://schemas.microsoft.com/office/powerpoint/2010/main" val="377796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4043"/>
            <a:ext cx="8229600" cy="3798276"/>
          </a:xfrm>
        </p:spPr>
      </p:pic>
    </p:spTree>
    <p:extLst>
      <p:ext uri="{BB962C8B-B14F-4D97-AF65-F5344CB8AC3E}">
        <p14:creationId xmlns:p14="http://schemas.microsoft.com/office/powerpoint/2010/main" val="114358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4800"/>
            <a:ext cx="5486400" cy="6324600"/>
          </a:xfrm>
        </p:spPr>
      </p:pic>
    </p:spTree>
    <p:extLst>
      <p:ext uri="{BB962C8B-B14F-4D97-AF65-F5344CB8AC3E}">
        <p14:creationId xmlns:p14="http://schemas.microsoft.com/office/powerpoint/2010/main" val="200169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"/>
            <a:ext cx="7010400" cy="5821363"/>
          </a:xfrm>
        </p:spPr>
      </p:pic>
    </p:spTree>
    <p:extLst>
      <p:ext uri="{BB962C8B-B14F-4D97-AF65-F5344CB8AC3E}">
        <p14:creationId xmlns:p14="http://schemas.microsoft.com/office/powerpoint/2010/main" val="158124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7924800" cy="6629400"/>
          </a:xfrm>
        </p:spPr>
      </p:pic>
    </p:spTree>
    <p:extLst>
      <p:ext uri="{BB962C8B-B14F-4D97-AF65-F5344CB8AC3E}">
        <p14:creationId xmlns:p14="http://schemas.microsoft.com/office/powerpoint/2010/main" val="451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2006-08-16T00:00:00Z</dcterms:created>
  <dcterms:modified xsi:type="dcterms:W3CDTF">2020-01-06T07:30:39Z</dcterms:modified>
</cp:coreProperties>
</file>