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2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CCC44-57AA-4662-97F2-984EE2D90812}" type="doc">
      <dgm:prSet loTypeId="urn:microsoft.com/office/officeart/2005/8/layout/hList3" loCatId="list" qsTypeId="urn:microsoft.com/office/officeart/2005/8/quickstyle/3d3" qsCatId="3D" csTypeId="urn:microsoft.com/office/officeart/2005/8/colors/accent2_1" csCatId="accent2" phldr="1"/>
      <dgm:spPr/>
      <dgm:t>
        <a:bodyPr/>
        <a:lstStyle/>
        <a:p>
          <a:endParaRPr lang="en-US"/>
        </a:p>
      </dgm:t>
    </dgm:pt>
    <dgm:pt modelId="{6FD98B19-476F-4CAA-9E8B-54AE7DC7C1D6}">
      <dgm:prSet phldr="0"/>
      <dgm:spPr/>
      <dgm:t>
        <a:bodyPr/>
        <a:lstStyle/>
        <a:p>
          <a:pPr rtl="0"/>
          <a:r>
            <a:rPr lang="en-US" b="1" dirty="0"/>
            <a:t>Facebook</a:t>
          </a:r>
          <a:endParaRPr lang="en-US" dirty="0">
            <a:latin typeface="Century Gothic" panose="020B0502020202020204"/>
          </a:endParaRPr>
        </a:p>
      </dgm:t>
    </dgm:pt>
    <dgm:pt modelId="{AF660642-016E-4A27-A606-AD4B69F33766}" type="parTrans" cxnId="{B38E8C43-4880-4EB5-8B24-45F5DF0E7BF2}">
      <dgm:prSet/>
      <dgm:spPr/>
    </dgm:pt>
    <dgm:pt modelId="{9137CA44-98E3-498B-AADC-2DEDEA46D5B0}" type="sibTrans" cxnId="{B38E8C43-4880-4EB5-8B24-45F5DF0E7BF2}">
      <dgm:prSet/>
      <dgm:spPr/>
    </dgm:pt>
    <dgm:pt modelId="{A0E4CDC5-FB00-4E47-99CC-7D98BD139EB5}">
      <dgm:prSet phldr="0"/>
      <dgm:spPr/>
      <dgm:t>
        <a:bodyPr/>
        <a:lstStyle/>
        <a:p>
          <a:pPr rtl="0"/>
          <a:r>
            <a:rPr lang="en-US" b="1" dirty="0"/>
            <a:t>Use a Facebook Page to broadcast updates and alerts.</a:t>
          </a:r>
          <a:endParaRPr lang="en-US" dirty="0">
            <a:latin typeface="Century Gothic" panose="020B0502020202020204"/>
          </a:endParaRPr>
        </a:p>
      </dgm:t>
    </dgm:pt>
    <dgm:pt modelId="{9D86071A-89AA-4FC9-A9AC-8C7157B4D8B4}" type="parTrans" cxnId="{21A411F8-4262-4B1A-9BB6-D4DFAB8F62C4}">
      <dgm:prSet/>
      <dgm:spPr/>
    </dgm:pt>
    <dgm:pt modelId="{737284CF-12D1-47B6-B39B-5E758CA85B79}" type="sibTrans" cxnId="{21A411F8-4262-4B1A-9BB6-D4DFAB8F62C4}">
      <dgm:prSet/>
      <dgm:spPr/>
    </dgm:pt>
    <dgm:pt modelId="{0A7884E9-7CD3-42FE-A0BF-16F0FE16B458}">
      <dgm:prSet phldr="0"/>
      <dgm:spPr/>
      <dgm:t>
        <a:bodyPr/>
        <a:lstStyle/>
        <a:p>
          <a:pPr rtl="0"/>
          <a:r>
            <a:rPr lang="en-US" b="1" dirty="0"/>
            <a:t>Use a Facebook Group to stream live lectures and host discussions.</a:t>
          </a:r>
          <a:endParaRPr lang="en-US" dirty="0">
            <a:latin typeface="Century Gothic" panose="020B0502020202020204"/>
          </a:endParaRPr>
        </a:p>
      </dgm:t>
    </dgm:pt>
    <dgm:pt modelId="{D8667032-E2F6-4DF1-83DA-B1A956D39CD6}" type="parTrans" cxnId="{CDFD55CE-B999-4331-AEA9-9B296B625708}">
      <dgm:prSet/>
      <dgm:spPr/>
    </dgm:pt>
    <dgm:pt modelId="{51E0F7F7-107B-479D-8989-A55E95A0EE5A}" type="sibTrans" cxnId="{CDFD55CE-B999-4331-AEA9-9B296B625708}">
      <dgm:prSet/>
      <dgm:spPr/>
    </dgm:pt>
    <dgm:pt modelId="{3956146E-7A96-4C55-B928-ED96E32D5667}">
      <dgm:prSet phldr="0"/>
      <dgm:spPr/>
      <dgm:t>
        <a:bodyPr/>
        <a:lstStyle/>
        <a:p>
          <a:pPr rtl="0"/>
          <a:r>
            <a:rPr lang="en-US" b="1" dirty="0"/>
            <a:t>Create interest-based Facebook Groups.</a:t>
          </a:r>
          <a:endParaRPr lang="en-US" b="1" dirty="0">
            <a:latin typeface="Century Gothic" panose="020B0502020202020204"/>
          </a:endParaRPr>
        </a:p>
      </dgm:t>
    </dgm:pt>
    <dgm:pt modelId="{00A74351-B85D-46F4-A055-D811486349E1}" type="parTrans" cxnId="{2FBB1E45-A0DC-4958-AAD4-7D1DD0C9E64E}">
      <dgm:prSet/>
      <dgm:spPr/>
    </dgm:pt>
    <dgm:pt modelId="{F5D751CA-7732-4C3A-8519-DC1575CAB178}" type="sibTrans" cxnId="{2FBB1E45-A0DC-4958-AAD4-7D1DD0C9E64E}">
      <dgm:prSet/>
      <dgm:spPr/>
    </dgm:pt>
    <dgm:pt modelId="{A1DB9C31-9849-440F-9BB0-6E8A795D2377}" type="pres">
      <dgm:prSet presAssocID="{92DCCC44-57AA-4662-97F2-984EE2D90812}" presName="composite" presStyleCnt="0">
        <dgm:presLayoutVars>
          <dgm:chMax val="1"/>
          <dgm:dir/>
          <dgm:resizeHandles val="exact"/>
        </dgm:presLayoutVars>
      </dgm:prSet>
      <dgm:spPr/>
    </dgm:pt>
    <dgm:pt modelId="{99FA209D-D874-4DA8-B5D0-85C207A3F220}" type="pres">
      <dgm:prSet presAssocID="{6FD98B19-476F-4CAA-9E8B-54AE7DC7C1D6}" presName="roof" presStyleLbl="dkBgShp" presStyleIdx="0" presStyleCnt="2"/>
      <dgm:spPr/>
    </dgm:pt>
    <dgm:pt modelId="{9D8E8E5C-F2F5-4F82-AD5D-97B672A1DD8E}" type="pres">
      <dgm:prSet presAssocID="{6FD98B19-476F-4CAA-9E8B-54AE7DC7C1D6}" presName="pillars" presStyleCnt="0"/>
      <dgm:spPr/>
    </dgm:pt>
    <dgm:pt modelId="{3AA45BD5-CFDF-4A12-8401-4BEFC3714ECC}" type="pres">
      <dgm:prSet presAssocID="{6FD98B19-476F-4CAA-9E8B-54AE7DC7C1D6}" presName="pillar1" presStyleLbl="node1" presStyleIdx="0" presStyleCnt="3">
        <dgm:presLayoutVars>
          <dgm:bulletEnabled val="1"/>
        </dgm:presLayoutVars>
      </dgm:prSet>
      <dgm:spPr/>
    </dgm:pt>
    <dgm:pt modelId="{1FC7821B-48FF-43CF-8946-964EFA7A0C83}" type="pres">
      <dgm:prSet presAssocID="{0A7884E9-7CD3-42FE-A0BF-16F0FE16B458}" presName="pillarX" presStyleLbl="node1" presStyleIdx="1" presStyleCnt="3">
        <dgm:presLayoutVars>
          <dgm:bulletEnabled val="1"/>
        </dgm:presLayoutVars>
      </dgm:prSet>
      <dgm:spPr/>
    </dgm:pt>
    <dgm:pt modelId="{A4E54661-BFF0-46C7-AE8B-E014D53D08D0}" type="pres">
      <dgm:prSet presAssocID="{3956146E-7A96-4C55-B928-ED96E32D5667}" presName="pillarX" presStyleLbl="node1" presStyleIdx="2" presStyleCnt="3">
        <dgm:presLayoutVars>
          <dgm:bulletEnabled val="1"/>
        </dgm:presLayoutVars>
      </dgm:prSet>
      <dgm:spPr/>
    </dgm:pt>
    <dgm:pt modelId="{6D9309F6-2DEC-428F-BB09-254B29F7D0E9}" type="pres">
      <dgm:prSet presAssocID="{6FD98B19-476F-4CAA-9E8B-54AE7DC7C1D6}" presName="base" presStyleLbl="dkBgShp" presStyleIdx="1" presStyleCnt="2"/>
      <dgm:spPr/>
    </dgm:pt>
  </dgm:ptLst>
  <dgm:cxnLst>
    <dgm:cxn modelId="{209AB919-7383-48C2-A0B0-A4AABDD5378C}" type="presOf" srcId="{0A7884E9-7CD3-42FE-A0BF-16F0FE16B458}" destId="{1FC7821B-48FF-43CF-8946-964EFA7A0C83}" srcOrd="0" destOrd="0" presId="urn:microsoft.com/office/officeart/2005/8/layout/hList3"/>
    <dgm:cxn modelId="{B38E8C43-4880-4EB5-8B24-45F5DF0E7BF2}" srcId="{92DCCC44-57AA-4662-97F2-984EE2D90812}" destId="{6FD98B19-476F-4CAA-9E8B-54AE7DC7C1D6}" srcOrd="0" destOrd="0" parTransId="{AF660642-016E-4A27-A606-AD4B69F33766}" sibTransId="{9137CA44-98E3-498B-AADC-2DEDEA46D5B0}"/>
    <dgm:cxn modelId="{2FBB1E45-A0DC-4958-AAD4-7D1DD0C9E64E}" srcId="{6FD98B19-476F-4CAA-9E8B-54AE7DC7C1D6}" destId="{3956146E-7A96-4C55-B928-ED96E32D5667}" srcOrd="2" destOrd="0" parTransId="{00A74351-B85D-46F4-A055-D811486349E1}" sibTransId="{F5D751CA-7732-4C3A-8519-DC1575CAB178}"/>
    <dgm:cxn modelId="{583E6956-5632-4AD6-9085-CE29E7B44F56}" type="presOf" srcId="{3956146E-7A96-4C55-B928-ED96E32D5667}" destId="{A4E54661-BFF0-46C7-AE8B-E014D53D08D0}" srcOrd="0" destOrd="0" presId="urn:microsoft.com/office/officeart/2005/8/layout/hList3"/>
    <dgm:cxn modelId="{A61F3FA8-15F5-44F2-BDE1-E3388CEBE4A9}" type="presOf" srcId="{A0E4CDC5-FB00-4E47-99CC-7D98BD139EB5}" destId="{3AA45BD5-CFDF-4A12-8401-4BEFC3714ECC}" srcOrd="0" destOrd="0" presId="urn:microsoft.com/office/officeart/2005/8/layout/hList3"/>
    <dgm:cxn modelId="{046B66CC-B382-4C96-BE2A-905F0E89CD22}" type="presOf" srcId="{6FD98B19-476F-4CAA-9E8B-54AE7DC7C1D6}" destId="{99FA209D-D874-4DA8-B5D0-85C207A3F220}" srcOrd="0" destOrd="0" presId="urn:microsoft.com/office/officeart/2005/8/layout/hList3"/>
    <dgm:cxn modelId="{CDFD55CE-B999-4331-AEA9-9B296B625708}" srcId="{6FD98B19-476F-4CAA-9E8B-54AE7DC7C1D6}" destId="{0A7884E9-7CD3-42FE-A0BF-16F0FE16B458}" srcOrd="1" destOrd="0" parTransId="{D8667032-E2F6-4DF1-83DA-B1A956D39CD6}" sibTransId="{51E0F7F7-107B-479D-8989-A55E95A0EE5A}"/>
    <dgm:cxn modelId="{C961BDD4-160F-4DAC-9B8E-3E91EC892F7D}" type="presOf" srcId="{92DCCC44-57AA-4662-97F2-984EE2D90812}" destId="{A1DB9C31-9849-440F-9BB0-6E8A795D2377}" srcOrd="0" destOrd="0" presId="urn:microsoft.com/office/officeart/2005/8/layout/hList3"/>
    <dgm:cxn modelId="{21A411F8-4262-4B1A-9BB6-D4DFAB8F62C4}" srcId="{6FD98B19-476F-4CAA-9E8B-54AE7DC7C1D6}" destId="{A0E4CDC5-FB00-4E47-99CC-7D98BD139EB5}" srcOrd="0" destOrd="0" parTransId="{9D86071A-89AA-4FC9-A9AC-8C7157B4D8B4}" sibTransId="{737284CF-12D1-47B6-B39B-5E758CA85B79}"/>
    <dgm:cxn modelId="{5FAC8A78-949F-4E1E-B9BF-B795EA81471E}" type="presParOf" srcId="{A1DB9C31-9849-440F-9BB0-6E8A795D2377}" destId="{99FA209D-D874-4DA8-B5D0-85C207A3F220}" srcOrd="0" destOrd="0" presId="urn:microsoft.com/office/officeart/2005/8/layout/hList3"/>
    <dgm:cxn modelId="{9763C80A-55AB-492C-964F-DABDF1F5D3F9}" type="presParOf" srcId="{A1DB9C31-9849-440F-9BB0-6E8A795D2377}" destId="{9D8E8E5C-F2F5-4F82-AD5D-97B672A1DD8E}" srcOrd="1" destOrd="0" presId="urn:microsoft.com/office/officeart/2005/8/layout/hList3"/>
    <dgm:cxn modelId="{C047D1E8-4009-4A2B-865A-F4E8E812629C}" type="presParOf" srcId="{9D8E8E5C-F2F5-4F82-AD5D-97B672A1DD8E}" destId="{3AA45BD5-CFDF-4A12-8401-4BEFC3714ECC}" srcOrd="0" destOrd="0" presId="urn:microsoft.com/office/officeart/2005/8/layout/hList3"/>
    <dgm:cxn modelId="{F4757A1E-B03D-4B7B-89BC-6FB534937C38}" type="presParOf" srcId="{9D8E8E5C-F2F5-4F82-AD5D-97B672A1DD8E}" destId="{1FC7821B-48FF-43CF-8946-964EFA7A0C83}" srcOrd="1" destOrd="0" presId="urn:microsoft.com/office/officeart/2005/8/layout/hList3"/>
    <dgm:cxn modelId="{1315BC82-1FFD-4866-AB50-A69BA31DCF24}" type="presParOf" srcId="{9D8E8E5C-F2F5-4F82-AD5D-97B672A1DD8E}" destId="{A4E54661-BFF0-46C7-AE8B-E014D53D08D0}" srcOrd="2" destOrd="0" presId="urn:microsoft.com/office/officeart/2005/8/layout/hList3"/>
    <dgm:cxn modelId="{BA0C464A-1000-4E94-B5EB-A45DBE15FA12}" type="presParOf" srcId="{A1DB9C31-9849-440F-9BB0-6E8A795D2377}" destId="{6D9309F6-2DEC-428F-BB09-254B29F7D0E9}"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5C437A-4510-4278-B32F-899C1BA2312B}" type="doc">
      <dgm:prSet loTypeId="urn:microsoft.com/office/officeart/2005/8/layout/chevron2" loCatId="process" qsTypeId="urn:microsoft.com/office/officeart/2005/8/quickstyle/3d3" qsCatId="3D" csTypeId="urn:microsoft.com/office/officeart/2005/8/colors/accent5_2" csCatId="accent5" phldr="1"/>
      <dgm:spPr/>
      <dgm:t>
        <a:bodyPr/>
        <a:lstStyle/>
        <a:p>
          <a:endParaRPr lang="en-US"/>
        </a:p>
      </dgm:t>
    </dgm:pt>
    <dgm:pt modelId="{7946BF3D-7DC9-40E7-902E-38BD81B538A7}">
      <dgm:prSet phldrT="[Text]" phldr="0"/>
      <dgm:spPr/>
      <dgm:t>
        <a:bodyPr/>
        <a:lstStyle/>
        <a:p>
          <a:r>
            <a:rPr lang="en-US" b="1" dirty="0">
              <a:latin typeface="Century Gothic" panose="020B0502020202020204"/>
            </a:rPr>
            <a:t>Twitter</a:t>
          </a:r>
          <a:endParaRPr lang="en-US" b="1" dirty="0"/>
        </a:p>
      </dgm:t>
    </dgm:pt>
    <dgm:pt modelId="{200EECB1-966A-48BA-82E1-791C639323E0}" type="parTrans" cxnId="{1B5EEB56-F3E7-479D-9130-5E76CC44C075}">
      <dgm:prSet/>
      <dgm:spPr/>
      <dgm:t>
        <a:bodyPr/>
        <a:lstStyle/>
        <a:p>
          <a:endParaRPr lang="en-US"/>
        </a:p>
      </dgm:t>
    </dgm:pt>
    <dgm:pt modelId="{6321E218-CD55-4EC6-A23C-93269B2B6634}" type="sibTrans" cxnId="{1B5EEB56-F3E7-479D-9130-5E76CC44C075}">
      <dgm:prSet/>
      <dgm:spPr/>
      <dgm:t>
        <a:bodyPr/>
        <a:lstStyle/>
        <a:p>
          <a:endParaRPr lang="en-US"/>
        </a:p>
      </dgm:t>
    </dgm:pt>
    <dgm:pt modelId="{BEB83A03-CA7B-453B-B3E8-9FDB07097352}">
      <dgm:prSet phldrT="[Text]" phldr="0"/>
      <dgm:spPr/>
      <dgm:t>
        <a:bodyPr/>
        <a:lstStyle/>
        <a:p>
          <a:pPr rtl="0"/>
          <a:r>
            <a:rPr lang="en-US" b="0" dirty="0"/>
            <a:t>The 280 character limit makes students think critically on communicating concisely and effectively, a beneficial skill to develop</a:t>
          </a:r>
          <a:r>
            <a:rPr lang="en-US" b="1" dirty="0"/>
            <a:t>.</a:t>
          </a:r>
        </a:p>
      </dgm:t>
    </dgm:pt>
    <dgm:pt modelId="{6FA711F6-E3BA-416C-B361-A5D340BAF26E}" type="parTrans" cxnId="{0377B1DE-95AB-4D68-86DF-046BF96297A5}">
      <dgm:prSet/>
      <dgm:spPr/>
      <dgm:t>
        <a:bodyPr/>
        <a:lstStyle/>
        <a:p>
          <a:endParaRPr lang="en-US"/>
        </a:p>
      </dgm:t>
    </dgm:pt>
    <dgm:pt modelId="{7EDE97A6-E819-4FB7-8F69-8F9CA1AF7B4F}" type="sibTrans" cxnId="{0377B1DE-95AB-4D68-86DF-046BF96297A5}">
      <dgm:prSet/>
      <dgm:spPr/>
      <dgm:t>
        <a:bodyPr/>
        <a:lstStyle/>
        <a:p>
          <a:endParaRPr lang="en-US"/>
        </a:p>
      </dgm:t>
    </dgm:pt>
    <dgm:pt modelId="{78447395-6AE5-4F26-8AE7-C68B9C3B12CC}">
      <dgm:prSet phldrT="[Text]" phldr="0"/>
      <dgm:spPr/>
      <dgm:t>
        <a:bodyPr/>
        <a:lstStyle/>
        <a:p>
          <a:r>
            <a:rPr lang="en-US" b="1" dirty="0">
              <a:latin typeface="Century Gothic" panose="020B0502020202020204"/>
            </a:rPr>
            <a:t>Instagram</a:t>
          </a:r>
          <a:endParaRPr lang="en-US" b="1" dirty="0"/>
        </a:p>
      </dgm:t>
    </dgm:pt>
    <dgm:pt modelId="{A8A9B68B-5895-4E5C-8FD0-E7EB8F9433DF}" type="parTrans" cxnId="{DA0A90D1-78C2-496C-9725-EED051526CCB}">
      <dgm:prSet/>
      <dgm:spPr/>
      <dgm:t>
        <a:bodyPr/>
        <a:lstStyle/>
        <a:p>
          <a:endParaRPr lang="en-US"/>
        </a:p>
      </dgm:t>
    </dgm:pt>
    <dgm:pt modelId="{98A2DD72-4AD9-4666-91C3-02699E98ADAA}" type="sibTrans" cxnId="{DA0A90D1-78C2-496C-9725-EED051526CCB}">
      <dgm:prSet/>
      <dgm:spPr/>
      <dgm:t>
        <a:bodyPr/>
        <a:lstStyle/>
        <a:p>
          <a:endParaRPr lang="en-US"/>
        </a:p>
      </dgm:t>
    </dgm:pt>
    <dgm:pt modelId="{1D100687-D7E0-4179-8C2E-D058A82C8FF5}">
      <dgm:prSet phldrT="[Text]" phldr="0"/>
      <dgm:spPr/>
      <dgm:t>
        <a:bodyPr/>
        <a:lstStyle/>
        <a:p>
          <a:r>
            <a:rPr lang="en-US" b="1" dirty="0">
              <a:latin typeface="Century Gothic" panose="020B0502020202020204"/>
            </a:rPr>
            <a:t>Blogs</a:t>
          </a:r>
          <a:endParaRPr lang="en-US" b="1" dirty="0"/>
        </a:p>
      </dgm:t>
    </dgm:pt>
    <dgm:pt modelId="{8C0CBBA0-C1E9-42D5-8817-1B3537BCC6C5}" type="parTrans" cxnId="{B8560E15-28AB-4D97-A066-68287ACE1BE9}">
      <dgm:prSet/>
      <dgm:spPr/>
      <dgm:t>
        <a:bodyPr/>
        <a:lstStyle/>
        <a:p>
          <a:endParaRPr lang="en-US"/>
        </a:p>
      </dgm:t>
    </dgm:pt>
    <dgm:pt modelId="{846120B5-E566-404F-A33C-71AAE4DDCCF0}" type="sibTrans" cxnId="{B8560E15-28AB-4D97-A066-68287ACE1BE9}">
      <dgm:prSet/>
      <dgm:spPr/>
      <dgm:t>
        <a:bodyPr/>
        <a:lstStyle/>
        <a:p>
          <a:endParaRPr lang="en-US"/>
        </a:p>
      </dgm:t>
    </dgm:pt>
    <dgm:pt modelId="{5FC73521-695E-4D06-BBFD-B3EDADA7F4EC}">
      <dgm:prSet phldr="0"/>
      <dgm:spPr/>
      <dgm:t>
        <a:bodyPr/>
        <a:lstStyle/>
        <a:p>
          <a:pPr rtl="0"/>
          <a:r>
            <a:rPr lang="en-US" b="0" dirty="0"/>
            <a:t>Use Twitter as a class message board.</a:t>
          </a:r>
          <a:endParaRPr lang="en-US" b="0" dirty="0">
            <a:latin typeface="Century Gothic" panose="020B0502020202020204"/>
          </a:endParaRPr>
        </a:p>
      </dgm:t>
    </dgm:pt>
    <dgm:pt modelId="{182E48A1-5644-4D80-9CE5-81861702F14F}" type="parTrans" cxnId="{BC65B506-7737-4CD3-9657-ACA139A6D276}">
      <dgm:prSet/>
      <dgm:spPr/>
    </dgm:pt>
    <dgm:pt modelId="{0EDBB140-EB56-42DF-B8D7-CDCC7DFEAB9A}" type="sibTrans" cxnId="{BC65B506-7737-4CD3-9657-ACA139A6D276}">
      <dgm:prSet/>
      <dgm:spPr/>
    </dgm:pt>
    <dgm:pt modelId="{3FBC8BE7-6B97-4F8E-92F1-63C73AF60482}">
      <dgm:prSet phldr="0"/>
      <dgm:spPr/>
      <dgm:t>
        <a:bodyPr/>
        <a:lstStyle/>
        <a:p>
          <a:pPr rtl="0"/>
          <a:r>
            <a:rPr lang="en-US" b="0" dirty="0"/>
            <a:t>Use Instagram for photo essays.</a:t>
          </a:r>
          <a:endParaRPr lang="en-US" b="0" dirty="0">
            <a:latin typeface="Century Gothic" panose="020B0502020202020204"/>
          </a:endParaRPr>
        </a:p>
      </dgm:t>
    </dgm:pt>
    <dgm:pt modelId="{B0103AF6-75BF-4207-933E-97230EB99A56}" type="parTrans" cxnId="{06E9D5BC-E843-4BAE-B7ED-3F5C49AC3296}">
      <dgm:prSet/>
      <dgm:spPr/>
    </dgm:pt>
    <dgm:pt modelId="{CC91752E-FC3D-4C87-9C97-290893422445}" type="sibTrans" cxnId="{06E9D5BC-E843-4BAE-B7ED-3F5C49AC3296}">
      <dgm:prSet/>
      <dgm:spPr/>
    </dgm:pt>
    <dgm:pt modelId="{3EC72D0D-68C4-4704-938F-4354DB848403}">
      <dgm:prSet phldr="0"/>
      <dgm:spPr/>
      <dgm:t>
        <a:bodyPr/>
        <a:lstStyle/>
        <a:p>
          <a:pPr rtl="0"/>
          <a:r>
            <a:rPr lang="en-US" b="0" dirty="0"/>
            <a:t>Create a class blog for discussions.</a:t>
          </a:r>
          <a:endParaRPr lang="en-US" b="0" dirty="0">
            <a:latin typeface="Century Gothic" panose="020B0502020202020204"/>
          </a:endParaRPr>
        </a:p>
      </dgm:t>
    </dgm:pt>
    <dgm:pt modelId="{68E54921-7A6D-4D0E-9050-52945FB28EAC}" type="parTrans" cxnId="{C67C08D8-3223-4A36-9074-C87306C4CBF7}">
      <dgm:prSet/>
      <dgm:spPr/>
    </dgm:pt>
    <dgm:pt modelId="{7681419A-A1EC-4A38-ADAF-1A12FA1799A8}" type="sibTrans" cxnId="{C67C08D8-3223-4A36-9074-C87306C4CBF7}">
      <dgm:prSet/>
      <dgm:spPr/>
    </dgm:pt>
    <dgm:pt modelId="{7B0859B7-F5CD-45A4-B1A7-BD788DF88B87}">
      <dgm:prSet phldr="0"/>
      <dgm:spPr/>
      <dgm:t>
        <a:bodyPr/>
        <a:lstStyle/>
        <a:p>
          <a:pPr rtl="0"/>
          <a:r>
            <a:rPr lang="en-US" b="0" dirty="0"/>
            <a:t>Assign blog posts as essays.</a:t>
          </a:r>
        </a:p>
      </dgm:t>
    </dgm:pt>
    <dgm:pt modelId="{CB6C69FC-85EB-46B1-8C65-5C63E493C660}" type="parTrans" cxnId="{D31DC20E-9F39-4E80-905C-65F465BD4F43}">
      <dgm:prSet/>
      <dgm:spPr/>
    </dgm:pt>
    <dgm:pt modelId="{DDA36F92-CD86-4721-9A7D-DAB1C0B28AB8}" type="sibTrans" cxnId="{D31DC20E-9F39-4E80-905C-65F465BD4F43}">
      <dgm:prSet/>
      <dgm:spPr/>
    </dgm:pt>
    <dgm:pt modelId="{1ECBA0E9-A5E5-4D54-902F-16A1A43A69D6}" type="pres">
      <dgm:prSet presAssocID="{495C437A-4510-4278-B32F-899C1BA2312B}" presName="linearFlow" presStyleCnt="0">
        <dgm:presLayoutVars>
          <dgm:dir/>
          <dgm:animLvl val="lvl"/>
          <dgm:resizeHandles val="exact"/>
        </dgm:presLayoutVars>
      </dgm:prSet>
      <dgm:spPr/>
    </dgm:pt>
    <dgm:pt modelId="{E821BF45-E46B-49A8-B044-5611412B56E4}" type="pres">
      <dgm:prSet presAssocID="{7946BF3D-7DC9-40E7-902E-38BD81B538A7}" presName="composite" presStyleCnt="0"/>
      <dgm:spPr/>
    </dgm:pt>
    <dgm:pt modelId="{D00C7852-75D5-4EA9-B1F8-7B578ABC7463}" type="pres">
      <dgm:prSet presAssocID="{7946BF3D-7DC9-40E7-902E-38BD81B538A7}" presName="parentText" presStyleLbl="alignNode1" presStyleIdx="0" presStyleCnt="3">
        <dgm:presLayoutVars>
          <dgm:chMax val="1"/>
          <dgm:bulletEnabled val="1"/>
        </dgm:presLayoutVars>
      </dgm:prSet>
      <dgm:spPr/>
    </dgm:pt>
    <dgm:pt modelId="{4B22AA0D-22FD-42EC-A7B2-0672945119E3}" type="pres">
      <dgm:prSet presAssocID="{7946BF3D-7DC9-40E7-902E-38BD81B538A7}" presName="descendantText" presStyleLbl="alignAcc1" presStyleIdx="0" presStyleCnt="3">
        <dgm:presLayoutVars>
          <dgm:bulletEnabled val="1"/>
        </dgm:presLayoutVars>
      </dgm:prSet>
      <dgm:spPr/>
    </dgm:pt>
    <dgm:pt modelId="{A368B7D4-C721-4066-B3BD-5788D6AF3FE1}" type="pres">
      <dgm:prSet presAssocID="{6321E218-CD55-4EC6-A23C-93269B2B6634}" presName="sp" presStyleCnt="0"/>
      <dgm:spPr/>
    </dgm:pt>
    <dgm:pt modelId="{80710260-B95F-4F02-AE66-C3AC08107C37}" type="pres">
      <dgm:prSet presAssocID="{78447395-6AE5-4F26-8AE7-C68B9C3B12CC}" presName="composite" presStyleCnt="0"/>
      <dgm:spPr/>
    </dgm:pt>
    <dgm:pt modelId="{7411A44D-A3AF-4E50-887A-171A2E3F3E3E}" type="pres">
      <dgm:prSet presAssocID="{78447395-6AE5-4F26-8AE7-C68B9C3B12CC}" presName="parentText" presStyleLbl="alignNode1" presStyleIdx="1" presStyleCnt="3">
        <dgm:presLayoutVars>
          <dgm:chMax val="1"/>
          <dgm:bulletEnabled val="1"/>
        </dgm:presLayoutVars>
      </dgm:prSet>
      <dgm:spPr/>
    </dgm:pt>
    <dgm:pt modelId="{ADDA7527-29ED-4842-A3C0-D5620623DDF7}" type="pres">
      <dgm:prSet presAssocID="{78447395-6AE5-4F26-8AE7-C68B9C3B12CC}" presName="descendantText" presStyleLbl="alignAcc1" presStyleIdx="1" presStyleCnt="3">
        <dgm:presLayoutVars>
          <dgm:bulletEnabled val="1"/>
        </dgm:presLayoutVars>
      </dgm:prSet>
      <dgm:spPr/>
    </dgm:pt>
    <dgm:pt modelId="{FA543370-228C-4797-819E-C07C12D2A935}" type="pres">
      <dgm:prSet presAssocID="{98A2DD72-4AD9-4666-91C3-02699E98ADAA}" presName="sp" presStyleCnt="0"/>
      <dgm:spPr/>
    </dgm:pt>
    <dgm:pt modelId="{5381C27C-902F-4EF5-BC35-AA87B71F8DB9}" type="pres">
      <dgm:prSet presAssocID="{1D100687-D7E0-4179-8C2E-D058A82C8FF5}" presName="composite" presStyleCnt="0"/>
      <dgm:spPr/>
    </dgm:pt>
    <dgm:pt modelId="{8724E1FC-6847-453B-86C6-46718DDD447E}" type="pres">
      <dgm:prSet presAssocID="{1D100687-D7E0-4179-8C2E-D058A82C8FF5}" presName="parentText" presStyleLbl="alignNode1" presStyleIdx="2" presStyleCnt="3">
        <dgm:presLayoutVars>
          <dgm:chMax val="1"/>
          <dgm:bulletEnabled val="1"/>
        </dgm:presLayoutVars>
      </dgm:prSet>
      <dgm:spPr/>
    </dgm:pt>
    <dgm:pt modelId="{86F4FE2F-8915-42EE-A1E7-C79B42ED34C0}" type="pres">
      <dgm:prSet presAssocID="{1D100687-D7E0-4179-8C2E-D058A82C8FF5}" presName="descendantText" presStyleLbl="alignAcc1" presStyleIdx="2" presStyleCnt="3">
        <dgm:presLayoutVars>
          <dgm:bulletEnabled val="1"/>
        </dgm:presLayoutVars>
      </dgm:prSet>
      <dgm:spPr/>
    </dgm:pt>
  </dgm:ptLst>
  <dgm:cxnLst>
    <dgm:cxn modelId="{BC65B506-7737-4CD3-9657-ACA139A6D276}" srcId="{7946BF3D-7DC9-40E7-902E-38BD81B538A7}" destId="{5FC73521-695E-4D06-BBFD-B3EDADA7F4EC}" srcOrd="0" destOrd="0" parTransId="{182E48A1-5644-4D80-9CE5-81861702F14F}" sibTransId="{0EDBB140-EB56-42DF-B8D7-CDCC7DFEAB9A}"/>
    <dgm:cxn modelId="{D31DC20E-9F39-4E80-905C-65F465BD4F43}" srcId="{1D100687-D7E0-4179-8C2E-D058A82C8FF5}" destId="{7B0859B7-F5CD-45A4-B1A7-BD788DF88B87}" srcOrd="1" destOrd="0" parTransId="{CB6C69FC-85EB-46B1-8C65-5C63E493C660}" sibTransId="{DDA36F92-CD86-4721-9A7D-DAB1C0B28AB8}"/>
    <dgm:cxn modelId="{B8560E15-28AB-4D97-A066-68287ACE1BE9}" srcId="{495C437A-4510-4278-B32F-899C1BA2312B}" destId="{1D100687-D7E0-4179-8C2E-D058A82C8FF5}" srcOrd="2" destOrd="0" parTransId="{8C0CBBA0-C1E9-42D5-8817-1B3537BCC6C5}" sibTransId="{846120B5-E566-404F-A33C-71AAE4DDCCF0}"/>
    <dgm:cxn modelId="{3C21192D-4A95-42F2-8173-1D25C361B52C}" type="presOf" srcId="{BEB83A03-CA7B-453B-B3E8-9FDB07097352}" destId="{4B22AA0D-22FD-42EC-A7B2-0672945119E3}" srcOrd="0" destOrd="1" presId="urn:microsoft.com/office/officeart/2005/8/layout/chevron2"/>
    <dgm:cxn modelId="{7774243C-C402-4EC9-86A6-A5A754E41100}" type="presOf" srcId="{1D100687-D7E0-4179-8C2E-D058A82C8FF5}" destId="{8724E1FC-6847-453B-86C6-46718DDD447E}" srcOrd="0" destOrd="0" presId="urn:microsoft.com/office/officeart/2005/8/layout/chevron2"/>
    <dgm:cxn modelId="{6FFE2D5E-B10D-4F02-BE6D-1A6CE5770471}" type="presOf" srcId="{78447395-6AE5-4F26-8AE7-C68B9C3B12CC}" destId="{7411A44D-A3AF-4E50-887A-171A2E3F3E3E}" srcOrd="0" destOrd="0" presId="urn:microsoft.com/office/officeart/2005/8/layout/chevron2"/>
    <dgm:cxn modelId="{224E635F-4A79-4084-A562-958C206730A4}" type="presOf" srcId="{7946BF3D-7DC9-40E7-902E-38BD81B538A7}" destId="{D00C7852-75D5-4EA9-B1F8-7B578ABC7463}" srcOrd="0" destOrd="0" presId="urn:microsoft.com/office/officeart/2005/8/layout/chevron2"/>
    <dgm:cxn modelId="{6C2ACA63-C844-400E-A781-2069BC813540}" type="presOf" srcId="{495C437A-4510-4278-B32F-899C1BA2312B}" destId="{1ECBA0E9-A5E5-4D54-902F-16A1A43A69D6}" srcOrd="0" destOrd="0" presId="urn:microsoft.com/office/officeart/2005/8/layout/chevron2"/>
    <dgm:cxn modelId="{A3FDEB66-F5F1-44BC-9F09-69320CAEA899}" type="presOf" srcId="{5FC73521-695E-4D06-BBFD-B3EDADA7F4EC}" destId="{4B22AA0D-22FD-42EC-A7B2-0672945119E3}" srcOrd="0" destOrd="0" presId="urn:microsoft.com/office/officeart/2005/8/layout/chevron2"/>
    <dgm:cxn modelId="{1B5EEB56-F3E7-479D-9130-5E76CC44C075}" srcId="{495C437A-4510-4278-B32F-899C1BA2312B}" destId="{7946BF3D-7DC9-40E7-902E-38BD81B538A7}" srcOrd="0" destOrd="0" parTransId="{200EECB1-966A-48BA-82E1-791C639323E0}" sibTransId="{6321E218-CD55-4EC6-A23C-93269B2B6634}"/>
    <dgm:cxn modelId="{CB36ABA6-798D-417C-A66F-202FA126105B}" type="presOf" srcId="{3FBC8BE7-6B97-4F8E-92F1-63C73AF60482}" destId="{ADDA7527-29ED-4842-A3C0-D5620623DDF7}" srcOrd="0" destOrd="0" presId="urn:microsoft.com/office/officeart/2005/8/layout/chevron2"/>
    <dgm:cxn modelId="{FBC747A8-6592-410B-BC26-BB267A211E0B}" type="presOf" srcId="{3EC72D0D-68C4-4704-938F-4354DB848403}" destId="{86F4FE2F-8915-42EE-A1E7-C79B42ED34C0}" srcOrd="0" destOrd="0" presId="urn:microsoft.com/office/officeart/2005/8/layout/chevron2"/>
    <dgm:cxn modelId="{06E9D5BC-E843-4BAE-B7ED-3F5C49AC3296}" srcId="{78447395-6AE5-4F26-8AE7-C68B9C3B12CC}" destId="{3FBC8BE7-6B97-4F8E-92F1-63C73AF60482}" srcOrd="0" destOrd="0" parTransId="{B0103AF6-75BF-4207-933E-97230EB99A56}" sibTransId="{CC91752E-FC3D-4C87-9C97-290893422445}"/>
    <dgm:cxn modelId="{6AACD2C4-E857-4921-9D98-C2261F94B239}" type="presOf" srcId="{7B0859B7-F5CD-45A4-B1A7-BD788DF88B87}" destId="{86F4FE2F-8915-42EE-A1E7-C79B42ED34C0}" srcOrd="0" destOrd="1" presId="urn:microsoft.com/office/officeart/2005/8/layout/chevron2"/>
    <dgm:cxn modelId="{DA0A90D1-78C2-496C-9725-EED051526CCB}" srcId="{495C437A-4510-4278-B32F-899C1BA2312B}" destId="{78447395-6AE5-4F26-8AE7-C68B9C3B12CC}" srcOrd="1" destOrd="0" parTransId="{A8A9B68B-5895-4E5C-8FD0-E7EB8F9433DF}" sibTransId="{98A2DD72-4AD9-4666-91C3-02699E98ADAA}"/>
    <dgm:cxn modelId="{C67C08D8-3223-4A36-9074-C87306C4CBF7}" srcId="{1D100687-D7E0-4179-8C2E-D058A82C8FF5}" destId="{3EC72D0D-68C4-4704-938F-4354DB848403}" srcOrd="0" destOrd="0" parTransId="{68E54921-7A6D-4D0E-9050-52945FB28EAC}" sibTransId="{7681419A-A1EC-4A38-ADAF-1A12FA1799A8}"/>
    <dgm:cxn modelId="{0377B1DE-95AB-4D68-86DF-046BF96297A5}" srcId="{7946BF3D-7DC9-40E7-902E-38BD81B538A7}" destId="{BEB83A03-CA7B-453B-B3E8-9FDB07097352}" srcOrd="1" destOrd="0" parTransId="{6FA711F6-E3BA-416C-B361-A5D340BAF26E}" sibTransId="{7EDE97A6-E819-4FB7-8F69-8F9CA1AF7B4F}"/>
    <dgm:cxn modelId="{DD355B18-91B3-4E2D-AE9C-A4A814E37DDA}" type="presParOf" srcId="{1ECBA0E9-A5E5-4D54-902F-16A1A43A69D6}" destId="{E821BF45-E46B-49A8-B044-5611412B56E4}" srcOrd="0" destOrd="0" presId="urn:microsoft.com/office/officeart/2005/8/layout/chevron2"/>
    <dgm:cxn modelId="{109FFC94-80A9-45B6-A0CE-D8DD0454EA58}" type="presParOf" srcId="{E821BF45-E46B-49A8-B044-5611412B56E4}" destId="{D00C7852-75D5-4EA9-B1F8-7B578ABC7463}" srcOrd="0" destOrd="0" presId="urn:microsoft.com/office/officeart/2005/8/layout/chevron2"/>
    <dgm:cxn modelId="{698CAF31-FAAF-4F31-86C2-76A4863943D2}" type="presParOf" srcId="{E821BF45-E46B-49A8-B044-5611412B56E4}" destId="{4B22AA0D-22FD-42EC-A7B2-0672945119E3}" srcOrd="1" destOrd="0" presId="urn:microsoft.com/office/officeart/2005/8/layout/chevron2"/>
    <dgm:cxn modelId="{169D51D4-E75A-4525-A4A6-54E986A73D08}" type="presParOf" srcId="{1ECBA0E9-A5E5-4D54-902F-16A1A43A69D6}" destId="{A368B7D4-C721-4066-B3BD-5788D6AF3FE1}" srcOrd="1" destOrd="0" presId="urn:microsoft.com/office/officeart/2005/8/layout/chevron2"/>
    <dgm:cxn modelId="{8B36D314-C274-419A-AEA3-30352622A432}" type="presParOf" srcId="{1ECBA0E9-A5E5-4D54-902F-16A1A43A69D6}" destId="{80710260-B95F-4F02-AE66-C3AC08107C37}" srcOrd="2" destOrd="0" presId="urn:microsoft.com/office/officeart/2005/8/layout/chevron2"/>
    <dgm:cxn modelId="{82CFBEB1-3F2F-4714-BD14-3BB14668BEA2}" type="presParOf" srcId="{80710260-B95F-4F02-AE66-C3AC08107C37}" destId="{7411A44D-A3AF-4E50-887A-171A2E3F3E3E}" srcOrd="0" destOrd="0" presId="urn:microsoft.com/office/officeart/2005/8/layout/chevron2"/>
    <dgm:cxn modelId="{AE045DA0-90C1-4111-869E-B0CE24A49E91}" type="presParOf" srcId="{80710260-B95F-4F02-AE66-C3AC08107C37}" destId="{ADDA7527-29ED-4842-A3C0-D5620623DDF7}" srcOrd="1" destOrd="0" presId="urn:microsoft.com/office/officeart/2005/8/layout/chevron2"/>
    <dgm:cxn modelId="{55AF4EB1-D54D-44E0-BBB3-F0C10A92A1E6}" type="presParOf" srcId="{1ECBA0E9-A5E5-4D54-902F-16A1A43A69D6}" destId="{FA543370-228C-4797-819E-C07C12D2A935}" srcOrd="3" destOrd="0" presId="urn:microsoft.com/office/officeart/2005/8/layout/chevron2"/>
    <dgm:cxn modelId="{1600D022-8339-49D3-8946-29EB82EB1FBF}" type="presParOf" srcId="{1ECBA0E9-A5E5-4D54-902F-16A1A43A69D6}" destId="{5381C27C-902F-4EF5-BC35-AA87B71F8DB9}" srcOrd="4" destOrd="0" presId="urn:microsoft.com/office/officeart/2005/8/layout/chevron2"/>
    <dgm:cxn modelId="{8C52025F-A2C5-47A6-A7A9-85A949FD4674}" type="presParOf" srcId="{5381C27C-902F-4EF5-BC35-AA87B71F8DB9}" destId="{8724E1FC-6847-453B-86C6-46718DDD447E}" srcOrd="0" destOrd="0" presId="urn:microsoft.com/office/officeart/2005/8/layout/chevron2"/>
    <dgm:cxn modelId="{8E639496-7E75-4F46-AA30-6FB3F99B0CAD}" type="presParOf" srcId="{5381C27C-902F-4EF5-BC35-AA87B71F8DB9}" destId="{86F4FE2F-8915-42EE-A1E7-C79B42ED34C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EF33E7-E82A-4043-B5DD-2C83545F48E5}" type="doc">
      <dgm:prSet loTypeId="urn:microsoft.com/office/officeart/2016/7/layout/ChevronBlockProcess" loCatId="process" qsTypeId="urn:microsoft.com/office/officeart/2005/8/quickstyle/simple4" qsCatId="simple" csTypeId="urn:microsoft.com/office/officeart/2005/8/colors/colorful1" csCatId="colorful"/>
      <dgm:spPr/>
      <dgm:t>
        <a:bodyPr/>
        <a:lstStyle/>
        <a:p>
          <a:endParaRPr lang="en-US"/>
        </a:p>
      </dgm:t>
    </dgm:pt>
    <dgm:pt modelId="{F6E5C3A0-C2E6-4E76-96CC-C5F70991FE8A}">
      <dgm:prSet/>
      <dgm:spPr/>
      <dgm:t>
        <a:bodyPr/>
        <a:lstStyle/>
        <a:p>
          <a:r>
            <a:rPr lang="en-US"/>
            <a:t>Create</a:t>
          </a:r>
        </a:p>
      </dgm:t>
    </dgm:pt>
    <dgm:pt modelId="{35DA5DF7-E1BE-44E8-B716-FD3ADE76A3DF}" type="parTrans" cxnId="{60A125E3-4885-4015-B1D6-58031205A865}">
      <dgm:prSet/>
      <dgm:spPr/>
      <dgm:t>
        <a:bodyPr/>
        <a:lstStyle/>
        <a:p>
          <a:endParaRPr lang="en-US"/>
        </a:p>
      </dgm:t>
    </dgm:pt>
    <dgm:pt modelId="{670C58F5-34C9-40C2-873D-756DE41F1553}" type="sibTrans" cxnId="{60A125E3-4885-4015-B1D6-58031205A865}">
      <dgm:prSet/>
      <dgm:spPr/>
      <dgm:t>
        <a:bodyPr/>
        <a:lstStyle/>
        <a:p>
          <a:endParaRPr lang="en-US"/>
        </a:p>
      </dgm:t>
    </dgm:pt>
    <dgm:pt modelId="{9B1EEE74-D493-4AEB-BC26-C88E7F4E6A56}">
      <dgm:prSet/>
      <dgm:spPr/>
      <dgm:t>
        <a:bodyPr/>
        <a:lstStyle/>
        <a:p>
          <a:r>
            <a:rPr lang="en-US"/>
            <a:t>Create a class-specific Pinterest board.</a:t>
          </a:r>
        </a:p>
      </dgm:t>
    </dgm:pt>
    <dgm:pt modelId="{C0411881-9CCA-4AF5-A5E0-04CF143101D8}" type="parTrans" cxnId="{0E686A56-D74F-4D42-BD12-91AE99593B97}">
      <dgm:prSet/>
      <dgm:spPr/>
      <dgm:t>
        <a:bodyPr/>
        <a:lstStyle/>
        <a:p>
          <a:endParaRPr lang="en-US"/>
        </a:p>
      </dgm:t>
    </dgm:pt>
    <dgm:pt modelId="{1FECD892-6F99-4064-928F-927825096315}" type="sibTrans" cxnId="{0E686A56-D74F-4D42-BD12-91AE99593B97}">
      <dgm:prSet/>
      <dgm:spPr/>
      <dgm:t>
        <a:bodyPr/>
        <a:lstStyle/>
        <a:p>
          <a:endParaRPr lang="en-US"/>
        </a:p>
      </dgm:t>
    </dgm:pt>
    <dgm:pt modelId="{71DE2C13-A3CB-4DE9-B8C6-3C13DC939E1B}">
      <dgm:prSet/>
      <dgm:spPr/>
      <dgm:t>
        <a:bodyPr/>
        <a:lstStyle/>
        <a:p>
          <a:r>
            <a:rPr lang="en-US"/>
            <a:t>Include</a:t>
          </a:r>
        </a:p>
      </dgm:t>
    </dgm:pt>
    <dgm:pt modelId="{C313E20C-ED68-4D84-9256-B780921BA20F}" type="parTrans" cxnId="{C56BBEEA-7A6F-40EB-841D-155DDF235701}">
      <dgm:prSet/>
      <dgm:spPr/>
      <dgm:t>
        <a:bodyPr/>
        <a:lstStyle/>
        <a:p>
          <a:endParaRPr lang="en-US"/>
        </a:p>
      </dgm:t>
    </dgm:pt>
    <dgm:pt modelId="{61066B1C-6032-48C9-866E-CA4FA2E7CFE8}" type="sibTrans" cxnId="{C56BBEEA-7A6F-40EB-841D-155DDF235701}">
      <dgm:prSet/>
      <dgm:spPr/>
      <dgm:t>
        <a:bodyPr/>
        <a:lstStyle/>
        <a:p>
          <a:endParaRPr lang="en-US"/>
        </a:p>
      </dgm:t>
    </dgm:pt>
    <dgm:pt modelId="{DE13D613-E79C-41E1-9FB7-14765CAAFE29}">
      <dgm:prSet/>
      <dgm:spPr/>
      <dgm:t>
        <a:bodyPr/>
        <a:lstStyle/>
        <a:p>
          <a:r>
            <a:rPr lang="en-US"/>
            <a:t>Include social media links on your school website.</a:t>
          </a:r>
        </a:p>
      </dgm:t>
    </dgm:pt>
    <dgm:pt modelId="{3FEEA507-C2DE-458A-952F-84CAA6840C54}" type="parTrans" cxnId="{E2BBC77C-3D26-4E14-A81A-3392C6A663DC}">
      <dgm:prSet/>
      <dgm:spPr/>
      <dgm:t>
        <a:bodyPr/>
        <a:lstStyle/>
        <a:p>
          <a:endParaRPr lang="en-US"/>
        </a:p>
      </dgm:t>
    </dgm:pt>
    <dgm:pt modelId="{28F03A0C-1EC8-4A87-BE52-9FF115E3EC6A}" type="sibTrans" cxnId="{E2BBC77C-3D26-4E14-A81A-3392C6A663DC}">
      <dgm:prSet/>
      <dgm:spPr/>
      <dgm:t>
        <a:bodyPr/>
        <a:lstStyle/>
        <a:p>
          <a:endParaRPr lang="en-US"/>
        </a:p>
      </dgm:t>
    </dgm:pt>
    <dgm:pt modelId="{4A35A55F-7264-4A47-867A-8E42AF017E56}">
      <dgm:prSet/>
      <dgm:spPr/>
      <dgm:t>
        <a:bodyPr/>
        <a:lstStyle/>
        <a:p>
          <a:r>
            <a:rPr lang="en-US"/>
            <a:t>Share</a:t>
          </a:r>
        </a:p>
      </dgm:t>
    </dgm:pt>
    <dgm:pt modelId="{4F79D40B-8E68-4328-9C1E-4FBB8171005C}" type="parTrans" cxnId="{35996E6D-6C93-4307-87AB-5240ABFB750A}">
      <dgm:prSet/>
      <dgm:spPr/>
      <dgm:t>
        <a:bodyPr/>
        <a:lstStyle/>
        <a:p>
          <a:endParaRPr lang="en-US"/>
        </a:p>
      </dgm:t>
    </dgm:pt>
    <dgm:pt modelId="{336669CF-818A-4C2B-B20C-CF67D5E91F81}" type="sibTrans" cxnId="{35996E6D-6C93-4307-87AB-5240ABFB750A}">
      <dgm:prSet/>
      <dgm:spPr/>
      <dgm:t>
        <a:bodyPr/>
        <a:lstStyle/>
        <a:p>
          <a:endParaRPr lang="en-US"/>
        </a:p>
      </dgm:t>
    </dgm:pt>
    <dgm:pt modelId="{EAFB58FE-B344-4A55-A0E2-7D510B47926F}">
      <dgm:prSet/>
      <dgm:spPr/>
      <dgm:t>
        <a:bodyPr/>
        <a:lstStyle/>
        <a:p>
          <a:r>
            <a:rPr lang="en-US"/>
            <a:t>Share school events and photos.</a:t>
          </a:r>
        </a:p>
      </dgm:t>
    </dgm:pt>
    <dgm:pt modelId="{5602FA57-4D23-4A26-94B2-4BAD48245A93}" type="parTrans" cxnId="{24F56D3B-DEE1-449A-AE36-AB4E2190D66C}">
      <dgm:prSet/>
      <dgm:spPr/>
      <dgm:t>
        <a:bodyPr/>
        <a:lstStyle/>
        <a:p>
          <a:endParaRPr lang="en-US"/>
        </a:p>
      </dgm:t>
    </dgm:pt>
    <dgm:pt modelId="{83D81C79-18C3-4BD2-B1C6-0B48D39A6C3A}" type="sibTrans" cxnId="{24F56D3B-DEE1-449A-AE36-AB4E2190D66C}">
      <dgm:prSet/>
      <dgm:spPr/>
      <dgm:t>
        <a:bodyPr/>
        <a:lstStyle/>
        <a:p>
          <a:endParaRPr lang="en-US"/>
        </a:p>
      </dgm:t>
    </dgm:pt>
    <dgm:pt modelId="{A9C62EC4-2510-4ED8-B0FC-F081CB728B1E}">
      <dgm:prSet/>
      <dgm:spPr/>
      <dgm:t>
        <a:bodyPr/>
        <a:lstStyle/>
        <a:p>
          <a:r>
            <a:rPr lang="en-US"/>
            <a:t>Create</a:t>
          </a:r>
        </a:p>
      </dgm:t>
    </dgm:pt>
    <dgm:pt modelId="{0BD49BDB-0B63-47E8-A100-56BCC9507413}" type="parTrans" cxnId="{82E6F5B8-F614-4E5C-ADA0-00A3A27172F6}">
      <dgm:prSet/>
      <dgm:spPr/>
      <dgm:t>
        <a:bodyPr/>
        <a:lstStyle/>
        <a:p>
          <a:endParaRPr lang="en-US"/>
        </a:p>
      </dgm:t>
    </dgm:pt>
    <dgm:pt modelId="{72AFF44A-35D1-4BDF-81CE-E9328BFF3BD0}" type="sibTrans" cxnId="{82E6F5B8-F614-4E5C-ADA0-00A3A27172F6}">
      <dgm:prSet/>
      <dgm:spPr/>
      <dgm:t>
        <a:bodyPr/>
        <a:lstStyle/>
        <a:p>
          <a:endParaRPr lang="en-US"/>
        </a:p>
      </dgm:t>
    </dgm:pt>
    <dgm:pt modelId="{8855D00B-F31B-4212-BBA0-383D23BA982A}">
      <dgm:prSet/>
      <dgm:spPr/>
      <dgm:t>
        <a:bodyPr/>
        <a:lstStyle/>
        <a:p>
          <a:r>
            <a:rPr lang="en-US"/>
            <a:t>Create a social media crisis strategy.</a:t>
          </a:r>
        </a:p>
      </dgm:t>
    </dgm:pt>
    <dgm:pt modelId="{D938AA3C-E04A-4CDC-84CA-679D8AB41B22}" type="parTrans" cxnId="{B2703F74-62A3-45C3-AD4F-0E12571A117A}">
      <dgm:prSet/>
      <dgm:spPr/>
      <dgm:t>
        <a:bodyPr/>
        <a:lstStyle/>
        <a:p>
          <a:endParaRPr lang="en-US"/>
        </a:p>
      </dgm:t>
    </dgm:pt>
    <dgm:pt modelId="{301582C1-4846-40D9-9E37-AA5B1FC019AB}" type="sibTrans" cxnId="{B2703F74-62A3-45C3-AD4F-0E12571A117A}">
      <dgm:prSet/>
      <dgm:spPr/>
      <dgm:t>
        <a:bodyPr/>
        <a:lstStyle/>
        <a:p>
          <a:endParaRPr lang="en-US"/>
        </a:p>
      </dgm:t>
    </dgm:pt>
    <dgm:pt modelId="{E2595DEA-4E74-4000-B87C-F518C3B356CB}">
      <dgm:prSet/>
      <dgm:spPr/>
      <dgm:t>
        <a:bodyPr/>
        <a:lstStyle/>
        <a:p>
          <a:r>
            <a:rPr lang="en-US"/>
            <a:t>Manage</a:t>
          </a:r>
        </a:p>
      </dgm:t>
    </dgm:pt>
    <dgm:pt modelId="{F9B05195-5992-4192-A697-752B935DD0B6}" type="parTrans" cxnId="{C6285AA1-4D8D-453B-BC83-4944F2214C63}">
      <dgm:prSet/>
      <dgm:spPr/>
      <dgm:t>
        <a:bodyPr/>
        <a:lstStyle/>
        <a:p>
          <a:endParaRPr lang="en-US"/>
        </a:p>
      </dgm:t>
    </dgm:pt>
    <dgm:pt modelId="{728E8F97-3889-4BCE-9DAF-2B293860E081}" type="sibTrans" cxnId="{C6285AA1-4D8D-453B-BC83-4944F2214C63}">
      <dgm:prSet/>
      <dgm:spPr/>
      <dgm:t>
        <a:bodyPr/>
        <a:lstStyle/>
        <a:p>
          <a:endParaRPr lang="en-US"/>
        </a:p>
      </dgm:t>
    </dgm:pt>
    <dgm:pt modelId="{329DDBFF-3305-4DED-82AD-432717869188}">
      <dgm:prSet/>
      <dgm:spPr/>
      <dgm:t>
        <a:bodyPr/>
        <a:lstStyle/>
        <a:p>
          <a:r>
            <a:rPr lang="en-US"/>
            <a:t>Manage your accounts all under one roof.</a:t>
          </a:r>
        </a:p>
      </dgm:t>
    </dgm:pt>
    <dgm:pt modelId="{CA423095-ADA1-46F9-A81B-A908C8A090A1}" type="parTrans" cxnId="{75DE1911-A574-45C0-806E-2C5ECDD36D8B}">
      <dgm:prSet/>
      <dgm:spPr/>
      <dgm:t>
        <a:bodyPr/>
        <a:lstStyle/>
        <a:p>
          <a:endParaRPr lang="en-US"/>
        </a:p>
      </dgm:t>
    </dgm:pt>
    <dgm:pt modelId="{FD06A86F-0B2D-4B5E-AE79-EF39C9025D07}" type="sibTrans" cxnId="{75DE1911-A574-45C0-806E-2C5ECDD36D8B}">
      <dgm:prSet/>
      <dgm:spPr/>
      <dgm:t>
        <a:bodyPr/>
        <a:lstStyle/>
        <a:p>
          <a:endParaRPr lang="en-US"/>
        </a:p>
      </dgm:t>
    </dgm:pt>
    <dgm:pt modelId="{A3242F73-91D9-4876-95F2-F06F4AD53779}" type="pres">
      <dgm:prSet presAssocID="{F7EF33E7-E82A-4043-B5DD-2C83545F48E5}" presName="Name0" presStyleCnt="0">
        <dgm:presLayoutVars>
          <dgm:dir/>
          <dgm:animLvl val="lvl"/>
          <dgm:resizeHandles val="exact"/>
        </dgm:presLayoutVars>
      </dgm:prSet>
      <dgm:spPr/>
    </dgm:pt>
    <dgm:pt modelId="{EA91F9C1-432E-4505-B94F-2773E8E1F50C}" type="pres">
      <dgm:prSet presAssocID="{F6E5C3A0-C2E6-4E76-96CC-C5F70991FE8A}" presName="composite" presStyleCnt="0"/>
      <dgm:spPr/>
    </dgm:pt>
    <dgm:pt modelId="{19680B8A-1F60-4D6C-9857-A72E3B4BDF38}" type="pres">
      <dgm:prSet presAssocID="{F6E5C3A0-C2E6-4E76-96CC-C5F70991FE8A}" presName="parTx" presStyleLbl="alignNode1" presStyleIdx="0" presStyleCnt="5">
        <dgm:presLayoutVars>
          <dgm:chMax val="0"/>
          <dgm:chPref val="0"/>
        </dgm:presLayoutVars>
      </dgm:prSet>
      <dgm:spPr/>
    </dgm:pt>
    <dgm:pt modelId="{3E356167-5831-4B2C-A030-721768F3B014}" type="pres">
      <dgm:prSet presAssocID="{F6E5C3A0-C2E6-4E76-96CC-C5F70991FE8A}" presName="desTx" presStyleLbl="alignAccFollowNode1" presStyleIdx="0" presStyleCnt="5">
        <dgm:presLayoutVars/>
      </dgm:prSet>
      <dgm:spPr/>
    </dgm:pt>
    <dgm:pt modelId="{DE33AEA8-AD4A-46CA-9099-ABDCE4E4B4D3}" type="pres">
      <dgm:prSet presAssocID="{670C58F5-34C9-40C2-873D-756DE41F1553}" presName="space" presStyleCnt="0"/>
      <dgm:spPr/>
    </dgm:pt>
    <dgm:pt modelId="{B89D7F15-2669-4415-AD6E-EBB958730313}" type="pres">
      <dgm:prSet presAssocID="{71DE2C13-A3CB-4DE9-B8C6-3C13DC939E1B}" presName="composite" presStyleCnt="0"/>
      <dgm:spPr/>
    </dgm:pt>
    <dgm:pt modelId="{A1A6F0E6-90ED-40CC-A0F4-8C652CE0E1AB}" type="pres">
      <dgm:prSet presAssocID="{71DE2C13-A3CB-4DE9-B8C6-3C13DC939E1B}" presName="parTx" presStyleLbl="alignNode1" presStyleIdx="1" presStyleCnt="5">
        <dgm:presLayoutVars>
          <dgm:chMax val="0"/>
          <dgm:chPref val="0"/>
        </dgm:presLayoutVars>
      </dgm:prSet>
      <dgm:spPr/>
    </dgm:pt>
    <dgm:pt modelId="{C484428D-C038-4A64-8069-743FDCF2E9A0}" type="pres">
      <dgm:prSet presAssocID="{71DE2C13-A3CB-4DE9-B8C6-3C13DC939E1B}" presName="desTx" presStyleLbl="alignAccFollowNode1" presStyleIdx="1" presStyleCnt="5">
        <dgm:presLayoutVars/>
      </dgm:prSet>
      <dgm:spPr/>
    </dgm:pt>
    <dgm:pt modelId="{8B4AAC03-5A2C-48CB-9B38-28ADE816A71B}" type="pres">
      <dgm:prSet presAssocID="{61066B1C-6032-48C9-866E-CA4FA2E7CFE8}" presName="space" presStyleCnt="0"/>
      <dgm:spPr/>
    </dgm:pt>
    <dgm:pt modelId="{E98C7ADC-68C3-41B3-BA87-9861AAE173B5}" type="pres">
      <dgm:prSet presAssocID="{4A35A55F-7264-4A47-867A-8E42AF017E56}" presName="composite" presStyleCnt="0"/>
      <dgm:spPr/>
    </dgm:pt>
    <dgm:pt modelId="{35410C98-86EE-47CD-B67B-D27F0E7A8763}" type="pres">
      <dgm:prSet presAssocID="{4A35A55F-7264-4A47-867A-8E42AF017E56}" presName="parTx" presStyleLbl="alignNode1" presStyleIdx="2" presStyleCnt="5">
        <dgm:presLayoutVars>
          <dgm:chMax val="0"/>
          <dgm:chPref val="0"/>
        </dgm:presLayoutVars>
      </dgm:prSet>
      <dgm:spPr/>
    </dgm:pt>
    <dgm:pt modelId="{4B2CF8A9-28E2-44C6-AA5C-1C48D3CA8C83}" type="pres">
      <dgm:prSet presAssocID="{4A35A55F-7264-4A47-867A-8E42AF017E56}" presName="desTx" presStyleLbl="alignAccFollowNode1" presStyleIdx="2" presStyleCnt="5">
        <dgm:presLayoutVars/>
      </dgm:prSet>
      <dgm:spPr/>
    </dgm:pt>
    <dgm:pt modelId="{25BC3778-5E56-4808-B1F3-55B73C2DE28F}" type="pres">
      <dgm:prSet presAssocID="{336669CF-818A-4C2B-B20C-CF67D5E91F81}" presName="space" presStyleCnt="0"/>
      <dgm:spPr/>
    </dgm:pt>
    <dgm:pt modelId="{1B06728F-F880-48AE-822F-8F5775E75218}" type="pres">
      <dgm:prSet presAssocID="{A9C62EC4-2510-4ED8-B0FC-F081CB728B1E}" presName="composite" presStyleCnt="0"/>
      <dgm:spPr/>
    </dgm:pt>
    <dgm:pt modelId="{E1518156-5B43-435F-A611-AAB832333DDA}" type="pres">
      <dgm:prSet presAssocID="{A9C62EC4-2510-4ED8-B0FC-F081CB728B1E}" presName="parTx" presStyleLbl="alignNode1" presStyleIdx="3" presStyleCnt="5">
        <dgm:presLayoutVars>
          <dgm:chMax val="0"/>
          <dgm:chPref val="0"/>
        </dgm:presLayoutVars>
      </dgm:prSet>
      <dgm:spPr/>
    </dgm:pt>
    <dgm:pt modelId="{6F65FB20-EB94-48DB-95C5-C3ECC50A92D4}" type="pres">
      <dgm:prSet presAssocID="{A9C62EC4-2510-4ED8-B0FC-F081CB728B1E}" presName="desTx" presStyleLbl="alignAccFollowNode1" presStyleIdx="3" presStyleCnt="5">
        <dgm:presLayoutVars/>
      </dgm:prSet>
      <dgm:spPr/>
    </dgm:pt>
    <dgm:pt modelId="{C8A7BCC2-7716-4772-8D23-D8A2AC82875B}" type="pres">
      <dgm:prSet presAssocID="{72AFF44A-35D1-4BDF-81CE-E9328BFF3BD0}" presName="space" presStyleCnt="0"/>
      <dgm:spPr/>
    </dgm:pt>
    <dgm:pt modelId="{6E1DB504-FCAF-40D8-A2E5-D4DD6632A248}" type="pres">
      <dgm:prSet presAssocID="{E2595DEA-4E74-4000-B87C-F518C3B356CB}" presName="composite" presStyleCnt="0"/>
      <dgm:spPr/>
    </dgm:pt>
    <dgm:pt modelId="{D7D84825-06DC-4632-BAAF-3965C8591877}" type="pres">
      <dgm:prSet presAssocID="{E2595DEA-4E74-4000-B87C-F518C3B356CB}" presName="parTx" presStyleLbl="alignNode1" presStyleIdx="4" presStyleCnt="5">
        <dgm:presLayoutVars>
          <dgm:chMax val="0"/>
          <dgm:chPref val="0"/>
        </dgm:presLayoutVars>
      </dgm:prSet>
      <dgm:spPr/>
    </dgm:pt>
    <dgm:pt modelId="{4A61D18F-FB72-46C3-A17E-97CEB79527BA}" type="pres">
      <dgm:prSet presAssocID="{E2595DEA-4E74-4000-B87C-F518C3B356CB}" presName="desTx" presStyleLbl="alignAccFollowNode1" presStyleIdx="4" presStyleCnt="5">
        <dgm:presLayoutVars/>
      </dgm:prSet>
      <dgm:spPr/>
    </dgm:pt>
  </dgm:ptLst>
  <dgm:cxnLst>
    <dgm:cxn modelId="{75DE1911-A574-45C0-806E-2C5ECDD36D8B}" srcId="{E2595DEA-4E74-4000-B87C-F518C3B356CB}" destId="{329DDBFF-3305-4DED-82AD-432717869188}" srcOrd="0" destOrd="0" parTransId="{CA423095-ADA1-46F9-A81B-A908C8A090A1}" sibTransId="{FD06A86F-0B2D-4B5E-AE79-EF39C9025D07}"/>
    <dgm:cxn modelId="{FFAF4428-50E6-43A8-A838-5A1760E1C712}" type="presOf" srcId="{F6E5C3A0-C2E6-4E76-96CC-C5F70991FE8A}" destId="{19680B8A-1F60-4D6C-9857-A72E3B4BDF38}" srcOrd="0" destOrd="0" presId="urn:microsoft.com/office/officeart/2016/7/layout/ChevronBlockProcess"/>
    <dgm:cxn modelId="{24F56D3B-DEE1-449A-AE36-AB4E2190D66C}" srcId="{4A35A55F-7264-4A47-867A-8E42AF017E56}" destId="{EAFB58FE-B344-4A55-A0E2-7D510B47926F}" srcOrd="0" destOrd="0" parTransId="{5602FA57-4D23-4A26-94B2-4BAD48245A93}" sibTransId="{83D81C79-18C3-4BD2-B1C6-0B48D39A6C3A}"/>
    <dgm:cxn modelId="{46D01C3C-A921-4A8A-BC26-71CB68722D06}" type="presOf" srcId="{71DE2C13-A3CB-4DE9-B8C6-3C13DC939E1B}" destId="{A1A6F0E6-90ED-40CC-A0F4-8C652CE0E1AB}" srcOrd="0" destOrd="0" presId="urn:microsoft.com/office/officeart/2016/7/layout/ChevronBlockProcess"/>
    <dgm:cxn modelId="{35930462-647B-4482-9A3C-64612F965940}" type="presOf" srcId="{A9C62EC4-2510-4ED8-B0FC-F081CB728B1E}" destId="{E1518156-5B43-435F-A611-AAB832333DDA}" srcOrd="0" destOrd="0" presId="urn:microsoft.com/office/officeart/2016/7/layout/ChevronBlockProcess"/>
    <dgm:cxn modelId="{35996E6D-6C93-4307-87AB-5240ABFB750A}" srcId="{F7EF33E7-E82A-4043-B5DD-2C83545F48E5}" destId="{4A35A55F-7264-4A47-867A-8E42AF017E56}" srcOrd="2" destOrd="0" parTransId="{4F79D40B-8E68-4328-9C1E-4FBB8171005C}" sibTransId="{336669CF-818A-4C2B-B20C-CF67D5E91F81}"/>
    <dgm:cxn modelId="{2B58E54D-6650-4787-8414-EC41D170CF66}" type="presOf" srcId="{EAFB58FE-B344-4A55-A0E2-7D510B47926F}" destId="{4B2CF8A9-28E2-44C6-AA5C-1C48D3CA8C83}" srcOrd="0" destOrd="0" presId="urn:microsoft.com/office/officeart/2016/7/layout/ChevronBlockProcess"/>
    <dgm:cxn modelId="{B2703F74-62A3-45C3-AD4F-0E12571A117A}" srcId="{A9C62EC4-2510-4ED8-B0FC-F081CB728B1E}" destId="{8855D00B-F31B-4212-BBA0-383D23BA982A}" srcOrd="0" destOrd="0" parTransId="{D938AA3C-E04A-4CDC-84CA-679D8AB41B22}" sibTransId="{301582C1-4846-40D9-9E37-AA5B1FC019AB}"/>
    <dgm:cxn modelId="{0E686A56-D74F-4D42-BD12-91AE99593B97}" srcId="{F6E5C3A0-C2E6-4E76-96CC-C5F70991FE8A}" destId="{9B1EEE74-D493-4AEB-BC26-C88E7F4E6A56}" srcOrd="0" destOrd="0" parTransId="{C0411881-9CCA-4AF5-A5E0-04CF143101D8}" sibTransId="{1FECD892-6F99-4064-928F-927825096315}"/>
    <dgm:cxn modelId="{E2BBC77C-3D26-4E14-A81A-3392C6A663DC}" srcId="{71DE2C13-A3CB-4DE9-B8C6-3C13DC939E1B}" destId="{DE13D613-E79C-41E1-9FB7-14765CAAFE29}" srcOrd="0" destOrd="0" parTransId="{3FEEA507-C2DE-458A-952F-84CAA6840C54}" sibTransId="{28F03A0C-1EC8-4A87-BE52-9FF115E3EC6A}"/>
    <dgm:cxn modelId="{47995BA1-648B-415A-85DB-E03DA4E4DBD4}" type="presOf" srcId="{9B1EEE74-D493-4AEB-BC26-C88E7F4E6A56}" destId="{3E356167-5831-4B2C-A030-721768F3B014}" srcOrd="0" destOrd="0" presId="urn:microsoft.com/office/officeart/2016/7/layout/ChevronBlockProcess"/>
    <dgm:cxn modelId="{C6285AA1-4D8D-453B-BC83-4944F2214C63}" srcId="{F7EF33E7-E82A-4043-B5DD-2C83545F48E5}" destId="{E2595DEA-4E74-4000-B87C-F518C3B356CB}" srcOrd="4" destOrd="0" parTransId="{F9B05195-5992-4192-A697-752B935DD0B6}" sibTransId="{728E8F97-3889-4BCE-9DAF-2B293860E081}"/>
    <dgm:cxn modelId="{27C475B4-C2D9-41BA-A698-713B2DFB34BC}" type="presOf" srcId="{F7EF33E7-E82A-4043-B5DD-2C83545F48E5}" destId="{A3242F73-91D9-4876-95F2-F06F4AD53779}" srcOrd="0" destOrd="0" presId="urn:microsoft.com/office/officeart/2016/7/layout/ChevronBlockProcess"/>
    <dgm:cxn modelId="{82E6F5B8-F614-4E5C-ADA0-00A3A27172F6}" srcId="{F7EF33E7-E82A-4043-B5DD-2C83545F48E5}" destId="{A9C62EC4-2510-4ED8-B0FC-F081CB728B1E}" srcOrd="3" destOrd="0" parTransId="{0BD49BDB-0B63-47E8-A100-56BCC9507413}" sibTransId="{72AFF44A-35D1-4BDF-81CE-E9328BFF3BD0}"/>
    <dgm:cxn modelId="{6982BAC0-59DA-4F50-9820-B4F8DE7F08F2}" type="presOf" srcId="{4A35A55F-7264-4A47-867A-8E42AF017E56}" destId="{35410C98-86EE-47CD-B67B-D27F0E7A8763}" srcOrd="0" destOrd="0" presId="urn:microsoft.com/office/officeart/2016/7/layout/ChevronBlockProcess"/>
    <dgm:cxn modelId="{F32F5CC8-FBA7-49E8-98D3-46144CC27C4F}" type="presOf" srcId="{8855D00B-F31B-4212-BBA0-383D23BA982A}" destId="{6F65FB20-EB94-48DB-95C5-C3ECC50A92D4}" srcOrd="0" destOrd="0" presId="urn:microsoft.com/office/officeart/2016/7/layout/ChevronBlockProcess"/>
    <dgm:cxn modelId="{60A125E3-4885-4015-B1D6-58031205A865}" srcId="{F7EF33E7-E82A-4043-B5DD-2C83545F48E5}" destId="{F6E5C3A0-C2E6-4E76-96CC-C5F70991FE8A}" srcOrd="0" destOrd="0" parTransId="{35DA5DF7-E1BE-44E8-B716-FD3ADE76A3DF}" sibTransId="{670C58F5-34C9-40C2-873D-756DE41F1553}"/>
    <dgm:cxn modelId="{C56BBEEA-7A6F-40EB-841D-155DDF235701}" srcId="{F7EF33E7-E82A-4043-B5DD-2C83545F48E5}" destId="{71DE2C13-A3CB-4DE9-B8C6-3C13DC939E1B}" srcOrd="1" destOrd="0" parTransId="{C313E20C-ED68-4D84-9256-B780921BA20F}" sibTransId="{61066B1C-6032-48C9-866E-CA4FA2E7CFE8}"/>
    <dgm:cxn modelId="{C8F222F3-F8A8-4D8D-AD7F-68ADD57C0E9E}" type="presOf" srcId="{329DDBFF-3305-4DED-82AD-432717869188}" destId="{4A61D18F-FB72-46C3-A17E-97CEB79527BA}" srcOrd="0" destOrd="0" presId="urn:microsoft.com/office/officeart/2016/7/layout/ChevronBlockProcess"/>
    <dgm:cxn modelId="{40BBD6F9-DC79-44F1-9494-F4A211DBE3E8}" type="presOf" srcId="{DE13D613-E79C-41E1-9FB7-14765CAAFE29}" destId="{C484428D-C038-4A64-8069-743FDCF2E9A0}" srcOrd="0" destOrd="0" presId="urn:microsoft.com/office/officeart/2016/7/layout/ChevronBlockProcess"/>
    <dgm:cxn modelId="{62EEC8FB-E672-4042-992F-76900DF9EF12}" type="presOf" srcId="{E2595DEA-4E74-4000-B87C-F518C3B356CB}" destId="{D7D84825-06DC-4632-BAAF-3965C8591877}" srcOrd="0" destOrd="0" presId="urn:microsoft.com/office/officeart/2016/7/layout/ChevronBlockProcess"/>
    <dgm:cxn modelId="{DCB86ECF-D476-48A6-854C-0A64E1DA9B07}" type="presParOf" srcId="{A3242F73-91D9-4876-95F2-F06F4AD53779}" destId="{EA91F9C1-432E-4505-B94F-2773E8E1F50C}" srcOrd="0" destOrd="0" presId="urn:microsoft.com/office/officeart/2016/7/layout/ChevronBlockProcess"/>
    <dgm:cxn modelId="{6D83CED1-877E-4AE6-A203-63C679F39B92}" type="presParOf" srcId="{EA91F9C1-432E-4505-B94F-2773E8E1F50C}" destId="{19680B8A-1F60-4D6C-9857-A72E3B4BDF38}" srcOrd="0" destOrd="0" presId="urn:microsoft.com/office/officeart/2016/7/layout/ChevronBlockProcess"/>
    <dgm:cxn modelId="{6F672CB3-E2D4-43D1-82D4-BB1A126B81E3}" type="presParOf" srcId="{EA91F9C1-432E-4505-B94F-2773E8E1F50C}" destId="{3E356167-5831-4B2C-A030-721768F3B014}" srcOrd="1" destOrd="0" presId="urn:microsoft.com/office/officeart/2016/7/layout/ChevronBlockProcess"/>
    <dgm:cxn modelId="{1AFE3FDE-1724-4F5E-868F-0B1CD5E7B090}" type="presParOf" srcId="{A3242F73-91D9-4876-95F2-F06F4AD53779}" destId="{DE33AEA8-AD4A-46CA-9099-ABDCE4E4B4D3}" srcOrd="1" destOrd="0" presId="urn:microsoft.com/office/officeart/2016/7/layout/ChevronBlockProcess"/>
    <dgm:cxn modelId="{59E89BDB-35C7-4D81-A35D-C4DF32BB9879}" type="presParOf" srcId="{A3242F73-91D9-4876-95F2-F06F4AD53779}" destId="{B89D7F15-2669-4415-AD6E-EBB958730313}" srcOrd="2" destOrd="0" presId="urn:microsoft.com/office/officeart/2016/7/layout/ChevronBlockProcess"/>
    <dgm:cxn modelId="{0E7CEEB5-18A1-4F08-B305-BA3289B79100}" type="presParOf" srcId="{B89D7F15-2669-4415-AD6E-EBB958730313}" destId="{A1A6F0E6-90ED-40CC-A0F4-8C652CE0E1AB}" srcOrd="0" destOrd="0" presId="urn:microsoft.com/office/officeart/2016/7/layout/ChevronBlockProcess"/>
    <dgm:cxn modelId="{FB345FB8-0A98-4010-9BCE-07FA5D45DC1C}" type="presParOf" srcId="{B89D7F15-2669-4415-AD6E-EBB958730313}" destId="{C484428D-C038-4A64-8069-743FDCF2E9A0}" srcOrd="1" destOrd="0" presId="urn:microsoft.com/office/officeart/2016/7/layout/ChevronBlockProcess"/>
    <dgm:cxn modelId="{9865CC37-F696-410B-8DB1-DF01DDF6635D}" type="presParOf" srcId="{A3242F73-91D9-4876-95F2-F06F4AD53779}" destId="{8B4AAC03-5A2C-48CB-9B38-28ADE816A71B}" srcOrd="3" destOrd="0" presId="urn:microsoft.com/office/officeart/2016/7/layout/ChevronBlockProcess"/>
    <dgm:cxn modelId="{40E90526-FF22-4922-B746-A972FBCD0F8E}" type="presParOf" srcId="{A3242F73-91D9-4876-95F2-F06F4AD53779}" destId="{E98C7ADC-68C3-41B3-BA87-9861AAE173B5}" srcOrd="4" destOrd="0" presId="urn:microsoft.com/office/officeart/2016/7/layout/ChevronBlockProcess"/>
    <dgm:cxn modelId="{10BC561B-8FBA-4DB5-A32C-EC85649F9E8E}" type="presParOf" srcId="{E98C7ADC-68C3-41B3-BA87-9861AAE173B5}" destId="{35410C98-86EE-47CD-B67B-D27F0E7A8763}" srcOrd="0" destOrd="0" presId="urn:microsoft.com/office/officeart/2016/7/layout/ChevronBlockProcess"/>
    <dgm:cxn modelId="{2DFF920B-D389-447E-A8AC-EC13CE5EAA69}" type="presParOf" srcId="{E98C7ADC-68C3-41B3-BA87-9861AAE173B5}" destId="{4B2CF8A9-28E2-44C6-AA5C-1C48D3CA8C83}" srcOrd="1" destOrd="0" presId="urn:microsoft.com/office/officeart/2016/7/layout/ChevronBlockProcess"/>
    <dgm:cxn modelId="{D6B6F5A7-909E-4384-9131-54789D720493}" type="presParOf" srcId="{A3242F73-91D9-4876-95F2-F06F4AD53779}" destId="{25BC3778-5E56-4808-B1F3-55B73C2DE28F}" srcOrd="5" destOrd="0" presId="urn:microsoft.com/office/officeart/2016/7/layout/ChevronBlockProcess"/>
    <dgm:cxn modelId="{90079214-35F5-498D-AEDA-814EB6308F7F}" type="presParOf" srcId="{A3242F73-91D9-4876-95F2-F06F4AD53779}" destId="{1B06728F-F880-48AE-822F-8F5775E75218}" srcOrd="6" destOrd="0" presId="urn:microsoft.com/office/officeart/2016/7/layout/ChevronBlockProcess"/>
    <dgm:cxn modelId="{B069BCEC-0124-4F2B-A082-02FA843AA351}" type="presParOf" srcId="{1B06728F-F880-48AE-822F-8F5775E75218}" destId="{E1518156-5B43-435F-A611-AAB832333DDA}" srcOrd="0" destOrd="0" presId="urn:microsoft.com/office/officeart/2016/7/layout/ChevronBlockProcess"/>
    <dgm:cxn modelId="{590B4EC1-97D5-4E1C-870D-82765FDA3C22}" type="presParOf" srcId="{1B06728F-F880-48AE-822F-8F5775E75218}" destId="{6F65FB20-EB94-48DB-95C5-C3ECC50A92D4}" srcOrd="1" destOrd="0" presId="urn:microsoft.com/office/officeart/2016/7/layout/ChevronBlockProcess"/>
    <dgm:cxn modelId="{82494E73-EDD3-4FA2-87F7-FF10CA6141FA}" type="presParOf" srcId="{A3242F73-91D9-4876-95F2-F06F4AD53779}" destId="{C8A7BCC2-7716-4772-8D23-D8A2AC82875B}" srcOrd="7" destOrd="0" presId="urn:microsoft.com/office/officeart/2016/7/layout/ChevronBlockProcess"/>
    <dgm:cxn modelId="{36092431-8CB8-4E95-ACEC-3B1D0BEDC4AE}" type="presParOf" srcId="{A3242F73-91D9-4876-95F2-F06F4AD53779}" destId="{6E1DB504-FCAF-40D8-A2E5-D4DD6632A248}" srcOrd="8" destOrd="0" presId="urn:microsoft.com/office/officeart/2016/7/layout/ChevronBlockProcess"/>
    <dgm:cxn modelId="{93B7C582-2D8F-43F9-BBD0-1CD93631425B}" type="presParOf" srcId="{6E1DB504-FCAF-40D8-A2E5-D4DD6632A248}" destId="{D7D84825-06DC-4632-BAAF-3965C8591877}" srcOrd="0" destOrd="0" presId="urn:microsoft.com/office/officeart/2016/7/layout/ChevronBlockProcess"/>
    <dgm:cxn modelId="{0EB94FA3-DE16-4758-9D69-4DDFBA797883}" type="presParOf" srcId="{6E1DB504-FCAF-40D8-A2E5-D4DD6632A248}" destId="{4A61D18F-FB72-46C3-A17E-97CEB79527BA}"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A209D-D874-4DA8-B5D0-85C207A3F220}">
      <dsp:nvSpPr>
        <dsp:cNvPr id="0" name=""/>
        <dsp:cNvSpPr/>
      </dsp:nvSpPr>
      <dsp:spPr>
        <a:xfrm>
          <a:off x="0" y="0"/>
          <a:ext cx="11135894" cy="1771048"/>
        </a:xfrm>
        <a:prstGeom prst="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rtl="0">
            <a:lnSpc>
              <a:spcPct val="90000"/>
            </a:lnSpc>
            <a:spcBef>
              <a:spcPct val="0"/>
            </a:spcBef>
            <a:spcAft>
              <a:spcPct val="35000"/>
            </a:spcAft>
            <a:buNone/>
          </a:pPr>
          <a:r>
            <a:rPr lang="en-US" sz="6500" b="1" kern="1200" dirty="0"/>
            <a:t>Facebook</a:t>
          </a:r>
          <a:endParaRPr lang="en-US" sz="6500" kern="1200" dirty="0">
            <a:latin typeface="Century Gothic" panose="020B0502020202020204"/>
          </a:endParaRPr>
        </a:p>
      </dsp:txBody>
      <dsp:txXfrm>
        <a:off x="0" y="0"/>
        <a:ext cx="11135894" cy="1771048"/>
      </dsp:txXfrm>
    </dsp:sp>
    <dsp:sp modelId="{3AA45BD5-CFDF-4A12-8401-4BEFC3714ECC}">
      <dsp:nvSpPr>
        <dsp:cNvPr id="0" name=""/>
        <dsp:cNvSpPr/>
      </dsp:nvSpPr>
      <dsp:spPr>
        <a:xfrm>
          <a:off x="5437" y="1771048"/>
          <a:ext cx="3708339" cy="3719201"/>
        </a:xfrm>
        <a:prstGeom prst="rect">
          <a:avLst/>
        </a:prstGeom>
        <a:solidFill>
          <a:schemeClr val="lt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b="1" kern="1200" dirty="0"/>
            <a:t>Use a Facebook Page to broadcast updates and alerts.</a:t>
          </a:r>
          <a:endParaRPr lang="en-US" sz="3500" kern="1200" dirty="0">
            <a:latin typeface="Century Gothic" panose="020B0502020202020204"/>
          </a:endParaRPr>
        </a:p>
      </dsp:txBody>
      <dsp:txXfrm>
        <a:off x="5437" y="1771048"/>
        <a:ext cx="3708339" cy="3719201"/>
      </dsp:txXfrm>
    </dsp:sp>
    <dsp:sp modelId="{1FC7821B-48FF-43CF-8946-964EFA7A0C83}">
      <dsp:nvSpPr>
        <dsp:cNvPr id="0" name=""/>
        <dsp:cNvSpPr/>
      </dsp:nvSpPr>
      <dsp:spPr>
        <a:xfrm>
          <a:off x="3713777" y="1771048"/>
          <a:ext cx="3708339" cy="3719201"/>
        </a:xfrm>
        <a:prstGeom prst="rect">
          <a:avLst/>
        </a:prstGeom>
        <a:solidFill>
          <a:schemeClr val="lt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b="1" kern="1200" dirty="0"/>
            <a:t>Use a Facebook Group to stream live lectures and host discussions.</a:t>
          </a:r>
          <a:endParaRPr lang="en-US" sz="3500" kern="1200" dirty="0">
            <a:latin typeface="Century Gothic" panose="020B0502020202020204"/>
          </a:endParaRPr>
        </a:p>
      </dsp:txBody>
      <dsp:txXfrm>
        <a:off x="3713777" y="1771048"/>
        <a:ext cx="3708339" cy="3719201"/>
      </dsp:txXfrm>
    </dsp:sp>
    <dsp:sp modelId="{A4E54661-BFF0-46C7-AE8B-E014D53D08D0}">
      <dsp:nvSpPr>
        <dsp:cNvPr id="0" name=""/>
        <dsp:cNvSpPr/>
      </dsp:nvSpPr>
      <dsp:spPr>
        <a:xfrm>
          <a:off x="7422116" y="1771048"/>
          <a:ext cx="3708339" cy="3719201"/>
        </a:xfrm>
        <a:prstGeom prst="rect">
          <a:avLst/>
        </a:prstGeom>
        <a:solidFill>
          <a:schemeClr val="lt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n-US" sz="3500" b="1" kern="1200" dirty="0"/>
            <a:t>Create interest-based Facebook Groups.</a:t>
          </a:r>
          <a:endParaRPr lang="en-US" sz="3500" b="1" kern="1200" dirty="0">
            <a:latin typeface="Century Gothic" panose="020B0502020202020204"/>
          </a:endParaRPr>
        </a:p>
      </dsp:txBody>
      <dsp:txXfrm>
        <a:off x="7422116" y="1771048"/>
        <a:ext cx="3708339" cy="3719201"/>
      </dsp:txXfrm>
    </dsp:sp>
    <dsp:sp modelId="{6D9309F6-2DEC-428F-BB09-254B29F7D0E9}">
      <dsp:nvSpPr>
        <dsp:cNvPr id="0" name=""/>
        <dsp:cNvSpPr/>
      </dsp:nvSpPr>
      <dsp:spPr>
        <a:xfrm>
          <a:off x="0" y="5490249"/>
          <a:ext cx="11135894" cy="413244"/>
        </a:xfrm>
        <a:prstGeom prst="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C7852-75D5-4EA9-B1F8-7B578ABC7463}">
      <dsp:nvSpPr>
        <dsp:cNvPr id="0" name=""/>
        <dsp:cNvSpPr/>
      </dsp:nvSpPr>
      <dsp:spPr>
        <a:xfrm rot="5400000">
          <a:off x="-307937" y="310309"/>
          <a:ext cx="2052915" cy="1437040"/>
        </a:xfrm>
        <a:prstGeom prst="chevron">
          <a:avLst/>
        </a:prstGeom>
        <a:solidFill>
          <a:schemeClr val="accent5">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entury Gothic" panose="020B0502020202020204"/>
            </a:rPr>
            <a:t>Twitter</a:t>
          </a:r>
          <a:endParaRPr lang="en-US" sz="2200" b="1" kern="1200" dirty="0"/>
        </a:p>
      </dsp:txBody>
      <dsp:txXfrm rot="-5400000">
        <a:off x="1" y="720891"/>
        <a:ext cx="1437040" cy="615875"/>
      </dsp:txXfrm>
    </dsp:sp>
    <dsp:sp modelId="{4B22AA0D-22FD-42EC-A7B2-0672945119E3}">
      <dsp:nvSpPr>
        <dsp:cNvPr id="0" name=""/>
        <dsp:cNvSpPr/>
      </dsp:nvSpPr>
      <dsp:spPr>
        <a:xfrm rot="5400000">
          <a:off x="5627290" y="-4187877"/>
          <a:ext cx="1334394" cy="97148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a:t>Use Twitter as a class message board.</a:t>
          </a:r>
          <a:endParaRPr lang="en-US" sz="2100" b="0" kern="1200" dirty="0">
            <a:latin typeface="Century Gothic" panose="020B0502020202020204"/>
          </a:endParaRPr>
        </a:p>
        <a:p>
          <a:pPr marL="228600" lvl="1" indent="-228600" algn="l" defTabSz="933450" rtl="0">
            <a:lnSpc>
              <a:spcPct val="90000"/>
            </a:lnSpc>
            <a:spcBef>
              <a:spcPct val="0"/>
            </a:spcBef>
            <a:spcAft>
              <a:spcPct val="15000"/>
            </a:spcAft>
            <a:buChar char="•"/>
          </a:pPr>
          <a:r>
            <a:rPr lang="en-US" sz="2100" b="0" kern="1200" dirty="0"/>
            <a:t>The 280 character limit makes students think critically on communicating concisely and effectively, a beneficial skill to develop</a:t>
          </a:r>
          <a:r>
            <a:rPr lang="en-US" sz="2100" b="1" kern="1200" dirty="0"/>
            <a:t>.</a:t>
          </a:r>
        </a:p>
      </dsp:txBody>
      <dsp:txXfrm rot="-5400000">
        <a:off x="1437040" y="67513"/>
        <a:ext cx="9649754" cy="1204114"/>
      </dsp:txXfrm>
    </dsp:sp>
    <dsp:sp modelId="{7411A44D-A3AF-4E50-887A-171A2E3F3E3E}">
      <dsp:nvSpPr>
        <dsp:cNvPr id="0" name=""/>
        <dsp:cNvSpPr/>
      </dsp:nvSpPr>
      <dsp:spPr>
        <a:xfrm rot="5400000">
          <a:off x="-307937" y="2173068"/>
          <a:ext cx="2052915" cy="1437040"/>
        </a:xfrm>
        <a:prstGeom prst="chevron">
          <a:avLst/>
        </a:prstGeom>
        <a:solidFill>
          <a:schemeClr val="accent5">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entury Gothic" panose="020B0502020202020204"/>
            </a:rPr>
            <a:t>Instagram</a:t>
          </a:r>
          <a:endParaRPr lang="en-US" sz="2200" b="1" kern="1200" dirty="0"/>
        </a:p>
      </dsp:txBody>
      <dsp:txXfrm rot="-5400000">
        <a:off x="1" y="2583650"/>
        <a:ext cx="1437040" cy="615875"/>
      </dsp:txXfrm>
    </dsp:sp>
    <dsp:sp modelId="{ADDA7527-29ED-4842-A3C0-D5620623DDF7}">
      <dsp:nvSpPr>
        <dsp:cNvPr id="0" name=""/>
        <dsp:cNvSpPr/>
      </dsp:nvSpPr>
      <dsp:spPr>
        <a:xfrm rot="5400000">
          <a:off x="5627290" y="-2325118"/>
          <a:ext cx="1334394" cy="97148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a:t>Use Instagram for photo essays.</a:t>
          </a:r>
          <a:endParaRPr lang="en-US" sz="2100" b="0" kern="1200" dirty="0">
            <a:latin typeface="Century Gothic" panose="020B0502020202020204"/>
          </a:endParaRPr>
        </a:p>
      </dsp:txBody>
      <dsp:txXfrm rot="-5400000">
        <a:off x="1437040" y="1930272"/>
        <a:ext cx="9649754" cy="1204114"/>
      </dsp:txXfrm>
    </dsp:sp>
    <dsp:sp modelId="{8724E1FC-6847-453B-86C6-46718DDD447E}">
      <dsp:nvSpPr>
        <dsp:cNvPr id="0" name=""/>
        <dsp:cNvSpPr/>
      </dsp:nvSpPr>
      <dsp:spPr>
        <a:xfrm rot="5400000">
          <a:off x="-307937" y="4035827"/>
          <a:ext cx="2052915" cy="1437040"/>
        </a:xfrm>
        <a:prstGeom prst="chevron">
          <a:avLst/>
        </a:prstGeom>
        <a:solidFill>
          <a:schemeClr val="accent5">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entury Gothic" panose="020B0502020202020204"/>
            </a:rPr>
            <a:t>Blogs</a:t>
          </a:r>
          <a:endParaRPr lang="en-US" sz="2200" b="1" kern="1200" dirty="0"/>
        </a:p>
      </dsp:txBody>
      <dsp:txXfrm rot="-5400000">
        <a:off x="1" y="4446409"/>
        <a:ext cx="1437040" cy="615875"/>
      </dsp:txXfrm>
    </dsp:sp>
    <dsp:sp modelId="{86F4FE2F-8915-42EE-A1E7-C79B42ED34C0}">
      <dsp:nvSpPr>
        <dsp:cNvPr id="0" name=""/>
        <dsp:cNvSpPr/>
      </dsp:nvSpPr>
      <dsp:spPr>
        <a:xfrm rot="5400000">
          <a:off x="5627290" y="-462359"/>
          <a:ext cx="1334394" cy="971489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b="0" kern="1200" dirty="0"/>
            <a:t>Create a class blog for discussions.</a:t>
          </a:r>
          <a:endParaRPr lang="en-US" sz="2100" b="0" kern="1200" dirty="0">
            <a:latin typeface="Century Gothic" panose="020B0502020202020204"/>
          </a:endParaRPr>
        </a:p>
        <a:p>
          <a:pPr marL="228600" lvl="1" indent="-228600" algn="l" defTabSz="933450" rtl="0">
            <a:lnSpc>
              <a:spcPct val="90000"/>
            </a:lnSpc>
            <a:spcBef>
              <a:spcPct val="0"/>
            </a:spcBef>
            <a:spcAft>
              <a:spcPct val="15000"/>
            </a:spcAft>
            <a:buChar char="•"/>
          </a:pPr>
          <a:r>
            <a:rPr lang="en-US" sz="2100" b="0" kern="1200" dirty="0"/>
            <a:t>Assign blog posts as essays.</a:t>
          </a:r>
        </a:p>
      </dsp:txBody>
      <dsp:txXfrm rot="-5400000">
        <a:off x="1437040" y="3793031"/>
        <a:ext cx="9649754" cy="1204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80B8A-1F60-4D6C-9857-A72E3B4BDF38}">
      <dsp:nvSpPr>
        <dsp:cNvPr id="0" name=""/>
        <dsp:cNvSpPr/>
      </dsp:nvSpPr>
      <dsp:spPr>
        <a:xfrm>
          <a:off x="2311" y="786383"/>
          <a:ext cx="1322110" cy="396633"/>
        </a:xfrm>
        <a:prstGeom prst="chevron">
          <a:avLst>
            <a:gd name="adj" fmla="val 30000"/>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w="6350" cap="flat" cmpd="sng" algn="ctr">
          <a:solidFill>
            <a:schemeClr val="accent2">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8973" tIns="48973" rIns="48973" bIns="48973" numCol="1" spcCol="1270" anchor="ctr" anchorCtr="0">
          <a:noAutofit/>
        </a:bodyPr>
        <a:lstStyle/>
        <a:p>
          <a:pPr marL="0" lvl="0" indent="0" algn="ctr" defTabSz="800100">
            <a:lnSpc>
              <a:spcPct val="90000"/>
            </a:lnSpc>
            <a:spcBef>
              <a:spcPct val="0"/>
            </a:spcBef>
            <a:spcAft>
              <a:spcPct val="35000"/>
            </a:spcAft>
            <a:buNone/>
          </a:pPr>
          <a:r>
            <a:rPr lang="en-US" sz="1800" kern="1200"/>
            <a:t>Create</a:t>
          </a:r>
        </a:p>
      </dsp:txBody>
      <dsp:txXfrm>
        <a:off x="121301" y="786383"/>
        <a:ext cx="1084130" cy="396633"/>
      </dsp:txXfrm>
    </dsp:sp>
    <dsp:sp modelId="{3E356167-5831-4B2C-A030-721768F3B014}">
      <dsp:nvSpPr>
        <dsp:cNvPr id="0" name=""/>
        <dsp:cNvSpPr/>
      </dsp:nvSpPr>
      <dsp:spPr>
        <a:xfrm>
          <a:off x="2311" y="1183017"/>
          <a:ext cx="1203120" cy="1962518"/>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073" tIns="95073" rIns="95073" bIns="190147" numCol="1" spcCol="1270" anchor="t" anchorCtr="0">
          <a:noAutofit/>
        </a:bodyPr>
        <a:lstStyle/>
        <a:p>
          <a:pPr marL="0" lvl="0" indent="0" algn="l" defTabSz="622300">
            <a:lnSpc>
              <a:spcPct val="90000"/>
            </a:lnSpc>
            <a:spcBef>
              <a:spcPct val="0"/>
            </a:spcBef>
            <a:spcAft>
              <a:spcPct val="35000"/>
            </a:spcAft>
            <a:buNone/>
          </a:pPr>
          <a:r>
            <a:rPr lang="en-US" sz="1400" kern="1200"/>
            <a:t>Create a class-specific Pinterest board.</a:t>
          </a:r>
        </a:p>
      </dsp:txBody>
      <dsp:txXfrm>
        <a:off x="2311" y="1183017"/>
        <a:ext cx="1203120" cy="1962518"/>
      </dsp:txXfrm>
    </dsp:sp>
    <dsp:sp modelId="{A1A6F0E6-90ED-40CC-A0F4-8C652CE0E1AB}">
      <dsp:nvSpPr>
        <dsp:cNvPr id="0" name=""/>
        <dsp:cNvSpPr/>
      </dsp:nvSpPr>
      <dsp:spPr>
        <a:xfrm>
          <a:off x="1291994" y="786383"/>
          <a:ext cx="1322110" cy="396633"/>
        </a:xfrm>
        <a:prstGeom prst="chevron">
          <a:avLst>
            <a:gd name="adj" fmla="val 30000"/>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w="6350" cap="flat" cmpd="sng" algn="ctr">
          <a:solidFill>
            <a:schemeClr val="accent3">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8973" tIns="48973" rIns="48973" bIns="48973" numCol="1" spcCol="1270" anchor="ctr" anchorCtr="0">
          <a:noAutofit/>
        </a:bodyPr>
        <a:lstStyle/>
        <a:p>
          <a:pPr marL="0" lvl="0" indent="0" algn="ctr" defTabSz="800100">
            <a:lnSpc>
              <a:spcPct val="90000"/>
            </a:lnSpc>
            <a:spcBef>
              <a:spcPct val="0"/>
            </a:spcBef>
            <a:spcAft>
              <a:spcPct val="35000"/>
            </a:spcAft>
            <a:buNone/>
          </a:pPr>
          <a:r>
            <a:rPr lang="en-US" sz="1800" kern="1200"/>
            <a:t>Include</a:t>
          </a:r>
        </a:p>
      </dsp:txBody>
      <dsp:txXfrm>
        <a:off x="1410984" y="786383"/>
        <a:ext cx="1084130" cy="396633"/>
      </dsp:txXfrm>
    </dsp:sp>
    <dsp:sp modelId="{C484428D-C038-4A64-8069-743FDCF2E9A0}">
      <dsp:nvSpPr>
        <dsp:cNvPr id="0" name=""/>
        <dsp:cNvSpPr/>
      </dsp:nvSpPr>
      <dsp:spPr>
        <a:xfrm>
          <a:off x="1291994" y="1183017"/>
          <a:ext cx="1203120" cy="1962518"/>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073" tIns="95073" rIns="95073" bIns="190147" numCol="1" spcCol="1270" anchor="t" anchorCtr="0">
          <a:noAutofit/>
        </a:bodyPr>
        <a:lstStyle/>
        <a:p>
          <a:pPr marL="0" lvl="0" indent="0" algn="l" defTabSz="622300">
            <a:lnSpc>
              <a:spcPct val="90000"/>
            </a:lnSpc>
            <a:spcBef>
              <a:spcPct val="0"/>
            </a:spcBef>
            <a:spcAft>
              <a:spcPct val="35000"/>
            </a:spcAft>
            <a:buNone/>
          </a:pPr>
          <a:r>
            <a:rPr lang="en-US" sz="1400" kern="1200"/>
            <a:t>Include social media links on your school website.</a:t>
          </a:r>
        </a:p>
      </dsp:txBody>
      <dsp:txXfrm>
        <a:off x="1291994" y="1183017"/>
        <a:ext cx="1203120" cy="1962518"/>
      </dsp:txXfrm>
    </dsp:sp>
    <dsp:sp modelId="{35410C98-86EE-47CD-B67B-D27F0E7A8763}">
      <dsp:nvSpPr>
        <dsp:cNvPr id="0" name=""/>
        <dsp:cNvSpPr/>
      </dsp:nvSpPr>
      <dsp:spPr>
        <a:xfrm>
          <a:off x="2581678" y="786383"/>
          <a:ext cx="1322110" cy="396633"/>
        </a:xfrm>
        <a:prstGeom prst="chevron">
          <a:avLst>
            <a:gd name="adj" fmla="val 30000"/>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w="6350" cap="flat" cmpd="sng" algn="ctr">
          <a:solidFill>
            <a:schemeClr val="accent4">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8973" tIns="48973" rIns="48973" bIns="48973" numCol="1" spcCol="1270" anchor="ctr" anchorCtr="0">
          <a:noAutofit/>
        </a:bodyPr>
        <a:lstStyle/>
        <a:p>
          <a:pPr marL="0" lvl="0" indent="0" algn="ctr" defTabSz="800100">
            <a:lnSpc>
              <a:spcPct val="90000"/>
            </a:lnSpc>
            <a:spcBef>
              <a:spcPct val="0"/>
            </a:spcBef>
            <a:spcAft>
              <a:spcPct val="35000"/>
            </a:spcAft>
            <a:buNone/>
          </a:pPr>
          <a:r>
            <a:rPr lang="en-US" sz="1800" kern="1200"/>
            <a:t>Share</a:t>
          </a:r>
        </a:p>
      </dsp:txBody>
      <dsp:txXfrm>
        <a:off x="2700668" y="786383"/>
        <a:ext cx="1084130" cy="396633"/>
      </dsp:txXfrm>
    </dsp:sp>
    <dsp:sp modelId="{4B2CF8A9-28E2-44C6-AA5C-1C48D3CA8C83}">
      <dsp:nvSpPr>
        <dsp:cNvPr id="0" name=""/>
        <dsp:cNvSpPr/>
      </dsp:nvSpPr>
      <dsp:spPr>
        <a:xfrm>
          <a:off x="2581678" y="1183017"/>
          <a:ext cx="1203120" cy="1962518"/>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073" tIns="95073" rIns="95073" bIns="190147" numCol="1" spcCol="1270" anchor="t" anchorCtr="0">
          <a:noAutofit/>
        </a:bodyPr>
        <a:lstStyle/>
        <a:p>
          <a:pPr marL="0" lvl="0" indent="0" algn="l" defTabSz="622300">
            <a:lnSpc>
              <a:spcPct val="90000"/>
            </a:lnSpc>
            <a:spcBef>
              <a:spcPct val="0"/>
            </a:spcBef>
            <a:spcAft>
              <a:spcPct val="35000"/>
            </a:spcAft>
            <a:buNone/>
          </a:pPr>
          <a:r>
            <a:rPr lang="en-US" sz="1400" kern="1200"/>
            <a:t>Share school events and photos.</a:t>
          </a:r>
        </a:p>
      </dsp:txBody>
      <dsp:txXfrm>
        <a:off x="2581678" y="1183017"/>
        <a:ext cx="1203120" cy="1962518"/>
      </dsp:txXfrm>
    </dsp:sp>
    <dsp:sp modelId="{E1518156-5B43-435F-A611-AAB832333DDA}">
      <dsp:nvSpPr>
        <dsp:cNvPr id="0" name=""/>
        <dsp:cNvSpPr/>
      </dsp:nvSpPr>
      <dsp:spPr>
        <a:xfrm>
          <a:off x="3871361" y="786383"/>
          <a:ext cx="1322110" cy="396633"/>
        </a:xfrm>
        <a:prstGeom prst="chevron">
          <a:avLst>
            <a:gd name="adj" fmla="val 30000"/>
          </a:avLst>
        </a:prstGeom>
        <a:gradFill rotWithShape="0">
          <a:gsLst>
            <a:gs pos="0">
              <a:schemeClr val="accent5">
                <a:hueOff val="0"/>
                <a:satOff val="0"/>
                <a:lumOff val="0"/>
                <a:alphaOff val="0"/>
                <a:satMod val="100000"/>
                <a:lumMod val="100000"/>
              </a:schemeClr>
            </a:gs>
            <a:gs pos="50000">
              <a:schemeClr val="accent5">
                <a:hueOff val="0"/>
                <a:satOff val="0"/>
                <a:lumOff val="0"/>
                <a:alphaOff val="0"/>
                <a:shade val="99000"/>
                <a:satMod val="105000"/>
                <a:lumMod val="100000"/>
              </a:schemeClr>
            </a:gs>
            <a:gs pos="100000">
              <a:schemeClr val="accent5">
                <a:hueOff val="0"/>
                <a:satOff val="0"/>
                <a:lumOff val="0"/>
                <a:alphaOff val="0"/>
                <a:shade val="98000"/>
                <a:satMod val="105000"/>
                <a:lumMod val="100000"/>
              </a:schemeClr>
            </a:gs>
          </a:gsLst>
          <a:lin ang="5400000" scaled="0"/>
        </a:gradFill>
        <a:ln w="6350" cap="flat" cmpd="sng" algn="ctr">
          <a:solidFill>
            <a:schemeClr val="accent5">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8973" tIns="48973" rIns="48973" bIns="48973" numCol="1" spcCol="1270" anchor="ctr" anchorCtr="0">
          <a:noAutofit/>
        </a:bodyPr>
        <a:lstStyle/>
        <a:p>
          <a:pPr marL="0" lvl="0" indent="0" algn="ctr" defTabSz="800100">
            <a:lnSpc>
              <a:spcPct val="90000"/>
            </a:lnSpc>
            <a:spcBef>
              <a:spcPct val="0"/>
            </a:spcBef>
            <a:spcAft>
              <a:spcPct val="35000"/>
            </a:spcAft>
            <a:buNone/>
          </a:pPr>
          <a:r>
            <a:rPr lang="en-US" sz="1800" kern="1200"/>
            <a:t>Create</a:t>
          </a:r>
        </a:p>
      </dsp:txBody>
      <dsp:txXfrm>
        <a:off x="3990351" y="786383"/>
        <a:ext cx="1084130" cy="396633"/>
      </dsp:txXfrm>
    </dsp:sp>
    <dsp:sp modelId="{6F65FB20-EB94-48DB-95C5-C3ECC50A92D4}">
      <dsp:nvSpPr>
        <dsp:cNvPr id="0" name=""/>
        <dsp:cNvSpPr/>
      </dsp:nvSpPr>
      <dsp:spPr>
        <a:xfrm>
          <a:off x="3871361" y="1183017"/>
          <a:ext cx="1203120" cy="196251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073" tIns="95073" rIns="95073" bIns="190147" numCol="1" spcCol="1270" anchor="t" anchorCtr="0">
          <a:noAutofit/>
        </a:bodyPr>
        <a:lstStyle/>
        <a:p>
          <a:pPr marL="0" lvl="0" indent="0" algn="l" defTabSz="622300">
            <a:lnSpc>
              <a:spcPct val="90000"/>
            </a:lnSpc>
            <a:spcBef>
              <a:spcPct val="0"/>
            </a:spcBef>
            <a:spcAft>
              <a:spcPct val="35000"/>
            </a:spcAft>
            <a:buNone/>
          </a:pPr>
          <a:r>
            <a:rPr lang="en-US" sz="1400" kern="1200"/>
            <a:t>Create a social media crisis strategy.</a:t>
          </a:r>
        </a:p>
      </dsp:txBody>
      <dsp:txXfrm>
        <a:off x="3871361" y="1183017"/>
        <a:ext cx="1203120" cy="1962518"/>
      </dsp:txXfrm>
    </dsp:sp>
    <dsp:sp modelId="{D7D84825-06DC-4632-BAAF-3965C8591877}">
      <dsp:nvSpPr>
        <dsp:cNvPr id="0" name=""/>
        <dsp:cNvSpPr/>
      </dsp:nvSpPr>
      <dsp:spPr>
        <a:xfrm>
          <a:off x="5161044" y="786383"/>
          <a:ext cx="1322110" cy="396633"/>
        </a:xfrm>
        <a:prstGeom prst="chevron">
          <a:avLst>
            <a:gd name="adj" fmla="val 30000"/>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w="6350" cap="flat" cmpd="sng" algn="ctr">
          <a:solidFill>
            <a:schemeClr val="accent6">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8973" tIns="48973" rIns="48973" bIns="48973" numCol="1" spcCol="1270" anchor="ctr" anchorCtr="0">
          <a:noAutofit/>
        </a:bodyPr>
        <a:lstStyle/>
        <a:p>
          <a:pPr marL="0" lvl="0" indent="0" algn="ctr" defTabSz="800100">
            <a:lnSpc>
              <a:spcPct val="90000"/>
            </a:lnSpc>
            <a:spcBef>
              <a:spcPct val="0"/>
            </a:spcBef>
            <a:spcAft>
              <a:spcPct val="35000"/>
            </a:spcAft>
            <a:buNone/>
          </a:pPr>
          <a:r>
            <a:rPr lang="en-US" sz="1800" kern="1200"/>
            <a:t>Manage</a:t>
          </a:r>
        </a:p>
      </dsp:txBody>
      <dsp:txXfrm>
        <a:off x="5280034" y="786383"/>
        <a:ext cx="1084130" cy="396633"/>
      </dsp:txXfrm>
    </dsp:sp>
    <dsp:sp modelId="{4A61D18F-FB72-46C3-A17E-97CEB79527BA}">
      <dsp:nvSpPr>
        <dsp:cNvPr id="0" name=""/>
        <dsp:cNvSpPr/>
      </dsp:nvSpPr>
      <dsp:spPr>
        <a:xfrm>
          <a:off x="5161044" y="1183017"/>
          <a:ext cx="1203120" cy="1962518"/>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073" tIns="95073" rIns="95073" bIns="190147" numCol="1" spcCol="1270" anchor="t" anchorCtr="0">
          <a:noAutofit/>
        </a:bodyPr>
        <a:lstStyle/>
        <a:p>
          <a:pPr marL="0" lvl="0" indent="0" algn="l" defTabSz="622300">
            <a:lnSpc>
              <a:spcPct val="90000"/>
            </a:lnSpc>
            <a:spcBef>
              <a:spcPct val="0"/>
            </a:spcBef>
            <a:spcAft>
              <a:spcPct val="35000"/>
            </a:spcAft>
            <a:buNone/>
          </a:pPr>
          <a:r>
            <a:rPr lang="en-US" sz="1400" kern="1200"/>
            <a:t>Manage your accounts all under one roof.</a:t>
          </a:r>
        </a:p>
      </dsp:txBody>
      <dsp:txXfrm>
        <a:off x="5161044" y="1183017"/>
        <a:ext cx="1203120" cy="196251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1/9/2022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70909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5272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680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311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1/9/2022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531410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494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8572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4763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9045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1/9/2022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09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1/9/2022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193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1/9/2022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249457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7" Type="http://schemas.openxmlformats.org/officeDocument/2006/relationships/image" Target="../media/image6.jpeg"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7.jpeg" /><Relationship Id="rId1" Type="http://schemas.openxmlformats.org/officeDocument/2006/relationships/slideLayout" Target="../slideLayouts/slideLayout7.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lose up of a brown wood textured with flowers on corners">
            <a:extLst>
              <a:ext uri="{FF2B5EF4-FFF2-40B4-BE49-F238E27FC236}">
                <a16:creationId xmlns:a16="http://schemas.microsoft.com/office/drawing/2014/main" id="{74A0362C-C32B-4C66-A361-DD98E757D9F3}"/>
              </a:ext>
            </a:extLst>
          </p:cNvPr>
          <p:cNvPicPr>
            <a:picLocks noChangeAspect="1"/>
          </p:cNvPicPr>
          <p:nvPr/>
        </p:nvPicPr>
        <p:blipFill rotWithShape="1">
          <a:blip r:embed="rId2"/>
          <a:srcRect r="-2" b="24999"/>
          <a:stretch/>
        </p:blipFill>
        <p:spPr>
          <a:xfrm>
            <a:off x="20" y="10"/>
            <a:ext cx="12191980" cy="6857989"/>
          </a:xfrm>
          <a:prstGeom prst="rect">
            <a:avLst/>
          </a:prstGeom>
        </p:spPr>
      </p:pic>
      <p:pic>
        <p:nvPicPr>
          <p:cNvPr id="5" name="Picture 5">
            <a:extLst>
              <a:ext uri="{FF2B5EF4-FFF2-40B4-BE49-F238E27FC236}">
                <a16:creationId xmlns:a16="http://schemas.microsoft.com/office/drawing/2014/main" id="{9C7DA5EE-1845-4CAE-99A9-C148D169460C}"/>
              </a:ext>
            </a:extLst>
          </p:cNvPr>
          <p:cNvPicPr>
            <a:picLocks noChangeAspect="1"/>
          </p:cNvPicPr>
          <p:nvPr/>
        </p:nvPicPr>
        <p:blipFill>
          <a:blip r:embed="rId3"/>
          <a:stretch>
            <a:fillRect/>
          </a:stretch>
        </p:blipFill>
        <p:spPr>
          <a:xfrm>
            <a:off x="6756400" y="2626216"/>
            <a:ext cx="5430251" cy="4225779"/>
          </a:xfrm>
          <a:prstGeom prst="rect">
            <a:avLst/>
          </a:prstGeom>
        </p:spPr>
      </p:pic>
      <p:sp>
        <p:nvSpPr>
          <p:cNvPr id="2" name="Title 1"/>
          <p:cNvSpPr>
            <a:spLocks noGrp="1"/>
          </p:cNvSpPr>
          <p:nvPr>
            <p:ph type="ctrTitle"/>
          </p:nvPr>
        </p:nvSpPr>
        <p:spPr>
          <a:xfrm>
            <a:off x="1961867" y="3651964"/>
            <a:ext cx="5018555" cy="1643572"/>
          </a:xfrm>
        </p:spPr>
        <p:txBody>
          <a:bodyPr>
            <a:normAutofit fontScale="90000"/>
          </a:bodyPr>
          <a:lstStyle/>
          <a:p>
            <a:r>
              <a:rPr lang="en-US" b="1" dirty="0">
                <a:solidFill>
                  <a:schemeClr val="bg1"/>
                </a:solidFill>
              </a:rPr>
              <a:t>Benefits of social media in </a:t>
            </a:r>
            <a:r>
              <a:rPr lang="en-US" b="1">
                <a:solidFill>
                  <a:schemeClr val="bg1"/>
                </a:solidFill>
              </a:rPr>
              <a:t>education</a:t>
            </a:r>
            <a:br>
              <a:rPr lang="en-US" b="1">
                <a:solidFill>
                  <a:schemeClr val="bg1"/>
                </a:solidFill>
              </a:rPr>
            </a:br>
            <a:endParaRPr lang="en-US">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0EF53D-8628-43AB-924E-296586C3937A}"/>
              </a:ext>
            </a:extLst>
          </p:cNvPr>
          <p:cNvSpPr>
            <a:spLocks noGrp="1"/>
          </p:cNvSpPr>
          <p:nvPr>
            <p:ph type="body" idx="1"/>
          </p:nvPr>
        </p:nvSpPr>
        <p:spPr>
          <a:xfrm>
            <a:off x="1563624" y="2106695"/>
            <a:ext cx="9070848" cy="3032567"/>
          </a:xfrm>
        </p:spPr>
        <p:txBody>
          <a:bodyPr>
            <a:normAutofit/>
          </a:bodyPr>
          <a:lstStyle/>
          <a:p>
            <a:pPr marL="285750" indent="-285750" algn="l">
              <a:buFont typeface="Wingdings" pitchFamily="18" charset="0"/>
              <a:buChar char="q"/>
            </a:pPr>
            <a:r>
              <a:rPr lang="en-US" dirty="0"/>
              <a:t>Introduction on Benefits of social media in Education.</a:t>
            </a:r>
          </a:p>
          <a:p>
            <a:pPr marL="285750" indent="-285750" algn="l">
              <a:buClr>
                <a:srgbClr val="262626"/>
              </a:buClr>
              <a:buFont typeface="Wingdings,Sans-Serif" pitchFamily="18" charset="0"/>
              <a:buChar char="q"/>
            </a:pPr>
            <a:r>
              <a:rPr lang="en-US" dirty="0">
                <a:ea typeface="+mn-lt"/>
                <a:cs typeface="+mn-lt"/>
              </a:rPr>
              <a:t>Different social media and their uses in Education.</a:t>
            </a:r>
          </a:p>
          <a:p>
            <a:pPr marL="742950" lvl="1" indent="-285750" algn="l">
              <a:buClr>
                <a:srgbClr val="262626"/>
              </a:buClr>
              <a:buFont typeface="Wingdings,Sans-Serif" pitchFamily="18" charset="0"/>
              <a:buChar char="§"/>
            </a:pPr>
            <a:r>
              <a:rPr lang="en-US" dirty="0">
                <a:ea typeface="+mn-lt"/>
                <a:cs typeface="+mn-lt"/>
              </a:rPr>
              <a:t>Facebook</a:t>
            </a:r>
          </a:p>
          <a:p>
            <a:pPr marL="742950" lvl="1" indent="-285750" algn="l">
              <a:buClr>
                <a:srgbClr val="262626"/>
              </a:buClr>
              <a:buFont typeface="Wingdings,Sans-Serif" pitchFamily="18" charset="0"/>
              <a:buChar char="§"/>
            </a:pPr>
            <a:r>
              <a:rPr lang="en-US" dirty="0">
                <a:ea typeface="+mn-lt"/>
                <a:cs typeface="+mn-lt"/>
              </a:rPr>
              <a:t>Twitter</a:t>
            </a:r>
          </a:p>
          <a:p>
            <a:pPr marL="742950" lvl="1" indent="-285750" algn="l">
              <a:buClr>
                <a:srgbClr val="262626"/>
              </a:buClr>
              <a:buFont typeface="Wingdings,Sans-Serif" pitchFamily="18" charset="0"/>
              <a:buChar char="§"/>
            </a:pPr>
            <a:r>
              <a:rPr lang="en-US" dirty="0">
                <a:ea typeface="+mn-lt"/>
                <a:cs typeface="+mn-lt"/>
              </a:rPr>
              <a:t>Pinterest</a:t>
            </a:r>
          </a:p>
          <a:p>
            <a:pPr marL="742950" lvl="1" indent="-285750" algn="l">
              <a:buClr>
                <a:srgbClr val="262626"/>
              </a:buClr>
              <a:buFont typeface="Wingdings,Sans-Serif" pitchFamily="18" charset="0"/>
              <a:buChar char="§"/>
            </a:pPr>
            <a:r>
              <a:rPr lang="en-US" dirty="0">
                <a:ea typeface="+mn-lt"/>
                <a:cs typeface="+mn-lt"/>
              </a:rPr>
              <a:t>Instagram</a:t>
            </a:r>
          </a:p>
          <a:p>
            <a:pPr marL="742950" lvl="1" indent="-285750" algn="l">
              <a:buClr>
                <a:srgbClr val="262626"/>
              </a:buClr>
              <a:buFont typeface="Wingdings,Sans-Serif" pitchFamily="18" charset="0"/>
              <a:buChar char="§"/>
            </a:pPr>
            <a:r>
              <a:rPr lang="en-US" dirty="0">
                <a:ea typeface="+mn-lt"/>
                <a:cs typeface="+mn-lt"/>
              </a:rPr>
              <a:t>Blogs</a:t>
            </a:r>
          </a:p>
          <a:p>
            <a:pPr marL="742950" lvl="1" indent="-285750">
              <a:buClr>
                <a:srgbClr val="262626"/>
              </a:buClr>
              <a:buFont typeface="Wingdings,Sans-Serif" pitchFamily="18" charset="0"/>
              <a:buChar char="§"/>
            </a:pPr>
            <a:r>
              <a:rPr lang="en-US" dirty="0">
                <a:ea typeface="+mn-lt"/>
                <a:cs typeface="+mn-lt"/>
              </a:rPr>
              <a:t>Linke din</a:t>
            </a:r>
          </a:p>
          <a:p>
            <a:pPr marL="285750" indent="-285750" algn="l">
              <a:buClr>
                <a:srgbClr val="262626"/>
              </a:buClr>
              <a:buFont typeface="Wingdings" pitchFamily="18" charset="0"/>
              <a:buChar char="q"/>
            </a:pPr>
            <a:r>
              <a:rPr lang="en-US" dirty="0">
                <a:ea typeface="+mn-lt"/>
                <a:cs typeface="+mn-lt"/>
              </a:rPr>
              <a:t>Conclusion</a:t>
            </a:r>
            <a:endParaRPr lang="en-US" dirty="0"/>
          </a:p>
        </p:txBody>
      </p:sp>
      <p:sp>
        <p:nvSpPr>
          <p:cNvPr id="4" name="TextBox 3">
            <a:extLst>
              <a:ext uri="{FF2B5EF4-FFF2-40B4-BE49-F238E27FC236}">
                <a16:creationId xmlns:a16="http://schemas.microsoft.com/office/drawing/2014/main" id="{4E07B685-E3DE-4663-B517-456AFA03D66F}"/>
              </a:ext>
            </a:extLst>
          </p:cNvPr>
          <p:cNvSpPr txBox="1"/>
          <p:nvPr/>
        </p:nvSpPr>
        <p:spPr>
          <a:xfrm>
            <a:off x="5370653" y="1435260"/>
            <a:ext cx="14699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OVERVIEW</a:t>
            </a:r>
          </a:p>
        </p:txBody>
      </p:sp>
      <p:pic>
        <p:nvPicPr>
          <p:cNvPr id="6" name="Picture 6" descr="Text&#10;&#10;Description automatically generated">
            <a:extLst>
              <a:ext uri="{FF2B5EF4-FFF2-40B4-BE49-F238E27FC236}">
                <a16:creationId xmlns:a16="http://schemas.microsoft.com/office/drawing/2014/main" id="{BCF553CC-7691-4814-B0E7-F9633CF57EE2}"/>
              </a:ext>
            </a:extLst>
          </p:cNvPr>
          <p:cNvPicPr>
            <a:picLocks noChangeAspect="1"/>
          </p:cNvPicPr>
          <p:nvPr/>
        </p:nvPicPr>
        <p:blipFill>
          <a:blip r:embed="rId2"/>
          <a:stretch>
            <a:fillRect/>
          </a:stretch>
        </p:blipFill>
        <p:spPr>
          <a:xfrm>
            <a:off x="7179094" y="2357438"/>
            <a:ext cx="3448551" cy="3012072"/>
          </a:xfrm>
          <a:prstGeom prst="rect">
            <a:avLst/>
          </a:prstGeom>
        </p:spPr>
      </p:pic>
    </p:spTree>
    <p:extLst>
      <p:ext uri="{BB962C8B-B14F-4D97-AF65-F5344CB8AC3E}">
        <p14:creationId xmlns:p14="http://schemas.microsoft.com/office/powerpoint/2010/main" val="340147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C57-63F5-403D-A0E5-7BED4A4FF942}"/>
              </a:ext>
            </a:extLst>
          </p:cNvPr>
          <p:cNvSpPr>
            <a:spLocks noGrp="1"/>
          </p:cNvSpPr>
          <p:nvPr>
            <p:ph type="title"/>
          </p:nvPr>
        </p:nvSpPr>
        <p:spPr>
          <a:xfrm>
            <a:off x="1066800" y="440037"/>
            <a:ext cx="10058400" cy="754284"/>
          </a:xfrm>
        </p:spPr>
        <p:txBody>
          <a:bodyPr/>
          <a:lstStyle/>
          <a:p>
            <a:r>
              <a:rPr lang="en-US"/>
              <a:t>Introduction</a:t>
            </a:r>
            <a:endParaRPr lang="en-US" dirty="0"/>
          </a:p>
        </p:txBody>
      </p:sp>
      <p:sp>
        <p:nvSpPr>
          <p:cNvPr id="8" name="Content Placeholder 7">
            <a:extLst>
              <a:ext uri="{FF2B5EF4-FFF2-40B4-BE49-F238E27FC236}">
                <a16:creationId xmlns:a16="http://schemas.microsoft.com/office/drawing/2014/main" id="{FC914066-512B-4464-9CDD-A553B41906D8}"/>
              </a:ext>
            </a:extLst>
          </p:cNvPr>
          <p:cNvSpPr>
            <a:spLocks noGrp="1"/>
          </p:cNvSpPr>
          <p:nvPr>
            <p:ph idx="1"/>
          </p:nvPr>
        </p:nvSpPr>
        <p:spPr>
          <a:xfrm>
            <a:off x="1066800" y="1196436"/>
            <a:ext cx="10058400" cy="1588046"/>
          </a:xfrm>
        </p:spPr>
        <p:txBody>
          <a:bodyPr vert="horz" lIns="91440" tIns="45720" rIns="91440" bIns="45720" rtlCol="0" anchor="t">
            <a:normAutofit fontScale="92500" lnSpcReduction="10000"/>
          </a:bodyPr>
          <a:lstStyle/>
          <a:p>
            <a:pPr>
              <a:buFont typeface="Arial" pitchFamily="18" charset="0"/>
              <a:buChar char="•"/>
            </a:pPr>
            <a:r>
              <a:rPr lang="en-US" sz="2800" dirty="0">
                <a:ea typeface="+mn-lt"/>
                <a:cs typeface="+mn-lt"/>
              </a:rPr>
              <a:t>Social media and technology are integral parts of daily life, and integrating the use of these into the classroom is more natural than before, given how acclimated many students are to them.</a:t>
            </a:r>
            <a:endParaRPr lang="en-US" sz="2800" dirty="0"/>
          </a:p>
          <a:p>
            <a:endParaRPr lang="en-US" sz="2800"/>
          </a:p>
        </p:txBody>
      </p:sp>
      <p:sp>
        <p:nvSpPr>
          <p:cNvPr id="3" name="TextBox 2">
            <a:extLst>
              <a:ext uri="{FF2B5EF4-FFF2-40B4-BE49-F238E27FC236}">
                <a16:creationId xmlns:a16="http://schemas.microsoft.com/office/drawing/2014/main" id="{246EDB51-3753-43EC-8C83-7B4DE6994143}"/>
              </a:ext>
            </a:extLst>
          </p:cNvPr>
          <p:cNvSpPr txBox="1"/>
          <p:nvPr/>
        </p:nvSpPr>
        <p:spPr>
          <a:xfrm>
            <a:off x="1068730" y="2824222"/>
            <a:ext cx="10054539" cy="30239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900"/>
              </a:spcBef>
              <a:buFont typeface="Arial"/>
              <a:buChar char="•"/>
            </a:pPr>
            <a:r>
              <a:rPr lang="en-US" sz="2400" dirty="0"/>
              <a:t>Sharing announcements to holding live lectures, and so much more.</a:t>
            </a:r>
            <a:endParaRPr lang="en-US" sz="2400" dirty="0">
              <a:ea typeface="+mn-lt"/>
              <a:cs typeface="+mn-lt"/>
            </a:endParaRPr>
          </a:p>
          <a:p>
            <a:pPr marL="285750" indent="-285750">
              <a:spcBef>
                <a:spcPts val="900"/>
              </a:spcBef>
              <a:buFont typeface="Arial"/>
              <a:buChar char="•"/>
            </a:pPr>
            <a:r>
              <a:rPr lang="en-US" sz="2400" dirty="0"/>
              <a:t>First, social media provides a smoother, more direct communication tool.</a:t>
            </a:r>
            <a:endParaRPr lang="en-US" sz="2400" dirty="0">
              <a:ea typeface="+mn-lt"/>
              <a:cs typeface="+mn-lt"/>
            </a:endParaRPr>
          </a:p>
          <a:p>
            <a:pPr marL="285750" indent="-285750">
              <a:spcBef>
                <a:spcPts val="900"/>
              </a:spcBef>
              <a:buFont typeface="Arial"/>
              <a:buChar char="•"/>
            </a:pPr>
            <a:r>
              <a:rPr lang="en-US" sz="2400" dirty="0"/>
              <a:t>Social media allows for more e-learning opportunities as well.</a:t>
            </a:r>
            <a:endParaRPr lang="en-US" sz="2400" dirty="0">
              <a:ea typeface="+mn-lt"/>
              <a:cs typeface="+mn-lt"/>
            </a:endParaRPr>
          </a:p>
          <a:p>
            <a:pPr marL="285750" indent="-285750">
              <a:spcBef>
                <a:spcPts val="900"/>
              </a:spcBef>
              <a:buFont typeface="Arial"/>
              <a:buChar char="•"/>
            </a:pPr>
            <a:endParaRPr lang="en-US" sz="2400" dirty="0">
              <a:ea typeface="+mn-lt"/>
              <a:cs typeface="+mn-lt"/>
            </a:endParaRPr>
          </a:p>
          <a:p>
            <a:pPr algn="l"/>
            <a:endParaRPr lang="en-US" sz="2400" dirty="0"/>
          </a:p>
        </p:txBody>
      </p:sp>
      <p:sp>
        <p:nvSpPr>
          <p:cNvPr id="4" name="TextBox 3">
            <a:extLst>
              <a:ext uri="{FF2B5EF4-FFF2-40B4-BE49-F238E27FC236}">
                <a16:creationId xmlns:a16="http://schemas.microsoft.com/office/drawing/2014/main" id="{0559302D-D9CF-43E5-9BCA-E882454C6862}"/>
              </a:ext>
            </a:extLst>
          </p:cNvPr>
          <p:cNvSpPr txBox="1"/>
          <p:nvPr/>
        </p:nvSpPr>
        <p:spPr>
          <a:xfrm>
            <a:off x="1066921" y="5108413"/>
            <a:ext cx="10054540" cy="20544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900"/>
              </a:spcBef>
              <a:buFont typeface="Arial,Sans-Serif"/>
              <a:buChar char="•"/>
            </a:pPr>
            <a:r>
              <a:rPr lang="en-US" sz="2400" dirty="0">
                <a:ea typeface="+mn-lt"/>
                <a:cs typeface="+mn-lt"/>
              </a:rPr>
              <a:t>It’s important to understand the impact of social media in education before using it, but we’re of the firm belief that it will help advance students in technology.</a:t>
            </a:r>
          </a:p>
          <a:p>
            <a:pPr marL="285750" indent="-285750">
              <a:spcBef>
                <a:spcPts val="900"/>
              </a:spcBef>
              <a:buFont typeface="Arial,Sans-Serif"/>
              <a:buChar char="•"/>
            </a:pPr>
            <a:endParaRPr lang="en-US" sz="2400" dirty="0">
              <a:ea typeface="+mn-lt"/>
              <a:cs typeface="+mn-lt"/>
            </a:endParaRPr>
          </a:p>
          <a:p>
            <a:pPr algn="l"/>
            <a:endParaRPr lang="en-US" sz="2400" dirty="0"/>
          </a:p>
        </p:txBody>
      </p:sp>
    </p:spTree>
    <p:extLst>
      <p:ext uri="{BB962C8B-B14F-4D97-AF65-F5344CB8AC3E}">
        <p14:creationId xmlns:p14="http://schemas.microsoft.com/office/powerpoint/2010/main" val="183684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2B039F70-225B-46EE-AB09-87ADE4D59B54}"/>
              </a:ext>
            </a:extLst>
          </p:cNvPr>
          <p:cNvGraphicFramePr/>
          <p:nvPr>
            <p:extLst>
              <p:ext uri="{D42A27DB-BD31-4B8C-83A1-F6EECF244321}">
                <p14:modId xmlns:p14="http://schemas.microsoft.com/office/powerpoint/2010/main" val="2105737918"/>
              </p:ext>
            </p:extLst>
          </p:nvPr>
        </p:nvGraphicFramePr>
        <p:xfrm>
          <a:off x="534737" y="530727"/>
          <a:ext cx="11135894" cy="5903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11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71ACFE3C-F196-4D4D-B13D-906DF807088E}"/>
              </a:ext>
            </a:extLst>
          </p:cNvPr>
          <p:cNvGraphicFramePr/>
          <p:nvPr>
            <p:extLst>
              <p:ext uri="{D42A27DB-BD31-4B8C-83A1-F6EECF244321}">
                <p14:modId xmlns:p14="http://schemas.microsoft.com/office/powerpoint/2010/main" val="3241913412"/>
              </p:ext>
            </p:extLst>
          </p:nvPr>
        </p:nvGraphicFramePr>
        <p:xfrm>
          <a:off x="518696" y="530727"/>
          <a:ext cx="11151935" cy="5783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6" name="Picture 136" descr="A picture containing logo&#10;&#10;Description automatically generated">
            <a:extLst>
              <a:ext uri="{FF2B5EF4-FFF2-40B4-BE49-F238E27FC236}">
                <a16:creationId xmlns:a16="http://schemas.microsoft.com/office/drawing/2014/main" id="{EA6D07EF-C4FE-40BB-851D-E9C700433F35}"/>
              </a:ext>
            </a:extLst>
          </p:cNvPr>
          <p:cNvPicPr>
            <a:picLocks noChangeAspect="1"/>
          </p:cNvPicPr>
          <p:nvPr/>
        </p:nvPicPr>
        <p:blipFill>
          <a:blip r:embed="rId7"/>
          <a:stretch>
            <a:fillRect/>
          </a:stretch>
        </p:blipFill>
        <p:spPr>
          <a:xfrm>
            <a:off x="6949073" y="2397542"/>
            <a:ext cx="4964697" cy="4148388"/>
          </a:xfrm>
          <a:prstGeom prst="rect">
            <a:avLst/>
          </a:prstGeom>
        </p:spPr>
      </p:pic>
    </p:spTree>
    <p:extLst>
      <p:ext uri="{BB962C8B-B14F-4D97-AF65-F5344CB8AC3E}">
        <p14:creationId xmlns:p14="http://schemas.microsoft.com/office/powerpoint/2010/main" val="179254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967F423-D21C-4F37-A0B7-750026A1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pic>
        <p:nvPicPr>
          <p:cNvPr id="34" name="Picture 34" descr="Graphical user interface, application&#10;&#10;Description automatically generated">
            <a:extLst>
              <a:ext uri="{FF2B5EF4-FFF2-40B4-BE49-F238E27FC236}">
                <a16:creationId xmlns:a16="http://schemas.microsoft.com/office/drawing/2014/main" id="{51B99D1C-7B4E-4741-A583-C8F6D17DB8D7}"/>
              </a:ext>
            </a:extLst>
          </p:cNvPr>
          <p:cNvPicPr>
            <a:picLocks noChangeAspect="1"/>
          </p:cNvPicPr>
          <p:nvPr/>
        </p:nvPicPr>
        <p:blipFill rotWithShape="1">
          <a:blip r:embed="rId2"/>
          <a:srcRect l="22364" r="28811" b="1"/>
          <a:stretch/>
        </p:blipFill>
        <p:spPr>
          <a:xfrm>
            <a:off x="8020571" y="2161488"/>
            <a:ext cx="3019646" cy="3632643"/>
          </a:xfrm>
          <a:prstGeom prst="rect">
            <a:avLst/>
          </a:prstGeom>
        </p:spPr>
      </p:pic>
      <p:graphicFrame>
        <p:nvGraphicFramePr>
          <p:cNvPr id="36" name="Diagram 2">
            <a:extLst>
              <a:ext uri="{FF2B5EF4-FFF2-40B4-BE49-F238E27FC236}">
                <a16:creationId xmlns:a16="http://schemas.microsoft.com/office/drawing/2014/main" id="{6B7D3428-0CCF-44DE-AEDF-AF1B373C339A}"/>
              </a:ext>
            </a:extLst>
          </p:cNvPr>
          <p:cNvGraphicFramePr/>
          <p:nvPr>
            <p:extLst>
              <p:ext uri="{D42A27DB-BD31-4B8C-83A1-F6EECF244321}">
                <p14:modId xmlns:p14="http://schemas.microsoft.com/office/powerpoint/2010/main" val="1272791302"/>
              </p:ext>
            </p:extLst>
          </p:nvPr>
        </p:nvGraphicFramePr>
        <p:xfrm>
          <a:off x="1066800" y="2103120"/>
          <a:ext cx="6485467" cy="3931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211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4" name="Picture 4">
            <a:extLst>
              <a:ext uri="{FF2B5EF4-FFF2-40B4-BE49-F238E27FC236}">
                <a16:creationId xmlns:a16="http://schemas.microsoft.com/office/drawing/2014/main" id="{3BDE2F30-FA79-410D-98B6-F75D5080D0F7}"/>
              </a:ext>
            </a:extLst>
          </p:cNvPr>
          <p:cNvPicPr>
            <a:picLocks noChangeAspect="1"/>
          </p:cNvPicPr>
          <p:nvPr/>
        </p:nvPicPr>
        <p:blipFill>
          <a:blip r:embed="rId2"/>
          <a:stretch>
            <a:fillRect/>
          </a:stretch>
        </p:blipFill>
        <p:spPr>
          <a:xfrm>
            <a:off x="1204017" y="2044300"/>
            <a:ext cx="4414438" cy="2782208"/>
          </a:xfrm>
          <a:prstGeom prst="rect">
            <a:avLst/>
          </a:prstGeom>
        </p:spPr>
      </p:pic>
      <p:sp>
        <p:nvSpPr>
          <p:cNvPr id="2" name="Thought Bubble: Cloud 1">
            <a:extLst>
              <a:ext uri="{FF2B5EF4-FFF2-40B4-BE49-F238E27FC236}">
                <a16:creationId xmlns:a16="http://schemas.microsoft.com/office/drawing/2014/main" id="{711FA6B9-AF0E-44DD-9652-A79206870324}"/>
              </a:ext>
            </a:extLst>
          </p:cNvPr>
          <p:cNvSpPr/>
          <p:nvPr/>
        </p:nvSpPr>
        <p:spPr>
          <a:xfrm>
            <a:off x="6579450" y="948077"/>
            <a:ext cx="4957554" cy="5060226"/>
          </a:xfrm>
          <a:prstGeom prst="cloudCallou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t">
            <a:normAutofit fontScale="92500" lnSpcReduction="10000"/>
          </a:bodyPr>
          <a:lstStyle/>
          <a:p>
            <a:pPr indent="-182880" algn="ctr">
              <a:lnSpc>
                <a:spcPct val="90000"/>
              </a:lnSpc>
              <a:spcAft>
                <a:spcPts val="600"/>
              </a:spcAft>
              <a:buClr>
                <a:schemeClr val="tx1">
                  <a:lumMod val="85000"/>
                  <a:lumOff val="15000"/>
                </a:schemeClr>
              </a:buClr>
              <a:buFont typeface="Garamond" pitchFamily="18" charset="0"/>
              <a:buChar char="◦"/>
            </a:pPr>
            <a:r>
              <a:rPr lang="en-US" sz="2400">
                <a:solidFill>
                  <a:schemeClr val="tx1"/>
                </a:solidFill>
              </a:rPr>
              <a:t>Are you ready to try these tips for using social media for education settings? There are many different uses for social media in the classroom and in education marketing, and it’s time to embrace them!</a:t>
            </a:r>
          </a:p>
        </p:txBody>
      </p:sp>
    </p:spTree>
    <p:extLst>
      <p:ext uri="{BB962C8B-B14F-4D97-AF65-F5344CB8AC3E}">
        <p14:creationId xmlns:p14="http://schemas.microsoft.com/office/powerpoint/2010/main" val="39222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82160-8583-4D3A-89A6-2BBBBFDF1D2D}"/>
              </a:ext>
            </a:extLst>
          </p:cNvPr>
          <p:cNvSpPr txBox="1"/>
          <p:nvPr/>
        </p:nvSpPr>
        <p:spPr>
          <a:xfrm>
            <a:off x="2098997" y="2639148"/>
            <a:ext cx="7990388" cy="1577355"/>
          </a:xfrm>
          <a:prstGeom prst="rect">
            <a:avLst/>
          </a:prstGeom>
          <a:noFill/>
          <a:ln>
            <a:solidFill>
              <a:srgbClr val="00B050"/>
            </a:solidFill>
            <a:extLst>
              <a:ext uri="{C807C97D-BFC1-408E-A445-0C87EB9F89A2}">
                <ask:lineSketchStyleProps xmlns:ask="http://schemas.microsoft.com/office/drawing/2018/sketchyshapes" sd="3499211612">
                  <a:custGeom>
                    <a:avLst/>
                    <a:gdLst>
                      <a:gd name="connsiteX0" fmla="*/ 0 w 7990388"/>
                      <a:gd name="connsiteY0" fmla="*/ 0 h 1577355"/>
                      <a:gd name="connsiteX1" fmla="*/ 585962 w 7990388"/>
                      <a:gd name="connsiteY1" fmla="*/ 0 h 1577355"/>
                      <a:gd name="connsiteX2" fmla="*/ 1092020 w 7990388"/>
                      <a:gd name="connsiteY2" fmla="*/ 0 h 1577355"/>
                      <a:gd name="connsiteX3" fmla="*/ 1598078 w 7990388"/>
                      <a:gd name="connsiteY3" fmla="*/ 0 h 1577355"/>
                      <a:gd name="connsiteX4" fmla="*/ 2024232 w 7990388"/>
                      <a:gd name="connsiteY4" fmla="*/ 0 h 1577355"/>
                      <a:gd name="connsiteX5" fmla="*/ 2450386 w 7990388"/>
                      <a:gd name="connsiteY5" fmla="*/ 0 h 1577355"/>
                      <a:gd name="connsiteX6" fmla="*/ 2876540 w 7990388"/>
                      <a:gd name="connsiteY6" fmla="*/ 0 h 1577355"/>
                      <a:gd name="connsiteX7" fmla="*/ 3622309 w 7990388"/>
                      <a:gd name="connsiteY7" fmla="*/ 0 h 1577355"/>
                      <a:gd name="connsiteX8" fmla="*/ 4048463 w 7990388"/>
                      <a:gd name="connsiteY8" fmla="*/ 0 h 1577355"/>
                      <a:gd name="connsiteX9" fmla="*/ 4554521 w 7990388"/>
                      <a:gd name="connsiteY9" fmla="*/ 0 h 1577355"/>
                      <a:gd name="connsiteX10" fmla="*/ 5060579 w 7990388"/>
                      <a:gd name="connsiteY10" fmla="*/ 0 h 1577355"/>
                      <a:gd name="connsiteX11" fmla="*/ 5886252 w 7990388"/>
                      <a:gd name="connsiteY11" fmla="*/ 0 h 1577355"/>
                      <a:gd name="connsiteX12" fmla="*/ 6312407 w 7990388"/>
                      <a:gd name="connsiteY12" fmla="*/ 0 h 1577355"/>
                      <a:gd name="connsiteX13" fmla="*/ 6738561 w 7990388"/>
                      <a:gd name="connsiteY13" fmla="*/ 0 h 1577355"/>
                      <a:gd name="connsiteX14" fmla="*/ 7990388 w 7990388"/>
                      <a:gd name="connsiteY14" fmla="*/ 0 h 1577355"/>
                      <a:gd name="connsiteX15" fmla="*/ 7990388 w 7990388"/>
                      <a:gd name="connsiteY15" fmla="*/ 494238 h 1577355"/>
                      <a:gd name="connsiteX16" fmla="*/ 7990388 w 7990388"/>
                      <a:gd name="connsiteY16" fmla="*/ 1035796 h 1577355"/>
                      <a:gd name="connsiteX17" fmla="*/ 7990388 w 7990388"/>
                      <a:gd name="connsiteY17" fmla="*/ 1577355 h 1577355"/>
                      <a:gd name="connsiteX18" fmla="*/ 7164715 w 7990388"/>
                      <a:gd name="connsiteY18" fmla="*/ 1577355 h 1577355"/>
                      <a:gd name="connsiteX19" fmla="*/ 6578753 w 7990388"/>
                      <a:gd name="connsiteY19" fmla="*/ 1577355 h 1577355"/>
                      <a:gd name="connsiteX20" fmla="*/ 5912887 w 7990388"/>
                      <a:gd name="connsiteY20" fmla="*/ 1577355 h 1577355"/>
                      <a:gd name="connsiteX21" fmla="*/ 5326925 w 7990388"/>
                      <a:gd name="connsiteY21" fmla="*/ 1577355 h 1577355"/>
                      <a:gd name="connsiteX22" fmla="*/ 4900771 w 7990388"/>
                      <a:gd name="connsiteY22" fmla="*/ 1577355 h 1577355"/>
                      <a:gd name="connsiteX23" fmla="*/ 4234906 w 7990388"/>
                      <a:gd name="connsiteY23" fmla="*/ 1577355 h 1577355"/>
                      <a:gd name="connsiteX24" fmla="*/ 3569040 w 7990388"/>
                      <a:gd name="connsiteY24" fmla="*/ 1577355 h 1577355"/>
                      <a:gd name="connsiteX25" fmla="*/ 2823270 w 7990388"/>
                      <a:gd name="connsiteY25" fmla="*/ 1577355 h 1577355"/>
                      <a:gd name="connsiteX26" fmla="*/ 1997597 w 7990388"/>
                      <a:gd name="connsiteY26" fmla="*/ 1577355 h 1577355"/>
                      <a:gd name="connsiteX27" fmla="*/ 1491539 w 7990388"/>
                      <a:gd name="connsiteY27" fmla="*/ 1577355 h 1577355"/>
                      <a:gd name="connsiteX28" fmla="*/ 665866 w 7990388"/>
                      <a:gd name="connsiteY28" fmla="*/ 1577355 h 1577355"/>
                      <a:gd name="connsiteX29" fmla="*/ 0 w 7990388"/>
                      <a:gd name="connsiteY29" fmla="*/ 1577355 h 1577355"/>
                      <a:gd name="connsiteX30" fmla="*/ 0 w 7990388"/>
                      <a:gd name="connsiteY30" fmla="*/ 1098891 h 1577355"/>
                      <a:gd name="connsiteX31" fmla="*/ 0 w 7990388"/>
                      <a:gd name="connsiteY31" fmla="*/ 573106 h 1577355"/>
                      <a:gd name="connsiteX32" fmla="*/ 0 w 7990388"/>
                      <a:gd name="connsiteY32" fmla="*/ 0 h 157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90388" h="1577355" extrusionOk="0">
                        <a:moveTo>
                          <a:pt x="0" y="0"/>
                        </a:moveTo>
                        <a:cubicBezTo>
                          <a:pt x="123276" y="-8082"/>
                          <a:pt x="462757" y="-25699"/>
                          <a:pt x="585962" y="0"/>
                        </a:cubicBezTo>
                        <a:cubicBezTo>
                          <a:pt x="709167" y="25699"/>
                          <a:pt x="936975" y="25043"/>
                          <a:pt x="1092020" y="0"/>
                        </a:cubicBezTo>
                        <a:cubicBezTo>
                          <a:pt x="1247065" y="-25043"/>
                          <a:pt x="1365038" y="-21797"/>
                          <a:pt x="1598078" y="0"/>
                        </a:cubicBezTo>
                        <a:cubicBezTo>
                          <a:pt x="1831118" y="21797"/>
                          <a:pt x="1923778" y="17866"/>
                          <a:pt x="2024232" y="0"/>
                        </a:cubicBezTo>
                        <a:cubicBezTo>
                          <a:pt x="2124686" y="-17866"/>
                          <a:pt x="2244569" y="1533"/>
                          <a:pt x="2450386" y="0"/>
                        </a:cubicBezTo>
                        <a:cubicBezTo>
                          <a:pt x="2656203" y="-1533"/>
                          <a:pt x="2782959" y="10148"/>
                          <a:pt x="2876540" y="0"/>
                        </a:cubicBezTo>
                        <a:cubicBezTo>
                          <a:pt x="2970121" y="-10148"/>
                          <a:pt x="3272583" y="-21960"/>
                          <a:pt x="3622309" y="0"/>
                        </a:cubicBezTo>
                        <a:cubicBezTo>
                          <a:pt x="3972035" y="21960"/>
                          <a:pt x="3876787" y="9876"/>
                          <a:pt x="4048463" y="0"/>
                        </a:cubicBezTo>
                        <a:cubicBezTo>
                          <a:pt x="4220139" y="-9876"/>
                          <a:pt x="4422882" y="-22294"/>
                          <a:pt x="4554521" y="0"/>
                        </a:cubicBezTo>
                        <a:cubicBezTo>
                          <a:pt x="4686160" y="22294"/>
                          <a:pt x="4899387" y="-954"/>
                          <a:pt x="5060579" y="0"/>
                        </a:cubicBezTo>
                        <a:cubicBezTo>
                          <a:pt x="5221771" y="954"/>
                          <a:pt x="5503709" y="-32129"/>
                          <a:pt x="5886252" y="0"/>
                        </a:cubicBezTo>
                        <a:cubicBezTo>
                          <a:pt x="6268795" y="32129"/>
                          <a:pt x="6174659" y="12634"/>
                          <a:pt x="6312407" y="0"/>
                        </a:cubicBezTo>
                        <a:cubicBezTo>
                          <a:pt x="6450156" y="-12634"/>
                          <a:pt x="6548193" y="7432"/>
                          <a:pt x="6738561" y="0"/>
                        </a:cubicBezTo>
                        <a:cubicBezTo>
                          <a:pt x="6928929" y="-7432"/>
                          <a:pt x="7458093" y="10061"/>
                          <a:pt x="7990388" y="0"/>
                        </a:cubicBezTo>
                        <a:cubicBezTo>
                          <a:pt x="8005543" y="110215"/>
                          <a:pt x="8001055" y="269382"/>
                          <a:pt x="7990388" y="494238"/>
                        </a:cubicBezTo>
                        <a:cubicBezTo>
                          <a:pt x="7979721" y="719094"/>
                          <a:pt x="7972810" y="791800"/>
                          <a:pt x="7990388" y="1035796"/>
                        </a:cubicBezTo>
                        <a:cubicBezTo>
                          <a:pt x="8007966" y="1279792"/>
                          <a:pt x="7987966" y="1448510"/>
                          <a:pt x="7990388" y="1577355"/>
                        </a:cubicBezTo>
                        <a:cubicBezTo>
                          <a:pt x="7669982" y="1607658"/>
                          <a:pt x="7502335" y="1579035"/>
                          <a:pt x="7164715" y="1577355"/>
                        </a:cubicBezTo>
                        <a:cubicBezTo>
                          <a:pt x="6827095" y="1575675"/>
                          <a:pt x="6864812" y="1567179"/>
                          <a:pt x="6578753" y="1577355"/>
                        </a:cubicBezTo>
                        <a:cubicBezTo>
                          <a:pt x="6292694" y="1587531"/>
                          <a:pt x="6114925" y="1579093"/>
                          <a:pt x="5912887" y="1577355"/>
                        </a:cubicBezTo>
                        <a:cubicBezTo>
                          <a:pt x="5710849" y="1575617"/>
                          <a:pt x="5519563" y="1577382"/>
                          <a:pt x="5326925" y="1577355"/>
                        </a:cubicBezTo>
                        <a:cubicBezTo>
                          <a:pt x="5134287" y="1577328"/>
                          <a:pt x="5023075" y="1586879"/>
                          <a:pt x="4900771" y="1577355"/>
                        </a:cubicBezTo>
                        <a:cubicBezTo>
                          <a:pt x="4778467" y="1567831"/>
                          <a:pt x="4478959" y="1597580"/>
                          <a:pt x="4234906" y="1577355"/>
                        </a:cubicBezTo>
                        <a:cubicBezTo>
                          <a:pt x="3990854" y="1557130"/>
                          <a:pt x="3793209" y="1554746"/>
                          <a:pt x="3569040" y="1577355"/>
                        </a:cubicBezTo>
                        <a:cubicBezTo>
                          <a:pt x="3344871" y="1599964"/>
                          <a:pt x="3149336" y="1586195"/>
                          <a:pt x="2823270" y="1577355"/>
                        </a:cubicBezTo>
                        <a:cubicBezTo>
                          <a:pt x="2497204" y="1568516"/>
                          <a:pt x="2395381" y="1595536"/>
                          <a:pt x="1997597" y="1577355"/>
                        </a:cubicBezTo>
                        <a:cubicBezTo>
                          <a:pt x="1599813" y="1559174"/>
                          <a:pt x="1684318" y="1588115"/>
                          <a:pt x="1491539" y="1577355"/>
                        </a:cubicBezTo>
                        <a:cubicBezTo>
                          <a:pt x="1298760" y="1566595"/>
                          <a:pt x="979894" y="1615478"/>
                          <a:pt x="665866" y="1577355"/>
                        </a:cubicBezTo>
                        <a:cubicBezTo>
                          <a:pt x="351838" y="1539232"/>
                          <a:pt x="224079" y="1581914"/>
                          <a:pt x="0" y="1577355"/>
                        </a:cubicBezTo>
                        <a:cubicBezTo>
                          <a:pt x="10315" y="1459407"/>
                          <a:pt x="-5765" y="1228414"/>
                          <a:pt x="0" y="1098891"/>
                        </a:cubicBezTo>
                        <a:cubicBezTo>
                          <a:pt x="5765" y="969368"/>
                          <a:pt x="17812" y="760134"/>
                          <a:pt x="0" y="573106"/>
                        </a:cubicBezTo>
                        <a:cubicBezTo>
                          <a:pt x="-17812" y="386078"/>
                          <a:pt x="27090" y="244703"/>
                          <a:pt x="0" y="0"/>
                        </a:cubicBezTo>
                        <a:close/>
                      </a:path>
                    </a:pathLst>
                  </a:custGeom>
                  <ask:type>
                    <ask:lineSketchFreehand/>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50" b="1" i="1" dirty="0">
                <a:solidFill>
                  <a:srgbClr val="9121C4"/>
                </a:solidFill>
              </a:rPr>
              <a:t>THANK YOU</a:t>
            </a:r>
          </a:p>
        </p:txBody>
      </p:sp>
    </p:spTree>
    <p:extLst>
      <p:ext uri="{BB962C8B-B14F-4D97-AF65-F5344CB8AC3E}">
        <p14:creationId xmlns:p14="http://schemas.microsoft.com/office/powerpoint/2010/main" val="2341774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Savon</vt:lpstr>
      <vt:lpstr>Benefits of social media in education </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amarnathgowndra@gmail.com</cp:lastModifiedBy>
  <cp:revision>327</cp:revision>
  <dcterms:created xsi:type="dcterms:W3CDTF">2021-12-12T10:52:25Z</dcterms:created>
  <dcterms:modified xsi:type="dcterms:W3CDTF">2022-01-09T16:39:00Z</dcterms:modified>
</cp:coreProperties>
</file>