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notesSlides/notesSlide10.xml" ContentType="application/vnd.openxmlformats-officedocument.presentationml.notes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BF8C52"/>
    <a:srgbClr val="B9DDED"/>
  </p:clrMru>
</p:presentationPr>
</file>

<file path=ppt/tableStyles.xml><?xml version="1.0" encoding="utf-8"?>
<a:tblStyleLst xmlns:a="http://schemas.openxmlformats.org/drawingml/2006/main" def="{5C22544A-7EE6-4342-B048-85BDC9FD1C3A}">
  <a:tblStyle styleId="{93296810-A885-4BE3-A3E7-6D5BEEA58F36}" styleName="Medium Style 2 - Accent 6">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fill>
          <a:solidFill>
            <a:srgbClr val="70AD47">
              <a:tint val="40000"/>
            </a:srgbClr>
          </a:solidFill>
        </a:fill>
      </a:tcStyle>
    </a:band1H>
    <a:band2H>
      <a:tcStyle>
        <a:tcBdr/>
      </a:tcStyle>
    </a:band2H>
    <a:band1V>
      <a:tcStyle>
        <a:fill>
          <a:solidFill>
            <a:srgbClr val="70AD47">
              <a:tint val="40000"/>
            </a:srgbClr>
          </a:solidFill>
        </a:fill>
      </a:tcStyle>
    </a:band1V>
    <a:band2V>
      <a:tcStyle>
        <a:tcBdr/>
      </a:tcStyle>
    </a:band2V>
    <a:lastCol>
      <a:tcTxStyle b="on">
        <a:fontRef idx="minor">
          <a:srgbClr val="000000"/>
        </a:fontRef>
        <a:srgbClr val="000000"/>
      </a:tcTxStyle>
      <a:tcStyle>
        <a:fill>
          <a:solidFill>
            <a:srgbClr val="70AD47"/>
          </a:solidFill>
        </a:fill>
      </a:tcStyle>
    </a:lastCol>
    <a:firstCol>
      <a:tcTxStyle b="on">
        <a:fontRef idx="minor">
          <a:srgbClr val="000000"/>
        </a:fontRef>
        <a:srgbClr val="000000"/>
      </a:tcTxStyle>
      <a:tcStyle>
        <a:fill>
          <a:solidFill>
            <a:srgbClr val="70AD47"/>
          </a:solidFill>
        </a:fill>
      </a:tcStyle>
    </a:firstCol>
    <a:lastRow>
      <a:tcTxStyle b="on">
        <a:fontRef idx="minor">
          <a:srgbClr val="000000"/>
        </a:fontRef>
        <a:srgbClr val="000000"/>
      </a:tcTxStyle>
      <a:tcStyle>
        <a:tcBdr>
          <a:top>
            <a:ln w="38100" cmpd="sng">
              <a:solidFill>
                <a:srgbClr val="FFFFFF"/>
              </a:solidFill>
            </a:ln>
          </a:top>
        </a:tcBdr>
        <a:fill>
          <a:solidFill>
            <a:srgbClr val="70AD47"/>
          </a:solidFill>
        </a:fill>
      </a:tcStyle>
    </a:lastRow>
    <a:firstRow>
      <a:tcTxStyle b="on">
        <a:fontRef idx="minor">
          <a:srgbClr val="000000"/>
        </a:fontRef>
        <a:srgbClr val="000000"/>
      </a:tcTxStyle>
      <a:tcStyle>
        <a:tcBdr>
          <a:top>
            <a:ln w="38100" cmpd="sng">
              <a:solidFill>
                <a:srgbClr val="FFFFFF"/>
              </a:solidFill>
            </a:ln>
          </a:top>
        </a:tcBdr>
        <a:fill>
          <a:solidFill>
            <a:srgbClr val="70AD47"/>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7002" autoAdjust="0"/>
    <p:restoredTop sz="93627" autoAdjust="0"/>
  </p:normalViewPr>
  <p:slideViewPr>
    <p:cSldViewPr snapToGrid="0">
      <p:cViewPr varScale="1">
        <p:scale>
          <a:sx n="73" d="100"/>
          <a:sy n="73" d="100"/>
        </p:scale>
        <p:origin x="186" y="6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5" name=""/>
        <p:cNvGrpSpPr/>
        <p:nvPr/>
      </p:nvGrpSpPr>
      <p:grpSpPr>
        <a:xfrm>
          <a:off x="0" y="0"/>
          <a:ext cx="0" cy="0"/>
          <a:chOff x="0" y="0"/>
          <a:chExt cx="0" cy="0"/>
        </a:xfrm>
      </p:grpSpPr>
      <p:sp>
        <p:nvSpPr>
          <p:cNvPr id="104873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33"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734"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35"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4" name=""/>
        <p:cNvGrpSpPr/>
        <p:nvPr/>
      </p:nvGrpSpPr>
      <p:grpSpPr>
        <a:xfrm>
          <a:off x="0" y="0"/>
          <a:ext cx="0" cy="0"/>
          <a:chOff x="0" y="0"/>
          <a:chExt cx="0" cy="0"/>
        </a:xfrm>
      </p:grpSpPr>
      <p:sp>
        <p:nvSpPr>
          <p:cNvPr id="104872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27"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0D39613-B516-4107-AB58-4F005973C3AF}" type="datetimeFigureOut">
              <a:rPr altLang="en-US" lang="zh-CN" smtClean="0"/>
            </a:fld>
            <a:endParaRPr altLang="en-US" lang="zh-CN"/>
          </a:p>
        </p:txBody>
      </p:sp>
      <p:sp>
        <p:nvSpPr>
          <p:cNvPr id="1048728"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29"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730"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31"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F222B75-6947-4839-92B5-8386A1106561}"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9" name="幻灯片图像占位符 1"/>
          <p:cNvSpPr>
            <a:spLocks noChangeAspect="1" noRot="1" noGrp="1"/>
          </p:cNvSpPr>
          <p:nvPr>
            <p:ph type="sldImg"/>
          </p:nvPr>
        </p:nvSpPr>
        <p:spPr/>
      </p:sp>
      <p:sp>
        <p:nvSpPr>
          <p:cNvPr id="1048590" name="备注占位符 2"/>
          <p:cNvSpPr>
            <a:spLocks noGrp="1"/>
          </p:cNvSpPr>
          <p:nvPr>
            <p:ph type="body" idx="1"/>
          </p:nvPr>
        </p:nvSpPr>
        <p:spPr/>
        <p:txBody>
          <a:bodyPr/>
          <a:p>
            <a:endParaRPr altLang="en-US" lang="zh-CN"/>
          </a:p>
        </p:txBody>
      </p:sp>
      <p:sp>
        <p:nvSpPr>
          <p:cNvPr id="1048591" name="灯片编号占位符 3"/>
          <p:cNvSpPr>
            <a:spLocks noGrp="1"/>
          </p:cNvSpPr>
          <p:nvPr>
            <p:ph type="sldNum" sz="quarter" idx="5"/>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C0F2A6EB-9F69-4690-847A-BD7D4AC91AEC}" type="slidenum">
              <a:rPr altLang="en-US" baseline="0" b="0" cap="none" sz="1200" i="0" kern="1200" kumimoji="0" lang="zh-CN" noProof="0" normalizeH="0" spc="0" strike="noStrike" u="none" smtClean="0">
                <a:ln>
                  <a:noFill/>
                </a:ln>
                <a:solidFill>
                  <a:prstClr val="black"/>
                </a:solidFill>
                <a:effectLst/>
                <a:uLnTx/>
                <a:uFillTx/>
                <a:latin typeface="思源黑体 Light" panose="020B0300000000000000" pitchFamily="34" charset="-122"/>
                <a:ea typeface="思源黑体 Light" panose="020B0300000000000000" pitchFamily="34" charset="-122"/>
                <a:cs typeface="+mn-cs"/>
              </a:rPr>
            </a:fld>
            <a:endParaRPr altLang="en-US" baseline="0" b="0" cap="none" sz="1200" i="0" kern="1200" kumimoji="0" lang="zh-CN" noProof="0" normalizeH="0" spc="0" strike="noStrike" u="none">
              <a:ln>
                <a:noFill/>
              </a:ln>
              <a:solidFill>
                <a:prstClr val="black"/>
              </a:solidFill>
              <a:effectLst/>
              <a:uLnTx/>
              <a:uFillTx/>
              <a:latin typeface="思源黑体 Light" panose="020B0300000000000000" pitchFamily="34" charset="-122"/>
              <a:ea typeface="思源黑体 Light" panose="020B0300000000000000"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77" name=""/>
          <p:cNvSpPr>
            <a:spLocks noGrp="1"/>
          </p:cNvSpPr>
          <p:nvPr>
            <p:ph type="body"/>
          </p:nvPr>
        </p:nvSpPr>
        <p:spPr/>
        <p:txBody>
          <a:bodyPr/>
          <a:p>
            <a:r>
              <a:rPr altLang="en-US" lang="zh-CN"/>
              <a:t>Bangles
The place to shop for bangles of the largest variety and at reasonable prices is the Laad Bazaar adjacent to the historic charminar.</a:t>
            </a:r>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82" name=""/>
          <p:cNvSpPr>
            <a:spLocks noGrp="1"/>
          </p:cNvSpPr>
          <p:nvPr>
            <p:ph type="body"/>
          </p:nvPr>
        </p:nvSpPr>
        <p:spPr/>
        <p:txBody>
          <a:bodyPr/>
          <a:p>
            <a:r>
              <a:rPr altLang="en-US" lang="zh-CN"/>
              <a:t> Handicrafts: 
Handicrafts &amp; toys are among the most Sought-after pieces for the shopper in Hyd. 
Handlooms 
Hyderabad has innumerable showrooms that showcase the most distinctive heritages of the city-handlooms. </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3" name=""/>
          <p:cNvSpPr>
            <a:spLocks noGrp="1"/>
          </p:cNvSpPr>
          <p:nvPr>
            <p:ph type="body"/>
          </p:nvPr>
        </p:nvSpPr>
        <p:spPr/>
        <p:txBody>
          <a:bodyPr/>
          <a:p>
            <a:r>
              <a:rPr altLang="en-US" lang="zh-CN"/>
              <a:t> The city is one of the 3 most important cities in the southern India &amp; holds an important position on the tourist map of India.
Fourth largest in the country &amp; legendary in terms of history, culture &amp; technical progress.
Summer(March-May)  : 36-40°C
     Monsoon(June-September) : 26-34 °C
     Winter(October-February) : 18-28°C
</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8" name=""/>
          <p:cNvSpPr>
            <a:spLocks noGrp="1"/>
          </p:cNvSpPr>
          <p:nvPr>
            <p:ph type="body"/>
          </p:nvPr>
        </p:nvSpPr>
        <p:spPr/>
        <p:txBody>
          <a:bodyPr/>
          <a:p>
            <a:r>
              <a:rPr altLang="en-US" lang="zh-CN"/>
              <a:t>Mecca masjid
Mohammad Qutub Shah personally laid the foundation stone of the 'mosque'.
More than 8000 workers were employed to built the mosque.
Charminar
 Charminar in most occasions is used to represent the city &amp; the state &amp; is hailed as a unique Deccan Monument.</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
          <p:cNvSpPr>
            <a:spLocks noGrp="1"/>
          </p:cNvSpPr>
          <p:nvPr>
            <p:ph type="body"/>
          </p:nvPr>
        </p:nvSpPr>
        <p:spPr/>
        <p:txBody>
          <a:bodyPr/>
          <a:p>
            <a:r>
              <a:rPr altLang="en-US" lang="zh-CN"/>
              <a:t>Golconda Fort
In the 13 century Golconda Fort was built by the Kakatiya Kings. The existing structure was later built by the Qutub Shahi Kings into a massive fort with granite walls having 8 Gates and 87 bastians. Spread upto 7 km, in circumference over a span of 62 years.
Golconda Fort, popularly known in Telugu as "Golla Konda", which means "Shepherd's hill".
Seated on a hill on one side and spiralling fort on the other side, it's location and internal design made it one of the strongest forts in India.
Tombs
located at Shaikpet, near Golconda Fort.
with large minarets, huge domes, delicate marble designs &amp; multiple inner passages.</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
          <p:cNvSpPr>
            <a:spLocks noGrp="1"/>
          </p:cNvSpPr>
          <p:nvPr>
            <p:ph type="body"/>
          </p:nvPr>
        </p:nvSpPr>
        <p:spPr/>
        <p:txBody>
          <a:bodyPr/>
          <a:p>
            <a:r>
              <a:rPr altLang="en-US" lang="zh-CN"/>
              <a:t>falaknuma palace
This is built by an Italian achitect through one of the paigah nobles, Nawab Viqar al-Umra' complete in Italian marble. It has  now been undertaken by the Taj group to develop this as Heritage Hotel.
Ramoji filmcity
The Ramoji filmcity situated in Hyderabad, at 1666 acres. It is the largest integrated film city in the world. It is also a popular tourism and recreation center, containing both natural and artificial attractions including an amusement park.
Salarjung museum
It is the third largest museum in India and
It is one of the largest one man collections in the world.</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0" name=""/>
          <p:cNvSpPr>
            <a:spLocks noGrp="1"/>
          </p:cNvSpPr>
          <p:nvPr>
            <p:ph type="body"/>
          </p:nvPr>
        </p:nvSpPr>
        <p:spPr/>
        <p:txBody>
          <a:bodyPr/>
          <a:p>
            <a:r>
              <a:rPr altLang="en-US" lang="zh-CN"/>
              <a:t>The history of Hyderabad begins with the establishment of the Qutub Shahi dynasty.
Quli Qutub Shah seized the reins of power from the Bahamani kingdom in 1512 and established the fortress city of Golconda.
Mohammad Quli Qutub Shah to venture outward to establish new city with the Charminar at its centre and with four great roads fanning out four cardinal directions.
She converted to Islam and adopted the title Hyder Mahal. The city was renamed Hyderabad in her honour. 
Muhammad Quli Qutub Shah, the ruler of Qutub Shahi dynasty,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1" name=""/>
          <p:cNvSpPr>
            <a:spLocks noGrp="1"/>
          </p:cNvSpPr>
          <p:nvPr>
            <p:ph type="body"/>
          </p:nvPr>
        </p:nvSpPr>
        <p:spPr/>
        <p:txBody>
          <a:bodyPr/>
          <a:p>
            <a:r>
              <a:rPr altLang="en-US" lang="zh-CN"/>
              <a:t>Many companies, industries, factories were established.
Hyderabad developed in all sectors.
</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6" name=""/>
          <p:cNvSpPr>
            <a:spLocks noGrp="1"/>
          </p:cNvSpPr>
          <p:nvPr>
            <p:ph type="body"/>
          </p:nvPr>
        </p:nvSpPr>
        <p:spPr/>
        <p:txBody>
          <a:bodyPr/>
          <a:p>
            <a:r>
              <a:rPr altLang="en-US" lang="zh-CN"/>
              <a:t>Metro rail
Railway network
Rajiv Gandhi international airport
ORR
The Climate change in Hyderabad is explained by the chart given beside.</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9" name=""/>
          <p:cNvSpPr>
            <a:spLocks noGrp="1"/>
          </p:cNvSpPr>
          <p:nvPr>
            <p:ph type="body"/>
          </p:nvPr>
        </p:nvSpPr>
        <p:spPr/>
        <p:txBody>
          <a:bodyPr/>
          <a:p>
            <a:r>
              <a:rPr altLang="en-US" lang="zh-CN"/>
              <a:t>Secundrabad Railway Station
It is the headquarters of the South Central Railway.
There are also many universities, all types of research centres, institutions.</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685"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686"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687" name="日期占位符 3"/>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88" name="页脚占位符 4"/>
          <p:cNvSpPr>
            <a:spLocks noGrp="1"/>
          </p:cNvSpPr>
          <p:nvPr>
            <p:ph type="ftr" sz="quarter" idx="11"/>
          </p:nvPr>
        </p:nvSpPr>
        <p:spPr/>
        <p:txBody>
          <a:bodyPr/>
          <a:p>
            <a:endParaRPr altLang="en-US" lang="zh-CN"/>
          </a:p>
        </p:txBody>
      </p:sp>
      <p:sp>
        <p:nvSpPr>
          <p:cNvPr id="1048689" name="灯片编号占位符 5"/>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2" name=""/>
        <p:cNvGrpSpPr/>
        <p:nvPr/>
      </p:nvGrpSpPr>
      <p:grpSpPr>
        <a:xfrm>
          <a:off x="0" y="0"/>
          <a:ext cx="0" cy="0"/>
          <a:chOff x="0" y="0"/>
          <a:chExt cx="0" cy="0"/>
        </a:xfrm>
      </p:grpSpPr>
      <p:sp>
        <p:nvSpPr>
          <p:cNvPr id="1048604"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605"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06"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607" name="日期占位符 4"/>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08" name="页脚占位符 5"/>
          <p:cNvSpPr>
            <a:spLocks noGrp="1"/>
          </p:cNvSpPr>
          <p:nvPr>
            <p:ph type="ftr" sz="quarter" idx="11"/>
          </p:nvPr>
        </p:nvSpPr>
        <p:spPr/>
        <p:txBody>
          <a:bodyPr/>
          <a:p>
            <a:endParaRPr altLang="en-US" lang="zh-CN"/>
          </a:p>
        </p:txBody>
      </p:sp>
      <p:sp>
        <p:nvSpPr>
          <p:cNvPr id="1048609" name="灯片编号占位符 6"/>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6" name=""/>
        <p:cNvGrpSpPr/>
        <p:nvPr/>
      </p:nvGrpSpPr>
      <p:grpSpPr>
        <a:xfrm>
          <a:off x="0" y="0"/>
          <a:ext cx="0" cy="0"/>
          <a:chOff x="0" y="0"/>
          <a:chExt cx="0" cy="0"/>
        </a:xfrm>
      </p:grpSpPr>
      <p:sp>
        <p:nvSpPr>
          <p:cNvPr id="1048690" name="标题 1"/>
          <p:cNvSpPr>
            <a:spLocks noGrp="1"/>
          </p:cNvSpPr>
          <p:nvPr>
            <p:ph type="title"/>
          </p:nvPr>
        </p:nvSpPr>
        <p:spPr/>
        <p:txBody>
          <a:bodyPr/>
          <a:p>
            <a:r>
              <a:rPr altLang="en-US" lang="zh-CN"/>
              <a:t>单击此处编辑母版标题样式</a:t>
            </a:r>
            <a:endParaRPr altLang="en-US" lang="zh-CN"/>
          </a:p>
        </p:txBody>
      </p:sp>
      <p:sp>
        <p:nvSpPr>
          <p:cNvPr id="1048691"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92" name="日期占位符 3"/>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93" name="页脚占位符 4"/>
          <p:cNvSpPr>
            <a:spLocks noGrp="1"/>
          </p:cNvSpPr>
          <p:nvPr>
            <p:ph type="ftr" sz="quarter" idx="11"/>
          </p:nvPr>
        </p:nvSpPr>
        <p:spPr/>
        <p:txBody>
          <a:bodyPr/>
          <a:p>
            <a:endParaRPr altLang="en-US" lang="zh-CN"/>
          </a:p>
        </p:txBody>
      </p:sp>
      <p:sp>
        <p:nvSpPr>
          <p:cNvPr id="1048694" name="灯片编号占位符 5"/>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81" name=""/>
        <p:cNvGrpSpPr/>
        <p:nvPr/>
      </p:nvGrpSpPr>
      <p:grpSpPr>
        <a:xfrm>
          <a:off x="0" y="0"/>
          <a:ext cx="0" cy="0"/>
          <a:chOff x="0" y="0"/>
          <a:chExt cx="0" cy="0"/>
        </a:xfrm>
      </p:grpSpPr>
      <p:sp>
        <p:nvSpPr>
          <p:cNvPr id="1048715"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716"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717" name="日期占位符 3"/>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718" name="页脚占位符 4"/>
          <p:cNvSpPr>
            <a:spLocks noGrp="1"/>
          </p:cNvSpPr>
          <p:nvPr>
            <p:ph type="ftr" sz="quarter" idx="11"/>
          </p:nvPr>
        </p:nvSpPr>
        <p:spPr/>
        <p:txBody>
          <a:bodyPr/>
          <a:p>
            <a:endParaRPr altLang="en-US" lang="zh-CN"/>
          </a:p>
        </p:txBody>
      </p:sp>
      <p:sp>
        <p:nvSpPr>
          <p:cNvPr id="1048719" name="灯片编号占位符 5"/>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27"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20" name="标题 1"/>
          <p:cNvSpPr>
            <a:spLocks noGrp="1"/>
          </p:cNvSpPr>
          <p:nvPr>
            <p:ph type="title"/>
          </p:nvPr>
        </p:nvSpPr>
        <p:spPr/>
        <p:txBody>
          <a:bodyPr/>
          <a:p>
            <a:r>
              <a:rPr altLang="en-US" lang="zh-CN"/>
              <a:t>单击此处编辑母版标题样式</a:t>
            </a:r>
            <a:endParaRPr altLang="en-US" lang="zh-CN"/>
          </a:p>
        </p:txBody>
      </p:sp>
      <p:sp>
        <p:nvSpPr>
          <p:cNvPr id="1048721" name="内容占位符 2"/>
          <p:cNvSpPr>
            <a:spLocks noGrp="1"/>
          </p:cNvSpPr>
          <p:nvPr>
            <p:ph idx="1"/>
          </p:nvPr>
        </p:nvSpPr>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722" name="日期占位符 3"/>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723" name="页脚占位符 4"/>
          <p:cNvSpPr>
            <a:spLocks noGrp="1"/>
          </p:cNvSpPr>
          <p:nvPr>
            <p:ph type="ftr" sz="quarter" idx="11"/>
          </p:nvPr>
        </p:nvSpPr>
        <p:spPr/>
        <p:txBody>
          <a:bodyPr/>
          <a:p>
            <a:endParaRPr altLang="en-US" lang="zh-CN"/>
          </a:p>
        </p:txBody>
      </p:sp>
      <p:sp>
        <p:nvSpPr>
          <p:cNvPr id="1048724" name="灯片编号占位符 5"/>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8" name=""/>
        <p:cNvGrpSpPr/>
        <p:nvPr/>
      </p:nvGrpSpPr>
      <p:grpSpPr>
        <a:xfrm>
          <a:off x="0" y="0"/>
          <a:ext cx="0" cy="0"/>
          <a:chOff x="0" y="0"/>
          <a:chExt cx="0" cy="0"/>
        </a:xfrm>
      </p:grpSpPr>
      <p:sp>
        <p:nvSpPr>
          <p:cNvPr id="1048701"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02"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703" name="日期占位符 3"/>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704" name="页脚占位符 4"/>
          <p:cNvSpPr>
            <a:spLocks noGrp="1"/>
          </p:cNvSpPr>
          <p:nvPr>
            <p:ph type="ftr" sz="quarter" idx="11"/>
          </p:nvPr>
        </p:nvSpPr>
        <p:spPr/>
        <p:txBody>
          <a:bodyPr/>
          <a:p>
            <a:endParaRPr altLang="en-US" lang="zh-CN"/>
          </a:p>
        </p:txBody>
      </p:sp>
      <p:sp>
        <p:nvSpPr>
          <p:cNvPr id="1048705" name="灯片编号占位符 5"/>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9" name=""/>
        <p:cNvGrpSpPr/>
        <p:nvPr/>
      </p:nvGrpSpPr>
      <p:grpSpPr>
        <a:xfrm>
          <a:off x="0" y="0"/>
          <a:ext cx="0" cy="0"/>
          <a:chOff x="0" y="0"/>
          <a:chExt cx="0" cy="0"/>
        </a:xfrm>
      </p:grpSpPr>
      <p:sp>
        <p:nvSpPr>
          <p:cNvPr id="1048626" name="标题 1"/>
          <p:cNvSpPr>
            <a:spLocks noGrp="1"/>
          </p:cNvSpPr>
          <p:nvPr>
            <p:ph type="title"/>
          </p:nvPr>
        </p:nvSpPr>
        <p:spPr/>
        <p:txBody>
          <a:bodyPr/>
          <a:p>
            <a:r>
              <a:rPr altLang="en-US" lang="zh-CN"/>
              <a:t>单击此处编辑母版标题样式</a:t>
            </a:r>
            <a:endParaRPr altLang="en-US" lang="zh-CN"/>
          </a:p>
        </p:txBody>
      </p:sp>
      <p:sp>
        <p:nvSpPr>
          <p:cNvPr id="1048627"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28"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29" name="日期占位符 4"/>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30" name="页脚占位符 5"/>
          <p:cNvSpPr>
            <a:spLocks noGrp="1"/>
          </p:cNvSpPr>
          <p:nvPr>
            <p:ph type="ftr" sz="quarter" idx="11"/>
          </p:nvPr>
        </p:nvSpPr>
        <p:spPr/>
        <p:txBody>
          <a:bodyPr/>
          <a:p>
            <a:endParaRPr altLang="en-US" lang="zh-CN"/>
          </a:p>
        </p:txBody>
      </p:sp>
      <p:sp>
        <p:nvSpPr>
          <p:cNvPr id="1048631" name="灯片编号占位符 6"/>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9" name=""/>
        <p:cNvGrpSpPr/>
        <p:nvPr/>
      </p:nvGrpSpPr>
      <p:grpSpPr>
        <a:xfrm>
          <a:off x="0" y="0"/>
          <a:ext cx="0" cy="0"/>
          <a:chOff x="0" y="0"/>
          <a:chExt cx="0" cy="0"/>
        </a:xfrm>
      </p:grpSpPr>
      <p:sp>
        <p:nvSpPr>
          <p:cNvPr id="1048706"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707"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08"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709"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10"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711" name="日期占位符 6"/>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712" name="页脚占位符 7"/>
          <p:cNvSpPr>
            <a:spLocks noGrp="1"/>
          </p:cNvSpPr>
          <p:nvPr>
            <p:ph type="ftr" sz="quarter" idx="11"/>
          </p:nvPr>
        </p:nvSpPr>
        <p:spPr/>
        <p:txBody>
          <a:bodyPr/>
          <a:p>
            <a:endParaRPr altLang="en-US" lang="zh-CN"/>
          </a:p>
        </p:txBody>
      </p:sp>
      <p:sp>
        <p:nvSpPr>
          <p:cNvPr id="1048713" name="灯片编号占位符 8"/>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4" name=""/>
        <p:cNvGrpSpPr/>
        <p:nvPr/>
      </p:nvGrpSpPr>
      <p:grpSpPr>
        <a:xfrm>
          <a:off x="0" y="0"/>
          <a:ext cx="0" cy="0"/>
          <a:chOff x="0" y="0"/>
          <a:chExt cx="0" cy="0"/>
        </a:xfrm>
      </p:grpSpPr>
      <p:sp>
        <p:nvSpPr>
          <p:cNvPr id="1048642" name="标题 1"/>
          <p:cNvSpPr>
            <a:spLocks noGrp="1"/>
          </p:cNvSpPr>
          <p:nvPr>
            <p:ph type="title"/>
          </p:nvPr>
        </p:nvSpPr>
        <p:spPr/>
        <p:txBody>
          <a:bodyPr/>
          <a:p>
            <a:r>
              <a:rPr altLang="en-US" lang="zh-CN"/>
              <a:t>单击此处编辑母版标题样式</a:t>
            </a:r>
            <a:endParaRPr altLang="en-US" lang="zh-CN"/>
          </a:p>
        </p:txBody>
      </p:sp>
      <p:sp>
        <p:nvSpPr>
          <p:cNvPr id="1048643" name="日期占位符 2"/>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44" name="页脚占位符 3"/>
          <p:cNvSpPr>
            <a:spLocks noGrp="1"/>
          </p:cNvSpPr>
          <p:nvPr>
            <p:ph type="ftr" sz="quarter" idx="11"/>
          </p:nvPr>
        </p:nvSpPr>
        <p:spPr/>
        <p:txBody>
          <a:bodyPr/>
          <a:p>
            <a:endParaRPr altLang="en-US" lang="zh-CN"/>
          </a:p>
        </p:txBody>
      </p:sp>
      <p:sp>
        <p:nvSpPr>
          <p:cNvPr id="1048645" name="灯片编号占位符 4"/>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0" name=""/>
        <p:cNvGrpSpPr/>
        <p:nvPr/>
      </p:nvGrpSpPr>
      <p:grpSpPr>
        <a:xfrm>
          <a:off x="0" y="0"/>
          <a:ext cx="0" cy="0"/>
          <a:chOff x="0" y="0"/>
          <a:chExt cx="0" cy="0"/>
        </a:xfrm>
      </p:grpSpPr>
      <p:sp>
        <p:nvSpPr>
          <p:cNvPr id="1048714" name="等腰三角形 4"/>
          <p:cNvSpPr/>
          <p:nvPr userDrawn="1"/>
        </p:nvSpPr>
        <p:spPr>
          <a:xfrm>
            <a:off x="0" y="778476"/>
            <a:ext cx="12192000" cy="6079524"/>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1_空白">
    <p:spTree>
      <p:nvGrpSpPr>
        <p:cNvPr id="83" name=""/>
        <p:cNvGrpSpPr/>
        <p:nvPr/>
      </p:nvGrpSpPr>
      <p:grpSpPr>
        <a:xfrm>
          <a:off x="0" y="0"/>
          <a:ext cx="0" cy="0"/>
          <a:chOff x="0" y="0"/>
          <a:chExt cx="0" cy="0"/>
        </a:xfrm>
      </p:grpSpPr>
      <p:sp>
        <p:nvSpPr>
          <p:cNvPr id="1048725" name="等腰三角形 4"/>
          <p:cNvSpPr/>
          <p:nvPr userDrawn="1"/>
        </p:nvSpPr>
        <p:spPr>
          <a:xfrm flipH="1">
            <a:off x="0" y="778476"/>
            <a:ext cx="12192000" cy="6079524"/>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7" name=""/>
        <p:cNvGrpSpPr/>
        <p:nvPr/>
      </p:nvGrpSpPr>
      <p:grpSpPr>
        <a:xfrm>
          <a:off x="0" y="0"/>
          <a:ext cx="0" cy="0"/>
          <a:chOff x="0" y="0"/>
          <a:chExt cx="0" cy="0"/>
        </a:xfrm>
      </p:grpSpPr>
      <p:sp>
        <p:nvSpPr>
          <p:cNvPr id="104869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69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9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698" name="日期占位符 4"/>
          <p:cNvSpPr>
            <a:spLocks noGrp="1"/>
          </p:cNvSpPr>
          <p:nvPr>
            <p:ph type="dt" sz="half" idx="10"/>
          </p:nvPr>
        </p:nvSpPr>
        <p:spPr/>
        <p:txBody>
          <a:bodyPr/>
          <a:p>
            <a:fld id="{FA2412E5-6A4F-4261-930E-722AFE75D230}" type="datetimeFigureOut">
              <a:rPr altLang="en-US" lang="zh-CN" smtClean="0"/>
            </a:fld>
            <a:endParaRPr altLang="en-US" lang="zh-CN"/>
          </a:p>
        </p:txBody>
      </p:sp>
      <p:sp>
        <p:nvSpPr>
          <p:cNvPr id="1048699" name="页脚占位符 5"/>
          <p:cNvSpPr>
            <a:spLocks noGrp="1"/>
          </p:cNvSpPr>
          <p:nvPr>
            <p:ph type="ftr" sz="quarter" idx="11"/>
          </p:nvPr>
        </p:nvSpPr>
        <p:spPr/>
        <p:txBody>
          <a:bodyPr/>
          <a:p>
            <a:endParaRPr altLang="en-US" lang="zh-CN"/>
          </a:p>
        </p:txBody>
      </p:sp>
      <p:sp>
        <p:nvSpPr>
          <p:cNvPr id="1048700" name="灯片编号占位符 6"/>
          <p:cNvSpPr>
            <a:spLocks noGrp="1"/>
          </p:cNvSpPr>
          <p:nvPr>
            <p:ph type="sldNum" sz="quarter" idx="12"/>
          </p:nvPr>
        </p:nvSpPr>
        <p:spPr/>
        <p:txBody>
          <a:bodyPr/>
          <a:p>
            <a:fld id="{009F9647-24D0-4529-BC37-82615487F611}"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FA2412E5-6A4F-4261-930E-722AFE75D230}"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009F9647-24D0-4529-BC37-82615487F611}"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3.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0.xml"/><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slideLayout" Target="../slideLayouts/slideLayout4.xml"/><Relationship Id="rId6"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0.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0.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slideLayout" Target="../slideLayouts/slideLayout4.xml"/><Relationship Id="rId7"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jpeg"/><Relationship Id="rId6"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p:bgPr>
    </p:bg>
    <p:spTree>
      <p:nvGrpSpPr>
        <p:cNvPr id="28" name=""/>
        <p:cNvGrpSpPr/>
        <p:nvPr/>
      </p:nvGrpSpPr>
      <p:grpSpPr>
        <a:xfrm>
          <a:off x="0" y="0"/>
          <a:ext cx="0" cy="0"/>
          <a:chOff x="0" y="0"/>
          <a:chExt cx="0" cy="0"/>
        </a:xfrm>
      </p:grpSpPr>
      <p:sp>
        <p:nvSpPr>
          <p:cNvPr id="1048581" name="矩形 23"/>
          <p:cNvSpPr/>
          <p:nvPr/>
        </p:nvSpPr>
        <p:spPr>
          <a:xfrm>
            <a:off x="6558865" y="1999277"/>
            <a:ext cx="4234181" cy="459740"/>
          </a:xfrm>
          <a:prstGeom prst="rect"/>
          <a:noFill/>
          <a:ln>
            <a:noFill/>
            <a:prstDash val="solid"/>
          </a:ln>
        </p:spPr>
        <p:txBody>
          <a:bodyPr vert="horz" wrap="square">
            <a:spAutoFit/>
          </a:bodyPr>
          <a:p>
            <a:pPr algn="dist" lvl="0"/>
            <a:r>
              <a:rPr altLang="zh-CN" baseline="0" b="1" cap="none" dirty="0" sz="2500" i="1" kern="1200" kumimoji="0" lang="en-US" noProof="0" normalizeH="0" spc="0" strike="noStrike" u="sng">
                <a:ln>
                  <a:noFill/>
                </a:ln>
                <a:solidFill>
                  <a:srgbClr val="BF8C52"/>
                </a:solidFill>
                <a:effectLst/>
                <a:latin typeface="A思源黑体—06" panose="020B0800000000000000" pitchFamily="34" charset="-122"/>
                <a:ea typeface="A思源黑体—06" panose="020B0800000000000000" pitchFamily="34" charset="-122"/>
              </a:rPr>
              <a:t>PPT </a:t>
            </a:r>
            <a:r>
              <a:rPr altLang="zh-CN" baseline="0" b="1" cap="none" dirty="0" sz="2500" i="1" kern="1200" kumimoji="0" lang="en-US" noProof="0" normalizeH="0" spc="0" strike="noStrike" u="sng">
                <a:ln>
                  <a:noFill/>
                </a:ln>
                <a:solidFill>
                  <a:srgbClr val="BF8C52"/>
                </a:solidFill>
                <a:effectLst/>
                <a:latin typeface="A思源黑体—06" panose="020B0800000000000000" pitchFamily="34" charset="-122"/>
                <a:ea typeface="A思源黑体—06" panose="020B0800000000000000" pitchFamily="34" charset="-122"/>
              </a:rPr>
              <a:t>PRESENTATION</a:t>
            </a:r>
            <a:endParaRPr altLang="en-US" baseline="0" b="1" cap="none" dirty="0" sz="2500" i="1" kern="1200" kumimoji="0" lang="zh-CN" noProof="0" normalizeH="0" spc="0" strike="noStrike" u="sng">
              <a:ln>
                <a:noFill/>
              </a:ln>
              <a:solidFill>
                <a:srgbClr val="BF8C52"/>
              </a:solidFill>
              <a:effectLst/>
              <a:uLnTx/>
              <a:uFillTx/>
              <a:latin typeface="A思源黑体—06" panose="020B0800000000000000" pitchFamily="34" charset="-122"/>
              <a:ea typeface="A思源黑体—06" panose="020B0800000000000000" pitchFamily="34" charset="-122"/>
            </a:endParaRPr>
          </a:p>
        </p:txBody>
      </p:sp>
      <p:sp>
        <p:nvSpPr>
          <p:cNvPr id="1048582" name="矩形 28"/>
          <p:cNvSpPr/>
          <p:nvPr/>
        </p:nvSpPr>
        <p:spPr>
          <a:xfrm rot="10800000">
            <a:off x="-2" y="0"/>
            <a:ext cx="511259" cy="1445344"/>
          </a:xfrm>
          <a:prstGeom prst="rect"/>
          <a:solidFill>
            <a:srgbClr val="BF8C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BF8C52"/>
              </a:solidFill>
              <a:latin typeface="思源黑体 Light" panose="020B0300000000000000" pitchFamily="34" charset="-122"/>
            </a:endParaRPr>
          </a:p>
        </p:txBody>
      </p:sp>
      <p:grpSp>
        <p:nvGrpSpPr>
          <p:cNvPr id="29" name="组合 4"/>
          <p:cNvGrpSpPr/>
          <p:nvPr/>
        </p:nvGrpSpPr>
        <p:grpSpPr>
          <a:xfrm flipH="1">
            <a:off x="0" y="809535"/>
            <a:ext cx="12192000" cy="4251335"/>
            <a:chOff x="0" y="875071"/>
            <a:chExt cx="12192000" cy="4251335"/>
          </a:xfrm>
        </p:grpSpPr>
        <p:cxnSp>
          <p:nvCxnSpPr>
            <p:cNvPr id="3145728" name="直接连接符 36"/>
            <p:cNvCxnSpPr>
              <a:cxnSpLocks/>
            </p:cNvCxnSpPr>
            <p:nvPr/>
          </p:nvCxnSpPr>
          <p:spPr>
            <a:xfrm>
              <a:off x="7905136" y="875071"/>
              <a:ext cx="0" cy="1036429"/>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grpSp>
          <p:nvGrpSpPr>
            <p:cNvPr id="30" name="组合 3"/>
            <p:cNvGrpSpPr/>
            <p:nvPr/>
          </p:nvGrpSpPr>
          <p:grpSpPr>
            <a:xfrm>
              <a:off x="0" y="875071"/>
              <a:ext cx="12192000" cy="4251335"/>
              <a:chOff x="0" y="875071"/>
              <a:chExt cx="12192000" cy="4251335"/>
            </a:xfrm>
          </p:grpSpPr>
          <p:cxnSp>
            <p:nvCxnSpPr>
              <p:cNvPr id="3145729" name="直接连接符 10"/>
              <p:cNvCxnSpPr>
                <a:cxnSpLocks/>
              </p:cNvCxnSpPr>
              <p:nvPr/>
            </p:nvCxnSpPr>
            <p:spPr>
              <a:xfrm>
                <a:off x="0" y="3163528"/>
                <a:ext cx="6440129"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0" name="直接连接符 19"/>
              <p:cNvCxnSpPr>
                <a:cxnSpLocks/>
              </p:cNvCxnSpPr>
              <p:nvPr/>
            </p:nvCxnSpPr>
            <p:spPr>
              <a:xfrm>
                <a:off x="11317575" y="3163528"/>
                <a:ext cx="874425"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1" name="直接连接符 32"/>
              <p:cNvCxnSpPr>
                <a:cxnSpLocks/>
              </p:cNvCxnSpPr>
              <p:nvPr/>
            </p:nvCxnSpPr>
            <p:spPr>
              <a:xfrm>
                <a:off x="6656437" y="1911500"/>
                <a:ext cx="0" cy="2322879"/>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2" name="直接连接符 34"/>
              <p:cNvCxnSpPr>
                <a:cxnSpLocks/>
              </p:cNvCxnSpPr>
              <p:nvPr/>
            </p:nvCxnSpPr>
            <p:spPr>
              <a:xfrm flipH="1">
                <a:off x="6670425" y="1911501"/>
                <a:ext cx="1234711"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3" name="直接连接符 40"/>
              <p:cNvCxnSpPr>
                <a:cxnSpLocks/>
              </p:cNvCxnSpPr>
              <p:nvPr/>
            </p:nvCxnSpPr>
            <p:spPr>
              <a:xfrm flipH="1">
                <a:off x="7905137" y="875071"/>
                <a:ext cx="953728"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4" name="直接连接符 42"/>
              <p:cNvCxnSpPr>
                <a:cxnSpLocks/>
              </p:cNvCxnSpPr>
              <p:nvPr/>
            </p:nvCxnSpPr>
            <p:spPr>
              <a:xfrm>
                <a:off x="8858865" y="875071"/>
                <a:ext cx="0" cy="525152"/>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5" name="直接连接符 44"/>
              <p:cNvCxnSpPr>
                <a:cxnSpLocks/>
              </p:cNvCxnSpPr>
              <p:nvPr/>
            </p:nvCxnSpPr>
            <p:spPr>
              <a:xfrm flipH="1">
                <a:off x="8858865" y="1400223"/>
                <a:ext cx="1224000"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6" name="直接连接符 46"/>
              <p:cNvCxnSpPr>
                <a:cxnSpLocks/>
              </p:cNvCxnSpPr>
              <p:nvPr/>
            </p:nvCxnSpPr>
            <p:spPr>
              <a:xfrm>
                <a:off x="10083744" y="1400223"/>
                <a:ext cx="0" cy="257889"/>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7" name="直接连接符 49"/>
              <p:cNvCxnSpPr>
                <a:cxnSpLocks/>
              </p:cNvCxnSpPr>
              <p:nvPr/>
            </p:nvCxnSpPr>
            <p:spPr>
              <a:xfrm flipH="1">
                <a:off x="10083744" y="1658112"/>
                <a:ext cx="1224000" cy="0"/>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cxnSp>
            <p:nvCxnSpPr>
              <p:cNvPr id="3145738" name="直接连接符 51"/>
              <p:cNvCxnSpPr>
                <a:cxnSpLocks/>
              </p:cNvCxnSpPr>
              <p:nvPr/>
            </p:nvCxnSpPr>
            <p:spPr>
              <a:xfrm>
                <a:off x="11317575" y="1658112"/>
                <a:ext cx="0" cy="3468294"/>
              </a:xfrm>
              <a:prstGeom prst="line"/>
              <a:ln>
                <a:solidFill>
                  <a:srgbClr val="BF8C52"/>
                </a:solidFill>
              </a:ln>
            </p:spPr>
            <p:style>
              <a:lnRef idx="1">
                <a:schemeClr val="accent1"/>
              </a:lnRef>
              <a:fillRef idx="0">
                <a:schemeClr val="accent1"/>
              </a:fillRef>
              <a:effectRef idx="0">
                <a:schemeClr val="accent1"/>
              </a:effectRef>
              <a:fontRef idx="minor">
                <a:schemeClr val="tx1"/>
              </a:fontRef>
            </p:style>
          </p:cxnSp>
        </p:grpSp>
      </p:grpSp>
      <p:sp>
        <p:nvSpPr>
          <p:cNvPr id="1048583" name="矩形 26"/>
          <p:cNvSpPr/>
          <p:nvPr/>
        </p:nvSpPr>
        <p:spPr>
          <a:xfrm rot="5400000">
            <a:off x="7361211" y="4887135"/>
            <a:ext cx="107483" cy="2240021"/>
          </a:xfrm>
          <a:prstGeom prst="rect"/>
          <a:solidFill>
            <a:srgbClr val="BF8C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思源黑体 Light" panose="020B0300000000000000" pitchFamily="34" charset="-122"/>
            </a:endParaRPr>
          </a:p>
        </p:txBody>
      </p:sp>
      <p:sp>
        <p:nvSpPr>
          <p:cNvPr id="1048584" name="矩形 37"/>
          <p:cNvSpPr/>
          <p:nvPr/>
        </p:nvSpPr>
        <p:spPr>
          <a:xfrm rot="10800000">
            <a:off x="11832000" y="1"/>
            <a:ext cx="360000" cy="360000"/>
          </a:xfrm>
          <a:prstGeom prst="rect"/>
          <a:solidFill>
            <a:srgbClr val="BF8C52">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endParaRPr altLang="en-US" dirty="0" lang="zh-CN">
              <a:latin typeface="思源黑体 Light" panose="020B0300000000000000" pitchFamily="34" charset="-122"/>
            </a:endParaRPr>
          </a:p>
        </p:txBody>
      </p:sp>
      <p:sp useBgFill="1">
        <p:nvSpPr>
          <p:cNvPr id="1048585" name="文本框 21"/>
          <p:cNvSpPr txBox="1"/>
          <p:nvPr/>
        </p:nvSpPr>
        <p:spPr>
          <a:xfrm>
            <a:off x="5751871" y="3272453"/>
            <a:ext cx="6206363" cy="1869440"/>
          </a:xfrm>
          <a:prstGeom prst="rect"/>
          <a:ln w="38100">
            <a:noFill/>
            <a:prstDash val="solid"/>
          </a:ln>
        </p:spPr>
        <p:txBody>
          <a:bodyPr rtlCol="0" wrap="square">
            <a:spAutoFit/>
          </a:bodyPr>
          <a:p>
            <a:pPr algn="ctr" defTabSz="914400" eaLnBrk="1" fontAlgn="auto" hangingPunct="1" indent="0" latinLnBrk="0" lvl="0" marL="0" marR="0" rtl="0">
              <a:lnSpc>
                <a:spcPct val="100000"/>
              </a:lnSpc>
              <a:spcBef>
                <a:spcPts val="0"/>
              </a:spcBef>
              <a:spcAft>
                <a:spcPts val="0"/>
              </a:spcAft>
              <a:buClrTx/>
              <a:buSzTx/>
              <a:buFontTx/>
              <a:buNone/>
            </a:pPr>
            <a:r>
              <a:rPr altLang="en-US" b="1" dirty="0" sz="5300" i="1" lang="en-US" u="none">
                <a:solidFill>
                  <a:srgbClr val="C00000"/>
                </a:solidFill>
                <a:latin typeface="Cutive Mono"/>
                <a:ea typeface="TH Sarabun PSK"/>
                <a:cs typeface="Cutive Mono"/>
              </a:rPr>
              <a:t>H</a:t>
            </a:r>
            <a:r>
              <a:rPr altLang="en-US" b="1" dirty="0" sz="5300" i="1" lang="en-US" u="none">
                <a:solidFill>
                  <a:srgbClr val="C00000"/>
                </a:solidFill>
                <a:latin typeface="Cutive Mono"/>
                <a:ea typeface="TH Sarabun PSK"/>
                <a:cs typeface="Cutive Mono"/>
              </a:rPr>
              <a:t>Y</a:t>
            </a:r>
            <a:r>
              <a:rPr altLang="en-US" b="1" dirty="0" sz="5300" i="1" lang="en-US" u="none">
                <a:solidFill>
                  <a:srgbClr val="C00000"/>
                </a:solidFill>
                <a:latin typeface="Cutive Mono"/>
                <a:ea typeface="TH Sarabun PSK"/>
                <a:cs typeface="Cutive Mono"/>
              </a:rPr>
              <a:t>D</a:t>
            </a:r>
            <a:r>
              <a:rPr altLang="en-US" b="1" dirty="0" sz="5300" i="1" lang="en-US" u="none">
                <a:solidFill>
                  <a:srgbClr val="C00000"/>
                </a:solidFill>
                <a:latin typeface="Cutive Mono"/>
                <a:ea typeface="TH Sarabun PSK"/>
                <a:cs typeface="Cutive Mono"/>
              </a:rPr>
              <a:t>E</a:t>
            </a:r>
            <a:r>
              <a:rPr altLang="en-US" b="1" dirty="0" sz="5300" i="1" lang="en-US" u="none">
                <a:solidFill>
                  <a:srgbClr val="C00000"/>
                </a:solidFill>
                <a:latin typeface="Cutive Mono"/>
                <a:ea typeface="TH Sarabun PSK"/>
                <a:cs typeface="Cutive Mono"/>
              </a:rPr>
              <a:t>R</a:t>
            </a:r>
            <a:r>
              <a:rPr altLang="en-US" b="1" dirty="0" sz="5300" i="1" lang="en-US" u="none">
                <a:solidFill>
                  <a:srgbClr val="C00000"/>
                </a:solidFill>
                <a:latin typeface="Cutive Mono"/>
                <a:ea typeface="TH Sarabun PSK"/>
                <a:cs typeface="Cutive Mono"/>
              </a:rPr>
              <a:t>ABAD</a:t>
            </a:r>
            <a:endParaRPr altLang="en-US" b="1" dirty="0" sz="5300" i="1" lang="zh-CN" u="none">
              <a:solidFill>
                <a:srgbClr val="C00000"/>
              </a:solidFill>
              <a:latin typeface="Cutive Mono"/>
              <a:ea typeface="TH Sarabun PSK"/>
              <a:cs typeface="Cutive Mono"/>
            </a:endParaRPr>
          </a:p>
          <a:p>
            <a:pPr algn="ctr" defTabSz="914400" eaLnBrk="1" fontAlgn="auto" hangingPunct="1" indent="0" latinLnBrk="0" lvl="0" marL="0" marR="0" rtl="0">
              <a:lnSpc>
                <a:spcPct val="100000"/>
              </a:lnSpc>
              <a:spcBef>
                <a:spcPts val="0"/>
              </a:spcBef>
              <a:spcAft>
                <a:spcPts val="0"/>
              </a:spcAft>
              <a:buClrTx/>
              <a:buSzTx/>
              <a:buFontTx/>
              <a:buNone/>
            </a:pPr>
            <a:r>
              <a:rPr altLang="en-US" b="1" dirty="0" sz="5300" i="1" lang="en-US" u="none">
                <a:solidFill>
                  <a:srgbClr val="C00000"/>
                </a:solidFill>
                <a:latin typeface="Cutive Mono"/>
                <a:ea typeface="TH Sarabun PSK"/>
                <a:cs typeface="Cutive Mono"/>
              </a:rPr>
              <a:t>(</a:t>
            </a:r>
            <a:r>
              <a:rPr altLang="en-US" b="1" dirty="0" sz="5300" i="1" lang="en-US" u="none">
                <a:solidFill>
                  <a:srgbClr val="C00000"/>
                </a:solidFill>
                <a:latin typeface="Cutive Mono"/>
                <a:ea typeface="TH Sarabun PSK"/>
                <a:cs typeface="Cutive Mono"/>
              </a:rPr>
              <a:t>Bhagyanagaram</a:t>
            </a:r>
            <a:r>
              <a:rPr altLang="en-US" b="1" dirty="0" sz="5300" i="1" lang="en-US" u="none">
                <a:solidFill>
                  <a:srgbClr val="C00000"/>
                </a:solidFill>
                <a:latin typeface="Cutive Mono"/>
                <a:ea typeface="TH Sarabun PSK"/>
                <a:cs typeface="Cutive Mono"/>
              </a:rPr>
              <a:t>)</a:t>
            </a:r>
            <a:endParaRPr altLang="en-US" b="1" dirty="0" sz="5300" i="1" lang="zh-CN" u="none">
              <a:solidFill>
                <a:srgbClr val="C00000"/>
              </a:solidFill>
              <a:latin typeface="Cutive Mono"/>
              <a:ea typeface="TH Sarabun PSK"/>
              <a:cs typeface="Cutive Mono"/>
            </a:endParaRPr>
          </a:p>
        </p:txBody>
      </p:sp>
      <p:sp>
        <p:nvSpPr>
          <p:cNvPr id="1048586" name="文本框 33"/>
          <p:cNvSpPr txBox="1"/>
          <p:nvPr/>
        </p:nvSpPr>
        <p:spPr>
          <a:xfrm>
            <a:off x="4273441" y="4971145"/>
            <a:ext cx="1427750" cy="688340"/>
          </a:xfrm>
          <a:prstGeom prst="rect"/>
          <a:noFill/>
        </p:spPr>
        <p:txBody>
          <a:bodyPr rtlCol="0" wrap="square">
            <a:spAutoFit/>
          </a:bodyPr>
          <a:p>
            <a:r>
              <a:rPr altLang="zh-CN" dirty="0" sz="4000" lang="en-US">
                <a:solidFill>
                  <a:srgbClr val="BF8C52"/>
                </a:solidFill>
                <a:latin typeface="Baskerville Old Face" panose="02020602080505020303" pitchFamily="18" charset="0"/>
              </a:rPr>
              <a:t>28</a:t>
            </a:r>
            <a:r>
              <a:rPr altLang="zh-CN" dirty="0" sz="2400" lang="en-US">
                <a:solidFill>
                  <a:srgbClr val="BF8C52"/>
                </a:solidFill>
                <a:latin typeface="Baskerville Old Face" panose="02020602080505020303" pitchFamily="18" charset="0"/>
              </a:rPr>
              <a:t>/</a:t>
            </a:r>
            <a:r>
              <a:rPr altLang="zh-CN" dirty="0" sz="2400" lang="en-US">
                <a:solidFill>
                  <a:srgbClr val="BF8C52"/>
                </a:solidFill>
                <a:latin typeface="Baskerville Old Face" panose="02020602080505020303" pitchFamily="18" charset="0"/>
              </a:rPr>
              <a:t>0</a:t>
            </a:r>
            <a:r>
              <a:rPr altLang="zh-CN" dirty="0" sz="2400" lang="en-US">
                <a:solidFill>
                  <a:srgbClr val="BF8C52"/>
                </a:solidFill>
                <a:latin typeface="Baskerville Old Face" panose="02020602080505020303" pitchFamily="18" charset="0"/>
              </a:rPr>
              <a:t>4</a:t>
            </a:r>
            <a:endParaRPr altLang="en-US" dirty="0" sz="2400" lang="zh-CN">
              <a:solidFill>
                <a:srgbClr val="BF8C52"/>
              </a:solidFill>
              <a:latin typeface="Baskerville Old Face" panose="02020602080505020303" pitchFamily="18" charset="0"/>
            </a:endParaRPr>
          </a:p>
        </p:txBody>
      </p:sp>
      <p:sp>
        <p:nvSpPr>
          <p:cNvPr id="1048587" name="矩形 39"/>
          <p:cNvSpPr/>
          <p:nvPr/>
        </p:nvSpPr>
        <p:spPr>
          <a:xfrm>
            <a:off x="4273441" y="5510407"/>
            <a:ext cx="741679" cy="396240"/>
          </a:xfrm>
          <a:prstGeom prst="rect"/>
        </p:spPr>
        <p:txBody>
          <a:bodyPr wrap="none">
            <a:spAutoFit/>
          </a:bodyPr>
          <a:p>
            <a:r>
              <a:rPr altLang="zh-CN" dirty="0" sz="2000" lang="en-US">
                <a:solidFill>
                  <a:srgbClr val="BF8C52"/>
                </a:solidFill>
                <a:latin typeface="Baskerville Old Face" panose="02020602080505020303" pitchFamily="18" charset="0"/>
              </a:rPr>
              <a:t>20</a:t>
            </a:r>
            <a:r>
              <a:rPr altLang="zh-CN" dirty="0" sz="2000" lang="en-US">
                <a:solidFill>
                  <a:srgbClr val="BF8C52"/>
                </a:solidFill>
                <a:latin typeface="Baskerville Old Face" panose="02020602080505020303" pitchFamily="18" charset="0"/>
              </a:rPr>
              <a:t>2</a:t>
            </a:r>
            <a:r>
              <a:rPr altLang="zh-CN" dirty="0" sz="2000" lang="en-US">
                <a:solidFill>
                  <a:srgbClr val="BF8C52"/>
                </a:solidFill>
                <a:latin typeface="Baskerville Old Face" panose="02020602080505020303" pitchFamily="18" charset="0"/>
              </a:rPr>
              <a:t>0</a:t>
            </a:r>
            <a:endParaRPr altLang="zh-CN" dirty="0" sz="2000" lang="en-US">
              <a:solidFill>
                <a:srgbClr val="BF8C52"/>
              </a:solidFill>
              <a:latin typeface="Baskerville Old Face" panose="02020602080505020303" pitchFamily="18" charset="0"/>
            </a:endParaRPr>
          </a:p>
        </p:txBody>
      </p:sp>
      <p:pic>
        <p:nvPicPr>
          <p:cNvPr id="2097152" name=""/>
          <p:cNvPicPr>
            <a:picLocks/>
          </p:cNvPicPr>
          <p:nvPr/>
        </p:nvPicPr>
        <p:blipFill>
          <a:blip xmlns:r="http://schemas.openxmlformats.org/officeDocument/2006/relationships" r:embed="rId1"/>
          <a:stretch>
            <a:fillRect/>
          </a:stretch>
        </p:blipFill>
        <p:spPr>
          <a:xfrm rot="0">
            <a:off x="2257482" y="1513304"/>
            <a:ext cx="1724179" cy="5031184"/>
          </a:xfrm>
          <a:prstGeom prst="rect"/>
        </p:spPr>
      </p:pic>
      <p:pic>
        <p:nvPicPr>
          <p:cNvPr id="2097153" name=""/>
          <p:cNvPicPr>
            <a:picLocks/>
          </p:cNvPicPr>
          <p:nvPr/>
        </p:nvPicPr>
        <p:blipFill>
          <a:blip xmlns:r="http://schemas.openxmlformats.org/officeDocument/2006/relationships" r:embed="rId2"/>
          <a:stretch>
            <a:fillRect/>
          </a:stretch>
        </p:blipFill>
        <p:spPr>
          <a:xfrm rot="0">
            <a:off x="4081756" y="2040699"/>
            <a:ext cx="1406398" cy="2890753"/>
          </a:xfrm>
          <a:prstGeom prst="rect"/>
        </p:spPr>
      </p:pic>
      <p:pic>
        <p:nvPicPr>
          <p:cNvPr id="2097154" name=""/>
          <p:cNvPicPr>
            <a:picLocks/>
          </p:cNvPicPr>
          <p:nvPr/>
        </p:nvPicPr>
        <p:blipFill>
          <a:blip xmlns:r="http://schemas.openxmlformats.org/officeDocument/2006/relationships" r:embed="rId3"/>
          <a:stretch>
            <a:fillRect/>
          </a:stretch>
        </p:blipFill>
        <p:spPr>
          <a:xfrm rot="0">
            <a:off x="953094" y="1761290"/>
            <a:ext cx="1195950" cy="4776968"/>
          </a:xfrm>
          <a:prstGeom prst="rect"/>
        </p:spPr>
      </p:pic>
      <p:sp>
        <p:nvSpPr>
          <p:cNvPr id="1048588" name=""/>
          <p:cNvSpPr txBox="1"/>
          <p:nvPr/>
        </p:nvSpPr>
        <p:spPr>
          <a:xfrm>
            <a:off x="10286913" y="5344161"/>
            <a:ext cx="2067115" cy="1513839"/>
          </a:xfrm>
          <a:prstGeom prst="rect"/>
        </p:spPr>
        <p:txBody>
          <a:bodyPr anchor="b" anchorCtr="1" rtlCol="0" wrap="square">
            <a:spAutoFit/>
          </a:bodyPr>
          <a:p>
            <a:pPr algn="l"/>
            <a:endParaRPr b="0" sz="1700" i="1" lang="en-US" u="none">
              <a:solidFill>
                <a:srgbClr val="808080"/>
              </a:solidFill>
              <a:latin typeface="Droid Sans Fallback"/>
              <a:ea typeface="Droid Sans Fallback"/>
              <a:cs typeface="Droid Sans Fallback"/>
            </a:endParaRPr>
          </a:p>
          <a:p>
            <a:pPr algn="l"/>
            <a:endParaRPr b="0" sz="1700" i="1" lang="en-US" u="none">
              <a:solidFill>
                <a:srgbClr val="808080"/>
              </a:solidFill>
              <a:latin typeface="Droid Sans Fallback"/>
              <a:ea typeface="Droid Sans Fallback"/>
              <a:cs typeface="Droid Sans Fallback"/>
            </a:endParaRPr>
          </a:p>
          <a:p>
            <a:pPr algn="l"/>
            <a:r>
              <a:rPr b="0" sz="1700" i="1" lang="en-US" u="none">
                <a:solidFill>
                  <a:srgbClr val="808080"/>
                </a:solidFill>
                <a:latin typeface="Droid Sans Fallback"/>
                <a:ea typeface="Droid Sans Fallback"/>
                <a:cs typeface="Droid Sans Fallback"/>
              </a:rPr>
              <a:t>G</a:t>
            </a:r>
            <a:r>
              <a:rPr b="0" sz="1700" i="1" lang="en-US" u="none">
                <a:solidFill>
                  <a:srgbClr val="808080"/>
                </a:solidFill>
                <a:latin typeface="Droid Sans Fallback"/>
                <a:ea typeface="Droid Sans Fallback"/>
                <a:cs typeface="Droid Sans Fallback"/>
              </a:rPr>
              <a:t> </a:t>
            </a:r>
            <a:r>
              <a:rPr b="0" sz="1700" i="1" lang="en-US" u="none">
                <a:solidFill>
                  <a:srgbClr val="808080"/>
                </a:solidFill>
                <a:latin typeface="Droid Sans Fallback"/>
                <a:ea typeface="Droid Sans Fallback"/>
                <a:cs typeface="Droid Sans Fallback"/>
              </a:rPr>
              <a:t>AMARNATH</a:t>
            </a:r>
            <a:endParaRPr b="0" sz="1700" i="1" lang="en-US" u="none">
              <a:solidFill>
                <a:srgbClr val="808080"/>
              </a:solidFill>
              <a:latin typeface="Droid Sans Fallback"/>
              <a:ea typeface="Droid Sans Fallback"/>
              <a:cs typeface="Droid Sans Fallback"/>
            </a:endParaRPr>
          </a:p>
          <a:p>
            <a:pPr algn="l"/>
            <a:r>
              <a:rPr b="0" sz="1700" i="1" lang="en-US" u="none">
                <a:solidFill>
                  <a:srgbClr val="808080"/>
                </a:solidFill>
                <a:latin typeface="Droid Sans Fallback"/>
                <a:ea typeface="Droid Sans Fallback"/>
                <a:cs typeface="Droid Sans Fallback"/>
              </a:rPr>
              <a:t>1</a:t>
            </a:r>
            <a:r>
              <a:rPr b="0" sz="1700" i="1" lang="en-US" u="none">
                <a:solidFill>
                  <a:srgbClr val="808080"/>
                </a:solidFill>
                <a:latin typeface="Droid Sans Fallback"/>
                <a:ea typeface="Droid Sans Fallback"/>
                <a:cs typeface="Droid Sans Fallback"/>
              </a:rPr>
              <a:t>9</a:t>
            </a:r>
            <a:r>
              <a:rPr b="0" sz="1700" i="1" lang="en-US" u="none">
                <a:solidFill>
                  <a:srgbClr val="808080"/>
                </a:solidFill>
                <a:latin typeface="Droid Sans Fallback"/>
                <a:ea typeface="Droid Sans Fallback"/>
                <a:cs typeface="Droid Sans Fallback"/>
              </a:rPr>
              <a:t>2</a:t>
            </a:r>
            <a:r>
              <a:rPr b="0" sz="1700" i="1" lang="en-US" u="none">
                <a:solidFill>
                  <a:srgbClr val="808080"/>
                </a:solidFill>
                <a:latin typeface="Droid Sans Fallback"/>
                <a:ea typeface="Droid Sans Fallback"/>
                <a:cs typeface="Droid Sans Fallback"/>
              </a:rPr>
              <a:t>6</a:t>
            </a:r>
            <a:r>
              <a:rPr b="0" sz="1700" i="1" lang="en-US" u="none">
                <a:solidFill>
                  <a:srgbClr val="808080"/>
                </a:solidFill>
                <a:latin typeface="Droid Sans Fallback"/>
                <a:ea typeface="Droid Sans Fallback"/>
                <a:cs typeface="Droid Sans Fallback"/>
              </a:rPr>
              <a:t>1</a:t>
            </a:r>
            <a:r>
              <a:rPr b="0" sz="1700" i="1" lang="en-US" u="none">
                <a:solidFill>
                  <a:srgbClr val="808080"/>
                </a:solidFill>
                <a:latin typeface="Droid Sans Fallback"/>
                <a:ea typeface="Droid Sans Fallback"/>
                <a:cs typeface="Droid Sans Fallback"/>
              </a:rPr>
              <a:t>A</a:t>
            </a:r>
            <a:r>
              <a:rPr b="0" sz="1700" i="1" lang="en-US" u="none">
                <a:solidFill>
                  <a:srgbClr val="808080"/>
                </a:solidFill>
                <a:latin typeface="Droid Sans Fallback"/>
                <a:ea typeface="Droid Sans Fallback"/>
                <a:cs typeface="Droid Sans Fallback"/>
              </a:rPr>
              <a:t>0</a:t>
            </a:r>
            <a:r>
              <a:rPr b="0" sz="1700" i="1" lang="en-US" u="none">
                <a:solidFill>
                  <a:srgbClr val="808080"/>
                </a:solidFill>
                <a:latin typeface="Droid Sans Fallback"/>
                <a:ea typeface="Droid Sans Fallback"/>
                <a:cs typeface="Droid Sans Fallback"/>
              </a:rPr>
              <a:t>4</a:t>
            </a:r>
            <a:r>
              <a:rPr b="0" sz="1700" i="1" lang="en-US" u="none">
                <a:solidFill>
                  <a:srgbClr val="808080"/>
                </a:solidFill>
                <a:latin typeface="Droid Sans Fallback"/>
                <a:ea typeface="Droid Sans Fallback"/>
                <a:cs typeface="Droid Sans Fallback"/>
              </a:rPr>
              <a:t>7</a:t>
            </a:r>
            <a:r>
              <a:rPr b="0" sz="1700" i="1" lang="en-US" u="none">
                <a:solidFill>
                  <a:srgbClr val="808080"/>
                </a:solidFill>
                <a:latin typeface="Droid Sans Fallback"/>
                <a:ea typeface="Droid Sans Fallback"/>
                <a:cs typeface="Droid Sans Fallback"/>
              </a:rPr>
              <a:t>0</a:t>
            </a:r>
            <a:endParaRPr b="0" sz="1700" i="1" lang="en-US" u="none">
              <a:solidFill>
                <a:srgbClr val="808080"/>
              </a:solidFill>
              <a:latin typeface="Droid Sans Fallback"/>
              <a:ea typeface="Droid Sans Fallback"/>
              <a:cs typeface="Droid Sans Fallback"/>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2000"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6" name=""/>
          <p:cNvPicPr>
            <a:picLocks/>
          </p:cNvPicPr>
          <p:nvPr/>
        </p:nvPicPr>
        <p:blipFill>
          <a:blip xmlns:r="http://schemas.openxmlformats.org/officeDocument/2006/relationships" r:embed="rId1"/>
          <a:stretch>
            <a:fillRect/>
          </a:stretch>
        </p:blipFill>
        <p:spPr>
          <a:xfrm rot="0">
            <a:off x="483248" y="0"/>
            <a:ext cx="1182269" cy="1133226"/>
          </a:xfrm>
          <a:prstGeom prst="rect"/>
        </p:spPr>
      </p:pic>
      <p:sp>
        <p:nvSpPr>
          <p:cNvPr id="1048658" name=""/>
          <p:cNvSpPr txBox="1"/>
          <p:nvPr/>
        </p:nvSpPr>
        <p:spPr>
          <a:xfrm>
            <a:off x="942505" y="359467"/>
            <a:ext cx="10306991" cy="561340"/>
          </a:xfrm>
          <a:prstGeom prst="rect"/>
          <a:noFill/>
          <a:ln>
            <a:noFill/>
            <a:prstDash val="solid"/>
          </a:ln>
        </p:spPr>
        <p:txBody>
          <a:bodyPr rtlCol="0" wrap="square">
            <a:spAutoFit/>
          </a:bodyPr>
          <a:p>
            <a:pPr algn="ctr"/>
            <a:r>
              <a:rPr b="1" sz="3100" i="1" lang="en-US" u="sng">
                <a:solidFill>
                  <a:srgbClr val="7030A0"/>
                </a:solidFill>
              </a:rPr>
              <a:t>H</a:t>
            </a:r>
            <a:r>
              <a:rPr b="1" sz="3100" i="1" lang="en-US" u="sng">
                <a:solidFill>
                  <a:srgbClr val="7030A0"/>
                </a:solidFill>
              </a:rPr>
              <a:t>y</a:t>
            </a:r>
            <a:r>
              <a:rPr b="1" sz="3100" i="1" lang="en-US" u="sng">
                <a:solidFill>
                  <a:srgbClr val="7030A0"/>
                </a:solidFill>
              </a:rPr>
              <a:t>d</a:t>
            </a:r>
            <a:r>
              <a:rPr b="1" sz="3100" i="1" lang="en-US" u="sng">
                <a:solidFill>
                  <a:srgbClr val="7030A0"/>
                </a:solidFill>
              </a:rPr>
              <a:t>e</a:t>
            </a:r>
            <a:r>
              <a:rPr b="1" sz="3100" i="1" lang="en-US" u="sng">
                <a:solidFill>
                  <a:srgbClr val="7030A0"/>
                </a:solidFill>
              </a:rPr>
              <a:t>r</a:t>
            </a:r>
            <a:r>
              <a:rPr b="1" sz="3100" i="1" lang="en-US" u="sng">
                <a:solidFill>
                  <a:srgbClr val="7030A0"/>
                </a:solidFill>
              </a:rPr>
              <a:t>abad</a:t>
            </a:r>
            <a:r>
              <a:rPr b="1" sz="3100" i="1" lang="en-US" u="sng">
                <a:solidFill>
                  <a:srgbClr val="7030A0"/>
                </a:solidFill>
              </a:rPr>
              <a:t> </a:t>
            </a:r>
            <a:r>
              <a:rPr b="1" sz="3100" i="1" lang="en-US" u="sng">
                <a:solidFill>
                  <a:srgbClr val="7030A0"/>
                </a:solidFill>
              </a:rPr>
              <a:t>a</a:t>
            </a:r>
            <a:r>
              <a:rPr b="1" sz="3100" i="1" lang="en-US" u="sng">
                <a:solidFill>
                  <a:srgbClr val="7030A0"/>
                </a:solidFill>
              </a:rPr>
              <a:t>f</a:t>
            </a:r>
            <a:r>
              <a:rPr b="1" sz="3100" i="1" lang="en-US" u="sng">
                <a:solidFill>
                  <a:srgbClr val="7030A0"/>
                </a:solidFill>
              </a:rPr>
              <a:t>t</a:t>
            </a:r>
            <a:r>
              <a:rPr b="1" sz="3100" i="1" lang="en-US" u="sng">
                <a:solidFill>
                  <a:srgbClr val="7030A0"/>
                </a:solidFill>
              </a:rPr>
              <a:t>e</a:t>
            </a:r>
            <a:r>
              <a:rPr b="1" sz="3100" i="1" lang="en-US" u="sng">
                <a:solidFill>
                  <a:srgbClr val="7030A0"/>
                </a:solidFill>
              </a:rPr>
              <a:t>r</a:t>
            </a:r>
            <a:r>
              <a:rPr b="1" sz="3100" i="1" lang="en-US" u="sng">
                <a:solidFill>
                  <a:srgbClr val="7030A0"/>
                </a:solidFill>
              </a:rPr>
              <a:t> </a:t>
            </a:r>
            <a:r>
              <a:rPr b="1" sz="3100" i="1" lang="en-US" u="sng">
                <a:solidFill>
                  <a:srgbClr val="7030A0"/>
                </a:solidFill>
              </a:rPr>
              <a:t>I</a:t>
            </a:r>
            <a:r>
              <a:rPr b="1" sz="3100" i="1" lang="en-US" u="sng">
                <a:solidFill>
                  <a:srgbClr val="7030A0"/>
                </a:solidFill>
              </a:rPr>
              <a:t>n</a:t>
            </a:r>
            <a:r>
              <a:rPr b="1" sz="3100" i="1" lang="en-US" u="sng">
                <a:solidFill>
                  <a:srgbClr val="7030A0"/>
                </a:solidFill>
              </a:rPr>
              <a:t>d</a:t>
            </a:r>
            <a:r>
              <a:rPr b="1" sz="3100" i="1" lang="en-US" u="sng">
                <a:solidFill>
                  <a:srgbClr val="7030A0"/>
                </a:solidFill>
              </a:rPr>
              <a:t>e</a:t>
            </a:r>
            <a:r>
              <a:rPr b="1" sz="3100" i="1" lang="en-US" u="sng">
                <a:solidFill>
                  <a:srgbClr val="7030A0"/>
                </a:solidFill>
              </a:rPr>
              <a:t>p</a:t>
            </a:r>
            <a:r>
              <a:rPr b="1" sz="3100" i="1" lang="en-US" u="sng">
                <a:solidFill>
                  <a:srgbClr val="7030A0"/>
                </a:solidFill>
              </a:rPr>
              <a:t>e</a:t>
            </a:r>
            <a:r>
              <a:rPr b="1" sz="3100" i="1" lang="en-US" u="sng">
                <a:solidFill>
                  <a:srgbClr val="7030A0"/>
                </a:solidFill>
              </a:rPr>
              <a:t>n</a:t>
            </a:r>
            <a:r>
              <a:rPr b="1" sz="3100" i="1" lang="en-US" u="sng">
                <a:solidFill>
                  <a:srgbClr val="7030A0"/>
                </a:solidFill>
              </a:rPr>
              <a:t>dence</a:t>
            </a:r>
            <a:r>
              <a:rPr b="1" sz="3100" i="1" lang="en-US" u="sng">
                <a:solidFill>
                  <a:srgbClr val="7030A0"/>
                </a:solidFill>
              </a:rPr>
              <a:t> </a:t>
            </a:r>
            <a:endParaRPr b="1" sz="3100" i="1" lang="en-US" u="sng">
              <a:solidFill>
                <a:srgbClr val="7030A0"/>
              </a:solidFill>
            </a:endParaRPr>
          </a:p>
        </p:txBody>
      </p:sp>
      <p:pic>
        <p:nvPicPr>
          <p:cNvPr id="2097177" name=""/>
          <p:cNvPicPr>
            <a:picLocks/>
          </p:cNvPicPr>
          <p:nvPr/>
        </p:nvPicPr>
        <p:blipFill>
          <a:blip xmlns:r="http://schemas.openxmlformats.org/officeDocument/2006/relationships" r:embed="rId2"/>
          <a:stretch>
            <a:fillRect/>
          </a:stretch>
        </p:blipFill>
        <p:spPr>
          <a:xfrm rot="0">
            <a:off x="6417038" y="870007"/>
            <a:ext cx="5207686" cy="5387007"/>
          </a:xfrm>
          <a:prstGeom prst="rect"/>
        </p:spPr>
      </p:pic>
      <p:sp>
        <p:nvSpPr>
          <p:cNvPr id="1048659" name=""/>
          <p:cNvSpPr/>
          <p:nvPr/>
        </p:nvSpPr>
        <p:spPr>
          <a:xfrm rot="16561">
            <a:off x="9657122" y="-270778"/>
            <a:ext cx="755325" cy="755326"/>
          </a:xfrm>
          <a:prstGeom prst="pentagon"/>
          <a:solidFill>
            <a:srgbClr val="D66565"/>
          </a:solidFill>
          <a:ln w="25400">
            <a:noFill/>
            <a:prstDash val="solid"/>
          </a:ln>
        </p:spPr>
        <p:txBody>
          <a:bodyPr anchor="ctr"/>
          <a:p>
            <a:pPr algn="ctr"/>
            <a:endParaRPr lang="en-US"/>
          </a:p>
        </p:txBody>
      </p:sp>
      <p:sp>
        <p:nvSpPr>
          <p:cNvPr id="1048660" name=""/>
          <p:cNvSpPr txBox="1"/>
          <p:nvPr/>
        </p:nvSpPr>
        <p:spPr>
          <a:xfrm>
            <a:off x="483249" y="1078229"/>
            <a:ext cx="5375465" cy="5819140"/>
          </a:xfrm>
          <a:prstGeom prst="rect"/>
        </p:spPr>
        <p:txBody>
          <a:bodyPr rtlCol="0" wrap="square">
            <a:spAutoFit/>
          </a:bodyPr>
          <a:p>
            <a:r>
              <a:rPr b="1" sz="3500" i="1" lang="en-US">
                <a:solidFill>
                  <a:srgbClr val="800000"/>
                </a:solidFill>
              </a:rPr>
              <a:t>H</a:t>
            </a:r>
            <a:r>
              <a:rPr b="1" sz="3500" i="1" lang="en-US">
                <a:solidFill>
                  <a:srgbClr val="800000"/>
                </a:solidFill>
              </a:rPr>
              <a:t>y</a:t>
            </a:r>
            <a:r>
              <a:rPr b="1" sz="3500" i="1" lang="en-US">
                <a:solidFill>
                  <a:srgbClr val="800000"/>
                </a:solidFill>
              </a:rPr>
              <a:t>d</a:t>
            </a:r>
            <a:r>
              <a:rPr b="1" sz="3500" i="1" lang="en-US">
                <a:solidFill>
                  <a:srgbClr val="800000"/>
                </a:solidFill>
              </a:rPr>
              <a:t>e</a:t>
            </a:r>
            <a:r>
              <a:rPr b="1" sz="3500" i="1" lang="en-US">
                <a:solidFill>
                  <a:srgbClr val="800000"/>
                </a:solidFill>
              </a:rPr>
              <a:t>rabad</a:t>
            </a:r>
            <a:r>
              <a:rPr b="1" sz="3500" i="1" lang="en-US">
                <a:solidFill>
                  <a:srgbClr val="800000"/>
                </a:solidFill>
              </a:rPr>
              <a:t> </a:t>
            </a:r>
            <a:r>
              <a:rPr b="1" sz="3500" i="1" lang="en-US">
                <a:solidFill>
                  <a:srgbClr val="800000"/>
                </a:solidFill>
              </a:rPr>
              <a:t>b</a:t>
            </a:r>
            <a:r>
              <a:rPr b="1" sz="3500" i="1" lang="en-US">
                <a:solidFill>
                  <a:srgbClr val="800000"/>
                </a:solidFill>
              </a:rPr>
              <a:t>e</a:t>
            </a:r>
            <a:r>
              <a:rPr b="1" sz="3500" i="1" lang="en-US">
                <a:solidFill>
                  <a:srgbClr val="800000"/>
                </a:solidFill>
              </a:rPr>
              <a:t>c</a:t>
            </a:r>
            <a:r>
              <a:rPr b="1" sz="3500" i="1" lang="en-US">
                <a:solidFill>
                  <a:srgbClr val="800000"/>
                </a:solidFill>
              </a:rPr>
              <a:t>a</a:t>
            </a:r>
            <a:r>
              <a:rPr b="1" sz="3500" i="1" lang="en-US">
                <a:solidFill>
                  <a:srgbClr val="800000"/>
                </a:solidFill>
              </a:rPr>
              <a:t>m</a:t>
            </a:r>
            <a:r>
              <a:rPr b="1" sz="3500" i="1" lang="en-US">
                <a:solidFill>
                  <a:srgbClr val="800000"/>
                </a:solidFill>
              </a:rPr>
              <a:t>e</a:t>
            </a:r>
            <a:r>
              <a:rPr b="1" sz="3500" i="1" lang="en-US">
                <a:solidFill>
                  <a:srgbClr val="800000"/>
                </a:solidFill>
              </a:rPr>
              <a:t> </a:t>
            </a:r>
            <a:r>
              <a:rPr b="1" sz="3500" i="1" lang="en-US">
                <a:solidFill>
                  <a:srgbClr val="800000"/>
                </a:solidFill>
              </a:rPr>
              <a:t>t</a:t>
            </a:r>
            <a:r>
              <a:rPr b="1" sz="3500" i="1" lang="en-US">
                <a:solidFill>
                  <a:srgbClr val="800000"/>
                </a:solidFill>
              </a:rPr>
              <a:t>h</a:t>
            </a:r>
            <a:r>
              <a:rPr b="1" sz="3500" i="1" lang="en-US">
                <a:solidFill>
                  <a:srgbClr val="800000"/>
                </a:solidFill>
              </a:rPr>
              <a:t>e</a:t>
            </a:r>
            <a:r>
              <a:rPr b="1" sz="3500" i="1" lang="en-US">
                <a:solidFill>
                  <a:srgbClr val="800000"/>
                </a:solidFill>
              </a:rPr>
              <a:t> </a:t>
            </a:r>
            <a:r>
              <a:rPr b="1" sz="3500" i="1" lang="en-US">
                <a:solidFill>
                  <a:srgbClr val="800000"/>
                </a:solidFill>
              </a:rPr>
              <a:t>c</a:t>
            </a:r>
            <a:r>
              <a:rPr b="1" sz="3500" i="1" lang="en-US">
                <a:solidFill>
                  <a:srgbClr val="800000"/>
                </a:solidFill>
              </a:rPr>
              <a:t>a</a:t>
            </a:r>
            <a:r>
              <a:rPr b="1" sz="3500" i="1" lang="en-US">
                <a:solidFill>
                  <a:srgbClr val="800000"/>
                </a:solidFill>
              </a:rPr>
              <a:t>p</a:t>
            </a:r>
            <a:r>
              <a:rPr b="1" sz="3500" i="1" lang="en-US">
                <a:solidFill>
                  <a:srgbClr val="800000"/>
                </a:solidFill>
              </a:rPr>
              <a:t>i</a:t>
            </a:r>
            <a:r>
              <a:rPr b="1" sz="3500" i="1" lang="en-US">
                <a:solidFill>
                  <a:srgbClr val="800000"/>
                </a:solidFill>
              </a:rPr>
              <a:t>tal</a:t>
            </a:r>
            <a:r>
              <a:rPr b="1" sz="3500" i="1" lang="en-US">
                <a:solidFill>
                  <a:srgbClr val="800000"/>
                </a:solidFill>
              </a:rPr>
              <a:t> </a:t>
            </a:r>
            <a:r>
              <a:rPr b="1" sz="3500" i="1" lang="en-US">
                <a:solidFill>
                  <a:srgbClr val="800000"/>
                </a:solidFill>
              </a:rPr>
              <a:t>o</a:t>
            </a:r>
            <a:r>
              <a:rPr b="1" sz="3500" i="1" lang="en-US">
                <a:solidFill>
                  <a:srgbClr val="800000"/>
                </a:solidFill>
              </a:rPr>
              <a:t>f</a:t>
            </a:r>
            <a:r>
              <a:rPr b="1" sz="3500" i="1" lang="en-US">
                <a:solidFill>
                  <a:srgbClr val="800000"/>
                </a:solidFill>
              </a:rPr>
              <a:t> </a:t>
            </a:r>
            <a:r>
              <a:rPr b="1" sz="3500" i="1" lang="en-US">
                <a:solidFill>
                  <a:srgbClr val="800000"/>
                </a:solidFill>
              </a:rPr>
              <a:t>A</a:t>
            </a:r>
            <a:r>
              <a:rPr b="1" sz="3500" i="1" lang="en-US">
                <a:solidFill>
                  <a:srgbClr val="800000"/>
                </a:solidFill>
              </a:rPr>
              <a:t>n</a:t>
            </a:r>
            <a:r>
              <a:rPr b="1" sz="3500" i="1" lang="en-US">
                <a:solidFill>
                  <a:srgbClr val="800000"/>
                </a:solidFill>
              </a:rPr>
              <a:t>d</a:t>
            </a:r>
            <a:r>
              <a:rPr b="1" sz="3500" i="1" lang="en-US">
                <a:solidFill>
                  <a:srgbClr val="800000"/>
                </a:solidFill>
              </a:rPr>
              <a:t>h</a:t>
            </a:r>
            <a:r>
              <a:rPr b="1" sz="3500" i="1" lang="en-US">
                <a:solidFill>
                  <a:srgbClr val="800000"/>
                </a:solidFill>
              </a:rPr>
              <a:t>r</a:t>
            </a:r>
            <a:r>
              <a:rPr b="1" sz="3500" i="1" lang="en-US">
                <a:solidFill>
                  <a:srgbClr val="800000"/>
                </a:solidFill>
              </a:rPr>
              <a:t>a</a:t>
            </a:r>
            <a:r>
              <a:rPr b="1" sz="3500" i="1" lang="en-US">
                <a:solidFill>
                  <a:srgbClr val="800000"/>
                </a:solidFill>
              </a:rPr>
              <a:t> </a:t>
            </a:r>
            <a:r>
              <a:rPr b="1" sz="3500" i="1" lang="en-US">
                <a:solidFill>
                  <a:srgbClr val="800000"/>
                </a:solidFill>
              </a:rPr>
              <a:t>Pradesh</a:t>
            </a:r>
            <a:r>
              <a:rPr b="1" sz="3500" i="1" lang="en-US">
                <a:solidFill>
                  <a:srgbClr val="800000"/>
                </a:solidFill>
              </a:rPr>
              <a:t>.</a:t>
            </a:r>
            <a:endParaRPr b="1" sz="3500" i="1" lang="en-US">
              <a:solidFill>
                <a:srgbClr val="800000"/>
              </a:solidFill>
            </a:endParaRPr>
          </a:p>
          <a:p>
            <a:endParaRPr b="1" sz="3500" i="1" lang="en-US">
              <a:solidFill>
                <a:srgbClr val="800000"/>
              </a:solidFill>
            </a:endParaRPr>
          </a:p>
          <a:p>
            <a:r>
              <a:rPr b="1" sz="3500" i="1" lang="en-US">
                <a:solidFill>
                  <a:srgbClr val="800000"/>
                </a:solidFill>
              </a:rPr>
              <a:t>O</a:t>
            </a:r>
            <a:r>
              <a:rPr b="1" sz="3500" i="1" lang="en-US">
                <a:solidFill>
                  <a:srgbClr val="800000"/>
                </a:solidFill>
              </a:rPr>
              <a:t>n</a:t>
            </a:r>
            <a:r>
              <a:rPr b="1" sz="3500" i="1" lang="en-US">
                <a:solidFill>
                  <a:srgbClr val="800000"/>
                </a:solidFill>
              </a:rPr>
              <a:t> </a:t>
            </a:r>
            <a:r>
              <a:rPr b="1" sz="3500" i="1" lang="en-US" u="sng">
                <a:solidFill>
                  <a:srgbClr val="800000"/>
                </a:solidFill>
              </a:rPr>
              <a:t>2</a:t>
            </a:r>
            <a:r>
              <a:rPr b="1" sz="3500" i="1" lang="en-US" u="sng">
                <a:solidFill>
                  <a:srgbClr val="800000"/>
                </a:solidFill>
              </a:rPr>
              <a:t> </a:t>
            </a:r>
            <a:r>
              <a:rPr b="1" sz="3500" i="1" lang="en-US" u="sng">
                <a:solidFill>
                  <a:srgbClr val="800000"/>
                </a:solidFill>
              </a:rPr>
              <a:t>June </a:t>
            </a:r>
            <a:r>
              <a:rPr b="1" sz="3500" i="1" lang="en-US" u="sng">
                <a:solidFill>
                  <a:srgbClr val="800000"/>
                </a:solidFill>
              </a:rPr>
              <a:t>2</a:t>
            </a:r>
            <a:r>
              <a:rPr b="1" sz="3500" i="1" lang="en-US" u="sng">
                <a:solidFill>
                  <a:srgbClr val="800000"/>
                </a:solidFill>
              </a:rPr>
              <a:t>0</a:t>
            </a:r>
            <a:r>
              <a:rPr b="1" sz="3500" i="1" lang="en-US" u="sng">
                <a:solidFill>
                  <a:srgbClr val="800000"/>
                </a:solidFill>
              </a:rPr>
              <a:t>1</a:t>
            </a:r>
            <a:r>
              <a:rPr b="1" sz="3500" i="1" lang="en-US" u="sng">
                <a:solidFill>
                  <a:srgbClr val="800000"/>
                </a:solidFill>
              </a:rPr>
              <a:t>4</a:t>
            </a:r>
            <a:r>
              <a:rPr b="1" sz="3500" i="1" lang="en-US">
                <a:solidFill>
                  <a:srgbClr val="800000"/>
                </a:solidFill>
              </a:rPr>
              <a:t>,</a:t>
            </a:r>
            <a:r>
              <a:rPr b="1" sz="3500" i="1" lang="en-US">
                <a:solidFill>
                  <a:srgbClr val="800000"/>
                </a:solidFill>
              </a:rPr>
              <a:t> </a:t>
            </a:r>
            <a:r>
              <a:rPr b="1" sz="3500" i="1" lang="en-US">
                <a:solidFill>
                  <a:srgbClr val="800000"/>
                </a:solidFill>
              </a:rPr>
              <a:t>A</a:t>
            </a:r>
            <a:r>
              <a:rPr b="1" sz="3500" i="1" lang="en-US">
                <a:solidFill>
                  <a:srgbClr val="800000"/>
                </a:solidFill>
              </a:rPr>
              <a:t>P</a:t>
            </a:r>
            <a:r>
              <a:rPr b="1" sz="3500" i="1" lang="en-US">
                <a:solidFill>
                  <a:srgbClr val="800000"/>
                </a:solidFill>
              </a:rPr>
              <a:t> </a:t>
            </a:r>
            <a:r>
              <a:rPr b="1" sz="3500" i="1" lang="en-US">
                <a:solidFill>
                  <a:srgbClr val="800000"/>
                </a:solidFill>
              </a:rPr>
              <a:t>was</a:t>
            </a:r>
            <a:r>
              <a:rPr b="1" sz="3500" i="1" lang="en-US">
                <a:solidFill>
                  <a:srgbClr val="800000"/>
                </a:solidFill>
              </a:rPr>
              <a:t> split off to form a new Telangana state, and that Hyderabad city would</a:t>
            </a:r>
            <a:r>
              <a:rPr b="1" sz="3500" i="1" lang="en-US">
                <a:solidFill>
                  <a:srgbClr val="800000"/>
                </a:solidFill>
              </a:rPr>
              <a:t> </a:t>
            </a:r>
            <a:r>
              <a:rPr b="1" sz="3500" i="1" lang="en-US">
                <a:solidFill>
                  <a:srgbClr val="800000"/>
                </a:solidFill>
              </a:rPr>
              <a:t>b</a:t>
            </a:r>
            <a:r>
              <a:rPr b="1" sz="3500" i="1" lang="en-US">
                <a:solidFill>
                  <a:srgbClr val="800000"/>
                </a:solidFill>
              </a:rPr>
              <a:t>e</a:t>
            </a:r>
            <a:r>
              <a:rPr b="1" sz="3500" i="1" lang="en-US">
                <a:solidFill>
                  <a:srgbClr val="800000"/>
                </a:solidFill>
              </a:rPr>
              <a:t> the </a:t>
            </a:r>
            <a:r>
              <a:rPr b="1" sz="3500" i="1" lang="en-US" u="sng">
                <a:solidFill>
                  <a:srgbClr val="800000"/>
                </a:solidFill>
              </a:rPr>
              <a:t>capital city</a:t>
            </a:r>
            <a:r>
              <a:rPr b="1" sz="3500" i="1" lang="en-US" u="sng">
                <a:solidFill>
                  <a:srgbClr val="800000"/>
                </a:solidFill>
              </a:rPr>
              <a:t>.</a:t>
            </a:r>
            <a:r>
              <a:rPr b="1" sz="3500" i="1" lang="en-US">
                <a:solidFill>
                  <a:srgbClr val="800000"/>
                </a:solidFill>
              </a:rPr>
              <a:t> </a:t>
            </a:r>
            <a:r>
              <a:rPr b="1" sz="3500" i="1" lang="en-US">
                <a:solidFill>
                  <a:srgbClr val="800000"/>
                </a:solidFill>
              </a:rPr>
              <a:t>W</a:t>
            </a:r>
            <a:r>
              <a:rPr b="1" sz="3500" i="1" lang="en-US">
                <a:solidFill>
                  <a:srgbClr val="800000"/>
                </a:solidFill>
              </a:rPr>
              <a:t>hile the city would remain the capital of A</a:t>
            </a:r>
            <a:r>
              <a:rPr b="1" sz="3500" i="1" lang="en-US">
                <a:solidFill>
                  <a:srgbClr val="800000"/>
                </a:solidFill>
              </a:rPr>
              <a:t>P</a:t>
            </a:r>
            <a:r>
              <a:rPr b="1" sz="3500" i="1" lang="en-US">
                <a:solidFill>
                  <a:srgbClr val="800000"/>
                </a:solidFill>
              </a:rPr>
              <a:t> for no more than </a:t>
            </a:r>
            <a:r>
              <a:rPr b="1" sz="3500" i="1" lang="en-US">
                <a:solidFill>
                  <a:srgbClr val="800000"/>
                </a:solidFill>
              </a:rPr>
              <a:t>1</a:t>
            </a:r>
            <a:r>
              <a:rPr b="1" sz="3500" i="1" lang="en-US">
                <a:solidFill>
                  <a:srgbClr val="800000"/>
                </a:solidFill>
              </a:rPr>
              <a:t>0</a:t>
            </a:r>
            <a:r>
              <a:rPr b="1" sz="3500" i="1" lang="en-US">
                <a:solidFill>
                  <a:srgbClr val="800000"/>
                </a:solidFill>
              </a:rPr>
              <a:t> years.</a:t>
            </a:r>
            <a:endParaRPr b="1" sz="3500" i="1" lang="en-US">
              <a:solidFill>
                <a:srgbClr val="800000"/>
              </a:solidFill>
            </a:endParaRPr>
          </a:p>
        </p:txBody>
      </p:sp>
      <p:cxnSp>
        <p:nvCxnSpPr>
          <p:cNvPr id="3145740" name=""/>
          <p:cNvCxnSpPr>
            <a:cxnSpLocks/>
          </p:cNvCxnSpPr>
          <p:nvPr/>
        </p:nvCxnSpPr>
        <p:spPr>
          <a:xfrm flipH="0" flipV="0">
            <a:off x="6471627" y="6518899"/>
            <a:ext cx="5153095" cy="3601"/>
          </a:xfrm>
          <a:prstGeom prst="line"/>
          <a:solidFill>
            <a:srgbClr val="FFFFFF"/>
          </a:solidFill>
          <a:ln w="63500">
            <a:solidFill>
              <a:srgbClr val="D66565"/>
            </a:solidFill>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dir="l"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62" name=""/>
          <p:cNvSpPr/>
          <p:nvPr/>
        </p:nvSpPr>
        <p:spPr>
          <a:xfrm rot="10771849">
            <a:off x="7350" y="10023"/>
            <a:ext cx="2455598" cy="1805561"/>
          </a:xfrm>
          <a:prstGeom prst="triangle"/>
          <a:solidFill>
            <a:srgbClr val="FFE100"/>
          </a:solidFill>
          <a:ln w="25400">
            <a:noFill/>
            <a:prstDash val="solid"/>
          </a:ln>
        </p:spPr>
        <p:txBody>
          <a:bodyPr anchor="ctr"/>
          <a:p>
            <a:pPr algn="ctr"/>
            <a:endParaRPr lang="en-US"/>
          </a:p>
        </p:txBody>
      </p:sp>
      <p:sp>
        <p:nvSpPr>
          <p:cNvPr id="1048663" name=""/>
          <p:cNvSpPr txBox="1"/>
          <p:nvPr/>
        </p:nvSpPr>
        <p:spPr>
          <a:xfrm>
            <a:off x="444501" y="369030"/>
            <a:ext cx="1928091" cy="1513840"/>
          </a:xfrm>
          <a:prstGeom prst="rect"/>
        </p:spPr>
        <p:txBody>
          <a:bodyPr rtlCol="0" wrap="square">
            <a:spAutoFit/>
          </a:bodyPr>
          <a:p>
            <a:r>
              <a:rPr altLang="zh-CN" b="1" dirty="0" sz="9600" lang="en-US">
                <a:solidFill>
                  <a:srgbClr val="BF8C52"/>
                </a:solidFill>
              </a:rPr>
              <a:t>0</a:t>
            </a:r>
            <a:r>
              <a:rPr altLang="zh-CN" b="1" dirty="0" sz="9600" lang="en-US">
                <a:solidFill>
                  <a:srgbClr val="BF8C52"/>
                </a:solidFill>
              </a:rPr>
              <a:t>4</a:t>
            </a:r>
            <a:endParaRPr sz="2800" lang="en-US">
              <a:solidFill>
                <a:srgbClr val="000000"/>
              </a:solidFill>
            </a:endParaRPr>
          </a:p>
        </p:txBody>
      </p:sp>
      <p:sp>
        <p:nvSpPr>
          <p:cNvPr id="1048664" name=""/>
          <p:cNvSpPr txBox="1"/>
          <p:nvPr/>
        </p:nvSpPr>
        <p:spPr>
          <a:xfrm>
            <a:off x="1986610" y="673829"/>
            <a:ext cx="4000000" cy="904240"/>
          </a:xfrm>
          <a:prstGeom prst="rect"/>
        </p:spPr>
        <p:txBody>
          <a:bodyPr rtlCol="0" wrap="square">
            <a:spAutoFit/>
          </a:bodyPr>
          <a:p>
            <a:r>
              <a:rPr b="1" sz="5500" i="1" lang="en-US" u="sng">
                <a:solidFill>
                  <a:srgbClr val="FF6600"/>
                </a:solidFill>
              </a:rPr>
              <a:t>G</a:t>
            </a:r>
            <a:r>
              <a:rPr b="1" sz="5500" i="1" lang="en-US" u="sng">
                <a:solidFill>
                  <a:srgbClr val="FF6600"/>
                </a:solidFill>
              </a:rPr>
              <a:t>e</a:t>
            </a:r>
            <a:r>
              <a:rPr b="1" sz="5500" i="1" lang="en-US" u="sng">
                <a:solidFill>
                  <a:srgbClr val="FF6600"/>
                </a:solidFill>
              </a:rPr>
              <a:t>o</a:t>
            </a:r>
            <a:r>
              <a:rPr b="1" sz="5500" i="1" lang="en-US" u="sng">
                <a:solidFill>
                  <a:srgbClr val="FF6600"/>
                </a:solidFill>
              </a:rPr>
              <a:t>g</a:t>
            </a:r>
            <a:r>
              <a:rPr b="1" sz="5500" i="1" lang="en-US" u="sng">
                <a:solidFill>
                  <a:srgbClr val="FF6600"/>
                </a:solidFill>
              </a:rPr>
              <a:t>r</a:t>
            </a:r>
            <a:r>
              <a:rPr b="1" sz="5500" i="1" lang="en-US" u="sng">
                <a:solidFill>
                  <a:srgbClr val="FF6600"/>
                </a:solidFill>
              </a:rPr>
              <a:t>a</a:t>
            </a:r>
            <a:r>
              <a:rPr b="1" sz="5500" i="1" lang="en-US" u="sng">
                <a:solidFill>
                  <a:srgbClr val="FF6600"/>
                </a:solidFill>
              </a:rPr>
              <a:t>phy</a:t>
            </a:r>
            <a:endParaRPr b="1" sz="5500" i="1" lang="en-US" u="sng">
              <a:solidFill>
                <a:srgbClr val="FF6600"/>
              </a:solidFill>
            </a:endParaRPr>
          </a:p>
        </p:txBody>
      </p:sp>
      <p:sp>
        <p:nvSpPr>
          <p:cNvPr id="1048665" name=""/>
          <p:cNvSpPr>
            <a:spLocks noGrp="1"/>
          </p:cNvSpPr>
          <p:nvPr>
            <p:ph type="body" sz="half" idx="2"/>
          </p:nvPr>
        </p:nvSpPr>
        <p:spPr>
          <a:xfrm>
            <a:off x="157238" y="1578069"/>
            <a:ext cx="5562840" cy="4383221"/>
          </a:xfrm>
        </p:spPr>
        <p:txBody>
          <a:bodyPr>
            <a:noAutofit/>
          </a:bodyPr>
          <a:p>
            <a:pPr indent="-285750" marL="285750">
              <a:buFont typeface="Arial"/>
              <a:buChar char="•"/>
            </a:pPr>
            <a:r>
              <a:rPr b="1" sz="3300" i="1" lang="en-US">
                <a:solidFill>
                  <a:srgbClr val="002060"/>
                </a:solidFill>
              </a:rPr>
              <a:t>T</a:t>
            </a:r>
            <a:r>
              <a:rPr b="1" sz="3300" i="1" lang="en-US">
                <a:solidFill>
                  <a:srgbClr val="002060"/>
                </a:solidFill>
              </a:rPr>
              <a:t>h</a:t>
            </a:r>
            <a:r>
              <a:rPr b="1" sz="3300" i="1" lang="en-US">
                <a:solidFill>
                  <a:srgbClr val="002060"/>
                </a:solidFill>
              </a:rPr>
              <a:t>i</a:t>
            </a:r>
            <a:r>
              <a:rPr b="1" sz="3300" i="1" lang="en-US">
                <a:solidFill>
                  <a:srgbClr val="002060"/>
                </a:solidFill>
              </a:rPr>
              <a:t>s</a:t>
            </a:r>
            <a:r>
              <a:rPr b="1" sz="3300" i="1" lang="en-US">
                <a:solidFill>
                  <a:srgbClr val="002060"/>
                </a:solidFill>
              </a:rPr>
              <a:t> </a:t>
            </a:r>
            <a:r>
              <a:rPr b="1" sz="3300" i="1" lang="en-US">
                <a:solidFill>
                  <a:srgbClr val="002060"/>
                </a:solidFill>
              </a:rPr>
              <a:t>city </a:t>
            </a:r>
            <a:r>
              <a:rPr b="1" sz="3300" i="1" lang="en-US">
                <a:solidFill>
                  <a:srgbClr val="002060"/>
                </a:solidFill>
              </a:rPr>
              <a:t>l</a:t>
            </a:r>
            <a:r>
              <a:rPr b="1" sz="3300" i="1" lang="en-US">
                <a:solidFill>
                  <a:srgbClr val="002060"/>
                </a:solidFill>
              </a:rPr>
              <a:t>i</a:t>
            </a:r>
            <a:r>
              <a:rPr b="1" sz="3300" i="1" lang="en-US">
                <a:solidFill>
                  <a:srgbClr val="002060"/>
                </a:solidFill>
              </a:rPr>
              <a:t>e</a:t>
            </a:r>
            <a:r>
              <a:rPr b="1" sz="3300" i="1" lang="en-US">
                <a:solidFill>
                  <a:srgbClr val="002060"/>
                </a:solidFill>
              </a:rPr>
              <a:t>s</a:t>
            </a:r>
            <a:r>
              <a:rPr b="1" sz="3300" i="1" lang="en-US">
                <a:solidFill>
                  <a:srgbClr val="002060"/>
                </a:solidFill>
              </a:rPr>
              <a:t> </a:t>
            </a:r>
            <a:r>
              <a:rPr b="1" sz="3300" i="1" lang="en-US">
                <a:solidFill>
                  <a:srgbClr val="002060"/>
                </a:solidFill>
              </a:rPr>
              <a:t>i</a:t>
            </a:r>
            <a:r>
              <a:rPr b="1" sz="3300" i="1" lang="en-US">
                <a:solidFill>
                  <a:srgbClr val="002060"/>
                </a:solidFill>
              </a:rPr>
              <a:t>n</a:t>
            </a:r>
            <a:r>
              <a:rPr b="1" sz="3300" i="1" lang="en-US">
                <a:solidFill>
                  <a:srgbClr val="002060"/>
                </a:solidFill>
              </a:rPr>
              <a:t> </a:t>
            </a:r>
            <a:r>
              <a:rPr b="1" sz="3300" i="1" lang="en-US">
                <a:solidFill>
                  <a:srgbClr val="002060"/>
                </a:solidFill>
              </a:rPr>
              <a:t>t</a:t>
            </a:r>
            <a:r>
              <a:rPr b="1" sz="3300" i="1" lang="en-US">
                <a:solidFill>
                  <a:srgbClr val="002060"/>
                </a:solidFill>
              </a:rPr>
              <a:t>h</a:t>
            </a:r>
            <a:r>
              <a:rPr b="1" sz="3300" i="1" lang="en-US">
                <a:solidFill>
                  <a:srgbClr val="002060"/>
                </a:solidFill>
              </a:rPr>
              <a:t>e</a:t>
            </a:r>
            <a:r>
              <a:rPr b="1" sz="3300" i="1" lang="en-US">
                <a:solidFill>
                  <a:srgbClr val="002060"/>
                </a:solidFill>
              </a:rPr>
              <a:t> </a:t>
            </a:r>
            <a:r>
              <a:rPr b="1" sz="3300" i="1" lang="en-US" u="sng">
                <a:solidFill>
                  <a:srgbClr val="002060"/>
                </a:solidFill>
              </a:rPr>
              <a:t>D</a:t>
            </a:r>
            <a:r>
              <a:rPr b="1" sz="3300" i="1" lang="en-US" u="sng">
                <a:solidFill>
                  <a:srgbClr val="002060"/>
                </a:solidFill>
              </a:rPr>
              <a:t>e</a:t>
            </a:r>
            <a:r>
              <a:rPr b="1" sz="3300" i="1" lang="en-US" u="sng">
                <a:solidFill>
                  <a:srgbClr val="002060"/>
                </a:solidFill>
              </a:rPr>
              <a:t>c</a:t>
            </a:r>
            <a:r>
              <a:rPr b="1" sz="3300" i="1" lang="en-US" u="sng">
                <a:solidFill>
                  <a:srgbClr val="002060"/>
                </a:solidFill>
              </a:rPr>
              <a:t>c</a:t>
            </a:r>
            <a:r>
              <a:rPr b="1" sz="3300" i="1" lang="en-US" u="sng">
                <a:solidFill>
                  <a:srgbClr val="002060"/>
                </a:solidFill>
              </a:rPr>
              <a:t>a</a:t>
            </a:r>
            <a:r>
              <a:rPr b="1" sz="3300" i="1" lang="en-US" u="sng">
                <a:solidFill>
                  <a:srgbClr val="002060"/>
                </a:solidFill>
              </a:rPr>
              <a:t>n</a:t>
            </a:r>
            <a:r>
              <a:rPr b="1" sz="3300" i="1" lang="en-US" u="sng">
                <a:solidFill>
                  <a:srgbClr val="002060"/>
                </a:solidFill>
              </a:rPr>
              <a:t> </a:t>
            </a:r>
            <a:r>
              <a:rPr b="1" sz="3300" i="1" lang="en-US" u="sng">
                <a:solidFill>
                  <a:srgbClr val="002060"/>
                </a:solidFill>
              </a:rPr>
              <a:t>P</a:t>
            </a:r>
            <a:r>
              <a:rPr b="1" sz="3300" i="1" lang="en-US" u="sng">
                <a:solidFill>
                  <a:srgbClr val="002060"/>
                </a:solidFill>
              </a:rPr>
              <a:t>l</a:t>
            </a:r>
            <a:r>
              <a:rPr b="1" sz="3300" i="1" lang="en-US" u="sng">
                <a:solidFill>
                  <a:srgbClr val="002060"/>
                </a:solidFill>
              </a:rPr>
              <a:t>a</a:t>
            </a:r>
            <a:r>
              <a:rPr b="1" sz="3300" i="1" lang="en-US" u="sng">
                <a:solidFill>
                  <a:srgbClr val="002060"/>
                </a:solidFill>
              </a:rPr>
              <a:t>t</a:t>
            </a:r>
            <a:r>
              <a:rPr b="1" sz="3300" i="1" lang="en-US" u="sng">
                <a:solidFill>
                  <a:srgbClr val="002060"/>
                </a:solidFill>
              </a:rPr>
              <a:t>e</a:t>
            </a:r>
            <a:r>
              <a:rPr b="1" sz="3300" i="1" lang="en-US" u="sng">
                <a:solidFill>
                  <a:srgbClr val="002060"/>
                </a:solidFill>
              </a:rPr>
              <a:t>a</a:t>
            </a:r>
            <a:r>
              <a:rPr b="1" sz="3300" i="1" lang="en-US" u="sng">
                <a:solidFill>
                  <a:srgbClr val="002060"/>
                </a:solidFill>
              </a:rPr>
              <a:t>u</a:t>
            </a:r>
            <a:r>
              <a:rPr b="1" sz="3300" i="1" lang="en-US" u="sng">
                <a:solidFill>
                  <a:srgbClr val="002060"/>
                </a:solidFill>
              </a:rPr>
              <a:t> </a:t>
            </a:r>
            <a:r>
              <a:rPr b="1" sz="3300" i="1" lang="en-US">
                <a:solidFill>
                  <a:srgbClr val="002060"/>
                </a:solidFill>
              </a:rPr>
              <a:t>Av</a:t>
            </a:r>
            <a:r>
              <a:rPr b="1" sz="3300" i="1" lang="en-US">
                <a:solidFill>
                  <a:srgbClr val="002060"/>
                </a:solidFill>
              </a:rPr>
              <a:t>g</a:t>
            </a:r>
            <a:r>
              <a:rPr b="1" sz="3300" i="1" lang="en-US">
                <a:solidFill>
                  <a:srgbClr val="002060"/>
                </a:solidFill>
              </a:rPr>
              <a:t> </a:t>
            </a:r>
            <a:r>
              <a:rPr b="1" sz="3300" i="1" lang="en-US">
                <a:solidFill>
                  <a:srgbClr val="002060"/>
                </a:solidFill>
              </a:rPr>
              <a:t>height</a:t>
            </a:r>
            <a:r>
              <a:rPr b="1" sz="3300" i="1" lang="en-US">
                <a:solidFill>
                  <a:srgbClr val="002060"/>
                </a:solidFill>
              </a:rPr>
              <a:t> </a:t>
            </a:r>
            <a:r>
              <a:rPr b="1" sz="3300" i="1" lang="en-US">
                <a:solidFill>
                  <a:srgbClr val="002060"/>
                </a:solidFill>
              </a:rPr>
              <a:t>o</a:t>
            </a:r>
            <a:r>
              <a:rPr b="1" sz="3300" i="1" lang="en-US">
                <a:solidFill>
                  <a:srgbClr val="002060"/>
                </a:solidFill>
              </a:rPr>
              <a:t>f</a:t>
            </a:r>
            <a:r>
              <a:rPr b="1" sz="3300" i="1" lang="en-US">
                <a:solidFill>
                  <a:srgbClr val="002060"/>
                </a:solidFill>
              </a:rPr>
              <a:t> </a:t>
            </a:r>
            <a:r>
              <a:rPr b="1" sz="3300" i="1" lang="en-US">
                <a:solidFill>
                  <a:srgbClr val="002060"/>
                </a:solidFill>
              </a:rPr>
              <a:t>5</a:t>
            </a:r>
            <a:r>
              <a:rPr b="1" sz="3300" i="1" lang="en-US">
                <a:solidFill>
                  <a:srgbClr val="002060"/>
                </a:solidFill>
              </a:rPr>
              <a:t>3</a:t>
            </a:r>
            <a:r>
              <a:rPr b="1" sz="3300" i="1" lang="en-US">
                <a:solidFill>
                  <a:srgbClr val="002060"/>
                </a:solidFill>
              </a:rPr>
              <a:t>6</a:t>
            </a:r>
            <a:r>
              <a:rPr b="1" sz="3300" i="1" lang="en-US">
                <a:solidFill>
                  <a:srgbClr val="002060"/>
                </a:solidFill>
              </a:rPr>
              <a:t>m</a:t>
            </a:r>
            <a:r>
              <a:rPr b="1" sz="3300" i="1" lang="en-US">
                <a:solidFill>
                  <a:srgbClr val="002060"/>
                </a:solidFill>
              </a:rPr>
              <a:t> </a:t>
            </a:r>
            <a:r>
              <a:rPr b="1" sz="3300" i="1" lang="en-US">
                <a:solidFill>
                  <a:srgbClr val="002060"/>
                </a:solidFill>
              </a:rPr>
              <a:t>above</a:t>
            </a:r>
            <a:r>
              <a:rPr b="1" sz="3300" i="1" lang="en-US">
                <a:solidFill>
                  <a:srgbClr val="002060"/>
                </a:solidFill>
              </a:rPr>
              <a:t> </a:t>
            </a:r>
            <a:r>
              <a:rPr b="1" sz="3300" i="1" lang="en-US">
                <a:solidFill>
                  <a:srgbClr val="002060"/>
                </a:solidFill>
              </a:rPr>
              <a:t>M</a:t>
            </a:r>
            <a:r>
              <a:rPr b="1" sz="3300" i="1" lang="en-US">
                <a:solidFill>
                  <a:srgbClr val="002060"/>
                </a:solidFill>
              </a:rPr>
              <a:t>S</a:t>
            </a:r>
            <a:r>
              <a:rPr b="1" sz="3300" i="1" lang="en-US">
                <a:solidFill>
                  <a:srgbClr val="002060"/>
                </a:solidFill>
              </a:rPr>
              <a:t>L</a:t>
            </a:r>
            <a:r>
              <a:rPr b="1" sz="3300" i="1" lang="en-US">
                <a:solidFill>
                  <a:srgbClr val="002060"/>
                </a:solidFill>
              </a:rPr>
              <a:t>.</a:t>
            </a:r>
            <a:endParaRPr b="1" sz="3300" i="1" lang="en-US">
              <a:solidFill>
                <a:srgbClr val="002060"/>
              </a:solidFill>
            </a:endParaRPr>
          </a:p>
          <a:p>
            <a:pPr indent="-285750" marL="285750">
              <a:buFont typeface="Arial"/>
              <a:buChar char="•"/>
            </a:pPr>
            <a:r>
              <a:rPr b="1" sz="3300" i="1" lang="en-US">
                <a:solidFill>
                  <a:srgbClr val="002060"/>
                </a:solidFill>
              </a:rPr>
              <a:t>T</a:t>
            </a:r>
            <a:r>
              <a:rPr b="1" sz="3300" i="1" lang="en-US">
                <a:solidFill>
                  <a:srgbClr val="002060"/>
                </a:solidFill>
              </a:rPr>
              <a:t>h</a:t>
            </a:r>
            <a:r>
              <a:rPr b="1" sz="3300" i="1" lang="en-US">
                <a:solidFill>
                  <a:srgbClr val="002060"/>
                </a:solidFill>
              </a:rPr>
              <a:t>i</a:t>
            </a:r>
            <a:r>
              <a:rPr b="1" sz="3300" i="1" lang="en-US">
                <a:solidFill>
                  <a:srgbClr val="002060"/>
                </a:solidFill>
              </a:rPr>
              <a:t>s</a:t>
            </a:r>
            <a:r>
              <a:rPr b="1" sz="3300" i="1" lang="en-US">
                <a:solidFill>
                  <a:srgbClr val="002060"/>
                </a:solidFill>
              </a:rPr>
              <a:t> </a:t>
            </a:r>
            <a:r>
              <a:rPr b="1" sz="3300" i="1" lang="en-US">
                <a:solidFill>
                  <a:srgbClr val="002060"/>
                </a:solidFill>
              </a:rPr>
              <a:t>c</a:t>
            </a:r>
            <a:r>
              <a:rPr b="1" sz="3300" i="1" lang="en-US">
                <a:solidFill>
                  <a:srgbClr val="002060"/>
                </a:solidFill>
              </a:rPr>
              <a:t>i</a:t>
            </a:r>
            <a:r>
              <a:rPr b="1" sz="3300" i="1" lang="en-US">
                <a:solidFill>
                  <a:srgbClr val="002060"/>
                </a:solidFill>
              </a:rPr>
              <a:t>t</a:t>
            </a:r>
            <a:r>
              <a:rPr b="1" sz="3300" i="1" lang="en-US">
                <a:solidFill>
                  <a:srgbClr val="002060"/>
                </a:solidFill>
              </a:rPr>
              <a:t>y</a:t>
            </a:r>
            <a:r>
              <a:rPr b="1" sz="3300" i="1" lang="en-US">
                <a:solidFill>
                  <a:srgbClr val="002060"/>
                </a:solidFill>
              </a:rPr>
              <a:t> is</a:t>
            </a:r>
            <a:r>
              <a:rPr b="1" sz="3300" i="1" lang="en-US">
                <a:solidFill>
                  <a:srgbClr val="002060"/>
                </a:solidFill>
              </a:rPr>
              <a:t> </a:t>
            </a:r>
            <a:r>
              <a:rPr b="1" sz="3300" i="1" lang="en-US">
                <a:solidFill>
                  <a:srgbClr val="002060"/>
                </a:solidFill>
              </a:rPr>
              <a:t>l</a:t>
            </a:r>
            <a:r>
              <a:rPr b="1" sz="3300" i="1" lang="en-US">
                <a:solidFill>
                  <a:srgbClr val="002060"/>
                </a:solidFill>
              </a:rPr>
              <a:t>o</a:t>
            </a:r>
            <a:r>
              <a:rPr b="1" sz="3300" i="1" lang="en-US">
                <a:solidFill>
                  <a:srgbClr val="002060"/>
                </a:solidFill>
              </a:rPr>
              <a:t>c</a:t>
            </a:r>
            <a:r>
              <a:rPr b="1" sz="3300" i="1" lang="en-US">
                <a:solidFill>
                  <a:srgbClr val="002060"/>
                </a:solidFill>
              </a:rPr>
              <a:t>a</a:t>
            </a:r>
            <a:r>
              <a:rPr b="1" sz="3300" i="1" lang="en-US">
                <a:solidFill>
                  <a:srgbClr val="002060"/>
                </a:solidFill>
              </a:rPr>
              <a:t>t</a:t>
            </a:r>
            <a:r>
              <a:rPr b="1" sz="3300" i="1" lang="en-US">
                <a:solidFill>
                  <a:srgbClr val="002060"/>
                </a:solidFill>
              </a:rPr>
              <a:t>ed</a:t>
            </a:r>
            <a:r>
              <a:rPr b="1" sz="3300" i="1" lang="en-US">
                <a:solidFill>
                  <a:srgbClr val="002060"/>
                </a:solidFill>
              </a:rPr>
              <a:t> </a:t>
            </a:r>
            <a:r>
              <a:rPr b="1" sz="3300" i="1" lang="en-US">
                <a:solidFill>
                  <a:srgbClr val="002060"/>
                </a:solidFill>
              </a:rPr>
              <a:t>a</a:t>
            </a:r>
            <a:r>
              <a:rPr b="1" sz="3300" i="1" lang="en-US">
                <a:solidFill>
                  <a:srgbClr val="002060"/>
                </a:solidFill>
              </a:rPr>
              <a:t>t</a:t>
            </a:r>
            <a:r>
              <a:rPr b="1" sz="3300" i="1" lang="en-US">
                <a:solidFill>
                  <a:srgbClr val="002060"/>
                </a:solidFill>
              </a:rPr>
              <a:t> </a:t>
            </a:r>
            <a:r>
              <a:rPr b="1" sz="3300" i="1" lang="en-US">
                <a:solidFill>
                  <a:srgbClr val="002060"/>
                </a:solidFill>
              </a:rPr>
              <a:t>t</a:t>
            </a:r>
            <a:r>
              <a:rPr b="1" sz="3300" i="1" lang="en-US">
                <a:solidFill>
                  <a:srgbClr val="002060"/>
                </a:solidFill>
              </a:rPr>
              <a:t>h</a:t>
            </a:r>
            <a:r>
              <a:rPr b="1" sz="3300" i="1" lang="en-US">
                <a:solidFill>
                  <a:srgbClr val="002060"/>
                </a:solidFill>
              </a:rPr>
              <a:t>e</a:t>
            </a:r>
            <a:r>
              <a:rPr b="1" sz="3300" i="1" lang="en-US">
                <a:solidFill>
                  <a:srgbClr val="002060"/>
                </a:solidFill>
              </a:rPr>
              <a:t> </a:t>
            </a:r>
            <a:r>
              <a:rPr b="1" sz="3300" i="1" lang="en-US">
                <a:solidFill>
                  <a:srgbClr val="002060"/>
                </a:solidFill>
              </a:rPr>
              <a:t>c</a:t>
            </a:r>
            <a:r>
              <a:rPr b="1" sz="3300" i="1" lang="en-US">
                <a:solidFill>
                  <a:srgbClr val="002060"/>
                </a:solidFill>
              </a:rPr>
              <a:t>o</a:t>
            </a:r>
            <a:r>
              <a:rPr b="1" sz="3300" i="1" lang="en-US">
                <a:solidFill>
                  <a:srgbClr val="002060"/>
                </a:solidFill>
              </a:rPr>
              <a:t>o</a:t>
            </a:r>
            <a:r>
              <a:rPr b="1" sz="3300" i="1" lang="en-US">
                <a:solidFill>
                  <a:srgbClr val="002060"/>
                </a:solidFill>
              </a:rPr>
              <a:t>r</a:t>
            </a:r>
            <a:r>
              <a:rPr b="1" sz="3300" i="1" lang="en-US">
                <a:solidFill>
                  <a:srgbClr val="002060"/>
                </a:solidFill>
              </a:rPr>
              <a:t>d</a:t>
            </a:r>
            <a:r>
              <a:rPr b="1" sz="3300" i="1" lang="en-US">
                <a:solidFill>
                  <a:srgbClr val="002060"/>
                </a:solidFill>
              </a:rPr>
              <a:t>i</a:t>
            </a:r>
            <a:r>
              <a:rPr b="1" sz="3300" i="1" lang="en-US">
                <a:solidFill>
                  <a:srgbClr val="002060"/>
                </a:solidFill>
              </a:rPr>
              <a:t>n</a:t>
            </a:r>
            <a:r>
              <a:rPr b="1" sz="3300" i="1" lang="en-US">
                <a:solidFill>
                  <a:srgbClr val="002060"/>
                </a:solidFill>
              </a:rPr>
              <a:t>ates</a:t>
            </a:r>
            <a:r>
              <a:rPr b="1" sz="3300" i="1" lang="en-US">
                <a:solidFill>
                  <a:srgbClr val="002060"/>
                </a:solidFill>
              </a:rPr>
              <a:t> </a:t>
            </a:r>
            <a:r>
              <a:rPr b="1" sz="3300" i="1" lang="en-US">
                <a:solidFill>
                  <a:srgbClr val="002060"/>
                </a:solidFill>
              </a:rPr>
              <a:t>17.37°N 78.48°E</a:t>
            </a:r>
            <a:endParaRPr b="1" sz="3300" i="1" lang="en-US">
              <a:solidFill>
                <a:srgbClr val="002060"/>
              </a:solidFill>
            </a:endParaRPr>
          </a:p>
          <a:p>
            <a:pPr indent="-285750" marL="285750">
              <a:buFont typeface="Arial"/>
              <a:buChar char="•"/>
            </a:pPr>
            <a:r>
              <a:rPr b="1" sz="3300" i="1" lang="en-US" u="sng">
                <a:solidFill>
                  <a:srgbClr val="002060"/>
                </a:solidFill>
              </a:rPr>
              <a:t>H</a:t>
            </a:r>
            <a:r>
              <a:rPr b="1" sz="3300" i="1" lang="en-US" u="sng">
                <a:solidFill>
                  <a:srgbClr val="002060"/>
                </a:solidFill>
              </a:rPr>
              <a:t>u</a:t>
            </a:r>
            <a:r>
              <a:rPr b="1" sz="3300" i="1" lang="en-US" u="sng">
                <a:solidFill>
                  <a:srgbClr val="002060"/>
                </a:solidFill>
              </a:rPr>
              <a:t>s</a:t>
            </a:r>
            <a:r>
              <a:rPr b="1" sz="3300" i="1" lang="en-US" u="sng">
                <a:solidFill>
                  <a:srgbClr val="002060"/>
                </a:solidFill>
              </a:rPr>
              <a:t>s</a:t>
            </a:r>
            <a:r>
              <a:rPr b="1" sz="3300" i="1" lang="en-US" u="sng">
                <a:solidFill>
                  <a:srgbClr val="002060"/>
                </a:solidFill>
              </a:rPr>
              <a:t>a</a:t>
            </a:r>
            <a:r>
              <a:rPr b="1" sz="3300" i="1" lang="en-US" u="sng">
                <a:solidFill>
                  <a:srgbClr val="002060"/>
                </a:solidFill>
              </a:rPr>
              <a:t>i</a:t>
            </a:r>
            <a:r>
              <a:rPr b="1" sz="3300" i="1" lang="en-US" u="sng">
                <a:solidFill>
                  <a:srgbClr val="002060"/>
                </a:solidFill>
              </a:rPr>
              <a:t>n</a:t>
            </a:r>
            <a:r>
              <a:rPr b="1" sz="3300" i="1" lang="en-US" u="sng">
                <a:solidFill>
                  <a:srgbClr val="002060"/>
                </a:solidFill>
              </a:rPr>
              <a:t> </a:t>
            </a:r>
            <a:r>
              <a:rPr b="1" sz="3300" i="1" lang="en-US" u="sng">
                <a:solidFill>
                  <a:srgbClr val="002060"/>
                </a:solidFill>
              </a:rPr>
              <a:t>Sagar</a:t>
            </a:r>
            <a:r>
              <a:rPr b="1" sz="3300" i="1" lang="en-US" u="sng">
                <a:solidFill>
                  <a:srgbClr val="002060"/>
                </a:solidFill>
              </a:rPr>
              <a:t> </a:t>
            </a:r>
            <a:r>
              <a:rPr b="1" sz="3300" i="1" lang="en-US" u="sng">
                <a:solidFill>
                  <a:srgbClr val="002060"/>
                </a:solidFill>
              </a:rPr>
              <a:t>l</a:t>
            </a:r>
            <a:r>
              <a:rPr b="1" sz="3300" i="1" lang="en-US" u="sng">
                <a:solidFill>
                  <a:srgbClr val="002060"/>
                </a:solidFill>
              </a:rPr>
              <a:t>a</a:t>
            </a:r>
            <a:r>
              <a:rPr b="1" sz="3300" i="1" lang="en-US" u="sng">
                <a:solidFill>
                  <a:srgbClr val="002060"/>
                </a:solidFill>
              </a:rPr>
              <a:t>k</a:t>
            </a:r>
            <a:r>
              <a:rPr b="1" sz="3300" i="1" lang="en-US" u="sng">
                <a:solidFill>
                  <a:srgbClr val="002060"/>
                </a:solidFill>
              </a:rPr>
              <a:t>e</a:t>
            </a:r>
            <a:r>
              <a:rPr b="1" sz="3300" i="1" lang="en-US">
                <a:solidFill>
                  <a:srgbClr val="002060"/>
                </a:solidFill>
              </a:rPr>
              <a:t>,</a:t>
            </a:r>
            <a:r>
              <a:rPr b="1" sz="3300" i="1" lang="en-US">
                <a:solidFill>
                  <a:srgbClr val="002060"/>
                </a:solidFill>
              </a:rPr>
              <a:t> </a:t>
            </a:r>
            <a:r>
              <a:rPr b="1" sz="3300" i="1" lang="en-US">
                <a:solidFill>
                  <a:srgbClr val="002060"/>
                </a:solidFill>
              </a:rPr>
              <a:t>b</a:t>
            </a:r>
            <a:r>
              <a:rPr b="1" sz="3300" i="1" lang="en-US">
                <a:solidFill>
                  <a:srgbClr val="002060"/>
                </a:solidFill>
              </a:rPr>
              <a:t>u</a:t>
            </a:r>
            <a:r>
              <a:rPr b="1" sz="3300" i="1" lang="en-US">
                <a:solidFill>
                  <a:srgbClr val="002060"/>
                </a:solidFill>
              </a:rPr>
              <a:t>i</a:t>
            </a:r>
            <a:r>
              <a:rPr b="1" sz="3300" i="1" lang="en-US">
                <a:solidFill>
                  <a:srgbClr val="002060"/>
                </a:solidFill>
              </a:rPr>
              <a:t>l</a:t>
            </a:r>
            <a:r>
              <a:rPr b="1" sz="3300" i="1" lang="en-US">
                <a:solidFill>
                  <a:srgbClr val="002060"/>
                </a:solidFill>
              </a:rPr>
              <a:t>t</a:t>
            </a:r>
            <a:r>
              <a:rPr b="1" sz="3300" i="1" lang="en-US">
                <a:solidFill>
                  <a:srgbClr val="002060"/>
                </a:solidFill>
              </a:rPr>
              <a:t> </a:t>
            </a:r>
            <a:r>
              <a:rPr b="1" sz="3300" i="1" lang="en-US">
                <a:solidFill>
                  <a:srgbClr val="002060"/>
                </a:solidFill>
              </a:rPr>
              <a:t>d</a:t>
            </a:r>
            <a:r>
              <a:rPr b="1" sz="3300" i="1" lang="en-US">
                <a:solidFill>
                  <a:srgbClr val="002060"/>
                </a:solidFill>
              </a:rPr>
              <a:t>u</a:t>
            </a:r>
            <a:r>
              <a:rPr b="1" sz="3300" i="1" lang="en-US">
                <a:solidFill>
                  <a:srgbClr val="002060"/>
                </a:solidFill>
              </a:rPr>
              <a:t>r</a:t>
            </a:r>
            <a:r>
              <a:rPr b="1" sz="3300" i="1" lang="en-US">
                <a:solidFill>
                  <a:srgbClr val="002060"/>
                </a:solidFill>
              </a:rPr>
              <a:t>ing</a:t>
            </a:r>
            <a:r>
              <a:rPr b="1" sz="3300" i="1" lang="en-US">
                <a:solidFill>
                  <a:srgbClr val="002060"/>
                </a:solidFill>
              </a:rPr>
              <a:t> </a:t>
            </a:r>
            <a:r>
              <a:rPr b="1" sz="3300" i="1" lang="en-US">
                <a:solidFill>
                  <a:srgbClr val="002060"/>
                </a:solidFill>
              </a:rPr>
              <a:t>t</a:t>
            </a:r>
            <a:r>
              <a:rPr b="1" sz="3300" i="1" lang="en-US">
                <a:solidFill>
                  <a:srgbClr val="002060"/>
                </a:solidFill>
              </a:rPr>
              <a:t>h</a:t>
            </a:r>
            <a:r>
              <a:rPr b="1" sz="3300" i="1" lang="en-US">
                <a:solidFill>
                  <a:srgbClr val="002060"/>
                </a:solidFill>
              </a:rPr>
              <a:t>e</a:t>
            </a:r>
            <a:r>
              <a:rPr b="1" sz="3300" i="1" lang="en-US">
                <a:solidFill>
                  <a:srgbClr val="002060"/>
                </a:solidFill>
              </a:rPr>
              <a:t> </a:t>
            </a:r>
            <a:r>
              <a:rPr b="1" sz="3300" i="1" lang="en-US">
                <a:solidFill>
                  <a:srgbClr val="002060"/>
                </a:solidFill>
              </a:rPr>
              <a:t>r</a:t>
            </a:r>
            <a:r>
              <a:rPr b="1" sz="3300" i="1" lang="en-US">
                <a:solidFill>
                  <a:srgbClr val="002060"/>
                </a:solidFill>
              </a:rPr>
              <a:t>e</a:t>
            </a:r>
            <a:r>
              <a:rPr b="1" sz="3300" i="1" lang="en-US">
                <a:solidFill>
                  <a:srgbClr val="002060"/>
                </a:solidFill>
              </a:rPr>
              <a:t>i</a:t>
            </a:r>
            <a:r>
              <a:rPr b="1" sz="3300" i="1" lang="en-US">
                <a:solidFill>
                  <a:srgbClr val="002060"/>
                </a:solidFill>
              </a:rPr>
              <a:t>g</a:t>
            </a:r>
            <a:r>
              <a:rPr b="1" sz="3300" i="1" lang="en-US">
                <a:solidFill>
                  <a:srgbClr val="002060"/>
                </a:solidFill>
              </a:rPr>
              <a:t>n</a:t>
            </a:r>
            <a:r>
              <a:rPr b="1" sz="3300" i="1" lang="en-US">
                <a:solidFill>
                  <a:srgbClr val="002060"/>
                </a:solidFill>
              </a:rPr>
              <a:t> of</a:t>
            </a:r>
            <a:r>
              <a:rPr b="1" sz="3300" i="1" lang="en-US">
                <a:solidFill>
                  <a:srgbClr val="002060"/>
                </a:solidFill>
              </a:rPr>
              <a:t> the</a:t>
            </a:r>
            <a:r>
              <a:rPr b="1" sz="3300" i="1" lang="en-US">
                <a:solidFill>
                  <a:srgbClr val="002060"/>
                </a:solidFill>
              </a:rPr>
              <a:t> </a:t>
            </a:r>
            <a:r>
              <a:rPr b="1" sz="3300" i="1" lang="en-US">
                <a:solidFill>
                  <a:srgbClr val="002060"/>
                </a:solidFill>
              </a:rPr>
              <a:t>Qutub</a:t>
            </a:r>
            <a:r>
              <a:rPr b="1" sz="3300" i="1" lang="en-US">
                <a:solidFill>
                  <a:srgbClr val="002060"/>
                </a:solidFill>
              </a:rPr>
              <a:t> Shahi</a:t>
            </a:r>
            <a:r>
              <a:rPr b="1" sz="3300" i="1" lang="en-US">
                <a:solidFill>
                  <a:srgbClr val="002060"/>
                </a:solidFill>
              </a:rPr>
              <a:t> </a:t>
            </a:r>
            <a:r>
              <a:rPr b="1" sz="3300" i="1" lang="en-US">
                <a:solidFill>
                  <a:srgbClr val="002060"/>
                </a:solidFill>
              </a:rPr>
              <a:t>dynasty</a:t>
            </a:r>
            <a:r>
              <a:rPr b="1" sz="3300" i="1" lang="en-US">
                <a:solidFill>
                  <a:srgbClr val="002060"/>
                </a:solidFill>
              </a:rPr>
              <a:t>,</a:t>
            </a:r>
            <a:r>
              <a:rPr b="1" sz="3300" i="1" lang="en-US">
                <a:solidFill>
                  <a:srgbClr val="002060"/>
                </a:solidFill>
              </a:rPr>
              <a:t> </a:t>
            </a:r>
            <a:r>
              <a:rPr b="1" sz="3300" i="1" lang="en-US">
                <a:solidFill>
                  <a:srgbClr val="002060"/>
                </a:solidFill>
              </a:rPr>
              <a:t>w</a:t>
            </a:r>
            <a:r>
              <a:rPr b="1" sz="3300" i="1" lang="en-US">
                <a:solidFill>
                  <a:srgbClr val="002060"/>
                </a:solidFill>
              </a:rPr>
              <a:t>a</a:t>
            </a:r>
            <a:r>
              <a:rPr b="1" sz="3300" i="1" lang="en-US">
                <a:solidFill>
                  <a:srgbClr val="002060"/>
                </a:solidFill>
              </a:rPr>
              <a:t>s</a:t>
            </a:r>
            <a:r>
              <a:rPr b="1" sz="3300" i="1" lang="en-US">
                <a:solidFill>
                  <a:srgbClr val="002060"/>
                </a:solidFill>
              </a:rPr>
              <a:t> </a:t>
            </a:r>
            <a:r>
              <a:rPr b="1" sz="3300" i="1" lang="en-US">
                <a:solidFill>
                  <a:srgbClr val="002060"/>
                </a:solidFill>
              </a:rPr>
              <a:t>o</a:t>
            </a:r>
            <a:r>
              <a:rPr b="1" sz="3300" i="1" lang="en-US">
                <a:solidFill>
                  <a:srgbClr val="002060"/>
                </a:solidFill>
              </a:rPr>
              <a:t>n</a:t>
            </a:r>
            <a:r>
              <a:rPr b="1" sz="3300" i="1" lang="en-US">
                <a:solidFill>
                  <a:srgbClr val="002060"/>
                </a:solidFill>
              </a:rPr>
              <a:t>c</a:t>
            </a:r>
            <a:r>
              <a:rPr b="1" sz="3300" i="1" lang="en-US">
                <a:solidFill>
                  <a:srgbClr val="002060"/>
                </a:solidFill>
              </a:rPr>
              <a:t>e</a:t>
            </a:r>
            <a:r>
              <a:rPr b="1" sz="3300" i="1" lang="en-US">
                <a:solidFill>
                  <a:srgbClr val="002060"/>
                </a:solidFill>
              </a:rPr>
              <a:t> </a:t>
            </a:r>
            <a:r>
              <a:rPr b="1" sz="3300" i="1" lang="en-US">
                <a:solidFill>
                  <a:srgbClr val="002060"/>
                </a:solidFill>
              </a:rPr>
              <a:t>t</a:t>
            </a:r>
            <a:r>
              <a:rPr b="1" sz="3300" i="1" lang="en-US">
                <a:solidFill>
                  <a:srgbClr val="002060"/>
                </a:solidFill>
              </a:rPr>
              <a:t>h</a:t>
            </a:r>
            <a:r>
              <a:rPr b="1" sz="3300" i="1" lang="en-US">
                <a:solidFill>
                  <a:srgbClr val="002060"/>
                </a:solidFill>
              </a:rPr>
              <a:t>e</a:t>
            </a:r>
            <a:r>
              <a:rPr b="1" sz="3300" i="1" lang="en-US">
                <a:solidFill>
                  <a:srgbClr val="002060"/>
                </a:solidFill>
              </a:rPr>
              <a:t> </a:t>
            </a:r>
            <a:r>
              <a:rPr b="1" sz="3300" i="1" lang="en-US">
                <a:solidFill>
                  <a:srgbClr val="002060"/>
                </a:solidFill>
              </a:rPr>
              <a:t>s</a:t>
            </a:r>
            <a:r>
              <a:rPr b="1" sz="3300" i="1" lang="en-US">
                <a:solidFill>
                  <a:srgbClr val="002060"/>
                </a:solidFill>
              </a:rPr>
              <a:t>o</a:t>
            </a:r>
            <a:r>
              <a:rPr b="1" sz="3300" i="1" lang="en-US">
                <a:solidFill>
                  <a:srgbClr val="002060"/>
                </a:solidFill>
              </a:rPr>
              <a:t>u</a:t>
            </a:r>
            <a:r>
              <a:rPr b="1" sz="3300" i="1" lang="en-US">
                <a:solidFill>
                  <a:srgbClr val="002060"/>
                </a:solidFill>
              </a:rPr>
              <a:t>r</a:t>
            </a:r>
            <a:r>
              <a:rPr b="1" sz="3300" i="1" lang="en-US">
                <a:solidFill>
                  <a:srgbClr val="002060"/>
                </a:solidFill>
              </a:rPr>
              <a:t>c</a:t>
            </a:r>
            <a:r>
              <a:rPr b="1" sz="3300" i="1" lang="en-US">
                <a:solidFill>
                  <a:srgbClr val="002060"/>
                </a:solidFill>
              </a:rPr>
              <a:t>e</a:t>
            </a:r>
            <a:r>
              <a:rPr b="1" sz="3300" i="1" lang="en-US">
                <a:solidFill>
                  <a:srgbClr val="002060"/>
                </a:solidFill>
              </a:rPr>
              <a:t> </a:t>
            </a:r>
            <a:r>
              <a:rPr b="1" sz="3300" i="1" lang="en-US">
                <a:solidFill>
                  <a:srgbClr val="002060"/>
                </a:solidFill>
              </a:rPr>
              <a:t>o</a:t>
            </a:r>
            <a:r>
              <a:rPr b="1" sz="3300" i="1" lang="en-US">
                <a:solidFill>
                  <a:srgbClr val="002060"/>
                </a:solidFill>
              </a:rPr>
              <a:t>f</a:t>
            </a:r>
            <a:r>
              <a:rPr b="1" sz="3300" i="1" lang="en-US">
                <a:solidFill>
                  <a:srgbClr val="002060"/>
                </a:solidFill>
              </a:rPr>
              <a:t> </a:t>
            </a:r>
            <a:r>
              <a:rPr b="1" sz="3300" i="1" lang="en-US">
                <a:solidFill>
                  <a:srgbClr val="002060"/>
                </a:solidFill>
              </a:rPr>
              <a:t>d</a:t>
            </a:r>
            <a:r>
              <a:rPr b="1" sz="3300" i="1" lang="en-US">
                <a:solidFill>
                  <a:srgbClr val="002060"/>
                </a:solidFill>
              </a:rPr>
              <a:t>r</a:t>
            </a:r>
            <a:r>
              <a:rPr b="1" sz="3300" i="1" lang="en-US">
                <a:solidFill>
                  <a:srgbClr val="002060"/>
                </a:solidFill>
              </a:rPr>
              <a:t>i</a:t>
            </a:r>
            <a:r>
              <a:rPr b="1" sz="3300" i="1" lang="en-US">
                <a:solidFill>
                  <a:srgbClr val="002060"/>
                </a:solidFill>
              </a:rPr>
              <a:t>n</a:t>
            </a:r>
            <a:r>
              <a:rPr b="1" sz="3300" i="1" lang="en-US">
                <a:solidFill>
                  <a:srgbClr val="002060"/>
                </a:solidFill>
              </a:rPr>
              <a:t>k</a:t>
            </a:r>
            <a:r>
              <a:rPr b="1" sz="3300" i="1" lang="en-US">
                <a:solidFill>
                  <a:srgbClr val="002060"/>
                </a:solidFill>
              </a:rPr>
              <a:t>ing</a:t>
            </a:r>
            <a:r>
              <a:rPr b="1" sz="3300" i="1" lang="en-US">
                <a:solidFill>
                  <a:srgbClr val="002060"/>
                </a:solidFill>
              </a:rPr>
              <a:t> water</a:t>
            </a:r>
            <a:r>
              <a:rPr b="1" sz="3300" i="1" lang="en-US">
                <a:solidFill>
                  <a:srgbClr val="002060"/>
                </a:solidFill>
              </a:rPr>
              <a:t> </a:t>
            </a:r>
            <a:r>
              <a:rPr b="1" sz="3300" i="1" lang="en-US">
                <a:solidFill>
                  <a:srgbClr val="002060"/>
                </a:solidFill>
              </a:rPr>
              <a:t>f</a:t>
            </a:r>
            <a:r>
              <a:rPr b="1" sz="3300" i="1" lang="en-US">
                <a:solidFill>
                  <a:srgbClr val="002060"/>
                </a:solidFill>
              </a:rPr>
              <a:t>or</a:t>
            </a:r>
            <a:r>
              <a:rPr b="1" sz="3300" i="1" lang="en-US">
                <a:solidFill>
                  <a:srgbClr val="002060"/>
                </a:solidFill>
              </a:rPr>
              <a:t> </a:t>
            </a:r>
            <a:r>
              <a:rPr b="1" sz="3300" i="1" lang="en-US">
                <a:solidFill>
                  <a:srgbClr val="002060"/>
                </a:solidFill>
              </a:rPr>
              <a:t>Hyderabad</a:t>
            </a:r>
            <a:r>
              <a:rPr b="1" sz="3300" i="1" lang="en-US">
                <a:solidFill>
                  <a:srgbClr val="002060"/>
                </a:solidFill>
              </a:rPr>
              <a:t>.</a:t>
            </a:r>
            <a:r>
              <a:rPr b="1" sz="3300" i="1" lang="en-US">
                <a:solidFill>
                  <a:srgbClr val="002060"/>
                </a:solidFill>
              </a:rPr>
              <a:t> </a:t>
            </a:r>
            <a:endParaRPr b="1" sz="3300" i="1" lang="en-US">
              <a:solidFill>
                <a:srgbClr val="002060"/>
              </a:solidFill>
            </a:endParaRPr>
          </a:p>
        </p:txBody>
      </p:sp>
      <p:pic>
        <p:nvPicPr>
          <p:cNvPr id="2097178" name=""/>
          <p:cNvPicPr>
            <a:picLocks/>
          </p:cNvPicPr>
          <p:nvPr/>
        </p:nvPicPr>
        <p:blipFill>
          <a:blip xmlns:r="http://schemas.openxmlformats.org/officeDocument/2006/relationships" r:embed="rId1"/>
          <a:stretch>
            <a:fillRect/>
          </a:stretch>
        </p:blipFill>
        <p:spPr>
          <a:xfrm rot="0">
            <a:off x="5986611" y="369030"/>
            <a:ext cx="5414053" cy="4311346"/>
          </a:xfrm>
          <a:prstGeom prst="rect"/>
        </p:spPr>
      </p:pic>
      <p:pic>
        <p:nvPicPr>
          <p:cNvPr id="2097179" name=""/>
          <p:cNvPicPr>
            <a:picLocks/>
          </p:cNvPicPr>
          <p:nvPr/>
        </p:nvPicPr>
        <p:blipFill>
          <a:blip xmlns:r="http://schemas.openxmlformats.org/officeDocument/2006/relationships" r:embed="rId2"/>
          <a:stretch>
            <a:fillRect/>
          </a:stretch>
        </p:blipFill>
        <p:spPr>
          <a:xfrm rot="0">
            <a:off x="5986611" y="4906119"/>
            <a:ext cx="5415124" cy="192573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extLst>
          <p:ext uri="http://mobile.wps.cn/transition/2016/1">
            <p:transition val="wps_appear_l_1000"/>
          </p:ext>
        </p:extLs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7" name=""/>
          <p:cNvSpPr/>
          <p:nvPr/>
        </p:nvSpPr>
        <p:spPr>
          <a:xfrm>
            <a:off x="11414976" y="-54984"/>
            <a:ext cx="777023" cy="777022"/>
          </a:xfrm>
          <a:prstGeom prst="roundRect"/>
          <a:solidFill>
            <a:srgbClr val="FFC000"/>
          </a:solidFill>
          <a:ln w="25400">
            <a:noFill/>
            <a:prstDash val="solid"/>
          </a:ln>
        </p:spPr>
        <p:txBody>
          <a:bodyPr anchor="ctr"/>
          <a:p>
            <a:pPr algn="ctr"/>
            <a:endParaRPr lang="en-US"/>
          </a:p>
        </p:txBody>
      </p:sp>
      <p:pic>
        <p:nvPicPr>
          <p:cNvPr id="2097180" name=""/>
          <p:cNvPicPr>
            <a:picLocks/>
          </p:cNvPicPr>
          <p:nvPr/>
        </p:nvPicPr>
        <p:blipFill>
          <a:blip xmlns:r="http://schemas.openxmlformats.org/officeDocument/2006/relationships" r:embed="rId1"/>
          <a:stretch>
            <a:fillRect/>
          </a:stretch>
        </p:blipFill>
        <p:spPr>
          <a:xfrm rot="0">
            <a:off x="2921982" y="-54984"/>
            <a:ext cx="6801482" cy="6979552"/>
          </a:xfrm>
          <a:prstGeom prst="rect"/>
        </p:spPr>
      </p:pic>
      <p:graphicFrame>
        <p:nvGraphicFramePr>
          <p:cNvPr id="4194304" name=""/>
          <p:cNvGraphicFramePr>
            <a:graphicFrameLocks/>
          </p:cNvGraphicFramePr>
          <p:nvPr/>
        </p:nvGraphicFramePr>
        <p:xfrm>
          <a:off x="8738624" y="1552473"/>
          <a:ext cx="3253839" cy="4858314"/>
        </p:xfrm>
        <a:graphic>
          <a:graphicData uri="http://schemas.openxmlformats.org/drawingml/2006/table">
            <a:tbl>
              <a:tblPr firstRow="1" bandRow="1">
                <a:tableStyleId>{93296810-A885-4BE3-A3E7-6D5BEEA58F36}</a:tableStyleId>
              </a:tblPr>
              <a:tblGrid>
                <a:gridCol w="1626919"/>
                <a:gridCol w="1626919"/>
              </a:tblGrid>
              <a:tr h="809719">
                <a:tc>
                  <a:txBody>
                    <a:bodyPr/>
                    <a:p>
                      <a:pPr algn="ctr"/>
                      <a:r>
                        <a:rPr altLang="en-US" lang="en-US"/>
                        <a:t>C</a:t>
                      </a:r>
                      <a:r>
                        <a:rPr altLang="en-US" lang="en-US"/>
                        <a:t>e</a:t>
                      </a:r>
                      <a:r>
                        <a:rPr altLang="en-US" lang="en-US"/>
                        <a:t>n</a:t>
                      </a:r>
                      <a:r>
                        <a:rPr altLang="en-US" lang="en-US"/>
                        <a:t>s</a:t>
                      </a:r>
                      <a:r>
                        <a:rPr altLang="en-US" lang="en-US"/>
                        <a:t>u</a:t>
                      </a:r>
                      <a:r>
                        <a:rPr altLang="en-US" lang="en-US"/>
                        <a:t>s</a:t>
                      </a:r>
                      <a:endParaRPr altLang="en-US" lang="en-US"/>
                    </a:p>
                  </a:txBody>
                  <a:tcPr anchor="ctr" anchorCtr="1"/>
                </a:tc>
                <a:tc>
                  <a:txBody>
                    <a:bodyPr/>
                    <a:p>
                      <a:r>
                        <a:rPr altLang="en-US" lang="en-US"/>
                        <a:t>G</a:t>
                      </a:r>
                      <a:r>
                        <a:rPr altLang="en-US" lang="en-US"/>
                        <a:t>r</a:t>
                      </a:r>
                      <a:r>
                        <a:rPr altLang="en-US" lang="en-US"/>
                        <a:t>o</a:t>
                      </a:r>
                      <a:r>
                        <a:rPr altLang="en-US" lang="en-US"/>
                        <a:t>w</a:t>
                      </a:r>
                      <a:r>
                        <a:rPr altLang="en-US" lang="en-US"/>
                        <a:t>t</a:t>
                      </a:r>
                      <a:r>
                        <a:rPr altLang="en-US" lang="en-US"/>
                        <a:t>h</a:t>
                      </a:r>
                      <a:r>
                        <a:rPr altLang="en-US" lang="en-US"/>
                        <a:t> </a:t>
                      </a:r>
                      <a:r>
                        <a:rPr altLang="en-US" lang="en-US"/>
                        <a:t>i</a:t>
                      </a:r>
                      <a:r>
                        <a:rPr altLang="en-US" lang="en-US"/>
                        <a:t>n</a:t>
                      </a:r>
                      <a:r>
                        <a:rPr altLang="en-US" lang="en-US"/>
                        <a:t> </a:t>
                      </a:r>
                      <a:r>
                        <a:rPr altLang="en-US" lang="en-US"/>
                        <a:t>%</a:t>
                      </a:r>
                      <a:endParaRPr altLang="en-US" lang="en-US"/>
                    </a:p>
                  </a:txBody>
                  <a:tcPr anchor="ctr" anchorCtr="1"/>
                </a:tc>
              </a:tr>
              <a:tr h="809719">
                <a:tc>
                  <a:txBody>
                    <a:bodyPr/>
                    <a:p>
                      <a:r>
                        <a:rPr altLang="en-US" b="1" i="1" lang="en-US"/>
                        <a:t>1</a:t>
                      </a:r>
                      <a:r>
                        <a:rPr altLang="en-US" b="1" i="1" lang="en-US"/>
                        <a:t>9</a:t>
                      </a:r>
                      <a:r>
                        <a:rPr altLang="en-US" b="1" i="1" lang="en-US"/>
                        <a:t>7</a:t>
                      </a:r>
                      <a:r>
                        <a:rPr altLang="en-US" b="1" i="1" lang="en-US"/>
                        <a:t>1</a:t>
                      </a:r>
                      <a:endParaRPr altLang="en-US" b="1" i="1" lang="en-US"/>
                    </a:p>
                  </a:txBody>
                  <a:tcPr anchor="ctr" anchorCtr="1"/>
                </a:tc>
                <a:tc>
                  <a:txBody>
                    <a:bodyPr/>
                    <a:p>
                      <a:r>
                        <a:rPr altLang="en-US" b="1" i="1" lang="en-US"/>
                        <a:t>-</a:t>
                      </a:r>
                      <a:endParaRPr altLang="en-US" b="1" i="1" lang="en-US"/>
                    </a:p>
                  </a:txBody>
                  <a:tcPr anchor="ctr" anchorCtr="1"/>
                </a:tc>
              </a:tr>
              <a:tr h="809719">
                <a:tc>
                  <a:txBody>
                    <a:bodyPr/>
                    <a:p>
                      <a:r>
                        <a:rPr altLang="en-US" b="1" i="1" lang="en-US"/>
                        <a:t>1</a:t>
                      </a:r>
                      <a:r>
                        <a:rPr altLang="en-US" b="1" i="1" lang="en-US"/>
                        <a:t>9</a:t>
                      </a:r>
                      <a:r>
                        <a:rPr altLang="en-US" b="1" i="1" lang="en-US"/>
                        <a:t>8</a:t>
                      </a:r>
                      <a:r>
                        <a:rPr altLang="en-US" b="1" i="1" lang="en-US"/>
                        <a:t>1</a:t>
                      </a:r>
                      <a:endParaRPr altLang="en-US" b="1" i="1" lang="en-US"/>
                    </a:p>
                  </a:txBody>
                  <a:tcPr anchor="ctr" anchorCtr="1"/>
                </a:tc>
                <a:tc>
                  <a:txBody>
                    <a:bodyPr/>
                    <a:p>
                      <a:r>
                        <a:rPr altLang="en-US" b="1" i="1" lang="en-US"/>
                        <a:t>4</a:t>
                      </a:r>
                      <a:r>
                        <a:rPr altLang="en-US" b="1" i="1" lang="en-US"/>
                        <a:t>1</a:t>
                      </a:r>
                      <a:r>
                        <a:rPr altLang="en-US" b="1" i="1" lang="en-US"/>
                        <a:t>.</a:t>
                      </a:r>
                      <a:r>
                        <a:rPr altLang="en-US" b="1" i="1" lang="en-US"/>
                        <a:t>8</a:t>
                      </a:r>
                      <a:r>
                        <a:rPr altLang="en-US" b="1" i="1" lang="en-US"/>
                        <a:t>%</a:t>
                      </a:r>
                      <a:endParaRPr altLang="en-US" b="1" i="1" lang="en-US"/>
                    </a:p>
                  </a:txBody>
                  <a:tcPr anchor="ctr" anchorCtr="1"/>
                </a:tc>
              </a:tr>
              <a:tr h="809719">
                <a:tc>
                  <a:txBody>
                    <a:bodyPr/>
                    <a:p>
                      <a:r>
                        <a:rPr altLang="en-US" b="1" i="1" lang="en-US"/>
                        <a:t>1</a:t>
                      </a:r>
                      <a:r>
                        <a:rPr altLang="en-US" b="1" i="1" lang="en-US"/>
                        <a:t>9</a:t>
                      </a:r>
                      <a:r>
                        <a:rPr altLang="en-US" b="1" i="1" lang="en-US"/>
                        <a:t>9</a:t>
                      </a:r>
                      <a:r>
                        <a:rPr altLang="en-US" b="1" i="1" lang="en-US"/>
                        <a:t>1</a:t>
                      </a:r>
                      <a:endParaRPr altLang="en-US" b="1" i="1" lang="en-US"/>
                    </a:p>
                  </a:txBody>
                  <a:tcPr anchor="ctr" anchorCtr="1"/>
                </a:tc>
                <a:tc>
                  <a:txBody>
                    <a:bodyPr/>
                    <a:p>
                      <a:r>
                        <a:rPr altLang="en-US" b="1" i="1" lang="en-US"/>
                        <a:t>2</a:t>
                      </a:r>
                      <a:r>
                        <a:rPr altLang="en-US" b="1" i="1" lang="en-US"/>
                        <a:t>0</a:t>
                      </a:r>
                      <a:r>
                        <a:rPr altLang="en-US" b="1" i="1" lang="en-US"/>
                        <a:t>.</a:t>
                      </a:r>
                      <a:r>
                        <a:rPr altLang="en-US" b="1" i="1" lang="en-US"/>
                        <a:t>2</a:t>
                      </a:r>
                      <a:r>
                        <a:rPr altLang="en-US" b="1" i="1" lang="en-US"/>
                        <a:t>%</a:t>
                      </a:r>
                      <a:endParaRPr altLang="en-US" b="1" i="1" lang="en-US"/>
                    </a:p>
                  </a:txBody>
                  <a:tcPr anchor="ctr" anchorCtr="1"/>
                </a:tc>
              </a:tr>
              <a:tr h="809719">
                <a:tc>
                  <a:txBody>
                    <a:bodyPr/>
                    <a:p>
                      <a:r>
                        <a:rPr altLang="en-US" b="1" i="1" lang="en-US"/>
                        <a:t>2</a:t>
                      </a:r>
                      <a:r>
                        <a:rPr altLang="en-US" b="1" i="1" lang="en-US"/>
                        <a:t>0</a:t>
                      </a:r>
                      <a:r>
                        <a:rPr altLang="en-US" b="1" i="1" lang="en-US"/>
                        <a:t>0</a:t>
                      </a:r>
                      <a:r>
                        <a:rPr altLang="en-US" b="1" i="1" lang="en-US"/>
                        <a:t>1</a:t>
                      </a:r>
                      <a:endParaRPr altLang="en-US" b="1" i="1" lang="en-US"/>
                    </a:p>
                  </a:txBody>
                  <a:tcPr anchor="ctr" anchorCtr="1"/>
                </a:tc>
                <a:tc>
                  <a:txBody>
                    <a:bodyPr/>
                    <a:p>
                      <a:r>
                        <a:rPr altLang="en-US" b="1" i="1" lang="en-US"/>
                        <a:t>1</a:t>
                      </a:r>
                      <a:r>
                        <a:rPr altLang="en-US" b="1" i="1" lang="en-US"/>
                        <a:t>8</a:t>
                      </a:r>
                      <a:r>
                        <a:rPr altLang="en-US" b="1" i="1" lang="en-US"/>
                        <a:t>.</a:t>
                      </a:r>
                      <a:r>
                        <a:rPr altLang="en-US" b="1" i="1" lang="en-US"/>
                        <a:t>9</a:t>
                      </a:r>
                      <a:r>
                        <a:rPr altLang="en-US" b="1" i="1" lang="en-US"/>
                        <a:t>%</a:t>
                      </a:r>
                      <a:endParaRPr altLang="en-US" b="1" i="1" lang="en-US"/>
                    </a:p>
                  </a:txBody>
                  <a:tcPr anchor="ctr" anchorCtr="1"/>
                </a:tc>
              </a:tr>
              <a:tr h="809719">
                <a:tc>
                  <a:txBody>
                    <a:bodyPr/>
                    <a:p>
                      <a:r>
                        <a:rPr altLang="en-US" b="1" i="1" lang="en-US"/>
                        <a:t>2</a:t>
                      </a:r>
                      <a:r>
                        <a:rPr altLang="en-US" b="1" i="1" lang="en-US"/>
                        <a:t>0</a:t>
                      </a:r>
                      <a:r>
                        <a:rPr altLang="en-US" b="1" i="1" lang="en-US"/>
                        <a:t>1</a:t>
                      </a:r>
                      <a:r>
                        <a:rPr altLang="en-US" b="1" i="1" lang="en-US"/>
                        <a:t>1</a:t>
                      </a:r>
                      <a:endParaRPr altLang="en-US" b="1" i="1" lang="en-US"/>
                    </a:p>
                  </a:txBody>
                  <a:tcPr anchor="ctr" anchorCtr="1"/>
                </a:tc>
                <a:tc>
                  <a:txBody>
                    <a:bodyPr/>
                    <a:p>
                      <a:r>
                        <a:rPr altLang="en-US" b="1" i="1" lang="en-US"/>
                        <a:t>8</a:t>
                      </a:r>
                      <a:r>
                        <a:rPr altLang="en-US" b="1" i="1" lang="en-US"/>
                        <a:t>7</a:t>
                      </a:r>
                      <a:r>
                        <a:rPr altLang="en-US" b="1" i="1" lang="en-US"/>
                        <a:t>.</a:t>
                      </a:r>
                      <a:r>
                        <a:rPr altLang="en-US" b="1" i="1" lang="en-US"/>
                        <a:t>2</a:t>
                      </a:r>
                      <a:r>
                        <a:rPr altLang="en-US" b="1" i="1" lang="en-US"/>
                        <a:t>%</a:t>
                      </a:r>
                      <a:endParaRPr altLang="en-US" b="1" i="1" lang="en-US"/>
                    </a:p>
                  </a:txBody>
                  <a:tcPr anchor="ctr" anchorCtr="1"/>
                </a:tc>
              </a:tr>
            </a:tbl>
          </a:graphicData>
        </a:graphic>
      </p:graphicFrame>
      <p:sp>
        <p:nvSpPr>
          <p:cNvPr id="1048668" name=""/>
          <p:cNvSpPr txBox="1"/>
          <p:nvPr/>
        </p:nvSpPr>
        <p:spPr>
          <a:xfrm>
            <a:off x="7925281" y="536267"/>
            <a:ext cx="4517207" cy="929638"/>
          </a:xfrm>
          <a:prstGeom prst="rect"/>
        </p:spPr>
        <p:txBody>
          <a:bodyPr anchor="ctr" anchorCtr="1" rtlCol="0" wrap="square">
            <a:spAutoFit/>
          </a:bodyPr>
          <a:p>
            <a:pPr algn="ctr"/>
            <a:r>
              <a:rPr b="1" sz="2800" i="1" lang="en-US">
                <a:solidFill>
                  <a:srgbClr val="000000"/>
                </a:solidFill>
              </a:rPr>
              <a:t>G</a:t>
            </a:r>
            <a:r>
              <a:rPr b="1" sz="2800" i="1" lang="en-US">
                <a:solidFill>
                  <a:srgbClr val="000000"/>
                </a:solidFill>
              </a:rPr>
              <a:t>r</a:t>
            </a:r>
            <a:r>
              <a:rPr b="1" sz="2800" i="1" lang="en-US">
                <a:solidFill>
                  <a:srgbClr val="000000"/>
                </a:solidFill>
              </a:rPr>
              <a:t>o</a:t>
            </a:r>
            <a:r>
              <a:rPr b="1" sz="2800" i="1" lang="en-US">
                <a:solidFill>
                  <a:srgbClr val="000000"/>
                </a:solidFill>
              </a:rPr>
              <a:t>w</a:t>
            </a:r>
            <a:r>
              <a:rPr b="1" sz="2800" i="1" lang="en-US">
                <a:solidFill>
                  <a:srgbClr val="000000"/>
                </a:solidFill>
              </a:rPr>
              <a:t>th</a:t>
            </a:r>
            <a:r>
              <a:rPr b="1" sz="2800" i="1" lang="en-US">
                <a:solidFill>
                  <a:srgbClr val="000000"/>
                </a:solidFill>
              </a:rPr>
              <a:t> </a:t>
            </a:r>
            <a:r>
              <a:rPr b="1" sz="2800" i="1" lang="en-US">
                <a:solidFill>
                  <a:srgbClr val="000000"/>
                </a:solidFill>
              </a:rPr>
              <a:t>o</a:t>
            </a:r>
            <a:r>
              <a:rPr b="1" sz="2800" i="1" lang="en-US">
                <a:solidFill>
                  <a:srgbClr val="000000"/>
                </a:solidFill>
              </a:rPr>
              <a:t>f</a:t>
            </a:r>
            <a:r>
              <a:rPr b="1" sz="2800" i="1" lang="en-US">
                <a:solidFill>
                  <a:srgbClr val="000000"/>
                </a:solidFill>
              </a:rPr>
              <a:t> </a:t>
            </a:r>
            <a:r>
              <a:rPr b="1" sz="2800" i="1" lang="en-US">
                <a:solidFill>
                  <a:srgbClr val="000000"/>
                </a:solidFill>
              </a:rPr>
              <a:t>p</a:t>
            </a:r>
            <a:r>
              <a:rPr b="1" sz="2800" i="1" lang="en-US">
                <a:solidFill>
                  <a:srgbClr val="000000"/>
                </a:solidFill>
              </a:rPr>
              <a:t>o</a:t>
            </a:r>
            <a:r>
              <a:rPr b="1" sz="2800" i="1" lang="en-US">
                <a:solidFill>
                  <a:srgbClr val="000000"/>
                </a:solidFill>
              </a:rPr>
              <a:t>p</a:t>
            </a:r>
            <a:r>
              <a:rPr b="1" sz="2800" i="1" lang="en-US">
                <a:solidFill>
                  <a:srgbClr val="000000"/>
                </a:solidFill>
              </a:rPr>
              <a:t>u</a:t>
            </a:r>
            <a:r>
              <a:rPr b="1" sz="2800" i="1" lang="en-US">
                <a:solidFill>
                  <a:srgbClr val="000000"/>
                </a:solidFill>
              </a:rPr>
              <a:t>l</a:t>
            </a:r>
            <a:r>
              <a:rPr b="1" sz="2800" i="1" lang="en-US">
                <a:solidFill>
                  <a:srgbClr val="000000"/>
                </a:solidFill>
              </a:rPr>
              <a:t>ation</a:t>
            </a:r>
            <a:r>
              <a:rPr b="1" sz="2800" i="1" lang="en-US">
                <a:solidFill>
                  <a:srgbClr val="000000"/>
                </a:solidFill>
              </a:rPr>
              <a:t> </a:t>
            </a:r>
            <a:r>
              <a:rPr b="1" sz="2800" i="1" lang="en-US">
                <a:solidFill>
                  <a:srgbClr val="000000"/>
                </a:solidFill>
              </a:rPr>
              <a:t>i</a:t>
            </a:r>
            <a:r>
              <a:rPr b="1" sz="2800" i="1" lang="en-US">
                <a:solidFill>
                  <a:srgbClr val="000000"/>
                </a:solidFill>
              </a:rPr>
              <a:t>n</a:t>
            </a:r>
            <a:r>
              <a:rPr b="1" sz="2800" i="1" lang="en-US">
                <a:solidFill>
                  <a:srgbClr val="000000"/>
                </a:solidFill>
              </a:rPr>
              <a:t> </a:t>
            </a:r>
            <a:r>
              <a:rPr b="1" sz="2800" i="1" lang="en-US">
                <a:solidFill>
                  <a:srgbClr val="000000"/>
                </a:solidFill>
              </a:rPr>
              <a:t>H</a:t>
            </a:r>
            <a:r>
              <a:rPr b="1" sz="2800" i="1" lang="en-US">
                <a:solidFill>
                  <a:srgbClr val="000000"/>
                </a:solidFill>
              </a:rPr>
              <a:t>y</a:t>
            </a:r>
            <a:r>
              <a:rPr b="1" sz="2800" i="1" lang="en-US">
                <a:solidFill>
                  <a:srgbClr val="000000"/>
                </a:solidFill>
              </a:rPr>
              <a:t>d</a:t>
            </a:r>
            <a:r>
              <a:rPr b="1" sz="2800" i="1" lang="en-US">
                <a:solidFill>
                  <a:srgbClr val="000000"/>
                </a:solidFill>
              </a:rPr>
              <a:t>e</a:t>
            </a:r>
            <a:r>
              <a:rPr b="1" sz="2800" i="1" lang="en-US">
                <a:solidFill>
                  <a:srgbClr val="000000"/>
                </a:solidFill>
              </a:rPr>
              <a:t>rabad</a:t>
            </a:r>
            <a:endParaRPr b="1" sz="2800" i="1" lang="en-US">
              <a:solidFill>
                <a:srgbClr val="000000"/>
              </a:solidFill>
            </a:endParaRPr>
          </a:p>
        </p:txBody>
      </p:sp>
      <p:pic>
        <p:nvPicPr>
          <p:cNvPr id="2097181" name=""/>
          <p:cNvPicPr>
            <a:picLocks/>
          </p:cNvPicPr>
          <p:nvPr/>
        </p:nvPicPr>
        <p:blipFill>
          <a:blip xmlns:r="http://schemas.openxmlformats.org/officeDocument/2006/relationships" r:embed="rId2"/>
          <a:stretch>
            <a:fillRect/>
          </a:stretch>
        </p:blipFill>
        <p:spPr>
          <a:xfrm rot="0">
            <a:off x="0" y="1552474"/>
            <a:ext cx="4354154" cy="3263845"/>
          </a:xfrm>
          <a:prstGeom prst="rect"/>
        </p:spPr>
      </p:pic>
      <p:pic>
        <p:nvPicPr>
          <p:cNvPr id="2097182" name=""/>
          <p:cNvPicPr>
            <a:picLocks/>
          </p:cNvPicPr>
          <p:nvPr/>
        </p:nvPicPr>
        <p:blipFill>
          <a:blip xmlns:r="http://schemas.openxmlformats.org/officeDocument/2006/relationships" r:embed="rId3"/>
          <a:stretch>
            <a:fillRect/>
          </a:stretch>
        </p:blipFill>
        <p:spPr>
          <a:xfrm rot="0">
            <a:off x="0" y="4789447"/>
            <a:ext cx="4360676" cy="2068553"/>
          </a:xfrm>
          <a:prstGeom prst="rect"/>
        </p:spPr>
      </p:pic>
      <p:pic>
        <p:nvPicPr>
          <p:cNvPr id="2097183" name=""/>
          <p:cNvPicPr>
            <a:picLocks/>
          </p:cNvPicPr>
          <p:nvPr/>
        </p:nvPicPr>
        <p:blipFill>
          <a:blip xmlns:r="http://schemas.openxmlformats.org/officeDocument/2006/relationships" r:embed="rId4"/>
          <a:stretch>
            <a:fillRect/>
          </a:stretch>
        </p:blipFill>
        <p:spPr>
          <a:xfrm rot="0">
            <a:off x="0" y="0"/>
            <a:ext cx="4369341" cy="2002175"/>
          </a:xfrm>
          <a:prstGeom prst="rect"/>
        </p:spPr>
      </p:pic>
      <p:cxnSp>
        <p:nvCxnSpPr>
          <p:cNvPr id="3145741" name=""/>
          <p:cNvCxnSpPr>
            <a:cxnSpLocks/>
          </p:cNvCxnSpPr>
          <p:nvPr/>
        </p:nvCxnSpPr>
        <p:spPr>
          <a:xfrm flipH="0">
            <a:off x="4369284" y="-299837"/>
            <a:ext cx="56" cy="7719760"/>
          </a:xfrm>
          <a:prstGeom prst="line"/>
          <a:solidFill>
            <a:srgbClr val="FFFFFF"/>
          </a:solidFill>
          <a:ln w="63500">
            <a:solidFill>
              <a:srgbClr val="FFFFFF"/>
            </a:solidFill>
          </a:ln>
        </p:spPr>
      </p:cxnSp>
      <p:cxnSp>
        <p:nvCxnSpPr>
          <p:cNvPr id="3145742" name=""/>
          <p:cNvCxnSpPr>
            <a:cxnSpLocks/>
          </p:cNvCxnSpPr>
          <p:nvPr/>
        </p:nvCxnSpPr>
        <p:spPr>
          <a:xfrm>
            <a:off x="-500536" y="4731268"/>
            <a:ext cx="5004164" cy="54012"/>
          </a:xfrm>
          <a:prstGeom prst="line"/>
          <a:solidFill>
            <a:srgbClr val="FFFFFF"/>
          </a:solidFill>
          <a:ln w="63500">
            <a:solidFill>
              <a:srgbClr val="FFFFFF"/>
            </a:solidFill>
          </a:ln>
        </p:spPr>
      </p:cxnSp>
      <p:cxnSp>
        <p:nvCxnSpPr>
          <p:cNvPr id="3145743" name=""/>
          <p:cNvCxnSpPr>
            <a:cxnSpLocks/>
          </p:cNvCxnSpPr>
          <p:nvPr/>
        </p:nvCxnSpPr>
        <p:spPr>
          <a:xfrm flipV="0">
            <a:off x="-725494" y="2019722"/>
            <a:ext cx="5229385" cy="1177"/>
          </a:xfrm>
          <a:prstGeom prst="line"/>
          <a:solidFill>
            <a:srgbClr val="FFFFFF"/>
          </a:solidFill>
          <a:ln w="63500">
            <a:solidFill>
              <a:srgbClr val="FFFFFF"/>
            </a:solidFill>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84" name=""/>
          <p:cNvPicPr>
            <a:picLocks/>
          </p:cNvPicPr>
          <p:nvPr/>
        </p:nvPicPr>
        <p:blipFill>
          <a:blip xmlns:r="http://schemas.openxmlformats.org/officeDocument/2006/relationships" r:embed="rId1"/>
          <a:stretch>
            <a:fillRect/>
          </a:stretch>
        </p:blipFill>
        <p:spPr>
          <a:xfrm rot="0">
            <a:off x="10667960" y="50798"/>
            <a:ext cx="1354800" cy="1298599"/>
          </a:xfrm>
          <a:prstGeom prst="rect"/>
        </p:spPr>
      </p:pic>
      <p:sp>
        <p:nvSpPr>
          <p:cNvPr id="1048670" name=""/>
          <p:cNvSpPr/>
          <p:nvPr/>
        </p:nvSpPr>
        <p:spPr>
          <a:xfrm>
            <a:off x="-346825" y="0"/>
            <a:ext cx="1467902" cy="1467901"/>
          </a:xfrm>
          <a:prstGeom prst="chevron"/>
          <a:solidFill>
            <a:srgbClr val="FF9900"/>
          </a:solidFill>
          <a:ln w="25400">
            <a:noFill/>
            <a:prstDash val="solid"/>
          </a:ln>
        </p:spPr>
        <p:txBody>
          <a:bodyPr anchor="ctr"/>
          <a:p>
            <a:pPr algn="ctr"/>
            <a:endParaRPr lang="en-US"/>
          </a:p>
        </p:txBody>
      </p:sp>
      <p:sp>
        <p:nvSpPr>
          <p:cNvPr id="1048671" name=""/>
          <p:cNvSpPr/>
          <p:nvPr/>
        </p:nvSpPr>
        <p:spPr>
          <a:xfrm>
            <a:off x="500845" y="0"/>
            <a:ext cx="1474382" cy="1474382"/>
          </a:xfrm>
          <a:prstGeom prst="chevron"/>
          <a:solidFill>
            <a:srgbClr val="92D04F"/>
          </a:solidFill>
          <a:ln w="25400">
            <a:noFill/>
            <a:prstDash val="solid"/>
          </a:ln>
        </p:spPr>
        <p:txBody>
          <a:bodyPr anchor="ctr"/>
          <a:p>
            <a:pPr algn="ctr"/>
            <a:endParaRPr lang="en-US"/>
          </a:p>
        </p:txBody>
      </p:sp>
      <p:sp>
        <p:nvSpPr>
          <p:cNvPr id="1048672" name=""/>
          <p:cNvSpPr/>
          <p:nvPr/>
        </p:nvSpPr>
        <p:spPr>
          <a:xfrm>
            <a:off x="103445" y="0"/>
            <a:ext cx="1479105" cy="1479105"/>
          </a:xfrm>
          <a:prstGeom prst="chevron"/>
          <a:solidFill>
            <a:srgbClr val="FFFFFF"/>
          </a:solidFill>
          <a:ln w="25400">
            <a:noFill/>
            <a:prstDash val="solid"/>
          </a:ln>
        </p:spPr>
        <p:txBody>
          <a:bodyPr anchor="ctr"/>
          <a:p>
            <a:pPr algn="ctr"/>
            <a:endParaRPr lang="en-US"/>
          </a:p>
        </p:txBody>
      </p:sp>
      <p:sp>
        <p:nvSpPr>
          <p:cNvPr id="1048673" name=""/>
          <p:cNvSpPr txBox="1"/>
          <p:nvPr/>
        </p:nvSpPr>
        <p:spPr>
          <a:xfrm>
            <a:off x="387126" y="50798"/>
            <a:ext cx="11417748" cy="1069340"/>
          </a:xfrm>
          <a:prstGeom prst="rect"/>
        </p:spPr>
        <p:txBody>
          <a:bodyPr anchor="ctr" anchorCtr="1" rtlCol="0" wrap="square">
            <a:spAutoFit/>
          </a:bodyPr>
          <a:p>
            <a:pPr algn="ctr"/>
            <a:r>
              <a:rPr b="1" sz="6600" i="1" lang="en-US" u="sng">
                <a:solidFill>
                  <a:srgbClr val="FF6600"/>
                </a:solidFill>
              </a:rPr>
              <a:t>S</a:t>
            </a:r>
            <a:r>
              <a:rPr b="1" sz="6600" i="1" lang="en-US" u="sng">
                <a:solidFill>
                  <a:srgbClr val="FF6600"/>
                </a:solidFill>
              </a:rPr>
              <a:t>p</a:t>
            </a:r>
            <a:r>
              <a:rPr b="1" sz="6600" i="1" lang="en-US" u="sng">
                <a:solidFill>
                  <a:srgbClr val="FF6600"/>
                </a:solidFill>
              </a:rPr>
              <a:t>e</a:t>
            </a:r>
            <a:r>
              <a:rPr b="1" sz="6600" i="1" lang="en-US" u="sng">
                <a:solidFill>
                  <a:srgbClr val="FF6600"/>
                </a:solidFill>
              </a:rPr>
              <a:t>c</a:t>
            </a:r>
            <a:r>
              <a:rPr b="1" sz="6600" i="1" lang="en-US" u="sng">
                <a:solidFill>
                  <a:srgbClr val="FF6600"/>
                </a:solidFill>
              </a:rPr>
              <a:t>ials</a:t>
            </a:r>
            <a:r>
              <a:rPr b="1" sz="6600" i="1" lang="en-US" u="sng">
                <a:solidFill>
                  <a:srgbClr val="FF6600"/>
                </a:solidFill>
              </a:rPr>
              <a:t> </a:t>
            </a:r>
            <a:r>
              <a:rPr b="1" sz="6600" i="1" lang="en-US" u="sng">
                <a:solidFill>
                  <a:srgbClr val="FF6600"/>
                </a:solidFill>
              </a:rPr>
              <a:t>o</a:t>
            </a:r>
            <a:r>
              <a:rPr b="1" sz="6600" i="1" lang="en-US" u="sng">
                <a:solidFill>
                  <a:srgbClr val="FF6600"/>
                </a:solidFill>
              </a:rPr>
              <a:t>f</a:t>
            </a:r>
            <a:r>
              <a:rPr b="1" sz="6600" i="1" lang="en-US" u="sng">
                <a:solidFill>
                  <a:srgbClr val="FF6600"/>
                </a:solidFill>
              </a:rPr>
              <a:t> Hyderabad</a:t>
            </a:r>
            <a:endParaRPr b="1" sz="6600" i="1" lang="en-US" u="sng">
              <a:solidFill>
                <a:srgbClr val="FF6600"/>
              </a:solidFill>
            </a:endParaRPr>
          </a:p>
        </p:txBody>
      </p:sp>
      <p:sp>
        <p:nvSpPr>
          <p:cNvPr id="1048674" name=""/>
          <p:cNvSpPr txBox="1"/>
          <p:nvPr/>
        </p:nvSpPr>
        <p:spPr>
          <a:xfrm>
            <a:off x="-28797" y="0"/>
            <a:ext cx="1685996" cy="1513841"/>
          </a:xfrm>
          <a:prstGeom prst="rect"/>
        </p:spPr>
        <p:txBody>
          <a:bodyPr rtlCol="0" wrap="square">
            <a:spAutoFit/>
          </a:bodyPr>
          <a:p>
            <a:pPr algn="ctr"/>
            <a:r>
              <a:rPr altLang="zh-CN" b="1" dirty="0" sz="9600" lang="en-US">
                <a:solidFill>
                  <a:srgbClr val="BF8C52"/>
                </a:solidFill>
              </a:rPr>
              <a:t>0</a:t>
            </a:r>
            <a:r>
              <a:rPr altLang="zh-CN" b="1" dirty="0" sz="9600" lang="en-US">
                <a:solidFill>
                  <a:srgbClr val="BF8C52"/>
                </a:solidFill>
              </a:rPr>
              <a:t>5</a:t>
            </a:r>
            <a:endParaRPr altLang="zh-CN" b="1" dirty="0" sz="9600" lang="en-US">
              <a:solidFill>
                <a:srgbClr val="BF8C52"/>
              </a:solidFill>
            </a:endParaRPr>
          </a:p>
        </p:txBody>
      </p:sp>
      <p:sp>
        <p:nvSpPr>
          <p:cNvPr id="1048675" name=""/>
          <p:cNvSpPr txBox="1"/>
          <p:nvPr/>
        </p:nvSpPr>
        <p:spPr>
          <a:xfrm>
            <a:off x="5295077" y="4452843"/>
            <a:ext cx="6509797" cy="2072640"/>
          </a:xfrm>
          <a:prstGeom prst="rect"/>
        </p:spPr>
        <p:txBody>
          <a:bodyPr rtlCol="0" wrap="square">
            <a:spAutoFit/>
          </a:bodyPr>
          <a:p>
            <a:pPr indent="-457200" marL="457200">
              <a:buFont typeface="Wingdings" charset="2"/>
              <a:buChar char="ü"/>
            </a:pPr>
            <a:r>
              <a:rPr b="1" sz="3300" i="1" lang="en-US" u="sng">
                <a:solidFill>
                  <a:srgbClr val="800000"/>
                </a:solidFill>
              </a:rPr>
              <a:t>La</a:t>
            </a:r>
            <a:r>
              <a:rPr b="1" sz="3300" i="1" lang="en-US" u="sng">
                <a:solidFill>
                  <a:srgbClr val="800000"/>
                </a:solidFill>
              </a:rPr>
              <a:t>c</a:t>
            </a:r>
            <a:r>
              <a:rPr b="1" sz="3300" i="1" lang="en-US" u="sng">
                <a:solidFill>
                  <a:srgbClr val="800000"/>
                </a:solidFill>
              </a:rPr>
              <a:t> bangles</a:t>
            </a:r>
            <a:r>
              <a:rPr b="1" sz="3300" i="1" lang="en-US">
                <a:solidFill>
                  <a:srgbClr val="800000"/>
                </a:solidFill>
              </a:rPr>
              <a:t>:</a:t>
            </a:r>
            <a:r>
              <a:rPr b="1" sz="3300" i="1" lang="en-US">
                <a:solidFill>
                  <a:srgbClr val="330066"/>
                </a:solidFill>
              </a:rPr>
              <a:t> Hyderabad</a:t>
            </a:r>
            <a:r>
              <a:rPr b="1" sz="3300" i="1" lang="en-US">
                <a:solidFill>
                  <a:srgbClr val="330066"/>
                </a:solidFill>
              </a:rPr>
              <a:t> itself</a:t>
            </a:r>
            <a:r>
              <a:rPr b="1" sz="3300" i="1" lang="en-US">
                <a:solidFill>
                  <a:srgbClr val="330066"/>
                </a:solidFill>
              </a:rPr>
              <a:t> is</a:t>
            </a:r>
            <a:r>
              <a:rPr b="1" sz="3300" i="1" lang="en-US">
                <a:solidFill>
                  <a:srgbClr val="330066"/>
                </a:solidFill>
              </a:rPr>
              <a:t> known</a:t>
            </a:r>
            <a:r>
              <a:rPr b="1" sz="3300" i="1" lang="en-US">
                <a:solidFill>
                  <a:srgbClr val="330066"/>
                </a:solidFill>
              </a:rPr>
              <a:t> for</a:t>
            </a:r>
            <a:r>
              <a:rPr b="1" sz="3300" i="1" lang="en-US">
                <a:solidFill>
                  <a:srgbClr val="330066"/>
                </a:solidFill>
              </a:rPr>
              <a:t> its</a:t>
            </a:r>
            <a:r>
              <a:rPr b="1" sz="3300" i="1" lang="en-US">
                <a:solidFill>
                  <a:srgbClr val="330066"/>
                </a:solidFill>
              </a:rPr>
              <a:t> bangles</a:t>
            </a:r>
            <a:r>
              <a:rPr b="1" sz="3300" i="1" lang="en-US">
                <a:solidFill>
                  <a:srgbClr val="330066"/>
                </a:solidFill>
              </a:rPr>
              <a:t> made</a:t>
            </a:r>
            <a:r>
              <a:rPr b="1" sz="3300" i="1" lang="en-US">
                <a:solidFill>
                  <a:srgbClr val="330066"/>
                </a:solidFill>
              </a:rPr>
              <a:t> of</a:t>
            </a:r>
            <a:r>
              <a:rPr b="1" sz="3300" i="1" lang="en-US">
                <a:solidFill>
                  <a:srgbClr val="330066"/>
                </a:solidFill>
              </a:rPr>
              <a:t> glass</a:t>
            </a:r>
            <a:r>
              <a:rPr b="1" sz="3300" i="1" lang="en-US">
                <a:solidFill>
                  <a:srgbClr val="330066"/>
                </a:solidFill>
              </a:rPr>
              <a:t> </a:t>
            </a:r>
            <a:r>
              <a:rPr b="1" sz="3300" i="1" lang="en-US">
                <a:solidFill>
                  <a:srgbClr val="330066"/>
                </a:solidFill>
              </a:rPr>
              <a:t>a</a:t>
            </a:r>
            <a:r>
              <a:rPr b="1" sz="3300" i="1" lang="en-US">
                <a:solidFill>
                  <a:srgbClr val="330066"/>
                </a:solidFill>
              </a:rPr>
              <a:t>n</a:t>
            </a:r>
            <a:r>
              <a:rPr b="1" sz="3300" i="1" lang="en-US">
                <a:solidFill>
                  <a:srgbClr val="330066"/>
                </a:solidFill>
              </a:rPr>
              <a:t>d</a:t>
            </a:r>
            <a:r>
              <a:rPr b="1" sz="3300" i="1" lang="en-US">
                <a:solidFill>
                  <a:srgbClr val="330066"/>
                </a:solidFill>
              </a:rPr>
              <a:t> lacquer</a:t>
            </a:r>
            <a:r>
              <a:rPr b="1" sz="3300" i="1" lang="en-US">
                <a:solidFill>
                  <a:srgbClr val="330066"/>
                </a:solidFill>
              </a:rPr>
              <a:t> and</a:t>
            </a:r>
            <a:r>
              <a:rPr b="1" sz="3300" i="1" lang="en-US">
                <a:solidFill>
                  <a:srgbClr val="330066"/>
                </a:solidFill>
              </a:rPr>
              <a:t> studded</a:t>
            </a:r>
            <a:r>
              <a:rPr b="1" sz="3300" i="1" lang="en-US">
                <a:solidFill>
                  <a:srgbClr val="330066"/>
                </a:solidFill>
              </a:rPr>
              <a:t> with</a:t>
            </a:r>
            <a:r>
              <a:rPr b="1" sz="3300" i="1" lang="en-US">
                <a:solidFill>
                  <a:srgbClr val="330066"/>
                </a:solidFill>
              </a:rPr>
              <a:t> stones</a:t>
            </a:r>
            <a:r>
              <a:rPr b="1" sz="3300" i="1" lang="en-US">
                <a:solidFill>
                  <a:srgbClr val="330066"/>
                </a:solidFill>
              </a:rPr>
              <a:t>.</a:t>
            </a:r>
            <a:r>
              <a:rPr b="1" sz="3300" i="1" lang="en-US">
                <a:solidFill>
                  <a:srgbClr val="330066"/>
                </a:solidFill>
              </a:rPr>
              <a:t> </a:t>
            </a:r>
            <a:endParaRPr b="1" sz="3300" i="1" lang="en-US">
              <a:solidFill>
                <a:srgbClr val="330066"/>
              </a:solidFill>
            </a:endParaRPr>
          </a:p>
        </p:txBody>
      </p:sp>
      <p:pic>
        <p:nvPicPr>
          <p:cNvPr id="2097185" name=""/>
          <p:cNvPicPr>
            <a:picLocks/>
          </p:cNvPicPr>
          <p:nvPr/>
        </p:nvPicPr>
        <p:blipFill>
          <a:blip xmlns:r="http://schemas.openxmlformats.org/officeDocument/2006/relationships" r:embed="rId2"/>
          <a:stretch>
            <a:fillRect/>
          </a:stretch>
        </p:blipFill>
        <p:spPr>
          <a:xfrm rot="0">
            <a:off x="7122673" y="1298879"/>
            <a:ext cx="4517508" cy="2533980"/>
          </a:xfrm>
          <a:prstGeom prst="rect"/>
        </p:spPr>
      </p:pic>
      <p:pic>
        <p:nvPicPr>
          <p:cNvPr id="2097186" name=""/>
          <p:cNvPicPr>
            <a:picLocks/>
          </p:cNvPicPr>
          <p:nvPr/>
        </p:nvPicPr>
        <p:blipFill>
          <a:blip xmlns:r="http://schemas.openxmlformats.org/officeDocument/2006/relationships" r:embed="rId3"/>
          <a:stretch>
            <a:fillRect/>
          </a:stretch>
        </p:blipFill>
        <p:spPr>
          <a:xfrm rot="0">
            <a:off x="500845" y="4262128"/>
            <a:ext cx="4589425" cy="2454070"/>
          </a:xfrm>
          <a:prstGeom prst="rect"/>
        </p:spPr>
      </p:pic>
      <p:sp>
        <p:nvSpPr>
          <p:cNvPr id="1048676" name=""/>
          <p:cNvSpPr txBox="1"/>
          <p:nvPr/>
        </p:nvSpPr>
        <p:spPr>
          <a:xfrm>
            <a:off x="-140446" y="1375413"/>
            <a:ext cx="7792449" cy="2631440"/>
          </a:xfrm>
          <a:prstGeom prst="rect"/>
        </p:spPr>
        <p:txBody>
          <a:bodyPr rtlCol="0" wrap="square">
            <a:spAutoFit/>
          </a:bodyPr>
          <a:p>
            <a:pPr indent="-457200" marL="457200">
              <a:buFont typeface="Wingdings" charset="2"/>
              <a:buChar char="ü"/>
            </a:pPr>
            <a:r>
              <a:rPr b="1" sz="3400" i="1" lang="en-US" u="sng">
                <a:solidFill>
                  <a:srgbClr val="800000"/>
                </a:solidFill>
              </a:rPr>
              <a:t>Pearls </a:t>
            </a:r>
            <a:r>
              <a:rPr b="1" sz="3400" i="1" lang="en-US" u="sng">
                <a:solidFill>
                  <a:srgbClr val="800000"/>
                </a:solidFill>
              </a:rPr>
              <a:t>&amp;</a:t>
            </a:r>
            <a:r>
              <a:rPr b="1" sz="3400" i="1" lang="en-US" u="sng">
                <a:solidFill>
                  <a:srgbClr val="800000"/>
                </a:solidFill>
              </a:rPr>
              <a:t> </a:t>
            </a:r>
            <a:r>
              <a:rPr b="1" sz="3400" i="1" lang="en-US" u="sng">
                <a:solidFill>
                  <a:srgbClr val="800000"/>
                </a:solidFill>
              </a:rPr>
              <a:t>Jewellery</a:t>
            </a:r>
            <a:r>
              <a:rPr b="1" sz="3400" i="1" lang="en-US" u="sng">
                <a:solidFill>
                  <a:srgbClr val="800000"/>
                </a:solidFill>
              </a:rPr>
              <a:t>:</a:t>
            </a:r>
            <a:r>
              <a:rPr b="1" sz="3400" i="1" lang="en-US">
                <a:solidFill>
                  <a:srgbClr val="C00000"/>
                </a:solidFill>
              </a:rPr>
              <a:t> </a:t>
            </a:r>
            <a:r>
              <a:rPr b="1" sz="3400" i="1" lang="en-US">
                <a:solidFill>
                  <a:srgbClr val="002060"/>
                </a:solidFill>
              </a:rPr>
              <a:t>C</a:t>
            </a:r>
            <a:r>
              <a:rPr b="1" sz="3400" i="1" lang="en-US">
                <a:solidFill>
                  <a:srgbClr val="002060"/>
                </a:solidFill>
              </a:rPr>
              <a:t>arrying</a:t>
            </a:r>
            <a:r>
              <a:rPr b="1" sz="3400" i="1" lang="en-US">
                <a:solidFill>
                  <a:srgbClr val="002060"/>
                </a:solidFill>
              </a:rPr>
              <a:t> on</a:t>
            </a:r>
            <a:r>
              <a:rPr b="1" sz="3400" i="1" lang="en-US">
                <a:solidFill>
                  <a:srgbClr val="002060"/>
                </a:solidFill>
              </a:rPr>
              <a:t> the</a:t>
            </a:r>
            <a:r>
              <a:rPr b="1" sz="3400" i="1" lang="en-US">
                <a:solidFill>
                  <a:srgbClr val="002060"/>
                </a:solidFill>
              </a:rPr>
              <a:t> ancient</a:t>
            </a:r>
            <a:r>
              <a:rPr b="1" sz="3400" i="1" lang="en-US">
                <a:solidFill>
                  <a:srgbClr val="002060"/>
                </a:solidFill>
              </a:rPr>
              <a:t> prosperous</a:t>
            </a:r>
            <a:r>
              <a:rPr b="1" sz="3400" i="1" lang="en-US">
                <a:solidFill>
                  <a:srgbClr val="002060"/>
                </a:solidFill>
              </a:rPr>
              <a:t> p</a:t>
            </a:r>
            <a:r>
              <a:rPr b="1" sz="3400" i="1" lang="en-US">
                <a:solidFill>
                  <a:srgbClr val="002060"/>
                </a:solidFill>
              </a:rPr>
              <a:t>e</a:t>
            </a:r>
            <a:r>
              <a:rPr b="1" sz="3400" i="1" lang="en-US">
                <a:solidFill>
                  <a:srgbClr val="002060"/>
                </a:solidFill>
              </a:rPr>
              <a:t>a</a:t>
            </a:r>
            <a:r>
              <a:rPr b="1" sz="3400" i="1" lang="en-US">
                <a:solidFill>
                  <a:srgbClr val="002060"/>
                </a:solidFill>
              </a:rPr>
              <a:t>r</a:t>
            </a:r>
            <a:r>
              <a:rPr b="1" sz="3400" i="1" lang="en-US">
                <a:solidFill>
                  <a:srgbClr val="002060"/>
                </a:solidFill>
              </a:rPr>
              <a:t>l trade</a:t>
            </a:r>
            <a:r>
              <a:rPr b="1" sz="3400" i="1" lang="en-US">
                <a:solidFill>
                  <a:srgbClr val="002060"/>
                </a:solidFill>
              </a:rPr>
              <a:t>,</a:t>
            </a:r>
            <a:r>
              <a:rPr b="1" sz="3400" i="1" lang="en-US">
                <a:solidFill>
                  <a:srgbClr val="002060"/>
                </a:solidFill>
              </a:rPr>
              <a:t> of the</a:t>
            </a:r>
            <a:r>
              <a:rPr b="1" sz="3400" i="1" lang="en-US">
                <a:solidFill>
                  <a:srgbClr val="002060"/>
                </a:solidFill>
              </a:rPr>
              <a:t> expensive</a:t>
            </a:r>
            <a:r>
              <a:rPr b="1" sz="3400" i="1" lang="en-US">
                <a:solidFill>
                  <a:srgbClr val="002060"/>
                </a:solidFill>
              </a:rPr>
              <a:t>,</a:t>
            </a:r>
            <a:r>
              <a:rPr b="1" sz="3400" i="1" lang="en-US">
                <a:solidFill>
                  <a:srgbClr val="002060"/>
                </a:solidFill>
              </a:rPr>
              <a:t> the</a:t>
            </a:r>
            <a:r>
              <a:rPr b="1" sz="3400" i="1" lang="en-US">
                <a:solidFill>
                  <a:srgbClr val="002060"/>
                </a:solidFill>
              </a:rPr>
              <a:t> exclusive</a:t>
            </a:r>
            <a:r>
              <a:rPr b="1" sz="3400" i="1" lang="en-US">
                <a:solidFill>
                  <a:srgbClr val="002060"/>
                </a:solidFill>
              </a:rPr>
              <a:t>,</a:t>
            </a:r>
            <a:r>
              <a:rPr b="1" sz="3400" i="1" lang="en-US">
                <a:solidFill>
                  <a:srgbClr val="002060"/>
                </a:solidFill>
              </a:rPr>
              <a:t> </a:t>
            </a:r>
            <a:r>
              <a:rPr b="1" sz="3400" i="1" lang="en-US">
                <a:solidFill>
                  <a:srgbClr val="002060"/>
                </a:solidFill>
              </a:rPr>
              <a:t>&amp;</a:t>
            </a:r>
            <a:r>
              <a:rPr b="1" sz="3400" i="1" lang="en-US">
                <a:solidFill>
                  <a:srgbClr val="002060"/>
                </a:solidFill>
              </a:rPr>
              <a:t> the r</a:t>
            </a:r>
            <a:r>
              <a:rPr b="1" sz="3400" i="1" lang="en-US">
                <a:solidFill>
                  <a:srgbClr val="002060"/>
                </a:solidFill>
              </a:rPr>
              <a:t>a</a:t>
            </a:r>
            <a:r>
              <a:rPr b="1" sz="3400" i="1" lang="en-US">
                <a:solidFill>
                  <a:srgbClr val="002060"/>
                </a:solidFill>
              </a:rPr>
              <a:t>r</a:t>
            </a:r>
            <a:r>
              <a:rPr b="1" sz="3400" i="1" lang="en-US">
                <a:solidFill>
                  <a:srgbClr val="002060"/>
                </a:solidFill>
              </a:rPr>
              <a:t>e</a:t>
            </a:r>
            <a:r>
              <a:rPr b="1" sz="3400" i="1" lang="en-US">
                <a:solidFill>
                  <a:srgbClr val="002060"/>
                </a:solidFill>
              </a:rPr>
              <a:t>s</a:t>
            </a:r>
            <a:r>
              <a:rPr b="1" sz="3400" i="1" lang="en-US">
                <a:solidFill>
                  <a:srgbClr val="002060"/>
                </a:solidFill>
              </a:rPr>
              <a:t>t</a:t>
            </a:r>
            <a:r>
              <a:rPr b="1" sz="3400" i="1" lang="en-US">
                <a:solidFill>
                  <a:srgbClr val="002060"/>
                </a:solidFill>
              </a:rPr>
              <a:t> in</a:t>
            </a:r>
            <a:r>
              <a:rPr b="1" sz="3400" i="1" lang="en-US">
                <a:solidFill>
                  <a:srgbClr val="002060"/>
                </a:solidFill>
              </a:rPr>
              <a:t> the</a:t>
            </a:r>
            <a:r>
              <a:rPr b="1" sz="3400" i="1" lang="en-US">
                <a:solidFill>
                  <a:srgbClr val="002060"/>
                </a:solidFill>
              </a:rPr>
              <a:t> world</a:t>
            </a:r>
            <a:r>
              <a:rPr b="1" sz="3400" i="1" lang="en-US">
                <a:solidFill>
                  <a:srgbClr val="002060"/>
                </a:solidFill>
              </a:rPr>
              <a:t>,</a:t>
            </a:r>
            <a:r>
              <a:rPr b="1" sz="3400" i="1" lang="en-US">
                <a:solidFill>
                  <a:srgbClr val="002060"/>
                </a:solidFill>
              </a:rPr>
              <a:t> Hyd</a:t>
            </a:r>
            <a:r>
              <a:rPr b="1" sz="3400" i="1" lang="en-US">
                <a:solidFill>
                  <a:srgbClr val="002060"/>
                </a:solidFill>
              </a:rPr>
              <a:t> </a:t>
            </a:r>
            <a:r>
              <a:rPr b="1" sz="3400" i="1" lang="en-US">
                <a:solidFill>
                  <a:srgbClr val="002060"/>
                </a:solidFill>
              </a:rPr>
              <a:t>still</a:t>
            </a:r>
            <a:r>
              <a:rPr b="1" sz="3400" i="1" lang="en-US">
                <a:solidFill>
                  <a:srgbClr val="002060"/>
                </a:solidFill>
              </a:rPr>
              <a:t> remains the</a:t>
            </a:r>
            <a:r>
              <a:rPr b="1" sz="3400" i="1" lang="en-US">
                <a:solidFill>
                  <a:srgbClr val="002060"/>
                </a:solidFill>
              </a:rPr>
              <a:t> </a:t>
            </a:r>
            <a:r>
              <a:rPr b="1" sz="3400" i="1" lang="en-US">
                <a:solidFill>
                  <a:srgbClr val="002060"/>
                </a:solidFill>
              </a:rPr>
              <a:t>pearl </a:t>
            </a:r>
            <a:r>
              <a:rPr b="1" sz="3400" i="1" lang="en-US">
                <a:solidFill>
                  <a:srgbClr val="002060"/>
                </a:solidFill>
              </a:rPr>
              <a:t>capital</a:t>
            </a:r>
            <a:r>
              <a:rPr b="1" sz="3400" i="1" lang="en-US">
                <a:solidFill>
                  <a:srgbClr val="002060"/>
                </a:solidFill>
              </a:rPr>
              <a:t>.</a:t>
            </a:r>
            <a:endParaRPr b="1" sz="3400" i="1" lang="en-US">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8" name=""/>
          <p:cNvSpPr/>
          <p:nvPr/>
        </p:nvSpPr>
        <p:spPr>
          <a:xfrm>
            <a:off x="0" y="-2010054"/>
            <a:ext cx="689044" cy="3619877"/>
          </a:xfrm>
          <a:prstGeom prst="rect"/>
          <a:solidFill>
            <a:srgbClr val="FFCB00"/>
          </a:solidFill>
          <a:ln w="25400">
            <a:noFill/>
            <a:prstDash val="solid"/>
          </a:ln>
        </p:spPr>
        <p:txBody>
          <a:bodyPr anchor="ctr"/>
          <a:p>
            <a:pPr algn="ctr"/>
            <a:endParaRPr lang="en-US"/>
          </a:p>
        </p:txBody>
      </p:sp>
      <p:sp>
        <p:nvSpPr>
          <p:cNvPr id="1048679" name=""/>
          <p:cNvSpPr txBox="1"/>
          <p:nvPr/>
        </p:nvSpPr>
        <p:spPr>
          <a:xfrm>
            <a:off x="371469" y="403860"/>
            <a:ext cx="6294246" cy="2694940"/>
          </a:xfrm>
          <a:prstGeom prst="rect"/>
        </p:spPr>
        <p:txBody>
          <a:bodyPr rtlCol="0" wrap="square">
            <a:spAutoFit/>
          </a:bodyPr>
          <a:p>
            <a:pPr indent="-457200" marL="457200">
              <a:buFont typeface="Wingdings" charset="2"/>
              <a:buChar char="ü"/>
            </a:pPr>
            <a:r>
              <a:rPr b="1" sz="3500" i="1" lang="en-US" u="sng">
                <a:solidFill>
                  <a:srgbClr val="800000"/>
                </a:solidFill>
              </a:rPr>
              <a:t> </a:t>
            </a:r>
            <a:r>
              <a:rPr b="1" sz="3500" i="1" lang="en-US" u="sng">
                <a:solidFill>
                  <a:srgbClr val="800000"/>
                </a:solidFill>
              </a:rPr>
              <a:t>Handicrafts</a:t>
            </a:r>
            <a:r>
              <a:rPr b="1" sz="3500" i="1" lang="en-US">
                <a:solidFill>
                  <a:srgbClr val="000080"/>
                </a:solidFill>
              </a:rPr>
              <a:t>:</a:t>
            </a:r>
            <a:r>
              <a:rPr b="1" sz="3500" i="1" lang="en-US">
                <a:solidFill>
                  <a:srgbClr val="000080"/>
                </a:solidFill>
              </a:rPr>
              <a:t> </a:t>
            </a:r>
            <a:r>
              <a:rPr b="1" sz="3500" i="1" lang="en-US">
                <a:solidFill>
                  <a:srgbClr val="000080"/>
                </a:solidFill>
              </a:rPr>
              <a:t>B</a:t>
            </a:r>
            <a:r>
              <a:rPr b="1" sz="3500" i="1" lang="en-US">
                <a:solidFill>
                  <a:srgbClr val="000080"/>
                </a:solidFill>
              </a:rPr>
              <a:t>i</a:t>
            </a:r>
            <a:r>
              <a:rPr b="1" sz="3500" i="1" lang="en-US">
                <a:solidFill>
                  <a:srgbClr val="000080"/>
                </a:solidFill>
              </a:rPr>
              <a:t>d</a:t>
            </a:r>
            <a:r>
              <a:rPr b="1" sz="3500" i="1" lang="en-US">
                <a:solidFill>
                  <a:srgbClr val="000080"/>
                </a:solidFill>
              </a:rPr>
              <a:t>r</a:t>
            </a:r>
            <a:r>
              <a:rPr b="1" sz="3500" i="1" lang="en-US">
                <a:solidFill>
                  <a:srgbClr val="000080"/>
                </a:solidFill>
              </a:rPr>
              <a:t>i</a:t>
            </a:r>
            <a:r>
              <a:rPr b="1" sz="3500" i="1" lang="en-US">
                <a:solidFill>
                  <a:srgbClr val="000080"/>
                </a:solidFill>
              </a:rPr>
              <a:t>w</a:t>
            </a:r>
            <a:r>
              <a:rPr b="1" sz="3500" i="1" lang="en-US">
                <a:solidFill>
                  <a:srgbClr val="000080"/>
                </a:solidFill>
              </a:rPr>
              <a:t>a</a:t>
            </a:r>
            <a:r>
              <a:rPr b="1" sz="3500" i="1" lang="en-US">
                <a:solidFill>
                  <a:srgbClr val="000080"/>
                </a:solidFill>
              </a:rPr>
              <a:t>r</a:t>
            </a:r>
            <a:r>
              <a:rPr b="1" sz="3500" i="1" lang="en-US">
                <a:solidFill>
                  <a:srgbClr val="000080"/>
                </a:solidFill>
              </a:rPr>
              <a:t>e</a:t>
            </a:r>
            <a:r>
              <a:rPr b="1" sz="3500" i="1" lang="en-US">
                <a:solidFill>
                  <a:srgbClr val="000080"/>
                </a:solidFill>
              </a:rPr>
              <a:t>,</a:t>
            </a:r>
            <a:r>
              <a:rPr b="1" sz="3500" i="1" lang="en-US">
                <a:solidFill>
                  <a:srgbClr val="000080"/>
                </a:solidFill>
              </a:rPr>
              <a:t> </a:t>
            </a:r>
            <a:r>
              <a:rPr b="1" sz="3500" i="1" lang="en-US">
                <a:solidFill>
                  <a:srgbClr val="000080"/>
                </a:solidFill>
              </a:rPr>
              <a:t>'</a:t>
            </a:r>
            <a:r>
              <a:rPr b="1" sz="3500" i="1" lang="en-US">
                <a:solidFill>
                  <a:srgbClr val="000080"/>
                </a:solidFill>
              </a:rPr>
              <a:t>K</a:t>
            </a:r>
            <a:r>
              <a:rPr b="1" sz="3500" i="1" lang="en-US">
                <a:solidFill>
                  <a:srgbClr val="000080"/>
                </a:solidFill>
              </a:rPr>
              <a:t>a</a:t>
            </a:r>
            <a:r>
              <a:rPr b="1" sz="3500" i="1" lang="en-US">
                <a:solidFill>
                  <a:srgbClr val="000080"/>
                </a:solidFill>
              </a:rPr>
              <a:t>l</a:t>
            </a:r>
            <a:r>
              <a:rPr b="1" sz="3500" i="1" lang="en-US">
                <a:solidFill>
                  <a:srgbClr val="000080"/>
                </a:solidFill>
              </a:rPr>
              <a:t>a</a:t>
            </a:r>
            <a:r>
              <a:rPr b="1" sz="3500" i="1" lang="en-US">
                <a:solidFill>
                  <a:srgbClr val="000080"/>
                </a:solidFill>
              </a:rPr>
              <a:t>m</a:t>
            </a:r>
            <a:r>
              <a:rPr b="1" sz="3500" i="1" lang="en-US">
                <a:solidFill>
                  <a:srgbClr val="000080"/>
                </a:solidFill>
              </a:rPr>
              <a:t>k</a:t>
            </a:r>
            <a:r>
              <a:rPr b="1" sz="3500" i="1" lang="en-US">
                <a:solidFill>
                  <a:srgbClr val="000080"/>
                </a:solidFill>
              </a:rPr>
              <a:t>a</a:t>
            </a:r>
            <a:r>
              <a:rPr b="1" sz="3500" i="1" lang="en-US">
                <a:solidFill>
                  <a:srgbClr val="000080"/>
                </a:solidFill>
              </a:rPr>
              <a:t>r</a:t>
            </a:r>
            <a:r>
              <a:rPr b="1" sz="3500" i="1" lang="en-US">
                <a:solidFill>
                  <a:srgbClr val="000080"/>
                </a:solidFill>
              </a:rPr>
              <a:t>i</a:t>
            </a:r>
            <a:r>
              <a:rPr b="1" sz="3500" i="1" lang="en-US">
                <a:solidFill>
                  <a:srgbClr val="000080"/>
                </a:solidFill>
              </a:rPr>
              <a:t>'</a:t>
            </a:r>
            <a:r>
              <a:rPr b="1" sz="3500" i="1" lang="en-US">
                <a:solidFill>
                  <a:srgbClr val="000080"/>
                </a:solidFill>
              </a:rPr>
              <a:t> </a:t>
            </a:r>
            <a:r>
              <a:rPr b="1" sz="3500" i="1" lang="en-US">
                <a:solidFill>
                  <a:srgbClr val="000080"/>
                </a:solidFill>
              </a:rPr>
              <a:t>p</a:t>
            </a:r>
            <a:r>
              <a:rPr b="1" sz="3500" i="1" lang="en-US">
                <a:solidFill>
                  <a:srgbClr val="000080"/>
                </a:solidFill>
              </a:rPr>
              <a:t>a</a:t>
            </a:r>
            <a:r>
              <a:rPr b="1" sz="3500" i="1" lang="en-US">
                <a:solidFill>
                  <a:srgbClr val="000080"/>
                </a:solidFill>
              </a:rPr>
              <a:t>i</a:t>
            </a:r>
            <a:r>
              <a:rPr b="1" sz="3500" i="1" lang="en-US">
                <a:solidFill>
                  <a:srgbClr val="000080"/>
                </a:solidFill>
              </a:rPr>
              <a:t>n</a:t>
            </a:r>
            <a:r>
              <a:rPr b="1" sz="3500" i="1" lang="en-US">
                <a:solidFill>
                  <a:srgbClr val="000080"/>
                </a:solidFill>
              </a:rPr>
              <a:t>t</a:t>
            </a:r>
            <a:r>
              <a:rPr b="1" sz="3500" i="1" lang="en-US">
                <a:solidFill>
                  <a:srgbClr val="000080"/>
                </a:solidFill>
              </a:rPr>
              <a:t>i</a:t>
            </a:r>
            <a:r>
              <a:rPr b="1" sz="3500" i="1" lang="en-US">
                <a:solidFill>
                  <a:srgbClr val="000080"/>
                </a:solidFill>
              </a:rPr>
              <a:t>n</a:t>
            </a:r>
            <a:r>
              <a:rPr b="1" sz="3500" i="1" lang="en-US">
                <a:solidFill>
                  <a:srgbClr val="000080"/>
                </a:solidFill>
              </a:rPr>
              <a:t>gs</a:t>
            </a:r>
            <a:r>
              <a:rPr b="1" sz="3500" i="1" lang="en-US">
                <a:solidFill>
                  <a:srgbClr val="000080"/>
                </a:solidFill>
              </a:rPr>
              <a:t> </a:t>
            </a:r>
            <a:r>
              <a:rPr b="1" sz="3500" i="1" lang="en-US">
                <a:solidFill>
                  <a:srgbClr val="000080"/>
                </a:solidFill>
              </a:rPr>
              <a:t>f</a:t>
            </a:r>
            <a:r>
              <a:rPr b="1" sz="3500" i="1" lang="en-US">
                <a:solidFill>
                  <a:srgbClr val="000080"/>
                </a:solidFill>
              </a:rPr>
              <a:t>r</a:t>
            </a:r>
            <a:r>
              <a:rPr b="1" sz="3500" i="1" lang="en-US">
                <a:solidFill>
                  <a:srgbClr val="000080"/>
                </a:solidFill>
              </a:rPr>
              <a:t>o</a:t>
            </a:r>
            <a:r>
              <a:rPr b="1" sz="3500" i="1" lang="en-US">
                <a:solidFill>
                  <a:srgbClr val="000080"/>
                </a:solidFill>
              </a:rPr>
              <a:t>m</a:t>
            </a:r>
            <a:r>
              <a:rPr b="1" sz="3500" i="1" lang="en-US">
                <a:solidFill>
                  <a:srgbClr val="000080"/>
                </a:solidFill>
              </a:rPr>
              <a:t> </a:t>
            </a:r>
            <a:r>
              <a:rPr b="1" sz="3500" i="1" lang="en-US">
                <a:solidFill>
                  <a:srgbClr val="000080"/>
                </a:solidFill>
              </a:rPr>
              <a:t>C</a:t>
            </a:r>
            <a:r>
              <a:rPr b="1" sz="3500" i="1" lang="en-US">
                <a:solidFill>
                  <a:srgbClr val="000080"/>
                </a:solidFill>
              </a:rPr>
              <a:t>h</a:t>
            </a:r>
            <a:r>
              <a:rPr b="1" sz="3500" i="1" lang="en-US">
                <a:solidFill>
                  <a:srgbClr val="000080"/>
                </a:solidFill>
              </a:rPr>
              <a:t>e</a:t>
            </a:r>
            <a:r>
              <a:rPr b="1" sz="3500" i="1" lang="en-US">
                <a:solidFill>
                  <a:srgbClr val="000080"/>
                </a:solidFill>
              </a:rPr>
              <a:t>r</a:t>
            </a:r>
            <a:r>
              <a:rPr b="1" sz="3500" i="1" lang="en-US">
                <a:solidFill>
                  <a:srgbClr val="000080"/>
                </a:solidFill>
              </a:rPr>
              <a:t>i</a:t>
            </a:r>
            <a:r>
              <a:rPr b="1" sz="3500" i="1" lang="en-US">
                <a:solidFill>
                  <a:srgbClr val="000080"/>
                </a:solidFill>
              </a:rPr>
              <a:t>y</a:t>
            </a:r>
            <a:r>
              <a:rPr b="1" sz="3500" i="1" lang="en-US">
                <a:solidFill>
                  <a:srgbClr val="000080"/>
                </a:solidFill>
              </a:rPr>
              <a:t>a</a:t>
            </a:r>
            <a:r>
              <a:rPr b="1" sz="3500" i="1" lang="en-US">
                <a:solidFill>
                  <a:srgbClr val="000080"/>
                </a:solidFill>
              </a:rPr>
              <a:t>l</a:t>
            </a:r>
            <a:r>
              <a:rPr b="1" sz="3500" i="1" lang="en-US">
                <a:solidFill>
                  <a:srgbClr val="000080"/>
                </a:solidFill>
              </a:rPr>
              <a:t>a</a:t>
            </a:r>
            <a:r>
              <a:rPr b="1" sz="3500" i="1" lang="en-US">
                <a:solidFill>
                  <a:srgbClr val="000080"/>
                </a:solidFill>
              </a:rPr>
              <a:t>n</a:t>
            </a:r>
            <a:r>
              <a:rPr b="1" sz="3500" i="1" lang="en-US">
                <a:solidFill>
                  <a:srgbClr val="000080"/>
                </a:solidFill>
              </a:rPr>
              <a:t>d</a:t>
            </a:r>
            <a:r>
              <a:rPr b="1" sz="3500" i="1" lang="en-US">
                <a:solidFill>
                  <a:srgbClr val="000080"/>
                </a:solidFill>
              </a:rPr>
              <a:t>,</a:t>
            </a:r>
            <a:r>
              <a:rPr b="1" sz="3500" i="1" lang="en-US">
                <a:solidFill>
                  <a:srgbClr val="000080"/>
                </a:solidFill>
              </a:rPr>
              <a:t> </a:t>
            </a:r>
            <a:r>
              <a:rPr b="1" sz="3500" i="1" lang="en-US">
                <a:solidFill>
                  <a:srgbClr val="000080"/>
                </a:solidFill>
              </a:rPr>
              <a:t>b</a:t>
            </a:r>
            <a:r>
              <a:rPr b="1" sz="3500" i="1" lang="en-US">
                <a:solidFill>
                  <a:srgbClr val="000080"/>
                </a:solidFill>
              </a:rPr>
              <a:t>r</a:t>
            </a:r>
            <a:r>
              <a:rPr b="1" sz="3500" i="1" lang="en-US">
                <a:solidFill>
                  <a:srgbClr val="000080"/>
                </a:solidFill>
              </a:rPr>
              <a:t>a</a:t>
            </a:r>
            <a:r>
              <a:rPr b="1" sz="3500" i="1" lang="en-US">
                <a:solidFill>
                  <a:srgbClr val="000080"/>
                </a:solidFill>
              </a:rPr>
              <a:t>s</a:t>
            </a:r>
            <a:r>
              <a:rPr b="1" sz="3500" i="1" lang="en-US">
                <a:solidFill>
                  <a:srgbClr val="000080"/>
                </a:solidFill>
              </a:rPr>
              <a:t>s</a:t>
            </a:r>
            <a:r>
              <a:rPr b="1" sz="3500" i="1" lang="en-US">
                <a:solidFill>
                  <a:srgbClr val="000080"/>
                </a:solidFill>
              </a:rPr>
              <a:t> </a:t>
            </a:r>
            <a:r>
              <a:rPr b="1" sz="3500" i="1" lang="en-US">
                <a:solidFill>
                  <a:srgbClr val="000080"/>
                </a:solidFill>
              </a:rPr>
              <a:t>metalware</a:t>
            </a:r>
            <a:r>
              <a:rPr b="1" sz="3500" i="1" lang="en-US">
                <a:solidFill>
                  <a:srgbClr val="000080"/>
                </a:solidFill>
              </a:rPr>
              <a:t> </a:t>
            </a:r>
            <a:r>
              <a:rPr b="1" sz="3500" i="1" lang="en-US">
                <a:solidFill>
                  <a:srgbClr val="000080"/>
                </a:solidFill>
              </a:rPr>
              <a:t>f</a:t>
            </a:r>
            <a:r>
              <a:rPr b="1" sz="3500" i="1" lang="en-US">
                <a:solidFill>
                  <a:srgbClr val="000080"/>
                </a:solidFill>
              </a:rPr>
              <a:t>r</a:t>
            </a:r>
            <a:r>
              <a:rPr b="1" sz="3500" i="1" lang="en-US">
                <a:solidFill>
                  <a:srgbClr val="000080"/>
                </a:solidFill>
              </a:rPr>
              <a:t>o</a:t>
            </a:r>
            <a:r>
              <a:rPr b="1" sz="3500" i="1" lang="en-US">
                <a:solidFill>
                  <a:srgbClr val="000080"/>
                </a:solidFill>
              </a:rPr>
              <a:t>m</a:t>
            </a:r>
            <a:r>
              <a:rPr b="1" sz="3500" i="1" lang="en-US">
                <a:solidFill>
                  <a:srgbClr val="000080"/>
                </a:solidFill>
              </a:rPr>
              <a:t> </a:t>
            </a:r>
            <a:r>
              <a:rPr b="1" sz="3500" i="1" lang="en-US">
                <a:solidFill>
                  <a:srgbClr val="000080"/>
                </a:solidFill>
              </a:rPr>
              <a:t>P</a:t>
            </a:r>
            <a:r>
              <a:rPr b="1" sz="3500" i="1" lang="en-US">
                <a:solidFill>
                  <a:srgbClr val="000080"/>
                </a:solidFill>
              </a:rPr>
              <a:t>e</a:t>
            </a:r>
            <a:r>
              <a:rPr b="1" sz="3500" i="1" lang="en-US">
                <a:solidFill>
                  <a:srgbClr val="000080"/>
                </a:solidFill>
              </a:rPr>
              <a:t>m</a:t>
            </a:r>
            <a:r>
              <a:rPr b="1" sz="3500" i="1" lang="en-US">
                <a:solidFill>
                  <a:srgbClr val="000080"/>
                </a:solidFill>
              </a:rPr>
              <a:t>b</a:t>
            </a:r>
            <a:r>
              <a:rPr b="1" sz="3500" i="1" lang="en-US">
                <a:solidFill>
                  <a:srgbClr val="000080"/>
                </a:solidFill>
              </a:rPr>
              <a:t>a</a:t>
            </a:r>
            <a:r>
              <a:rPr b="1" sz="3500" i="1" lang="en-US">
                <a:solidFill>
                  <a:srgbClr val="000080"/>
                </a:solidFill>
              </a:rPr>
              <a:t>r</a:t>
            </a:r>
            <a:r>
              <a:rPr b="1" sz="3500" i="1" lang="en-US">
                <a:solidFill>
                  <a:srgbClr val="000080"/>
                </a:solidFill>
              </a:rPr>
              <a:t>t</a:t>
            </a:r>
            <a:r>
              <a:rPr b="1" sz="3500" i="1" lang="en-US">
                <a:solidFill>
                  <a:srgbClr val="000080"/>
                </a:solidFill>
              </a:rPr>
              <a:t>i</a:t>
            </a:r>
            <a:r>
              <a:rPr b="1" sz="3500" i="1" lang="en-US">
                <a:solidFill>
                  <a:srgbClr val="000080"/>
                </a:solidFill>
              </a:rPr>
              <a:t> </a:t>
            </a:r>
            <a:r>
              <a:rPr b="1" sz="3500" i="1" lang="en-US">
                <a:solidFill>
                  <a:srgbClr val="000080"/>
                </a:solidFill>
              </a:rPr>
              <a:t>a</a:t>
            </a:r>
            <a:r>
              <a:rPr b="1" sz="3500" i="1" lang="en-US">
                <a:solidFill>
                  <a:srgbClr val="000080"/>
                </a:solidFill>
              </a:rPr>
              <a:t>r</a:t>
            </a:r>
            <a:r>
              <a:rPr b="1" sz="3500" i="1" lang="en-US">
                <a:solidFill>
                  <a:srgbClr val="000080"/>
                </a:solidFill>
              </a:rPr>
              <a:t>e</a:t>
            </a:r>
            <a:r>
              <a:rPr b="1" sz="3500" i="1" lang="en-US">
                <a:solidFill>
                  <a:srgbClr val="000080"/>
                </a:solidFill>
              </a:rPr>
              <a:t> </a:t>
            </a:r>
            <a:r>
              <a:rPr b="1" sz="3500" i="1" lang="en-US">
                <a:solidFill>
                  <a:srgbClr val="000080"/>
                </a:solidFill>
              </a:rPr>
              <a:t>s</a:t>
            </a:r>
            <a:r>
              <a:rPr b="1" sz="3500" i="1" lang="en-US">
                <a:solidFill>
                  <a:srgbClr val="000080"/>
                </a:solidFill>
              </a:rPr>
              <a:t>o</a:t>
            </a:r>
            <a:r>
              <a:rPr b="1" sz="3500" i="1" lang="en-US">
                <a:solidFill>
                  <a:srgbClr val="000080"/>
                </a:solidFill>
              </a:rPr>
              <a:t>m</a:t>
            </a:r>
            <a:r>
              <a:rPr b="1" sz="3500" i="1" lang="en-US">
                <a:solidFill>
                  <a:srgbClr val="000080"/>
                </a:solidFill>
              </a:rPr>
              <a:t>e</a:t>
            </a:r>
            <a:r>
              <a:rPr b="1" sz="3500" i="1" lang="en-US">
                <a:solidFill>
                  <a:srgbClr val="000080"/>
                </a:solidFill>
              </a:rPr>
              <a:t> </a:t>
            </a:r>
            <a:r>
              <a:rPr b="1" sz="3500" i="1" lang="en-US">
                <a:solidFill>
                  <a:srgbClr val="000080"/>
                </a:solidFill>
              </a:rPr>
              <a:t>o</a:t>
            </a:r>
            <a:r>
              <a:rPr b="1" sz="3500" i="1" lang="en-US">
                <a:solidFill>
                  <a:srgbClr val="000080"/>
                </a:solidFill>
              </a:rPr>
              <a:t>f</a:t>
            </a:r>
            <a:r>
              <a:rPr b="1" sz="3500" i="1" lang="en-US">
                <a:solidFill>
                  <a:srgbClr val="000080"/>
                </a:solidFill>
              </a:rPr>
              <a:t> </a:t>
            </a:r>
            <a:r>
              <a:rPr b="1" sz="3500" i="1" lang="en-US">
                <a:solidFill>
                  <a:srgbClr val="000080"/>
                </a:solidFill>
              </a:rPr>
              <a:t>f</a:t>
            </a:r>
            <a:r>
              <a:rPr b="1" sz="3500" i="1" lang="en-US">
                <a:solidFill>
                  <a:srgbClr val="000080"/>
                </a:solidFill>
              </a:rPr>
              <a:t>a</a:t>
            </a:r>
            <a:r>
              <a:rPr b="1" sz="3500" i="1" lang="en-US">
                <a:solidFill>
                  <a:srgbClr val="000080"/>
                </a:solidFill>
              </a:rPr>
              <a:t>m</a:t>
            </a:r>
            <a:r>
              <a:rPr b="1" sz="3500" i="1" lang="en-US">
                <a:solidFill>
                  <a:srgbClr val="000080"/>
                </a:solidFill>
              </a:rPr>
              <a:t>o</a:t>
            </a:r>
            <a:r>
              <a:rPr b="1" sz="3500" i="1" lang="en-US">
                <a:solidFill>
                  <a:srgbClr val="000080"/>
                </a:solidFill>
              </a:rPr>
              <a:t>u</a:t>
            </a:r>
            <a:r>
              <a:rPr b="1" sz="3500" i="1" lang="en-US">
                <a:solidFill>
                  <a:srgbClr val="000080"/>
                </a:solidFill>
              </a:rPr>
              <a:t>s</a:t>
            </a:r>
            <a:r>
              <a:rPr b="1" sz="3500" i="1" lang="en-US">
                <a:solidFill>
                  <a:srgbClr val="000080"/>
                </a:solidFill>
              </a:rPr>
              <a:t> </a:t>
            </a:r>
            <a:r>
              <a:rPr b="1" sz="3500" i="1" lang="en-US">
                <a:solidFill>
                  <a:srgbClr val="000080"/>
                </a:solidFill>
              </a:rPr>
              <a:t>w</a:t>
            </a:r>
            <a:r>
              <a:rPr b="1" sz="3500" i="1" lang="en-US">
                <a:solidFill>
                  <a:srgbClr val="000080"/>
                </a:solidFill>
              </a:rPr>
              <a:t>o</a:t>
            </a:r>
            <a:r>
              <a:rPr b="1" sz="3500" i="1" lang="en-US">
                <a:solidFill>
                  <a:srgbClr val="000080"/>
                </a:solidFill>
              </a:rPr>
              <a:t>r</a:t>
            </a:r>
            <a:r>
              <a:rPr b="1" sz="3500" i="1" lang="en-US">
                <a:solidFill>
                  <a:srgbClr val="000080"/>
                </a:solidFill>
              </a:rPr>
              <a:t>k</a:t>
            </a:r>
            <a:r>
              <a:rPr b="1" sz="3500" i="1" lang="en-US">
                <a:solidFill>
                  <a:srgbClr val="000080"/>
                </a:solidFill>
              </a:rPr>
              <a:t>.</a:t>
            </a:r>
            <a:endParaRPr b="1" sz="3500" i="1" lang="en-US">
              <a:solidFill>
                <a:srgbClr val="000080"/>
              </a:solidFill>
            </a:endParaRPr>
          </a:p>
        </p:txBody>
      </p:sp>
      <p:sp>
        <p:nvSpPr>
          <p:cNvPr id="1048680" name=""/>
          <p:cNvSpPr txBox="1"/>
          <p:nvPr/>
        </p:nvSpPr>
        <p:spPr>
          <a:xfrm>
            <a:off x="4746078" y="3890102"/>
            <a:ext cx="7445921" cy="2631440"/>
          </a:xfrm>
          <a:prstGeom prst="rect"/>
        </p:spPr>
        <p:txBody>
          <a:bodyPr rtlCol="0" wrap="square">
            <a:spAutoFit/>
          </a:bodyPr>
          <a:p>
            <a:pPr indent="-457200" marL="457200">
              <a:buFont typeface="Wingdings" charset="2"/>
              <a:buChar char="ü"/>
            </a:pPr>
            <a:r>
              <a:rPr b="1" sz="3400" i="1" lang="en-US" u="sng">
                <a:solidFill>
                  <a:srgbClr val="800000"/>
                </a:solidFill>
              </a:rPr>
              <a:t>Handlooms</a:t>
            </a:r>
            <a:r>
              <a:rPr b="1" sz="3400" i="1" lang="en-US" u="sng">
                <a:solidFill>
                  <a:srgbClr val="800000"/>
                </a:solidFill>
              </a:rPr>
              <a:t> </a:t>
            </a:r>
            <a:r>
              <a:rPr b="1" sz="3400" i="1" lang="en-US" u="sng">
                <a:solidFill>
                  <a:srgbClr val="800000"/>
                </a:solidFill>
              </a:rPr>
              <a:t>&amp;</a:t>
            </a:r>
            <a:r>
              <a:rPr b="1" sz="3400" i="1" lang="en-US" u="sng">
                <a:solidFill>
                  <a:srgbClr val="800000"/>
                </a:solidFill>
              </a:rPr>
              <a:t> </a:t>
            </a:r>
            <a:r>
              <a:rPr b="1" sz="3400" i="1" lang="en-US" u="sng">
                <a:solidFill>
                  <a:srgbClr val="800000"/>
                </a:solidFill>
              </a:rPr>
              <a:t>s</a:t>
            </a:r>
            <a:r>
              <a:rPr b="1" sz="3400" i="1" lang="en-US" u="sng">
                <a:solidFill>
                  <a:srgbClr val="800000"/>
                </a:solidFill>
              </a:rPr>
              <a:t>arees</a:t>
            </a:r>
            <a:r>
              <a:rPr b="1" sz="3400" i="1" lang="en-US">
                <a:solidFill>
                  <a:srgbClr val="7030A0"/>
                </a:solidFill>
              </a:rPr>
              <a:t>:</a:t>
            </a:r>
            <a:r>
              <a:rPr b="1" sz="3400" i="1" lang="en-US">
                <a:solidFill>
                  <a:srgbClr val="7030A0"/>
                </a:solidFill>
              </a:rPr>
              <a:t> </a:t>
            </a:r>
            <a:r>
              <a:rPr b="1" sz="3400" i="1" lang="en-US">
                <a:solidFill>
                  <a:srgbClr val="7030A0"/>
                </a:solidFill>
              </a:rPr>
              <a:t>T</a:t>
            </a:r>
            <a:r>
              <a:rPr b="1" sz="3400" i="1" lang="en-US">
                <a:solidFill>
                  <a:srgbClr val="7030A0"/>
                </a:solidFill>
              </a:rPr>
              <a:t>he</a:t>
            </a:r>
            <a:r>
              <a:rPr b="1" sz="3400" i="1" lang="en-US">
                <a:solidFill>
                  <a:srgbClr val="7030A0"/>
                </a:solidFill>
              </a:rPr>
              <a:t> magic</a:t>
            </a:r>
            <a:r>
              <a:rPr b="1" sz="3400" i="1" lang="en-US">
                <a:solidFill>
                  <a:srgbClr val="7030A0"/>
                </a:solidFill>
              </a:rPr>
              <a:t> </a:t>
            </a:r>
            <a:r>
              <a:rPr b="1" sz="3400" i="1" lang="en-US">
                <a:solidFill>
                  <a:srgbClr val="7030A0"/>
                </a:solidFill>
              </a:rPr>
              <a:t> </a:t>
            </a:r>
            <a:r>
              <a:rPr b="1" sz="3400" i="1" lang="en-US">
                <a:solidFill>
                  <a:srgbClr val="7030A0"/>
                </a:solidFill>
              </a:rPr>
              <a:t> </a:t>
            </a:r>
            <a:r>
              <a:rPr b="1" sz="3400" i="1" lang="en-US">
                <a:solidFill>
                  <a:srgbClr val="7030A0"/>
                </a:solidFill>
              </a:rPr>
              <a:t>of</a:t>
            </a:r>
            <a:r>
              <a:rPr b="1" sz="3400" i="1" lang="en-US">
                <a:solidFill>
                  <a:srgbClr val="7030A0"/>
                </a:solidFill>
              </a:rPr>
              <a:t> the hands</a:t>
            </a:r>
            <a:r>
              <a:rPr b="1" sz="3400" i="1" lang="en-US">
                <a:solidFill>
                  <a:srgbClr val="7030A0"/>
                </a:solidFill>
              </a:rPr>
              <a:t>:</a:t>
            </a:r>
            <a:r>
              <a:rPr b="1" sz="3400" i="1" lang="en-US">
                <a:solidFill>
                  <a:srgbClr val="7030A0"/>
                </a:solidFill>
              </a:rPr>
              <a:t> </a:t>
            </a:r>
            <a:r>
              <a:rPr b="1" sz="3400" i="1" lang="en-US">
                <a:solidFill>
                  <a:srgbClr val="7030A0"/>
                </a:solidFill>
              </a:rPr>
              <a:t>D</a:t>
            </a:r>
            <a:r>
              <a:rPr b="1" sz="3400" i="1" lang="en-US">
                <a:solidFill>
                  <a:srgbClr val="7030A0"/>
                </a:solidFill>
              </a:rPr>
              <a:t>h</a:t>
            </a:r>
            <a:r>
              <a:rPr b="1" sz="3400" i="1" lang="en-US">
                <a:solidFill>
                  <a:srgbClr val="7030A0"/>
                </a:solidFill>
              </a:rPr>
              <a:t>armavaram</a:t>
            </a:r>
            <a:r>
              <a:rPr b="1" sz="3400" i="1" lang="en-US">
                <a:solidFill>
                  <a:srgbClr val="7030A0"/>
                </a:solidFill>
              </a:rPr>
              <a:t> silk</a:t>
            </a:r>
            <a:r>
              <a:rPr b="1" sz="3400" i="1" lang="en-US">
                <a:solidFill>
                  <a:srgbClr val="7030A0"/>
                </a:solidFill>
              </a:rPr>
              <a:t> sarees</a:t>
            </a:r>
            <a:r>
              <a:rPr b="1" sz="3400" i="1" lang="en-US">
                <a:solidFill>
                  <a:srgbClr val="7030A0"/>
                </a:solidFill>
              </a:rPr>
              <a:t>,</a:t>
            </a:r>
            <a:r>
              <a:rPr b="1" sz="3400" i="1" lang="en-US">
                <a:solidFill>
                  <a:srgbClr val="7030A0"/>
                </a:solidFill>
              </a:rPr>
              <a:t> </a:t>
            </a:r>
            <a:r>
              <a:rPr b="1" sz="3400" i="1" lang="en-US">
                <a:solidFill>
                  <a:srgbClr val="7030A0"/>
                </a:solidFill>
              </a:rPr>
              <a:t>N</a:t>
            </a:r>
            <a:r>
              <a:rPr b="1" sz="3400" i="1" lang="en-US">
                <a:solidFill>
                  <a:srgbClr val="7030A0"/>
                </a:solidFill>
              </a:rPr>
              <a:t>a</a:t>
            </a:r>
            <a:r>
              <a:rPr b="1" sz="3400" i="1" lang="en-US">
                <a:solidFill>
                  <a:srgbClr val="7030A0"/>
                </a:solidFill>
              </a:rPr>
              <a:t>r</a:t>
            </a:r>
            <a:r>
              <a:rPr b="1" sz="3400" i="1" lang="en-US">
                <a:solidFill>
                  <a:srgbClr val="7030A0"/>
                </a:solidFill>
              </a:rPr>
              <a:t>a</a:t>
            </a:r>
            <a:r>
              <a:rPr b="1" sz="3400" i="1" lang="en-US">
                <a:solidFill>
                  <a:srgbClr val="7030A0"/>
                </a:solidFill>
              </a:rPr>
              <a:t>y</a:t>
            </a:r>
            <a:r>
              <a:rPr b="1" sz="3400" i="1" lang="en-US">
                <a:solidFill>
                  <a:srgbClr val="7030A0"/>
                </a:solidFill>
              </a:rPr>
              <a:t>a</a:t>
            </a:r>
            <a:r>
              <a:rPr b="1" sz="3400" i="1" lang="en-US">
                <a:solidFill>
                  <a:srgbClr val="7030A0"/>
                </a:solidFill>
              </a:rPr>
              <a:t>n</a:t>
            </a:r>
            <a:r>
              <a:rPr b="1" sz="3400" i="1" lang="en-US">
                <a:solidFill>
                  <a:srgbClr val="7030A0"/>
                </a:solidFill>
              </a:rPr>
              <a:t>p</a:t>
            </a:r>
            <a:r>
              <a:rPr b="1" sz="3400" i="1" lang="en-US">
                <a:solidFill>
                  <a:srgbClr val="7030A0"/>
                </a:solidFill>
              </a:rPr>
              <a:t>e</a:t>
            </a:r>
            <a:r>
              <a:rPr b="1" sz="3400" i="1" lang="en-US">
                <a:solidFill>
                  <a:srgbClr val="7030A0"/>
                </a:solidFill>
              </a:rPr>
              <a:t>t</a:t>
            </a:r>
            <a:r>
              <a:rPr b="1" sz="3400" i="1" lang="en-US">
                <a:solidFill>
                  <a:srgbClr val="7030A0"/>
                </a:solidFill>
              </a:rPr>
              <a:t> </a:t>
            </a:r>
            <a:r>
              <a:rPr b="1" sz="3400" i="1" lang="en-US">
                <a:solidFill>
                  <a:srgbClr val="7030A0"/>
                </a:solidFill>
              </a:rPr>
              <a:t>s</a:t>
            </a:r>
            <a:r>
              <a:rPr b="1" sz="3400" i="1" lang="en-US">
                <a:solidFill>
                  <a:srgbClr val="7030A0"/>
                </a:solidFill>
              </a:rPr>
              <a:t>a</a:t>
            </a:r>
            <a:r>
              <a:rPr b="1" sz="3400" i="1" lang="en-US">
                <a:solidFill>
                  <a:srgbClr val="7030A0"/>
                </a:solidFill>
              </a:rPr>
              <a:t>r</a:t>
            </a:r>
            <a:r>
              <a:rPr b="1" sz="3400" i="1" lang="en-US">
                <a:solidFill>
                  <a:srgbClr val="7030A0"/>
                </a:solidFill>
              </a:rPr>
              <a:t>e</a:t>
            </a:r>
            <a:r>
              <a:rPr b="1" sz="3400" i="1" lang="en-US">
                <a:solidFill>
                  <a:srgbClr val="7030A0"/>
                </a:solidFill>
              </a:rPr>
              <a:t>e</a:t>
            </a:r>
            <a:r>
              <a:rPr b="1" sz="3400" i="1" lang="en-US">
                <a:solidFill>
                  <a:srgbClr val="7030A0"/>
                </a:solidFill>
              </a:rPr>
              <a:t>s</a:t>
            </a:r>
            <a:r>
              <a:rPr b="1" sz="3400" i="1" lang="en-US">
                <a:solidFill>
                  <a:srgbClr val="7030A0"/>
                </a:solidFill>
              </a:rPr>
              <a:t>,</a:t>
            </a:r>
            <a:r>
              <a:rPr b="1" sz="3400" i="1" lang="en-US">
                <a:solidFill>
                  <a:srgbClr val="7030A0"/>
                </a:solidFill>
              </a:rPr>
              <a:t> pochampally sarees</a:t>
            </a:r>
            <a:r>
              <a:rPr b="1" sz="3400" i="1" lang="en-US">
                <a:solidFill>
                  <a:srgbClr val="7030A0"/>
                </a:solidFill>
              </a:rPr>
              <a:t>,</a:t>
            </a:r>
            <a:r>
              <a:rPr b="1" sz="3400" i="1" lang="en-US">
                <a:solidFill>
                  <a:srgbClr val="7030A0"/>
                </a:solidFill>
              </a:rPr>
              <a:t> </a:t>
            </a:r>
            <a:r>
              <a:rPr b="1" sz="3400" i="1" lang="en-US">
                <a:solidFill>
                  <a:srgbClr val="7030A0"/>
                </a:solidFill>
              </a:rPr>
              <a:t>G</a:t>
            </a:r>
            <a:r>
              <a:rPr b="1" sz="3400" i="1" lang="en-US">
                <a:solidFill>
                  <a:srgbClr val="7030A0"/>
                </a:solidFill>
              </a:rPr>
              <a:t>orgeous </a:t>
            </a:r>
            <a:r>
              <a:rPr b="1" sz="3400" i="1" lang="en-US">
                <a:solidFill>
                  <a:srgbClr val="7030A0"/>
                </a:solidFill>
              </a:rPr>
              <a:t>G</a:t>
            </a:r>
            <a:r>
              <a:rPr b="1" sz="3400" i="1" lang="en-US">
                <a:solidFill>
                  <a:srgbClr val="7030A0"/>
                </a:solidFill>
              </a:rPr>
              <a:t>a</a:t>
            </a:r>
            <a:r>
              <a:rPr b="1" sz="3400" i="1" lang="en-US">
                <a:solidFill>
                  <a:srgbClr val="7030A0"/>
                </a:solidFill>
              </a:rPr>
              <a:t>d</a:t>
            </a:r>
            <a:r>
              <a:rPr b="1" sz="3400" i="1" lang="en-US">
                <a:solidFill>
                  <a:srgbClr val="7030A0"/>
                </a:solidFill>
              </a:rPr>
              <a:t>w</a:t>
            </a:r>
            <a:r>
              <a:rPr b="1" sz="3400" i="1" lang="en-US">
                <a:solidFill>
                  <a:srgbClr val="7030A0"/>
                </a:solidFill>
              </a:rPr>
              <a:t>a</a:t>
            </a:r>
            <a:r>
              <a:rPr b="1" sz="3400" i="1" lang="en-US">
                <a:solidFill>
                  <a:srgbClr val="7030A0"/>
                </a:solidFill>
              </a:rPr>
              <a:t>l</a:t>
            </a:r>
            <a:r>
              <a:rPr b="1" sz="3400" i="1" lang="en-US">
                <a:solidFill>
                  <a:srgbClr val="7030A0"/>
                </a:solidFill>
              </a:rPr>
              <a:t>.</a:t>
            </a:r>
            <a:endParaRPr b="1" sz="3400" i="1" lang="en-US">
              <a:solidFill>
                <a:srgbClr val="7030A0"/>
              </a:solidFill>
            </a:endParaRPr>
          </a:p>
        </p:txBody>
      </p:sp>
      <p:pic>
        <p:nvPicPr>
          <p:cNvPr id="2097187" name=""/>
          <p:cNvPicPr>
            <a:picLocks/>
          </p:cNvPicPr>
          <p:nvPr/>
        </p:nvPicPr>
        <p:blipFill>
          <a:blip xmlns:r="http://schemas.openxmlformats.org/officeDocument/2006/relationships" r:embed="rId1"/>
          <a:stretch>
            <a:fillRect/>
          </a:stretch>
        </p:blipFill>
        <p:spPr>
          <a:xfrm rot="0">
            <a:off x="6886853" y="592002"/>
            <a:ext cx="4339477" cy="2648855"/>
          </a:xfrm>
          <a:prstGeom prst="rect"/>
        </p:spPr>
      </p:pic>
      <p:pic>
        <p:nvPicPr>
          <p:cNvPr id="2097188" name=""/>
          <p:cNvPicPr>
            <a:picLocks/>
          </p:cNvPicPr>
          <p:nvPr/>
        </p:nvPicPr>
        <p:blipFill>
          <a:blip xmlns:r="http://schemas.openxmlformats.org/officeDocument/2006/relationships" r:embed="rId2"/>
          <a:stretch>
            <a:fillRect/>
          </a:stretch>
        </p:blipFill>
        <p:spPr>
          <a:xfrm rot="0">
            <a:off x="689043" y="3689487"/>
            <a:ext cx="4109709" cy="2832056"/>
          </a:xfrm>
          <a:prstGeom prst="rect"/>
        </p:spPr>
      </p:pic>
      <p:sp>
        <p:nvSpPr>
          <p:cNvPr id="1048681" name=""/>
          <p:cNvSpPr/>
          <p:nvPr/>
        </p:nvSpPr>
        <p:spPr>
          <a:xfrm>
            <a:off x="11519086" y="6185087"/>
            <a:ext cx="672913" cy="672913"/>
          </a:xfrm>
          <a:prstGeom prst="rect"/>
          <a:solidFill>
            <a:srgbClr val="FFC000"/>
          </a:solidFill>
          <a:ln w="25400">
            <a:noFill/>
            <a:prstDash val="solid"/>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74" name=""/>
        <p:cNvGrpSpPr/>
        <p:nvPr/>
      </p:nvGrpSpPr>
      <p:grpSpPr>
        <a:xfrm>
          <a:off x="0" y="0"/>
          <a:ext cx="0" cy="0"/>
          <a:chOff x="0" y="0"/>
          <a:chExt cx="0" cy="0"/>
        </a:xfrm>
      </p:grpSpPr>
      <p:sp>
        <p:nvSpPr>
          <p:cNvPr id="1048683" name=""/>
          <p:cNvSpPr txBox="1"/>
          <p:nvPr/>
        </p:nvSpPr>
        <p:spPr>
          <a:xfrm>
            <a:off x="1658588" y="1681480"/>
            <a:ext cx="8874822" cy="3609340"/>
          </a:xfrm>
          <a:prstGeom prst="rect"/>
        </p:spPr>
        <p:txBody>
          <a:bodyPr rtlCol="0" wrap="square">
            <a:spAutoFit/>
          </a:bodyPr>
          <a:p>
            <a:r>
              <a:rPr b="1" sz="19200" i="1" lang="en-US" u="none">
                <a:solidFill>
                  <a:srgbClr val="FF0000"/>
                </a:solidFill>
                <a:latin typeface="Dancing Script"/>
                <a:ea typeface="Droid Sans Fallback"/>
                <a:cs typeface="Dancing Script"/>
              </a:rPr>
              <a:t>T</a:t>
            </a:r>
            <a:r>
              <a:rPr b="1" sz="19200" i="1" lang="en-US" u="none">
                <a:solidFill>
                  <a:srgbClr val="FF0000"/>
                </a:solidFill>
                <a:latin typeface="Dancing Script"/>
                <a:ea typeface="Droid Sans Fallback"/>
                <a:cs typeface="Dancing Script"/>
              </a:rPr>
              <a:t>H</a:t>
            </a:r>
            <a:r>
              <a:rPr b="1" sz="19200" i="1" lang="en-US" u="none">
                <a:solidFill>
                  <a:srgbClr val="FF0000"/>
                </a:solidFill>
                <a:latin typeface="Dancing Script"/>
                <a:ea typeface="Droid Sans Fallback"/>
                <a:cs typeface="Dancing Script"/>
              </a:rPr>
              <a:t>ANKS</a:t>
            </a:r>
            <a:endParaRPr sz="19200" lang="en-US">
              <a:solidFill>
                <a:srgbClr val="FF0000"/>
              </a:solidFill>
            </a:endParaRPr>
          </a:p>
        </p:txBody>
      </p:sp>
      <p:sp>
        <p:nvSpPr>
          <p:cNvPr id="1048684" name=""/>
          <p:cNvSpPr txBox="1"/>
          <p:nvPr/>
        </p:nvSpPr>
        <p:spPr>
          <a:xfrm>
            <a:off x="8325621" y="6042659"/>
            <a:ext cx="3866379" cy="815340"/>
          </a:xfrm>
          <a:prstGeom prst="rect"/>
        </p:spPr>
        <p:txBody>
          <a:bodyPr anchor="b" anchorCtr="1" rtlCol="0" wrap="square">
            <a:spAutoFit/>
          </a:bodyPr>
          <a:p>
            <a:pPr algn="r" indent="0" marL="0">
              <a:buNone/>
            </a:pPr>
            <a:r>
              <a:rPr b="1" sz="4900" i="1" lang="en-US">
                <a:solidFill>
                  <a:srgbClr val="00B050"/>
                </a:solidFill>
              </a:rPr>
              <a:t>🇮🇳</a:t>
            </a:r>
            <a:r>
              <a:rPr b="1" sz="4900" i="1" lang="en-US">
                <a:solidFill>
                  <a:srgbClr val="00B050"/>
                </a:solidFill>
              </a:rPr>
              <a:t>J</a:t>
            </a:r>
            <a:r>
              <a:rPr b="1" sz="4900" i="1" lang="en-US">
                <a:solidFill>
                  <a:srgbClr val="00B050"/>
                </a:solidFill>
              </a:rPr>
              <a:t>A</a:t>
            </a:r>
            <a:r>
              <a:rPr b="1" sz="4900" i="1" lang="en-US">
                <a:solidFill>
                  <a:srgbClr val="00B050"/>
                </a:solidFill>
              </a:rPr>
              <a:t>I</a:t>
            </a:r>
            <a:r>
              <a:rPr b="1" sz="4900" i="1" lang="en-US">
                <a:solidFill>
                  <a:srgbClr val="00B050"/>
                </a:solidFill>
              </a:rPr>
              <a:t> </a:t>
            </a:r>
            <a:r>
              <a:rPr b="1" sz="4900" i="1" lang="en-US">
                <a:solidFill>
                  <a:srgbClr val="00B050"/>
                </a:solidFill>
              </a:rPr>
              <a:t>H</a:t>
            </a:r>
            <a:r>
              <a:rPr b="1" sz="4900" i="1" lang="en-US">
                <a:solidFill>
                  <a:srgbClr val="00B050"/>
                </a:solidFill>
              </a:rPr>
              <a:t>I</a:t>
            </a:r>
            <a:r>
              <a:rPr b="1" sz="4900" i="1" lang="en-US">
                <a:solidFill>
                  <a:srgbClr val="00B050"/>
                </a:solidFill>
              </a:rPr>
              <a:t>N</a:t>
            </a:r>
            <a:r>
              <a:rPr b="1" sz="4900" i="1" lang="en-US">
                <a:solidFill>
                  <a:srgbClr val="00B050"/>
                </a:solidFill>
              </a:rPr>
              <a:t>D</a:t>
            </a:r>
            <a:endParaRPr b="1" sz="4900" i="1" lang="en-US">
              <a:solidFill>
                <a:srgbClr val="00B05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9945444" y="0"/>
            <a:ext cx="2310348" cy="1875817"/>
          </a:xfrm>
          <a:prstGeom prst="rect"/>
        </p:spPr>
      </p:pic>
      <p:pic>
        <p:nvPicPr>
          <p:cNvPr id="2097156" name=""/>
          <p:cNvPicPr>
            <a:picLocks/>
          </p:cNvPicPr>
          <p:nvPr/>
        </p:nvPicPr>
        <p:blipFill>
          <a:blip xmlns:r="http://schemas.openxmlformats.org/officeDocument/2006/relationships" r:embed="rId2"/>
          <a:stretch>
            <a:fillRect/>
          </a:stretch>
        </p:blipFill>
        <p:spPr>
          <a:xfrm rot="28703">
            <a:off x="-110971" y="-135721"/>
            <a:ext cx="7312317" cy="7301582"/>
          </a:xfrm>
          <a:prstGeom prst="rect"/>
        </p:spPr>
      </p:pic>
      <p:sp>
        <p:nvSpPr>
          <p:cNvPr id="1048592" name="文本框 5"/>
          <p:cNvSpPr txBox="1"/>
          <p:nvPr/>
        </p:nvSpPr>
        <p:spPr>
          <a:xfrm>
            <a:off x="6926652" y="1978347"/>
            <a:ext cx="4388192" cy="510540"/>
          </a:xfrm>
          <a:prstGeom prst="rect"/>
          <a:noFill/>
        </p:spPr>
        <p:txBody>
          <a:bodyPr rtlCol="0" wrap="square">
            <a:spAutoFit/>
          </a:bodyPr>
          <a:p>
            <a:r>
              <a:rPr altLang="zh-CN" b="1" dirty="0" sz="2800" i="1" lang="en-US">
                <a:solidFill>
                  <a:srgbClr val="BF8C52"/>
                </a:solidFill>
              </a:rPr>
              <a:t>01</a:t>
            </a:r>
            <a:r>
              <a:rPr altLang="zh-CN" b="1" dirty="0" sz="2800" i="1" lang="en-US"/>
              <a:t> </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o</a:t>
            </a:r>
            <a:r>
              <a:rPr altLang="en-US" b="1" dirty="0" sz="2800" i="1" lang="en-US">
                <a:solidFill>
                  <a:schemeClr val="tx1">
                    <a:lumMod val="75000"/>
                    <a:lumOff val="25000"/>
                  </a:schemeClr>
                </a:solidFill>
                <a:sym typeface="+mn-ea"/>
              </a:rPr>
              <a:t>u</a:t>
            </a:r>
            <a:r>
              <a:rPr altLang="en-US" b="1" dirty="0" sz="2800" i="1" lang="en-US">
                <a:solidFill>
                  <a:schemeClr val="tx1">
                    <a:lumMod val="75000"/>
                    <a:lumOff val="25000"/>
                  </a:schemeClr>
                </a:solidFill>
                <a:sym typeface="+mn-ea"/>
              </a:rPr>
              <a:t>r</a:t>
            </a:r>
            <a:r>
              <a:rPr altLang="en-US" b="1" dirty="0" sz="2800" i="1" lang="en-US">
                <a:solidFill>
                  <a:schemeClr val="tx1">
                    <a:lumMod val="75000"/>
                    <a:lumOff val="25000"/>
                  </a:schemeClr>
                </a:solidFill>
                <a:sym typeface="+mn-ea"/>
              </a:rPr>
              <a:t>i</a:t>
            </a:r>
            <a:r>
              <a:rPr altLang="en-US" b="1" dirty="0" sz="2800" i="1" lang="en-US">
                <a:solidFill>
                  <a:schemeClr val="tx1">
                    <a:lumMod val="75000"/>
                    <a:lumOff val="25000"/>
                  </a:schemeClr>
                </a:solidFill>
                <a:sym typeface="+mn-ea"/>
              </a:rPr>
              <a:t>s</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 </a:t>
            </a:r>
            <a:r>
              <a:rPr altLang="en-US" b="1" dirty="0" sz="2800" i="1" lang="en-US">
                <a:solidFill>
                  <a:schemeClr val="tx1">
                    <a:lumMod val="75000"/>
                    <a:lumOff val="25000"/>
                  </a:schemeClr>
                </a:solidFill>
                <a:sym typeface="+mn-ea"/>
              </a:rPr>
              <a:t>A</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r</a:t>
            </a:r>
            <a:r>
              <a:rPr altLang="en-US" b="1" dirty="0" sz="2800" i="1" lang="en-US">
                <a:solidFill>
                  <a:schemeClr val="tx1">
                    <a:lumMod val="75000"/>
                    <a:lumOff val="25000"/>
                  </a:schemeClr>
                </a:solidFill>
                <a:sym typeface="+mn-ea"/>
              </a:rPr>
              <a:t>a</a:t>
            </a:r>
            <a:r>
              <a:rPr altLang="en-US" b="1" dirty="0" sz="2800" i="1" lang="en-US">
                <a:solidFill>
                  <a:schemeClr val="tx1">
                    <a:lumMod val="75000"/>
                    <a:lumOff val="25000"/>
                  </a:schemeClr>
                </a:solidFill>
                <a:sym typeface="+mn-ea"/>
              </a:rPr>
              <a:t>c</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i</a:t>
            </a:r>
            <a:r>
              <a:rPr altLang="en-US" b="1" dirty="0" sz="2800" i="1" lang="en-US">
                <a:solidFill>
                  <a:schemeClr val="tx1">
                    <a:lumMod val="75000"/>
                    <a:lumOff val="25000"/>
                  </a:schemeClr>
                </a:solidFill>
                <a:sym typeface="+mn-ea"/>
              </a:rPr>
              <a:t>o</a:t>
            </a:r>
            <a:r>
              <a:rPr altLang="en-US" b="1" dirty="0" sz="2800" i="1" lang="en-US">
                <a:solidFill>
                  <a:schemeClr val="tx1">
                    <a:lumMod val="75000"/>
                    <a:lumOff val="25000"/>
                  </a:schemeClr>
                </a:solidFill>
                <a:sym typeface="+mn-ea"/>
              </a:rPr>
              <a:t>n</a:t>
            </a:r>
            <a:r>
              <a:rPr altLang="en-US" b="1" dirty="0" sz="2800" i="1" lang="en-US">
                <a:solidFill>
                  <a:schemeClr val="tx1">
                    <a:lumMod val="75000"/>
                    <a:lumOff val="25000"/>
                  </a:schemeClr>
                </a:solidFill>
                <a:sym typeface="+mn-ea"/>
              </a:rPr>
              <a:t>s</a:t>
            </a:r>
            <a:endParaRPr altLang="en-US" b="1" dirty="0" sz="2800" i="1" lang="zh-CN">
              <a:solidFill>
                <a:schemeClr val="tx1">
                  <a:lumMod val="65000"/>
                  <a:lumOff val="35000"/>
                </a:schemeClr>
              </a:solidFill>
            </a:endParaRPr>
          </a:p>
        </p:txBody>
      </p:sp>
      <p:sp>
        <p:nvSpPr>
          <p:cNvPr id="1048593" name="文本框 6"/>
          <p:cNvSpPr txBox="1"/>
          <p:nvPr/>
        </p:nvSpPr>
        <p:spPr>
          <a:xfrm>
            <a:off x="8546904" y="2907030"/>
            <a:ext cx="3240505" cy="510539"/>
          </a:xfrm>
          <a:prstGeom prst="rect"/>
          <a:noFill/>
        </p:spPr>
        <p:txBody>
          <a:bodyPr rtlCol="0" wrap="square">
            <a:spAutoFit/>
          </a:bodyPr>
          <a:p>
            <a:r>
              <a:rPr altLang="zh-CN" b="1" dirty="0" sz="2800" i="1" lang="en-US">
                <a:solidFill>
                  <a:srgbClr val="BF8C52"/>
                </a:solidFill>
              </a:rPr>
              <a:t>02</a:t>
            </a:r>
            <a:r>
              <a:rPr altLang="zh-CN" b="1" dirty="0" sz="2800" i="1" lang="en-US">
                <a:solidFill>
                  <a:srgbClr val="BF8C52"/>
                </a:solidFill>
              </a:rPr>
              <a:t> </a:t>
            </a:r>
            <a:r>
              <a:rPr altLang="zh-CN" b="1" dirty="0" sz="2800" i="1" lang="en-US">
                <a:solidFill>
                  <a:srgbClr val="000000"/>
                </a:solidFill>
              </a:rPr>
              <a:t>F</a:t>
            </a:r>
            <a:r>
              <a:rPr altLang="zh-CN" b="1" dirty="0" sz="2800" i="1" lang="en-US">
                <a:solidFill>
                  <a:srgbClr val="000000"/>
                </a:solidFill>
              </a:rPr>
              <a:t>o</a:t>
            </a:r>
            <a:r>
              <a:rPr altLang="zh-CN" b="1" dirty="0" sz="2800" i="1" lang="en-US">
                <a:solidFill>
                  <a:srgbClr val="000000"/>
                </a:solidFill>
              </a:rPr>
              <a:t>o</a:t>
            </a:r>
            <a:r>
              <a:rPr altLang="zh-CN" b="1" dirty="0" sz="2800" i="1" lang="en-US">
                <a:solidFill>
                  <a:srgbClr val="000000"/>
                </a:solidFill>
              </a:rPr>
              <a:t>d</a:t>
            </a:r>
            <a:r>
              <a:rPr altLang="zh-CN" b="1" dirty="0" sz="2800" i="1" lang="en-US">
                <a:solidFill>
                  <a:srgbClr val="BF8C52"/>
                </a:solidFill>
              </a:rPr>
              <a:t> </a:t>
            </a:r>
            <a:endParaRPr altLang="en-US" b="1" dirty="0" sz="2800" i="1" lang="zh-CN">
              <a:solidFill>
                <a:schemeClr val="tx1">
                  <a:lumMod val="65000"/>
                  <a:lumOff val="35000"/>
                </a:schemeClr>
              </a:solidFill>
            </a:endParaRPr>
          </a:p>
        </p:txBody>
      </p:sp>
      <p:sp>
        <p:nvSpPr>
          <p:cNvPr id="1048594" name="文本框 7"/>
          <p:cNvSpPr txBox="1"/>
          <p:nvPr/>
        </p:nvSpPr>
        <p:spPr>
          <a:xfrm>
            <a:off x="6926652" y="3799955"/>
            <a:ext cx="3240505" cy="510539"/>
          </a:xfrm>
          <a:prstGeom prst="rect"/>
          <a:noFill/>
        </p:spPr>
        <p:txBody>
          <a:bodyPr rtlCol="0" wrap="square">
            <a:spAutoFit/>
          </a:bodyPr>
          <a:p>
            <a:r>
              <a:rPr altLang="zh-CN" b="1" dirty="0" sz="2800" i="1" lang="en-US">
                <a:solidFill>
                  <a:srgbClr val="BF8C52"/>
                </a:solidFill>
              </a:rPr>
              <a:t>03</a:t>
            </a:r>
            <a:r>
              <a:rPr altLang="zh-CN" b="1" dirty="0" sz="2800" i="1" lang="en-US"/>
              <a:t> </a:t>
            </a:r>
            <a:r>
              <a:rPr altLang="en-US" b="1" dirty="0" sz="2800" i="1" lang="en-US">
                <a:solidFill>
                  <a:schemeClr val="tx1">
                    <a:lumMod val="75000"/>
                    <a:lumOff val="25000"/>
                  </a:schemeClr>
                </a:solidFill>
                <a:sym typeface="+mn-ea"/>
              </a:rPr>
              <a:t>H</a:t>
            </a:r>
            <a:r>
              <a:rPr altLang="en-US" b="1" dirty="0" sz="2800" i="1" lang="en-US">
                <a:solidFill>
                  <a:schemeClr val="tx1">
                    <a:lumMod val="75000"/>
                    <a:lumOff val="25000"/>
                  </a:schemeClr>
                </a:solidFill>
                <a:sym typeface="+mn-ea"/>
              </a:rPr>
              <a:t>i</a:t>
            </a:r>
            <a:r>
              <a:rPr altLang="en-US" b="1" dirty="0" sz="2800" i="1" lang="en-US">
                <a:solidFill>
                  <a:schemeClr val="tx1">
                    <a:lumMod val="75000"/>
                    <a:lumOff val="25000"/>
                  </a:schemeClr>
                </a:solidFill>
                <a:sym typeface="+mn-ea"/>
              </a:rPr>
              <a:t>s</a:t>
            </a:r>
            <a:r>
              <a:rPr altLang="en-US" b="1" dirty="0" sz="2800" i="1" lang="en-US">
                <a:solidFill>
                  <a:schemeClr val="tx1">
                    <a:lumMod val="75000"/>
                    <a:lumOff val="25000"/>
                  </a:schemeClr>
                </a:solidFill>
                <a:sym typeface="+mn-ea"/>
              </a:rPr>
              <a:t>t</a:t>
            </a:r>
            <a:r>
              <a:rPr altLang="en-US" b="1" dirty="0" sz="2800" i="1" lang="en-US">
                <a:solidFill>
                  <a:schemeClr val="tx1">
                    <a:lumMod val="75000"/>
                    <a:lumOff val="25000"/>
                  </a:schemeClr>
                </a:solidFill>
                <a:sym typeface="+mn-ea"/>
              </a:rPr>
              <a:t>o</a:t>
            </a:r>
            <a:r>
              <a:rPr altLang="en-US" b="1" dirty="0" sz="2800" i="1" lang="en-US">
                <a:solidFill>
                  <a:schemeClr val="tx1">
                    <a:lumMod val="75000"/>
                    <a:lumOff val="25000"/>
                  </a:schemeClr>
                </a:solidFill>
                <a:sym typeface="+mn-ea"/>
              </a:rPr>
              <a:t>ry</a:t>
            </a:r>
            <a:endParaRPr altLang="en-US" b="1" dirty="0" sz="2800" i="1" lang="zh-CN">
              <a:solidFill>
                <a:schemeClr val="tx1">
                  <a:lumMod val="65000"/>
                  <a:lumOff val="35000"/>
                </a:schemeClr>
              </a:solidFill>
            </a:endParaRPr>
          </a:p>
        </p:txBody>
      </p:sp>
      <p:sp>
        <p:nvSpPr>
          <p:cNvPr id="1048595" name="文本框 8"/>
          <p:cNvSpPr txBox="1"/>
          <p:nvPr/>
        </p:nvSpPr>
        <p:spPr>
          <a:xfrm>
            <a:off x="8546904" y="4688514"/>
            <a:ext cx="3240505" cy="510539"/>
          </a:xfrm>
          <a:prstGeom prst="rect"/>
          <a:noFill/>
        </p:spPr>
        <p:txBody>
          <a:bodyPr rtlCol="0" wrap="square">
            <a:spAutoFit/>
          </a:bodyPr>
          <a:p>
            <a:r>
              <a:rPr altLang="zh-CN" b="1" dirty="0" sz="2800" i="1" lang="en-US">
                <a:solidFill>
                  <a:srgbClr val="BF8C52"/>
                </a:solidFill>
              </a:rPr>
              <a:t>04</a:t>
            </a:r>
            <a:r>
              <a:rPr altLang="zh-CN" b="1" dirty="0" sz="2800" i="1" lang="en-US"/>
              <a:t> </a:t>
            </a:r>
            <a:r>
              <a:rPr altLang="en-US" b="1" dirty="0" sz="2800" i="1" lang="en-US">
                <a:solidFill>
                  <a:schemeClr val="tx1">
                    <a:lumMod val="75000"/>
                    <a:lumOff val="25000"/>
                  </a:schemeClr>
                </a:solidFill>
                <a:sym typeface="+mn-ea"/>
              </a:rPr>
              <a:t>G</a:t>
            </a:r>
            <a:r>
              <a:rPr altLang="en-US" b="1" dirty="0" sz="2800" i="1" lang="en-US">
                <a:solidFill>
                  <a:schemeClr val="tx1">
                    <a:lumMod val="75000"/>
                    <a:lumOff val="25000"/>
                  </a:schemeClr>
                </a:solidFill>
                <a:sym typeface="+mn-ea"/>
              </a:rPr>
              <a:t>e</a:t>
            </a:r>
            <a:r>
              <a:rPr altLang="en-US" b="1" dirty="0" sz="2800" i="1" lang="en-US">
                <a:solidFill>
                  <a:schemeClr val="tx1">
                    <a:lumMod val="75000"/>
                    <a:lumOff val="25000"/>
                  </a:schemeClr>
                </a:solidFill>
                <a:sym typeface="+mn-ea"/>
              </a:rPr>
              <a:t>o</a:t>
            </a:r>
            <a:r>
              <a:rPr altLang="en-US" b="1" dirty="0" sz="2800" i="1" lang="en-US">
                <a:solidFill>
                  <a:schemeClr val="tx1">
                    <a:lumMod val="75000"/>
                    <a:lumOff val="25000"/>
                  </a:schemeClr>
                </a:solidFill>
                <a:sym typeface="+mn-ea"/>
              </a:rPr>
              <a:t>g</a:t>
            </a:r>
            <a:r>
              <a:rPr altLang="en-US" b="1" dirty="0" sz="2800" i="1" lang="en-US">
                <a:solidFill>
                  <a:schemeClr val="tx1">
                    <a:lumMod val="75000"/>
                    <a:lumOff val="25000"/>
                  </a:schemeClr>
                </a:solidFill>
                <a:sym typeface="+mn-ea"/>
              </a:rPr>
              <a:t>r</a:t>
            </a:r>
            <a:r>
              <a:rPr altLang="en-US" b="1" dirty="0" sz="2800" i="1" lang="en-US">
                <a:solidFill>
                  <a:schemeClr val="tx1">
                    <a:lumMod val="75000"/>
                    <a:lumOff val="25000"/>
                  </a:schemeClr>
                </a:solidFill>
                <a:sym typeface="+mn-ea"/>
              </a:rPr>
              <a:t>a</a:t>
            </a:r>
            <a:r>
              <a:rPr altLang="en-US" b="1" dirty="0" sz="2800" i="1" lang="en-US">
                <a:solidFill>
                  <a:schemeClr val="tx1">
                    <a:lumMod val="75000"/>
                    <a:lumOff val="25000"/>
                  </a:schemeClr>
                </a:solidFill>
                <a:sym typeface="+mn-ea"/>
              </a:rPr>
              <a:t>phy</a:t>
            </a:r>
            <a:endParaRPr altLang="en-US" b="1" dirty="0" sz="2800" i="1" lang="zh-CN">
              <a:solidFill>
                <a:schemeClr val="tx1">
                  <a:lumMod val="65000"/>
                  <a:lumOff val="35000"/>
                </a:schemeClr>
              </a:solidFill>
            </a:endParaRPr>
          </a:p>
        </p:txBody>
      </p:sp>
      <p:sp>
        <p:nvSpPr>
          <p:cNvPr id="1048596" name="矩形 9"/>
          <p:cNvSpPr/>
          <p:nvPr/>
        </p:nvSpPr>
        <p:spPr>
          <a:xfrm>
            <a:off x="8066645" y="587843"/>
            <a:ext cx="2189479" cy="637540"/>
          </a:xfrm>
          <a:prstGeom prst="rect"/>
        </p:spPr>
        <p:txBody>
          <a:bodyPr wrap="none">
            <a:spAutoFit/>
          </a:bodyPr>
          <a:p>
            <a:pPr algn="ctr"/>
            <a:r>
              <a:rPr altLang="zh-CN" b="1" dirty="0" sz="3700" i="1" lang="en-US" u="sng">
                <a:solidFill>
                  <a:srgbClr val="BF8C52"/>
                </a:solidFill>
              </a:rPr>
              <a:t>Contents</a:t>
            </a:r>
            <a:endParaRPr altLang="zh-CN" b="1" dirty="0" sz="3700" i="1" lang="en-US" u="sng">
              <a:solidFill>
                <a:srgbClr val="BF8C52"/>
              </a:solidFill>
            </a:endParaRPr>
          </a:p>
        </p:txBody>
      </p:sp>
      <p:sp>
        <p:nvSpPr>
          <p:cNvPr id="1048597" name="文本框 7"/>
          <p:cNvSpPr txBox="1"/>
          <p:nvPr/>
        </p:nvSpPr>
        <p:spPr>
          <a:xfrm>
            <a:off x="6926652" y="5632992"/>
            <a:ext cx="4637505" cy="510539"/>
          </a:xfrm>
          <a:prstGeom prst="rect"/>
          <a:noFill/>
        </p:spPr>
        <p:txBody>
          <a:bodyPr rtlCol="0" wrap="square">
            <a:spAutoFit/>
          </a:bodyPr>
          <a:p>
            <a:r>
              <a:rPr altLang="zh-CN" b="1" dirty="0" sz="2800" i="1" lang="en-US">
                <a:solidFill>
                  <a:srgbClr val="BF8C52"/>
                </a:solidFill>
              </a:rPr>
              <a:t>0</a:t>
            </a:r>
            <a:r>
              <a:rPr altLang="zh-CN" b="1" dirty="0" sz="2800" i="1" lang="en-US">
                <a:solidFill>
                  <a:srgbClr val="BF8C52"/>
                </a:solidFill>
              </a:rPr>
              <a:t>5</a:t>
            </a:r>
            <a:r>
              <a:rPr altLang="zh-CN" b="1" dirty="0" sz="2800" i="1" lang="en-US"/>
              <a:t> </a:t>
            </a:r>
            <a:r>
              <a:rPr altLang="en-US" b="1" dirty="0" sz="2800" i="1" lang="en-US">
                <a:solidFill>
                  <a:schemeClr val="tx1">
                    <a:lumMod val="75000"/>
                    <a:lumOff val="25000"/>
                  </a:schemeClr>
                </a:solidFill>
                <a:sym typeface="+mn-ea"/>
              </a:rPr>
              <a:t>Special's</a:t>
            </a:r>
            <a:r>
              <a:rPr altLang="en-US" b="1" dirty="0" sz="2800" i="1" lang="en-US">
                <a:solidFill>
                  <a:schemeClr val="tx1">
                    <a:lumMod val="75000"/>
                    <a:lumOff val="25000"/>
                  </a:schemeClr>
                </a:solidFill>
                <a:sym typeface="+mn-ea"/>
              </a:rPr>
              <a:t> </a:t>
            </a:r>
            <a:r>
              <a:rPr altLang="en-US" b="1" dirty="0" sz="2800" i="1" lang="en-US">
                <a:solidFill>
                  <a:schemeClr val="tx1">
                    <a:lumMod val="75000"/>
                    <a:lumOff val="25000"/>
                  </a:schemeClr>
                </a:solidFill>
                <a:sym typeface="+mn-ea"/>
              </a:rPr>
              <a:t>o</a:t>
            </a:r>
            <a:r>
              <a:rPr altLang="en-US" b="1" dirty="0" sz="2800" i="1" lang="en-US">
                <a:solidFill>
                  <a:schemeClr val="tx1">
                    <a:lumMod val="75000"/>
                    <a:lumOff val="25000"/>
                  </a:schemeClr>
                </a:solidFill>
                <a:sym typeface="+mn-ea"/>
              </a:rPr>
              <a:t>f</a:t>
            </a:r>
            <a:r>
              <a:rPr altLang="en-US" b="1" dirty="0" sz="2800" i="1" lang="en-US">
                <a:solidFill>
                  <a:schemeClr val="tx1">
                    <a:lumMod val="75000"/>
                    <a:lumOff val="25000"/>
                  </a:schemeClr>
                </a:solidFill>
                <a:sym typeface="+mn-ea"/>
              </a:rPr>
              <a:t> </a:t>
            </a:r>
            <a:r>
              <a:rPr altLang="en-US" b="1" dirty="0" sz="2800" i="1" lang="en-US">
                <a:solidFill>
                  <a:schemeClr val="tx1">
                    <a:lumMod val="75000"/>
                    <a:lumOff val="25000"/>
                  </a:schemeClr>
                </a:solidFill>
                <a:sym typeface="+mn-ea"/>
              </a:rPr>
              <a:t>H</a:t>
            </a:r>
            <a:r>
              <a:rPr altLang="en-US" b="1" dirty="0" sz="2800" i="1" lang="en-US">
                <a:solidFill>
                  <a:schemeClr val="tx1">
                    <a:lumMod val="75000"/>
                    <a:lumOff val="25000"/>
                  </a:schemeClr>
                </a:solidFill>
                <a:sym typeface="+mn-ea"/>
              </a:rPr>
              <a:t>y</a:t>
            </a:r>
            <a:r>
              <a:rPr altLang="en-US" b="1" dirty="0" sz="2800" i="1" lang="en-US">
                <a:solidFill>
                  <a:schemeClr val="tx1">
                    <a:lumMod val="75000"/>
                    <a:lumOff val="25000"/>
                  </a:schemeClr>
                </a:solidFill>
                <a:sym typeface="+mn-ea"/>
              </a:rPr>
              <a:t>d</a:t>
            </a:r>
            <a:r>
              <a:rPr altLang="en-US" b="1" dirty="0" sz="2800" i="1" lang="en-US">
                <a:solidFill>
                  <a:schemeClr val="tx1">
                    <a:lumMod val="75000"/>
                    <a:lumOff val="25000"/>
                  </a:schemeClr>
                </a:solidFill>
                <a:sym typeface="+mn-ea"/>
              </a:rPr>
              <a:t>e</a:t>
            </a:r>
            <a:r>
              <a:rPr altLang="en-US" b="1" dirty="0" sz="2800" i="1" lang="en-US">
                <a:solidFill>
                  <a:schemeClr val="tx1">
                    <a:lumMod val="75000"/>
                    <a:lumOff val="25000"/>
                  </a:schemeClr>
                </a:solidFill>
                <a:sym typeface="+mn-ea"/>
              </a:rPr>
              <a:t>r</a:t>
            </a:r>
            <a:r>
              <a:rPr altLang="en-US" b="1" dirty="0" sz="2800" i="1" lang="en-US">
                <a:solidFill>
                  <a:schemeClr val="tx1">
                    <a:lumMod val="75000"/>
                    <a:lumOff val="25000"/>
                  </a:schemeClr>
                </a:solidFill>
                <a:sym typeface="+mn-ea"/>
              </a:rPr>
              <a:t>abad</a:t>
            </a:r>
            <a:endParaRPr altLang="en-US" b="1" dirty="0" sz="2800" i="1" lang="zh-CN">
              <a:solidFill>
                <a:schemeClr val="tx1">
                  <a:lumMod val="65000"/>
                  <a:lumOff val="35000"/>
                </a:schemeClr>
              </a:solidFill>
            </a:endParaRPr>
          </a:p>
        </p:txBody>
      </p:sp>
      <p:sp>
        <p:nvSpPr>
          <p:cNvPr id="1048598" name=""/>
          <p:cNvSpPr/>
          <p:nvPr/>
        </p:nvSpPr>
        <p:spPr>
          <a:xfrm>
            <a:off x="11407304" y="6073301"/>
            <a:ext cx="784696" cy="784697"/>
          </a:xfrm>
          <a:prstGeom prst="diamond"/>
          <a:solidFill>
            <a:srgbClr val="FFC000"/>
          </a:solidFill>
          <a:ln w="25400">
            <a:noFill/>
            <a:prstDash val="solid"/>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twist_l_15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7561620" y="891539"/>
            <a:ext cx="6073336" cy="5882874"/>
          </a:xfrm>
          <a:prstGeom prst="rect"/>
        </p:spPr>
      </p:pic>
      <p:sp>
        <p:nvSpPr>
          <p:cNvPr id="1048599" name=""/>
          <p:cNvSpPr txBox="1"/>
          <p:nvPr/>
        </p:nvSpPr>
        <p:spPr>
          <a:xfrm>
            <a:off x="3780936" y="445770"/>
            <a:ext cx="4630128" cy="891539"/>
          </a:xfrm>
          <a:prstGeom prst="rect"/>
        </p:spPr>
        <p:txBody>
          <a:bodyPr rtlCol="0" wrap="square">
            <a:spAutoFit/>
          </a:bodyPr>
          <a:p>
            <a:r>
              <a:rPr b="1" sz="5400" i="1" lang="en-US" u="sng">
                <a:solidFill>
                  <a:srgbClr val="FF0000"/>
                </a:solidFill>
              </a:rPr>
              <a:t>H</a:t>
            </a:r>
            <a:r>
              <a:rPr b="1" sz="5400" i="1" lang="en-US" u="sng">
                <a:solidFill>
                  <a:srgbClr val="FF0000"/>
                </a:solidFill>
              </a:rPr>
              <a:t>Y</a:t>
            </a:r>
            <a:r>
              <a:rPr b="1" sz="5400" i="1" lang="en-US" u="sng">
                <a:solidFill>
                  <a:srgbClr val="FF0000"/>
                </a:solidFill>
              </a:rPr>
              <a:t>D</a:t>
            </a:r>
            <a:r>
              <a:rPr b="1" sz="5400" i="1" lang="en-US" u="sng">
                <a:solidFill>
                  <a:srgbClr val="FF0000"/>
                </a:solidFill>
              </a:rPr>
              <a:t>ERABAD</a:t>
            </a:r>
            <a:endParaRPr sz="5400" lang="en-US">
              <a:solidFill>
                <a:srgbClr val="FF0000"/>
              </a:solidFill>
            </a:endParaRPr>
          </a:p>
        </p:txBody>
      </p:sp>
      <p:sp>
        <p:nvSpPr>
          <p:cNvPr id="1048601" name=""/>
          <p:cNvSpPr txBox="1"/>
          <p:nvPr/>
        </p:nvSpPr>
        <p:spPr>
          <a:xfrm>
            <a:off x="335649" y="1407157"/>
            <a:ext cx="10262639" cy="5171440"/>
          </a:xfrm>
          <a:prstGeom prst="rect"/>
        </p:spPr>
        <p:txBody>
          <a:bodyPr rtlCol="0" wrap="square">
            <a:spAutoFit/>
          </a:bodyPr>
          <a:p>
            <a:pPr indent="-457200" marL="457200">
              <a:buFont typeface="Wingdings" charset="2"/>
              <a:buChar char="u"/>
            </a:pPr>
            <a:r>
              <a:rPr b="0" sz="4300" i="1" lang="en-US">
                <a:solidFill>
                  <a:srgbClr val="36363D"/>
                </a:solidFill>
              </a:rPr>
              <a:t>P</a:t>
            </a:r>
            <a:r>
              <a:rPr b="0" sz="4300" i="1" lang="en-US">
                <a:solidFill>
                  <a:srgbClr val="36363D"/>
                </a:solidFill>
              </a:rPr>
              <a:t>o</a:t>
            </a:r>
            <a:r>
              <a:rPr b="0" sz="4300" i="1" lang="en-US">
                <a:solidFill>
                  <a:srgbClr val="36363D"/>
                </a:solidFill>
              </a:rPr>
              <a:t>p</a:t>
            </a:r>
            <a:r>
              <a:rPr b="0" sz="4300" i="1" lang="en-US">
                <a:solidFill>
                  <a:srgbClr val="36363D"/>
                </a:solidFill>
              </a:rPr>
              <a:t>u</a:t>
            </a:r>
            <a:r>
              <a:rPr b="0" sz="4300" i="1" lang="en-US">
                <a:solidFill>
                  <a:srgbClr val="36363D"/>
                </a:solidFill>
              </a:rPr>
              <a:t>l</a:t>
            </a:r>
            <a:r>
              <a:rPr b="0" sz="4300" i="1" lang="en-US">
                <a:solidFill>
                  <a:srgbClr val="36363D"/>
                </a:solidFill>
              </a:rPr>
              <a:t>ation</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1</a:t>
            </a:r>
            <a:r>
              <a:rPr b="1" sz="4300" i="1" lang="en-US">
                <a:solidFill>
                  <a:srgbClr val="36363D"/>
                </a:solidFill>
              </a:rPr>
              <a:t>0</a:t>
            </a:r>
            <a:r>
              <a:rPr b="1" sz="4300" i="1" lang="en-US">
                <a:solidFill>
                  <a:srgbClr val="36363D"/>
                </a:solidFill>
              </a:rPr>
              <a:t>,</a:t>
            </a:r>
            <a:r>
              <a:rPr b="1" sz="4300" i="1" lang="en-US">
                <a:solidFill>
                  <a:srgbClr val="36363D"/>
                </a:solidFill>
              </a:rPr>
              <a:t>0</a:t>
            </a:r>
            <a:r>
              <a:rPr b="1" sz="4300" i="1" lang="en-US">
                <a:solidFill>
                  <a:srgbClr val="36363D"/>
                </a:solidFill>
              </a:rPr>
              <a:t>0</a:t>
            </a:r>
            <a:r>
              <a:rPr b="1" sz="4300" i="1" lang="en-US">
                <a:solidFill>
                  <a:srgbClr val="36363D"/>
                </a:solidFill>
              </a:rPr>
              <a:t>4</a:t>
            </a:r>
            <a:r>
              <a:rPr b="1" sz="4300" i="1" lang="en-US">
                <a:solidFill>
                  <a:srgbClr val="36363D"/>
                </a:solidFill>
              </a:rPr>
              <a:t>,</a:t>
            </a:r>
            <a:r>
              <a:rPr b="1" sz="4300" i="1" lang="en-US">
                <a:solidFill>
                  <a:srgbClr val="36363D"/>
                </a:solidFill>
              </a:rPr>
              <a:t>0</a:t>
            </a:r>
            <a:r>
              <a:rPr b="1" sz="4300" i="1" lang="en-US">
                <a:solidFill>
                  <a:srgbClr val="36363D"/>
                </a:solidFill>
              </a:rPr>
              <a:t>0</a:t>
            </a:r>
            <a:r>
              <a:rPr b="1" sz="4300" i="1" lang="en-US">
                <a:solidFill>
                  <a:srgbClr val="36363D"/>
                </a:solidFill>
              </a:rPr>
              <a:t>0</a:t>
            </a:r>
            <a:r>
              <a:rPr b="0" sz="4300" i="1" lang="en-US">
                <a:solidFill>
                  <a:srgbClr val="36363D"/>
                </a:solidFill>
              </a:rPr>
              <a:t> </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P</a:t>
            </a:r>
            <a:r>
              <a:rPr b="0" sz="4300" i="1" lang="en-US">
                <a:solidFill>
                  <a:srgbClr val="36363D"/>
                </a:solidFill>
              </a:rPr>
              <a:t>o</a:t>
            </a:r>
            <a:r>
              <a:rPr b="0" sz="4300" i="1" lang="en-US">
                <a:solidFill>
                  <a:srgbClr val="36363D"/>
                </a:solidFill>
              </a:rPr>
              <a:t>p</a:t>
            </a:r>
            <a:r>
              <a:rPr b="0" sz="4300" i="1" lang="en-US">
                <a:solidFill>
                  <a:srgbClr val="36363D"/>
                </a:solidFill>
              </a:rPr>
              <a:t>u</a:t>
            </a:r>
            <a:r>
              <a:rPr b="0" sz="4300" i="1" lang="en-US">
                <a:solidFill>
                  <a:srgbClr val="36363D"/>
                </a:solidFill>
              </a:rPr>
              <a:t>l</a:t>
            </a:r>
            <a:r>
              <a:rPr b="0" sz="4300" i="1" lang="en-US">
                <a:solidFill>
                  <a:srgbClr val="36363D"/>
                </a:solidFill>
              </a:rPr>
              <a:t>ation</a:t>
            </a:r>
            <a:r>
              <a:rPr b="0" sz="4300" i="1" lang="en-US">
                <a:solidFill>
                  <a:srgbClr val="36363D"/>
                </a:solidFill>
              </a:rPr>
              <a:t> </a:t>
            </a:r>
            <a:r>
              <a:rPr b="0" sz="4300" i="1" lang="en-US">
                <a:solidFill>
                  <a:srgbClr val="36363D"/>
                </a:solidFill>
              </a:rPr>
              <a:t>d</a:t>
            </a:r>
            <a:r>
              <a:rPr b="0" sz="4300" i="1" lang="en-US">
                <a:solidFill>
                  <a:srgbClr val="36363D"/>
                </a:solidFill>
              </a:rPr>
              <a:t>e</a:t>
            </a:r>
            <a:r>
              <a:rPr b="0" sz="4300" i="1" lang="en-US">
                <a:solidFill>
                  <a:srgbClr val="36363D"/>
                </a:solidFill>
              </a:rPr>
              <a:t>n</a:t>
            </a:r>
            <a:r>
              <a:rPr b="0" sz="4300" i="1" lang="en-US">
                <a:solidFill>
                  <a:srgbClr val="36363D"/>
                </a:solidFill>
              </a:rPr>
              <a:t>s</a:t>
            </a:r>
            <a:r>
              <a:rPr b="0" sz="4300" i="1" lang="en-US">
                <a:solidFill>
                  <a:srgbClr val="36363D"/>
                </a:solidFill>
              </a:rPr>
              <a:t>i</a:t>
            </a:r>
            <a:r>
              <a:rPr b="0" sz="4300" i="1" lang="en-US">
                <a:solidFill>
                  <a:srgbClr val="36363D"/>
                </a:solidFill>
              </a:rPr>
              <a:t>ty</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1</a:t>
            </a:r>
            <a:r>
              <a:rPr b="1" sz="4300" i="1" lang="en-US">
                <a:solidFill>
                  <a:srgbClr val="36363D"/>
                </a:solidFill>
              </a:rPr>
              <a:t>0</a:t>
            </a:r>
            <a:r>
              <a:rPr b="1" sz="4300" i="1" lang="en-US">
                <a:solidFill>
                  <a:srgbClr val="36363D"/>
                </a:solidFill>
              </a:rPr>
              <a:t>,</a:t>
            </a:r>
            <a:r>
              <a:rPr b="1" sz="4300" i="1" lang="en-US">
                <a:solidFill>
                  <a:srgbClr val="36363D"/>
                </a:solidFill>
              </a:rPr>
              <a:t>4</a:t>
            </a:r>
            <a:r>
              <a:rPr b="1" sz="4300" i="1" lang="en-US">
                <a:solidFill>
                  <a:srgbClr val="36363D"/>
                </a:solidFill>
              </a:rPr>
              <a:t>7</a:t>
            </a:r>
            <a:r>
              <a:rPr b="1" sz="4300" i="1" lang="en-US">
                <a:solidFill>
                  <a:srgbClr val="36363D"/>
                </a:solidFill>
              </a:rPr>
              <a:t>7</a:t>
            </a:r>
            <a:r>
              <a:rPr b="1" sz="4300" i="1" lang="en-US">
                <a:solidFill>
                  <a:srgbClr val="36363D"/>
                </a:solidFill>
              </a:rPr>
              <a:t>/</a:t>
            </a:r>
            <a:r>
              <a:rPr b="1" sz="4300" i="1" lang="en-US">
                <a:solidFill>
                  <a:srgbClr val="36363D"/>
                </a:solidFill>
              </a:rPr>
              <a:t>k</a:t>
            </a:r>
            <a:r>
              <a:rPr b="1" sz="4300" i="1" lang="en-US">
                <a:solidFill>
                  <a:srgbClr val="36363D"/>
                </a:solidFill>
              </a:rPr>
              <a:t>m</a:t>
            </a:r>
            <a:r>
              <a:rPr b="1" sz="4300" i="1" lang="en-US">
                <a:solidFill>
                  <a:srgbClr val="36363D"/>
                </a:solidFill>
              </a:rPr>
              <a:t>²</a:t>
            </a:r>
            <a:r>
              <a:rPr b="0" sz="4300" i="1" lang="en-US">
                <a:solidFill>
                  <a:srgbClr val="36363D"/>
                </a:solidFill>
              </a:rPr>
              <a:t> </a:t>
            </a:r>
            <a:r>
              <a:rPr b="0" sz="4300" i="1" lang="en-US">
                <a:solidFill>
                  <a:srgbClr val="36363D"/>
                </a:solidFill>
              </a:rPr>
              <a:t> </a:t>
            </a:r>
            <a:r>
              <a:rPr b="0" sz="4300" i="1" lang="en-US">
                <a:solidFill>
                  <a:srgbClr val="36363D"/>
                </a:solidFill>
              </a:rPr>
              <a:t> </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A</a:t>
            </a:r>
            <a:r>
              <a:rPr b="0" sz="4300" i="1" lang="en-US">
                <a:solidFill>
                  <a:srgbClr val="36363D"/>
                </a:solidFill>
              </a:rPr>
              <a:t>r</a:t>
            </a:r>
            <a:r>
              <a:rPr b="0" sz="4300" i="1" lang="en-US">
                <a:solidFill>
                  <a:srgbClr val="36363D"/>
                </a:solidFill>
              </a:rPr>
              <a:t>e</a:t>
            </a:r>
            <a:r>
              <a:rPr b="0" sz="4300" i="1" lang="en-US">
                <a:solidFill>
                  <a:srgbClr val="36363D"/>
                </a:solidFill>
              </a:rPr>
              <a:t>a</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7</a:t>
            </a:r>
            <a:r>
              <a:rPr b="1" sz="4300" i="1" lang="en-US">
                <a:solidFill>
                  <a:srgbClr val="36363D"/>
                </a:solidFill>
              </a:rPr>
              <a:t>,</a:t>
            </a:r>
            <a:r>
              <a:rPr b="1" sz="4300" i="1" lang="en-US">
                <a:solidFill>
                  <a:srgbClr val="36363D"/>
                </a:solidFill>
              </a:rPr>
              <a:t>2</a:t>
            </a:r>
            <a:r>
              <a:rPr b="1" sz="4300" i="1" lang="en-US">
                <a:solidFill>
                  <a:srgbClr val="36363D"/>
                </a:solidFill>
              </a:rPr>
              <a:t>5</a:t>
            </a:r>
            <a:r>
              <a:rPr b="1" sz="4300" i="1" lang="en-US">
                <a:solidFill>
                  <a:srgbClr val="36363D"/>
                </a:solidFill>
              </a:rPr>
              <a:t>7</a:t>
            </a:r>
            <a:r>
              <a:rPr b="1" sz="4300" i="1" lang="en-US">
                <a:solidFill>
                  <a:srgbClr val="36363D"/>
                </a:solidFill>
              </a:rPr>
              <a:t>k</a:t>
            </a:r>
            <a:r>
              <a:rPr b="1" sz="4300" i="1" lang="en-US">
                <a:solidFill>
                  <a:srgbClr val="36363D"/>
                </a:solidFill>
              </a:rPr>
              <a:t>m</a:t>
            </a:r>
            <a:r>
              <a:rPr b="1" sz="4300" i="1" lang="en-US">
                <a:solidFill>
                  <a:srgbClr val="36363D"/>
                </a:solidFill>
              </a:rPr>
              <a:t>²</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L</a:t>
            </a:r>
            <a:r>
              <a:rPr b="0" sz="4300" i="1" lang="en-US">
                <a:solidFill>
                  <a:srgbClr val="36363D"/>
                </a:solidFill>
              </a:rPr>
              <a:t>i</a:t>
            </a:r>
            <a:r>
              <a:rPr b="0" sz="4300" i="1" lang="en-US">
                <a:solidFill>
                  <a:srgbClr val="36363D"/>
                </a:solidFill>
              </a:rPr>
              <a:t>t</a:t>
            </a:r>
            <a:r>
              <a:rPr b="0" sz="4300" i="1" lang="en-US">
                <a:solidFill>
                  <a:srgbClr val="36363D"/>
                </a:solidFill>
              </a:rPr>
              <a:t>e</a:t>
            </a:r>
            <a:r>
              <a:rPr b="0" sz="4300" i="1" lang="en-US">
                <a:solidFill>
                  <a:srgbClr val="36363D"/>
                </a:solidFill>
              </a:rPr>
              <a:t>r</a:t>
            </a:r>
            <a:r>
              <a:rPr b="0" sz="4300" i="1" lang="en-US">
                <a:solidFill>
                  <a:srgbClr val="36363D"/>
                </a:solidFill>
              </a:rPr>
              <a:t>a</a:t>
            </a:r>
            <a:r>
              <a:rPr b="0" sz="4300" i="1" lang="en-US">
                <a:solidFill>
                  <a:srgbClr val="36363D"/>
                </a:solidFill>
              </a:rPr>
              <a:t>c</a:t>
            </a:r>
            <a:r>
              <a:rPr b="0" sz="4300" i="1" lang="en-US">
                <a:solidFill>
                  <a:srgbClr val="36363D"/>
                </a:solidFill>
              </a:rPr>
              <a:t>y</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8</a:t>
            </a:r>
            <a:r>
              <a:rPr b="1" sz="4300" i="1" lang="en-US">
                <a:solidFill>
                  <a:srgbClr val="36363D"/>
                </a:solidFill>
              </a:rPr>
              <a:t>2</a:t>
            </a:r>
            <a:r>
              <a:rPr b="1" sz="4300" i="1" lang="en-US">
                <a:solidFill>
                  <a:srgbClr val="36363D"/>
                </a:solidFill>
              </a:rPr>
              <a:t>.</a:t>
            </a:r>
            <a:r>
              <a:rPr b="1" sz="4300" i="1" lang="en-US">
                <a:solidFill>
                  <a:srgbClr val="36363D"/>
                </a:solidFill>
              </a:rPr>
              <a:t>9</a:t>
            </a:r>
            <a:r>
              <a:rPr b="1" sz="4300" i="1" lang="en-US">
                <a:solidFill>
                  <a:srgbClr val="36363D"/>
                </a:solidFill>
              </a:rPr>
              <a:t>6</a:t>
            </a:r>
            <a:r>
              <a:rPr b="1" sz="4300" i="1" lang="en-US">
                <a:solidFill>
                  <a:srgbClr val="36363D"/>
                </a:solidFill>
              </a:rPr>
              <a:t>%</a:t>
            </a:r>
            <a:r>
              <a:rPr b="0" sz="4300" i="1" lang="en-US">
                <a:solidFill>
                  <a:srgbClr val="36363D"/>
                </a:solidFill>
              </a:rPr>
              <a:t> </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A</a:t>
            </a:r>
            <a:r>
              <a:rPr b="0" sz="4300" i="1" lang="en-US">
                <a:solidFill>
                  <a:srgbClr val="36363D"/>
                </a:solidFill>
              </a:rPr>
              <a:t>v</a:t>
            </a:r>
            <a:r>
              <a:rPr b="0" sz="4300" i="1" lang="en-US">
                <a:solidFill>
                  <a:srgbClr val="36363D"/>
                </a:solidFill>
              </a:rPr>
              <a:t>e</a:t>
            </a:r>
            <a:r>
              <a:rPr b="0" sz="4300" i="1" lang="en-US">
                <a:solidFill>
                  <a:srgbClr val="36363D"/>
                </a:solidFill>
              </a:rPr>
              <a:t>r</a:t>
            </a:r>
            <a:r>
              <a:rPr b="0" sz="4300" i="1" lang="en-US">
                <a:solidFill>
                  <a:srgbClr val="36363D"/>
                </a:solidFill>
              </a:rPr>
              <a:t>a</a:t>
            </a:r>
            <a:r>
              <a:rPr b="0" sz="4300" i="1" lang="en-US">
                <a:solidFill>
                  <a:srgbClr val="36363D"/>
                </a:solidFill>
              </a:rPr>
              <a:t>ge</a:t>
            </a:r>
            <a:r>
              <a:rPr b="0" sz="4300" i="1" lang="en-US">
                <a:solidFill>
                  <a:srgbClr val="36363D"/>
                </a:solidFill>
              </a:rPr>
              <a:t> </a:t>
            </a:r>
            <a:r>
              <a:rPr b="0" sz="4300" i="1" lang="en-US">
                <a:solidFill>
                  <a:srgbClr val="36363D"/>
                </a:solidFill>
              </a:rPr>
              <a:t>Temperature</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3</a:t>
            </a:r>
            <a:r>
              <a:rPr b="1" sz="4300" i="1" lang="en-US">
                <a:solidFill>
                  <a:srgbClr val="36363D"/>
                </a:solidFill>
              </a:rPr>
              <a:t>0</a:t>
            </a:r>
            <a:r>
              <a:rPr b="1" sz="4300" i="1" lang="en-US">
                <a:solidFill>
                  <a:srgbClr val="36363D"/>
                </a:solidFill>
              </a:rPr>
              <a:t>°</a:t>
            </a:r>
            <a:r>
              <a:rPr b="1" sz="4300" i="1" lang="en-US">
                <a:solidFill>
                  <a:srgbClr val="36363D"/>
                </a:solidFill>
              </a:rPr>
              <a:t>C</a:t>
            </a:r>
            <a:r>
              <a:rPr b="0" sz="4300" i="1" lang="en-US">
                <a:solidFill>
                  <a:srgbClr val="36363D"/>
                </a:solidFill>
              </a:rPr>
              <a:t> </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C</a:t>
            </a:r>
            <a:r>
              <a:rPr b="0" sz="4300" i="1" lang="en-US">
                <a:solidFill>
                  <a:srgbClr val="36363D"/>
                </a:solidFill>
              </a:rPr>
              <a:t>l</a:t>
            </a:r>
            <a:r>
              <a:rPr b="0" sz="4300" i="1" lang="en-US">
                <a:solidFill>
                  <a:srgbClr val="36363D"/>
                </a:solidFill>
              </a:rPr>
              <a:t>i</a:t>
            </a:r>
            <a:r>
              <a:rPr b="0" sz="4300" i="1" lang="en-US">
                <a:solidFill>
                  <a:srgbClr val="36363D"/>
                </a:solidFill>
              </a:rPr>
              <a:t>m</a:t>
            </a:r>
            <a:r>
              <a:rPr b="0" sz="4300" i="1" lang="en-US">
                <a:solidFill>
                  <a:srgbClr val="36363D"/>
                </a:solidFill>
              </a:rPr>
              <a:t>a</a:t>
            </a:r>
            <a:r>
              <a:rPr b="0" sz="4300" i="1" lang="en-US">
                <a:solidFill>
                  <a:srgbClr val="36363D"/>
                </a:solidFill>
              </a:rPr>
              <a:t>t</a:t>
            </a:r>
            <a:r>
              <a:rPr b="0" sz="4300" i="1" lang="en-US">
                <a:solidFill>
                  <a:srgbClr val="36363D"/>
                </a:solidFill>
              </a:rPr>
              <a:t>e</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S</a:t>
            </a:r>
            <a:r>
              <a:rPr b="1" sz="4300" i="1" lang="en-US">
                <a:solidFill>
                  <a:srgbClr val="36363D"/>
                </a:solidFill>
              </a:rPr>
              <a:t>e</a:t>
            </a:r>
            <a:r>
              <a:rPr b="1" sz="4300" i="1" lang="en-US">
                <a:solidFill>
                  <a:srgbClr val="36363D"/>
                </a:solidFill>
              </a:rPr>
              <a:t>m</a:t>
            </a:r>
            <a:r>
              <a:rPr b="1" sz="4300" i="1" lang="en-US">
                <a:solidFill>
                  <a:srgbClr val="36363D"/>
                </a:solidFill>
              </a:rPr>
              <a:t>i</a:t>
            </a:r>
            <a:r>
              <a:rPr b="1" sz="4300" i="1" lang="en-US">
                <a:solidFill>
                  <a:srgbClr val="36363D"/>
                </a:solidFill>
              </a:rPr>
              <a:t>-</a:t>
            </a:r>
            <a:r>
              <a:rPr b="1" sz="4300" i="1" lang="en-US">
                <a:solidFill>
                  <a:srgbClr val="36363D"/>
                </a:solidFill>
              </a:rPr>
              <a:t>a</a:t>
            </a:r>
            <a:r>
              <a:rPr b="1" sz="4300" i="1" lang="en-US">
                <a:solidFill>
                  <a:srgbClr val="36363D"/>
                </a:solidFill>
              </a:rPr>
              <a:t>r</a:t>
            </a:r>
            <a:r>
              <a:rPr b="1" sz="4300" i="1" lang="en-US">
                <a:solidFill>
                  <a:srgbClr val="36363D"/>
                </a:solidFill>
              </a:rPr>
              <a:t>i</a:t>
            </a:r>
            <a:r>
              <a:rPr b="1" sz="4300" i="1" lang="en-US">
                <a:solidFill>
                  <a:srgbClr val="36363D"/>
                </a:solidFill>
              </a:rPr>
              <a:t>d</a:t>
            </a:r>
            <a:r>
              <a:rPr b="1" sz="4300" i="1" lang="en-US">
                <a:solidFill>
                  <a:srgbClr val="36363D"/>
                </a:solidFill>
              </a:rPr>
              <a:t> </a:t>
            </a:r>
            <a:r>
              <a:rPr b="1" sz="4300" i="1" lang="en-US">
                <a:solidFill>
                  <a:srgbClr val="36363D"/>
                </a:solidFill>
              </a:rPr>
              <a:t>c</a:t>
            </a:r>
            <a:r>
              <a:rPr b="1" sz="4300" i="1" lang="en-US">
                <a:solidFill>
                  <a:srgbClr val="36363D"/>
                </a:solidFill>
              </a:rPr>
              <a:t>l</a:t>
            </a:r>
            <a:r>
              <a:rPr b="1" sz="4300" i="1" lang="en-US">
                <a:solidFill>
                  <a:srgbClr val="36363D"/>
                </a:solidFill>
              </a:rPr>
              <a:t>i</a:t>
            </a:r>
            <a:r>
              <a:rPr b="1" sz="4300" i="1" lang="en-US">
                <a:solidFill>
                  <a:srgbClr val="36363D"/>
                </a:solidFill>
              </a:rPr>
              <a:t>m</a:t>
            </a:r>
            <a:r>
              <a:rPr b="1" sz="4300" i="1" lang="en-US">
                <a:solidFill>
                  <a:srgbClr val="36363D"/>
                </a:solidFill>
              </a:rPr>
              <a:t>a</a:t>
            </a:r>
            <a:r>
              <a:rPr b="1" sz="4300" i="1" lang="en-US">
                <a:solidFill>
                  <a:srgbClr val="36363D"/>
                </a:solidFill>
              </a:rPr>
              <a:t>te</a:t>
            </a:r>
            <a:r>
              <a:rPr b="1" sz="4300" i="1" lang="en-US">
                <a:solidFill>
                  <a:srgbClr val="36363D"/>
                </a:solidFill>
              </a:rPr>
              <a:t> </a:t>
            </a:r>
            <a:r>
              <a:rPr b="1" sz="4300" i="1" lang="en-US">
                <a:solidFill>
                  <a:srgbClr val="36363D"/>
                </a:solidFill>
              </a:rPr>
              <a:t>(</a:t>
            </a:r>
            <a:r>
              <a:rPr b="1" sz="4300" i="1" lang="en-US">
                <a:solidFill>
                  <a:srgbClr val="36363D"/>
                </a:solidFill>
              </a:rPr>
              <a:t>t</a:t>
            </a:r>
            <a:r>
              <a:rPr b="1" sz="4300" i="1" lang="en-US">
                <a:solidFill>
                  <a:srgbClr val="36363D"/>
                </a:solidFill>
              </a:rPr>
              <a:t>r</a:t>
            </a:r>
            <a:r>
              <a:rPr b="1" sz="4300" i="1" lang="en-US">
                <a:solidFill>
                  <a:srgbClr val="36363D"/>
                </a:solidFill>
              </a:rPr>
              <a:t>o</a:t>
            </a:r>
            <a:r>
              <a:rPr b="1" sz="4300" i="1" lang="en-US">
                <a:solidFill>
                  <a:srgbClr val="36363D"/>
                </a:solidFill>
              </a:rPr>
              <a:t>p</a:t>
            </a:r>
            <a:r>
              <a:rPr b="1" sz="4300" i="1" lang="en-US">
                <a:solidFill>
                  <a:srgbClr val="36363D"/>
                </a:solidFill>
              </a:rPr>
              <a:t>i</a:t>
            </a:r>
            <a:r>
              <a:rPr b="1" sz="4300" i="1" lang="en-US">
                <a:solidFill>
                  <a:srgbClr val="36363D"/>
                </a:solidFill>
              </a:rPr>
              <a:t>c</a:t>
            </a:r>
            <a:r>
              <a:rPr b="1" sz="4300" i="1" lang="en-US">
                <a:solidFill>
                  <a:srgbClr val="36363D"/>
                </a:solidFill>
              </a:rPr>
              <a:t>a</a:t>
            </a:r>
            <a:r>
              <a:rPr b="1" sz="4300" i="1" lang="en-US">
                <a:solidFill>
                  <a:srgbClr val="36363D"/>
                </a:solidFill>
              </a:rPr>
              <a:t>l</a:t>
            </a:r>
            <a:r>
              <a:rPr b="1" sz="4300" i="1" lang="en-US">
                <a:solidFill>
                  <a:srgbClr val="36363D"/>
                </a:solidFill>
              </a:rPr>
              <a:t> </a:t>
            </a:r>
            <a:r>
              <a:rPr b="1" sz="4300" i="1" lang="en-US">
                <a:solidFill>
                  <a:srgbClr val="36363D"/>
                </a:solidFill>
              </a:rPr>
              <a:t>w</a:t>
            </a:r>
            <a:r>
              <a:rPr b="1" sz="4300" i="1" lang="en-US">
                <a:solidFill>
                  <a:srgbClr val="36363D"/>
                </a:solidFill>
              </a:rPr>
              <a:t>e</a:t>
            </a:r>
            <a:r>
              <a:rPr b="1" sz="4300" i="1" lang="en-US">
                <a:solidFill>
                  <a:srgbClr val="36363D"/>
                </a:solidFill>
              </a:rPr>
              <a:t>t</a:t>
            </a:r>
            <a:r>
              <a:rPr b="1" sz="4300" i="1" lang="en-US">
                <a:solidFill>
                  <a:srgbClr val="36363D"/>
                </a:solidFill>
              </a:rPr>
              <a:t> </a:t>
            </a:r>
            <a:r>
              <a:rPr b="1" sz="4300" i="1" lang="en-US">
                <a:solidFill>
                  <a:srgbClr val="36363D"/>
                </a:solidFill>
              </a:rPr>
              <a:t>a</a:t>
            </a:r>
            <a:r>
              <a:rPr b="1" sz="4300" i="1" lang="en-US">
                <a:solidFill>
                  <a:srgbClr val="36363D"/>
                </a:solidFill>
              </a:rPr>
              <a:t>n</a:t>
            </a:r>
            <a:r>
              <a:rPr b="1" sz="4300" i="1" lang="en-US">
                <a:solidFill>
                  <a:srgbClr val="36363D"/>
                </a:solidFill>
              </a:rPr>
              <a:t>d</a:t>
            </a:r>
            <a:r>
              <a:rPr b="1" sz="4300" i="1" lang="en-US">
                <a:solidFill>
                  <a:srgbClr val="36363D"/>
                </a:solidFill>
              </a:rPr>
              <a:t> </a:t>
            </a:r>
            <a:r>
              <a:rPr b="1" sz="4300" i="1" lang="en-US">
                <a:solidFill>
                  <a:srgbClr val="36363D"/>
                </a:solidFill>
              </a:rPr>
              <a:t>d</a:t>
            </a:r>
            <a:r>
              <a:rPr b="1" sz="4300" i="1" lang="en-US">
                <a:solidFill>
                  <a:srgbClr val="36363D"/>
                </a:solidFill>
              </a:rPr>
              <a:t>r</a:t>
            </a:r>
            <a:r>
              <a:rPr b="1" sz="4300" i="1" lang="en-US">
                <a:solidFill>
                  <a:srgbClr val="36363D"/>
                </a:solidFill>
              </a:rPr>
              <a:t>y</a:t>
            </a:r>
            <a:r>
              <a:rPr b="1" sz="4300" i="1" lang="en-US">
                <a:solidFill>
                  <a:srgbClr val="36363D"/>
                </a:solidFill>
              </a:rPr>
              <a:t>)</a:t>
            </a:r>
            <a:r>
              <a:rPr b="0" sz="4300" i="1" lang="en-US">
                <a:solidFill>
                  <a:srgbClr val="36363D"/>
                </a:solidFill>
              </a:rPr>
              <a:t> </a:t>
            </a:r>
            <a:r>
              <a:rPr b="0" sz="4300" i="1" lang="en-US">
                <a:solidFill>
                  <a:srgbClr val="36363D"/>
                </a:solidFill>
              </a:rPr>
              <a:t> </a:t>
            </a:r>
            <a:endParaRPr b="0" sz="4300" i="1" lang="en-US">
              <a:solidFill>
                <a:srgbClr val="36363D"/>
              </a:solidFill>
            </a:endParaRPr>
          </a:p>
          <a:p>
            <a:pPr indent="-457200" marL="457200">
              <a:buFont typeface="Wingdings" charset="2"/>
              <a:buChar char="u"/>
            </a:pPr>
            <a:r>
              <a:rPr b="0" sz="4300" i="1" lang="en-US">
                <a:solidFill>
                  <a:srgbClr val="36363D"/>
                </a:solidFill>
              </a:rPr>
              <a:t>L</a:t>
            </a:r>
            <a:r>
              <a:rPr b="0" sz="4300" i="1" lang="en-US">
                <a:solidFill>
                  <a:srgbClr val="36363D"/>
                </a:solidFill>
              </a:rPr>
              <a:t>a</a:t>
            </a:r>
            <a:r>
              <a:rPr b="0" sz="4300" i="1" lang="en-US">
                <a:solidFill>
                  <a:srgbClr val="36363D"/>
                </a:solidFill>
              </a:rPr>
              <a:t>n</a:t>
            </a:r>
            <a:r>
              <a:rPr b="0" sz="4300" i="1" lang="en-US">
                <a:solidFill>
                  <a:srgbClr val="36363D"/>
                </a:solidFill>
              </a:rPr>
              <a:t>g</a:t>
            </a:r>
            <a:r>
              <a:rPr b="0" sz="4300" i="1" lang="en-US">
                <a:solidFill>
                  <a:srgbClr val="36363D"/>
                </a:solidFill>
              </a:rPr>
              <a:t>u</a:t>
            </a:r>
            <a:r>
              <a:rPr b="0" sz="4300" i="1" lang="en-US">
                <a:solidFill>
                  <a:srgbClr val="36363D"/>
                </a:solidFill>
              </a:rPr>
              <a:t>age</a:t>
            </a:r>
            <a:r>
              <a:rPr b="0" sz="4300" i="1" lang="en-US">
                <a:solidFill>
                  <a:srgbClr val="36363D"/>
                </a:solidFill>
              </a:rPr>
              <a:t> </a:t>
            </a:r>
            <a:r>
              <a:rPr b="0" sz="4300" i="1" lang="en-US">
                <a:solidFill>
                  <a:srgbClr val="36363D"/>
                </a:solidFill>
              </a:rPr>
              <a:t>:</a:t>
            </a:r>
            <a:r>
              <a:rPr b="0" sz="4300" i="1" lang="en-US">
                <a:solidFill>
                  <a:srgbClr val="36363D"/>
                </a:solidFill>
              </a:rPr>
              <a:t> </a:t>
            </a:r>
            <a:r>
              <a:rPr b="1" sz="4300" i="1" lang="en-US">
                <a:solidFill>
                  <a:srgbClr val="36363D"/>
                </a:solidFill>
              </a:rPr>
              <a:t>T</a:t>
            </a:r>
            <a:r>
              <a:rPr b="1" sz="4300" i="1" lang="en-US">
                <a:solidFill>
                  <a:srgbClr val="36363D"/>
                </a:solidFill>
              </a:rPr>
              <a:t>e</a:t>
            </a:r>
            <a:r>
              <a:rPr b="1" sz="4300" i="1" lang="en-US">
                <a:solidFill>
                  <a:srgbClr val="36363D"/>
                </a:solidFill>
              </a:rPr>
              <a:t>l</a:t>
            </a:r>
            <a:r>
              <a:rPr b="1" sz="4300" i="1" lang="en-US">
                <a:solidFill>
                  <a:srgbClr val="36363D"/>
                </a:solidFill>
              </a:rPr>
              <a:t>u</a:t>
            </a:r>
            <a:r>
              <a:rPr b="1" sz="4300" i="1" lang="en-US">
                <a:solidFill>
                  <a:srgbClr val="36363D"/>
                </a:solidFill>
              </a:rPr>
              <a:t>g</a:t>
            </a:r>
            <a:r>
              <a:rPr b="1" sz="4300" i="1" lang="en-US">
                <a:solidFill>
                  <a:srgbClr val="36363D"/>
                </a:solidFill>
              </a:rPr>
              <a:t>u</a:t>
            </a:r>
            <a:r>
              <a:rPr b="1" sz="4300" i="1" lang="en-US">
                <a:solidFill>
                  <a:srgbClr val="36363D"/>
                </a:solidFill>
              </a:rPr>
              <a:t>,</a:t>
            </a:r>
            <a:r>
              <a:rPr b="1" sz="4300" i="1" lang="en-US">
                <a:solidFill>
                  <a:srgbClr val="36363D"/>
                </a:solidFill>
              </a:rPr>
              <a:t> </a:t>
            </a:r>
            <a:r>
              <a:rPr b="1" sz="4300" i="1" lang="en-US">
                <a:solidFill>
                  <a:srgbClr val="36363D"/>
                </a:solidFill>
              </a:rPr>
              <a:t>U</a:t>
            </a:r>
            <a:r>
              <a:rPr b="1" sz="4300" i="1" lang="en-US">
                <a:solidFill>
                  <a:srgbClr val="36363D"/>
                </a:solidFill>
              </a:rPr>
              <a:t>r</a:t>
            </a:r>
            <a:r>
              <a:rPr b="1" sz="4300" i="1" lang="en-US">
                <a:solidFill>
                  <a:srgbClr val="36363D"/>
                </a:solidFill>
              </a:rPr>
              <a:t>d</a:t>
            </a:r>
            <a:r>
              <a:rPr b="1" sz="4300" i="1" lang="en-US">
                <a:solidFill>
                  <a:srgbClr val="36363D"/>
                </a:solidFill>
              </a:rPr>
              <a:t>u</a:t>
            </a:r>
            <a:r>
              <a:rPr b="1" sz="4300" i="1" lang="en-US">
                <a:solidFill>
                  <a:srgbClr val="36363D"/>
                </a:solidFill>
              </a:rPr>
              <a:t>,</a:t>
            </a:r>
            <a:r>
              <a:rPr b="1" sz="4300" i="1" lang="en-US">
                <a:solidFill>
                  <a:srgbClr val="36363D"/>
                </a:solidFill>
              </a:rPr>
              <a:t> </a:t>
            </a:r>
            <a:r>
              <a:rPr b="1" sz="4300" i="1" lang="en-US">
                <a:solidFill>
                  <a:srgbClr val="36363D"/>
                </a:solidFill>
              </a:rPr>
              <a:t>H</a:t>
            </a:r>
            <a:r>
              <a:rPr b="1" sz="4300" i="1" lang="en-US">
                <a:solidFill>
                  <a:srgbClr val="36363D"/>
                </a:solidFill>
              </a:rPr>
              <a:t>i</a:t>
            </a:r>
            <a:r>
              <a:rPr b="1" sz="4300" i="1" lang="en-US">
                <a:solidFill>
                  <a:srgbClr val="36363D"/>
                </a:solidFill>
              </a:rPr>
              <a:t>n</a:t>
            </a:r>
            <a:r>
              <a:rPr b="1" sz="4300" i="1" lang="en-US">
                <a:solidFill>
                  <a:srgbClr val="36363D"/>
                </a:solidFill>
              </a:rPr>
              <a:t>d</a:t>
            </a:r>
            <a:r>
              <a:rPr b="1" sz="4300" i="1" lang="en-US">
                <a:solidFill>
                  <a:srgbClr val="36363D"/>
                </a:solidFill>
              </a:rPr>
              <a:t>i</a:t>
            </a:r>
            <a:endParaRPr b="0" sz="4300" i="1" lang="en-US">
              <a:solidFill>
                <a:srgbClr val="36363D"/>
              </a:solidFill>
            </a:endParaRPr>
          </a:p>
        </p:txBody>
      </p:sp>
      <p:sp>
        <p:nvSpPr>
          <p:cNvPr id="1048602" name=""/>
          <p:cNvSpPr/>
          <p:nvPr/>
        </p:nvSpPr>
        <p:spPr>
          <a:xfrm>
            <a:off x="0" y="-2156460"/>
            <a:ext cx="785604" cy="3048000"/>
          </a:xfrm>
          <a:prstGeom prst="rect"/>
          <a:solidFill>
            <a:srgbClr val="FFC000"/>
          </a:solidFill>
          <a:ln w="25400">
            <a:noFill/>
            <a:prstDash val="solid"/>
          </a:ln>
        </p:spPr>
        <p:txBody>
          <a:bodyPr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0"/>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平行四边形 5"/>
          <p:cNvSpPr/>
          <p:nvPr/>
        </p:nvSpPr>
        <p:spPr>
          <a:xfrm rot="16200000" flipV="1">
            <a:off x="279247" y="910008"/>
            <a:ext cx="1581666" cy="2409568"/>
          </a:xfrm>
          <a:prstGeom prst="parallelogram">
            <a:avLst>
              <a:gd name="adj" fmla="val 316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58" name=""/>
          <p:cNvPicPr>
            <a:picLocks/>
          </p:cNvPicPr>
          <p:nvPr>
            <p:ph type="pic" idx="1"/>
          </p:nvPr>
        </p:nvPicPr>
        <p:blipFill>
          <a:blip xmlns:r="http://schemas.openxmlformats.org/officeDocument/2006/relationships" r:embed="rId1"/>
          <a:srcRect l="6939" r="6939"/>
          <a:stretch>
            <a:fillRect/>
          </a:stretch>
        </p:blipFill>
        <p:spPr>
          <a:xfrm>
            <a:off x="4713609" y="1798646"/>
            <a:ext cx="2675643" cy="2117707"/>
          </a:xfrm>
        </p:spPr>
      </p:pic>
      <p:sp>
        <p:nvSpPr>
          <p:cNvPr id="1048611" name=""/>
          <p:cNvSpPr>
            <a:spLocks noGrp="1"/>
          </p:cNvSpPr>
          <p:nvPr>
            <p:ph type="title"/>
          </p:nvPr>
        </p:nvSpPr>
        <p:spPr>
          <a:xfrm>
            <a:off x="308747" y="1039798"/>
            <a:ext cx="3932237" cy="1517696"/>
          </a:xfrm>
        </p:spPr>
        <p:txBody>
          <a:bodyPr/>
          <a:p>
            <a:r>
              <a:rPr b="1" sz="6300" i="1" lang="en-US"/>
              <a:t>C</a:t>
            </a:r>
            <a:r>
              <a:rPr b="1" sz="6300" i="1" lang="en-US"/>
              <a:t>h</a:t>
            </a:r>
            <a:r>
              <a:rPr b="1" sz="6300" i="1" lang="en-US"/>
              <a:t>a</a:t>
            </a:r>
            <a:r>
              <a:rPr b="1" sz="6300" i="1" lang="en-US"/>
              <a:t>r</a:t>
            </a:r>
            <a:r>
              <a:rPr b="1" sz="6300" i="1" lang="en-US"/>
              <a:t>m</a:t>
            </a:r>
            <a:r>
              <a:rPr b="1" sz="6300" i="1" lang="en-US"/>
              <a:t>i</a:t>
            </a:r>
            <a:r>
              <a:rPr b="1" sz="6300" i="1" lang="en-US"/>
              <a:t>n</a:t>
            </a:r>
            <a:r>
              <a:rPr b="1" sz="6300" i="1" lang="en-US"/>
              <a:t>ar</a:t>
            </a:r>
            <a:endParaRPr sz="6300" lang="en-US"/>
          </a:p>
        </p:txBody>
      </p:sp>
      <p:sp>
        <p:nvSpPr>
          <p:cNvPr id="1048612" name=""/>
          <p:cNvSpPr>
            <a:spLocks noGrp="1"/>
          </p:cNvSpPr>
          <p:nvPr>
            <p:ph type="body" sz="half" idx="2"/>
          </p:nvPr>
        </p:nvSpPr>
        <p:spPr>
          <a:xfrm>
            <a:off x="74741" y="2490912"/>
            <a:ext cx="4549734" cy="3794908"/>
          </a:xfrm>
        </p:spPr>
        <p:txBody>
          <a:bodyPr anchor="t">
            <a:noAutofit/>
          </a:bodyPr>
          <a:p>
            <a:pPr algn="l" indent="0" marL="0">
              <a:buNone/>
            </a:pPr>
            <a:r>
              <a:rPr b="1" sz="4100" i="1" lang="en-US">
                <a:solidFill>
                  <a:srgbClr val="330066"/>
                </a:solidFill>
              </a:rPr>
              <a:t>I</a:t>
            </a:r>
            <a:r>
              <a:rPr b="1" sz="4100" i="1" lang="en-US">
                <a:solidFill>
                  <a:srgbClr val="330066"/>
                </a:solidFill>
              </a:rPr>
              <a:t>t</a:t>
            </a:r>
            <a:r>
              <a:rPr b="1" sz="4100" i="1" lang="en-US">
                <a:solidFill>
                  <a:srgbClr val="330066"/>
                </a:solidFill>
              </a:rPr>
              <a:t> </a:t>
            </a:r>
            <a:r>
              <a:rPr b="1" sz="4100" i="1" lang="en-US">
                <a:solidFill>
                  <a:srgbClr val="330066"/>
                </a:solidFill>
              </a:rPr>
              <a:t>i</a:t>
            </a:r>
            <a:r>
              <a:rPr b="1" sz="4100" i="1" lang="en-US">
                <a:solidFill>
                  <a:srgbClr val="330066"/>
                </a:solidFill>
              </a:rPr>
              <a:t>s</a:t>
            </a:r>
            <a:r>
              <a:rPr b="1" sz="4100" i="1" lang="en-US">
                <a:solidFill>
                  <a:srgbClr val="330066"/>
                </a:solidFill>
              </a:rPr>
              <a:t> </a:t>
            </a:r>
            <a:r>
              <a:rPr b="1" sz="4100" i="1" lang="en-US">
                <a:solidFill>
                  <a:srgbClr val="330066"/>
                </a:solidFill>
              </a:rPr>
              <a:t>b</a:t>
            </a:r>
            <a:r>
              <a:rPr b="1" sz="4100" i="1" lang="en-US">
                <a:solidFill>
                  <a:srgbClr val="330066"/>
                </a:solidFill>
              </a:rPr>
              <a:t>u</a:t>
            </a:r>
            <a:r>
              <a:rPr b="1" sz="4100" i="1" lang="en-US">
                <a:solidFill>
                  <a:srgbClr val="330066"/>
                </a:solidFill>
              </a:rPr>
              <a:t>i</a:t>
            </a:r>
            <a:r>
              <a:rPr b="1" sz="4100" i="1" lang="en-US">
                <a:solidFill>
                  <a:srgbClr val="330066"/>
                </a:solidFill>
              </a:rPr>
              <a:t>l</a:t>
            </a:r>
            <a:r>
              <a:rPr b="1" sz="4100" i="1" lang="en-US">
                <a:solidFill>
                  <a:srgbClr val="330066"/>
                </a:solidFill>
              </a:rPr>
              <a:t>t</a:t>
            </a:r>
            <a:r>
              <a:rPr b="1" sz="4100" i="1" lang="en-US">
                <a:solidFill>
                  <a:srgbClr val="330066"/>
                </a:solidFill>
              </a:rPr>
              <a:t> </a:t>
            </a:r>
            <a:r>
              <a:rPr b="1" sz="4100" i="1" lang="en-US">
                <a:solidFill>
                  <a:srgbClr val="330066"/>
                </a:solidFill>
              </a:rPr>
              <a:t>b</a:t>
            </a:r>
            <a:r>
              <a:rPr b="1" sz="4100" i="1" lang="en-US">
                <a:solidFill>
                  <a:srgbClr val="330066"/>
                </a:solidFill>
              </a:rPr>
              <a:t>y</a:t>
            </a:r>
            <a:r>
              <a:rPr b="1" sz="4100" i="1" lang="en-US">
                <a:solidFill>
                  <a:srgbClr val="330066"/>
                </a:solidFill>
              </a:rPr>
              <a:t> </a:t>
            </a:r>
            <a:r>
              <a:rPr b="1" sz="4100" i="1" lang="en-US" u="sng">
                <a:solidFill>
                  <a:srgbClr val="330066"/>
                </a:solidFill>
              </a:rPr>
              <a:t>M</a:t>
            </a:r>
            <a:r>
              <a:rPr b="1" sz="4100" i="1" lang="en-US" u="sng">
                <a:solidFill>
                  <a:srgbClr val="330066"/>
                </a:solidFill>
              </a:rPr>
              <a:t>o</a:t>
            </a:r>
            <a:r>
              <a:rPr b="1" sz="4100" i="1" lang="en-US" u="sng">
                <a:solidFill>
                  <a:srgbClr val="330066"/>
                </a:solidFill>
              </a:rPr>
              <a:t>h</a:t>
            </a:r>
            <a:r>
              <a:rPr b="1" sz="4100" i="1" lang="en-US" u="sng">
                <a:solidFill>
                  <a:srgbClr val="330066"/>
                </a:solidFill>
              </a:rPr>
              <a:t>a</a:t>
            </a:r>
            <a:r>
              <a:rPr b="1" sz="4100" i="1" lang="en-US" u="sng">
                <a:solidFill>
                  <a:srgbClr val="330066"/>
                </a:solidFill>
              </a:rPr>
              <a:t>m</a:t>
            </a:r>
            <a:r>
              <a:rPr b="1" sz="4100" i="1" lang="en-US" u="sng">
                <a:solidFill>
                  <a:srgbClr val="330066"/>
                </a:solidFill>
              </a:rPr>
              <a:t>m</a:t>
            </a:r>
            <a:r>
              <a:rPr b="1" sz="4100" i="1" lang="en-US" u="sng">
                <a:solidFill>
                  <a:srgbClr val="330066"/>
                </a:solidFill>
              </a:rPr>
              <a:t>ad</a:t>
            </a:r>
            <a:r>
              <a:rPr b="1" sz="4100" i="1" lang="en-US" u="sng">
                <a:solidFill>
                  <a:srgbClr val="330066"/>
                </a:solidFill>
              </a:rPr>
              <a:t> </a:t>
            </a:r>
            <a:r>
              <a:rPr b="1" sz="4100" i="1" lang="en-US" u="sng">
                <a:solidFill>
                  <a:srgbClr val="330066"/>
                </a:solidFill>
              </a:rPr>
              <a:t>Q</a:t>
            </a:r>
            <a:r>
              <a:rPr b="1" sz="4100" i="1" lang="en-US" u="sng">
                <a:solidFill>
                  <a:srgbClr val="330066"/>
                </a:solidFill>
              </a:rPr>
              <a:t>u</a:t>
            </a:r>
            <a:r>
              <a:rPr b="1" sz="4100" i="1" lang="en-US" u="sng">
                <a:solidFill>
                  <a:srgbClr val="330066"/>
                </a:solidFill>
              </a:rPr>
              <a:t>l</a:t>
            </a:r>
            <a:r>
              <a:rPr b="1" sz="4100" i="1" lang="en-US" u="sng">
                <a:solidFill>
                  <a:srgbClr val="330066"/>
                </a:solidFill>
              </a:rPr>
              <a:t>i</a:t>
            </a:r>
            <a:r>
              <a:rPr b="1" sz="4100" i="1" lang="en-US" u="sng">
                <a:solidFill>
                  <a:srgbClr val="330066"/>
                </a:solidFill>
              </a:rPr>
              <a:t> </a:t>
            </a:r>
            <a:r>
              <a:rPr b="1" sz="4100" i="1" lang="en-US" u="sng">
                <a:solidFill>
                  <a:srgbClr val="330066"/>
                </a:solidFill>
              </a:rPr>
              <a:t>Q</a:t>
            </a:r>
            <a:r>
              <a:rPr b="1" sz="4100" i="1" lang="en-US" u="sng">
                <a:solidFill>
                  <a:srgbClr val="330066"/>
                </a:solidFill>
              </a:rPr>
              <a:t>u</a:t>
            </a:r>
            <a:r>
              <a:rPr b="1" sz="4100" i="1" lang="en-US" u="sng">
                <a:solidFill>
                  <a:srgbClr val="330066"/>
                </a:solidFill>
              </a:rPr>
              <a:t>t</a:t>
            </a:r>
            <a:r>
              <a:rPr b="1" sz="4100" i="1" lang="en-US" u="sng">
                <a:solidFill>
                  <a:srgbClr val="330066"/>
                </a:solidFill>
              </a:rPr>
              <a:t>u</a:t>
            </a:r>
            <a:r>
              <a:rPr b="1" sz="4100" i="1" lang="en-US" u="sng">
                <a:solidFill>
                  <a:srgbClr val="330066"/>
                </a:solidFill>
              </a:rPr>
              <a:t>b</a:t>
            </a:r>
            <a:r>
              <a:rPr b="1" sz="4100" i="1" lang="en-US" u="sng">
                <a:solidFill>
                  <a:srgbClr val="330066"/>
                </a:solidFill>
              </a:rPr>
              <a:t> </a:t>
            </a:r>
            <a:r>
              <a:rPr b="1" sz="4100" i="1" lang="en-US" u="sng">
                <a:solidFill>
                  <a:srgbClr val="330066"/>
                </a:solidFill>
              </a:rPr>
              <a:t>S</a:t>
            </a:r>
            <a:r>
              <a:rPr b="1" sz="4100" i="1" lang="en-US" u="sng">
                <a:solidFill>
                  <a:srgbClr val="330066"/>
                </a:solidFill>
              </a:rPr>
              <a:t>h</a:t>
            </a:r>
            <a:r>
              <a:rPr b="1" sz="4100" i="1" lang="en-US" u="sng">
                <a:solidFill>
                  <a:srgbClr val="330066"/>
                </a:solidFill>
              </a:rPr>
              <a:t>a</a:t>
            </a:r>
            <a:r>
              <a:rPr b="1" sz="4100" i="1" lang="en-US" u="sng">
                <a:solidFill>
                  <a:srgbClr val="330066"/>
                </a:solidFill>
              </a:rPr>
              <a:t>h</a:t>
            </a:r>
            <a:r>
              <a:rPr b="1" sz="4100" i="1" lang="en-US" u="sng">
                <a:solidFill>
                  <a:srgbClr val="330066"/>
                </a:solidFill>
              </a:rPr>
              <a:t> </a:t>
            </a:r>
            <a:r>
              <a:rPr b="1" sz="4100" i="1" lang="en-US">
                <a:solidFill>
                  <a:srgbClr val="330066"/>
                </a:solidFill>
              </a:rPr>
              <a:t>a</a:t>
            </a:r>
            <a:r>
              <a:rPr b="1" sz="4100" i="1" lang="en-US">
                <a:solidFill>
                  <a:srgbClr val="330066"/>
                </a:solidFill>
              </a:rPr>
              <a:t>s</a:t>
            </a:r>
            <a:r>
              <a:rPr b="1" sz="4100" i="1" lang="en-US">
                <a:solidFill>
                  <a:srgbClr val="330066"/>
                </a:solidFill>
              </a:rPr>
              <a:t> </a:t>
            </a:r>
            <a:r>
              <a:rPr b="1" sz="4100" i="1" lang="en-US">
                <a:solidFill>
                  <a:srgbClr val="330066"/>
                </a:solidFill>
              </a:rPr>
              <a:t>a</a:t>
            </a:r>
            <a:r>
              <a:rPr b="1" sz="4100" i="1" lang="en-US">
                <a:solidFill>
                  <a:srgbClr val="330066"/>
                </a:solidFill>
              </a:rPr>
              <a:t> </a:t>
            </a:r>
            <a:r>
              <a:rPr b="1" sz="4100" i="1" lang="en-US">
                <a:solidFill>
                  <a:srgbClr val="330066"/>
                </a:solidFill>
              </a:rPr>
              <a:t>m</a:t>
            </a:r>
            <a:r>
              <a:rPr b="1" sz="4100" i="1" lang="en-US">
                <a:solidFill>
                  <a:srgbClr val="330066"/>
                </a:solidFill>
              </a:rPr>
              <a:t>e</a:t>
            </a:r>
            <a:r>
              <a:rPr b="1" sz="4100" i="1" lang="en-US">
                <a:solidFill>
                  <a:srgbClr val="330066"/>
                </a:solidFill>
              </a:rPr>
              <a:t>m</a:t>
            </a:r>
            <a:r>
              <a:rPr b="1" sz="4100" i="1" lang="en-US">
                <a:solidFill>
                  <a:srgbClr val="330066"/>
                </a:solidFill>
              </a:rPr>
              <a:t>o</a:t>
            </a:r>
            <a:r>
              <a:rPr b="1" sz="4100" i="1" lang="en-US">
                <a:solidFill>
                  <a:srgbClr val="330066"/>
                </a:solidFill>
              </a:rPr>
              <a:t>r</a:t>
            </a:r>
            <a:r>
              <a:rPr b="1" sz="4100" i="1" lang="en-US">
                <a:solidFill>
                  <a:srgbClr val="330066"/>
                </a:solidFill>
              </a:rPr>
              <a:t>i</a:t>
            </a:r>
            <a:r>
              <a:rPr b="1" sz="4100" i="1" lang="en-US">
                <a:solidFill>
                  <a:srgbClr val="330066"/>
                </a:solidFill>
              </a:rPr>
              <a:t>a</a:t>
            </a:r>
            <a:r>
              <a:rPr b="1" sz="4100" i="1" lang="en-US">
                <a:solidFill>
                  <a:srgbClr val="330066"/>
                </a:solidFill>
              </a:rPr>
              <a:t>l</a:t>
            </a:r>
            <a:r>
              <a:rPr b="1" sz="4100" i="1" lang="en-US">
                <a:solidFill>
                  <a:srgbClr val="330066"/>
                </a:solidFill>
              </a:rPr>
              <a:t> </a:t>
            </a:r>
            <a:r>
              <a:rPr b="1" sz="4100" i="1" lang="en-US">
                <a:solidFill>
                  <a:srgbClr val="330066"/>
                </a:solidFill>
              </a:rPr>
              <a:t>for</a:t>
            </a:r>
            <a:r>
              <a:rPr b="1" sz="4100" i="1" lang="en-US">
                <a:solidFill>
                  <a:srgbClr val="330066"/>
                </a:solidFill>
              </a:rPr>
              <a:t> </a:t>
            </a:r>
            <a:r>
              <a:rPr b="1" sz="4100" i="1" lang="en-US" u="sng">
                <a:solidFill>
                  <a:srgbClr val="330066"/>
                </a:solidFill>
              </a:rPr>
              <a:t>p</a:t>
            </a:r>
            <a:r>
              <a:rPr b="1" sz="4100" i="1" lang="en-US" u="sng">
                <a:solidFill>
                  <a:srgbClr val="330066"/>
                </a:solidFill>
              </a:rPr>
              <a:t>l</a:t>
            </a:r>
            <a:r>
              <a:rPr b="1" sz="4100" i="1" lang="en-US" u="sng">
                <a:solidFill>
                  <a:srgbClr val="330066"/>
                </a:solidFill>
              </a:rPr>
              <a:t>a</a:t>
            </a:r>
            <a:r>
              <a:rPr b="1" sz="4100" i="1" lang="en-US" u="sng">
                <a:solidFill>
                  <a:srgbClr val="330066"/>
                </a:solidFill>
              </a:rPr>
              <a:t>g</a:t>
            </a:r>
            <a:r>
              <a:rPr b="1" sz="4100" i="1" lang="en-US" u="sng">
                <a:solidFill>
                  <a:srgbClr val="330066"/>
                </a:solidFill>
              </a:rPr>
              <a:t>u</a:t>
            </a:r>
            <a:r>
              <a:rPr b="1" sz="4100" i="1" lang="en-US" u="sng">
                <a:solidFill>
                  <a:srgbClr val="330066"/>
                </a:solidFill>
              </a:rPr>
              <a:t>e</a:t>
            </a:r>
            <a:r>
              <a:rPr b="1" sz="4100" i="1" lang="en-US" u="sng">
                <a:solidFill>
                  <a:srgbClr val="330066"/>
                </a:solidFill>
              </a:rPr>
              <a:t> </a:t>
            </a:r>
            <a:r>
              <a:rPr b="1" sz="4100" i="1" lang="en-US" u="sng">
                <a:solidFill>
                  <a:srgbClr val="330066"/>
                </a:solidFill>
              </a:rPr>
              <a:t>v</a:t>
            </a:r>
            <a:r>
              <a:rPr b="1" sz="4100" i="1" lang="en-US" u="sng">
                <a:solidFill>
                  <a:srgbClr val="330066"/>
                </a:solidFill>
              </a:rPr>
              <a:t>i</a:t>
            </a:r>
            <a:r>
              <a:rPr b="1" sz="4100" i="1" lang="en-US" u="sng">
                <a:solidFill>
                  <a:srgbClr val="330066"/>
                </a:solidFill>
              </a:rPr>
              <a:t>c</a:t>
            </a:r>
            <a:r>
              <a:rPr b="1" sz="4100" i="1" lang="en-US" u="sng">
                <a:solidFill>
                  <a:srgbClr val="330066"/>
                </a:solidFill>
              </a:rPr>
              <a:t>t</a:t>
            </a:r>
            <a:r>
              <a:rPr b="1" sz="4100" i="1" lang="en-US" u="sng">
                <a:solidFill>
                  <a:srgbClr val="330066"/>
                </a:solidFill>
              </a:rPr>
              <a:t>i</a:t>
            </a:r>
            <a:r>
              <a:rPr b="1" sz="4100" i="1" lang="en-US" u="sng">
                <a:solidFill>
                  <a:srgbClr val="330066"/>
                </a:solidFill>
              </a:rPr>
              <a:t>m</a:t>
            </a:r>
            <a:r>
              <a:rPr b="1" sz="4100" i="1" lang="en-US" u="sng">
                <a:solidFill>
                  <a:srgbClr val="330066"/>
                </a:solidFill>
              </a:rPr>
              <a:t>s</a:t>
            </a:r>
            <a:r>
              <a:rPr b="1" sz="4100" i="1" lang="en-US">
                <a:solidFill>
                  <a:srgbClr val="330066"/>
                </a:solidFill>
              </a:rPr>
              <a:t>.</a:t>
            </a:r>
            <a:r>
              <a:rPr b="1" sz="4100" i="1" lang="en-US">
                <a:solidFill>
                  <a:srgbClr val="330066"/>
                </a:solidFill>
              </a:rPr>
              <a:t> </a:t>
            </a:r>
            <a:r>
              <a:rPr b="1" sz="4100" i="1" lang="en-US">
                <a:solidFill>
                  <a:srgbClr val="330066"/>
                </a:solidFill>
              </a:rPr>
              <a:t>B</a:t>
            </a:r>
            <a:r>
              <a:rPr b="1" sz="4100" i="1" lang="en-US">
                <a:solidFill>
                  <a:srgbClr val="330066"/>
                </a:solidFill>
              </a:rPr>
              <a:t>u</a:t>
            </a:r>
            <a:r>
              <a:rPr b="1" sz="4100" i="1" lang="en-US">
                <a:solidFill>
                  <a:srgbClr val="330066"/>
                </a:solidFill>
              </a:rPr>
              <a:t>i</a:t>
            </a:r>
            <a:r>
              <a:rPr b="1" sz="4100" i="1" lang="en-US">
                <a:solidFill>
                  <a:srgbClr val="330066"/>
                </a:solidFill>
              </a:rPr>
              <a:t>l</a:t>
            </a:r>
            <a:r>
              <a:rPr b="1" sz="4100" i="1" lang="en-US">
                <a:solidFill>
                  <a:srgbClr val="330066"/>
                </a:solidFill>
              </a:rPr>
              <a:t>t</a:t>
            </a:r>
            <a:r>
              <a:rPr b="1" sz="4100" i="1" lang="en-US">
                <a:solidFill>
                  <a:srgbClr val="330066"/>
                </a:solidFill>
              </a:rPr>
              <a:t> </a:t>
            </a:r>
            <a:r>
              <a:rPr b="1" sz="4100" i="1" lang="en-US">
                <a:solidFill>
                  <a:srgbClr val="330066"/>
                </a:solidFill>
              </a:rPr>
              <a:t>i</a:t>
            </a:r>
            <a:r>
              <a:rPr b="1" sz="4100" i="1" lang="en-US">
                <a:solidFill>
                  <a:srgbClr val="330066"/>
                </a:solidFill>
              </a:rPr>
              <a:t>n</a:t>
            </a:r>
            <a:r>
              <a:rPr b="1" sz="4100" i="1" lang="en-US">
                <a:solidFill>
                  <a:srgbClr val="330066"/>
                </a:solidFill>
              </a:rPr>
              <a:t> </a:t>
            </a:r>
            <a:r>
              <a:rPr b="1" sz="4100" i="1" lang="en-US" u="sng">
                <a:solidFill>
                  <a:srgbClr val="330066"/>
                </a:solidFill>
              </a:rPr>
              <a:t>1</a:t>
            </a:r>
            <a:r>
              <a:rPr b="1" sz="4100" i="1" lang="en-US" u="sng">
                <a:solidFill>
                  <a:srgbClr val="330066"/>
                </a:solidFill>
              </a:rPr>
              <a:t>9</a:t>
            </a:r>
            <a:r>
              <a:rPr b="1" sz="4100" i="1" lang="en-US" u="sng">
                <a:solidFill>
                  <a:srgbClr val="330066"/>
                </a:solidFill>
              </a:rPr>
              <a:t>5</a:t>
            </a:r>
            <a:r>
              <a:rPr b="1" sz="4100" i="1" lang="en-US" u="sng">
                <a:solidFill>
                  <a:srgbClr val="330066"/>
                </a:solidFill>
              </a:rPr>
              <a:t>1</a:t>
            </a:r>
            <a:r>
              <a:rPr b="1" sz="4100" i="1" lang="en-US" u="sng">
                <a:solidFill>
                  <a:srgbClr val="330066"/>
                </a:solidFill>
              </a:rPr>
              <a:t> </a:t>
            </a:r>
            <a:r>
              <a:rPr b="1" sz="4100" i="1" lang="en-US" u="sng">
                <a:solidFill>
                  <a:srgbClr val="330066"/>
                </a:solidFill>
              </a:rPr>
              <a:t>A</a:t>
            </a:r>
            <a:r>
              <a:rPr b="1" sz="4100" i="1" lang="en-US" u="sng">
                <a:solidFill>
                  <a:srgbClr val="330066"/>
                </a:solidFill>
              </a:rPr>
              <a:t>D</a:t>
            </a:r>
            <a:r>
              <a:rPr b="1" sz="4100" i="1" lang="en-US" u="sng">
                <a:solidFill>
                  <a:srgbClr val="330066"/>
                </a:solidFill>
              </a:rPr>
              <a:t>.</a:t>
            </a:r>
            <a:r>
              <a:rPr b="1" sz="4100" i="1" lang="en-US">
                <a:solidFill>
                  <a:srgbClr val="330066"/>
                </a:solidFill>
              </a:rPr>
              <a:t> </a:t>
            </a:r>
            <a:endParaRPr b="1" sz="4100" i="1" lang="en-US">
              <a:solidFill>
                <a:srgbClr val="330066"/>
              </a:solidFill>
            </a:endParaRPr>
          </a:p>
        </p:txBody>
      </p:sp>
      <p:sp>
        <p:nvSpPr>
          <p:cNvPr id="1048613" name=""/>
          <p:cNvSpPr/>
          <p:nvPr/>
        </p:nvSpPr>
        <p:spPr>
          <a:xfrm rot="731607">
            <a:off x="9899180" y="1443609"/>
            <a:ext cx="3180031" cy="1013707"/>
          </a:xfrm>
          <a:prstGeom prst="parallelogram"/>
          <a:solidFill>
            <a:srgbClr val="FFCB00"/>
          </a:solidFill>
          <a:ln w="25400">
            <a:noFill/>
            <a:prstDash val="solid"/>
          </a:ln>
        </p:spPr>
        <p:txBody>
          <a:bodyPr anchor="ctr"/>
          <a:p>
            <a:pPr algn="ctr"/>
            <a:endParaRPr lang="en-US"/>
          </a:p>
        </p:txBody>
      </p:sp>
      <p:sp>
        <p:nvSpPr>
          <p:cNvPr id="1048614" name=""/>
          <p:cNvSpPr>
            <a:spLocks noGrp="1"/>
          </p:cNvSpPr>
          <p:nvPr>
            <p:ph type="body" sz="half" idx="2"/>
          </p:nvPr>
        </p:nvSpPr>
        <p:spPr>
          <a:xfrm>
            <a:off x="7478386" y="2381362"/>
            <a:ext cx="4654462" cy="4226747"/>
          </a:xfrm>
          <a:prstGeom prst="rect"/>
        </p:spPr>
        <p:txBody>
          <a:bodyPr bIns="45720" lIns="91440" rIns="91440" rtlCol="0" tIns="45720" vert="horz">
            <a:noAutofit/>
          </a:bodyPr>
          <a:lstStyle>
            <a:lvl1pPr algn="l" defTabSz="914400" indent="0" marL="0">
              <a:lnSpc>
                <a:spcPct val="90000"/>
              </a:lnSpc>
              <a:buFont typeface="Arial" panose="020B0604020202020204" pitchFamily="34" charset="0"/>
              <a:buNone/>
              <a:defRPr sz="1600"/>
            </a:lvl1pPr>
            <a:lvl2pPr algn="l" defTabSz="914400" indent="0" marL="457200">
              <a:lnSpc>
                <a:spcPct val="90000"/>
              </a:lnSpc>
              <a:buFont typeface="Arial" panose="020B0604020202020204" pitchFamily="34" charset="0"/>
              <a:buNone/>
              <a:defRPr sz="1400"/>
            </a:lvl2pPr>
            <a:lvl3pPr algn="l" defTabSz="914400" indent="0" marL="914400">
              <a:lnSpc>
                <a:spcPct val="90000"/>
              </a:lnSpc>
              <a:buFont typeface="Arial" panose="020B0604020202020204" pitchFamily="34" charset="0"/>
              <a:buNone/>
              <a:defRPr sz="1200"/>
            </a:lvl3pPr>
            <a:lvl4pPr algn="l" defTabSz="914400" indent="0" marL="1371600">
              <a:lnSpc>
                <a:spcPct val="90000"/>
              </a:lnSpc>
              <a:buFont typeface="Arial" panose="020B0604020202020204" pitchFamily="34" charset="0"/>
              <a:buNone/>
              <a:defRPr sz="1000"/>
            </a:lvl4pPr>
            <a:lvl5pPr algn="l" defTabSz="914400" indent="0" marL="1828800">
              <a:lnSpc>
                <a:spcPct val="90000"/>
              </a:lnSpc>
              <a:buFont typeface="Arial" panose="020B0604020202020204" pitchFamily="34" charset="0"/>
              <a:buNone/>
              <a:defRPr sz="1000"/>
            </a:lvl5pPr>
            <a:lvl6pPr algn="l" defTabSz="914400" indent="0" marL="2286000">
              <a:lnSpc>
                <a:spcPct val="90000"/>
              </a:lnSpc>
              <a:buFont typeface="Arial" panose="020B0604020202020204" pitchFamily="34" charset="0"/>
              <a:buNone/>
              <a:defRPr sz="1000"/>
            </a:lvl6pPr>
            <a:lvl7pPr algn="l" defTabSz="914400" indent="0" marL="2743200">
              <a:lnSpc>
                <a:spcPct val="90000"/>
              </a:lnSpc>
              <a:buFont typeface="Arial" panose="020B0604020202020204" pitchFamily="34" charset="0"/>
              <a:buNone/>
              <a:defRPr sz="1000"/>
            </a:lvl7pPr>
            <a:lvl8pPr algn="l" defTabSz="914400" indent="0" marL="3200400">
              <a:lnSpc>
                <a:spcPct val="90000"/>
              </a:lnSpc>
              <a:buFont typeface="Arial" panose="020B0604020202020204" pitchFamily="34" charset="0"/>
              <a:buNone/>
              <a:defRPr sz="1000"/>
            </a:lvl8pPr>
            <a:lvl9pPr algn="l" defTabSz="914400" indent="0" marL="3657600">
              <a:lnSpc>
                <a:spcPct val="90000"/>
              </a:lnSpc>
              <a:buFont typeface="Arial" panose="020B0604020202020204" pitchFamily="34" charset="0"/>
              <a:buNone/>
              <a:defRPr sz="1000"/>
            </a:lvl9pPr>
          </a:lstStyle>
          <a:p>
            <a:pPr indent="-285750" marL="285750">
              <a:buFont typeface="Wingdings" charset="2"/>
              <a:buChar char="ü"/>
            </a:pPr>
            <a:r>
              <a:rPr b="1" sz="3900" i="1" lang="en-US" u="none">
                <a:solidFill>
                  <a:srgbClr val="002060"/>
                </a:solidFill>
              </a:rPr>
              <a:t>M</a:t>
            </a:r>
            <a:r>
              <a:rPr b="1" sz="3900" i="1" lang="en-US" u="none">
                <a:solidFill>
                  <a:srgbClr val="002060"/>
                </a:solidFill>
              </a:rPr>
              <a:t>e</a:t>
            </a:r>
            <a:r>
              <a:rPr b="1" sz="3900" i="1" lang="en-US" u="none">
                <a:solidFill>
                  <a:srgbClr val="002060"/>
                </a:solidFill>
              </a:rPr>
              <a:t>c</a:t>
            </a:r>
            <a:r>
              <a:rPr b="1" sz="3900" i="1" lang="en-US" u="none">
                <a:solidFill>
                  <a:srgbClr val="002060"/>
                </a:solidFill>
              </a:rPr>
              <a:t>c</a:t>
            </a:r>
            <a:r>
              <a:rPr b="1" sz="3900" i="1" lang="en-US" u="none">
                <a:solidFill>
                  <a:srgbClr val="002060"/>
                </a:solidFill>
              </a:rPr>
              <a:t>a</a:t>
            </a:r>
            <a:r>
              <a:rPr b="1" sz="3900" i="1" lang="en-US" u="none">
                <a:solidFill>
                  <a:srgbClr val="002060"/>
                </a:solidFill>
              </a:rPr>
              <a:t> </a:t>
            </a:r>
            <a:r>
              <a:rPr b="1" sz="3900" i="1" lang="en-US" u="none">
                <a:solidFill>
                  <a:srgbClr val="002060"/>
                </a:solidFill>
              </a:rPr>
              <a:t>M</a:t>
            </a:r>
            <a:r>
              <a:rPr b="1" sz="3900" i="1" lang="en-US" u="none">
                <a:solidFill>
                  <a:srgbClr val="002060"/>
                </a:solidFill>
              </a:rPr>
              <a:t>a</a:t>
            </a:r>
            <a:r>
              <a:rPr b="1" sz="3900" i="1" lang="en-US" u="none">
                <a:solidFill>
                  <a:srgbClr val="002060"/>
                </a:solidFill>
              </a:rPr>
              <a:t>s</a:t>
            </a:r>
            <a:r>
              <a:rPr b="1" sz="3900" i="1" lang="en-US" u="none">
                <a:solidFill>
                  <a:srgbClr val="002060"/>
                </a:solidFill>
              </a:rPr>
              <a:t>j</a:t>
            </a:r>
            <a:r>
              <a:rPr b="1" sz="3900" i="1" lang="en-US" u="none">
                <a:solidFill>
                  <a:srgbClr val="002060"/>
                </a:solidFill>
              </a:rPr>
              <a:t>i</a:t>
            </a:r>
            <a:r>
              <a:rPr b="1" sz="3900" i="1" lang="en-US" u="none">
                <a:solidFill>
                  <a:srgbClr val="002060"/>
                </a:solidFill>
              </a:rPr>
              <a:t>d</a:t>
            </a:r>
            <a:r>
              <a:rPr b="1" sz="3900" i="1" lang="en-US" u="none">
                <a:solidFill>
                  <a:srgbClr val="002060"/>
                </a:solidFill>
              </a:rPr>
              <a:t> </a:t>
            </a:r>
            <a:r>
              <a:rPr b="1" sz="3900" i="1" lang="en-US" u="none">
                <a:solidFill>
                  <a:srgbClr val="002060"/>
                </a:solidFill>
              </a:rPr>
              <a:t>w</a:t>
            </a:r>
            <a:r>
              <a:rPr b="1" sz="3900" i="1" lang="en-US" u="none">
                <a:solidFill>
                  <a:srgbClr val="002060"/>
                </a:solidFill>
              </a:rPr>
              <a:t>a</a:t>
            </a:r>
            <a:r>
              <a:rPr b="1" sz="3900" i="1" lang="en-US" u="none">
                <a:solidFill>
                  <a:srgbClr val="002060"/>
                </a:solidFill>
              </a:rPr>
              <a:t>s</a:t>
            </a:r>
            <a:r>
              <a:rPr b="1" sz="3900" i="1" lang="en-US" u="none">
                <a:solidFill>
                  <a:srgbClr val="002060"/>
                </a:solidFill>
              </a:rPr>
              <a:t> </a:t>
            </a:r>
            <a:r>
              <a:rPr b="1" sz="3900" i="1" lang="en-US" u="none">
                <a:solidFill>
                  <a:srgbClr val="002060"/>
                </a:solidFill>
              </a:rPr>
              <a:t>b</a:t>
            </a:r>
            <a:r>
              <a:rPr b="1" sz="3900" i="1" lang="en-US" u="none">
                <a:solidFill>
                  <a:srgbClr val="002060"/>
                </a:solidFill>
              </a:rPr>
              <a:t>u</a:t>
            </a:r>
            <a:r>
              <a:rPr b="1" sz="3900" i="1" lang="en-US" u="none">
                <a:solidFill>
                  <a:srgbClr val="002060"/>
                </a:solidFill>
              </a:rPr>
              <a:t>i</a:t>
            </a:r>
            <a:r>
              <a:rPr b="1" sz="3900" i="1" lang="en-US" u="none">
                <a:solidFill>
                  <a:srgbClr val="002060"/>
                </a:solidFill>
              </a:rPr>
              <a:t>lt</a:t>
            </a:r>
            <a:r>
              <a:rPr b="1" sz="3900" i="1" lang="en-US" u="none">
                <a:solidFill>
                  <a:srgbClr val="002060"/>
                </a:solidFill>
              </a:rPr>
              <a:t> </a:t>
            </a:r>
            <a:r>
              <a:rPr b="1" sz="3900" i="1" lang="en-US" u="none">
                <a:solidFill>
                  <a:srgbClr val="002060"/>
                </a:solidFill>
              </a:rPr>
              <a:t>4</a:t>
            </a:r>
            <a:r>
              <a:rPr b="1" sz="3900" i="1" lang="en-US" u="none">
                <a:solidFill>
                  <a:srgbClr val="002060"/>
                </a:solidFill>
              </a:rPr>
              <a:t>0</a:t>
            </a:r>
            <a:r>
              <a:rPr b="1" sz="3900" i="1" lang="en-US" u="none">
                <a:solidFill>
                  <a:srgbClr val="002060"/>
                </a:solidFill>
              </a:rPr>
              <a:t>0</a:t>
            </a:r>
            <a:r>
              <a:rPr b="1" sz="3900" i="1" lang="en-US" u="none">
                <a:solidFill>
                  <a:srgbClr val="002060"/>
                </a:solidFill>
              </a:rPr>
              <a:t> </a:t>
            </a:r>
            <a:r>
              <a:rPr b="1" sz="3900" i="1" lang="en-US" u="none">
                <a:solidFill>
                  <a:srgbClr val="002060"/>
                </a:solidFill>
              </a:rPr>
              <a:t>y</a:t>
            </a:r>
            <a:r>
              <a:rPr b="1" sz="3900" i="1" lang="en-US" u="none">
                <a:solidFill>
                  <a:srgbClr val="002060"/>
                </a:solidFill>
              </a:rPr>
              <a:t>r</a:t>
            </a:r>
            <a:r>
              <a:rPr b="1" sz="3900" i="1" lang="en-US" u="none">
                <a:solidFill>
                  <a:srgbClr val="002060"/>
                </a:solidFill>
              </a:rPr>
              <a:t>s</a:t>
            </a:r>
            <a:r>
              <a:rPr b="1" sz="3900" i="1" lang="en-US" u="none">
                <a:solidFill>
                  <a:srgbClr val="002060"/>
                </a:solidFill>
              </a:rPr>
              <a:t> </a:t>
            </a:r>
            <a:r>
              <a:rPr b="1" sz="3900" i="1" lang="en-US" u="none">
                <a:solidFill>
                  <a:srgbClr val="002060"/>
                </a:solidFill>
              </a:rPr>
              <a:t>b</a:t>
            </a:r>
            <a:r>
              <a:rPr b="1" sz="3900" i="1" lang="en-US" u="none">
                <a:solidFill>
                  <a:srgbClr val="002060"/>
                </a:solidFill>
              </a:rPr>
              <a:t>a</a:t>
            </a:r>
            <a:r>
              <a:rPr b="1" sz="3900" i="1" lang="en-US" u="none">
                <a:solidFill>
                  <a:srgbClr val="002060"/>
                </a:solidFill>
              </a:rPr>
              <a:t>c</a:t>
            </a:r>
            <a:r>
              <a:rPr b="1" sz="3900" i="1" lang="en-US" u="none">
                <a:solidFill>
                  <a:srgbClr val="002060"/>
                </a:solidFill>
              </a:rPr>
              <a:t>k</a:t>
            </a:r>
            <a:r>
              <a:rPr b="1" sz="3900" i="1" lang="en-US" u="none">
                <a:solidFill>
                  <a:srgbClr val="002060"/>
                </a:solidFill>
              </a:rPr>
              <a:t> </a:t>
            </a:r>
            <a:r>
              <a:rPr b="1" sz="3900" i="1" lang="en-US" u="none">
                <a:solidFill>
                  <a:srgbClr val="002060"/>
                </a:solidFill>
              </a:rPr>
              <a:t>d</a:t>
            </a:r>
            <a:r>
              <a:rPr b="1" sz="3900" i="1" lang="en-US" u="none">
                <a:solidFill>
                  <a:srgbClr val="002060"/>
                </a:solidFill>
              </a:rPr>
              <a:t>u</a:t>
            </a:r>
            <a:r>
              <a:rPr b="1" sz="3900" i="1" lang="en-US" u="none">
                <a:solidFill>
                  <a:srgbClr val="002060"/>
                </a:solidFill>
              </a:rPr>
              <a:t>ring</a:t>
            </a:r>
            <a:r>
              <a:rPr b="1" sz="3900" i="1" lang="en-US" u="none">
                <a:solidFill>
                  <a:srgbClr val="002060"/>
                </a:solidFill>
              </a:rPr>
              <a:t> the</a:t>
            </a:r>
            <a:r>
              <a:rPr b="1" sz="3900" i="1" lang="en-US" u="none">
                <a:solidFill>
                  <a:srgbClr val="002060"/>
                </a:solidFill>
              </a:rPr>
              <a:t> </a:t>
            </a:r>
            <a:r>
              <a:rPr b="1" sz="3900" i="1" lang="en-US" u="none">
                <a:solidFill>
                  <a:srgbClr val="002060"/>
                </a:solidFill>
              </a:rPr>
              <a:t>r</a:t>
            </a:r>
            <a:r>
              <a:rPr b="1" sz="3900" i="1" lang="en-US" u="none">
                <a:solidFill>
                  <a:srgbClr val="002060"/>
                </a:solidFill>
              </a:rPr>
              <a:t>e</a:t>
            </a:r>
            <a:r>
              <a:rPr b="1" sz="3900" i="1" lang="en-US" u="none">
                <a:solidFill>
                  <a:srgbClr val="002060"/>
                </a:solidFill>
              </a:rPr>
              <a:t>i</a:t>
            </a:r>
            <a:r>
              <a:rPr b="1" sz="3900" i="1" lang="en-US" u="none">
                <a:solidFill>
                  <a:srgbClr val="002060"/>
                </a:solidFill>
              </a:rPr>
              <a:t>g</a:t>
            </a:r>
            <a:r>
              <a:rPr b="1" sz="3900" i="1" lang="en-US" u="none">
                <a:solidFill>
                  <a:srgbClr val="002060"/>
                </a:solidFill>
              </a:rPr>
              <a:t>n</a:t>
            </a:r>
            <a:r>
              <a:rPr b="1" sz="3900" i="1" lang="en-US" u="none">
                <a:solidFill>
                  <a:srgbClr val="002060"/>
                </a:solidFill>
              </a:rPr>
              <a:t> of</a:t>
            </a:r>
            <a:r>
              <a:rPr b="1" sz="3900" i="1" lang="en-US" u="none">
                <a:solidFill>
                  <a:srgbClr val="002060"/>
                </a:solidFill>
              </a:rPr>
              <a:t> </a:t>
            </a:r>
            <a:r>
              <a:rPr b="1" sz="3900" i="1" lang="en-US" u="sng">
                <a:solidFill>
                  <a:srgbClr val="002060"/>
                </a:solidFill>
              </a:rPr>
              <a:t>S</a:t>
            </a:r>
            <a:r>
              <a:rPr b="1" sz="3900" i="1" lang="en-US" u="sng">
                <a:solidFill>
                  <a:srgbClr val="002060"/>
                </a:solidFill>
              </a:rPr>
              <a:t>u</a:t>
            </a:r>
            <a:r>
              <a:rPr b="1" sz="3900" i="1" lang="en-US" u="sng">
                <a:solidFill>
                  <a:srgbClr val="002060"/>
                </a:solidFill>
              </a:rPr>
              <a:t>l</a:t>
            </a:r>
            <a:r>
              <a:rPr b="1" sz="3900" i="1" lang="en-US" u="sng">
                <a:solidFill>
                  <a:srgbClr val="002060"/>
                </a:solidFill>
              </a:rPr>
              <a:t>t</a:t>
            </a:r>
            <a:r>
              <a:rPr b="1" sz="3900" i="1" lang="en-US" u="sng">
                <a:solidFill>
                  <a:srgbClr val="002060"/>
                </a:solidFill>
              </a:rPr>
              <a:t>a</a:t>
            </a:r>
            <a:r>
              <a:rPr b="1" sz="3900" i="1" lang="en-US" u="sng">
                <a:solidFill>
                  <a:srgbClr val="002060"/>
                </a:solidFill>
              </a:rPr>
              <a:t>n</a:t>
            </a:r>
            <a:r>
              <a:rPr b="1" sz="3900" i="1" lang="en-US" u="sng">
                <a:solidFill>
                  <a:srgbClr val="002060"/>
                </a:solidFill>
              </a:rPr>
              <a:t> </a:t>
            </a:r>
            <a:r>
              <a:rPr b="1" sz="3900" i="1" lang="en-US" u="sng">
                <a:solidFill>
                  <a:srgbClr val="002060"/>
                </a:solidFill>
              </a:rPr>
              <a:t>M</a:t>
            </a:r>
            <a:r>
              <a:rPr b="1" sz="3900" i="1" lang="en-US" u="sng">
                <a:solidFill>
                  <a:srgbClr val="002060"/>
                </a:solidFill>
              </a:rPr>
              <a:t>u</a:t>
            </a:r>
            <a:r>
              <a:rPr b="1" sz="3900" i="1" lang="en-US" u="sng">
                <a:solidFill>
                  <a:srgbClr val="002060"/>
                </a:solidFill>
              </a:rPr>
              <a:t>h</a:t>
            </a:r>
            <a:r>
              <a:rPr b="1" sz="3900" i="1" lang="en-US" u="sng">
                <a:solidFill>
                  <a:srgbClr val="002060"/>
                </a:solidFill>
              </a:rPr>
              <a:t>a</a:t>
            </a:r>
            <a:r>
              <a:rPr b="1" sz="3900" i="1" lang="en-US" u="sng">
                <a:solidFill>
                  <a:srgbClr val="002060"/>
                </a:solidFill>
              </a:rPr>
              <a:t>m</a:t>
            </a:r>
            <a:r>
              <a:rPr b="1" sz="3900" i="1" lang="en-US" u="sng">
                <a:solidFill>
                  <a:srgbClr val="002060"/>
                </a:solidFill>
              </a:rPr>
              <a:t>m</a:t>
            </a:r>
            <a:r>
              <a:rPr b="1" sz="3900" i="1" lang="en-US" u="sng">
                <a:solidFill>
                  <a:srgbClr val="002060"/>
                </a:solidFill>
              </a:rPr>
              <a:t>ad</a:t>
            </a:r>
            <a:r>
              <a:rPr b="1" sz="3900" i="1" lang="en-US" u="sng">
                <a:solidFill>
                  <a:srgbClr val="002060"/>
                </a:solidFill>
              </a:rPr>
              <a:t> </a:t>
            </a:r>
            <a:r>
              <a:rPr b="1" sz="3900" i="1" lang="en-US" u="sng">
                <a:solidFill>
                  <a:srgbClr val="002060"/>
                </a:solidFill>
              </a:rPr>
              <a:t>Q</a:t>
            </a:r>
            <a:r>
              <a:rPr b="1" sz="3900" i="1" lang="en-US" u="sng">
                <a:solidFill>
                  <a:srgbClr val="002060"/>
                </a:solidFill>
              </a:rPr>
              <a:t>u</a:t>
            </a:r>
            <a:r>
              <a:rPr b="1" sz="3900" i="1" lang="en-US" u="sng">
                <a:solidFill>
                  <a:srgbClr val="002060"/>
                </a:solidFill>
              </a:rPr>
              <a:t>t</a:t>
            </a:r>
            <a:r>
              <a:rPr b="1" sz="3900" i="1" lang="en-US" u="sng">
                <a:solidFill>
                  <a:srgbClr val="002060"/>
                </a:solidFill>
              </a:rPr>
              <a:t>u</a:t>
            </a:r>
            <a:r>
              <a:rPr b="1" sz="3900" i="1" lang="en-US" u="sng">
                <a:solidFill>
                  <a:srgbClr val="002060"/>
                </a:solidFill>
              </a:rPr>
              <a:t>b</a:t>
            </a:r>
            <a:r>
              <a:rPr b="1" sz="3900" i="1" lang="en-US" u="sng">
                <a:solidFill>
                  <a:srgbClr val="002060"/>
                </a:solidFill>
              </a:rPr>
              <a:t> </a:t>
            </a:r>
            <a:r>
              <a:rPr b="1" sz="3900" i="1" lang="en-US" u="sng">
                <a:solidFill>
                  <a:srgbClr val="002060"/>
                </a:solidFill>
              </a:rPr>
              <a:t>S</a:t>
            </a:r>
            <a:r>
              <a:rPr b="1" sz="3900" i="1" lang="en-US" u="sng">
                <a:solidFill>
                  <a:srgbClr val="002060"/>
                </a:solidFill>
              </a:rPr>
              <a:t>h</a:t>
            </a:r>
            <a:r>
              <a:rPr b="1" sz="3900" i="1" lang="en-US" u="sng">
                <a:solidFill>
                  <a:srgbClr val="002060"/>
                </a:solidFill>
              </a:rPr>
              <a:t>a</a:t>
            </a:r>
            <a:r>
              <a:rPr b="1" sz="3900" i="1" lang="en-US" u="sng">
                <a:solidFill>
                  <a:srgbClr val="002060"/>
                </a:solidFill>
              </a:rPr>
              <a:t>h</a:t>
            </a:r>
            <a:r>
              <a:rPr b="1" sz="3900" i="1" lang="en-US" u="none">
                <a:solidFill>
                  <a:srgbClr val="002060"/>
                </a:solidFill>
              </a:rPr>
              <a:t>,</a:t>
            </a:r>
            <a:r>
              <a:rPr b="1" sz="3900" i="1" lang="en-US" u="none">
                <a:solidFill>
                  <a:srgbClr val="002060"/>
                </a:solidFill>
              </a:rPr>
              <a:t> </a:t>
            </a:r>
            <a:r>
              <a:rPr b="1" sz="3900" i="1" lang="en-US" u="none">
                <a:solidFill>
                  <a:srgbClr val="002060"/>
                </a:solidFill>
              </a:rPr>
              <a:t>t</a:t>
            </a:r>
            <a:r>
              <a:rPr b="1" sz="3900" i="1" lang="en-US" u="none">
                <a:solidFill>
                  <a:srgbClr val="002060"/>
                </a:solidFill>
              </a:rPr>
              <a:t>h</a:t>
            </a:r>
            <a:r>
              <a:rPr b="1" sz="3900" i="1" lang="en-US" u="none">
                <a:solidFill>
                  <a:srgbClr val="002060"/>
                </a:solidFill>
              </a:rPr>
              <a:t>e</a:t>
            </a:r>
            <a:r>
              <a:rPr b="1" sz="3900" i="1" lang="en-US" u="none">
                <a:solidFill>
                  <a:srgbClr val="002060"/>
                </a:solidFill>
              </a:rPr>
              <a:t> </a:t>
            </a:r>
            <a:r>
              <a:rPr b="1" sz="3900" i="1" lang="en-US" u="none">
                <a:solidFill>
                  <a:srgbClr val="002060"/>
                </a:solidFill>
              </a:rPr>
              <a:t>6</a:t>
            </a:r>
            <a:r>
              <a:rPr b="1" sz="3900" i="1" lang="en-US" u="none">
                <a:solidFill>
                  <a:srgbClr val="002060"/>
                </a:solidFill>
              </a:rPr>
              <a:t>t</a:t>
            </a:r>
            <a:r>
              <a:rPr b="1" sz="3900" i="1" lang="en-US" u="none">
                <a:solidFill>
                  <a:srgbClr val="002060"/>
                </a:solidFill>
              </a:rPr>
              <a:t>h</a:t>
            </a:r>
            <a:r>
              <a:rPr b="1" sz="3900" i="1" lang="en-US" u="none">
                <a:solidFill>
                  <a:srgbClr val="002060"/>
                </a:solidFill>
              </a:rPr>
              <a:t> </a:t>
            </a:r>
            <a:r>
              <a:rPr b="1" sz="3900" i="1" lang="en-US" u="none">
                <a:solidFill>
                  <a:srgbClr val="002060"/>
                </a:solidFill>
              </a:rPr>
              <a:t>Qutub</a:t>
            </a:r>
            <a:r>
              <a:rPr b="1" sz="3900" i="1" lang="en-US" u="none">
                <a:solidFill>
                  <a:srgbClr val="002060"/>
                </a:solidFill>
              </a:rPr>
              <a:t> </a:t>
            </a:r>
            <a:r>
              <a:rPr b="1" sz="3900" i="1" lang="en-US" u="none">
                <a:solidFill>
                  <a:srgbClr val="002060"/>
                </a:solidFill>
              </a:rPr>
              <a:t>Shahi</a:t>
            </a:r>
            <a:r>
              <a:rPr b="1" sz="3900" i="1" lang="en-US" u="none">
                <a:solidFill>
                  <a:srgbClr val="002060"/>
                </a:solidFill>
              </a:rPr>
              <a:t> </a:t>
            </a:r>
            <a:r>
              <a:rPr b="1" sz="3900" i="1" lang="en-US" u="none">
                <a:solidFill>
                  <a:srgbClr val="002060"/>
                </a:solidFill>
              </a:rPr>
              <a:t>Sultan</a:t>
            </a:r>
            <a:r>
              <a:rPr b="1" sz="3900" i="1" lang="en-US" u="none">
                <a:solidFill>
                  <a:srgbClr val="002060"/>
                </a:solidFill>
              </a:rPr>
              <a:t> </a:t>
            </a:r>
            <a:r>
              <a:rPr b="1" sz="3900" i="1" lang="en-US" u="none">
                <a:solidFill>
                  <a:srgbClr val="002060"/>
                </a:solidFill>
              </a:rPr>
              <a:t>o</a:t>
            </a:r>
            <a:r>
              <a:rPr b="1" sz="3900" i="1" lang="en-US" u="none">
                <a:solidFill>
                  <a:srgbClr val="002060"/>
                </a:solidFill>
              </a:rPr>
              <a:t>f</a:t>
            </a:r>
            <a:r>
              <a:rPr b="1" sz="3900" i="1" lang="en-US" u="none">
                <a:solidFill>
                  <a:srgbClr val="002060"/>
                </a:solidFill>
              </a:rPr>
              <a:t> </a:t>
            </a:r>
            <a:r>
              <a:rPr b="1" sz="3900" i="1" lang="en-US" u="none">
                <a:solidFill>
                  <a:srgbClr val="002060"/>
                </a:solidFill>
              </a:rPr>
              <a:t>H</a:t>
            </a:r>
            <a:r>
              <a:rPr b="1" sz="3900" i="1" lang="en-US" u="none">
                <a:solidFill>
                  <a:srgbClr val="002060"/>
                </a:solidFill>
              </a:rPr>
              <a:t>y</a:t>
            </a:r>
            <a:r>
              <a:rPr b="1" sz="3900" i="1" lang="en-US" u="none">
                <a:solidFill>
                  <a:srgbClr val="002060"/>
                </a:solidFill>
              </a:rPr>
              <a:t>d</a:t>
            </a:r>
            <a:r>
              <a:rPr b="1" sz="3900" i="1" lang="en-US" u="none">
                <a:solidFill>
                  <a:srgbClr val="002060"/>
                </a:solidFill>
              </a:rPr>
              <a:t>.</a:t>
            </a:r>
            <a:endParaRPr b="1" sz="3900" i="1" lang="en-US" u="none">
              <a:solidFill>
                <a:srgbClr val="002060"/>
              </a:solidFill>
            </a:endParaRPr>
          </a:p>
        </p:txBody>
      </p:sp>
      <p:sp>
        <p:nvSpPr>
          <p:cNvPr id="1048615" name=""/>
          <p:cNvSpPr>
            <a:spLocks noGrp="1"/>
          </p:cNvSpPr>
          <p:nvPr>
            <p:ph type="title"/>
          </p:nvPr>
        </p:nvSpPr>
        <p:spPr>
          <a:xfrm>
            <a:off x="7478386" y="1075931"/>
            <a:ext cx="4353249" cy="1481562"/>
          </a:xfrm>
          <a:prstGeom prst="rect"/>
        </p:spPr>
        <p:txBody>
          <a:bodyPr anchor="ctr" anchorCtr="1" bIns="45720" lIns="91440" rIns="91440" rtlCol="0" tIns="45720" vert="horz">
            <a:noAutofit/>
          </a:bodyPr>
          <a:lstStyle>
            <a:lvl1pPr algn="l" defTabSz="914400" eaLnBrk="1" hangingPunct="1" latinLnBrk="0" rtl="0">
              <a:lnSpc>
                <a:spcPct val="90000"/>
              </a:lnSpc>
              <a:buNone/>
              <a:defRPr sz="3200"/>
            </a:lvl1pPr>
          </a:lstStyle>
          <a:p>
            <a:r>
              <a:rPr b="1" sz="5200" i="1" lang="en-US"/>
              <a:t>M</a:t>
            </a:r>
            <a:r>
              <a:rPr b="1" sz="5200" i="1" lang="en-US"/>
              <a:t>e</a:t>
            </a:r>
            <a:r>
              <a:rPr b="1" sz="5200" i="1" lang="en-US"/>
              <a:t>c</a:t>
            </a:r>
            <a:r>
              <a:rPr b="1" sz="5200" i="1" lang="en-US"/>
              <a:t>c</a:t>
            </a:r>
            <a:r>
              <a:rPr b="1" sz="5200" i="1" lang="en-US"/>
              <a:t>a</a:t>
            </a:r>
            <a:r>
              <a:rPr b="1" sz="5200" i="1" lang="en-US"/>
              <a:t> </a:t>
            </a:r>
            <a:r>
              <a:rPr b="1" sz="5200" i="1" lang="en-US"/>
              <a:t>M</a:t>
            </a:r>
            <a:r>
              <a:rPr b="1" sz="5200" i="1" lang="en-US"/>
              <a:t>a</a:t>
            </a:r>
            <a:r>
              <a:rPr b="1" sz="5200" i="1" lang="en-US"/>
              <a:t>s</a:t>
            </a:r>
            <a:r>
              <a:rPr b="1" sz="5200" i="1" lang="en-US"/>
              <a:t>j</a:t>
            </a:r>
            <a:r>
              <a:rPr b="1" sz="5200" i="1" lang="en-US"/>
              <a:t>i</a:t>
            </a:r>
            <a:r>
              <a:rPr b="1" sz="5200" i="1" lang="en-US"/>
              <a:t>d</a:t>
            </a:r>
            <a:endParaRPr sz="5200" lang="en-US"/>
          </a:p>
        </p:txBody>
      </p:sp>
      <p:pic>
        <p:nvPicPr>
          <p:cNvPr id="2097159" name=""/>
          <p:cNvPicPr>
            <a:picLocks/>
          </p:cNvPicPr>
          <p:nvPr>
            <p:ph type="pic" idx="1"/>
          </p:nvPr>
        </p:nvPicPr>
        <p:blipFill>
          <a:blip xmlns:r="http://schemas.openxmlformats.org/officeDocument/2006/relationships" r:embed="rId2"/>
          <a:srcRect l="275" r="275"/>
          <a:stretch>
            <a:fillRect/>
          </a:stretch>
        </p:blipFill>
        <p:spPr>
          <a:xfrm>
            <a:off x="4713610" y="4388366"/>
            <a:ext cx="2764776" cy="2188258"/>
          </a:xfrm>
          <a:prstGeom prst="rect"/>
        </p:spPr>
      </p:pic>
      <p:sp>
        <p:nvSpPr>
          <p:cNvPr id="1048616" name="矩形 4"/>
          <p:cNvSpPr/>
          <p:nvPr/>
        </p:nvSpPr>
        <p:spPr>
          <a:xfrm flipH="1">
            <a:off x="292842" y="142880"/>
            <a:ext cx="1554479" cy="1513840"/>
          </a:xfrm>
          <a:prstGeom prst="rect"/>
        </p:spPr>
        <p:txBody>
          <a:bodyPr wrap="none">
            <a:spAutoFit/>
          </a:bodyPr>
          <a:p>
            <a:pPr algn="ctr"/>
            <a:r>
              <a:rPr altLang="zh-CN" b="1" dirty="0" sz="9600" lang="en-US">
                <a:solidFill>
                  <a:srgbClr val="BF8C52"/>
                </a:solidFill>
              </a:rPr>
              <a:t>01</a:t>
            </a:r>
            <a:endParaRPr altLang="zh-CN" b="1" dirty="0" sz="9600" lang="en-US">
              <a:solidFill>
                <a:srgbClr val="BF8C52"/>
              </a:solidFill>
            </a:endParaRPr>
          </a:p>
        </p:txBody>
      </p:sp>
      <p:sp>
        <p:nvSpPr>
          <p:cNvPr id="1048617" name="文本框 5"/>
          <p:cNvSpPr txBox="1"/>
          <p:nvPr/>
        </p:nvSpPr>
        <p:spPr>
          <a:xfrm>
            <a:off x="1581801" y="267321"/>
            <a:ext cx="7692497" cy="1056639"/>
          </a:xfrm>
          <a:prstGeom prst="rect"/>
          <a:noFill/>
        </p:spPr>
        <p:txBody>
          <a:bodyPr rtlCol="0" wrap="square">
            <a:spAutoFit/>
          </a:bodyPr>
          <a:p>
            <a:pPr algn="ctr"/>
            <a:r>
              <a:rPr altLang="en-US" b="1" dirty="0" sz="6500" i="1" lang="en-US" u="sng">
                <a:solidFill>
                  <a:srgbClr val="FF6600"/>
                </a:solidFill>
              </a:rPr>
              <a:t>T</a:t>
            </a:r>
            <a:r>
              <a:rPr altLang="en-US" b="1" dirty="0" sz="6500" i="1" lang="en-US" u="sng">
                <a:solidFill>
                  <a:srgbClr val="FF6600"/>
                </a:solidFill>
              </a:rPr>
              <a:t>o</a:t>
            </a:r>
            <a:r>
              <a:rPr altLang="en-US" b="1" dirty="0" sz="6500" i="1" lang="en-US" u="sng">
                <a:solidFill>
                  <a:srgbClr val="FF6600"/>
                </a:solidFill>
              </a:rPr>
              <a:t>u</a:t>
            </a:r>
            <a:r>
              <a:rPr altLang="en-US" b="1" dirty="0" sz="6500" i="1" lang="en-US" u="sng">
                <a:solidFill>
                  <a:srgbClr val="FF6600"/>
                </a:solidFill>
              </a:rPr>
              <a:t>r</a:t>
            </a:r>
            <a:r>
              <a:rPr altLang="en-US" b="1" dirty="0" sz="6500" i="1" lang="en-US" u="sng">
                <a:solidFill>
                  <a:srgbClr val="FF6600"/>
                </a:solidFill>
              </a:rPr>
              <a:t>i</a:t>
            </a:r>
            <a:r>
              <a:rPr altLang="en-US" b="1" dirty="0" sz="6500" i="1" lang="en-US" u="sng">
                <a:solidFill>
                  <a:srgbClr val="FF6600"/>
                </a:solidFill>
              </a:rPr>
              <a:t>s</a:t>
            </a:r>
            <a:r>
              <a:rPr altLang="en-US" b="1" dirty="0" sz="6500" i="1" lang="en-US" u="sng">
                <a:solidFill>
                  <a:srgbClr val="FF6600"/>
                </a:solidFill>
              </a:rPr>
              <a:t>t</a:t>
            </a:r>
            <a:r>
              <a:rPr altLang="en-US" b="1" dirty="0" sz="6500" i="1" lang="en-US" u="sng">
                <a:solidFill>
                  <a:srgbClr val="FF6600"/>
                </a:solidFill>
              </a:rPr>
              <a:t> Attractions</a:t>
            </a:r>
            <a:endParaRPr altLang="en-US" dirty="0" sz="6500" lang="zh-CN" u="sng">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extLst>
          <p:ext uri="http://mobile.wps.cn/transition/2016/1">
            <p:transition val="wps_appear_l_10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
          <p:cNvSpPr/>
          <p:nvPr/>
        </p:nvSpPr>
        <p:spPr>
          <a:xfrm>
            <a:off x="10879173" y="-623194"/>
            <a:ext cx="3048000" cy="3048000"/>
          </a:xfrm>
          <a:prstGeom prst="diamond"/>
          <a:solidFill>
            <a:srgbClr val="FFE100"/>
          </a:solidFill>
          <a:ln w="25400">
            <a:noFill/>
            <a:prstDash val="solid"/>
          </a:ln>
        </p:spPr>
        <p:txBody>
          <a:bodyPr anchor="ctr"/>
          <a:p>
            <a:pPr algn="ctr"/>
            <a:endParaRPr lang="en-US"/>
          </a:p>
        </p:txBody>
      </p:sp>
      <p:sp>
        <p:nvSpPr>
          <p:cNvPr id="1048620" name=""/>
          <p:cNvSpPr/>
          <p:nvPr/>
        </p:nvSpPr>
        <p:spPr>
          <a:xfrm>
            <a:off x="-386208" y="401554"/>
            <a:ext cx="4994722" cy="998505"/>
          </a:xfrm>
          <a:prstGeom prst="homePlate"/>
          <a:solidFill>
            <a:srgbClr val="C0C0C0"/>
          </a:solidFill>
          <a:ln w="25400">
            <a:noFill/>
            <a:prstDash val="solid"/>
          </a:ln>
        </p:spPr>
        <p:txBody>
          <a:bodyPr anchor="ctr"/>
          <a:p>
            <a:pPr algn="ctr"/>
            <a:endParaRPr lang="en-US"/>
          </a:p>
        </p:txBody>
      </p:sp>
      <p:sp>
        <p:nvSpPr>
          <p:cNvPr id="1048621" name=""/>
          <p:cNvSpPr>
            <a:spLocks noGrp="1"/>
          </p:cNvSpPr>
          <p:nvPr>
            <p:ph type="title"/>
          </p:nvPr>
        </p:nvSpPr>
        <p:spPr>
          <a:xfrm>
            <a:off x="243385" y="171543"/>
            <a:ext cx="3978419" cy="1458524"/>
          </a:xfrm>
        </p:spPr>
        <p:txBody>
          <a:bodyPr anchor="ctr" anchorCtr="1"/>
          <a:p>
            <a:pPr algn="l"/>
            <a:r>
              <a:rPr b="1" sz="4700" i="1" lang="en-US"/>
              <a:t>G</a:t>
            </a:r>
            <a:r>
              <a:rPr b="1" sz="4700" i="1" lang="en-US"/>
              <a:t>o</a:t>
            </a:r>
            <a:r>
              <a:rPr b="1" sz="4700" i="1" lang="en-US"/>
              <a:t>l</a:t>
            </a:r>
            <a:r>
              <a:rPr b="1" sz="4700" i="1" lang="en-US"/>
              <a:t>c</a:t>
            </a:r>
            <a:r>
              <a:rPr b="1" sz="4700" i="1" lang="en-US"/>
              <a:t>o</a:t>
            </a:r>
            <a:r>
              <a:rPr b="1" sz="4700" i="1" lang="en-US"/>
              <a:t>n</a:t>
            </a:r>
            <a:r>
              <a:rPr b="1" sz="4700" i="1" lang="en-US"/>
              <a:t>da</a:t>
            </a:r>
            <a:r>
              <a:rPr b="1" sz="4700" i="1" lang="en-US"/>
              <a:t> </a:t>
            </a:r>
            <a:r>
              <a:rPr b="1" sz="4700" i="1" lang="en-US"/>
              <a:t>F</a:t>
            </a:r>
            <a:r>
              <a:rPr b="1" sz="4700" i="1" lang="en-US"/>
              <a:t>o</a:t>
            </a:r>
            <a:r>
              <a:rPr b="1" sz="4700" i="1" lang="en-US"/>
              <a:t>r</a:t>
            </a:r>
            <a:r>
              <a:rPr b="1" sz="4700" i="1" lang="en-US"/>
              <a:t>t</a:t>
            </a:r>
            <a:endParaRPr sz="4700" lang="en-US"/>
          </a:p>
        </p:txBody>
      </p:sp>
      <p:pic>
        <p:nvPicPr>
          <p:cNvPr id="2097160" name=""/>
          <p:cNvPicPr>
            <a:picLocks/>
          </p:cNvPicPr>
          <p:nvPr>
            <p:ph type="pic" idx="1"/>
          </p:nvPr>
        </p:nvPicPr>
        <p:blipFill>
          <a:blip xmlns:r="http://schemas.openxmlformats.org/officeDocument/2006/relationships" r:embed="rId1"/>
          <a:srcRect l="8081" r="8081"/>
          <a:stretch>
            <a:fillRect/>
          </a:stretch>
        </p:blipFill>
        <p:spPr>
          <a:xfrm>
            <a:off x="4851399" y="900806"/>
            <a:ext cx="2836500" cy="2239725"/>
          </a:xfrm>
        </p:spPr>
      </p:pic>
      <p:sp>
        <p:nvSpPr>
          <p:cNvPr id="1048622" name=""/>
          <p:cNvSpPr>
            <a:spLocks noGrp="1"/>
          </p:cNvSpPr>
          <p:nvPr>
            <p:ph type="body" sz="half" idx="2"/>
          </p:nvPr>
        </p:nvSpPr>
        <p:spPr>
          <a:xfrm>
            <a:off x="145035" y="1474604"/>
            <a:ext cx="4249204" cy="4485283"/>
          </a:xfrm>
        </p:spPr>
        <p:txBody>
          <a:bodyPr>
            <a:noAutofit/>
          </a:bodyPr>
          <a:p>
            <a:pPr indent="-457200" marL="457200">
              <a:buFont typeface="Wingdings" charset="2"/>
              <a:buChar char="n"/>
            </a:pPr>
            <a:r>
              <a:rPr b="1" sz="3500" i="1" lang="en-US" u="sng">
                <a:solidFill>
                  <a:srgbClr val="000080"/>
                </a:solidFill>
              </a:rPr>
              <a:t>G</a:t>
            </a:r>
            <a:r>
              <a:rPr b="1" sz="3500" i="1" lang="en-US" u="sng">
                <a:solidFill>
                  <a:srgbClr val="000080"/>
                </a:solidFill>
              </a:rPr>
              <a:t>o</a:t>
            </a:r>
            <a:r>
              <a:rPr b="1" sz="3500" i="1" lang="en-US" u="sng">
                <a:solidFill>
                  <a:srgbClr val="000080"/>
                </a:solidFill>
              </a:rPr>
              <a:t>l</a:t>
            </a:r>
            <a:r>
              <a:rPr b="1" sz="3500" i="1" lang="en-US" u="sng">
                <a:solidFill>
                  <a:srgbClr val="000080"/>
                </a:solidFill>
              </a:rPr>
              <a:t>c</a:t>
            </a:r>
            <a:r>
              <a:rPr b="1" sz="3500" i="1" lang="en-US" u="sng">
                <a:solidFill>
                  <a:srgbClr val="000080"/>
                </a:solidFill>
              </a:rPr>
              <a:t>o</a:t>
            </a:r>
            <a:r>
              <a:rPr b="1" sz="3500" i="1" lang="en-US" u="sng">
                <a:solidFill>
                  <a:srgbClr val="000080"/>
                </a:solidFill>
              </a:rPr>
              <a:t>n</a:t>
            </a:r>
            <a:r>
              <a:rPr b="1" sz="3500" i="1" lang="en-US" u="sng">
                <a:solidFill>
                  <a:srgbClr val="000080"/>
                </a:solidFill>
              </a:rPr>
              <a:t>da</a:t>
            </a:r>
            <a:r>
              <a:rPr b="1" sz="3500" i="1" lang="en-US" u="sng">
                <a:solidFill>
                  <a:srgbClr val="000080"/>
                </a:solidFill>
              </a:rPr>
              <a:t> </a:t>
            </a:r>
            <a:r>
              <a:rPr b="1" sz="3500" i="1" lang="en-US" u="sng">
                <a:solidFill>
                  <a:srgbClr val="000080"/>
                </a:solidFill>
              </a:rPr>
              <a:t>F</a:t>
            </a:r>
            <a:r>
              <a:rPr b="1" sz="3500" i="1" lang="en-US" u="sng">
                <a:solidFill>
                  <a:srgbClr val="000080"/>
                </a:solidFill>
              </a:rPr>
              <a:t>o</a:t>
            </a:r>
            <a:r>
              <a:rPr b="1" sz="3500" i="1" lang="en-US" u="sng">
                <a:solidFill>
                  <a:srgbClr val="000080"/>
                </a:solidFill>
              </a:rPr>
              <a:t>r</a:t>
            </a:r>
            <a:r>
              <a:rPr b="1" sz="3500" i="1" lang="en-US" u="sng">
                <a:solidFill>
                  <a:srgbClr val="000080"/>
                </a:solidFill>
              </a:rPr>
              <a:t>t</a:t>
            </a:r>
            <a:r>
              <a:rPr b="1" sz="3500" i="1" lang="en-US" u="sng">
                <a:solidFill>
                  <a:srgbClr val="000080"/>
                </a:solidFill>
              </a:rPr>
              <a:t> </a:t>
            </a:r>
            <a:r>
              <a:rPr b="1" sz="3500" i="1" lang="en-US">
                <a:solidFill>
                  <a:srgbClr val="000080"/>
                </a:solidFill>
              </a:rPr>
              <a:t>i</a:t>
            </a:r>
            <a:r>
              <a:rPr b="1" sz="3500" i="1" lang="en-US">
                <a:solidFill>
                  <a:srgbClr val="000080"/>
                </a:solidFill>
              </a:rPr>
              <a:t>s</a:t>
            </a:r>
            <a:r>
              <a:rPr b="1" sz="3500" i="1" lang="en-US">
                <a:solidFill>
                  <a:srgbClr val="000080"/>
                </a:solidFill>
              </a:rPr>
              <a:t> </a:t>
            </a:r>
            <a:r>
              <a:rPr b="1" sz="3500" i="1" lang="en-US">
                <a:solidFill>
                  <a:srgbClr val="000080"/>
                </a:solidFill>
              </a:rPr>
              <a:t>o</a:t>
            </a:r>
            <a:r>
              <a:rPr b="1" sz="3500" i="1" lang="en-US">
                <a:solidFill>
                  <a:srgbClr val="000080"/>
                </a:solidFill>
              </a:rPr>
              <a:t>n</a:t>
            </a:r>
            <a:r>
              <a:rPr b="1" sz="3500" i="1" lang="en-US">
                <a:solidFill>
                  <a:srgbClr val="000080"/>
                </a:solidFill>
              </a:rPr>
              <a:t>e</a:t>
            </a:r>
            <a:r>
              <a:rPr b="1" sz="3500" i="1" lang="en-US">
                <a:solidFill>
                  <a:srgbClr val="000080"/>
                </a:solidFill>
              </a:rPr>
              <a:t> </a:t>
            </a:r>
            <a:r>
              <a:rPr b="1" sz="3500" i="1" lang="en-US">
                <a:solidFill>
                  <a:srgbClr val="000080"/>
                </a:solidFill>
              </a:rPr>
              <a:t>o</a:t>
            </a:r>
            <a:r>
              <a:rPr b="1" sz="3500" i="1" lang="en-US">
                <a:solidFill>
                  <a:srgbClr val="000080"/>
                </a:solidFill>
              </a:rPr>
              <a:t>f</a:t>
            </a:r>
            <a:r>
              <a:rPr b="1" sz="3500" i="1" lang="en-US">
                <a:solidFill>
                  <a:srgbClr val="000080"/>
                </a:solidFill>
              </a:rPr>
              <a:t> </a:t>
            </a:r>
            <a:r>
              <a:rPr b="1" sz="3500" i="1" lang="en-US">
                <a:solidFill>
                  <a:srgbClr val="000080"/>
                </a:solidFill>
              </a:rPr>
              <a:t>t</a:t>
            </a:r>
            <a:r>
              <a:rPr b="1" sz="3500" i="1" lang="en-US">
                <a:solidFill>
                  <a:srgbClr val="000080"/>
                </a:solidFill>
              </a:rPr>
              <a:t>h</a:t>
            </a:r>
            <a:r>
              <a:rPr b="1" sz="3500" i="1" lang="en-US">
                <a:solidFill>
                  <a:srgbClr val="000080"/>
                </a:solidFill>
              </a:rPr>
              <a:t>e</a:t>
            </a:r>
            <a:r>
              <a:rPr b="1" sz="3500" i="1" lang="en-US">
                <a:solidFill>
                  <a:srgbClr val="000080"/>
                </a:solidFill>
              </a:rPr>
              <a:t> </a:t>
            </a:r>
            <a:r>
              <a:rPr b="1" sz="3500" i="1" lang="en-US">
                <a:solidFill>
                  <a:srgbClr val="000080"/>
                </a:solidFill>
              </a:rPr>
              <a:t>m</a:t>
            </a:r>
            <a:r>
              <a:rPr b="1" sz="3500" i="1" lang="en-US">
                <a:solidFill>
                  <a:srgbClr val="000080"/>
                </a:solidFill>
              </a:rPr>
              <a:t>o</a:t>
            </a:r>
            <a:r>
              <a:rPr b="1" sz="3500" i="1" lang="en-US">
                <a:solidFill>
                  <a:srgbClr val="000080"/>
                </a:solidFill>
              </a:rPr>
              <a:t>s</a:t>
            </a:r>
            <a:r>
              <a:rPr b="1" sz="3500" i="1" lang="en-US">
                <a:solidFill>
                  <a:srgbClr val="000080"/>
                </a:solidFill>
              </a:rPr>
              <a:t>t</a:t>
            </a:r>
            <a:r>
              <a:rPr b="1" sz="3500" i="1" lang="en-US">
                <a:solidFill>
                  <a:srgbClr val="000080"/>
                </a:solidFill>
              </a:rPr>
              <a:t> </a:t>
            </a:r>
            <a:r>
              <a:rPr b="1" sz="3500" i="1" lang="en-US">
                <a:solidFill>
                  <a:srgbClr val="000080"/>
                </a:solidFill>
              </a:rPr>
              <a:t>m</a:t>
            </a:r>
            <a:r>
              <a:rPr b="1" sz="3500" i="1" lang="en-US">
                <a:solidFill>
                  <a:srgbClr val="000080"/>
                </a:solidFill>
              </a:rPr>
              <a:t>a</a:t>
            </a:r>
            <a:r>
              <a:rPr b="1" sz="3500" i="1" lang="en-US">
                <a:solidFill>
                  <a:srgbClr val="000080"/>
                </a:solidFill>
              </a:rPr>
              <a:t>g</a:t>
            </a:r>
            <a:r>
              <a:rPr b="1" sz="3500" i="1" lang="en-US">
                <a:solidFill>
                  <a:srgbClr val="000080"/>
                </a:solidFill>
              </a:rPr>
              <a:t>n</a:t>
            </a:r>
            <a:r>
              <a:rPr b="1" sz="3500" i="1" lang="en-US">
                <a:solidFill>
                  <a:srgbClr val="000080"/>
                </a:solidFill>
              </a:rPr>
              <a:t>i</a:t>
            </a:r>
            <a:r>
              <a:rPr b="1" sz="3500" i="1" lang="en-US">
                <a:solidFill>
                  <a:srgbClr val="000080"/>
                </a:solidFill>
              </a:rPr>
              <a:t>ficent</a:t>
            </a:r>
            <a:r>
              <a:rPr b="1" sz="3500" i="1" lang="en-US">
                <a:solidFill>
                  <a:srgbClr val="000080"/>
                </a:solidFill>
              </a:rPr>
              <a:t> </a:t>
            </a:r>
            <a:r>
              <a:rPr b="1" sz="3500" i="1" lang="en-US">
                <a:solidFill>
                  <a:srgbClr val="000080"/>
                </a:solidFill>
              </a:rPr>
              <a:t>f</a:t>
            </a:r>
            <a:r>
              <a:rPr b="1" sz="3500" i="1" lang="en-US">
                <a:solidFill>
                  <a:srgbClr val="000080"/>
                </a:solidFill>
              </a:rPr>
              <a:t>o</a:t>
            </a:r>
            <a:r>
              <a:rPr b="1" sz="3500" i="1" lang="en-US">
                <a:solidFill>
                  <a:srgbClr val="000080"/>
                </a:solidFill>
              </a:rPr>
              <a:t>r</a:t>
            </a:r>
            <a:r>
              <a:rPr b="1" sz="3500" i="1" lang="en-US">
                <a:solidFill>
                  <a:srgbClr val="000080"/>
                </a:solidFill>
              </a:rPr>
              <a:t>t</a:t>
            </a:r>
            <a:r>
              <a:rPr b="1" sz="3500" i="1" lang="en-US">
                <a:solidFill>
                  <a:srgbClr val="000080"/>
                </a:solidFill>
              </a:rPr>
              <a:t>r</a:t>
            </a:r>
            <a:r>
              <a:rPr b="1" sz="3500" i="1" lang="en-US">
                <a:solidFill>
                  <a:srgbClr val="000080"/>
                </a:solidFill>
              </a:rPr>
              <a:t>e</a:t>
            </a:r>
            <a:r>
              <a:rPr b="1" sz="3500" i="1" lang="en-US">
                <a:solidFill>
                  <a:srgbClr val="000080"/>
                </a:solidFill>
              </a:rPr>
              <a:t>s</a:t>
            </a:r>
            <a:r>
              <a:rPr b="1" sz="3500" i="1" lang="en-US">
                <a:solidFill>
                  <a:srgbClr val="000080"/>
                </a:solidFill>
              </a:rPr>
              <a:t>s</a:t>
            </a:r>
            <a:r>
              <a:rPr b="1" sz="3500" i="1" lang="en-US">
                <a:solidFill>
                  <a:srgbClr val="000080"/>
                </a:solidFill>
              </a:rPr>
              <a:t> </a:t>
            </a:r>
            <a:r>
              <a:rPr b="1" sz="3500" i="1" lang="en-US">
                <a:solidFill>
                  <a:srgbClr val="000080"/>
                </a:solidFill>
              </a:rPr>
              <a:t>c</a:t>
            </a:r>
            <a:r>
              <a:rPr b="1" sz="3500" i="1" lang="en-US">
                <a:solidFill>
                  <a:srgbClr val="000080"/>
                </a:solidFill>
              </a:rPr>
              <a:t>o</a:t>
            </a:r>
            <a:r>
              <a:rPr b="1" sz="3500" i="1" lang="en-US">
                <a:solidFill>
                  <a:srgbClr val="000080"/>
                </a:solidFill>
              </a:rPr>
              <a:t>m</a:t>
            </a:r>
            <a:r>
              <a:rPr b="1" sz="3500" i="1" lang="en-US">
                <a:solidFill>
                  <a:srgbClr val="000080"/>
                </a:solidFill>
              </a:rPr>
              <a:t>p</a:t>
            </a:r>
            <a:r>
              <a:rPr b="1" sz="3500" i="1" lang="en-US">
                <a:solidFill>
                  <a:srgbClr val="000080"/>
                </a:solidFill>
              </a:rPr>
              <a:t>l</a:t>
            </a:r>
            <a:r>
              <a:rPr b="1" sz="3500" i="1" lang="en-US">
                <a:solidFill>
                  <a:srgbClr val="000080"/>
                </a:solidFill>
              </a:rPr>
              <a:t>e</a:t>
            </a:r>
            <a:r>
              <a:rPr b="1" sz="3500" i="1" lang="en-US">
                <a:solidFill>
                  <a:srgbClr val="000080"/>
                </a:solidFill>
              </a:rPr>
              <a:t>x</a:t>
            </a:r>
            <a:r>
              <a:rPr b="1" sz="3500" i="1" lang="en-US">
                <a:solidFill>
                  <a:srgbClr val="000080"/>
                </a:solidFill>
              </a:rPr>
              <a:t>e</a:t>
            </a:r>
            <a:r>
              <a:rPr b="1" sz="3500" i="1" lang="en-US">
                <a:solidFill>
                  <a:srgbClr val="000080"/>
                </a:solidFill>
              </a:rPr>
              <a:t>s</a:t>
            </a:r>
            <a:r>
              <a:rPr b="1" sz="3500" i="1" lang="en-US">
                <a:solidFill>
                  <a:srgbClr val="000080"/>
                </a:solidFill>
              </a:rPr>
              <a:t> </a:t>
            </a:r>
            <a:r>
              <a:rPr b="1" sz="3500" i="1" lang="en-US">
                <a:solidFill>
                  <a:srgbClr val="000080"/>
                </a:solidFill>
              </a:rPr>
              <a:t>i</a:t>
            </a:r>
            <a:r>
              <a:rPr b="1" sz="3500" i="1" lang="en-US">
                <a:solidFill>
                  <a:srgbClr val="000080"/>
                </a:solidFill>
              </a:rPr>
              <a:t>n</a:t>
            </a:r>
            <a:r>
              <a:rPr b="1" sz="3500" i="1" lang="en-US">
                <a:solidFill>
                  <a:srgbClr val="000080"/>
                </a:solidFill>
              </a:rPr>
              <a:t> </a:t>
            </a:r>
            <a:r>
              <a:rPr b="1" sz="3500" i="1" lang="en-US">
                <a:solidFill>
                  <a:srgbClr val="000080"/>
                </a:solidFill>
              </a:rPr>
              <a:t>I</a:t>
            </a:r>
            <a:r>
              <a:rPr b="1" sz="3500" i="1" lang="en-US">
                <a:solidFill>
                  <a:srgbClr val="000080"/>
                </a:solidFill>
              </a:rPr>
              <a:t>n</a:t>
            </a:r>
            <a:r>
              <a:rPr b="1" sz="3500" i="1" lang="en-US">
                <a:solidFill>
                  <a:srgbClr val="000080"/>
                </a:solidFill>
              </a:rPr>
              <a:t>d</a:t>
            </a:r>
            <a:r>
              <a:rPr b="1" sz="3500" i="1" lang="en-US">
                <a:solidFill>
                  <a:srgbClr val="000080"/>
                </a:solidFill>
              </a:rPr>
              <a:t>i</a:t>
            </a:r>
            <a:r>
              <a:rPr b="1" sz="3500" i="1" lang="en-US">
                <a:solidFill>
                  <a:srgbClr val="000080"/>
                </a:solidFill>
              </a:rPr>
              <a:t>a</a:t>
            </a:r>
            <a:r>
              <a:rPr b="1" sz="3500" i="1" lang="en-US">
                <a:solidFill>
                  <a:srgbClr val="000080"/>
                </a:solidFill>
              </a:rPr>
              <a:t>.</a:t>
            </a:r>
            <a:endParaRPr b="1" sz="3500" i="1" lang="en-US">
              <a:solidFill>
                <a:srgbClr val="000080"/>
              </a:solidFill>
            </a:endParaRPr>
          </a:p>
          <a:p>
            <a:pPr indent="-457200" marL="457200">
              <a:buFont typeface="Wingdings" charset="2"/>
              <a:buChar char="n"/>
            </a:pPr>
            <a:r>
              <a:rPr b="1" sz="3500" i="1" lang="en-US">
                <a:solidFill>
                  <a:srgbClr val="000080"/>
                </a:solidFill>
              </a:rPr>
              <a:t>B</a:t>
            </a:r>
            <a:r>
              <a:rPr b="1" sz="3500" i="1" lang="en-US">
                <a:solidFill>
                  <a:srgbClr val="000080"/>
                </a:solidFill>
              </a:rPr>
              <a:t>u</a:t>
            </a:r>
            <a:r>
              <a:rPr b="1" sz="3500" i="1" lang="en-US">
                <a:solidFill>
                  <a:srgbClr val="000080"/>
                </a:solidFill>
              </a:rPr>
              <a:t>i</a:t>
            </a:r>
            <a:r>
              <a:rPr b="1" sz="3500" i="1" lang="en-US">
                <a:solidFill>
                  <a:srgbClr val="000080"/>
                </a:solidFill>
              </a:rPr>
              <a:t>lt</a:t>
            </a:r>
            <a:r>
              <a:rPr b="1" sz="3500" i="1" lang="en-US">
                <a:solidFill>
                  <a:srgbClr val="000080"/>
                </a:solidFill>
              </a:rPr>
              <a:t> </a:t>
            </a:r>
            <a:r>
              <a:rPr b="1" sz="3500" i="1" lang="en-US">
                <a:solidFill>
                  <a:srgbClr val="000080"/>
                </a:solidFill>
              </a:rPr>
              <a:t>i</a:t>
            </a:r>
            <a:r>
              <a:rPr b="1" sz="3500" i="1" lang="en-US">
                <a:solidFill>
                  <a:srgbClr val="000080"/>
                </a:solidFill>
              </a:rPr>
              <a:t>n</a:t>
            </a:r>
            <a:r>
              <a:rPr b="1" sz="3500" i="1" lang="en-US">
                <a:solidFill>
                  <a:srgbClr val="000080"/>
                </a:solidFill>
              </a:rPr>
              <a:t> </a:t>
            </a:r>
            <a:r>
              <a:rPr b="1" sz="3500" i="1" lang="en-US">
                <a:solidFill>
                  <a:srgbClr val="000080"/>
                </a:solidFill>
              </a:rPr>
              <a:t>1</a:t>
            </a:r>
            <a:r>
              <a:rPr b="1" sz="3500" i="1" lang="en-US">
                <a:solidFill>
                  <a:srgbClr val="000080"/>
                </a:solidFill>
              </a:rPr>
              <a:t>3</a:t>
            </a:r>
            <a:r>
              <a:rPr b="1" sz="3500" i="1" lang="en-US">
                <a:solidFill>
                  <a:srgbClr val="000080"/>
                </a:solidFill>
              </a:rPr>
              <a:t> </a:t>
            </a:r>
            <a:r>
              <a:rPr b="1" sz="3500" i="1" lang="en-US">
                <a:solidFill>
                  <a:srgbClr val="000080"/>
                </a:solidFill>
              </a:rPr>
              <a:t>c</a:t>
            </a:r>
            <a:r>
              <a:rPr b="1" sz="3500" i="1" lang="en-US">
                <a:solidFill>
                  <a:srgbClr val="000080"/>
                </a:solidFill>
              </a:rPr>
              <a:t>e</a:t>
            </a:r>
            <a:r>
              <a:rPr b="1" sz="3500" i="1" lang="en-US">
                <a:solidFill>
                  <a:srgbClr val="000080"/>
                </a:solidFill>
              </a:rPr>
              <a:t>n</a:t>
            </a:r>
            <a:r>
              <a:rPr b="1" sz="3500" i="1" lang="en-US">
                <a:solidFill>
                  <a:srgbClr val="000080"/>
                </a:solidFill>
              </a:rPr>
              <a:t>t</a:t>
            </a:r>
            <a:r>
              <a:rPr b="1" sz="3500" i="1" lang="en-US">
                <a:solidFill>
                  <a:srgbClr val="000080"/>
                </a:solidFill>
              </a:rPr>
              <a:t>ury</a:t>
            </a:r>
            <a:r>
              <a:rPr b="1" sz="3500" i="1" lang="en-US">
                <a:solidFill>
                  <a:srgbClr val="000080"/>
                </a:solidFill>
              </a:rPr>
              <a:t>.</a:t>
            </a:r>
            <a:endParaRPr b="1" sz="3500" i="1" lang="en-US">
              <a:solidFill>
                <a:srgbClr val="000080"/>
              </a:solidFill>
            </a:endParaRPr>
          </a:p>
          <a:p>
            <a:pPr indent="-457200" marL="457200">
              <a:buFont typeface="Wingdings" charset="2"/>
              <a:buChar char="n"/>
            </a:pPr>
            <a:r>
              <a:rPr b="1" sz="3500" i="1" lang="en-US">
                <a:solidFill>
                  <a:srgbClr val="000080"/>
                </a:solidFill>
              </a:rPr>
              <a:t>8</a:t>
            </a:r>
            <a:r>
              <a:rPr b="1" sz="3500" i="1" lang="en-US">
                <a:solidFill>
                  <a:srgbClr val="000080"/>
                </a:solidFill>
              </a:rPr>
              <a:t> </a:t>
            </a:r>
            <a:r>
              <a:rPr b="1" sz="3500" i="1" lang="en-US">
                <a:solidFill>
                  <a:srgbClr val="000080"/>
                </a:solidFill>
              </a:rPr>
              <a:t>Gates </a:t>
            </a:r>
            <a:r>
              <a:rPr b="1" sz="3500" i="1" lang="en-US">
                <a:solidFill>
                  <a:srgbClr val="000080"/>
                </a:solidFill>
              </a:rPr>
              <a:t>a</a:t>
            </a:r>
            <a:r>
              <a:rPr b="1" sz="3500" i="1" lang="en-US">
                <a:solidFill>
                  <a:srgbClr val="000080"/>
                </a:solidFill>
              </a:rPr>
              <a:t>n</a:t>
            </a:r>
            <a:r>
              <a:rPr b="1" sz="3500" i="1" lang="en-US">
                <a:solidFill>
                  <a:srgbClr val="000080"/>
                </a:solidFill>
              </a:rPr>
              <a:t>d</a:t>
            </a:r>
            <a:r>
              <a:rPr b="1" sz="3500" i="1" lang="en-US">
                <a:solidFill>
                  <a:srgbClr val="000080"/>
                </a:solidFill>
              </a:rPr>
              <a:t> </a:t>
            </a:r>
            <a:r>
              <a:rPr b="1" sz="3500" i="1" lang="en-US">
                <a:solidFill>
                  <a:srgbClr val="000080"/>
                </a:solidFill>
              </a:rPr>
              <a:t>8</a:t>
            </a:r>
            <a:r>
              <a:rPr b="1" sz="3500" i="1" lang="en-US">
                <a:solidFill>
                  <a:srgbClr val="000080"/>
                </a:solidFill>
              </a:rPr>
              <a:t>7</a:t>
            </a:r>
            <a:r>
              <a:rPr b="1" sz="3500" i="1" lang="en-US">
                <a:solidFill>
                  <a:srgbClr val="000080"/>
                </a:solidFill>
              </a:rPr>
              <a:t> </a:t>
            </a:r>
            <a:r>
              <a:rPr b="1" sz="3500" i="1" lang="en-US">
                <a:solidFill>
                  <a:srgbClr val="000080"/>
                </a:solidFill>
              </a:rPr>
              <a:t>b</a:t>
            </a:r>
            <a:r>
              <a:rPr b="1" sz="3500" i="1" lang="en-US">
                <a:solidFill>
                  <a:srgbClr val="000080"/>
                </a:solidFill>
              </a:rPr>
              <a:t>a</a:t>
            </a:r>
            <a:r>
              <a:rPr b="1" sz="3500" i="1" lang="en-US">
                <a:solidFill>
                  <a:srgbClr val="000080"/>
                </a:solidFill>
              </a:rPr>
              <a:t>s</a:t>
            </a:r>
            <a:r>
              <a:rPr b="1" sz="3500" i="1" lang="en-US">
                <a:solidFill>
                  <a:srgbClr val="000080"/>
                </a:solidFill>
              </a:rPr>
              <a:t>t</a:t>
            </a:r>
            <a:r>
              <a:rPr b="1" sz="3500" i="1" lang="en-US">
                <a:solidFill>
                  <a:srgbClr val="000080"/>
                </a:solidFill>
              </a:rPr>
              <a:t>i</a:t>
            </a:r>
            <a:r>
              <a:rPr b="1" sz="3500" i="1" lang="en-US">
                <a:solidFill>
                  <a:srgbClr val="000080"/>
                </a:solidFill>
              </a:rPr>
              <a:t>a</a:t>
            </a:r>
            <a:r>
              <a:rPr b="1" sz="3500" i="1" lang="en-US">
                <a:solidFill>
                  <a:srgbClr val="000080"/>
                </a:solidFill>
              </a:rPr>
              <a:t>ns</a:t>
            </a:r>
            <a:r>
              <a:rPr b="1" sz="3500" i="1" lang="en-US">
                <a:solidFill>
                  <a:srgbClr val="000080"/>
                </a:solidFill>
              </a:rPr>
              <a:t>.</a:t>
            </a:r>
            <a:r>
              <a:rPr b="1" sz="3500" i="1" lang="en-US">
                <a:solidFill>
                  <a:srgbClr val="000080"/>
                </a:solidFill>
              </a:rPr>
              <a:t> </a:t>
            </a:r>
            <a:endParaRPr b="1" sz="3500" i="1" lang="en-US">
              <a:solidFill>
                <a:srgbClr val="000080"/>
              </a:solidFill>
            </a:endParaRPr>
          </a:p>
        </p:txBody>
      </p:sp>
      <p:pic>
        <p:nvPicPr>
          <p:cNvPr id="2097161" name=""/>
          <p:cNvPicPr>
            <a:picLocks/>
          </p:cNvPicPr>
          <p:nvPr>
            <p:ph type="pic" idx="1"/>
          </p:nvPr>
        </p:nvPicPr>
        <p:blipFill>
          <a:blip xmlns:r="http://schemas.openxmlformats.org/officeDocument/2006/relationships" r:embed="rId2"/>
          <a:srcRect l="7954" r="7954"/>
          <a:stretch>
            <a:fillRect/>
          </a:stretch>
        </p:blipFill>
        <p:spPr>
          <a:xfrm>
            <a:off x="4818206" y="3639826"/>
            <a:ext cx="2938241" cy="2320061"/>
          </a:xfrm>
          <a:prstGeom prst="rect"/>
        </p:spPr>
      </p:pic>
      <p:sp>
        <p:nvSpPr>
          <p:cNvPr id="1048623" name=""/>
          <p:cNvSpPr>
            <a:spLocks noGrp="1"/>
          </p:cNvSpPr>
          <p:nvPr>
            <p:ph type="body" sz="half" idx="2"/>
          </p:nvPr>
        </p:nvSpPr>
        <p:spPr>
          <a:xfrm>
            <a:off x="8094639" y="1474604"/>
            <a:ext cx="4097361" cy="5159967"/>
          </a:xfrm>
          <a:prstGeom prst="rect"/>
        </p:spPr>
        <p:txBody>
          <a:bodyPr bIns="45720" lIns="91440" rIns="91440" rtlCol="0" tIns="45720" vert="horz">
            <a:noAutofit/>
          </a:bodyPr>
          <a:lstStyle>
            <a:lvl1pPr algn="l" defTabSz="914400" indent="0" marL="0">
              <a:lnSpc>
                <a:spcPct val="90000"/>
              </a:lnSpc>
              <a:buFont typeface="Arial" panose="020B0604020202020204" pitchFamily="34" charset="0"/>
              <a:buNone/>
              <a:defRPr sz="1600"/>
            </a:lvl1pPr>
            <a:lvl2pPr algn="l" defTabSz="914400" indent="0" marL="457200">
              <a:lnSpc>
                <a:spcPct val="90000"/>
              </a:lnSpc>
              <a:buFont typeface="Arial" panose="020B0604020202020204" pitchFamily="34" charset="0"/>
              <a:buNone/>
              <a:defRPr sz="1400"/>
            </a:lvl2pPr>
            <a:lvl3pPr algn="l" defTabSz="914400" indent="0" marL="914400">
              <a:lnSpc>
                <a:spcPct val="90000"/>
              </a:lnSpc>
              <a:buFont typeface="Arial" panose="020B0604020202020204" pitchFamily="34" charset="0"/>
              <a:buNone/>
              <a:defRPr sz="1200"/>
            </a:lvl3pPr>
            <a:lvl4pPr algn="l" defTabSz="914400" indent="0" marL="1371600">
              <a:lnSpc>
                <a:spcPct val="90000"/>
              </a:lnSpc>
              <a:buFont typeface="Arial" panose="020B0604020202020204" pitchFamily="34" charset="0"/>
              <a:buNone/>
              <a:defRPr sz="1000"/>
            </a:lvl4pPr>
            <a:lvl5pPr algn="l" defTabSz="914400" indent="0" marL="1828800">
              <a:lnSpc>
                <a:spcPct val="90000"/>
              </a:lnSpc>
              <a:buFont typeface="Arial" panose="020B0604020202020204" pitchFamily="34" charset="0"/>
              <a:buNone/>
              <a:defRPr sz="1000"/>
            </a:lvl5pPr>
            <a:lvl6pPr algn="l" defTabSz="914400" indent="0" marL="2286000">
              <a:lnSpc>
                <a:spcPct val="90000"/>
              </a:lnSpc>
              <a:buFont typeface="Arial" panose="020B0604020202020204" pitchFamily="34" charset="0"/>
              <a:buNone/>
              <a:defRPr sz="1000"/>
            </a:lvl6pPr>
            <a:lvl7pPr algn="l" defTabSz="914400" indent="0" marL="2743200">
              <a:lnSpc>
                <a:spcPct val="90000"/>
              </a:lnSpc>
              <a:buFont typeface="Arial" panose="020B0604020202020204" pitchFamily="34" charset="0"/>
              <a:buNone/>
              <a:defRPr sz="1000"/>
            </a:lvl7pPr>
            <a:lvl8pPr algn="l" defTabSz="914400" indent="0" marL="3200400">
              <a:lnSpc>
                <a:spcPct val="90000"/>
              </a:lnSpc>
              <a:buFont typeface="Arial" panose="020B0604020202020204" pitchFamily="34" charset="0"/>
              <a:buNone/>
              <a:defRPr sz="1000"/>
            </a:lvl8pPr>
            <a:lvl9pPr algn="l" defTabSz="914400" indent="0" marL="3657600">
              <a:lnSpc>
                <a:spcPct val="90000"/>
              </a:lnSpc>
              <a:buFont typeface="Arial" panose="020B0604020202020204" pitchFamily="34" charset="0"/>
              <a:buNone/>
              <a:defRPr sz="1000"/>
            </a:lvl9pPr>
          </a:lstStyle>
          <a:p>
            <a:r>
              <a:rPr b="1" sz="4000" i="1" lang="en-US">
                <a:solidFill>
                  <a:srgbClr val="6600CC"/>
                </a:solidFill>
              </a:rPr>
              <a:t>H</a:t>
            </a:r>
            <a:r>
              <a:rPr b="1" sz="4000" i="1" lang="en-US">
                <a:solidFill>
                  <a:srgbClr val="6600CC"/>
                </a:solidFill>
              </a:rPr>
              <a:t>o</a:t>
            </a:r>
            <a:r>
              <a:rPr b="1" sz="4000" i="1" lang="en-US">
                <a:solidFill>
                  <a:srgbClr val="6600CC"/>
                </a:solidFill>
              </a:rPr>
              <a:t>m</a:t>
            </a:r>
            <a:r>
              <a:rPr b="1" sz="4000" i="1" lang="en-US">
                <a:solidFill>
                  <a:srgbClr val="6600CC"/>
                </a:solidFill>
              </a:rPr>
              <a:t>e</a:t>
            </a:r>
            <a:r>
              <a:rPr b="1" sz="4000" i="1" lang="en-US">
                <a:solidFill>
                  <a:srgbClr val="6600CC"/>
                </a:solidFill>
              </a:rPr>
              <a:t> </a:t>
            </a:r>
            <a:r>
              <a:rPr b="1" sz="4000" i="1" lang="en-US">
                <a:solidFill>
                  <a:srgbClr val="6600CC"/>
                </a:solidFill>
              </a:rPr>
              <a:t>t</a:t>
            </a:r>
            <a:r>
              <a:rPr b="1" sz="4000" i="1" lang="en-US">
                <a:solidFill>
                  <a:srgbClr val="6600CC"/>
                </a:solidFill>
              </a:rPr>
              <a:t>o</a:t>
            </a:r>
            <a:r>
              <a:rPr b="1" sz="4000" i="1" lang="en-US">
                <a:solidFill>
                  <a:srgbClr val="6600CC"/>
                </a:solidFill>
              </a:rPr>
              <a:t> </a:t>
            </a:r>
            <a:r>
              <a:rPr b="1" sz="4000" i="1" lang="en-US">
                <a:solidFill>
                  <a:srgbClr val="6600CC"/>
                </a:solidFill>
              </a:rPr>
              <a:t>v</a:t>
            </a:r>
            <a:r>
              <a:rPr b="1" sz="4000" i="1" lang="en-US">
                <a:solidFill>
                  <a:srgbClr val="6600CC"/>
                </a:solidFill>
              </a:rPr>
              <a:t>a</a:t>
            </a:r>
            <a:r>
              <a:rPr b="1" sz="4000" i="1" lang="en-US">
                <a:solidFill>
                  <a:srgbClr val="6600CC"/>
                </a:solidFill>
              </a:rPr>
              <a:t>r</a:t>
            </a:r>
            <a:r>
              <a:rPr b="1" sz="4000" i="1" lang="en-US">
                <a:solidFill>
                  <a:srgbClr val="6600CC"/>
                </a:solidFill>
              </a:rPr>
              <a:t>i</a:t>
            </a:r>
            <a:r>
              <a:rPr b="1" sz="4000" i="1" lang="en-US">
                <a:solidFill>
                  <a:srgbClr val="6600CC"/>
                </a:solidFill>
              </a:rPr>
              <a:t>o</a:t>
            </a:r>
            <a:r>
              <a:rPr b="1" sz="4000" i="1" lang="en-US">
                <a:solidFill>
                  <a:srgbClr val="6600CC"/>
                </a:solidFill>
              </a:rPr>
              <a:t>us</a:t>
            </a:r>
            <a:r>
              <a:rPr b="1" sz="4000" i="1" lang="en-US">
                <a:solidFill>
                  <a:srgbClr val="6600CC"/>
                </a:solidFill>
              </a:rPr>
              <a:t> </a:t>
            </a:r>
            <a:r>
              <a:rPr b="1" sz="4000" i="1" lang="en-US">
                <a:solidFill>
                  <a:srgbClr val="6600CC"/>
                </a:solidFill>
              </a:rPr>
              <a:t>T</a:t>
            </a:r>
            <a:r>
              <a:rPr b="1" sz="4000" i="1" lang="en-US">
                <a:solidFill>
                  <a:srgbClr val="6600CC"/>
                </a:solidFill>
              </a:rPr>
              <a:t>o</a:t>
            </a:r>
            <a:r>
              <a:rPr b="1" sz="4000" i="1" lang="en-US">
                <a:solidFill>
                  <a:srgbClr val="6600CC"/>
                </a:solidFill>
              </a:rPr>
              <a:t>m</a:t>
            </a:r>
            <a:r>
              <a:rPr b="1" sz="4000" i="1" lang="en-US">
                <a:solidFill>
                  <a:srgbClr val="6600CC"/>
                </a:solidFill>
              </a:rPr>
              <a:t>b</a:t>
            </a:r>
            <a:r>
              <a:rPr b="1" sz="4000" i="1" lang="en-US">
                <a:solidFill>
                  <a:srgbClr val="6600CC"/>
                </a:solidFill>
              </a:rPr>
              <a:t>s</a:t>
            </a:r>
            <a:r>
              <a:rPr b="1" sz="4000" i="1" lang="en-US">
                <a:solidFill>
                  <a:srgbClr val="6600CC"/>
                </a:solidFill>
              </a:rPr>
              <a:t> </a:t>
            </a:r>
            <a:r>
              <a:rPr b="1" sz="4000" i="1" lang="en-US">
                <a:solidFill>
                  <a:srgbClr val="6600CC"/>
                </a:solidFill>
              </a:rPr>
              <a:t>d</a:t>
            </a:r>
            <a:r>
              <a:rPr b="1" sz="4000" i="1" lang="en-US">
                <a:solidFill>
                  <a:srgbClr val="6600CC"/>
                </a:solidFill>
              </a:rPr>
              <a:t>e</a:t>
            </a:r>
            <a:r>
              <a:rPr b="1" sz="4000" i="1" lang="en-US">
                <a:solidFill>
                  <a:srgbClr val="6600CC"/>
                </a:solidFill>
              </a:rPr>
              <a:t>d</a:t>
            </a:r>
            <a:r>
              <a:rPr b="1" sz="4000" i="1" lang="en-US">
                <a:solidFill>
                  <a:srgbClr val="6600CC"/>
                </a:solidFill>
              </a:rPr>
              <a:t>i</a:t>
            </a:r>
            <a:r>
              <a:rPr b="1" sz="4000" i="1" lang="en-US">
                <a:solidFill>
                  <a:srgbClr val="6600CC"/>
                </a:solidFill>
              </a:rPr>
              <a:t>c</a:t>
            </a:r>
            <a:r>
              <a:rPr b="1" sz="4000" i="1" lang="en-US">
                <a:solidFill>
                  <a:srgbClr val="6600CC"/>
                </a:solidFill>
              </a:rPr>
              <a:t>a</a:t>
            </a:r>
            <a:r>
              <a:rPr b="1" sz="4000" i="1" lang="en-US">
                <a:solidFill>
                  <a:srgbClr val="6600CC"/>
                </a:solidFill>
              </a:rPr>
              <a:t>ted</a:t>
            </a:r>
            <a:r>
              <a:rPr b="1" sz="4000" i="1" lang="en-US">
                <a:solidFill>
                  <a:srgbClr val="6600CC"/>
                </a:solidFill>
              </a:rPr>
              <a:t> to</a:t>
            </a:r>
            <a:r>
              <a:rPr b="1" sz="4000" i="1" lang="en-US">
                <a:solidFill>
                  <a:srgbClr val="6600CC"/>
                </a:solidFill>
              </a:rPr>
              <a:t> </a:t>
            </a:r>
            <a:r>
              <a:rPr b="1" sz="4000" i="1" lang="en-US">
                <a:solidFill>
                  <a:srgbClr val="6600CC"/>
                </a:solidFill>
              </a:rPr>
              <a:t>Rulers</a:t>
            </a:r>
            <a:r>
              <a:rPr b="1" sz="4000" i="1" lang="en-US">
                <a:solidFill>
                  <a:srgbClr val="6600CC"/>
                </a:solidFill>
              </a:rPr>
              <a:t> </a:t>
            </a:r>
            <a:r>
              <a:rPr b="1" sz="4000" i="1" lang="en-US">
                <a:solidFill>
                  <a:srgbClr val="6600CC"/>
                </a:solidFill>
              </a:rPr>
              <a:t>o</a:t>
            </a:r>
            <a:r>
              <a:rPr b="1" sz="4000" i="1" lang="en-US">
                <a:solidFill>
                  <a:srgbClr val="6600CC"/>
                </a:solidFill>
              </a:rPr>
              <a:t>f</a:t>
            </a:r>
            <a:r>
              <a:rPr b="1" sz="4000" i="1" lang="en-US">
                <a:solidFill>
                  <a:srgbClr val="6600CC"/>
                </a:solidFill>
              </a:rPr>
              <a:t> </a:t>
            </a:r>
            <a:r>
              <a:rPr b="1" sz="4000" i="1" lang="en-US">
                <a:solidFill>
                  <a:srgbClr val="6600CC"/>
                </a:solidFill>
              </a:rPr>
              <a:t>Q</a:t>
            </a:r>
            <a:r>
              <a:rPr b="1" sz="4000" i="1" lang="en-US">
                <a:solidFill>
                  <a:srgbClr val="6600CC"/>
                </a:solidFill>
              </a:rPr>
              <a:t>u</a:t>
            </a:r>
            <a:r>
              <a:rPr b="1" sz="4000" i="1" lang="en-US">
                <a:solidFill>
                  <a:srgbClr val="6600CC"/>
                </a:solidFill>
              </a:rPr>
              <a:t>t</a:t>
            </a:r>
            <a:r>
              <a:rPr b="1" sz="4000" i="1" lang="en-US">
                <a:solidFill>
                  <a:srgbClr val="6600CC"/>
                </a:solidFill>
              </a:rPr>
              <a:t>u</a:t>
            </a:r>
            <a:r>
              <a:rPr b="1" sz="4000" i="1" lang="en-US">
                <a:solidFill>
                  <a:srgbClr val="6600CC"/>
                </a:solidFill>
              </a:rPr>
              <a:t>b</a:t>
            </a:r>
            <a:r>
              <a:rPr b="1" sz="4000" i="1" lang="en-US">
                <a:solidFill>
                  <a:srgbClr val="6600CC"/>
                </a:solidFill>
              </a:rPr>
              <a:t> </a:t>
            </a:r>
            <a:r>
              <a:rPr b="1" sz="4000" i="1" lang="en-US">
                <a:solidFill>
                  <a:srgbClr val="6600CC"/>
                </a:solidFill>
              </a:rPr>
              <a:t>S</a:t>
            </a:r>
            <a:r>
              <a:rPr b="1" sz="4000" i="1" lang="en-US">
                <a:solidFill>
                  <a:srgbClr val="6600CC"/>
                </a:solidFill>
              </a:rPr>
              <a:t>h</a:t>
            </a:r>
            <a:r>
              <a:rPr b="1" sz="4000" i="1" lang="en-US">
                <a:solidFill>
                  <a:srgbClr val="6600CC"/>
                </a:solidFill>
              </a:rPr>
              <a:t>a</a:t>
            </a:r>
            <a:r>
              <a:rPr b="1" sz="4000" i="1" lang="en-US">
                <a:solidFill>
                  <a:srgbClr val="6600CC"/>
                </a:solidFill>
              </a:rPr>
              <a:t>h</a:t>
            </a:r>
            <a:r>
              <a:rPr b="1" sz="4000" i="1" lang="en-US">
                <a:solidFill>
                  <a:srgbClr val="6600CC"/>
                </a:solidFill>
              </a:rPr>
              <a:t>i</a:t>
            </a:r>
            <a:r>
              <a:rPr b="1" sz="4000" i="1" lang="en-US">
                <a:solidFill>
                  <a:srgbClr val="6600CC"/>
                </a:solidFill>
              </a:rPr>
              <a:t> </a:t>
            </a:r>
            <a:r>
              <a:rPr b="1" sz="4000" i="1" lang="en-US">
                <a:solidFill>
                  <a:srgbClr val="6600CC"/>
                </a:solidFill>
              </a:rPr>
              <a:t>dynasty</a:t>
            </a:r>
            <a:r>
              <a:rPr b="1" sz="4000" i="1" lang="en-US">
                <a:solidFill>
                  <a:srgbClr val="6600CC"/>
                </a:solidFill>
              </a:rPr>
              <a:t>.</a:t>
            </a:r>
            <a:r>
              <a:rPr b="1" sz="4000" i="1" lang="en-US">
                <a:solidFill>
                  <a:srgbClr val="6600CC"/>
                </a:solidFill>
              </a:rPr>
              <a:t> </a:t>
            </a:r>
            <a:r>
              <a:rPr b="1" sz="4000" i="1" lang="en-US">
                <a:solidFill>
                  <a:srgbClr val="6600CC"/>
                </a:solidFill>
              </a:rPr>
              <a:t>T</a:t>
            </a:r>
            <a:r>
              <a:rPr b="1" sz="4000" i="1" lang="en-US">
                <a:solidFill>
                  <a:srgbClr val="6600CC"/>
                </a:solidFill>
              </a:rPr>
              <a:t>h</a:t>
            </a:r>
            <a:r>
              <a:rPr b="1" sz="4000" i="1" lang="en-US">
                <a:solidFill>
                  <a:srgbClr val="6600CC"/>
                </a:solidFill>
              </a:rPr>
              <a:t>e</a:t>
            </a:r>
            <a:r>
              <a:rPr b="1" sz="4000" i="1" lang="en-US">
                <a:solidFill>
                  <a:srgbClr val="6600CC"/>
                </a:solidFill>
              </a:rPr>
              <a:t>s</a:t>
            </a:r>
            <a:r>
              <a:rPr b="1" sz="4000" i="1" lang="en-US">
                <a:solidFill>
                  <a:srgbClr val="6600CC"/>
                </a:solidFill>
              </a:rPr>
              <a:t>e</a:t>
            </a:r>
            <a:r>
              <a:rPr b="1" sz="4000" i="1" lang="en-US">
                <a:solidFill>
                  <a:srgbClr val="6600CC"/>
                </a:solidFill>
              </a:rPr>
              <a:t> </a:t>
            </a:r>
            <a:r>
              <a:rPr b="1" sz="4000" i="1" lang="en-US">
                <a:solidFill>
                  <a:srgbClr val="6600CC"/>
                </a:solidFill>
              </a:rPr>
              <a:t>are </a:t>
            </a:r>
            <a:r>
              <a:rPr b="1" sz="4000" i="1" lang="en-US">
                <a:solidFill>
                  <a:srgbClr val="6600CC"/>
                </a:solidFill>
              </a:rPr>
              <a:t>t</a:t>
            </a:r>
            <a:r>
              <a:rPr b="1" sz="4000" i="1" lang="en-US">
                <a:solidFill>
                  <a:srgbClr val="6600CC"/>
                </a:solidFill>
              </a:rPr>
              <a:t>h</a:t>
            </a:r>
            <a:r>
              <a:rPr b="1" sz="4000" i="1" lang="en-US">
                <a:solidFill>
                  <a:srgbClr val="6600CC"/>
                </a:solidFill>
              </a:rPr>
              <a:t>e</a:t>
            </a:r>
            <a:r>
              <a:rPr b="1" sz="4000" i="1" lang="en-US">
                <a:solidFill>
                  <a:srgbClr val="6600CC"/>
                </a:solidFill>
              </a:rPr>
              <a:t> </a:t>
            </a:r>
            <a:r>
              <a:rPr b="1" sz="4000" i="1" lang="en-US">
                <a:solidFill>
                  <a:srgbClr val="6600CC"/>
                </a:solidFill>
              </a:rPr>
              <a:t>Deccan</a:t>
            </a:r>
            <a:r>
              <a:rPr b="1" sz="4000" i="1" lang="en-US">
                <a:solidFill>
                  <a:srgbClr val="6600CC"/>
                </a:solidFill>
              </a:rPr>
              <a:t> </a:t>
            </a:r>
            <a:r>
              <a:rPr b="1" sz="4000" i="1" lang="en-US">
                <a:solidFill>
                  <a:srgbClr val="6600CC"/>
                </a:solidFill>
              </a:rPr>
              <a:t>achitecture</a:t>
            </a:r>
            <a:r>
              <a:rPr b="1" sz="4000" i="1" lang="en-US">
                <a:solidFill>
                  <a:srgbClr val="6600CC"/>
                </a:solidFill>
              </a:rPr>
              <a:t>.</a:t>
            </a:r>
            <a:r>
              <a:rPr b="1" sz="4000" i="1" lang="en-US">
                <a:solidFill>
                  <a:srgbClr val="6600CC"/>
                </a:solidFill>
              </a:rPr>
              <a:t> </a:t>
            </a:r>
            <a:r>
              <a:rPr b="1" sz="4000" i="1" lang="en-US">
                <a:solidFill>
                  <a:srgbClr val="6600CC"/>
                </a:solidFill>
              </a:rPr>
              <a:t> </a:t>
            </a:r>
            <a:r>
              <a:rPr b="1" sz="4000" i="1" lang="en-US">
                <a:solidFill>
                  <a:srgbClr val="6600CC"/>
                </a:solidFill>
              </a:rPr>
              <a:t> </a:t>
            </a:r>
            <a:r>
              <a:rPr b="1" sz="4000" i="1" lang="en-US">
                <a:solidFill>
                  <a:srgbClr val="6600CC"/>
                </a:solidFill>
              </a:rPr>
              <a:t> </a:t>
            </a:r>
            <a:r>
              <a:rPr b="1" sz="4000" i="1" lang="en-US">
                <a:solidFill>
                  <a:srgbClr val="6600CC"/>
                </a:solidFill>
              </a:rPr>
              <a:t> </a:t>
            </a:r>
            <a:r>
              <a:rPr b="1" sz="4000" i="1" lang="en-US">
                <a:solidFill>
                  <a:srgbClr val="6600CC"/>
                </a:solidFill>
              </a:rPr>
              <a:t> </a:t>
            </a:r>
            <a:r>
              <a:rPr b="1" sz="4000" i="1" lang="en-US">
                <a:solidFill>
                  <a:srgbClr val="6600CC"/>
                </a:solidFill>
              </a:rPr>
              <a:t> </a:t>
            </a:r>
            <a:endParaRPr b="1" sz="4000" i="1" lang="en-US">
              <a:solidFill>
                <a:srgbClr val="6600CC"/>
              </a:solidFill>
            </a:endParaRPr>
          </a:p>
        </p:txBody>
      </p:sp>
      <p:sp>
        <p:nvSpPr>
          <p:cNvPr id="1048624" name=""/>
          <p:cNvSpPr>
            <a:spLocks noGrp="1"/>
          </p:cNvSpPr>
          <p:nvPr>
            <p:ph type="title"/>
          </p:nvPr>
        </p:nvSpPr>
        <p:spPr>
          <a:xfrm>
            <a:off x="7422642" y="516171"/>
            <a:ext cx="4769358" cy="1113895"/>
          </a:xfrm>
          <a:prstGeom prst="rect"/>
        </p:spPr>
        <p:txBody>
          <a:bodyPr anchor="ctr" anchorCtr="1" bIns="45720" lIns="91440" rIns="91440" rtlCol="0" tIns="45720" vert="horz">
            <a:normAutofit/>
          </a:bodyPr>
          <a:lstStyle>
            <a:lvl1pPr algn="l" defTabSz="914400" eaLnBrk="1" hangingPunct="1" latinLnBrk="0" rtl="0">
              <a:lnSpc>
                <a:spcPct val="90000"/>
              </a:lnSpc>
              <a:buNone/>
              <a:defRPr sz="3200"/>
            </a:lvl1pPr>
          </a:lstStyle>
          <a:p>
            <a:r>
              <a:rPr b="1" sz="3900" i="1" lang="en-US"/>
              <a:t>Q</a:t>
            </a:r>
            <a:r>
              <a:rPr b="1" sz="3900" i="1" lang="en-US"/>
              <a:t>u</a:t>
            </a:r>
            <a:r>
              <a:rPr b="1" sz="3900" i="1" lang="en-US"/>
              <a:t>t</a:t>
            </a:r>
            <a:r>
              <a:rPr b="1" sz="3900" i="1" lang="en-US"/>
              <a:t>u</a:t>
            </a:r>
            <a:r>
              <a:rPr b="1" sz="3900" i="1" lang="en-US"/>
              <a:t>b</a:t>
            </a:r>
            <a:r>
              <a:rPr b="1" sz="3900" i="1" lang="en-US"/>
              <a:t> </a:t>
            </a:r>
            <a:r>
              <a:rPr b="1" sz="3900" i="1" lang="en-US"/>
              <a:t>Shahi </a:t>
            </a:r>
            <a:r>
              <a:rPr b="1" sz="3900" i="1" lang="en-US"/>
              <a:t>T</a:t>
            </a:r>
            <a:r>
              <a:rPr b="1" sz="3900" i="1" lang="en-US"/>
              <a:t>o</a:t>
            </a:r>
            <a:r>
              <a:rPr b="1" sz="3900" i="1" lang="en-US"/>
              <a:t>m</a:t>
            </a:r>
            <a:r>
              <a:rPr b="1" sz="3900" i="1" lang="en-US"/>
              <a:t>b</a:t>
            </a:r>
            <a:r>
              <a:rPr b="1" sz="3900" i="1" lang="en-US"/>
              <a:t>s</a:t>
            </a:r>
            <a:endParaRPr b="1" sz="3900" i="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2" name=""/>
          <p:cNvSpPr/>
          <p:nvPr/>
        </p:nvSpPr>
        <p:spPr>
          <a:xfrm>
            <a:off x="87917" y="-1458055"/>
            <a:ext cx="1219200" cy="3048000"/>
          </a:xfrm>
          <a:prstGeom prst="upDownArrow"/>
          <a:solidFill>
            <a:srgbClr val="808080"/>
          </a:solidFill>
          <a:ln w="25400">
            <a:noFill/>
            <a:prstDash val="solid"/>
          </a:ln>
        </p:spPr>
        <p:txBody>
          <a:bodyPr anchor="ctr"/>
          <a:p>
            <a:pPr algn="ctr"/>
            <a:endParaRPr lang="en-US"/>
          </a:p>
        </p:txBody>
      </p:sp>
      <p:pic>
        <p:nvPicPr>
          <p:cNvPr id="2097162" name=""/>
          <p:cNvPicPr>
            <a:picLocks/>
          </p:cNvPicPr>
          <p:nvPr/>
        </p:nvPicPr>
        <p:blipFill>
          <a:blip xmlns:r="http://schemas.openxmlformats.org/officeDocument/2006/relationships" r:embed="rId1"/>
          <a:stretch>
            <a:fillRect/>
          </a:stretch>
        </p:blipFill>
        <p:spPr>
          <a:xfrm rot="0">
            <a:off x="9173198" y="2432793"/>
            <a:ext cx="3538682" cy="1992413"/>
          </a:xfrm>
          <a:prstGeom prst="rect"/>
        </p:spPr>
      </p:pic>
      <p:pic>
        <p:nvPicPr>
          <p:cNvPr id="2097163" name=""/>
          <p:cNvPicPr>
            <a:picLocks/>
          </p:cNvPicPr>
          <p:nvPr/>
        </p:nvPicPr>
        <p:blipFill>
          <a:blip xmlns:r="http://schemas.openxmlformats.org/officeDocument/2006/relationships" r:embed="rId2"/>
          <a:stretch>
            <a:fillRect/>
          </a:stretch>
        </p:blipFill>
        <p:spPr>
          <a:xfrm rot="0">
            <a:off x="4100012" y="1841520"/>
            <a:ext cx="2072188" cy="5098462"/>
          </a:xfrm>
          <a:prstGeom prst="rect"/>
        </p:spPr>
      </p:pic>
      <p:pic>
        <p:nvPicPr>
          <p:cNvPr id="2097164" name=""/>
          <p:cNvPicPr>
            <a:picLocks/>
          </p:cNvPicPr>
          <p:nvPr/>
        </p:nvPicPr>
        <p:blipFill>
          <a:blip xmlns:r="http://schemas.openxmlformats.org/officeDocument/2006/relationships" r:embed="rId3"/>
          <a:stretch>
            <a:fillRect/>
          </a:stretch>
        </p:blipFill>
        <p:spPr>
          <a:xfrm rot="0">
            <a:off x="9173198" y="0"/>
            <a:ext cx="3018802" cy="1841521"/>
          </a:xfrm>
          <a:prstGeom prst="rect"/>
        </p:spPr>
      </p:pic>
      <p:pic>
        <p:nvPicPr>
          <p:cNvPr id="2097165" name=""/>
          <p:cNvPicPr>
            <a:picLocks/>
          </p:cNvPicPr>
          <p:nvPr/>
        </p:nvPicPr>
        <p:blipFill>
          <a:blip xmlns:r="http://schemas.openxmlformats.org/officeDocument/2006/relationships" r:embed="rId4"/>
          <a:stretch>
            <a:fillRect/>
          </a:stretch>
        </p:blipFill>
        <p:spPr>
          <a:xfrm rot="0">
            <a:off x="9173198" y="4839995"/>
            <a:ext cx="4370065" cy="2018004"/>
          </a:xfrm>
          <a:prstGeom prst="rect"/>
        </p:spPr>
      </p:pic>
      <p:sp>
        <p:nvSpPr>
          <p:cNvPr id="1048633" name=""/>
          <p:cNvSpPr>
            <a:spLocks noGrp="1"/>
          </p:cNvSpPr>
          <p:nvPr>
            <p:ph type="title"/>
          </p:nvPr>
        </p:nvSpPr>
        <p:spPr/>
        <p:txBody>
          <a:bodyPr>
            <a:noAutofit/>
          </a:bodyPr>
          <a:p>
            <a:r>
              <a:rPr b="1" sz="4800" i="1" lang="en-US"/>
              <a:t>S</a:t>
            </a:r>
            <a:r>
              <a:rPr b="1" sz="4800" i="1" lang="en-US"/>
              <a:t>o</a:t>
            </a:r>
            <a:r>
              <a:rPr b="1" sz="4800" i="1" lang="en-US"/>
              <a:t>m</a:t>
            </a:r>
            <a:r>
              <a:rPr b="1" sz="4800" i="1" lang="en-US"/>
              <a:t>e</a:t>
            </a:r>
            <a:r>
              <a:rPr b="1" sz="4800" i="1" lang="en-US"/>
              <a:t> </a:t>
            </a:r>
            <a:r>
              <a:rPr b="1" sz="4800" i="1" lang="en-US"/>
              <a:t>o</a:t>
            </a:r>
            <a:r>
              <a:rPr b="1" sz="4800" i="1" lang="en-US"/>
              <a:t>t</a:t>
            </a:r>
            <a:r>
              <a:rPr b="1" sz="4800" i="1" lang="en-US"/>
              <a:t>h</a:t>
            </a:r>
            <a:r>
              <a:rPr b="1" sz="4800" i="1" lang="en-US"/>
              <a:t>er</a:t>
            </a:r>
            <a:r>
              <a:rPr b="1" sz="4800" i="1" lang="en-US"/>
              <a:t> </a:t>
            </a:r>
            <a:r>
              <a:rPr b="1" sz="4800" i="1" lang="en-US"/>
              <a:t>i</a:t>
            </a:r>
            <a:r>
              <a:rPr b="1" sz="4800" i="1" lang="en-US"/>
              <a:t>m</a:t>
            </a:r>
            <a:r>
              <a:rPr b="1" sz="4800" i="1" lang="en-US"/>
              <a:t>p</a:t>
            </a:r>
            <a:r>
              <a:rPr b="1" sz="4800" i="1" lang="en-US"/>
              <a:t>o</a:t>
            </a:r>
            <a:r>
              <a:rPr b="1" sz="4800" i="1" lang="en-US"/>
              <a:t>rtant</a:t>
            </a:r>
            <a:r>
              <a:rPr b="1" sz="4800" i="1" lang="en-US"/>
              <a:t> </a:t>
            </a:r>
            <a:r>
              <a:rPr b="1" sz="4800" i="1" lang="en-US"/>
              <a:t>p</a:t>
            </a:r>
            <a:r>
              <a:rPr b="1" sz="4800" i="1" lang="en-US"/>
              <a:t>l</a:t>
            </a:r>
            <a:r>
              <a:rPr b="1" sz="4800" i="1" lang="en-US"/>
              <a:t>a</a:t>
            </a:r>
            <a:r>
              <a:rPr b="1" sz="4800" i="1" lang="en-US"/>
              <a:t>c</a:t>
            </a:r>
            <a:r>
              <a:rPr b="1" sz="4800" i="1" lang="en-US"/>
              <a:t>e</a:t>
            </a:r>
            <a:r>
              <a:rPr b="1" sz="4800" i="1" lang="en-US"/>
              <a:t>s</a:t>
            </a:r>
            <a:r>
              <a:rPr b="1" sz="4800" i="1" lang="en-US"/>
              <a:t> </a:t>
            </a:r>
            <a:r>
              <a:rPr b="1" sz="4800" i="1" lang="en-US"/>
              <a:t>o</a:t>
            </a:r>
            <a:r>
              <a:rPr b="1" sz="4800" i="1" lang="en-US"/>
              <a:t>f</a:t>
            </a:r>
            <a:r>
              <a:rPr b="1" sz="4800" i="1" lang="en-US"/>
              <a:t> </a:t>
            </a:r>
            <a:r>
              <a:rPr b="1" sz="4800" i="1" lang="en-US"/>
              <a:t>Hyde</a:t>
            </a:r>
            <a:r>
              <a:rPr b="1" sz="4800" i="1" lang="en-US"/>
              <a:t>rabad</a:t>
            </a:r>
            <a:r>
              <a:rPr b="1" sz="4800" i="1" lang="en-US"/>
              <a:t> </a:t>
            </a:r>
            <a:r>
              <a:rPr b="1" sz="4800" i="1" lang="en-US"/>
              <a:t>a</a:t>
            </a:r>
            <a:r>
              <a:rPr b="1" sz="4800" i="1" lang="en-US"/>
              <a:t>r</a:t>
            </a:r>
            <a:r>
              <a:rPr b="1" sz="4800" i="1" lang="en-US"/>
              <a:t>e</a:t>
            </a:r>
            <a:r>
              <a:rPr b="1" sz="4800" i="1" lang="en-US"/>
              <a:t>,</a:t>
            </a:r>
            <a:endParaRPr b="1" sz="4800" i="1" lang="en-US"/>
          </a:p>
        </p:txBody>
      </p:sp>
      <p:sp>
        <p:nvSpPr>
          <p:cNvPr id="1048634" name=""/>
          <p:cNvSpPr>
            <a:spLocks noGrp="1"/>
          </p:cNvSpPr>
          <p:nvPr>
            <p:ph sz="half" idx="2"/>
          </p:nvPr>
        </p:nvSpPr>
        <p:spPr/>
        <p:txBody>
          <a:bodyPr/>
          <a:p>
            <a:pPr>
              <a:buFont typeface="Wingdings" charset="2"/>
              <a:buChar char="ü"/>
            </a:pPr>
            <a:r>
              <a:rPr b="1" i="1" lang="en-US">
                <a:solidFill>
                  <a:srgbClr val="800000"/>
                </a:solidFill>
              </a:rPr>
              <a:t>C</a:t>
            </a:r>
            <a:r>
              <a:rPr b="1" i="1" lang="en-US">
                <a:solidFill>
                  <a:srgbClr val="800000"/>
                </a:solidFill>
              </a:rPr>
              <a:t>h</a:t>
            </a:r>
            <a:r>
              <a:rPr b="1" i="1" lang="en-US">
                <a:solidFill>
                  <a:srgbClr val="800000"/>
                </a:solidFill>
              </a:rPr>
              <a:t>o</a:t>
            </a:r>
            <a:r>
              <a:rPr b="1" i="1" lang="en-US">
                <a:solidFill>
                  <a:srgbClr val="800000"/>
                </a:solidFill>
              </a:rPr>
              <a:t>w</a:t>
            </a:r>
            <a:r>
              <a:rPr b="1" i="1" lang="en-US">
                <a:solidFill>
                  <a:srgbClr val="800000"/>
                </a:solidFill>
              </a:rPr>
              <a:t>m</a:t>
            </a:r>
            <a:r>
              <a:rPr b="1" i="1" lang="en-US">
                <a:solidFill>
                  <a:srgbClr val="800000"/>
                </a:solidFill>
              </a:rPr>
              <a:t>a</a:t>
            </a:r>
            <a:r>
              <a:rPr b="1" i="1" lang="en-US">
                <a:solidFill>
                  <a:srgbClr val="800000"/>
                </a:solidFill>
              </a:rPr>
              <a:t>h</a:t>
            </a:r>
            <a:r>
              <a:rPr b="1" i="1" lang="en-US">
                <a:solidFill>
                  <a:srgbClr val="800000"/>
                </a:solidFill>
              </a:rPr>
              <a:t>a</a:t>
            </a:r>
            <a:r>
              <a:rPr b="1" i="1" lang="en-US">
                <a:solidFill>
                  <a:srgbClr val="800000"/>
                </a:solidFill>
              </a:rPr>
              <a:t>l</a:t>
            </a:r>
            <a:r>
              <a:rPr b="1" i="1" lang="en-US">
                <a:solidFill>
                  <a:srgbClr val="800000"/>
                </a:solidFill>
              </a:rPr>
              <a:t>l</a:t>
            </a:r>
            <a:r>
              <a:rPr b="1" i="1" lang="en-US">
                <a:solidFill>
                  <a:srgbClr val="800000"/>
                </a:solidFill>
              </a:rPr>
              <a:t>a</a:t>
            </a:r>
            <a:r>
              <a:rPr b="1" i="1" lang="en-US">
                <a:solidFill>
                  <a:srgbClr val="800000"/>
                </a:solidFill>
              </a:rPr>
              <a:t> </a:t>
            </a:r>
            <a:r>
              <a:rPr b="1" i="1" lang="en-US">
                <a:solidFill>
                  <a:srgbClr val="800000"/>
                </a:solidFill>
              </a:rPr>
              <a:t>P</a:t>
            </a:r>
            <a:r>
              <a:rPr b="1" i="1" lang="en-US">
                <a:solidFill>
                  <a:srgbClr val="800000"/>
                </a:solidFill>
              </a:rPr>
              <a:t>a</a:t>
            </a:r>
            <a:r>
              <a:rPr b="1" i="1" lang="en-US">
                <a:solidFill>
                  <a:srgbClr val="800000"/>
                </a:solidFill>
              </a:rPr>
              <a:t>l</a:t>
            </a:r>
            <a:r>
              <a:rPr b="1" i="1" lang="en-US">
                <a:solidFill>
                  <a:srgbClr val="800000"/>
                </a:solidFill>
              </a:rPr>
              <a:t>a</a:t>
            </a:r>
            <a:r>
              <a:rPr b="1" i="1" lang="en-US">
                <a:solidFill>
                  <a:srgbClr val="800000"/>
                </a:solidFill>
              </a:rPr>
              <a:t>c</a:t>
            </a:r>
            <a:r>
              <a:rPr b="1" i="1" lang="en-US">
                <a:solidFill>
                  <a:srgbClr val="800000"/>
                </a:solidFill>
              </a:rPr>
              <a:t>e</a:t>
            </a:r>
            <a:endParaRPr b="1" i="1" lang="en-US">
              <a:solidFill>
                <a:srgbClr val="800000"/>
              </a:solidFill>
            </a:endParaRPr>
          </a:p>
          <a:p>
            <a:pPr>
              <a:buFont typeface="Wingdings" charset="2"/>
              <a:buChar char="ü"/>
            </a:pPr>
            <a:r>
              <a:rPr b="1" i="1" lang="en-US">
                <a:solidFill>
                  <a:srgbClr val="800000"/>
                </a:solidFill>
              </a:rPr>
              <a:t>S</a:t>
            </a:r>
            <a:r>
              <a:rPr b="1" i="1" lang="en-US">
                <a:solidFill>
                  <a:srgbClr val="800000"/>
                </a:solidFill>
              </a:rPr>
              <a:t>a</a:t>
            </a:r>
            <a:r>
              <a:rPr b="1" i="1" lang="en-US">
                <a:solidFill>
                  <a:srgbClr val="800000"/>
                </a:solidFill>
              </a:rPr>
              <a:t>l</a:t>
            </a:r>
            <a:r>
              <a:rPr b="1" i="1" lang="en-US">
                <a:solidFill>
                  <a:srgbClr val="800000"/>
                </a:solidFill>
              </a:rPr>
              <a:t>a</a:t>
            </a:r>
            <a:r>
              <a:rPr b="1" i="1" lang="en-US">
                <a:solidFill>
                  <a:srgbClr val="800000"/>
                </a:solidFill>
              </a:rPr>
              <a:t>r</a:t>
            </a:r>
            <a:r>
              <a:rPr b="1" i="1" lang="en-US">
                <a:solidFill>
                  <a:srgbClr val="800000"/>
                </a:solidFill>
              </a:rPr>
              <a:t>j</a:t>
            </a:r>
            <a:r>
              <a:rPr b="1" i="1" lang="en-US">
                <a:solidFill>
                  <a:srgbClr val="800000"/>
                </a:solidFill>
              </a:rPr>
              <a:t>u</a:t>
            </a:r>
            <a:r>
              <a:rPr b="1" i="1" lang="en-US">
                <a:solidFill>
                  <a:srgbClr val="800000"/>
                </a:solidFill>
              </a:rPr>
              <a:t>n</a:t>
            </a:r>
            <a:r>
              <a:rPr b="1" i="1" lang="en-US">
                <a:solidFill>
                  <a:srgbClr val="800000"/>
                </a:solidFill>
              </a:rPr>
              <a:t>g</a:t>
            </a:r>
            <a:r>
              <a:rPr b="1" i="1" lang="en-US">
                <a:solidFill>
                  <a:srgbClr val="800000"/>
                </a:solidFill>
              </a:rPr>
              <a:t> </a:t>
            </a:r>
            <a:r>
              <a:rPr b="1" i="1" lang="en-US">
                <a:solidFill>
                  <a:srgbClr val="800000"/>
                </a:solidFill>
              </a:rPr>
              <a:t>m</a:t>
            </a:r>
            <a:r>
              <a:rPr b="1" i="1" lang="en-US">
                <a:solidFill>
                  <a:srgbClr val="800000"/>
                </a:solidFill>
              </a:rPr>
              <a:t>u</a:t>
            </a:r>
            <a:r>
              <a:rPr b="1" i="1" lang="en-US">
                <a:solidFill>
                  <a:srgbClr val="800000"/>
                </a:solidFill>
              </a:rPr>
              <a:t>s</a:t>
            </a:r>
            <a:r>
              <a:rPr b="1" i="1" lang="en-US">
                <a:solidFill>
                  <a:srgbClr val="800000"/>
                </a:solidFill>
              </a:rPr>
              <a:t>e</a:t>
            </a:r>
            <a:r>
              <a:rPr b="1" i="1" lang="en-US">
                <a:solidFill>
                  <a:srgbClr val="800000"/>
                </a:solidFill>
              </a:rPr>
              <a:t>u</a:t>
            </a:r>
            <a:r>
              <a:rPr b="1" i="1" lang="en-US">
                <a:solidFill>
                  <a:srgbClr val="800000"/>
                </a:solidFill>
              </a:rPr>
              <a:t>m</a:t>
            </a:r>
            <a:endParaRPr b="1" i="1" lang="en-US">
              <a:solidFill>
                <a:srgbClr val="800000"/>
              </a:solidFill>
            </a:endParaRPr>
          </a:p>
          <a:p>
            <a:pPr>
              <a:buFont typeface="Wingdings" charset="2"/>
              <a:buChar char="ü"/>
            </a:pPr>
            <a:r>
              <a:rPr b="1" i="1" lang="en-US">
                <a:solidFill>
                  <a:srgbClr val="800000"/>
                </a:solidFill>
              </a:rPr>
              <a:t>B</a:t>
            </a:r>
            <a:r>
              <a:rPr b="1" i="1" lang="en-US">
                <a:solidFill>
                  <a:srgbClr val="800000"/>
                </a:solidFill>
              </a:rPr>
              <a:t>u</a:t>
            </a:r>
            <a:r>
              <a:rPr b="1" i="1" lang="en-US">
                <a:solidFill>
                  <a:srgbClr val="800000"/>
                </a:solidFill>
              </a:rPr>
              <a:t>d</a:t>
            </a:r>
            <a:r>
              <a:rPr b="1" i="1" lang="en-US">
                <a:solidFill>
                  <a:srgbClr val="800000"/>
                </a:solidFill>
              </a:rPr>
              <a:t>d</a:t>
            </a:r>
            <a:r>
              <a:rPr b="1" i="1" lang="en-US">
                <a:solidFill>
                  <a:srgbClr val="800000"/>
                </a:solidFill>
              </a:rPr>
              <a:t>h</a:t>
            </a:r>
            <a:r>
              <a:rPr b="1" i="1" lang="en-US">
                <a:solidFill>
                  <a:srgbClr val="800000"/>
                </a:solidFill>
              </a:rPr>
              <a:t>a</a:t>
            </a:r>
            <a:r>
              <a:rPr b="1" i="1" lang="en-US">
                <a:solidFill>
                  <a:srgbClr val="800000"/>
                </a:solidFill>
              </a:rPr>
              <a:t> </a:t>
            </a:r>
            <a:r>
              <a:rPr b="1" i="1" lang="en-US">
                <a:solidFill>
                  <a:srgbClr val="800000"/>
                </a:solidFill>
              </a:rPr>
              <a:t>s</a:t>
            </a:r>
            <a:r>
              <a:rPr b="1" i="1" lang="en-US">
                <a:solidFill>
                  <a:srgbClr val="800000"/>
                </a:solidFill>
              </a:rPr>
              <a:t>t</a:t>
            </a:r>
            <a:r>
              <a:rPr b="1" i="1" lang="en-US">
                <a:solidFill>
                  <a:srgbClr val="800000"/>
                </a:solidFill>
              </a:rPr>
              <a:t>a</a:t>
            </a:r>
            <a:r>
              <a:rPr b="1" i="1" lang="en-US">
                <a:solidFill>
                  <a:srgbClr val="800000"/>
                </a:solidFill>
              </a:rPr>
              <a:t>t</a:t>
            </a:r>
            <a:r>
              <a:rPr b="1" i="1" lang="en-US">
                <a:solidFill>
                  <a:srgbClr val="800000"/>
                </a:solidFill>
              </a:rPr>
              <a:t>u</a:t>
            </a:r>
            <a:r>
              <a:rPr b="1" i="1" lang="en-US">
                <a:solidFill>
                  <a:srgbClr val="800000"/>
                </a:solidFill>
              </a:rPr>
              <a:t>e</a:t>
            </a:r>
            <a:endParaRPr b="1" i="1" lang="en-US">
              <a:solidFill>
                <a:srgbClr val="800000"/>
              </a:solidFill>
            </a:endParaRPr>
          </a:p>
          <a:p>
            <a:pPr>
              <a:buFont typeface="Wingdings" charset="2"/>
              <a:buChar char="ü"/>
            </a:pPr>
            <a:r>
              <a:rPr b="1" i="1" lang="en-US">
                <a:solidFill>
                  <a:srgbClr val="800000"/>
                </a:solidFill>
              </a:rPr>
              <a:t>B</a:t>
            </a:r>
            <a:r>
              <a:rPr b="1" i="1" lang="en-US">
                <a:solidFill>
                  <a:srgbClr val="800000"/>
                </a:solidFill>
              </a:rPr>
              <a:t>i</a:t>
            </a:r>
            <a:r>
              <a:rPr b="1" i="1" lang="en-US">
                <a:solidFill>
                  <a:srgbClr val="800000"/>
                </a:solidFill>
              </a:rPr>
              <a:t>r</a:t>
            </a:r>
            <a:r>
              <a:rPr b="1" i="1" lang="en-US">
                <a:solidFill>
                  <a:srgbClr val="800000"/>
                </a:solidFill>
              </a:rPr>
              <a:t>l</a:t>
            </a:r>
            <a:r>
              <a:rPr b="1" i="1" lang="en-US">
                <a:solidFill>
                  <a:srgbClr val="800000"/>
                </a:solidFill>
              </a:rPr>
              <a:t>a</a:t>
            </a:r>
            <a:r>
              <a:rPr b="1" i="1" lang="en-US">
                <a:solidFill>
                  <a:srgbClr val="800000"/>
                </a:solidFill>
              </a:rPr>
              <a:t> </a:t>
            </a:r>
            <a:r>
              <a:rPr b="1" i="1" lang="en-US">
                <a:solidFill>
                  <a:srgbClr val="800000"/>
                </a:solidFill>
              </a:rPr>
              <a:t>mandir</a:t>
            </a:r>
            <a:endParaRPr b="1" i="1" lang="en-US">
              <a:solidFill>
                <a:srgbClr val="800000"/>
              </a:solidFill>
            </a:endParaRPr>
          </a:p>
          <a:p>
            <a:pPr>
              <a:buFont typeface="Wingdings" charset="2"/>
              <a:buChar char="ü"/>
            </a:pPr>
            <a:r>
              <a:rPr b="1" i="1" lang="en-US">
                <a:solidFill>
                  <a:srgbClr val="800000"/>
                </a:solidFill>
              </a:rPr>
              <a:t>H</a:t>
            </a:r>
            <a:r>
              <a:rPr b="1" i="1" lang="en-US">
                <a:solidFill>
                  <a:srgbClr val="800000"/>
                </a:solidFill>
              </a:rPr>
              <a:t>i</a:t>
            </a:r>
            <a:r>
              <a:rPr b="1" i="1" lang="en-US">
                <a:solidFill>
                  <a:srgbClr val="800000"/>
                </a:solidFill>
              </a:rPr>
              <a:t>t</a:t>
            </a:r>
            <a:r>
              <a:rPr b="1" i="1" lang="en-US">
                <a:solidFill>
                  <a:srgbClr val="800000"/>
                </a:solidFill>
              </a:rPr>
              <a:t>e</a:t>
            </a:r>
            <a:r>
              <a:rPr b="1" i="1" lang="en-US">
                <a:solidFill>
                  <a:srgbClr val="800000"/>
                </a:solidFill>
              </a:rPr>
              <a:t>c</a:t>
            </a:r>
            <a:r>
              <a:rPr b="1" i="1" lang="en-US">
                <a:solidFill>
                  <a:srgbClr val="800000"/>
                </a:solidFill>
              </a:rPr>
              <a:t>h</a:t>
            </a:r>
            <a:r>
              <a:rPr b="1" i="1" lang="en-US">
                <a:solidFill>
                  <a:srgbClr val="800000"/>
                </a:solidFill>
              </a:rPr>
              <a:t> </a:t>
            </a:r>
            <a:r>
              <a:rPr b="1" i="1" lang="en-US">
                <a:solidFill>
                  <a:srgbClr val="800000"/>
                </a:solidFill>
              </a:rPr>
              <a:t>c</a:t>
            </a:r>
            <a:r>
              <a:rPr b="1" i="1" lang="en-US">
                <a:solidFill>
                  <a:srgbClr val="800000"/>
                </a:solidFill>
              </a:rPr>
              <a:t>i</a:t>
            </a:r>
            <a:r>
              <a:rPr b="1" i="1" lang="en-US">
                <a:solidFill>
                  <a:srgbClr val="800000"/>
                </a:solidFill>
              </a:rPr>
              <a:t>t</a:t>
            </a:r>
            <a:r>
              <a:rPr b="1" i="1" lang="en-US">
                <a:solidFill>
                  <a:srgbClr val="800000"/>
                </a:solidFill>
              </a:rPr>
              <a:t>y</a:t>
            </a:r>
            <a:endParaRPr b="1" i="1" lang="en-US">
              <a:solidFill>
                <a:srgbClr val="800000"/>
              </a:solidFill>
            </a:endParaRPr>
          </a:p>
          <a:p>
            <a:pPr>
              <a:buFont typeface="Wingdings" charset="2"/>
              <a:buChar char="ü"/>
            </a:pPr>
            <a:r>
              <a:rPr b="1" i="1" lang="en-US">
                <a:solidFill>
                  <a:srgbClr val="800000"/>
                </a:solidFill>
              </a:rPr>
              <a:t>R</a:t>
            </a:r>
            <a:r>
              <a:rPr b="1" i="1" lang="en-US">
                <a:solidFill>
                  <a:srgbClr val="800000"/>
                </a:solidFill>
              </a:rPr>
              <a:t>a</a:t>
            </a:r>
            <a:r>
              <a:rPr b="1" i="1" lang="en-US">
                <a:solidFill>
                  <a:srgbClr val="800000"/>
                </a:solidFill>
              </a:rPr>
              <a:t>m</a:t>
            </a:r>
            <a:r>
              <a:rPr b="1" i="1" lang="en-US">
                <a:solidFill>
                  <a:srgbClr val="800000"/>
                </a:solidFill>
              </a:rPr>
              <a:t>o</a:t>
            </a:r>
            <a:r>
              <a:rPr b="1" i="1" lang="en-US">
                <a:solidFill>
                  <a:srgbClr val="800000"/>
                </a:solidFill>
              </a:rPr>
              <a:t>j</a:t>
            </a:r>
            <a:r>
              <a:rPr b="1" i="1" lang="en-US">
                <a:solidFill>
                  <a:srgbClr val="800000"/>
                </a:solidFill>
              </a:rPr>
              <a:t>i</a:t>
            </a:r>
            <a:r>
              <a:rPr b="1" i="1" lang="en-US">
                <a:solidFill>
                  <a:srgbClr val="800000"/>
                </a:solidFill>
              </a:rPr>
              <a:t> </a:t>
            </a:r>
            <a:r>
              <a:rPr b="1" i="1" lang="en-US">
                <a:solidFill>
                  <a:srgbClr val="800000"/>
                </a:solidFill>
              </a:rPr>
              <a:t>F</a:t>
            </a:r>
            <a:r>
              <a:rPr b="1" i="1" lang="en-US">
                <a:solidFill>
                  <a:srgbClr val="800000"/>
                </a:solidFill>
              </a:rPr>
              <a:t>i</a:t>
            </a:r>
            <a:r>
              <a:rPr b="1" i="1" lang="en-US">
                <a:solidFill>
                  <a:srgbClr val="800000"/>
                </a:solidFill>
              </a:rPr>
              <a:t>l</a:t>
            </a:r>
            <a:r>
              <a:rPr b="1" i="1" lang="en-US">
                <a:solidFill>
                  <a:srgbClr val="800000"/>
                </a:solidFill>
              </a:rPr>
              <a:t>m</a:t>
            </a:r>
            <a:r>
              <a:rPr b="1" i="1" lang="en-US">
                <a:solidFill>
                  <a:srgbClr val="800000"/>
                </a:solidFill>
              </a:rPr>
              <a:t> </a:t>
            </a:r>
            <a:r>
              <a:rPr b="1" i="1" lang="en-US">
                <a:solidFill>
                  <a:srgbClr val="800000"/>
                </a:solidFill>
              </a:rPr>
              <a:t>city</a:t>
            </a:r>
            <a:endParaRPr b="1" i="1" lang="en-US">
              <a:solidFill>
                <a:srgbClr val="800000"/>
              </a:solidFill>
            </a:endParaRPr>
          </a:p>
          <a:p>
            <a:pPr>
              <a:buFont typeface="Wingdings" charset="2"/>
              <a:buChar char="ü"/>
            </a:pPr>
            <a:r>
              <a:rPr b="1" i="1" lang="en-US">
                <a:solidFill>
                  <a:srgbClr val="800000"/>
                </a:solidFill>
              </a:rPr>
              <a:t>H</a:t>
            </a:r>
            <a:r>
              <a:rPr b="1" i="1" lang="en-US">
                <a:solidFill>
                  <a:srgbClr val="800000"/>
                </a:solidFill>
              </a:rPr>
              <a:t>i</a:t>
            </a:r>
            <a:r>
              <a:rPr b="1" i="1" lang="en-US">
                <a:solidFill>
                  <a:srgbClr val="800000"/>
                </a:solidFill>
              </a:rPr>
              <a:t>g</a:t>
            </a:r>
            <a:r>
              <a:rPr b="1" i="1" lang="en-US">
                <a:solidFill>
                  <a:srgbClr val="800000"/>
                </a:solidFill>
              </a:rPr>
              <a:t>h</a:t>
            </a:r>
            <a:r>
              <a:rPr b="1" i="1" lang="en-US">
                <a:solidFill>
                  <a:srgbClr val="800000"/>
                </a:solidFill>
              </a:rPr>
              <a:t> </a:t>
            </a:r>
            <a:r>
              <a:rPr b="1" i="1" lang="en-US">
                <a:solidFill>
                  <a:srgbClr val="800000"/>
                </a:solidFill>
              </a:rPr>
              <a:t>c</a:t>
            </a:r>
            <a:r>
              <a:rPr b="1" i="1" lang="en-US">
                <a:solidFill>
                  <a:srgbClr val="800000"/>
                </a:solidFill>
              </a:rPr>
              <a:t>o</a:t>
            </a:r>
            <a:r>
              <a:rPr b="1" i="1" lang="en-US">
                <a:solidFill>
                  <a:srgbClr val="800000"/>
                </a:solidFill>
              </a:rPr>
              <a:t>u</a:t>
            </a:r>
            <a:r>
              <a:rPr b="1" i="1" lang="en-US">
                <a:solidFill>
                  <a:srgbClr val="800000"/>
                </a:solidFill>
              </a:rPr>
              <a:t>rt</a:t>
            </a:r>
            <a:endParaRPr b="1" i="1" lang="en-US">
              <a:solidFill>
                <a:srgbClr val="800000"/>
              </a:solidFill>
            </a:endParaRPr>
          </a:p>
          <a:p>
            <a:pPr>
              <a:buFont typeface="Wingdings" charset="2"/>
              <a:buChar char="ü"/>
            </a:pPr>
            <a:r>
              <a:rPr b="1" i="1" lang="en-US">
                <a:solidFill>
                  <a:srgbClr val="800000"/>
                </a:solidFill>
              </a:rPr>
              <a:t>S</a:t>
            </a:r>
            <a:r>
              <a:rPr b="1" i="1" lang="en-US">
                <a:solidFill>
                  <a:srgbClr val="800000"/>
                </a:solidFill>
              </a:rPr>
              <a:t>t</a:t>
            </a:r>
            <a:r>
              <a:rPr b="1" i="1" lang="en-US">
                <a:solidFill>
                  <a:srgbClr val="800000"/>
                </a:solidFill>
              </a:rPr>
              <a:t>a</a:t>
            </a:r>
            <a:r>
              <a:rPr b="1" i="1" lang="en-US">
                <a:solidFill>
                  <a:srgbClr val="800000"/>
                </a:solidFill>
              </a:rPr>
              <a:t>t</a:t>
            </a:r>
            <a:r>
              <a:rPr b="1" i="1" lang="en-US">
                <a:solidFill>
                  <a:srgbClr val="800000"/>
                </a:solidFill>
              </a:rPr>
              <a:t>e</a:t>
            </a:r>
            <a:r>
              <a:rPr b="1" i="1" lang="en-US">
                <a:solidFill>
                  <a:srgbClr val="800000"/>
                </a:solidFill>
              </a:rPr>
              <a:t> </a:t>
            </a:r>
            <a:r>
              <a:rPr b="1" i="1" lang="en-US">
                <a:solidFill>
                  <a:srgbClr val="800000"/>
                </a:solidFill>
              </a:rPr>
              <a:t>a</a:t>
            </a:r>
            <a:r>
              <a:rPr b="1" i="1" lang="en-US">
                <a:solidFill>
                  <a:srgbClr val="800000"/>
                </a:solidFill>
              </a:rPr>
              <a:t>s</a:t>
            </a:r>
            <a:r>
              <a:rPr b="1" i="1" lang="en-US">
                <a:solidFill>
                  <a:srgbClr val="800000"/>
                </a:solidFill>
              </a:rPr>
              <a:t>s</a:t>
            </a:r>
            <a:r>
              <a:rPr b="1" i="1" lang="en-US">
                <a:solidFill>
                  <a:srgbClr val="800000"/>
                </a:solidFill>
              </a:rPr>
              <a:t>e</a:t>
            </a:r>
            <a:r>
              <a:rPr b="1" i="1" lang="en-US">
                <a:solidFill>
                  <a:srgbClr val="800000"/>
                </a:solidFill>
              </a:rPr>
              <a:t>m</a:t>
            </a:r>
            <a:r>
              <a:rPr b="1" i="1" lang="en-US">
                <a:solidFill>
                  <a:srgbClr val="800000"/>
                </a:solidFill>
              </a:rPr>
              <a:t>bl</a:t>
            </a:r>
            <a:r>
              <a:rPr b="1" i="1" lang="en-US">
                <a:solidFill>
                  <a:srgbClr val="800000"/>
                </a:solidFill>
              </a:rPr>
              <a:t>y</a:t>
            </a:r>
            <a:endParaRPr b="1" i="1" lang="en-US">
              <a:solidFill>
                <a:srgbClr val="800000"/>
              </a:solidFill>
            </a:endParaRPr>
          </a:p>
          <a:p>
            <a:pPr>
              <a:buFont typeface="Wingdings" charset="2"/>
              <a:buChar char="ü"/>
            </a:pPr>
            <a:endParaRPr b="1" i="1" lang="en-US">
              <a:solidFill>
                <a:srgbClr val="800000"/>
              </a:solidFill>
            </a:endParaRPr>
          </a:p>
        </p:txBody>
      </p:sp>
      <p:pic>
        <p:nvPicPr>
          <p:cNvPr id="2097166" name=""/>
          <p:cNvPicPr>
            <a:picLocks/>
          </p:cNvPicPr>
          <p:nvPr>
            <p:ph type="pic" idx="1"/>
          </p:nvPr>
        </p:nvPicPr>
        <p:blipFill>
          <a:blip xmlns:r="http://schemas.openxmlformats.org/officeDocument/2006/relationships" r:embed="rId5"/>
          <a:srcRect t="23718" b="23718"/>
          <a:stretch>
            <a:fillRect/>
          </a:stretch>
        </p:blipFill>
        <p:spPr>
          <a:xfrm>
            <a:off x="4100010" y="5152128"/>
            <a:ext cx="2061031" cy="1687835"/>
          </a:xfrm>
          <a:prstGeom prst="rect"/>
        </p:spPr>
      </p:pic>
      <p:sp>
        <p:nvSpPr>
          <p:cNvPr id="1048635" name=""/>
          <p:cNvSpPr>
            <a:spLocks noGrp="1"/>
          </p:cNvSpPr>
          <p:nvPr>
            <p:ph sz="half" idx="1"/>
          </p:nvPr>
        </p:nvSpPr>
        <p:spPr/>
        <p:txBody>
          <a:bodyPr>
            <a:normAutofit fontScale="96307" lnSpcReduction="20000"/>
          </a:bodyPr>
          <a:p>
            <a:pPr>
              <a:buFont typeface="Wingdings" charset="2"/>
              <a:buChar char="ü"/>
            </a:pPr>
            <a:r>
              <a:rPr b="1" i="1" lang="en-US">
                <a:solidFill>
                  <a:srgbClr val="800000"/>
                </a:solidFill>
              </a:rPr>
              <a:t>N</a:t>
            </a:r>
            <a:r>
              <a:rPr b="1" i="1" lang="en-US">
                <a:solidFill>
                  <a:srgbClr val="800000"/>
                </a:solidFill>
              </a:rPr>
              <a:t>e</a:t>
            </a:r>
            <a:r>
              <a:rPr b="1" i="1" lang="en-US">
                <a:solidFill>
                  <a:srgbClr val="800000"/>
                </a:solidFill>
              </a:rPr>
              <a:t>h</a:t>
            </a:r>
            <a:r>
              <a:rPr b="1" i="1" lang="en-US">
                <a:solidFill>
                  <a:srgbClr val="800000"/>
                </a:solidFill>
              </a:rPr>
              <a:t>r</a:t>
            </a:r>
            <a:r>
              <a:rPr b="1" i="1" lang="en-US">
                <a:solidFill>
                  <a:srgbClr val="800000"/>
                </a:solidFill>
              </a:rPr>
              <a:t>u</a:t>
            </a:r>
            <a:r>
              <a:rPr b="1" i="1" lang="en-US">
                <a:solidFill>
                  <a:srgbClr val="800000"/>
                </a:solidFill>
              </a:rPr>
              <a:t> </a:t>
            </a:r>
            <a:r>
              <a:rPr b="1" i="1" lang="en-US">
                <a:solidFill>
                  <a:srgbClr val="800000"/>
                </a:solidFill>
              </a:rPr>
              <a:t>Z</a:t>
            </a:r>
            <a:r>
              <a:rPr b="1" i="1" lang="en-US">
                <a:solidFill>
                  <a:srgbClr val="800000"/>
                </a:solidFill>
              </a:rPr>
              <a:t>oological</a:t>
            </a:r>
            <a:r>
              <a:rPr b="1" i="1" lang="en-US">
                <a:solidFill>
                  <a:srgbClr val="800000"/>
                </a:solidFill>
              </a:rPr>
              <a:t> </a:t>
            </a:r>
            <a:r>
              <a:rPr b="1" i="1" lang="en-US">
                <a:solidFill>
                  <a:srgbClr val="800000"/>
                </a:solidFill>
              </a:rPr>
              <a:t>Park</a:t>
            </a:r>
            <a:endParaRPr b="1" i="1" lang="en-US">
              <a:solidFill>
                <a:srgbClr val="800000"/>
              </a:solidFill>
            </a:endParaRPr>
          </a:p>
          <a:p>
            <a:pPr>
              <a:buFont typeface="Wingdings" charset="2"/>
              <a:buChar char="ü"/>
            </a:pPr>
            <a:r>
              <a:rPr b="1" i="1" lang="en-US">
                <a:solidFill>
                  <a:srgbClr val="800000"/>
                </a:solidFill>
              </a:rPr>
              <a:t>L</a:t>
            </a:r>
            <a:r>
              <a:rPr b="1" i="1" lang="en-US">
                <a:solidFill>
                  <a:srgbClr val="800000"/>
                </a:solidFill>
              </a:rPr>
              <a:t>u</a:t>
            </a:r>
            <a:r>
              <a:rPr b="1" i="1" lang="en-US">
                <a:solidFill>
                  <a:srgbClr val="800000"/>
                </a:solidFill>
              </a:rPr>
              <a:t>m</a:t>
            </a:r>
            <a:r>
              <a:rPr b="1" i="1" lang="en-US">
                <a:solidFill>
                  <a:srgbClr val="800000"/>
                </a:solidFill>
              </a:rPr>
              <a:t>b</a:t>
            </a:r>
            <a:r>
              <a:rPr b="1" i="1" lang="en-US">
                <a:solidFill>
                  <a:srgbClr val="800000"/>
                </a:solidFill>
              </a:rPr>
              <a:t>i</a:t>
            </a:r>
            <a:r>
              <a:rPr b="1" i="1" lang="en-US">
                <a:solidFill>
                  <a:srgbClr val="800000"/>
                </a:solidFill>
              </a:rPr>
              <a:t>n</a:t>
            </a:r>
            <a:r>
              <a:rPr b="1" i="1" lang="en-US">
                <a:solidFill>
                  <a:srgbClr val="800000"/>
                </a:solidFill>
              </a:rPr>
              <a:t>i</a:t>
            </a:r>
            <a:r>
              <a:rPr b="1" i="1" lang="en-US">
                <a:solidFill>
                  <a:srgbClr val="800000"/>
                </a:solidFill>
              </a:rPr>
              <a:t> </a:t>
            </a:r>
            <a:r>
              <a:rPr b="1" i="1" lang="en-US">
                <a:solidFill>
                  <a:srgbClr val="800000"/>
                </a:solidFill>
              </a:rPr>
              <a:t>P</a:t>
            </a:r>
            <a:r>
              <a:rPr b="1" i="1" lang="en-US">
                <a:solidFill>
                  <a:srgbClr val="800000"/>
                </a:solidFill>
              </a:rPr>
              <a:t>a</a:t>
            </a:r>
            <a:r>
              <a:rPr b="1" i="1" lang="en-US">
                <a:solidFill>
                  <a:srgbClr val="800000"/>
                </a:solidFill>
              </a:rPr>
              <a:t>r</a:t>
            </a:r>
            <a:r>
              <a:rPr b="1" i="1" lang="en-US">
                <a:solidFill>
                  <a:srgbClr val="800000"/>
                </a:solidFill>
              </a:rPr>
              <a:t>k</a:t>
            </a:r>
            <a:endParaRPr b="1" i="1" lang="en-US">
              <a:solidFill>
                <a:srgbClr val="800000"/>
              </a:solidFill>
            </a:endParaRPr>
          </a:p>
          <a:p>
            <a:pPr>
              <a:buFont typeface="Wingdings" charset="2"/>
              <a:buChar char="ü"/>
            </a:pPr>
            <a:r>
              <a:rPr b="1" i="1" lang="en-US">
                <a:solidFill>
                  <a:srgbClr val="800000"/>
                </a:solidFill>
              </a:rPr>
              <a:t>J</a:t>
            </a:r>
            <a:r>
              <a:rPr b="1" i="1" lang="en-US">
                <a:solidFill>
                  <a:srgbClr val="800000"/>
                </a:solidFill>
              </a:rPr>
              <a:t>a</a:t>
            </a:r>
            <a:r>
              <a:rPr b="1" i="1" lang="en-US">
                <a:solidFill>
                  <a:srgbClr val="800000"/>
                </a:solidFill>
              </a:rPr>
              <a:t>l</a:t>
            </a:r>
            <a:r>
              <a:rPr b="1" i="1" lang="en-US">
                <a:solidFill>
                  <a:srgbClr val="800000"/>
                </a:solidFill>
              </a:rPr>
              <a:t>a</a:t>
            </a:r>
            <a:r>
              <a:rPr b="1" i="1" lang="en-US">
                <a:solidFill>
                  <a:srgbClr val="800000"/>
                </a:solidFill>
              </a:rPr>
              <a:t> </a:t>
            </a:r>
            <a:r>
              <a:rPr b="1" i="1" lang="en-US">
                <a:solidFill>
                  <a:srgbClr val="800000"/>
                </a:solidFill>
              </a:rPr>
              <a:t>V</a:t>
            </a:r>
            <a:r>
              <a:rPr b="1" i="1" lang="en-US">
                <a:solidFill>
                  <a:srgbClr val="800000"/>
                </a:solidFill>
              </a:rPr>
              <a:t>i</a:t>
            </a:r>
            <a:r>
              <a:rPr b="1" i="1" lang="en-US">
                <a:solidFill>
                  <a:srgbClr val="800000"/>
                </a:solidFill>
              </a:rPr>
              <a:t>h</a:t>
            </a:r>
            <a:r>
              <a:rPr b="1" i="1" lang="en-US">
                <a:solidFill>
                  <a:srgbClr val="800000"/>
                </a:solidFill>
              </a:rPr>
              <a:t>a</a:t>
            </a:r>
            <a:r>
              <a:rPr b="1" i="1" lang="en-US">
                <a:solidFill>
                  <a:srgbClr val="800000"/>
                </a:solidFill>
              </a:rPr>
              <a:t>r</a:t>
            </a:r>
            <a:endParaRPr b="1" i="1" lang="en-US">
              <a:solidFill>
                <a:srgbClr val="800000"/>
              </a:solidFill>
            </a:endParaRPr>
          </a:p>
          <a:p>
            <a:pPr>
              <a:buFont typeface="Wingdings" charset="2"/>
              <a:buChar char="ü"/>
            </a:pPr>
            <a:r>
              <a:rPr b="1" i="1" lang="en-US">
                <a:solidFill>
                  <a:srgbClr val="800000"/>
                </a:solidFill>
              </a:rPr>
              <a:t>W</a:t>
            </a:r>
            <a:r>
              <a:rPr b="1" i="1" lang="en-US">
                <a:solidFill>
                  <a:srgbClr val="800000"/>
                </a:solidFill>
              </a:rPr>
              <a:t>a</a:t>
            </a:r>
            <a:r>
              <a:rPr b="1" i="1" lang="en-US">
                <a:solidFill>
                  <a:srgbClr val="800000"/>
                </a:solidFill>
              </a:rPr>
              <a:t>n</a:t>
            </a:r>
            <a:r>
              <a:rPr b="1" i="1" lang="en-US">
                <a:solidFill>
                  <a:srgbClr val="800000"/>
                </a:solidFill>
              </a:rPr>
              <a:t>d</a:t>
            </a:r>
            <a:r>
              <a:rPr b="1" i="1" lang="en-US">
                <a:solidFill>
                  <a:srgbClr val="800000"/>
                </a:solidFill>
              </a:rPr>
              <a:t>e</a:t>
            </a:r>
            <a:r>
              <a:rPr b="1" i="1" lang="en-US">
                <a:solidFill>
                  <a:srgbClr val="800000"/>
                </a:solidFill>
              </a:rPr>
              <a:t>r</a:t>
            </a:r>
            <a:r>
              <a:rPr b="1" i="1" lang="en-US">
                <a:solidFill>
                  <a:srgbClr val="800000"/>
                </a:solidFill>
              </a:rPr>
              <a:t>l</a:t>
            </a:r>
            <a:r>
              <a:rPr b="1" i="1" lang="en-US">
                <a:solidFill>
                  <a:srgbClr val="800000"/>
                </a:solidFill>
              </a:rPr>
              <a:t>a</a:t>
            </a:r>
            <a:endParaRPr b="1" i="1" lang="en-US">
              <a:solidFill>
                <a:srgbClr val="800000"/>
              </a:solidFill>
            </a:endParaRPr>
          </a:p>
          <a:p>
            <a:pPr>
              <a:buFont typeface="Wingdings" charset="2"/>
              <a:buChar char="ü"/>
            </a:pPr>
            <a:r>
              <a:rPr b="1" i="1" lang="en-US">
                <a:solidFill>
                  <a:srgbClr val="800000"/>
                </a:solidFill>
              </a:rPr>
              <a:t>T</a:t>
            </a:r>
            <a:r>
              <a:rPr b="1" i="1" lang="en-US">
                <a:solidFill>
                  <a:srgbClr val="800000"/>
                </a:solidFill>
              </a:rPr>
              <a:t>a</a:t>
            </a:r>
            <a:r>
              <a:rPr b="1" i="1" lang="en-US">
                <a:solidFill>
                  <a:srgbClr val="800000"/>
                </a:solidFill>
              </a:rPr>
              <a:t>n</a:t>
            </a:r>
            <a:r>
              <a:rPr b="1" i="1" lang="en-US">
                <a:solidFill>
                  <a:srgbClr val="800000"/>
                </a:solidFill>
              </a:rPr>
              <a:t>k</a:t>
            </a:r>
            <a:r>
              <a:rPr b="1" i="1" lang="en-US">
                <a:solidFill>
                  <a:srgbClr val="800000"/>
                </a:solidFill>
              </a:rPr>
              <a:t> </a:t>
            </a:r>
            <a:r>
              <a:rPr b="1" i="1" lang="en-US">
                <a:solidFill>
                  <a:srgbClr val="800000"/>
                </a:solidFill>
              </a:rPr>
              <a:t>b</a:t>
            </a:r>
            <a:r>
              <a:rPr b="1" i="1" lang="en-US">
                <a:solidFill>
                  <a:srgbClr val="800000"/>
                </a:solidFill>
              </a:rPr>
              <a:t>u</a:t>
            </a:r>
            <a:r>
              <a:rPr b="1" i="1" lang="en-US">
                <a:solidFill>
                  <a:srgbClr val="800000"/>
                </a:solidFill>
              </a:rPr>
              <a:t>n</a:t>
            </a:r>
            <a:r>
              <a:rPr b="1" i="1" lang="en-US">
                <a:solidFill>
                  <a:srgbClr val="800000"/>
                </a:solidFill>
              </a:rPr>
              <a:t>d</a:t>
            </a:r>
            <a:endParaRPr b="1" i="1" lang="en-US">
              <a:solidFill>
                <a:srgbClr val="800000"/>
              </a:solidFill>
            </a:endParaRPr>
          </a:p>
          <a:p>
            <a:pPr>
              <a:buFont typeface="Wingdings" charset="2"/>
              <a:buChar char="ü"/>
            </a:pPr>
            <a:r>
              <a:rPr b="1" i="1" lang="en-US">
                <a:solidFill>
                  <a:srgbClr val="800000"/>
                </a:solidFill>
              </a:rPr>
              <a:t>H</a:t>
            </a:r>
            <a:r>
              <a:rPr b="1" i="1" lang="en-US">
                <a:solidFill>
                  <a:srgbClr val="800000"/>
                </a:solidFill>
              </a:rPr>
              <a:t>u</a:t>
            </a:r>
            <a:r>
              <a:rPr b="1" i="1" lang="en-US">
                <a:solidFill>
                  <a:srgbClr val="800000"/>
                </a:solidFill>
              </a:rPr>
              <a:t>s</a:t>
            </a:r>
            <a:r>
              <a:rPr b="1" i="1" lang="en-US">
                <a:solidFill>
                  <a:srgbClr val="800000"/>
                </a:solidFill>
              </a:rPr>
              <a:t>s</a:t>
            </a:r>
            <a:r>
              <a:rPr b="1" i="1" lang="en-US">
                <a:solidFill>
                  <a:srgbClr val="800000"/>
                </a:solidFill>
              </a:rPr>
              <a:t>a</a:t>
            </a:r>
            <a:r>
              <a:rPr b="1" i="1" lang="en-US">
                <a:solidFill>
                  <a:srgbClr val="800000"/>
                </a:solidFill>
              </a:rPr>
              <a:t>i</a:t>
            </a:r>
            <a:r>
              <a:rPr b="1" i="1" lang="en-US">
                <a:solidFill>
                  <a:srgbClr val="800000"/>
                </a:solidFill>
              </a:rPr>
              <a:t>n</a:t>
            </a:r>
            <a:r>
              <a:rPr b="1" i="1" lang="en-US">
                <a:solidFill>
                  <a:srgbClr val="800000"/>
                </a:solidFill>
              </a:rPr>
              <a:t> </a:t>
            </a:r>
            <a:r>
              <a:rPr b="1" i="1" lang="en-US">
                <a:solidFill>
                  <a:srgbClr val="800000"/>
                </a:solidFill>
              </a:rPr>
              <a:t>Sagar </a:t>
            </a:r>
            <a:r>
              <a:rPr b="1" i="1" lang="en-US">
                <a:solidFill>
                  <a:srgbClr val="800000"/>
                </a:solidFill>
              </a:rPr>
              <a:t>l</a:t>
            </a:r>
            <a:r>
              <a:rPr b="1" i="1" lang="en-US">
                <a:solidFill>
                  <a:srgbClr val="800000"/>
                </a:solidFill>
              </a:rPr>
              <a:t>a</a:t>
            </a:r>
            <a:r>
              <a:rPr b="1" i="1" lang="en-US">
                <a:solidFill>
                  <a:srgbClr val="800000"/>
                </a:solidFill>
              </a:rPr>
              <a:t>k</a:t>
            </a:r>
            <a:r>
              <a:rPr b="1" i="1" lang="en-US">
                <a:solidFill>
                  <a:srgbClr val="800000"/>
                </a:solidFill>
              </a:rPr>
              <a:t>e</a:t>
            </a:r>
            <a:endParaRPr b="1" i="1" lang="en-US">
              <a:solidFill>
                <a:srgbClr val="800000"/>
              </a:solidFill>
            </a:endParaRPr>
          </a:p>
          <a:p>
            <a:pPr>
              <a:buFont typeface="Wingdings" charset="2"/>
              <a:buChar char="ü"/>
            </a:pPr>
            <a:r>
              <a:rPr b="1" i="1" lang="en-US">
                <a:solidFill>
                  <a:srgbClr val="800000"/>
                </a:solidFill>
              </a:rPr>
              <a:t>Botanical</a:t>
            </a:r>
            <a:r>
              <a:rPr b="1" i="1" lang="en-US">
                <a:solidFill>
                  <a:srgbClr val="800000"/>
                </a:solidFill>
              </a:rPr>
              <a:t> gardens</a:t>
            </a:r>
            <a:endParaRPr b="1" i="1" lang="en-US">
              <a:solidFill>
                <a:srgbClr val="800000"/>
              </a:solidFill>
            </a:endParaRPr>
          </a:p>
          <a:p>
            <a:pPr>
              <a:buFont typeface="Wingdings" charset="2"/>
              <a:buChar char="ü"/>
            </a:pPr>
            <a:r>
              <a:rPr b="1" i="1" lang="en-US">
                <a:solidFill>
                  <a:srgbClr val="800000"/>
                </a:solidFill>
              </a:rPr>
              <a:t>S</a:t>
            </a:r>
            <a:r>
              <a:rPr b="1" i="1" lang="en-US">
                <a:solidFill>
                  <a:srgbClr val="800000"/>
                </a:solidFill>
              </a:rPr>
              <a:t>h</a:t>
            </a:r>
            <a:r>
              <a:rPr b="1" i="1" lang="en-US">
                <a:solidFill>
                  <a:srgbClr val="800000"/>
                </a:solidFill>
              </a:rPr>
              <a:t>i</a:t>
            </a:r>
            <a:r>
              <a:rPr b="1" i="1" lang="en-US">
                <a:solidFill>
                  <a:srgbClr val="800000"/>
                </a:solidFill>
              </a:rPr>
              <a:t>l</a:t>
            </a:r>
            <a:r>
              <a:rPr b="1" i="1" lang="en-US">
                <a:solidFill>
                  <a:srgbClr val="800000"/>
                </a:solidFill>
              </a:rPr>
              <a:t>p</a:t>
            </a:r>
            <a:r>
              <a:rPr b="1" i="1" lang="en-US">
                <a:solidFill>
                  <a:srgbClr val="800000"/>
                </a:solidFill>
              </a:rPr>
              <a:t>a</a:t>
            </a:r>
            <a:r>
              <a:rPr b="1" i="1" lang="en-US">
                <a:solidFill>
                  <a:srgbClr val="800000"/>
                </a:solidFill>
              </a:rPr>
              <a:t>r</a:t>
            </a:r>
            <a:r>
              <a:rPr b="1" i="1" lang="en-US">
                <a:solidFill>
                  <a:srgbClr val="800000"/>
                </a:solidFill>
              </a:rPr>
              <a:t>a</a:t>
            </a:r>
            <a:r>
              <a:rPr b="1" i="1" lang="en-US">
                <a:solidFill>
                  <a:srgbClr val="800000"/>
                </a:solidFill>
              </a:rPr>
              <a:t>m</a:t>
            </a:r>
            <a:r>
              <a:rPr b="1" i="1" lang="en-US">
                <a:solidFill>
                  <a:srgbClr val="800000"/>
                </a:solidFill>
              </a:rPr>
              <a:t>a</a:t>
            </a:r>
            <a:r>
              <a:rPr b="1" i="1" lang="en-US">
                <a:solidFill>
                  <a:srgbClr val="800000"/>
                </a:solidFill>
              </a:rPr>
              <a:t>m</a:t>
            </a:r>
            <a:endParaRPr b="1" i="1" lang="en-US">
              <a:solidFill>
                <a:srgbClr val="800000"/>
              </a:solidFill>
            </a:endParaRPr>
          </a:p>
          <a:p>
            <a:pPr>
              <a:buFont typeface="Wingdings" charset="2"/>
              <a:buChar char="ü"/>
            </a:pPr>
            <a:r>
              <a:rPr b="1" sz="2795" i="1" lang="en-US">
                <a:solidFill>
                  <a:srgbClr val="800000"/>
                </a:solidFill>
              </a:rPr>
              <a:t>F</a:t>
            </a:r>
            <a:r>
              <a:rPr b="1" sz="2795" i="1" lang="en-US">
                <a:solidFill>
                  <a:srgbClr val="800000"/>
                </a:solidFill>
              </a:rPr>
              <a:t>a</a:t>
            </a:r>
            <a:r>
              <a:rPr b="1" sz="2795" i="1" lang="en-US">
                <a:solidFill>
                  <a:srgbClr val="800000"/>
                </a:solidFill>
              </a:rPr>
              <a:t>l</a:t>
            </a:r>
            <a:r>
              <a:rPr b="1" sz="2795" i="1" lang="en-US">
                <a:solidFill>
                  <a:srgbClr val="800000"/>
                </a:solidFill>
              </a:rPr>
              <a:t>a</a:t>
            </a:r>
            <a:r>
              <a:rPr b="1" sz="2795" i="1" lang="en-US">
                <a:solidFill>
                  <a:srgbClr val="800000"/>
                </a:solidFill>
              </a:rPr>
              <a:t>k</a:t>
            </a:r>
            <a:r>
              <a:rPr b="1" sz="2795" i="1" lang="en-US">
                <a:solidFill>
                  <a:srgbClr val="800000"/>
                </a:solidFill>
              </a:rPr>
              <a:t>n</a:t>
            </a:r>
            <a:r>
              <a:rPr b="1" sz="2795" i="1" lang="en-US">
                <a:solidFill>
                  <a:srgbClr val="800000"/>
                </a:solidFill>
              </a:rPr>
              <a:t>u</a:t>
            </a:r>
            <a:r>
              <a:rPr b="1" sz="2795" i="1" lang="en-US">
                <a:solidFill>
                  <a:srgbClr val="800000"/>
                </a:solidFill>
              </a:rPr>
              <a:t>m</a:t>
            </a:r>
            <a:r>
              <a:rPr b="1" sz="2795" i="1" lang="en-US">
                <a:solidFill>
                  <a:srgbClr val="800000"/>
                </a:solidFill>
              </a:rPr>
              <a:t>a</a:t>
            </a:r>
            <a:r>
              <a:rPr b="1" sz="2795" i="1" lang="en-US">
                <a:solidFill>
                  <a:srgbClr val="800000"/>
                </a:solidFill>
              </a:rPr>
              <a:t> </a:t>
            </a:r>
            <a:r>
              <a:rPr b="1" sz="2795" i="1" lang="en-US">
                <a:solidFill>
                  <a:srgbClr val="800000"/>
                </a:solidFill>
              </a:rPr>
              <a:t>P</a:t>
            </a:r>
            <a:r>
              <a:rPr b="1" sz="2795" i="1" lang="en-US">
                <a:solidFill>
                  <a:srgbClr val="800000"/>
                </a:solidFill>
              </a:rPr>
              <a:t>a</a:t>
            </a:r>
            <a:r>
              <a:rPr b="1" sz="2795" i="1" lang="en-US">
                <a:solidFill>
                  <a:srgbClr val="800000"/>
                </a:solidFill>
              </a:rPr>
              <a:t>l</a:t>
            </a:r>
            <a:r>
              <a:rPr b="1" sz="2795" i="1" lang="en-US">
                <a:solidFill>
                  <a:srgbClr val="800000"/>
                </a:solidFill>
              </a:rPr>
              <a:t>a</a:t>
            </a:r>
            <a:r>
              <a:rPr b="1" sz="2795" i="1" lang="en-US">
                <a:solidFill>
                  <a:srgbClr val="800000"/>
                </a:solidFill>
              </a:rPr>
              <a:t>c</a:t>
            </a:r>
            <a:r>
              <a:rPr b="1" sz="2708" i="1" lang="en-US">
                <a:solidFill>
                  <a:srgbClr val="800000"/>
                </a:solidFill>
              </a:rPr>
              <a:t>e</a:t>
            </a:r>
            <a:endParaRPr b="1" i="1" lang="en-US">
              <a:solidFill>
                <a:srgbClr val="800000"/>
              </a:solidFill>
            </a:endParaRPr>
          </a:p>
        </p:txBody>
      </p:sp>
      <p:cxnSp>
        <p:nvCxnSpPr>
          <p:cNvPr id="3145739" name=""/>
          <p:cNvCxnSpPr>
            <a:cxnSpLocks/>
          </p:cNvCxnSpPr>
          <p:nvPr/>
        </p:nvCxnSpPr>
        <p:spPr>
          <a:xfrm flipV="0">
            <a:off x="4026361" y="5139448"/>
            <a:ext cx="2174575" cy="24520"/>
          </a:xfrm>
          <a:prstGeom prst="line"/>
          <a:solidFill>
            <a:srgbClr val="FFFFFF"/>
          </a:solidFill>
          <a:ln w="63500">
            <a:solidFill>
              <a:srgbClr val="FFFFFF"/>
            </a:solidFill>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teeter_l_1500"/>
          </p:ext>
        </p:extLs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
          <p:cNvSpPr/>
          <p:nvPr/>
        </p:nvSpPr>
        <p:spPr>
          <a:xfrm>
            <a:off x="4465318" y="2573925"/>
            <a:ext cx="2077952" cy="2077952"/>
          </a:xfrm>
          <a:prstGeom prst="flowChartMultidocument"/>
          <a:solidFill>
            <a:srgbClr val="FFFFFF"/>
          </a:solidFill>
          <a:ln w="25400">
            <a:solidFill>
              <a:srgbClr val="666666"/>
            </a:solidFill>
          </a:ln>
        </p:spPr>
        <p:txBody>
          <a:bodyPr anchor="ctr"/>
          <a:p>
            <a:pPr algn="ctr"/>
            <a:endParaRPr lang="en-US"/>
          </a:p>
        </p:txBody>
      </p:sp>
      <p:pic>
        <p:nvPicPr>
          <p:cNvPr id="2097167" name=""/>
          <p:cNvPicPr>
            <a:picLocks/>
          </p:cNvPicPr>
          <p:nvPr/>
        </p:nvPicPr>
        <p:blipFill>
          <a:blip xmlns:r="http://schemas.openxmlformats.org/officeDocument/2006/relationships" r:embed="rId1"/>
          <a:stretch>
            <a:fillRect/>
          </a:stretch>
        </p:blipFill>
        <p:spPr>
          <a:xfrm rot="0">
            <a:off x="9462083" y="-95273"/>
            <a:ext cx="2818977" cy="2111804"/>
          </a:xfrm>
          <a:prstGeom prst="rect"/>
        </p:spPr>
      </p:pic>
      <p:pic>
        <p:nvPicPr>
          <p:cNvPr id="2097168" name=""/>
          <p:cNvPicPr>
            <a:picLocks/>
          </p:cNvPicPr>
          <p:nvPr/>
        </p:nvPicPr>
        <p:blipFill>
          <a:blip xmlns:r="http://schemas.openxmlformats.org/officeDocument/2006/relationships" r:embed="rId2"/>
          <a:stretch>
            <a:fillRect/>
          </a:stretch>
        </p:blipFill>
        <p:spPr>
          <a:xfrm rot="0">
            <a:off x="9415234" y="4777819"/>
            <a:ext cx="2776766" cy="2080181"/>
          </a:xfrm>
          <a:prstGeom prst="rect"/>
        </p:spPr>
      </p:pic>
      <p:pic>
        <p:nvPicPr>
          <p:cNvPr id="2097169" name=""/>
          <p:cNvPicPr>
            <a:picLocks/>
          </p:cNvPicPr>
          <p:nvPr/>
        </p:nvPicPr>
        <p:blipFill>
          <a:blip xmlns:r="http://schemas.openxmlformats.org/officeDocument/2006/relationships" r:embed="rId3"/>
          <a:stretch>
            <a:fillRect/>
          </a:stretch>
        </p:blipFill>
        <p:spPr>
          <a:xfrm rot="0">
            <a:off x="0" y="0"/>
            <a:ext cx="2973385" cy="1921258"/>
          </a:xfrm>
          <a:prstGeom prst="rect"/>
        </p:spPr>
      </p:pic>
      <p:pic>
        <p:nvPicPr>
          <p:cNvPr id="2097170" name=""/>
          <p:cNvPicPr>
            <a:picLocks/>
          </p:cNvPicPr>
          <p:nvPr/>
        </p:nvPicPr>
        <p:blipFill>
          <a:blip xmlns:r="http://schemas.openxmlformats.org/officeDocument/2006/relationships" r:embed="rId4"/>
          <a:stretch>
            <a:fillRect/>
          </a:stretch>
        </p:blipFill>
        <p:spPr>
          <a:xfrm rot="0">
            <a:off x="0" y="5167541"/>
            <a:ext cx="2122759" cy="1590240"/>
          </a:xfrm>
          <a:prstGeom prst="rect"/>
        </p:spPr>
      </p:pic>
      <p:pic>
        <p:nvPicPr>
          <p:cNvPr id="2097171" name=""/>
          <p:cNvPicPr>
            <a:picLocks/>
          </p:cNvPicPr>
          <p:nvPr/>
        </p:nvPicPr>
        <p:blipFill>
          <a:blip xmlns:r="http://schemas.openxmlformats.org/officeDocument/2006/relationships" r:embed="rId5"/>
          <a:stretch>
            <a:fillRect/>
          </a:stretch>
        </p:blipFill>
        <p:spPr>
          <a:xfrm rot="0">
            <a:off x="9326174" y="2476929"/>
            <a:ext cx="2954886" cy="1892893"/>
          </a:xfrm>
          <a:prstGeom prst="rect"/>
        </p:spPr>
      </p:pic>
      <p:sp>
        <p:nvSpPr>
          <p:cNvPr id="1048638" name=""/>
          <p:cNvSpPr>
            <a:spLocks noGrp="1"/>
          </p:cNvSpPr>
          <p:nvPr>
            <p:ph type="title"/>
          </p:nvPr>
        </p:nvSpPr>
        <p:spPr/>
        <p:txBody>
          <a:bodyPr/>
          <a:p>
            <a:pPr algn="ctr"/>
            <a:r>
              <a:rPr b="1" i="1" lang="en-US" u="sng">
                <a:solidFill>
                  <a:srgbClr val="FF6600"/>
                </a:solidFill>
              </a:rPr>
              <a:t>T</a:t>
            </a:r>
            <a:r>
              <a:rPr b="1" i="1" lang="en-US" u="sng">
                <a:solidFill>
                  <a:srgbClr val="FF6600"/>
                </a:solidFill>
              </a:rPr>
              <a:t>h</a:t>
            </a:r>
            <a:r>
              <a:rPr b="1" i="1" lang="en-US" u="sng">
                <a:solidFill>
                  <a:srgbClr val="FF6600"/>
                </a:solidFill>
              </a:rPr>
              <a:t>e</a:t>
            </a:r>
            <a:r>
              <a:rPr b="1" i="1" lang="en-US" u="sng">
                <a:solidFill>
                  <a:srgbClr val="FF6600"/>
                </a:solidFill>
              </a:rPr>
              <a:t> </a:t>
            </a:r>
            <a:r>
              <a:rPr b="1" i="1" lang="en-US" u="sng">
                <a:solidFill>
                  <a:srgbClr val="FF6600"/>
                </a:solidFill>
              </a:rPr>
              <a:t>b</a:t>
            </a:r>
            <a:r>
              <a:rPr b="1" i="1" lang="en-US" u="sng">
                <a:solidFill>
                  <a:srgbClr val="FF6600"/>
                </a:solidFill>
              </a:rPr>
              <a:t>e</a:t>
            </a:r>
            <a:r>
              <a:rPr b="1" i="1" lang="en-US" u="sng">
                <a:solidFill>
                  <a:srgbClr val="FF6600"/>
                </a:solidFill>
              </a:rPr>
              <a:t>s</a:t>
            </a:r>
            <a:r>
              <a:rPr b="1" i="1" lang="en-US" u="sng">
                <a:solidFill>
                  <a:srgbClr val="FF6600"/>
                </a:solidFill>
              </a:rPr>
              <a:t>t</a:t>
            </a:r>
            <a:r>
              <a:rPr b="1" i="1" lang="en-US" u="sng">
                <a:solidFill>
                  <a:srgbClr val="FF6600"/>
                </a:solidFill>
              </a:rPr>
              <a:t> </a:t>
            </a:r>
            <a:r>
              <a:rPr b="1" i="1" lang="en-US" u="sng">
                <a:solidFill>
                  <a:srgbClr val="FF6600"/>
                </a:solidFill>
              </a:rPr>
              <a:t>F</a:t>
            </a:r>
            <a:r>
              <a:rPr b="1" i="1" lang="en-US" u="sng">
                <a:solidFill>
                  <a:srgbClr val="FF6600"/>
                </a:solidFill>
              </a:rPr>
              <a:t>o</a:t>
            </a:r>
            <a:r>
              <a:rPr b="1" i="1" lang="en-US" u="sng">
                <a:solidFill>
                  <a:srgbClr val="FF6600"/>
                </a:solidFill>
              </a:rPr>
              <a:t>o</a:t>
            </a:r>
            <a:r>
              <a:rPr b="1" i="1" lang="en-US" u="sng">
                <a:solidFill>
                  <a:srgbClr val="FF6600"/>
                </a:solidFill>
              </a:rPr>
              <a:t>d</a:t>
            </a:r>
            <a:r>
              <a:rPr b="1" i="1" lang="en-US" u="sng">
                <a:solidFill>
                  <a:srgbClr val="FF6600"/>
                </a:solidFill>
              </a:rPr>
              <a:t> </a:t>
            </a:r>
            <a:r>
              <a:rPr b="1" i="1" lang="en-US" u="sng">
                <a:solidFill>
                  <a:srgbClr val="FF6600"/>
                </a:solidFill>
              </a:rPr>
              <a:t>i</a:t>
            </a:r>
            <a:r>
              <a:rPr b="1" i="1" lang="en-US" u="sng">
                <a:solidFill>
                  <a:srgbClr val="FF6600"/>
                </a:solidFill>
              </a:rPr>
              <a:t>n</a:t>
            </a:r>
            <a:r>
              <a:rPr b="1" i="1" lang="en-US" u="sng">
                <a:solidFill>
                  <a:srgbClr val="FF6600"/>
                </a:solidFill>
              </a:rPr>
              <a:t> </a:t>
            </a:r>
            <a:r>
              <a:rPr b="1" i="1" lang="en-US" u="sng">
                <a:solidFill>
                  <a:srgbClr val="FF6600"/>
                </a:solidFill>
              </a:rPr>
              <a:t>H</a:t>
            </a:r>
            <a:r>
              <a:rPr b="1" i="1" lang="en-US" u="sng">
                <a:solidFill>
                  <a:srgbClr val="FF6600"/>
                </a:solidFill>
              </a:rPr>
              <a:t>y</a:t>
            </a:r>
            <a:r>
              <a:rPr b="1" i="1" lang="en-US" u="sng">
                <a:solidFill>
                  <a:srgbClr val="FF6600"/>
                </a:solidFill>
              </a:rPr>
              <a:t>d</a:t>
            </a:r>
            <a:r>
              <a:rPr b="1" i="1" lang="en-US" u="sng">
                <a:solidFill>
                  <a:srgbClr val="FF6600"/>
                </a:solidFill>
              </a:rPr>
              <a:t>e</a:t>
            </a:r>
            <a:r>
              <a:rPr b="1" i="1" lang="en-US" u="sng">
                <a:solidFill>
                  <a:srgbClr val="FF6600"/>
                </a:solidFill>
              </a:rPr>
              <a:t>rabad</a:t>
            </a:r>
            <a:endParaRPr b="1" i="1" lang="en-US" u="sng">
              <a:solidFill>
                <a:srgbClr val="FF6600"/>
              </a:solidFill>
            </a:endParaRPr>
          </a:p>
        </p:txBody>
      </p:sp>
      <p:sp>
        <p:nvSpPr>
          <p:cNvPr id="1048639" name=""/>
          <p:cNvSpPr>
            <a:spLocks noGrp="1"/>
          </p:cNvSpPr>
          <p:nvPr>
            <p:ph sz="half" idx="1"/>
          </p:nvPr>
        </p:nvSpPr>
        <p:spPr/>
        <p:txBody>
          <a:bodyPr/>
          <a:p>
            <a:pPr>
              <a:buFont typeface="Wingdings" charset="2"/>
              <a:buChar char="l"/>
            </a:pPr>
            <a:r>
              <a:rPr b="1" i="1" lang="en-US">
                <a:solidFill>
                  <a:srgbClr val="000000"/>
                </a:solidFill>
              </a:rPr>
              <a:t> </a:t>
            </a:r>
            <a:r>
              <a:rPr b="1" i="1" lang="en-US">
                <a:solidFill>
                  <a:srgbClr val="000000"/>
                </a:solidFill>
              </a:rPr>
              <a:t>H</a:t>
            </a:r>
            <a:r>
              <a:rPr b="1" i="1" lang="en-US">
                <a:solidFill>
                  <a:srgbClr val="000000"/>
                </a:solidFill>
              </a:rPr>
              <a:t>y</a:t>
            </a:r>
            <a:r>
              <a:rPr b="1" i="1" lang="en-US">
                <a:solidFill>
                  <a:srgbClr val="000000"/>
                </a:solidFill>
              </a:rPr>
              <a:t>d</a:t>
            </a:r>
            <a:r>
              <a:rPr b="1" i="1" lang="en-US">
                <a:solidFill>
                  <a:srgbClr val="000000"/>
                </a:solidFill>
              </a:rPr>
              <a:t>e</a:t>
            </a:r>
            <a:r>
              <a:rPr b="1" i="1" lang="en-US">
                <a:solidFill>
                  <a:srgbClr val="000000"/>
                </a:solidFill>
              </a:rPr>
              <a:t>r</a:t>
            </a:r>
            <a:r>
              <a:rPr b="1" i="1" lang="en-US">
                <a:solidFill>
                  <a:srgbClr val="000000"/>
                </a:solidFill>
              </a:rPr>
              <a:t>a</a:t>
            </a:r>
            <a:r>
              <a:rPr b="1" i="1" lang="en-US">
                <a:solidFill>
                  <a:srgbClr val="000000"/>
                </a:solidFill>
              </a:rPr>
              <a:t>bad</a:t>
            </a:r>
            <a:r>
              <a:rPr b="1" i="1" lang="en-US">
                <a:solidFill>
                  <a:srgbClr val="000000"/>
                </a:solidFill>
              </a:rPr>
              <a:t>i</a:t>
            </a:r>
            <a:r>
              <a:rPr b="1" i="1" lang="en-US">
                <a:solidFill>
                  <a:srgbClr val="000000"/>
                </a:solidFill>
              </a:rPr>
              <a:t> </a:t>
            </a:r>
            <a:r>
              <a:rPr b="1" i="1" lang="en-US">
                <a:solidFill>
                  <a:srgbClr val="000000"/>
                </a:solidFill>
              </a:rPr>
              <a:t>B</a:t>
            </a:r>
            <a:r>
              <a:rPr b="1" i="1" lang="en-US">
                <a:solidFill>
                  <a:srgbClr val="000000"/>
                </a:solidFill>
              </a:rPr>
              <a:t>i</a:t>
            </a:r>
            <a:r>
              <a:rPr b="1" i="1" lang="en-US">
                <a:solidFill>
                  <a:srgbClr val="000000"/>
                </a:solidFill>
              </a:rPr>
              <a:t>r</a:t>
            </a:r>
            <a:r>
              <a:rPr b="1" i="1" lang="en-US">
                <a:solidFill>
                  <a:srgbClr val="000000"/>
                </a:solidFill>
              </a:rPr>
              <a:t>y</a:t>
            </a:r>
            <a:r>
              <a:rPr b="1" i="1" lang="en-US">
                <a:solidFill>
                  <a:srgbClr val="000000"/>
                </a:solidFill>
              </a:rPr>
              <a:t>a</a:t>
            </a:r>
            <a:r>
              <a:rPr b="1" i="1" lang="en-US">
                <a:solidFill>
                  <a:srgbClr val="000000"/>
                </a:solidFill>
              </a:rPr>
              <a:t>n</a:t>
            </a:r>
            <a:r>
              <a:rPr b="1" i="1" lang="en-US">
                <a:solidFill>
                  <a:srgbClr val="000000"/>
                </a:solidFill>
              </a:rPr>
              <a:t>i</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H</a:t>
            </a:r>
            <a:r>
              <a:rPr b="1" i="1" lang="en-US">
                <a:solidFill>
                  <a:srgbClr val="000000"/>
                </a:solidFill>
              </a:rPr>
              <a:t>y</a:t>
            </a:r>
            <a:r>
              <a:rPr b="1" i="1" lang="en-US">
                <a:solidFill>
                  <a:srgbClr val="000000"/>
                </a:solidFill>
              </a:rPr>
              <a:t>d</a:t>
            </a:r>
            <a:r>
              <a:rPr b="1" i="1" lang="en-US">
                <a:solidFill>
                  <a:srgbClr val="000000"/>
                </a:solidFill>
              </a:rPr>
              <a:t>e</a:t>
            </a:r>
            <a:r>
              <a:rPr b="1" i="1" lang="en-US">
                <a:solidFill>
                  <a:srgbClr val="000000"/>
                </a:solidFill>
              </a:rPr>
              <a:t>r</a:t>
            </a:r>
            <a:r>
              <a:rPr b="1" i="1" lang="en-US">
                <a:solidFill>
                  <a:srgbClr val="000000"/>
                </a:solidFill>
              </a:rPr>
              <a:t>a</a:t>
            </a:r>
            <a:r>
              <a:rPr b="1" i="1" lang="en-US">
                <a:solidFill>
                  <a:srgbClr val="000000"/>
                </a:solidFill>
              </a:rPr>
              <a:t>badi</a:t>
            </a:r>
            <a:r>
              <a:rPr b="1" i="1" lang="en-US">
                <a:solidFill>
                  <a:srgbClr val="000000"/>
                </a:solidFill>
              </a:rPr>
              <a:t> </a:t>
            </a:r>
            <a:r>
              <a:rPr b="1" i="1" lang="en-US">
                <a:solidFill>
                  <a:srgbClr val="000000"/>
                </a:solidFill>
              </a:rPr>
              <a:t>H</a:t>
            </a:r>
            <a:r>
              <a:rPr b="1" i="1" lang="en-US">
                <a:solidFill>
                  <a:srgbClr val="000000"/>
                </a:solidFill>
              </a:rPr>
              <a:t>a</a:t>
            </a:r>
            <a:r>
              <a:rPr b="1" i="1" lang="en-US">
                <a:solidFill>
                  <a:srgbClr val="000000"/>
                </a:solidFill>
              </a:rPr>
              <a:t>l</a:t>
            </a:r>
            <a:r>
              <a:rPr b="1" i="1" lang="en-US">
                <a:solidFill>
                  <a:srgbClr val="000000"/>
                </a:solidFill>
              </a:rPr>
              <a:t>l</a:t>
            </a:r>
            <a:r>
              <a:rPr b="1" i="1" lang="en-US">
                <a:solidFill>
                  <a:srgbClr val="000000"/>
                </a:solidFill>
              </a:rPr>
              <a:t>e</a:t>
            </a:r>
            <a:r>
              <a:rPr b="1" i="1" lang="en-US">
                <a:solidFill>
                  <a:srgbClr val="000000"/>
                </a:solidFill>
              </a:rPr>
              <a:t>m</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H</a:t>
            </a:r>
            <a:r>
              <a:rPr b="1" i="1" lang="en-US">
                <a:solidFill>
                  <a:srgbClr val="000000"/>
                </a:solidFill>
              </a:rPr>
              <a:t>y</a:t>
            </a:r>
            <a:r>
              <a:rPr b="1" i="1" lang="en-US">
                <a:solidFill>
                  <a:srgbClr val="000000"/>
                </a:solidFill>
              </a:rPr>
              <a:t>d</a:t>
            </a:r>
            <a:r>
              <a:rPr b="1" i="1" lang="en-US">
                <a:solidFill>
                  <a:srgbClr val="000000"/>
                </a:solidFill>
              </a:rPr>
              <a:t>e</a:t>
            </a:r>
            <a:r>
              <a:rPr b="1" i="1" lang="en-US">
                <a:solidFill>
                  <a:srgbClr val="000000"/>
                </a:solidFill>
              </a:rPr>
              <a:t>r</a:t>
            </a:r>
            <a:r>
              <a:rPr b="1" i="1" lang="en-US">
                <a:solidFill>
                  <a:srgbClr val="000000"/>
                </a:solidFill>
              </a:rPr>
              <a:t>abadi</a:t>
            </a:r>
            <a:r>
              <a:rPr b="1" i="1" lang="en-US">
                <a:solidFill>
                  <a:srgbClr val="000000"/>
                </a:solidFill>
              </a:rPr>
              <a:t> </a:t>
            </a:r>
            <a:r>
              <a:rPr b="1" i="1" lang="en-US">
                <a:solidFill>
                  <a:srgbClr val="000000"/>
                </a:solidFill>
              </a:rPr>
              <a:t>Mar</a:t>
            </a:r>
            <a:r>
              <a:rPr b="1" i="1" lang="en-US">
                <a:solidFill>
                  <a:srgbClr val="000000"/>
                </a:solidFill>
              </a:rPr>
              <a:t>a</a:t>
            </a:r>
            <a:r>
              <a:rPr b="1" i="1" lang="en-US">
                <a:solidFill>
                  <a:srgbClr val="000000"/>
                </a:solidFill>
              </a:rPr>
              <a:t>g</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I</a:t>
            </a:r>
            <a:r>
              <a:rPr b="1" i="1" lang="en-US">
                <a:solidFill>
                  <a:srgbClr val="000000"/>
                </a:solidFill>
              </a:rPr>
              <a:t>r</a:t>
            </a:r>
            <a:r>
              <a:rPr b="1" i="1" lang="en-US">
                <a:solidFill>
                  <a:srgbClr val="000000"/>
                </a:solidFill>
              </a:rPr>
              <a:t>a</a:t>
            </a:r>
            <a:r>
              <a:rPr b="1" i="1" lang="en-US">
                <a:solidFill>
                  <a:srgbClr val="000000"/>
                </a:solidFill>
              </a:rPr>
              <a:t>n</a:t>
            </a:r>
            <a:r>
              <a:rPr b="1" i="1" lang="en-US">
                <a:solidFill>
                  <a:srgbClr val="000000"/>
                </a:solidFill>
              </a:rPr>
              <a:t>i</a:t>
            </a:r>
            <a:r>
              <a:rPr b="1" i="1" lang="en-US">
                <a:solidFill>
                  <a:srgbClr val="000000"/>
                </a:solidFill>
              </a:rPr>
              <a:t> </a:t>
            </a:r>
            <a:r>
              <a:rPr b="1" i="1" lang="en-US">
                <a:solidFill>
                  <a:srgbClr val="000000"/>
                </a:solidFill>
              </a:rPr>
              <a:t>c</a:t>
            </a:r>
            <a:r>
              <a:rPr b="1" i="1" lang="en-US">
                <a:solidFill>
                  <a:srgbClr val="000000"/>
                </a:solidFill>
              </a:rPr>
              <a:t>h</a:t>
            </a:r>
            <a:r>
              <a:rPr b="1" i="1" lang="en-US">
                <a:solidFill>
                  <a:srgbClr val="000000"/>
                </a:solidFill>
              </a:rPr>
              <a:t>a</a:t>
            </a:r>
            <a:r>
              <a:rPr b="1" i="1" lang="en-US">
                <a:solidFill>
                  <a:srgbClr val="000000"/>
                </a:solidFill>
              </a:rPr>
              <a:t>i</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O</a:t>
            </a:r>
            <a:r>
              <a:rPr b="1" i="1" lang="en-US">
                <a:solidFill>
                  <a:srgbClr val="000000"/>
                </a:solidFill>
              </a:rPr>
              <a:t>s</a:t>
            </a:r>
            <a:r>
              <a:rPr b="1" i="1" lang="en-US">
                <a:solidFill>
                  <a:srgbClr val="000000"/>
                </a:solidFill>
              </a:rPr>
              <a:t>m</a:t>
            </a:r>
            <a:r>
              <a:rPr b="1" i="1" lang="en-US">
                <a:solidFill>
                  <a:srgbClr val="000000"/>
                </a:solidFill>
              </a:rPr>
              <a:t>a</a:t>
            </a:r>
            <a:r>
              <a:rPr b="1" i="1" lang="en-US">
                <a:solidFill>
                  <a:srgbClr val="000000"/>
                </a:solidFill>
              </a:rPr>
              <a:t>n</a:t>
            </a:r>
            <a:r>
              <a:rPr b="1" i="1" lang="en-US">
                <a:solidFill>
                  <a:srgbClr val="000000"/>
                </a:solidFill>
              </a:rPr>
              <a:t>i</a:t>
            </a:r>
            <a:r>
              <a:rPr b="1" i="1" lang="en-US">
                <a:solidFill>
                  <a:srgbClr val="000000"/>
                </a:solidFill>
              </a:rPr>
              <a:t>a</a:t>
            </a:r>
            <a:r>
              <a:rPr b="1" i="1" lang="en-US">
                <a:solidFill>
                  <a:srgbClr val="000000"/>
                </a:solidFill>
              </a:rPr>
              <a:t> </a:t>
            </a:r>
            <a:r>
              <a:rPr b="1" i="1" lang="en-US">
                <a:solidFill>
                  <a:srgbClr val="000000"/>
                </a:solidFill>
              </a:rPr>
              <a:t>b</a:t>
            </a:r>
            <a:r>
              <a:rPr b="1" i="1" lang="en-US">
                <a:solidFill>
                  <a:srgbClr val="000000"/>
                </a:solidFill>
              </a:rPr>
              <a:t>i</a:t>
            </a:r>
            <a:r>
              <a:rPr b="1" i="1" lang="en-US">
                <a:solidFill>
                  <a:srgbClr val="000000"/>
                </a:solidFill>
              </a:rPr>
              <a:t>s</a:t>
            </a:r>
            <a:r>
              <a:rPr b="1" i="1" lang="en-US">
                <a:solidFill>
                  <a:srgbClr val="000000"/>
                </a:solidFill>
              </a:rPr>
              <a:t>c</a:t>
            </a:r>
            <a:r>
              <a:rPr b="1" i="1" lang="en-US">
                <a:solidFill>
                  <a:srgbClr val="000000"/>
                </a:solidFill>
              </a:rPr>
              <a:t>u</a:t>
            </a:r>
            <a:r>
              <a:rPr b="1" i="1" lang="en-US">
                <a:solidFill>
                  <a:srgbClr val="000000"/>
                </a:solidFill>
              </a:rPr>
              <a:t>its</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K</a:t>
            </a:r>
            <a:r>
              <a:rPr b="1" i="1" lang="en-US">
                <a:solidFill>
                  <a:srgbClr val="000000"/>
                </a:solidFill>
              </a:rPr>
              <a:t>e</a:t>
            </a:r>
            <a:r>
              <a:rPr b="1" i="1" lang="en-US">
                <a:solidFill>
                  <a:srgbClr val="000000"/>
                </a:solidFill>
              </a:rPr>
              <a:t>b</a:t>
            </a:r>
            <a:r>
              <a:rPr b="1" i="1" lang="en-US">
                <a:solidFill>
                  <a:srgbClr val="000000"/>
                </a:solidFill>
              </a:rPr>
              <a:t>a</a:t>
            </a:r>
            <a:r>
              <a:rPr b="1" i="1" lang="en-US">
                <a:solidFill>
                  <a:srgbClr val="000000"/>
                </a:solidFill>
              </a:rPr>
              <a:t>b</a:t>
            </a:r>
            <a:r>
              <a:rPr b="1" i="1" lang="en-US">
                <a:solidFill>
                  <a:srgbClr val="000000"/>
                </a:solidFill>
              </a:rPr>
              <a:t>s</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M</a:t>
            </a:r>
            <a:r>
              <a:rPr b="1" i="1" lang="en-US">
                <a:solidFill>
                  <a:srgbClr val="000000"/>
                </a:solidFill>
              </a:rPr>
              <a:t>u</a:t>
            </a:r>
            <a:r>
              <a:rPr b="1" i="1" lang="en-US">
                <a:solidFill>
                  <a:srgbClr val="000000"/>
                </a:solidFill>
              </a:rPr>
              <a:t>t</a:t>
            </a:r>
            <a:r>
              <a:rPr b="1" i="1" lang="en-US">
                <a:solidFill>
                  <a:srgbClr val="000000"/>
                </a:solidFill>
              </a:rPr>
              <a:t>t</a:t>
            </a:r>
            <a:r>
              <a:rPr b="1" i="1" lang="en-US">
                <a:solidFill>
                  <a:srgbClr val="000000"/>
                </a:solidFill>
              </a:rPr>
              <a:t>o</a:t>
            </a:r>
            <a:r>
              <a:rPr b="1" i="1" lang="en-US">
                <a:solidFill>
                  <a:srgbClr val="000000"/>
                </a:solidFill>
              </a:rPr>
              <a:t>n</a:t>
            </a:r>
            <a:r>
              <a:rPr b="1" i="1" lang="en-US">
                <a:solidFill>
                  <a:srgbClr val="000000"/>
                </a:solidFill>
              </a:rPr>
              <a:t> </a:t>
            </a:r>
            <a:r>
              <a:rPr b="1" i="1" lang="en-US">
                <a:solidFill>
                  <a:srgbClr val="000000"/>
                </a:solidFill>
              </a:rPr>
              <a:t>D</a:t>
            </a:r>
            <a:r>
              <a:rPr b="1" i="1" lang="en-US">
                <a:solidFill>
                  <a:srgbClr val="000000"/>
                </a:solidFill>
              </a:rPr>
              <a:t>a</a:t>
            </a:r>
            <a:r>
              <a:rPr b="1" i="1" lang="en-US">
                <a:solidFill>
                  <a:srgbClr val="000000"/>
                </a:solidFill>
              </a:rPr>
              <a:t>l</a:t>
            </a:r>
            <a:r>
              <a:rPr b="1" i="1" lang="en-US">
                <a:solidFill>
                  <a:srgbClr val="000000"/>
                </a:solidFill>
              </a:rPr>
              <a:t>c</a:t>
            </a:r>
            <a:r>
              <a:rPr b="1" i="1" lang="en-US">
                <a:solidFill>
                  <a:srgbClr val="000000"/>
                </a:solidFill>
              </a:rPr>
              <a:t>h</a:t>
            </a:r>
            <a:r>
              <a:rPr b="1" i="1" lang="en-US">
                <a:solidFill>
                  <a:srgbClr val="000000"/>
                </a:solidFill>
              </a:rPr>
              <a:t>a</a:t>
            </a:r>
            <a:endParaRPr b="1" i="1" lang="en-US">
              <a:solidFill>
                <a:srgbClr val="000000"/>
              </a:solidFill>
            </a:endParaRPr>
          </a:p>
          <a:p>
            <a:pPr>
              <a:buFont typeface="Wingdings" charset="2"/>
              <a:buChar char="l"/>
            </a:pPr>
            <a:r>
              <a:rPr b="1" i="1" lang="en-US">
                <a:solidFill>
                  <a:srgbClr val="000000"/>
                </a:solidFill>
              </a:rPr>
              <a:t> </a:t>
            </a:r>
            <a:r>
              <a:rPr b="1" i="1" lang="en-US">
                <a:solidFill>
                  <a:srgbClr val="000000"/>
                </a:solidFill>
              </a:rPr>
              <a:t> </a:t>
            </a:r>
            <a:r>
              <a:rPr b="1" i="1" lang="en-US">
                <a:solidFill>
                  <a:srgbClr val="000000"/>
                </a:solidFill>
              </a:rPr>
              <a:t>D</a:t>
            </a:r>
            <a:r>
              <a:rPr b="1" i="1" lang="en-US">
                <a:solidFill>
                  <a:srgbClr val="000000"/>
                </a:solidFill>
              </a:rPr>
              <a:t>e</a:t>
            </a:r>
            <a:r>
              <a:rPr b="1" i="1" lang="en-US">
                <a:solidFill>
                  <a:srgbClr val="000000"/>
                </a:solidFill>
              </a:rPr>
              <a:t>s</a:t>
            </a:r>
            <a:r>
              <a:rPr b="1" i="1" lang="en-US">
                <a:solidFill>
                  <a:srgbClr val="000000"/>
                </a:solidFill>
              </a:rPr>
              <a:t>e</a:t>
            </a:r>
            <a:r>
              <a:rPr b="1" i="1" lang="en-US">
                <a:solidFill>
                  <a:srgbClr val="000000"/>
                </a:solidFill>
              </a:rPr>
              <a:t>r</a:t>
            </a:r>
            <a:r>
              <a:rPr b="1" i="1" lang="en-US">
                <a:solidFill>
                  <a:srgbClr val="000000"/>
                </a:solidFill>
              </a:rPr>
              <a:t>t</a:t>
            </a:r>
            <a:r>
              <a:rPr b="1" i="1" lang="en-US">
                <a:solidFill>
                  <a:srgbClr val="000000"/>
                </a:solidFill>
              </a:rPr>
              <a:t> </a:t>
            </a:r>
            <a:r>
              <a:rPr b="1" i="1" lang="en-US">
                <a:solidFill>
                  <a:srgbClr val="000000"/>
                </a:solidFill>
              </a:rPr>
              <a:t>F</a:t>
            </a:r>
            <a:r>
              <a:rPr b="1" i="1" lang="en-US">
                <a:solidFill>
                  <a:srgbClr val="000000"/>
                </a:solidFill>
              </a:rPr>
              <a:t>o</a:t>
            </a:r>
            <a:r>
              <a:rPr b="1" i="1" lang="en-US">
                <a:solidFill>
                  <a:srgbClr val="000000"/>
                </a:solidFill>
              </a:rPr>
              <a:t>o</a:t>
            </a:r>
            <a:r>
              <a:rPr b="1" i="1" lang="en-US">
                <a:solidFill>
                  <a:srgbClr val="000000"/>
                </a:solidFill>
              </a:rPr>
              <a:t>d</a:t>
            </a:r>
            <a:r>
              <a:rPr b="1" i="1" lang="en-US">
                <a:solidFill>
                  <a:srgbClr val="000000"/>
                </a:solidFill>
              </a:rPr>
              <a:t> </a:t>
            </a:r>
            <a:r>
              <a:rPr b="1" i="1" lang="en-US">
                <a:solidFill>
                  <a:srgbClr val="000000"/>
                </a:solidFill>
              </a:rPr>
              <a:t>i</a:t>
            </a:r>
            <a:r>
              <a:rPr b="1" i="1" lang="en-US">
                <a:solidFill>
                  <a:srgbClr val="000000"/>
                </a:solidFill>
              </a:rPr>
              <a:t>t</a:t>
            </a:r>
            <a:r>
              <a:rPr b="1" i="1" lang="en-US">
                <a:solidFill>
                  <a:srgbClr val="000000"/>
                </a:solidFill>
              </a:rPr>
              <a:t>e</a:t>
            </a:r>
            <a:r>
              <a:rPr b="1" i="1" lang="en-US">
                <a:solidFill>
                  <a:srgbClr val="000000"/>
                </a:solidFill>
              </a:rPr>
              <a:t>m</a:t>
            </a:r>
            <a:r>
              <a:rPr b="1" i="1" lang="en-US">
                <a:solidFill>
                  <a:srgbClr val="000000"/>
                </a:solidFill>
              </a:rPr>
              <a:t>s</a:t>
            </a:r>
            <a:endParaRPr b="1" i="1" lang="en-US">
              <a:solidFill>
                <a:srgbClr val="000000"/>
              </a:solidFill>
            </a:endParaRPr>
          </a:p>
        </p:txBody>
      </p:sp>
      <p:sp>
        <p:nvSpPr>
          <p:cNvPr id="1048640" name=""/>
          <p:cNvSpPr>
            <a:spLocks noGrp="1"/>
          </p:cNvSpPr>
          <p:nvPr>
            <p:ph sz="half" idx="2"/>
          </p:nvPr>
        </p:nvSpPr>
        <p:spPr/>
        <p:txBody>
          <a:bodyPr/>
          <a:p>
            <a:pPr>
              <a:buFont typeface="Wingdings" charset="2"/>
              <a:buChar char="l"/>
            </a:pPr>
            <a:r>
              <a:rPr b="1" i="1" lang="en-US">
                <a:solidFill>
                  <a:srgbClr val="36363D"/>
                </a:solidFill>
              </a:rPr>
              <a:t> </a:t>
            </a:r>
            <a:r>
              <a:rPr b="1" i="1" lang="en-US">
                <a:solidFill>
                  <a:srgbClr val="36363D"/>
                </a:solidFill>
              </a:rPr>
              <a:t>K</a:t>
            </a:r>
            <a:r>
              <a:rPr b="1" i="1" lang="en-US">
                <a:solidFill>
                  <a:srgbClr val="36363D"/>
                </a:solidFill>
              </a:rPr>
              <a:t>e</a:t>
            </a:r>
            <a:r>
              <a:rPr b="1" i="1" lang="en-US">
                <a:solidFill>
                  <a:srgbClr val="36363D"/>
                </a:solidFill>
              </a:rPr>
              <a:t>e</a:t>
            </a:r>
            <a:r>
              <a:rPr b="1" i="1" lang="en-US">
                <a:solidFill>
                  <a:srgbClr val="36363D"/>
                </a:solidFill>
              </a:rPr>
              <a:t>m</a:t>
            </a:r>
            <a:r>
              <a:rPr b="1" i="1" lang="en-US">
                <a:solidFill>
                  <a:srgbClr val="36363D"/>
                </a:solidFill>
              </a:rPr>
              <a:t>a</a:t>
            </a:r>
            <a:r>
              <a:rPr b="1" i="1" lang="en-US">
                <a:solidFill>
                  <a:srgbClr val="36363D"/>
                </a:solidFill>
              </a:rPr>
              <a:t> </a:t>
            </a:r>
            <a:r>
              <a:rPr b="1" i="1" lang="en-US">
                <a:solidFill>
                  <a:srgbClr val="36363D"/>
                </a:solidFill>
              </a:rPr>
              <a:t>s</a:t>
            </a:r>
            <a:r>
              <a:rPr b="1" i="1" lang="en-US">
                <a:solidFill>
                  <a:srgbClr val="36363D"/>
                </a:solidFill>
              </a:rPr>
              <a:t>a</a:t>
            </a:r>
            <a:r>
              <a:rPr b="1" i="1" lang="en-US">
                <a:solidFill>
                  <a:srgbClr val="36363D"/>
                </a:solidFill>
              </a:rPr>
              <a:t>m</a:t>
            </a:r>
            <a:r>
              <a:rPr b="1" i="1" lang="en-US">
                <a:solidFill>
                  <a:srgbClr val="36363D"/>
                </a:solidFill>
              </a:rPr>
              <a:t>o</a:t>
            </a:r>
            <a:r>
              <a:rPr b="1" i="1" lang="en-US">
                <a:solidFill>
                  <a:srgbClr val="36363D"/>
                </a:solidFill>
              </a:rPr>
              <a:t>s</a:t>
            </a:r>
            <a:r>
              <a:rPr b="1" i="1" lang="en-US">
                <a:solidFill>
                  <a:srgbClr val="36363D"/>
                </a:solidFill>
              </a:rPr>
              <a:t>a</a:t>
            </a:r>
            <a:endParaRPr b="1" i="1" lang="en-US">
              <a:solidFill>
                <a:srgbClr val="36363D"/>
              </a:solidFill>
            </a:endParaRPr>
          </a:p>
          <a:p>
            <a:pPr>
              <a:buFont typeface="Wingdings" charset="2"/>
              <a:buChar char="l"/>
            </a:pPr>
            <a:r>
              <a:rPr b="1" i="1" lang="en-US">
                <a:solidFill>
                  <a:srgbClr val="36363D"/>
                </a:solidFill>
              </a:rPr>
              <a:t> </a:t>
            </a:r>
            <a:r>
              <a:rPr b="1" i="1" lang="en-US">
                <a:solidFill>
                  <a:srgbClr val="36363D"/>
                </a:solidFill>
              </a:rPr>
              <a:t>D</a:t>
            </a:r>
            <a:r>
              <a:rPr b="1" i="1" lang="en-US">
                <a:solidFill>
                  <a:srgbClr val="36363D"/>
                </a:solidFill>
              </a:rPr>
              <a:t>u</a:t>
            </a:r>
            <a:r>
              <a:rPr b="1" i="1" lang="en-US">
                <a:solidFill>
                  <a:srgbClr val="36363D"/>
                </a:solidFill>
              </a:rPr>
              <a:t>m</a:t>
            </a:r>
            <a:r>
              <a:rPr b="1" i="1" lang="en-US">
                <a:solidFill>
                  <a:srgbClr val="36363D"/>
                </a:solidFill>
              </a:rPr>
              <a:t> </a:t>
            </a:r>
            <a:r>
              <a:rPr b="1" i="1" lang="en-US">
                <a:solidFill>
                  <a:srgbClr val="36363D"/>
                </a:solidFill>
              </a:rPr>
              <a:t>p</a:t>
            </a:r>
            <a:r>
              <a:rPr b="1" i="1" lang="en-US">
                <a:solidFill>
                  <a:srgbClr val="36363D"/>
                </a:solidFill>
              </a:rPr>
              <a:t>u</a:t>
            </a:r>
            <a:r>
              <a:rPr b="1" i="1" lang="en-US">
                <a:solidFill>
                  <a:srgbClr val="36363D"/>
                </a:solidFill>
              </a:rPr>
              <a:t>k</a:t>
            </a:r>
            <a:r>
              <a:rPr b="1" i="1" lang="en-US">
                <a:solidFill>
                  <a:srgbClr val="36363D"/>
                </a:solidFill>
              </a:rPr>
              <a:t>t</a:t>
            </a:r>
            <a:r>
              <a:rPr b="1" i="1" lang="en-US">
                <a:solidFill>
                  <a:srgbClr val="36363D"/>
                </a:solidFill>
              </a:rPr>
              <a:t>h</a:t>
            </a:r>
            <a:r>
              <a:rPr b="1" i="1" lang="en-US">
                <a:solidFill>
                  <a:srgbClr val="36363D"/>
                </a:solidFill>
              </a:rPr>
              <a:t>t</a:t>
            </a:r>
            <a:endParaRPr b="1" i="1" lang="en-US">
              <a:solidFill>
                <a:srgbClr val="36363D"/>
              </a:solidFill>
            </a:endParaRPr>
          </a:p>
          <a:p>
            <a:pPr>
              <a:buFont typeface="Wingdings" charset="2"/>
              <a:buChar char="l"/>
            </a:pPr>
            <a:r>
              <a:rPr b="1" i="1" lang="en-US">
                <a:solidFill>
                  <a:srgbClr val="36363D"/>
                </a:solidFill>
              </a:rPr>
              <a:t> </a:t>
            </a:r>
            <a:r>
              <a:rPr b="1" i="1" lang="en-US">
                <a:solidFill>
                  <a:srgbClr val="36363D"/>
                </a:solidFill>
              </a:rPr>
              <a:t>F</a:t>
            </a:r>
            <a:r>
              <a:rPr b="1" i="1" lang="en-US">
                <a:solidFill>
                  <a:srgbClr val="36363D"/>
                </a:solidFill>
              </a:rPr>
              <a:t>a</a:t>
            </a:r>
            <a:r>
              <a:rPr b="1" i="1" lang="en-US">
                <a:solidFill>
                  <a:srgbClr val="36363D"/>
                </a:solidFill>
              </a:rPr>
              <a:t>l</a:t>
            </a:r>
            <a:r>
              <a:rPr b="1" i="1" lang="en-US">
                <a:solidFill>
                  <a:srgbClr val="36363D"/>
                </a:solidFill>
              </a:rPr>
              <a:t>o</a:t>
            </a:r>
            <a:r>
              <a:rPr b="1" i="1" lang="en-US">
                <a:solidFill>
                  <a:srgbClr val="36363D"/>
                </a:solidFill>
              </a:rPr>
              <a:t>o</a:t>
            </a:r>
            <a:r>
              <a:rPr b="1" i="1" lang="en-US">
                <a:solidFill>
                  <a:srgbClr val="36363D"/>
                </a:solidFill>
              </a:rPr>
              <a:t>d</a:t>
            </a:r>
            <a:r>
              <a:rPr b="1" i="1" lang="en-US">
                <a:solidFill>
                  <a:srgbClr val="36363D"/>
                </a:solidFill>
              </a:rPr>
              <a:t>a</a:t>
            </a:r>
            <a:endParaRPr b="1" i="1" lang="en-US">
              <a:solidFill>
                <a:srgbClr val="36363D"/>
              </a:solidFill>
            </a:endParaRPr>
          </a:p>
          <a:p>
            <a:pPr>
              <a:buFont typeface="Wingdings" charset="2"/>
              <a:buChar char="l"/>
            </a:pPr>
            <a:r>
              <a:rPr b="1" i="1" lang="en-US">
                <a:solidFill>
                  <a:srgbClr val="36363D"/>
                </a:solidFill>
              </a:rPr>
              <a:t>S</a:t>
            </a:r>
            <a:r>
              <a:rPr b="1" i="1" lang="en-US">
                <a:solidFill>
                  <a:srgbClr val="36363D"/>
                </a:solidFill>
              </a:rPr>
              <a:t>h</a:t>
            </a:r>
            <a:r>
              <a:rPr b="1" i="1" lang="en-US">
                <a:solidFill>
                  <a:srgbClr val="36363D"/>
                </a:solidFill>
              </a:rPr>
              <a:t>e</a:t>
            </a:r>
            <a:r>
              <a:rPr b="1" i="1" lang="en-US">
                <a:solidFill>
                  <a:srgbClr val="36363D"/>
                </a:solidFill>
              </a:rPr>
              <a:t>e</a:t>
            </a:r>
            <a:r>
              <a:rPr b="1" i="1" lang="en-US">
                <a:solidFill>
                  <a:srgbClr val="36363D"/>
                </a:solidFill>
              </a:rPr>
              <a:t>r</a:t>
            </a:r>
            <a:r>
              <a:rPr b="1" i="1" lang="en-US">
                <a:solidFill>
                  <a:srgbClr val="36363D"/>
                </a:solidFill>
              </a:rPr>
              <a:t> </a:t>
            </a:r>
            <a:r>
              <a:rPr b="1" i="1" lang="en-US">
                <a:solidFill>
                  <a:srgbClr val="36363D"/>
                </a:solidFill>
              </a:rPr>
              <a:t>k</a:t>
            </a:r>
            <a:r>
              <a:rPr b="1" i="1" lang="en-US">
                <a:solidFill>
                  <a:srgbClr val="36363D"/>
                </a:solidFill>
              </a:rPr>
              <a:t>o</a:t>
            </a:r>
            <a:r>
              <a:rPr b="1" i="1" lang="en-US">
                <a:solidFill>
                  <a:srgbClr val="36363D"/>
                </a:solidFill>
              </a:rPr>
              <a:t>r</a:t>
            </a:r>
            <a:r>
              <a:rPr b="1" i="1" lang="en-US">
                <a:solidFill>
                  <a:srgbClr val="36363D"/>
                </a:solidFill>
              </a:rPr>
              <a:t>n</a:t>
            </a:r>
            <a:r>
              <a:rPr b="1" i="1" lang="en-US">
                <a:solidFill>
                  <a:srgbClr val="36363D"/>
                </a:solidFill>
              </a:rPr>
              <a:t>a</a:t>
            </a:r>
            <a:endParaRPr b="1" i="1" lang="en-US">
              <a:solidFill>
                <a:srgbClr val="36363D"/>
              </a:solidFill>
            </a:endParaRPr>
          </a:p>
          <a:p>
            <a:pPr>
              <a:buFont typeface="Wingdings" charset="2"/>
              <a:buChar char="l"/>
            </a:pPr>
            <a:r>
              <a:rPr b="1" i="1" lang="en-US">
                <a:solidFill>
                  <a:srgbClr val="36363D"/>
                </a:solidFill>
              </a:rPr>
              <a:t>M</a:t>
            </a:r>
            <a:r>
              <a:rPr b="1" i="1" lang="en-US">
                <a:solidFill>
                  <a:srgbClr val="36363D"/>
                </a:solidFill>
              </a:rPr>
              <a:t>i</a:t>
            </a:r>
            <a:r>
              <a:rPr b="1" i="1" lang="en-US">
                <a:solidFill>
                  <a:srgbClr val="36363D"/>
                </a:solidFill>
              </a:rPr>
              <a:t>r</a:t>
            </a:r>
            <a:r>
              <a:rPr b="1" i="1" lang="en-US">
                <a:solidFill>
                  <a:srgbClr val="36363D"/>
                </a:solidFill>
              </a:rPr>
              <a:t>c</a:t>
            </a:r>
            <a:r>
              <a:rPr b="1" i="1" lang="en-US">
                <a:solidFill>
                  <a:srgbClr val="36363D"/>
                </a:solidFill>
              </a:rPr>
              <a:t>h</a:t>
            </a:r>
            <a:r>
              <a:rPr b="1" i="1" lang="en-US">
                <a:solidFill>
                  <a:srgbClr val="36363D"/>
                </a:solidFill>
              </a:rPr>
              <a:t>i</a:t>
            </a:r>
            <a:r>
              <a:rPr b="1" i="1" lang="en-US">
                <a:solidFill>
                  <a:srgbClr val="36363D"/>
                </a:solidFill>
              </a:rPr>
              <a:t> </a:t>
            </a:r>
            <a:r>
              <a:rPr b="1" i="1" lang="en-US">
                <a:solidFill>
                  <a:srgbClr val="36363D"/>
                </a:solidFill>
              </a:rPr>
              <a:t>k</a:t>
            </a:r>
            <a:r>
              <a:rPr b="1" i="1" lang="en-US">
                <a:solidFill>
                  <a:srgbClr val="36363D"/>
                </a:solidFill>
              </a:rPr>
              <a:t>a</a:t>
            </a:r>
            <a:r>
              <a:rPr b="1" i="1" lang="en-US">
                <a:solidFill>
                  <a:srgbClr val="36363D"/>
                </a:solidFill>
              </a:rPr>
              <a:t> </a:t>
            </a:r>
            <a:r>
              <a:rPr b="1" i="1" lang="en-US">
                <a:solidFill>
                  <a:srgbClr val="36363D"/>
                </a:solidFill>
              </a:rPr>
              <a:t>Salam</a:t>
            </a:r>
            <a:endParaRPr b="1" i="1" lang="en-US">
              <a:solidFill>
                <a:srgbClr val="36363D"/>
              </a:solidFill>
            </a:endParaRPr>
          </a:p>
          <a:p>
            <a:pPr>
              <a:buFont typeface="Wingdings" charset="2"/>
              <a:buChar char="l"/>
            </a:pPr>
            <a:r>
              <a:rPr b="1" i="1" lang="en-US">
                <a:solidFill>
                  <a:srgbClr val="36363D"/>
                </a:solidFill>
              </a:rPr>
              <a:t> </a:t>
            </a:r>
            <a:r>
              <a:rPr b="1" i="1" lang="en-US">
                <a:solidFill>
                  <a:srgbClr val="36363D"/>
                </a:solidFill>
              </a:rPr>
              <a:t>M</a:t>
            </a:r>
            <a:r>
              <a:rPr b="1" i="1" lang="en-US">
                <a:solidFill>
                  <a:srgbClr val="36363D"/>
                </a:solidFill>
              </a:rPr>
              <a:t>i</a:t>
            </a:r>
            <a:r>
              <a:rPr b="1" i="1" lang="en-US">
                <a:solidFill>
                  <a:srgbClr val="36363D"/>
                </a:solidFill>
              </a:rPr>
              <a:t>r</a:t>
            </a:r>
            <a:r>
              <a:rPr b="1" i="1" lang="en-US">
                <a:solidFill>
                  <a:srgbClr val="36363D"/>
                </a:solidFill>
              </a:rPr>
              <a:t>c</a:t>
            </a:r>
            <a:r>
              <a:rPr b="1" i="1" lang="en-US">
                <a:solidFill>
                  <a:srgbClr val="36363D"/>
                </a:solidFill>
              </a:rPr>
              <a:t>h</a:t>
            </a:r>
            <a:r>
              <a:rPr b="1" i="1" lang="en-US">
                <a:solidFill>
                  <a:srgbClr val="36363D"/>
                </a:solidFill>
              </a:rPr>
              <a:t>i</a:t>
            </a:r>
            <a:r>
              <a:rPr b="1" i="1" lang="en-US">
                <a:solidFill>
                  <a:srgbClr val="36363D"/>
                </a:solidFill>
              </a:rPr>
              <a:t> </a:t>
            </a:r>
            <a:r>
              <a:rPr b="1" i="1" lang="en-US">
                <a:solidFill>
                  <a:srgbClr val="36363D"/>
                </a:solidFill>
              </a:rPr>
              <a:t>b</a:t>
            </a:r>
            <a:r>
              <a:rPr b="1" i="1" lang="en-US">
                <a:solidFill>
                  <a:srgbClr val="36363D"/>
                </a:solidFill>
              </a:rPr>
              <a:t>a</a:t>
            </a:r>
            <a:r>
              <a:rPr b="1" i="1" lang="en-US">
                <a:solidFill>
                  <a:srgbClr val="36363D"/>
                </a:solidFill>
              </a:rPr>
              <a:t>j</a:t>
            </a:r>
            <a:r>
              <a:rPr b="1" i="1" lang="en-US">
                <a:solidFill>
                  <a:srgbClr val="36363D"/>
                </a:solidFill>
              </a:rPr>
              <a:t>j</a:t>
            </a:r>
            <a:r>
              <a:rPr b="1" i="1" lang="en-US">
                <a:solidFill>
                  <a:srgbClr val="36363D"/>
                </a:solidFill>
              </a:rPr>
              <a:t>i</a:t>
            </a:r>
            <a:endParaRPr b="1" i="1" lang="en-US">
              <a:solidFill>
                <a:srgbClr val="36363D"/>
              </a:solidFill>
            </a:endParaRPr>
          </a:p>
          <a:p>
            <a:pPr>
              <a:buFont typeface="Wingdings" charset="2"/>
              <a:buChar char="l"/>
            </a:pPr>
            <a:r>
              <a:rPr b="1" i="1" lang="en-US">
                <a:solidFill>
                  <a:srgbClr val="36363D"/>
                </a:solidFill>
              </a:rPr>
              <a:t> </a:t>
            </a:r>
            <a:r>
              <a:rPr b="1" i="1" lang="en-US">
                <a:solidFill>
                  <a:srgbClr val="36363D"/>
                </a:solidFill>
              </a:rPr>
              <a:t>P</a:t>
            </a:r>
            <a:r>
              <a:rPr b="1" i="1" lang="en-US">
                <a:solidFill>
                  <a:srgbClr val="36363D"/>
                </a:solidFill>
              </a:rPr>
              <a:t>e</a:t>
            </a:r>
            <a:r>
              <a:rPr b="1" i="1" lang="en-US">
                <a:solidFill>
                  <a:srgbClr val="36363D"/>
                </a:solidFill>
              </a:rPr>
              <a:t>s</a:t>
            </a:r>
            <a:r>
              <a:rPr b="1" i="1" lang="en-US">
                <a:solidFill>
                  <a:srgbClr val="36363D"/>
                </a:solidFill>
              </a:rPr>
              <a:t>a</a:t>
            </a:r>
            <a:r>
              <a:rPr b="1" i="1" lang="en-US">
                <a:solidFill>
                  <a:srgbClr val="36363D"/>
                </a:solidFill>
              </a:rPr>
              <a:t>r</a:t>
            </a:r>
            <a:r>
              <a:rPr b="1" i="1" lang="en-US">
                <a:solidFill>
                  <a:srgbClr val="36363D"/>
                </a:solidFill>
              </a:rPr>
              <a:t>a</a:t>
            </a:r>
            <a:r>
              <a:rPr b="1" i="1" lang="en-US">
                <a:solidFill>
                  <a:srgbClr val="36363D"/>
                </a:solidFill>
              </a:rPr>
              <a:t>t</a:t>
            </a:r>
            <a:r>
              <a:rPr b="1" i="1" lang="en-US">
                <a:solidFill>
                  <a:srgbClr val="36363D"/>
                </a:solidFill>
              </a:rPr>
              <a:t>t</a:t>
            </a:r>
            <a:r>
              <a:rPr b="1" i="1" lang="en-US">
                <a:solidFill>
                  <a:srgbClr val="36363D"/>
                </a:solidFill>
              </a:rPr>
              <a:t>u</a:t>
            </a:r>
            <a:endParaRPr b="1" i="1" lang="en-US">
              <a:solidFill>
                <a:srgbClr val="36363D"/>
              </a:solidFill>
            </a:endParaRPr>
          </a:p>
          <a:p>
            <a:pPr>
              <a:buFont typeface="Wingdings" charset="2"/>
              <a:buChar char="l"/>
            </a:pPr>
            <a:r>
              <a:rPr b="1" i="1" lang="en-US">
                <a:solidFill>
                  <a:srgbClr val="36363D"/>
                </a:solidFill>
              </a:rPr>
              <a:t>P</a:t>
            </a:r>
            <a:r>
              <a:rPr b="1" i="1" lang="en-US">
                <a:solidFill>
                  <a:srgbClr val="36363D"/>
                </a:solidFill>
              </a:rPr>
              <a:t>o</a:t>
            </a:r>
            <a:r>
              <a:rPr b="1" i="1" lang="en-US">
                <a:solidFill>
                  <a:srgbClr val="36363D"/>
                </a:solidFill>
              </a:rPr>
              <a:t>o</a:t>
            </a:r>
            <a:r>
              <a:rPr b="1" i="1" lang="en-US">
                <a:solidFill>
                  <a:srgbClr val="36363D"/>
                </a:solidFill>
              </a:rPr>
              <a:t>t</a:t>
            </a:r>
            <a:r>
              <a:rPr b="1" i="1" lang="en-US">
                <a:solidFill>
                  <a:srgbClr val="36363D"/>
                </a:solidFill>
              </a:rPr>
              <a:t>h</a:t>
            </a:r>
            <a:r>
              <a:rPr b="1" i="1" lang="en-US">
                <a:solidFill>
                  <a:srgbClr val="36363D"/>
                </a:solidFill>
              </a:rPr>
              <a:t>a</a:t>
            </a:r>
            <a:r>
              <a:rPr b="1" i="1" lang="en-US">
                <a:solidFill>
                  <a:srgbClr val="36363D"/>
                </a:solidFill>
              </a:rPr>
              <a:t>r</a:t>
            </a:r>
            <a:r>
              <a:rPr b="1" i="1" lang="en-US">
                <a:solidFill>
                  <a:srgbClr val="36363D"/>
                </a:solidFill>
              </a:rPr>
              <a:t>e</a:t>
            </a:r>
            <a:r>
              <a:rPr b="1" i="1" lang="en-US">
                <a:solidFill>
                  <a:srgbClr val="36363D"/>
                </a:solidFill>
              </a:rPr>
              <a:t>k</a:t>
            </a:r>
            <a:r>
              <a:rPr b="1" i="1" lang="en-US">
                <a:solidFill>
                  <a:srgbClr val="36363D"/>
                </a:solidFill>
              </a:rPr>
              <a:t>u</a:t>
            </a:r>
            <a:r>
              <a:rPr b="1" i="1" lang="en-US">
                <a:solidFill>
                  <a:srgbClr val="36363D"/>
                </a:solidFill>
              </a:rPr>
              <a:t>l</a:t>
            </a:r>
            <a:r>
              <a:rPr b="1" i="1" lang="en-US">
                <a:solidFill>
                  <a:srgbClr val="36363D"/>
                </a:solidFill>
              </a:rPr>
              <a:t>u</a:t>
            </a:r>
            <a:endParaRPr b="1" i="1" lang="en-US">
              <a:solidFill>
                <a:srgbClr val="36363D"/>
              </a:solidFill>
            </a:endParaRPr>
          </a:p>
        </p:txBody>
      </p:sp>
      <p:sp>
        <p:nvSpPr>
          <p:cNvPr id="1048641" name="矩形 4"/>
          <p:cNvSpPr/>
          <p:nvPr/>
        </p:nvSpPr>
        <p:spPr>
          <a:xfrm>
            <a:off x="4465317" y="2971128"/>
            <a:ext cx="1554481" cy="1513840"/>
          </a:xfrm>
          <a:prstGeom prst="rect"/>
        </p:spPr>
        <p:txBody>
          <a:bodyPr wrap="none">
            <a:spAutoFit/>
          </a:bodyPr>
          <a:p>
            <a:pPr algn="ctr"/>
            <a:r>
              <a:rPr altLang="zh-CN" b="1" dirty="0" sz="9600" lang="en-US">
                <a:solidFill>
                  <a:srgbClr val="BF8C52"/>
                </a:solidFill>
              </a:rPr>
              <a:t>02</a:t>
            </a:r>
            <a:endParaRPr altLang="zh-CN" b="1" dirty="0" sz="9600" lang="en-US">
              <a:solidFill>
                <a:srgbClr val="BF8C52"/>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n/transition/2016/1">
            <p:transition val="wps_explode_r_800"/>
          </p:ext>
        </p:extLs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8555426" y="0"/>
            <a:ext cx="1931241" cy="1851128"/>
          </a:xfrm>
          <a:prstGeom prst="rect"/>
        </p:spPr>
      </p:pic>
      <p:sp>
        <p:nvSpPr>
          <p:cNvPr id="1048646" name=""/>
          <p:cNvSpPr/>
          <p:nvPr/>
        </p:nvSpPr>
        <p:spPr>
          <a:xfrm rot="5401985">
            <a:off x="-889169" y="-1727066"/>
            <a:ext cx="5036740" cy="2033686"/>
          </a:xfrm>
          <a:prstGeom prst="chevron"/>
          <a:solidFill>
            <a:srgbClr val="C0C0C0"/>
          </a:solidFill>
          <a:ln w="25400">
            <a:noFill/>
            <a:prstDash val="solid"/>
          </a:ln>
        </p:spPr>
        <p:txBody>
          <a:bodyPr anchor="ctr"/>
          <a:p>
            <a:pPr algn="ctr"/>
            <a:endParaRPr lang="en-US"/>
          </a:p>
        </p:txBody>
      </p:sp>
      <p:sp>
        <p:nvSpPr>
          <p:cNvPr id="1048647" name=""/>
          <p:cNvSpPr>
            <a:spLocks noGrp="1"/>
          </p:cNvSpPr>
          <p:nvPr>
            <p:ph type="title"/>
          </p:nvPr>
        </p:nvSpPr>
        <p:spPr>
          <a:xfrm>
            <a:off x="206940" y="365123"/>
            <a:ext cx="11778121" cy="1373380"/>
          </a:xfrm>
        </p:spPr>
        <p:txBody>
          <a:bodyPr/>
          <a:p>
            <a:pPr algn="ctr"/>
            <a:r>
              <a:rPr b="1" i="1" lang="en-US" u="sng">
                <a:solidFill>
                  <a:srgbClr val="FF6600"/>
                </a:solidFill>
              </a:rPr>
              <a:t>H</a:t>
            </a:r>
            <a:r>
              <a:rPr b="1" i="1" lang="en-US" u="sng">
                <a:solidFill>
                  <a:srgbClr val="FF6600"/>
                </a:solidFill>
              </a:rPr>
              <a:t>i</a:t>
            </a:r>
            <a:r>
              <a:rPr b="1" i="1" lang="en-US" u="sng">
                <a:solidFill>
                  <a:srgbClr val="FF6600"/>
                </a:solidFill>
              </a:rPr>
              <a:t>s</a:t>
            </a:r>
            <a:r>
              <a:rPr b="1" i="1" lang="en-US" u="sng">
                <a:solidFill>
                  <a:srgbClr val="FF6600"/>
                </a:solidFill>
              </a:rPr>
              <a:t>t</a:t>
            </a:r>
            <a:r>
              <a:rPr b="1" i="1" lang="en-US" u="sng">
                <a:solidFill>
                  <a:srgbClr val="FF6600"/>
                </a:solidFill>
              </a:rPr>
              <a:t>o</a:t>
            </a:r>
            <a:r>
              <a:rPr b="1" i="1" lang="en-US" u="sng">
                <a:solidFill>
                  <a:srgbClr val="FF6600"/>
                </a:solidFill>
              </a:rPr>
              <a:t>ry</a:t>
            </a:r>
            <a:r>
              <a:rPr b="1" i="1" lang="en-US" u="sng">
                <a:solidFill>
                  <a:srgbClr val="FF6600"/>
                </a:solidFill>
              </a:rPr>
              <a:t> </a:t>
            </a:r>
            <a:r>
              <a:rPr b="1" i="1" lang="en-US" u="sng">
                <a:solidFill>
                  <a:srgbClr val="FF6600"/>
                </a:solidFill>
              </a:rPr>
              <a:t>o</a:t>
            </a:r>
            <a:r>
              <a:rPr b="1" i="1" lang="en-US" u="sng">
                <a:solidFill>
                  <a:srgbClr val="FF6600"/>
                </a:solidFill>
              </a:rPr>
              <a:t>f</a:t>
            </a:r>
            <a:r>
              <a:rPr b="1" i="1" lang="en-US" u="sng">
                <a:solidFill>
                  <a:srgbClr val="FF6600"/>
                </a:solidFill>
              </a:rPr>
              <a:t> </a:t>
            </a:r>
            <a:r>
              <a:rPr b="1" i="1" lang="en-US" u="sng">
                <a:solidFill>
                  <a:srgbClr val="FF6600"/>
                </a:solidFill>
              </a:rPr>
              <a:t>H</a:t>
            </a:r>
            <a:r>
              <a:rPr b="1" i="1" lang="en-US" u="sng">
                <a:solidFill>
                  <a:srgbClr val="FF6600"/>
                </a:solidFill>
              </a:rPr>
              <a:t>y</a:t>
            </a:r>
            <a:r>
              <a:rPr b="1" i="1" lang="en-US" u="sng">
                <a:solidFill>
                  <a:srgbClr val="FF6600"/>
                </a:solidFill>
              </a:rPr>
              <a:t>d</a:t>
            </a:r>
            <a:r>
              <a:rPr b="1" i="1" lang="en-US" u="sng">
                <a:solidFill>
                  <a:srgbClr val="FF6600"/>
                </a:solidFill>
              </a:rPr>
              <a:t>e</a:t>
            </a:r>
            <a:r>
              <a:rPr b="1" i="1" lang="en-US" u="sng">
                <a:solidFill>
                  <a:srgbClr val="FF6600"/>
                </a:solidFill>
              </a:rPr>
              <a:t>r</a:t>
            </a:r>
            <a:r>
              <a:rPr b="1" i="1" lang="en-US" u="sng">
                <a:solidFill>
                  <a:srgbClr val="FF6600"/>
                </a:solidFill>
              </a:rPr>
              <a:t>abad</a:t>
            </a:r>
            <a:endParaRPr b="1" i="1" lang="en-US" u="sng">
              <a:solidFill>
                <a:srgbClr val="FF6600"/>
              </a:solidFill>
            </a:endParaRPr>
          </a:p>
        </p:txBody>
      </p:sp>
      <p:sp>
        <p:nvSpPr>
          <p:cNvPr id="1048648" name="矩形 4"/>
          <p:cNvSpPr/>
          <p:nvPr/>
        </p:nvSpPr>
        <p:spPr>
          <a:xfrm>
            <a:off x="851960" y="0"/>
            <a:ext cx="1554480" cy="1513840"/>
          </a:xfrm>
          <a:prstGeom prst="rect"/>
        </p:spPr>
        <p:txBody>
          <a:bodyPr wrap="none">
            <a:spAutoFit/>
          </a:bodyPr>
          <a:p>
            <a:pPr algn="ctr"/>
            <a:r>
              <a:rPr altLang="zh-CN" b="1" dirty="0" sz="9600" lang="en-US">
                <a:solidFill>
                  <a:srgbClr val="BF8C52"/>
                </a:solidFill>
              </a:rPr>
              <a:t>0</a:t>
            </a:r>
            <a:r>
              <a:rPr altLang="zh-CN" b="1" dirty="0" sz="9600" lang="en-US">
                <a:solidFill>
                  <a:srgbClr val="BF8C52"/>
                </a:solidFill>
              </a:rPr>
              <a:t>3</a:t>
            </a:r>
            <a:endParaRPr altLang="zh-CN" b="1" dirty="0" sz="9600" lang="en-US">
              <a:solidFill>
                <a:srgbClr val="BF8C52"/>
              </a:solidFill>
            </a:endParaRPr>
          </a:p>
        </p:txBody>
      </p:sp>
      <p:sp>
        <p:nvSpPr>
          <p:cNvPr id="1048649" name=""/>
          <p:cNvSpPr txBox="1"/>
          <p:nvPr/>
        </p:nvSpPr>
        <p:spPr>
          <a:xfrm>
            <a:off x="257326" y="1851127"/>
            <a:ext cx="11727735" cy="4561841"/>
          </a:xfrm>
          <a:prstGeom prst="rect"/>
        </p:spPr>
        <p:txBody>
          <a:bodyPr rtlCol="0" wrap="square">
            <a:spAutoFit/>
          </a:bodyPr>
          <a:p>
            <a:pPr indent="-457200" marL="457200">
              <a:buFont typeface="Wingdings" charset="2"/>
              <a:buChar char="¡"/>
            </a:pPr>
            <a:r>
              <a:rPr b="1" sz="3800" i="1" lang="en-US">
                <a:solidFill>
                  <a:srgbClr val="330066"/>
                </a:solidFill>
              </a:rPr>
              <a:t>I</a:t>
            </a:r>
            <a:r>
              <a:rPr b="1" sz="3800" i="1" lang="en-US">
                <a:solidFill>
                  <a:srgbClr val="330066"/>
                </a:solidFill>
              </a:rPr>
              <a:t>n</a:t>
            </a:r>
            <a:r>
              <a:rPr b="1" sz="3800" i="1" lang="en-US">
                <a:solidFill>
                  <a:srgbClr val="330066"/>
                </a:solidFill>
              </a:rPr>
              <a:t> </a:t>
            </a:r>
            <a:r>
              <a:rPr b="1" sz="3800" i="1" lang="en-US" u="sng">
                <a:solidFill>
                  <a:srgbClr val="330066"/>
                </a:solidFill>
              </a:rPr>
              <a:t>1</a:t>
            </a:r>
            <a:r>
              <a:rPr b="1" sz="3800" i="1" lang="en-US" u="sng">
                <a:solidFill>
                  <a:srgbClr val="330066"/>
                </a:solidFill>
              </a:rPr>
              <a:t>5</a:t>
            </a:r>
            <a:r>
              <a:rPr b="1" sz="3800" i="1" lang="en-US" u="sng">
                <a:solidFill>
                  <a:srgbClr val="330066"/>
                </a:solidFill>
              </a:rPr>
              <a:t>8</a:t>
            </a:r>
            <a:r>
              <a:rPr b="1" sz="3800" i="1" lang="en-US" u="sng">
                <a:solidFill>
                  <a:srgbClr val="330066"/>
                </a:solidFill>
              </a:rPr>
              <a:t>9</a:t>
            </a:r>
            <a:r>
              <a:rPr b="1" sz="3800" i="1" lang="en-US">
                <a:solidFill>
                  <a:srgbClr val="330066"/>
                </a:solidFill>
              </a:rPr>
              <a:t>,</a:t>
            </a:r>
            <a:r>
              <a:rPr b="1" sz="3800" i="1" lang="en-US">
                <a:solidFill>
                  <a:srgbClr val="330066"/>
                </a:solidFill>
              </a:rPr>
              <a:t> </a:t>
            </a:r>
            <a:r>
              <a:rPr b="1" sz="3800" i="1" lang="en-US" u="sng">
                <a:solidFill>
                  <a:srgbClr val="330066"/>
                </a:solidFill>
              </a:rPr>
              <a:t>M</a:t>
            </a:r>
            <a:r>
              <a:rPr b="1" sz="3800" i="1" lang="en-US" u="sng">
                <a:solidFill>
                  <a:srgbClr val="330066"/>
                </a:solidFill>
              </a:rPr>
              <a:t>d</a:t>
            </a:r>
            <a:r>
              <a:rPr b="1" sz="3800" i="1" lang="en-US" u="sng">
                <a:solidFill>
                  <a:srgbClr val="330066"/>
                </a:solidFill>
              </a:rPr>
              <a:t> </a:t>
            </a:r>
            <a:r>
              <a:rPr b="1" sz="3800" i="1" lang="en-US" u="sng">
                <a:solidFill>
                  <a:srgbClr val="330066"/>
                </a:solidFill>
              </a:rPr>
              <a:t>Q</a:t>
            </a:r>
            <a:r>
              <a:rPr b="1" sz="3800" i="1" lang="en-US" u="sng">
                <a:solidFill>
                  <a:srgbClr val="330066"/>
                </a:solidFill>
              </a:rPr>
              <a:t>u</a:t>
            </a:r>
            <a:r>
              <a:rPr b="1" sz="3800" i="1" lang="en-US" u="sng">
                <a:solidFill>
                  <a:srgbClr val="330066"/>
                </a:solidFill>
              </a:rPr>
              <a:t>l</a:t>
            </a:r>
            <a:r>
              <a:rPr b="1" sz="3800" i="1" lang="en-US" u="sng">
                <a:solidFill>
                  <a:srgbClr val="330066"/>
                </a:solidFill>
              </a:rPr>
              <a:t>i</a:t>
            </a:r>
            <a:r>
              <a:rPr b="1" sz="3800" i="1" lang="en-US" u="sng">
                <a:solidFill>
                  <a:srgbClr val="330066"/>
                </a:solidFill>
              </a:rPr>
              <a:t> Qutub</a:t>
            </a:r>
            <a:r>
              <a:rPr b="1" sz="3800" i="1" lang="en-US" u="sng">
                <a:solidFill>
                  <a:srgbClr val="330066"/>
                </a:solidFill>
              </a:rPr>
              <a:t> </a:t>
            </a:r>
            <a:r>
              <a:rPr b="1" sz="3800" i="1" lang="en-US" u="sng">
                <a:solidFill>
                  <a:srgbClr val="330066"/>
                </a:solidFill>
              </a:rPr>
              <a:t>S</a:t>
            </a:r>
            <a:r>
              <a:rPr b="1" sz="3800" i="1" lang="en-US" u="sng">
                <a:solidFill>
                  <a:srgbClr val="330066"/>
                </a:solidFill>
              </a:rPr>
              <a:t>h</a:t>
            </a:r>
            <a:r>
              <a:rPr b="1" sz="3800" i="1" lang="en-US" u="sng">
                <a:solidFill>
                  <a:srgbClr val="330066"/>
                </a:solidFill>
              </a:rPr>
              <a:t>a</a:t>
            </a:r>
            <a:r>
              <a:rPr b="1" sz="3800" i="1" lang="en-US" u="sng">
                <a:solidFill>
                  <a:srgbClr val="330066"/>
                </a:solidFill>
              </a:rPr>
              <a:t>h</a:t>
            </a:r>
            <a:r>
              <a:rPr b="1" sz="3800" i="1" lang="en-US">
                <a:solidFill>
                  <a:srgbClr val="330066"/>
                </a:solidFill>
              </a:rPr>
              <a:t>,</a:t>
            </a:r>
            <a:r>
              <a:rPr b="1" sz="3800" i="1" lang="en-US">
                <a:solidFill>
                  <a:srgbClr val="330066"/>
                </a:solidFill>
              </a:rPr>
              <a:t> </a:t>
            </a:r>
            <a:r>
              <a:rPr b="1" sz="3800" i="1" lang="en-US">
                <a:solidFill>
                  <a:srgbClr val="330066"/>
                </a:solidFill>
              </a:rPr>
              <a:t> </a:t>
            </a:r>
            <a:r>
              <a:rPr b="1" sz="3800" i="1" lang="en-US">
                <a:solidFill>
                  <a:srgbClr val="330066"/>
                </a:solidFill>
              </a:rPr>
              <a:t>s</a:t>
            </a:r>
            <a:r>
              <a:rPr b="1" sz="3800" i="1" lang="en-US">
                <a:solidFill>
                  <a:srgbClr val="330066"/>
                </a:solidFill>
              </a:rPr>
              <a:t>e</a:t>
            </a:r>
            <a:r>
              <a:rPr b="1" sz="3800" i="1" lang="en-US">
                <a:solidFill>
                  <a:srgbClr val="330066"/>
                </a:solidFill>
              </a:rPr>
              <a:t>l</a:t>
            </a:r>
            <a:r>
              <a:rPr b="1" sz="3800" i="1" lang="en-US">
                <a:solidFill>
                  <a:srgbClr val="330066"/>
                </a:solidFill>
              </a:rPr>
              <a:t>e</a:t>
            </a:r>
            <a:r>
              <a:rPr b="1" sz="3800" i="1" lang="en-US">
                <a:solidFill>
                  <a:srgbClr val="330066"/>
                </a:solidFill>
              </a:rPr>
              <a:t>c</a:t>
            </a:r>
            <a:r>
              <a:rPr b="1" sz="3800" i="1" lang="en-US">
                <a:solidFill>
                  <a:srgbClr val="330066"/>
                </a:solidFill>
              </a:rPr>
              <a:t>ted</a:t>
            </a:r>
            <a:r>
              <a:rPr b="1" sz="3800" i="1" lang="en-US">
                <a:solidFill>
                  <a:srgbClr val="330066"/>
                </a:solidFill>
              </a:rPr>
              <a:t> </a:t>
            </a:r>
            <a:r>
              <a:rPr b="1" sz="3800" i="1" lang="en-US">
                <a:solidFill>
                  <a:srgbClr val="330066"/>
                </a:solidFill>
              </a:rPr>
              <a:t>the</a:t>
            </a:r>
            <a:r>
              <a:rPr b="1" sz="3800" i="1" lang="en-US">
                <a:solidFill>
                  <a:srgbClr val="330066"/>
                </a:solidFill>
              </a:rPr>
              <a:t> </a:t>
            </a:r>
            <a:r>
              <a:rPr b="1" sz="3800" i="1" lang="en-US">
                <a:solidFill>
                  <a:srgbClr val="330066"/>
                </a:solidFill>
              </a:rPr>
              <a:t>p</a:t>
            </a:r>
            <a:r>
              <a:rPr b="1" sz="3800" i="1" lang="en-US">
                <a:solidFill>
                  <a:srgbClr val="330066"/>
                </a:solidFill>
              </a:rPr>
              <a:t>r</a:t>
            </a:r>
            <a:r>
              <a:rPr b="1" sz="3800" i="1" lang="en-US">
                <a:solidFill>
                  <a:srgbClr val="330066"/>
                </a:solidFill>
              </a:rPr>
              <a:t>e</a:t>
            </a:r>
            <a:r>
              <a:rPr b="1" sz="3800" i="1" lang="en-US">
                <a:solidFill>
                  <a:srgbClr val="330066"/>
                </a:solidFill>
              </a:rPr>
              <a:t>s</a:t>
            </a:r>
            <a:r>
              <a:rPr b="1" sz="3800" i="1" lang="en-US">
                <a:solidFill>
                  <a:srgbClr val="330066"/>
                </a:solidFill>
              </a:rPr>
              <a:t>e</a:t>
            </a:r>
            <a:r>
              <a:rPr b="1" sz="3800" i="1" lang="en-US">
                <a:solidFill>
                  <a:srgbClr val="330066"/>
                </a:solidFill>
              </a:rPr>
              <a:t>nt</a:t>
            </a:r>
            <a:r>
              <a:rPr b="1" sz="3800" i="1" lang="en-US">
                <a:solidFill>
                  <a:srgbClr val="330066"/>
                </a:solidFill>
              </a:rPr>
              <a:t> </a:t>
            </a:r>
            <a:r>
              <a:rPr b="1" sz="3800" i="1" lang="en-US">
                <a:solidFill>
                  <a:srgbClr val="330066"/>
                </a:solidFill>
              </a:rPr>
              <a:t>s</a:t>
            </a:r>
            <a:r>
              <a:rPr b="1" sz="3800" i="1" lang="en-US">
                <a:solidFill>
                  <a:srgbClr val="330066"/>
                </a:solidFill>
              </a:rPr>
              <a:t>i</a:t>
            </a:r>
            <a:r>
              <a:rPr b="1" sz="3800" i="1" lang="en-US">
                <a:solidFill>
                  <a:srgbClr val="330066"/>
                </a:solidFill>
              </a:rPr>
              <a:t>t</a:t>
            </a:r>
            <a:r>
              <a:rPr b="1" sz="3800" i="1" lang="en-US">
                <a:solidFill>
                  <a:srgbClr val="330066"/>
                </a:solidFill>
              </a:rPr>
              <a:t>e</a:t>
            </a:r>
            <a:r>
              <a:rPr b="1" sz="3800" i="1" lang="en-US">
                <a:solidFill>
                  <a:srgbClr val="330066"/>
                </a:solidFill>
              </a:rPr>
              <a:t> </a:t>
            </a:r>
            <a:r>
              <a:rPr b="1" sz="3800" i="1" lang="en-US">
                <a:solidFill>
                  <a:srgbClr val="330066"/>
                </a:solidFill>
              </a:rPr>
              <a:t>o</a:t>
            </a:r>
            <a:r>
              <a:rPr b="1" sz="3800" i="1" lang="en-US">
                <a:solidFill>
                  <a:srgbClr val="330066"/>
                </a:solidFill>
              </a:rPr>
              <a:t>f</a:t>
            </a:r>
            <a:r>
              <a:rPr b="1" sz="3800" i="1" lang="en-US">
                <a:solidFill>
                  <a:srgbClr val="330066"/>
                </a:solidFill>
              </a:rPr>
              <a:t> </a:t>
            </a:r>
            <a:r>
              <a:rPr b="1" sz="3800" i="1" lang="en-US">
                <a:solidFill>
                  <a:srgbClr val="330066"/>
                </a:solidFill>
              </a:rPr>
              <a:t>t</a:t>
            </a:r>
            <a:r>
              <a:rPr b="1" sz="3800" i="1" lang="en-US">
                <a:solidFill>
                  <a:srgbClr val="330066"/>
                </a:solidFill>
              </a:rPr>
              <a:t>h</a:t>
            </a:r>
            <a:r>
              <a:rPr b="1" sz="3800" i="1" lang="en-US">
                <a:solidFill>
                  <a:srgbClr val="330066"/>
                </a:solidFill>
              </a:rPr>
              <a:t>e</a:t>
            </a:r>
            <a:r>
              <a:rPr b="1" sz="3800" i="1" lang="en-US">
                <a:solidFill>
                  <a:srgbClr val="330066"/>
                </a:solidFill>
              </a:rPr>
              <a:t> </a:t>
            </a:r>
            <a:r>
              <a:rPr b="1" sz="3800" i="1" lang="en-US">
                <a:solidFill>
                  <a:srgbClr val="330066"/>
                </a:solidFill>
              </a:rPr>
              <a:t>c</a:t>
            </a:r>
            <a:r>
              <a:rPr b="1" sz="3800" i="1" lang="en-US">
                <a:solidFill>
                  <a:srgbClr val="330066"/>
                </a:solidFill>
              </a:rPr>
              <a:t>i</a:t>
            </a:r>
            <a:r>
              <a:rPr b="1" sz="3800" i="1" lang="en-US">
                <a:solidFill>
                  <a:srgbClr val="330066"/>
                </a:solidFill>
              </a:rPr>
              <a:t>t</a:t>
            </a:r>
            <a:r>
              <a:rPr b="1" sz="3800" i="1" lang="en-US">
                <a:solidFill>
                  <a:srgbClr val="330066"/>
                </a:solidFill>
              </a:rPr>
              <a:t>y</a:t>
            </a:r>
            <a:r>
              <a:rPr b="1" sz="3800" i="1" lang="en-US">
                <a:solidFill>
                  <a:srgbClr val="330066"/>
                </a:solidFill>
              </a:rPr>
              <a:t> </a:t>
            </a:r>
            <a:r>
              <a:rPr b="1" sz="3800" i="1" lang="en-US">
                <a:solidFill>
                  <a:srgbClr val="330066"/>
                </a:solidFill>
              </a:rPr>
              <a:t>a</a:t>
            </a:r>
            <a:r>
              <a:rPr b="1" sz="3800" i="1" lang="en-US">
                <a:solidFill>
                  <a:srgbClr val="330066"/>
                </a:solidFill>
              </a:rPr>
              <a:t>n</a:t>
            </a:r>
            <a:r>
              <a:rPr b="1" sz="3800" i="1" lang="en-US">
                <a:solidFill>
                  <a:srgbClr val="330066"/>
                </a:solidFill>
              </a:rPr>
              <a:t>d</a:t>
            </a:r>
            <a:r>
              <a:rPr b="1" sz="3800" i="1" lang="en-US">
                <a:solidFill>
                  <a:srgbClr val="330066"/>
                </a:solidFill>
              </a:rPr>
              <a:t> </a:t>
            </a:r>
            <a:r>
              <a:rPr b="1" sz="3800" i="1" lang="en-US">
                <a:solidFill>
                  <a:srgbClr val="330066"/>
                </a:solidFill>
              </a:rPr>
              <a:t>n</a:t>
            </a:r>
            <a:r>
              <a:rPr b="1" sz="3800" i="1" lang="en-US">
                <a:solidFill>
                  <a:srgbClr val="330066"/>
                </a:solidFill>
              </a:rPr>
              <a:t>a</a:t>
            </a:r>
            <a:r>
              <a:rPr b="1" sz="3800" i="1" lang="en-US">
                <a:solidFill>
                  <a:srgbClr val="330066"/>
                </a:solidFill>
              </a:rPr>
              <a:t>m</a:t>
            </a:r>
            <a:r>
              <a:rPr b="1" sz="3800" i="1" lang="en-US">
                <a:solidFill>
                  <a:srgbClr val="330066"/>
                </a:solidFill>
              </a:rPr>
              <a:t>e</a:t>
            </a:r>
            <a:r>
              <a:rPr b="1" sz="3800" i="1" lang="en-US">
                <a:solidFill>
                  <a:srgbClr val="330066"/>
                </a:solidFill>
              </a:rPr>
              <a:t>d</a:t>
            </a:r>
            <a:r>
              <a:rPr b="1" sz="3800" i="1" lang="en-US">
                <a:solidFill>
                  <a:srgbClr val="330066"/>
                </a:solidFill>
              </a:rPr>
              <a:t> </a:t>
            </a:r>
            <a:r>
              <a:rPr b="1" sz="3800" i="1" lang="en-US">
                <a:solidFill>
                  <a:srgbClr val="330066"/>
                </a:solidFill>
              </a:rPr>
              <a:t>i</a:t>
            </a:r>
            <a:r>
              <a:rPr b="1" sz="3800" i="1" lang="en-US">
                <a:solidFill>
                  <a:srgbClr val="330066"/>
                </a:solidFill>
              </a:rPr>
              <a:t>t</a:t>
            </a:r>
            <a:r>
              <a:rPr b="1" sz="3800" i="1" lang="en-US">
                <a:solidFill>
                  <a:srgbClr val="330066"/>
                </a:solidFill>
              </a:rPr>
              <a:t> </a:t>
            </a:r>
            <a:r>
              <a:rPr b="1" sz="3800" i="1" lang="en-US" u="sng">
                <a:solidFill>
                  <a:srgbClr val="330066"/>
                </a:solidFill>
              </a:rPr>
              <a:t>"</a:t>
            </a:r>
            <a:r>
              <a:rPr b="1" sz="3800" i="1" lang="en-US" u="sng">
                <a:solidFill>
                  <a:srgbClr val="330066"/>
                </a:solidFill>
              </a:rPr>
              <a:t>B</a:t>
            </a:r>
            <a:r>
              <a:rPr b="1" sz="3800" i="1" lang="en-US" u="sng">
                <a:solidFill>
                  <a:srgbClr val="330066"/>
                </a:solidFill>
              </a:rPr>
              <a:t>h</a:t>
            </a:r>
            <a:r>
              <a:rPr b="1" sz="3800" i="1" lang="en-US" u="sng">
                <a:solidFill>
                  <a:srgbClr val="330066"/>
                </a:solidFill>
              </a:rPr>
              <a:t>a</a:t>
            </a:r>
            <a:r>
              <a:rPr b="1" sz="3800" i="1" lang="en-US" u="sng">
                <a:solidFill>
                  <a:srgbClr val="330066"/>
                </a:solidFill>
              </a:rPr>
              <a:t>g</a:t>
            </a:r>
            <a:r>
              <a:rPr b="1" sz="3800" i="1" lang="en-US" u="sng">
                <a:solidFill>
                  <a:srgbClr val="330066"/>
                </a:solidFill>
              </a:rPr>
              <a:t>a</a:t>
            </a:r>
            <a:r>
              <a:rPr b="1" sz="3800" i="1" lang="en-US" u="sng">
                <a:solidFill>
                  <a:srgbClr val="330066"/>
                </a:solidFill>
              </a:rPr>
              <a:t>n</a:t>
            </a:r>
            <a:r>
              <a:rPr b="1" sz="3800" i="1" lang="en-US" u="sng">
                <a:solidFill>
                  <a:srgbClr val="330066"/>
                </a:solidFill>
              </a:rPr>
              <a:t>a</a:t>
            </a:r>
            <a:r>
              <a:rPr b="1" sz="3800" i="1" lang="en-US" u="sng">
                <a:solidFill>
                  <a:srgbClr val="330066"/>
                </a:solidFill>
              </a:rPr>
              <a:t>g</a:t>
            </a:r>
            <a:r>
              <a:rPr b="1" sz="3800" i="1" lang="en-US" u="sng">
                <a:solidFill>
                  <a:srgbClr val="330066"/>
                </a:solidFill>
              </a:rPr>
              <a:t>a</a:t>
            </a:r>
            <a:r>
              <a:rPr b="1" sz="3800" i="1" lang="en-US" u="sng">
                <a:solidFill>
                  <a:srgbClr val="330066"/>
                </a:solidFill>
              </a:rPr>
              <a:t>r</a:t>
            </a:r>
            <a:r>
              <a:rPr b="1" sz="3800" i="1" lang="en-US" u="sng">
                <a:solidFill>
                  <a:srgbClr val="330066"/>
                </a:solidFill>
              </a:rPr>
              <a:t>"</a:t>
            </a:r>
            <a:r>
              <a:rPr b="1" sz="3800" i="1" lang="en-US" u="sng">
                <a:solidFill>
                  <a:srgbClr val="330066"/>
                </a:solidFill>
              </a:rPr>
              <a:t> </a:t>
            </a:r>
            <a:r>
              <a:rPr b="1" sz="3800" i="1" lang="en-US" u="sng">
                <a:solidFill>
                  <a:srgbClr val="330066"/>
                </a:solidFill>
              </a:rPr>
              <a:t>o</a:t>
            </a:r>
            <a:r>
              <a:rPr b="1" sz="3800" i="1" lang="en-US" u="sng">
                <a:solidFill>
                  <a:srgbClr val="330066"/>
                </a:solidFill>
              </a:rPr>
              <a:t>r</a:t>
            </a:r>
            <a:r>
              <a:rPr b="1" sz="3800" i="1" lang="en-US" u="sng">
                <a:solidFill>
                  <a:srgbClr val="330066"/>
                </a:solidFill>
              </a:rPr>
              <a:t> </a:t>
            </a:r>
            <a:r>
              <a:rPr b="1" sz="3800" i="1" lang="en-US" u="sng">
                <a:solidFill>
                  <a:srgbClr val="330066"/>
                </a:solidFill>
              </a:rPr>
              <a:t>"</a:t>
            </a:r>
            <a:r>
              <a:rPr b="1" sz="3800" i="1" lang="en-US" u="sng">
                <a:solidFill>
                  <a:srgbClr val="330066"/>
                </a:solidFill>
              </a:rPr>
              <a:t>Bhaganagar"</a:t>
            </a:r>
            <a:r>
              <a:rPr b="1" sz="3800" i="1" lang="en-US" u="sng">
                <a:solidFill>
                  <a:srgbClr val="330066"/>
                </a:solidFill>
              </a:rPr>
              <a:t> </a:t>
            </a:r>
            <a:r>
              <a:rPr b="1" sz="3800" i="1" lang="en-US" u="sng">
                <a:solidFill>
                  <a:srgbClr val="330066"/>
                </a:solidFill>
              </a:rPr>
              <a:t>a</a:t>
            </a:r>
            <a:r>
              <a:rPr b="1" sz="3800" i="1" lang="en-US">
                <a:solidFill>
                  <a:srgbClr val="330066"/>
                </a:solidFill>
              </a:rPr>
              <a:t>f</a:t>
            </a:r>
            <a:r>
              <a:rPr b="1" sz="3800" i="1" lang="en-US">
                <a:solidFill>
                  <a:srgbClr val="330066"/>
                </a:solidFill>
              </a:rPr>
              <a:t>t</a:t>
            </a:r>
            <a:r>
              <a:rPr b="1" sz="3800" i="1" lang="en-US">
                <a:solidFill>
                  <a:srgbClr val="330066"/>
                </a:solidFill>
              </a:rPr>
              <a:t>e</a:t>
            </a:r>
            <a:r>
              <a:rPr b="1" sz="3800" i="1" lang="en-US">
                <a:solidFill>
                  <a:srgbClr val="330066"/>
                </a:solidFill>
              </a:rPr>
              <a:t>r</a:t>
            </a:r>
            <a:r>
              <a:rPr b="1" sz="3800" i="1" lang="en-US">
                <a:solidFill>
                  <a:srgbClr val="330066"/>
                </a:solidFill>
              </a:rPr>
              <a:t> </a:t>
            </a:r>
            <a:r>
              <a:rPr b="1" sz="3800" i="1" lang="en-US">
                <a:solidFill>
                  <a:srgbClr val="330066"/>
                </a:solidFill>
              </a:rPr>
              <a:t>B</a:t>
            </a:r>
            <a:r>
              <a:rPr b="1" sz="3800" i="1" lang="en-US">
                <a:solidFill>
                  <a:srgbClr val="330066"/>
                </a:solidFill>
              </a:rPr>
              <a:t>h</a:t>
            </a:r>
            <a:r>
              <a:rPr b="1" sz="3800" i="1" lang="en-US">
                <a:solidFill>
                  <a:srgbClr val="330066"/>
                </a:solidFill>
              </a:rPr>
              <a:t>a</a:t>
            </a:r>
            <a:r>
              <a:rPr b="1" sz="3800" i="1" lang="en-US">
                <a:solidFill>
                  <a:srgbClr val="330066"/>
                </a:solidFill>
              </a:rPr>
              <a:t>g</a:t>
            </a:r>
            <a:r>
              <a:rPr b="1" sz="3800" i="1" lang="en-US">
                <a:solidFill>
                  <a:srgbClr val="330066"/>
                </a:solidFill>
              </a:rPr>
              <a:t>m</a:t>
            </a:r>
            <a:r>
              <a:rPr b="1" sz="3800" i="1" lang="en-US">
                <a:solidFill>
                  <a:srgbClr val="330066"/>
                </a:solidFill>
              </a:rPr>
              <a:t>a</a:t>
            </a:r>
            <a:r>
              <a:rPr b="1" sz="3800" i="1" lang="en-US">
                <a:solidFill>
                  <a:srgbClr val="330066"/>
                </a:solidFill>
              </a:rPr>
              <a:t>t</a:t>
            </a:r>
            <a:r>
              <a:rPr b="1" sz="3800" i="1" lang="en-US">
                <a:solidFill>
                  <a:srgbClr val="330066"/>
                </a:solidFill>
              </a:rPr>
              <a:t>h</a:t>
            </a:r>
            <a:r>
              <a:rPr b="1" sz="3800" i="1" lang="en-US">
                <a:solidFill>
                  <a:srgbClr val="330066"/>
                </a:solidFill>
              </a:rPr>
              <a:t>i</a:t>
            </a:r>
            <a:r>
              <a:rPr b="1" sz="3800" i="1" lang="en-US">
                <a:solidFill>
                  <a:srgbClr val="330066"/>
                </a:solidFill>
              </a:rPr>
              <a:t>,</a:t>
            </a:r>
            <a:r>
              <a:rPr b="1" sz="3800" i="1" lang="en-US">
                <a:solidFill>
                  <a:srgbClr val="330066"/>
                </a:solidFill>
              </a:rPr>
              <a:t> </a:t>
            </a:r>
            <a:r>
              <a:rPr b="1" sz="3800" i="1" lang="en-US">
                <a:solidFill>
                  <a:srgbClr val="330066"/>
                </a:solidFill>
              </a:rPr>
              <a:t>a</a:t>
            </a:r>
            <a:r>
              <a:rPr b="1" sz="3800" i="1" lang="en-US">
                <a:solidFill>
                  <a:srgbClr val="330066"/>
                </a:solidFill>
              </a:rPr>
              <a:t> </a:t>
            </a:r>
            <a:r>
              <a:rPr b="1" sz="3800" i="1" lang="en-US">
                <a:solidFill>
                  <a:srgbClr val="330066"/>
                </a:solidFill>
              </a:rPr>
              <a:t>l</a:t>
            </a:r>
            <a:r>
              <a:rPr b="1" sz="3800" i="1" lang="en-US">
                <a:solidFill>
                  <a:srgbClr val="330066"/>
                </a:solidFill>
              </a:rPr>
              <a:t>o</a:t>
            </a:r>
            <a:r>
              <a:rPr b="1" sz="3800" i="1" lang="en-US">
                <a:solidFill>
                  <a:srgbClr val="330066"/>
                </a:solidFill>
              </a:rPr>
              <a:t>c</a:t>
            </a:r>
            <a:r>
              <a:rPr b="1" sz="3800" i="1" lang="en-US">
                <a:solidFill>
                  <a:srgbClr val="330066"/>
                </a:solidFill>
              </a:rPr>
              <a:t>a</a:t>
            </a:r>
            <a:r>
              <a:rPr b="1" sz="3800" i="1" lang="en-US">
                <a:solidFill>
                  <a:srgbClr val="330066"/>
                </a:solidFill>
              </a:rPr>
              <a:t>l</a:t>
            </a:r>
            <a:r>
              <a:rPr b="1" sz="3800" i="1" lang="en-US">
                <a:solidFill>
                  <a:srgbClr val="330066"/>
                </a:solidFill>
              </a:rPr>
              <a:t> </a:t>
            </a:r>
            <a:r>
              <a:rPr b="1" sz="3800" i="1" lang="en-US">
                <a:solidFill>
                  <a:srgbClr val="330066"/>
                </a:solidFill>
              </a:rPr>
              <a:t>n</a:t>
            </a:r>
            <a:r>
              <a:rPr b="1" sz="3800" i="1" lang="en-US">
                <a:solidFill>
                  <a:srgbClr val="330066"/>
                </a:solidFill>
              </a:rPr>
              <a:t>a</a:t>
            </a:r>
            <a:r>
              <a:rPr b="1" sz="3800" i="1" lang="en-US">
                <a:solidFill>
                  <a:srgbClr val="330066"/>
                </a:solidFill>
              </a:rPr>
              <a:t>u</a:t>
            </a:r>
            <a:r>
              <a:rPr b="1" sz="3800" i="1" lang="en-US">
                <a:solidFill>
                  <a:srgbClr val="330066"/>
                </a:solidFill>
              </a:rPr>
              <a:t>t</a:t>
            </a:r>
            <a:r>
              <a:rPr b="1" sz="3800" i="1" lang="en-US">
                <a:solidFill>
                  <a:srgbClr val="330066"/>
                </a:solidFill>
              </a:rPr>
              <a:t>c</a:t>
            </a:r>
            <a:r>
              <a:rPr b="1" sz="3800" i="1" lang="en-US">
                <a:solidFill>
                  <a:srgbClr val="330066"/>
                </a:solidFill>
              </a:rPr>
              <a:t>h</a:t>
            </a:r>
            <a:r>
              <a:rPr b="1" sz="3800" i="1" lang="en-US">
                <a:solidFill>
                  <a:srgbClr val="330066"/>
                </a:solidFill>
              </a:rPr>
              <a:t> </a:t>
            </a:r>
            <a:r>
              <a:rPr b="1" sz="3800" i="1" lang="en-US">
                <a:solidFill>
                  <a:srgbClr val="330066"/>
                </a:solidFill>
              </a:rPr>
              <a:t>g</a:t>
            </a:r>
            <a:r>
              <a:rPr b="1" sz="3800" i="1" lang="en-US">
                <a:solidFill>
                  <a:srgbClr val="330066"/>
                </a:solidFill>
              </a:rPr>
              <a:t>i</a:t>
            </a:r>
            <a:r>
              <a:rPr b="1" sz="3800" i="1" lang="en-US">
                <a:solidFill>
                  <a:srgbClr val="330066"/>
                </a:solidFill>
              </a:rPr>
              <a:t>r</a:t>
            </a:r>
            <a:r>
              <a:rPr b="1" sz="3800" i="1" lang="en-US">
                <a:solidFill>
                  <a:srgbClr val="330066"/>
                </a:solidFill>
              </a:rPr>
              <a:t>l</a:t>
            </a:r>
            <a:r>
              <a:rPr b="1" sz="3800" i="1" lang="en-US">
                <a:solidFill>
                  <a:srgbClr val="330066"/>
                </a:solidFill>
              </a:rPr>
              <a:t> </a:t>
            </a:r>
            <a:r>
              <a:rPr b="1" sz="3800" i="1" lang="en-US">
                <a:solidFill>
                  <a:srgbClr val="330066"/>
                </a:solidFill>
              </a:rPr>
              <a:t>w</a:t>
            </a:r>
            <a:r>
              <a:rPr b="1" sz="3800" i="1" lang="en-US">
                <a:solidFill>
                  <a:srgbClr val="330066"/>
                </a:solidFill>
              </a:rPr>
              <a:t>i</a:t>
            </a:r>
            <a:r>
              <a:rPr b="1" sz="3800" i="1" lang="en-US">
                <a:solidFill>
                  <a:srgbClr val="330066"/>
                </a:solidFill>
              </a:rPr>
              <a:t>t</a:t>
            </a:r>
            <a:r>
              <a:rPr b="1" sz="3800" i="1" lang="en-US">
                <a:solidFill>
                  <a:srgbClr val="330066"/>
                </a:solidFill>
              </a:rPr>
              <a:t>h</a:t>
            </a:r>
            <a:r>
              <a:rPr b="1" sz="3800" i="1" lang="en-US">
                <a:solidFill>
                  <a:srgbClr val="330066"/>
                </a:solidFill>
              </a:rPr>
              <a:t> </a:t>
            </a:r>
            <a:r>
              <a:rPr b="1" sz="3800" i="1" lang="en-US">
                <a:solidFill>
                  <a:srgbClr val="330066"/>
                </a:solidFill>
              </a:rPr>
              <a:t>w</a:t>
            </a:r>
            <a:r>
              <a:rPr b="1" sz="3800" i="1" lang="en-US">
                <a:solidFill>
                  <a:srgbClr val="330066"/>
                </a:solidFill>
              </a:rPr>
              <a:t>h</a:t>
            </a:r>
            <a:r>
              <a:rPr b="1" sz="3800" i="1" lang="en-US">
                <a:solidFill>
                  <a:srgbClr val="330066"/>
                </a:solidFill>
              </a:rPr>
              <a:t>o</a:t>
            </a:r>
            <a:r>
              <a:rPr b="1" sz="3800" i="1" lang="en-US">
                <a:solidFill>
                  <a:srgbClr val="330066"/>
                </a:solidFill>
              </a:rPr>
              <a:t>m</a:t>
            </a:r>
            <a:r>
              <a:rPr b="1" sz="3800" i="1" lang="en-US">
                <a:solidFill>
                  <a:srgbClr val="330066"/>
                </a:solidFill>
              </a:rPr>
              <a:t> </a:t>
            </a:r>
            <a:r>
              <a:rPr b="1" sz="3800" i="1" lang="en-US">
                <a:solidFill>
                  <a:srgbClr val="330066"/>
                </a:solidFill>
              </a:rPr>
              <a:t>h</a:t>
            </a:r>
            <a:r>
              <a:rPr b="1" sz="3800" i="1" lang="en-US">
                <a:solidFill>
                  <a:srgbClr val="330066"/>
                </a:solidFill>
              </a:rPr>
              <a:t>e</a:t>
            </a:r>
            <a:r>
              <a:rPr b="1" sz="3800" i="1" lang="en-US">
                <a:solidFill>
                  <a:srgbClr val="330066"/>
                </a:solidFill>
              </a:rPr>
              <a:t> </a:t>
            </a:r>
            <a:r>
              <a:rPr b="1" sz="3800" i="1" lang="en-US">
                <a:solidFill>
                  <a:srgbClr val="330066"/>
                </a:solidFill>
              </a:rPr>
              <a:t>h</a:t>
            </a:r>
            <a:r>
              <a:rPr b="1" sz="3800" i="1" lang="en-US">
                <a:solidFill>
                  <a:srgbClr val="330066"/>
                </a:solidFill>
              </a:rPr>
              <a:t>a</a:t>
            </a:r>
            <a:r>
              <a:rPr b="1" sz="3800" i="1" lang="en-US">
                <a:solidFill>
                  <a:srgbClr val="330066"/>
                </a:solidFill>
              </a:rPr>
              <a:t>d</a:t>
            </a:r>
            <a:r>
              <a:rPr b="1" sz="3800" i="1" lang="en-US">
                <a:solidFill>
                  <a:srgbClr val="330066"/>
                </a:solidFill>
              </a:rPr>
              <a:t> </a:t>
            </a:r>
            <a:r>
              <a:rPr b="1" sz="3800" i="1" lang="en-US">
                <a:solidFill>
                  <a:srgbClr val="330066"/>
                </a:solidFill>
              </a:rPr>
              <a:t>f</a:t>
            </a:r>
            <a:r>
              <a:rPr b="1" sz="3800" i="1" lang="en-US">
                <a:solidFill>
                  <a:srgbClr val="330066"/>
                </a:solidFill>
              </a:rPr>
              <a:t>a</a:t>
            </a:r>
            <a:r>
              <a:rPr b="1" sz="3800" i="1" lang="en-US">
                <a:solidFill>
                  <a:srgbClr val="330066"/>
                </a:solidFill>
              </a:rPr>
              <a:t>l</a:t>
            </a:r>
            <a:r>
              <a:rPr b="1" sz="3800" i="1" lang="en-US">
                <a:solidFill>
                  <a:srgbClr val="330066"/>
                </a:solidFill>
              </a:rPr>
              <a:t>l</a:t>
            </a:r>
            <a:r>
              <a:rPr b="1" sz="3800" i="1" lang="en-US">
                <a:solidFill>
                  <a:srgbClr val="330066"/>
                </a:solidFill>
              </a:rPr>
              <a:t>e</a:t>
            </a:r>
            <a:r>
              <a:rPr b="1" sz="3800" i="1" lang="en-US">
                <a:solidFill>
                  <a:srgbClr val="330066"/>
                </a:solidFill>
              </a:rPr>
              <a:t>n</a:t>
            </a:r>
            <a:r>
              <a:rPr b="1" sz="3800" i="1" lang="en-US">
                <a:solidFill>
                  <a:srgbClr val="330066"/>
                </a:solidFill>
              </a:rPr>
              <a:t> </a:t>
            </a:r>
            <a:r>
              <a:rPr b="1" sz="3800" i="1" lang="en-US">
                <a:solidFill>
                  <a:srgbClr val="330066"/>
                </a:solidFill>
              </a:rPr>
              <a:t>i</a:t>
            </a:r>
            <a:r>
              <a:rPr b="1" sz="3800" i="1" lang="en-US">
                <a:solidFill>
                  <a:srgbClr val="330066"/>
                </a:solidFill>
              </a:rPr>
              <a:t>n</a:t>
            </a:r>
            <a:r>
              <a:rPr b="1" sz="3800" i="1" lang="en-US">
                <a:solidFill>
                  <a:srgbClr val="330066"/>
                </a:solidFill>
              </a:rPr>
              <a:t> </a:t>
            </a:r>
            <a:r>
              <a:rPr b="1" sz="3800" i="1" lang="en-US">
                <a:solidFill>
                  <a:srgbClr val="330066"/>
                </a:solidFill>
              </a:rPr>
              <a:t>l</a:t>
            </a:r>
            <a:r>
              <a:rPr b="1" sz="3800" i="1" lang="en-US">
                <a:solidFill>
                  <a:srgbClr val="330066"/>
                </a:solidFill>
              </a:rPr>
              <a:t>o</a:t>
            </a:r>
            <a:r>
              <a:rPr b="1" sz="3800" i="1" lang="en-US">
                <a:solidFill>
                  <a:srgbClr val="330066"/>
                </a:solidFill>
              </a:rPr>
              <a:t>v</a:t>
            </a:r>
            <a:r>
              <a:rPr b="1" sz="3800" i="1" lang="en-US">
                <a:solidFill>
                  <a:srgbClr val="330066"/>
                </a:solidFill>
              </a:rPr>
              <a:t>e</a:t>
            </a:r>
            <a:r>
              <a:rPr b="1" sz="3800" i="1" lang="en-US">
                <a:solidFill>
                  <a:srgbClr val="330066"/>
                </a:solidFill>
              </a:rPr>
              <a:t>.</a:t>
            </a:r>
            <a:r>
              <a:rPr b="1" sz="3800" i="1" lang="en-US">
                <a:solidFill>
                  <a:srgbClr val="330066"/>
                </a:solidFill>
              </a:rPr>
              <a:t> </a:t>
            </a:r>
            <a:endParaRPr b="1" sz="3800" i="1" lang="en-US">
              <a:solidFill>
                <a:srgbClr val="330066"/>
              </a:solidFill>
            </a:endParaRPr>
          </a:p>
          <a:p>
            <a:pPr indent="-457200" marL="457200">
              <a:buFont typeface="Wingdings" charset="2"/>
              <a:buChar char="¡"/>
            </a:pPr>
            <a:r>
              <a:rPr b="1" sz="3800" i="1" lang="en-US">
                <a:solidFill>
                  <a:srgbClr val="330066"/>
                </a:solidFill>
              </a:rPr>
              <a:t>A</a:t>
            </a:r>
            <a:r>
              <a:rPr b="1" sz="3800" i="1" lang="en-US">
                <a:solidFill>
                  <a:srgbClr val="330066"/>
                </a:solidFill>
              </a:rPr>
              <a:t>c</a:t>
            </a:r>
            <a:r>
              <a:rPr b="1" sz="3800" i="1" lang="en-US">
                <a:solidFill>
                  <a:srgbClr val="330066"/>
                </a:solidFill>
              </a:rPr>
              <a:t>c</a:t>
            </a:r>
            <a:r>
              <a:rPr b="1" sz="3800" i="1" lang="en-US">
                <a:solidFill>
                  <a:srgbClr val="330066"/>
                </a:solidFill>
              </a:rPr>
              <a:t>o</a:t>
            </a:r>
            <a:r>
              <a:rPr b="1" sz="3800" i="1" lang="en-US">
                <a:solidFill>
                  <a:srgbClr val="330066"/>
                </a:solidFill>
              </a:rPr>
              <a:t>rding</a:t>
            </a:r>
            <a:r>
              <a:rPr b="1" sz="3800" i="1" lang="en-US">
                <a:solidFill>
                  <a:srgbClr val="330066"/>
                </a:solidFill>
              </a:rPr>
              <a:t> </a:t>
            </a:r>
            <a:r>
              <a:rPr b="1" sz="3800" i="1" lang="en-US">
                <a:solidFill>
                  <a:srgbClr val="330066"/>
                </a:solidFill>
              </a:rPr>
              <a:t>t</a:t>
            </a:r>
            <a:r>
              <a:rPr b="1" sz="3800" i="1" lang="en-US">
                <a:solidFill>
                  <a:srgbClr val="330066"/>
                </a:solidFill>
              </a:rPr>
              <a:t>o </a:t>
            </a:r>
            <a:r>
              <a:rPr b="1" sz="3800" i="1" lang="en-US">
                <a:solidFill>
                  <a:srgbClr val="330066"/>
                </a:solidFill>
              </a:rPr>
              <a:t>a</a:t>
            </a:r>
            <a:r>
              <a:rPr b="1" sz="3800" i="1" lang="en-US">
                <a:solidFill>
                  <a:srgbClr val="330066"/>
                </a:solidFill>
              </a:rPr>
              <a:t>n</a:t>
            </a:r>
            <a:r>
              <a:rPr b="1" sz="3800" i="1" lang="en-US">
                <a:solidFill>
                  <a:srgbClr val="330066"/>
                </a:solidFill>
              </a:rPr>
              <a:t>o</a:t>
            </a:r>
            <a:r>
              <a:rPr b="1" sz="3800" i="1" lang="en-US">
                <a:solidFill>
                  <a:srgbClr val="330066"/>
                </a:solidFill>
              </a:rPr>
              <a:t>t</a:t>
            </a:r>
            <a:r>
              <a:rPr b="1" sz="3800" i="1" lang="en-US">
                <a:solidFill>
                  <a:srgbClr val="330066"/>
                </a:solidFill>
              </a:rPr>
              <a:t>h</a:t>
            </a:r>
            <a:r>
              <a:rPr b="1" sz="3800" i="1" lang="en-US">
                <a:solidFill>
                  <a:srgbClr val="330066"/>
                </a:solidFill>
              </a:rPr>
              <a:t>er</a:t>
            </a:r>
            <a:r>
              <a:rPr b="1" sz="3800" i="1" lang="en-US">
                <a:solidFill>
                  <a:srgbClr val="330066"/>
                </a:solidFill>
              </a:rPr>
              <a:t> </a:t>
            </a:r>
            <a:r>
              <a:rPr b="1" sz="3800" i="1" lang="en-US">
                <a:solidFill>
                  <a:srgbClr val="330066"/>
                </a:solidFill>
              </a:rPr>
              <a:t>s</a:t>
            </a:r>
            <a:r>
              <a:rPr b="1" sz="3800" i="1" lang="en-US">
                <a:solidFill>
                  <a:srgbClr val="330066"/>
                </a:solidFill>
              </a:rPr>
              <a:t>o</a:t>
            </a:r>
            <a:r>
              <a:rPr b="1" sz="3800" i="1" lang="en-US">
                <a:solidFill>
                  <a:srgbClr val="330066"/>
                </a:solidFill>
              </a:rPr>
              <a:t>u</a:t>
            </a:r>
            <a:r>
              <a:rPr b="1" sz="3800" i="1" lang="en-US">
                <a:solidFill>
                  <a:srgbClr val="330066"/>
                </a:solidFill>
              </a:rPr>
              <a:t>rce</a:t>
            </a:r>
            <a:r>
              <a:rPr b="1" sz="3800" i="1" lang="en-US">
                <a:solidFill>
                  <a:srgbClr val="330066"/>
                </a:solidFill>
              </a:rPr>
              <a:t>,</a:t>
            </a:r>
            <a:r>
              <a:rPr b="1" sz="3800" i="1" lang="en-US">
                <a:solidFill>
                  <a:srgbClr val="330066"/>
                </a:solidFill>
              </a:rPr>
              <a:t> </a:t>
            </a:r>
            <a:r>
              <a:rPr b="1" sz="3800" i="1" lang="en-US">
                <a:solidFill>
                  <a:srgbClr val="330066"/>
                </a:solidFill>
              </a:rPr>
              <a:t>t</a:t>
            </a:r>
            <a:r>
              <a:rPr b="1" sz="3800" i="1" lang="en-US">
                <a:solidFill>
                  <a:srgbClr val="330066"/>
                </a:solidFill>
              </a:rPr>
              <a:t>h</a:t>
            </a:r>
            <a:r>
              <a:rPr b="1" sz="3800" i="1" lang="en-US">
                <a:solidFill>
                  <a:srgbClr val="330066"/>
                </a:solidFill>
              </a:rPr>
              <a:t>e</a:t>
            </a:r>
            <a:r>
              <a:rPr b="1" sz="3800" i="1" lang="en-US">
                <a:solidFill>
                  <a:srgbClr val="330066"/>
                </a:solidFill>
              </a:rPr>
              <a:t> </a:t>
            </a:r>
            <a:r>
              <a:rPr b="1" sz="3800" i="1" lang="en-US">
                <a:solidFill>
                  <a:srgbClr val="330066"/>
                </a:solidFill>
              </a:rPr>
              <a:t>c</a:t>
            </a:r>
            <a:r>
              <a:rPr b="1" sz="3800" i="1" lang="en-US">
                <a:solidFill>
                  <a:srgbClr val="330066"/>
                </a:solidFill>
              </a:rPr>
              <a:t>i</a:t>
            </a:r>
            <a:r>
              <a:rPr b="1" sz="3800" i="1" lang="en-US">
                <a:solidFill>
                  <a:srgbClr val="330066"/>
                </a:solidFill>
              </a:rPr>
              <a:t>t</a:t>
            </a:r>
            <a:r>
              <a:rPr b="1" sz="3800" i="1" lang="en-US">
                <a:solidFill>
                  <a:srgbClr val="330066"/>
                </a:solidFill>
              </a:rPr>
              <a:t>y</a:t>
            </a:r>
            <a:r>
              <a:rPr b="1" sz="3800" i="1" lang="en-US">
                <a:solidFill>
                  <a:srgbClr val="330066"/>
                </a:solidFill>
              </a:rPr>
              <a:t> </a:t>
            </a:r>
            <a:r>
              <a:rPr b="1" sz="3800" i="1" lang="en-US">
                <a:solidFill>
                  <a:srgbClr val="330066"/>
                </a:solidFill>
              </a:rPr>
              <a:t>w</a:t>
            </a:r>
            <a:r>
              <a:rPr b="1" sz="3800" i="1" lang="en-US">
                <a:solidFill>
                  <a:srgbClr val="330066"/>
                </a:solidFill>
              </a:rPr>
              <a:t>a</a:t>
            </a:r>
            <a:r>
              <a:rPr b="1" sz="3800" i="1" lang="en-US">
                <a:solidFill>
                  <a:srgbClr val="330066"/>
                </a:solidFill>
              </a:rPr>
              <a:t>s</a:t>
            </a:r>
            <a:r>
              <a:rPr b="1" sz="3800" i="1" lang="en-US">
                <a:solidFill>
                  <a:srgbClr val="330066"/>
                </a:solidFill>
              </a:rPr>
              <a:t> </a:t>
            </a:r>
            <a:r>
              <a:rPr b="1" sz="3800" i="1" lang="en-US">
                <a:solidFill>
                  <a:srgbClr val="330066"/>
                </a:solidFill>
              </a:rPr>
              <a:t>n</a:t>
            </a:r>
            <a:r>
              <a:rPr b="1" sz="3800" i="1" lang="en-US">
                <a:solidFill>
                  <a:srgbClr val="330066"/>
                </a:solidFill>
              </a:rPr>
              <a:t>a</a:t>
            </a:r>
            <a:r>
              <a:rPr b="1" sz="3800" i="1" lang="en-US">
                <a:solidFill>
                  <a:srgbClr val="330066"/>
                </a:solidFill>
              </a:rPr>
              <a:t>m</a:t>
            </a:r>
            <a:r>
              <a:rPr b="1" sz="3800" i="1" lang="en-US">
                <a:solidFill>
                  <a:srgbClr val="330066"/>
                </a:solidFill>
              </a:rPr>
              <a:t>e</a:t>
            </a:r>
            <a:r>
              <a:rPr b="1" sz="3800" i="1" lang="en-US">
                <a:solidFill>
                  <a:srgbClr val="330066"/>
                </a:solidFill>
              </a:rPr>
              <a:t>d</a:t>
            </a:r>
            <a:r>
              <a:rPr b="1" sz="3800" i="1" lang="en-US">
                <a:solidFill>
                  <a:srgbClr val="330066"/>
                </a:solidFill>
              </a:rPr>
              <a:t> </a:t>
            </a:r>
            <a:r>
              <a:rPr b="1" sz="3800" i="1" lang="en-US">
                <a:solidFill>
                  <a:srgbClr val="330066"/>
                </a:solidFill>
              </a:rPr>
              <a:t>a</a:t>
            </a:r>
            <a:r>
              <a:rPr b="1" sz="3800" i="1" lang="en-US">
                <a:solidFill>
                  <a:srgbClr val="330066"/>
                </a:solidFill>
              </a:rPr>
              <a:t>f</a:t>
            </a:r>
            <a:r>
              <a:rPr b="1" sz="3800" i="1" lang="en-US">
                <a:solidFill>
                  <a:srgbClr val="330066"/>
                </a:solidFill>
              </a:rPr>
              <a:t>t</a:t>
            </a:r>
            <a:r>
              <a:rPr b="1" sz="3800" i="1" lang="en-US">
                <a:solidFill>
                  <a:srgbClr val="330066"/>
                </a:solidFill>
              </a:rPr>
              <a:t>e</a:t>
            </a:r>
            <a:r>
              <a:rPr b="1" sz="3800" i="1" lang="en-US">
                <a:solidFill>
                  <a:srgbClr val="330066"/>
                </a:solidFill>
              </a:rPr>
              <a:t>r</a:t>
            </a:r>
            <a:r>
              <a:rPr b="1" sz="3800" i="1" lang="en-US">
                <a:solidFill>
                  <a:srgbClr val="330066"/>
                </a:solidFill>
              </a:rPr>
              <a:t> </a:t>
            </a:r>
            <a:r>
              <a:rPr b="1" sz="3800" i="1" lang="en-US">
                <a:solidFill>
                  <a:srgbClr val="330066"/>
                </a:solidFill>
              </a:rPr>
              <a:t>H</a:t>
            </a:r>
            <a:r>
              <a:rPr b="1" sz="3800" i="1" lang="en-US">
                <a:solidFill>
                  <a:srgbClr val="330066"/>
                </a:solidFill>
              </a:rPr>
              <a:t>a</a:t>
            </a:r>
            <a:r>
              <a:rPr b="1" sz="3800" i="1" lang="en-US">
                <a:solidFill>
                  <a:srgbClr val="330066"/>
                </a:solidFill>
              </a:rPr>
              <a:t>i</a:t>
            </a:r>
            <a:r>
              <a:rPr b="1" sz="3800" i="1" lang="en-US">
                <a:solidFill>
                  <a:srgbClr val="330066"/>
                </a:solidFill>
              </a:rPr>
              <a:t>d</a:t>
            </a:r>
            <a:r>
              <a:rPr b="1" sz="3800" i="1" lang="en-US">
                <a:solidFill>
                  <a:srgbClr val="330066"/>
                </a:solidFill>
              </a:rPr>
              <a:t>a</a:t>
            </a:r>
            <a:r>
              <a:rPr b="1" sz="3800" i="1" lang="en-US">
                <a:solidFill>
                  <a:srgbClr val="330066"/>
                </a:solidFill>
              </a:rPr>
              <a:t>r</a:t>
            </a:r>
            <a:r>
              <a:rPr b="1" sz="3800" i="1" lang="en-US">
                <a:solidFill>
                  <a:srgbClr val="330066"/>
                </a:solidFill>
              </a:rPr>
              <a:t>,</a:t>
            </a:r>
            <a:r>
              <a:rPr b="1" sz="3800" i="1" lang="en-US">
                <a:solidFill>
                  <a:srgbClr val="330066"/>
                </a:solidFill>
              </a:rPr>
              <a:t> </a:t>
            </a:r>
            <a:r>
              <a:rPr b="1" sz="3800" i="1" lang="en-US">
                <a:solidFill>
                  <a:srgbClr val="330066"/>
                </a:solidFill>
              </a:rPr>
              <a:t>t</a:t>
            </a:r>
            <a:r>
              <a:rPr b="1" sz="3800" i="1" lang="en-US">
                <a:solidFill>
                  <a:srgbClr val="330066"/>
                </a:solidFill>
              </a:rPr>
              <a:t>h</a:t>
            </a:r>
            <a:r>
              <a:rPr b="1" sz="3800" i="1" lang="en-US">
                <a:solidFill>
                  <a:srgbClr val="330066"/>
                </a:solidFill>
              </a:rPr>
              <a:t>e</a:t>
            </a:r>
            <a:r>
              <a:rPr b="1" sz="3800" i="1" lang="en-US">
                <a:solidFill>
                  <a:srgbClr val="330066"/>
                </a:solidFill>
              </a:rPr>
              <a:t> </a:t>
            </a:r>
            <a:r>
              <a:rPr b="1" sz="3800" i="1" lang="en-US">
                <a:solidFill>
                  <a:srgbClr val="330066"/>
                </a:solidFill>
              </a:rPr>
              <a:t>s</a:t>
            </a:r>
            <a:r>
              <a:rPr b="1" sz="3800" i="1" lang="en-US">
                <a:solidFill>
                  <a:srgbClr val="330066"/>
                </a:solidFill>
              </a:rPr>
              <a:t>o</a:t>
            </a:r>
            <a:r>
              <a:rPr b="1" sz="3800" i="1" lang="en-US">
                <a:solidFill>
                  <a:srgbClr val="330066"/>
                </a:solidFill>
              </a:rPr>
              <a:t>n</a:t>
            </a:r>
            <a:r>
              <a:rPr b="1" sz="3800" i="1" lang="en-US">
                <a:solidFill>
                  <a:srgbClr val="330066"/>
                </a:solidFill>
              </a:rPr>
              <a:t> </a:t>
            </a:r>
            <a:r>
              <a:rPr b="1" sz="3800" i="1" lang="en-US">
                <a:solidFill>
                  <a:srgbClr val="330066"/>
                </a:solidFill>
              </a:rPr>
              <a:t>o</a:t>
            </a:r>
            <a:r>
              <a:rPr b="1" sz="3800" i="1" lang="en-US">
                <a:solidFill>
                  <a:srgbClr val="330066"/>
                </a:solidFill>
              </a:rPr>
              <a:t>f</a:t>
            </a:r>
            <a:r>
              <a:rPr b="1" sz="3800" i="1" lang="en-US">
                <a:solidFill>
                  <a:srgbClr val="330066"/>
                </a:solidFill>
              </a:rPr>
              <a:t> </a:t>
            </a:r>
            <a:r>
              <a:rPr b="1" sz="3800" i="1" lang="en-US">
                <a:solidFill>
                  <a:srgbClr val="330066"/>
                </a:solidFill>
              </a:rPr>
              <a:t>Q</a:t>
            </a:r>
            <a:r>
              <a:rPr b="1" sz="3800" i="1" lang="en-US">
                <a:solidFill>
                  <a:srgbClr val="330066"/>
                </a:solidFill>
              </a:rPr>
              <a:t>u</a:t>
            </a:r>
            <a:r>
              <a:rPr b="1" sz="3800" i="1" lang="en-US">
                <a:solidFill>
                  <a:srgbClr val="330066"/>
                </a:solidFill>
              </a:rPr>
              <a:t>l</a:t>
            </a:r>
            <a:r>
              <a:rPr b="1" sz="3800" i="1" lang="en-US">
                <a:solidFill>
                  <a:srgbClr val="330066"/>
                </a:solidFill>
              </a:rPr>
              <a:t>i</a:t>
            </a:r>
            <a:r>
              <a:rPr b="1" sz="3800" i="1" lang="en-US">
                <a:solidFill>
                  <a:srgbClr val="330066"/>
                </a:solidFill>
              </a:rPr>
              <a:t> </a:t>
            </a:r>
            <a:r>
              <a:rPr b="1" sz="3800" i="1" lang="en-US">
                <a:solidFill>
                  <a:srgbClr val="330066"/>
                </a:solidFill>
              </a:rPr>
              <a:t>Qutub</a:t>
            </a:r>
            <a:r>
              <a:rPr b="1" sz="3800" i="1" lang="en-US">
                <a:solidFill>
                  <a:srgbClr val="330066"/>
                </a:solidFill>
              </a:rPr>
              <a:t> Shah</a:t>
            </a:r>
            <a:r>
              <a:rPr b="1" sz="3800" i="1" lang="en-US">
                <a:solidFill>
                  <a:srgbClr val="330066"/>
                </a:solidFill>
              </a:rPr>
              <a:t>.</a:t>
            </a:r>
            <a:r>
              <a:rPr b="1" sz="3800" i="1" lang="en-US">
                <a:solidFill>
                  <a:srgbClr val="330066"/>
                </a:solidFill>
              </a:rPr>
              <a:t> </a:t>
            </a:r>
            <a:endParaRPr b="1" sz="3800" i="1" lang="en-US">
              <a:solidFill>
                <a:srgbClr val="330066"/>
              </a:solidFill>
            </a:endParaRPr>
          </a:p>
          <a:p>
            <a:pPr indent="-457200" marL="457200">
              <a:buFont typeface="Wingdings" charset="2"/>
              <a:buChar char="¡"/>
            </a:pPr>
            <a:r>
              <a:rPr b="1" sz="3800" i="1" lang="en-US">
                <a:solidFill>
                  <a:srgbClr val="330066"/>
                </a:solidFill>
              </a:rPr>
              <a:t>A</a:t>
            </a:r>
            <a:r>
              <a:rPr b="1" sz="3800" i="1" lang="en-US">
                <a:solidFill>
                  <a:srgbClr val="330066"/>
                </a:solidFill>
              </a:rPr>
              <a:t>n</a:t>
            </a:r>
            <a:r>
              <a:rPr b="1" sz="3800" i="1" lang="en-US">
                <a:solidFill>
                  <a:srgbClr val="330066"/>
                </a:solidFill>
              </a:rPr>
              <a:t>d</a:t>
            </a:r>
            <a:r>
              <a:rPr b="1" sz="3800" i="1" lang="en-US">
                <a:solidFill>
                  <a:srgbClr val="330066"/>
                </a:solidFill>
              </a:rPr>
              <a:t>r</a:t>
            </a:r>
            <a:r>
              <a:rPr b="1" sz="3800" i="1" lang="en-US">
                <a:solidFill>
                  <a:srgbClr val="330066"/>
                </a:solidFill>
              </a:rPr>
              <a:t>e</a:t>
            </a:r>
            <a:r>
              <a:rPr b="1" sz="3800" i="1" lang="en-US">
                <a:solidFill>
                  <a:srgbClr val="330066"/>
                </a:solidFill>
              </a:rPr>
              <a:t>w</a:t>
            </a:r>
            <a:r>
              <a:rPr b="1" sz="3800" i="1" lang="en-US">
                <a:solidFill>
                  <a:srgbClr val="330066"/>
                </a:solidFill>
              </a:rPr>
              <a:t> </a:t>
            </a:r>
            <a:r>
              <a:rPr b="1" sz="3800" i="1" lang="en-US">
                <a:solidFill>
                  <a:srgbClr val="330066"/>
                </a:solidFill>
              </a:rPr>
              <a:t>P</a:t>
            </a:r>
            <a:r>
              <a:rPr b="1" sz="3800" i="1" lang="en-US">
                <a:solidFill>
                  <a:srgbClr val="330066"/>
                </a:solidFill>
              </a:rPr>
              <a:t>e</a:t>
            </a:r>
            <a:r>
              <a:rPr b="1" sz="3800" i="1" lang="en-US">
                <a:solidFill>
                  <a:srgbClr val="330066"/>
                </a:solidFill>
              </a:rPr>
              <a:t>t</a:t>
            </a:r>
            <a:r>
              <a:rPr b="1" sz="3800" i="1" lang="en-US">
                <a:solidFill>
                  <a:srgbClr val="330066"/>
                </a:solidFill>
              </a:rPr>
              <a:t>e</a:t>
            </a:r>
            <a:r>
              <a:rPr b="1" sz="3800" i="1" lang="en-US">
                <a:solidFill>
                  <a:srgbClr val="330066"/>
                </a:solidFill>
              </a:rPr>
              <a:t>r</a:t>
            </a:r>
            <a:r>
              <a:rPr b="1" sz="3800" i="1" lang="en-US">
                <a:solidFill>
                  <a:srgbClr val="330066"/>
                </a:solidFill>
              </a:rPr>
              <a:t>son</a:t>
            </a:r>
            <a:r>
              <a:rPr b="1" sz="3800" i="1" lang="en-US">
                <a:solidFill>
                  <a:srgbClr val="330066"/>
                </a:solidFill>
              </a:rPr>
              <a:t>,</a:t>
            </a:r>
            <a:r>
              <a:rPr b="1" sz="3800" i="1" lang="en-US">
                <a:solidFill>
                  <a:srgbClr val="330066"/>
                </a:solidFill>
              </a:rPr>
              <a:t> </a:t>
            </a:r>
            <a:r>
              <a:rPr b="1" sz="3800" i="1" lang="en-US">
                <a:solidFill>
                  <a:srgbClr val="330066"/>
                </a:solidFill>
              </a:rPr>
              <a:t>Islamic</a:t>
            </a:r>
            <a:r>
              <a:rPr b="1" sz="3800" i="1" lang="en-US">
                <a:solidFill>
                  <a:srgbClr val="330066"/>
                </a:solidFill>
              </a:rPr>
              <a:t> </a:t>
            </a:r>
            <a:r>
              <a:rPr b="1" sz="3800" i="1" lang="en-US">
                <a:solidFill>
                  <a:srgbClr val="330066"/>
                </a:solidFill>
              </a:rPr>
              <a:t>a</a:t>
            </a:r>
            <a:r>
              <a:rPr b="1" sz="3800" i="1" lang="en-US">
                <a:solidFill>
                  <a:srgbClr val="330066"/>
                </a:solidFill>
              </a:rPr>
              <a:t>r</a:t>
            </a:r>
            <a:r>
              <a:rPr b="1" sz="3800" i="1" lang="en-US">
                <a:solidFill>
                  <a:srgbClr val="330066"/>
                </a:solidFill>
              </a:rPr>
              <a:t>c</a:t>
            </a:r>
            <a:r>
              <a:rPr b="1" sz="3800" i="1" lang="en-US">
                <a:solidFill>
                  <a:srgbClr val="330066"/>
                </a:solidFill>
              </a:rPr>
              <a:t>h</a:t>
            </a:r>
            <a:r>
              <a:rPr b="1" sz="3800" i="1" lang="en-US">
                <a:solidFill>
                  <a:srgbClr val="330066"/>
                </a:solidFill>
              </a:rPr>
              <a:t>i</a:t>
            </a:r>
            <a:r>
              <a:rPr b="1" sz="3800" i="1" lang="en-US">
                <a:solidFill>
                  <a:srgbClr val="330066"/>
                </a:solidFill>
              </a:rPr>
              <a:t>t</a:t>
            </a:r>
            <a:r>
              <a:rPr b="1" sz="3800" i="1" lang="en-US">
                <a:solidFill>
                  <a:srgbClr val="330066"/>
                </a:solidFill>
              </a:rPr>
              <a:t>ecture</a:t>
            </a:r>
            <a:r>
              <a:rPr b="1" sz="3800" i="1" lang="en-US">
                <a:solidFill>
                  <a:srgbClr val="330066"/>
                </a:solidFill>
              </a:rPr>
              <a:t>,</a:t>
            </a:r>
            <a:r>
              <a:rPr b="1" sz="3800" i="1" lang="en-US">
                <a:solidFill>
                  <a:srgbClr val="330066"/>
                </a:solidFill>
              </a:rPr>
              <a:t> </a:t>
            </a:r>
            <a:r>
              <a:rPr b="1" sz="3800" i="1" lang="en-US">
                <a:solidFill>
                  <a:srgbClr val="330066"/>
                </a:solidFill>
              </a:rPr>
              <a:t>s</a:t>
            </a:r>
            <a:r>
              <a:rPr b="1" sz="3800" i="1" lang="en-US">
                <a:solidFill>
                  <a:srgbClr val="330066"/>
                </a:solidFill>
              </a:rPr>
              <a:t>a</a:t>
            </a:r>
            <a:r>
              <a:rPr b="1" sz="3800" i="1" lang="en-US">
                <a:solidFill>
                  <a:srgbClr val="330066"/>
                </a:solidFill>
              </a:rPr>
              <a:t>y</a:t>
            </a:r>
            <a:r>
              <a:rPr b="1" sz="3800" i="1" lang="en-US">
                <a:solidFill>
                  <a:srgbClr val="330066"/>
                </a:solidFill>
              </a:rPr>
              <a:t>s</a:t>
            </a:r>
            <a:r>
              <a:rPr b="1" sz="3800" i="1" lang="en-US">
                <a:solidFill>
                  <a:srgbClr val="330066"/>
                </a:solidFill>
              </a:rPr>
              <a:t> </a:t>
            </a:r>
            <a:r>
              <a:rPr b="1" sz="3800" i="1" lang="en-US">
                <a:solidFill>
                  <a:srgbClr val="330066"/>
                </a:solidFill>
              </a:rPr>
              <a:t>t</a:t>
            </a:r>
            <a:r>
              <a:rPr b="1" sz="3800" i="1" lang="en-US">
                <a:solidFill>
                  <a:srgbClr val="330066"/>
                </a:solidFill>
              </a:rPr>
              <a:t>h</a:t>
            </a:r>
            <a:r>
              <a:rPr b="1" sz="3800" i="1" lang="en-US">
                <a:solidFill>
                  <a:srgbClr val="330066"/>
                </a:solidFill>
              </a:rPr>
              <a:t>e</a:t>
            </a:r>
            <a:r>
              <a:rPr b="1" sz="3800" i="1" lang="en-US">
                <a:solidFill>
                  <a:srgbClr val="330066"/>
                </a:solidFill>
              </a:rPr>
              <a:t> </a:t>
            </a:r>
            <a:r>
              <a:rPr b="1" sz="3800" i="1" lang="en-US">
                <a:solidFill>
                  <a:srgbClr val="330066"/>
                </a:solidFill>
              </a:rPr>
              <a:t>c</a:t>
            </a:r>
            <a:r>
              <a:rPr b="1" sz="3800" i="1" lang="en-US">
                <a:solidFill>
                  <a:srgbClr val="330066"/>
                </a:solidFill>
              </a:rPr>
              <a:t>i</a:t>
            </a:r>
            <a:r>
              <a:rPr b="1" sz="3800" i="1" lang="en-US">
                <a:solidFill>
                  <a:srgbClr val="330066"/>
                </a:solidFill>
              </a:rPr>
              <a:t>t</a:t>
            </a:r>
            <a:r>
              <a:rPr b="1" sz="3800" i="1" lang="en-US">
                <a:solidFill>
                  <a:srgbClr val="330066"/>
                </a:solidFill>
              </a:rPr>
              <a:t>y</a:t>
            </a:r>
            <a:r>
              <a:rPr b="1" sz="3800" i="1" lang="en-US">
                <a:solidFill>
                  <a:srgbClr val="330066"/>
                </a:solidFill>
              </a:rPr>
              <a:t> </a:t>
            </a:r>
            <a:r>
              <a:rPr b="1" sz="3800" i="1" lang="en-US">
                <a:solidFill>
                  <a:srgbClr val="330066"/>
                </a:solidFill>
              </a:rPr>
              <a:t>w</a:t>
            </a:r>
            <a:r>
              <a:rPr b="1" sz="3800" i="1" lang="en-US">
                <a:solidFill>
                  <a:srgbClr val="330066"/>
                </a:solidFill>
              </a:rPr>
              <a:t>a</a:t>
            </a:r>
            <a:r>
              <a:rPr b="1" sz="3800" i="1" lang="en-US">
                <a:solidFill>
                  <a:srgbClr val="330066"/>
                </a:solidFill>
              </a:rPr>
              <a:t>s</a:t>
            </a:r>
            <a:r>
              <a:rPr b="1" sz="3800" i="1" lang="en-US">
                <a:solidFill>
                  <a:srgbClr val="330066"/>
                </a:solidFill>
              </a:rPr>
              <a:t> </a:t>
            </a:r>
            <a:r>
              <a:rPr b="1" sz="3800" i="1" lang="en-US">
                <a:solidFill>
                  <a:srgbClr val="330066"/>
                </a:solidFill>
              </a:rPr>
              <a:t>o</a:t>
            </a:r>
            <a:r>
              <a:rPr b="1" sz="3800" i="1" lang="en-US">
                <a:solidFill>
                  <a:srgbClr val="330066"/>
                </a:solidFill>
              </a:rPr>
              <a:t>r</a:t>
            </a:r>
            <a:r>
              <a:rPr b="1" sz="3800" i="1" lang="en-US">
                <a:solidFill>
                  <a:srgbClr val="330066"/>
                </a:solidFill>
              </a:rPr>
              <a:t>i</a:t>
            </a:r>
            <a:r>
              <a:rPr b="1" sz="3800" i="1" lang="en-US">
                <a:solidFill>
                  <a:srgbClr val="330066"/>
                </a:solidFill>
              </a:rPr>
              <a:t>g</a:t>
            </a:r>
            <a:r>
              <a:rPr b="1" sz="3800" i="1" lang="en-US">
                <a:solidFill>
                  <a:srgbClr val="330066"/>
                </a:solidFill>
              </a:rPr>
              <a:t>i</a:t>
            </a:r>
            <a:r>
              <a:rPr b="1" sz="3800" i="1" lang="en-US">
                <a:solidFill>
                  <a:srgbClr val="330066"/>
                </a:solidFill>
              </a:rPr>
              <a:t>nally</a:t>
            </a:r>
            <a:r>
              <a:rPr b="1" sz="3800" i="1" lang="en-US">
                <a:solidFill>
                  <a:srgbClr val="330066"/>
                </a:solidFill>
              </a:rPr>
              <a:t> </a:t>
            </a:r>
            <a:r>
              <a:rPr b="1" sz="3800" i="1" lang="en-US">
                <a:solidFill>
                  <a:srgbClr val="330066"/>
                </a:solidFill>
              </a:rPr>
              <a:t>c</a:t>
            </a:r>
            <a:r>
              <a:rPr b="1" sz="3800" i="1" lang="en-US">
                <a:solidFill>
                  <a:srgbClr val="330066"/>
                </a:solidFill>
              </a:rPr>
              <a:t>a</a:t>
            </a:r>
            <a:r>
              <a:rPr b="1" sz="3800" i="1" lang="en-US">
                <a:solidFill>
                  <a:srgbClr val="330066"/>
                </a:solidFill>
              </a:rPr>
              <a:t>l</a:t>
            </a:r>
            <a:r>
              <a:rPr b="1" sz="3800" i="1" lang="en-US">
                <a:solidFill>
                  <a:srgbClr val="330066"/>
                </a:solidFill>
              </a:rPr>
              <a:t>l</a:t>
            </a:r>
            <a:r>
              <a:rPr b="1" sz="3800" i="1" lang="en-US">
                <a:solidFill>
                  <a:srgbClr val="330066"/>
                </a:solidFill>
              </a:rPr>
              <a:t>e</a:t>
            </a:r>
            <a:r>
              <a:rPr b="1" sz="3800" i="1" lang="en-US">
                <a:solidFill>
                  <a:srgbClr val="330066"/>
                </a:solidFill>
              </a:rPr>
              <a:t>d</a:t>
            </a:r>
            <a:r>
              <a:rPr b="1" sz="3800" i="1" lang="en-US">
                <a:solidFill>
                  <a:srgbClr val="330066"/>
                </a:solidFill>
              </a:rPr>
              <a:t> </a:t>
            </a:r>
            <a:r>
              <a:rPr b="1" sz="3800" i="1" lang="en-US" u="sng">
                <a:solidFill>
                  <a:srgbClr val="330066"/>
                </a:solidFill>
              </a:rPr>
              <a:t>Bhaganagar(</a:t>
            </a:r>
            <a:r>
              <a:rPr b="1" sz="3800" i="1" lang="en-US" u="sng">
                <a:solidFill>
                  <a:srgbClr val="330066"/>
                </a:solidFill>
              </a:rPr>
              <a:t>c</a:t>
            </a:r>
            <a:r>
              <a:rPr b="1" sz="3800" i="1" lang="en-US" u="sng">
                <a:solidFill>
                  <a:srgbClr val="330066"/>
                </a:solidFill>
              </a:rPr>
              <a:t>i</a:t>
            </a:r>
            <a:r>
              <a:rPr b="1" sz="3800" i="1" lang="en-US" u="sng">
                <a:solidFill>
                  <a:srgbClr val="330066"/>
                </a:solidFill>
              </a:rPr>
              <a:t>t</a:t>
            </a:r>
            <a:r>
              <a:rPr b="1" sz="3800" i="1" lang="en-US" u="sng">
                <a:solidFill>
                  <a:srgbClr val="330066"/>
                </a:solidFill>
              </a:rPr>
              <a:t>y</a:t>
            </a:r>
            <a:r>
              <a:rPr b="1" sz="3800" i="1" lang="en-US" u="sng">
                <a:solidFill>
                  <a:srgbClr val="330066"/>
                </a:solidFill>
              </a:rPr>
              <a:t> </a:t>
            </a:r>
            <a:r>
              <a:rPr b="1" sz="3800" i="1" lang="en-US" u="sng">
                <a:solidFill>
                  <a:srgbClr val="330066"/>
                </a:solidFill>
              </a:rPr>
              <a:t>o</a:t>
            </a:r>
            <a:r>
              <a:rPr b="1" sz="3800" i="1" lang="en-US" u="sng">
                <a:solidFill>
                  <a:srgbClr val="330066"/>
                </a:solidFill>
              </a:rPr>
              <a:t>f</a:t>
            </a:r>
            <a:r>
              <a:rPr b="1" sz="3800" i="1" lang="en-US" u="sng">
                <a:solidFill>
                  <a:srgbClr val="330066"/>
                </a:solidFill>
              </a:rPr>
              <a:t> </a:t>
            </a:r>
            <a:r>
              <a:rPr b="1" sz="3800" i="1" lang="en-US" u="sng">
                <a:solidFill>
                  <a:srgbClr val="330066"/>
                </a:solidFill>
              </a:rPr>
              <a:t>g</a:t>
            </a:r>
            <a:r>
              <a:rPr b="1" sz="3800" i="1" lang="en-US" u="sng">
                <a:solidFill>
                  <a:srgbClr val="330066"/>
                </a:solidFill>
              </a:rPr>
              <a:t>a</a:t>
            </a:r>
            <a:r>
              <a:rPr b="1" sz="3800" i="1" lang="en-US" u="sng">
                <a:solidFill>
                  <a:srgbClr val="330066"/>
                </a:solidFill>
              </a:rPr>
              <a:t>r</a:t>
            </a:r>
            <a:r>
              <a:rPr b="1" sz="3800" i="1" lang="en-US" u="sng">
                <a:solidFill>
                  <a:srgbClr val="330066"/>
                </a:solidFill>
              </a:rPr>
              <a:t>d</a:t>
            </a:r>
            <a:r>
              <a:rPr b="1" sz="3800" i="1" lang="en-US" u="sng">
                <a:solidFill>
                  <a:srgbClr val="330066"/>
                </a:solidFill>
              </a:rPr>
              <a:t>e</a:t>
            </a:r>
            <a:r>
              <a:rPr b="1" sz="3800" i="1" lang="en-US" u="sng">
                <a:solidFill>
                  <a:srgbClr val="330066"/>
                </a:solidFill>
              </a:rPr>
              <a:t>ns</a:t>
            </a:r>
            <a:r>
              <a:rPr b="1" sz="3800" i="1" lang="en-US" u="sng">
                <a:solidFill>
                  <a:srgbClr val="330066"/>
                </a:solidFill>
              </a:rPr>
              <a:t>)</a:t>
            </a:r>
            <a:r>
              <a:rPr b="1" sz="3800" i="1" lang="en-US">
                <a:solidFill>
                  <a:srgbClr val="330066"/>
                </a:solidFill>
              </a:rPr>
              <a:t>.</a:t>
            </a:r>
            <a:r>
              <a:rPr b="1" sz="3800" i="1" lang="en-US">
                <a:solidFill>
                  <a:srgbClr val="330066"/>
                </a:solidFill>
              </a:rPr>
              <a:t> </a:t>
            </a:r>
            <a:r>
              <a:rPr b="1" sz="3800" i="1" lang="en-US">
                <a:solidFill>
                  <a:srgbClr val="330066"/>
                </a:solidFill>
              </a:rPr>
              <a:t> </a:t>
            </a:r>
            <a:endParaRPr b="1" sz="3800" i="1" lang="en-US">
              <a:solidFill>
                <a:srgbClr val="330066"/>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1" name=""/>
          <p:cNvSpPr/>
          <p:nvPr/>
        </p:nvSpPr>
        <p:spPr>
          <a:xfrm rot="21600000">
            <a:off x="3971641" y="648377"/>
            <a:ext cx="4305437" cy="5561246"/>
          </a:xfrm>
          <a:prstGeom prst="star32"/>
          <a:solidFill>
            <a:srgbClr val="FFCC99"/>
          </a:solidFill>
          <a:ln w="25400">
            <a:solidFill>
              <a:srgbClr val="02A5E3"/>
            </a:solidFill>
            <a:prstDash val="sysDash"/>
          </a:ln>
        </p:spPr>
        <p:txBody>
          <a:bodyPr anchor="ctr"/>
          <a:p>
            <a:pPr algn="ctr"/>
            <a:r>
              <a:rPr b="1" sz="3400" i="1" lang="en-US">
                <a:solidFill>
                  <a:srgbClr val="000000"/>
                </a:solidFill>
              </a:rPr>
              <a:t>Hyderabad</a:t>
            </a:r>
            <a:r>
              <a:rPr b="1" sz="3400" i="1" lang="en-US">
                <a:solidFill>
                  <a:srgbClr val="000000"/>
                </a:solidFill>
              </a:rPr>
              <a:t> </a:t>
            </a:r>
            <a:r>
              <a:rPr b="1" sz="3400" i="1" lang="en-US">
                <a:solidFill>
                  <a:srgbClr val="000000"/>
                </a:solidFill>
              </a:rPr>
              <a:t>d</a:t>
            </a:r>
            <a:r>
              <a:rPr b="1" sz="3400" i="1" lang="en-US">
                <a:solidFill>
                  <a:srgbClr val="000000"/>
                </a:solidFill>
              </a:rPr>
              <a:t>y</a:t>
            </a:r>
            <a:r>
              <a:rPr b="1" sz="3400" i="1" lang="en-US">
                <a:solidFill>
                  <a:srgbClr val="000000"/>
                </a:solidFill>
              </a:rPr>
              <a:t>n</a:t>
            </a:r>
            <a:r>
              <a:rPr b="1" sz="3400" i="1" lang="en-US">
                <a:solidFill>
                  <a:srgbClr val="000000"/>
                </a:solidFill>
              </a:rPr>
              <a:t>a</a:t>
            </a:r>
            <a:r>
              <a:rPr b="1" sz="3400" i="1" lang="en-US">
                <a:solidFill>
                  <a:srgbClr val="000000"/>
                </a:solidFill>
              </a:rPr>
              <a:t>s</a:t>
            </a:r>
            <a:r>
              <a:rPr b="1" sz="3400" i="1" lang="en-US">
                <a:solidFill>
                  <a:srgbClr val="000000"/>
                </a:solidFill>
              </a:rPr>
              <a:t>ties</a:t>
            </a:r>
            <a:r>
              <a:rPr b="1" sz="3400" i="1" lang="en-US">
                <a:solidFill>
                  <a:srgbClr val="000000"/>
                </a:solidFill>
              </a:rPr>
              <a:t> </a:t>
            </a:r>
            <a:r>
              <a:rPr b="1" sz="3400" i="1" lang="en-US">
                <a:solidFill>
                  <a:srgbClr val="000000"/>
                </a:solidFill>
              </a:rPr>
              <a:t>a</a:t>
            </a:r>
            <a:r>
              <a:rPr b="1" sz="3400" i="1" lang="en-US">
                <a:solidFill>
                  <a:srgbClr val="000000"/>
                </a:solidFill>
              </a:rPr>
              <a:t>n</a:t>
            </a:r>
            <a:r>
              <a:rPr b="1" sz="3400" i="1" lang="en-US">
                <a:solidFill>
                  <a:srgbClr val="000000"/>
                </a:solidFill>
              </a:rPr>
              <a:t>d</a:t>
            </a:r>
            <a:r>
              <a:rPr b="1" sz="3400" i="1" lang="en-US">
                <a:solidFill>
                  <a:srgbClr val="000000"/>
                </a:solidFill>
              </a:rPr>
              <a:t> </a:t>
            </a:r>
            <a:r>
              <a:rPr b="1" sz="3400" i="1" lang="en-US">
                <a:solidFill>
                  <a:srgbClr val="000000"/>
                </a:solidFill>
              </a:rPr>
              <a:t>t</a:t>
            </a:r>
            <a:r>
              <a:rPr b="1" sz="3400" i="1" lang="en-US">
                <a:solidFill>
                  <a:srgbClr val="000000"/>
                </a:solidFill>
              </a:rPr>
              <a:t>h</a:t>
            </a:r>
            <a:r>
              <a:rPr b="1" sz="3400" i="1" lang="en-US">
                <a:solidFill>
                  <a:srgbClr val="000000"/>
                </a:solidFill>
              </a:rPr>
              <a:t>e</a:t>
            </a:r>
            <a:r>
              <a:rPr b="1" sz="3400" i="1" lang="en-US">
                <a:solidFill>
                  <a:srgbClr val="000000"/>
                </a:solidFill>
              </a:rPr>
              <a:t>i</a:t>
            </a:r>
            <a:r>
              <a:rPr b="1" sz="3400" i="1" lang="en-US">
                <a:solidFill>
                  <a:srgbClr val="000000"/>
                </a:solidFill>
              </a:rPr>
              <a:t>r</a:t>
            </a:r>
            <a:r>
              <a:rPr b="1" sz="3400" i="1" lang="en-US">
                <a:solidFill>
                  <a:srgbClr val="000000"/>
                </a:solidFill>
              </a:rPr>
              <a:t> </a:t>
            </a:r>
            <a:r>
              <a:rPr b="1" sz="3400" i="1" lang="en-US">
                <a:solidFill>
                  <a:srgbClr val="000000"/>
                </a:solidFill>
              </a:rPr>
              <a:t>p</a:t>
            </a:r>
            <a:r>
              <a:rPr b="1" sz="3400" i="1" lang="en-US">
                <a:solidFill>
                  <a:srgbClr val="000000"/>
                </a:solidFill>
              </a:rPr>
              <a:t>e</a:t>
            </a:r>
            <a:r>
              <a:rPr b="1" sz="3400" i="1" lang="en-US">
                <a:solidFill>
                  <a:srgbClr val="000000"/>
                </a:solidFill>
              </a:rPr>
              <a:t>r</a:t>
            </a:r>
            <a:r>
              <a:rPr b="1" sz="3400" i="1" lang="en-US">
                <a:solidFill>
                  <a:srgbClr val="000000"/>
                </a:solidFill>
              </a:rPr>
              <a:t>i</a:t>
            </a:r>
            <a:r>
              <a:rPr b="1" sz="3400" i="1" lang="en-US">
                <a:solidFill>
                  <a:srgbClr val="000000"/>
                </a:solidFill>
              </a:rPr>
              <a:t>o</a:t>
            </a:r>
            <a:r>
              <a:rPr b="1" sz="3400" i="1" lang="en-US">
                <a:solidFill>
                  <a:srgbClr val="000000"/>
                </a:solidFill>
              </a:rPr>
              <a:t>d</a:t>
            </a:r>
            <a:r>
              <a:rPr b="1" sz="3400" i="1" lang="en-US">
                <a:solidFill>
                  <a:srgbClr val="000000"/>
                </a:solidFill>
              </a:rPr>
              <a:t> </a:t>
            </a:r>
            <a:r>
              <a:rPr b="1" sz="3400" i="1" lang="en-US">
                <a:solidFill>
                  <a:srgbClr val="000000"/>
                </a:solidFill>
              </a:rPr>
              <a:t>of time</a:t>
            </a:r>
            <a:endParaRPr b="1" sz="3400" i="1" lang="en-US"/>
          </a:p>
        </p:txBody>
      </p:sp>
      <p:sp>
        <p:nvSpPr>
          <p:cNvPr id="1048652" name=""/>
          <p:cNvSpPr txBox="1"/>
          <p:nvPr/>
        </p:nvSpPr>
        <p:spPr>
          <a:xfrm>
            <a:off x="0" y="237936"/>
            <a:ext cx="6036853" cy="713740"/>
          </a:xfrm>
          <a:prstGeom prst="rect"/>
        </p:spPr>
        <p:txBody>
          <a:bodyPr rtlCol="0" wrap="square">
            <a:spAutoFit/>
          </a:bodyPr>
          <a:p>
            <a:r>
              <a:rPr b="1" sz="4200" i="1" lang="en-US">
                <a:solidFill>
                  <a:srgbClr val="800000"/>
                </a:solidFill>
              </a:rPr>
              <a:t>Q</a:t>
            </a:r>
            <a:r>
              <a:rPr b="1" sz="4200" i="1" lang="en-US">
                <a:solidFill>
                  <a:srgbClr val="800000"/>
                </a:solidFill>
              </a:rPr>
              <a:t>u</a:t>
            </a:r>
            <a:r>
              <a:rPr b="1" sz="4200" i="1" lang="en-US">
                <a:solidFill>
                  <a:srgbClr val="800000"/>
                </a:solidFill>
              </a:rPr>
              <a:t>t</a:t>
            </a:r>
            <a:r>
              <a:rPr b="1" sz="4200" i="1" lang="en-US">
                <a:solidFill>
                  <a:srgbClr val="800000"/>
                </a:solidFill>
              </a:rPr>
              <a:t>u</a:t>
            </a:r>
            <a:r>
              <a:rPr b="1" sz="4200" i="1" lang="en-US">
                <a:solidFill>
                  <a:srgbClr val="800000"/>
                </a:solidFill>
              </a:rPr>
              <a:t>b</a:t>
            </a:r>
            <a:r>
              <a:rPr b="1" sz="4200" i="1" lang="en-US">
                <a:solidFill>
                  <a:srgbClr val="800000"/>
                </a:solidFill>
              </a:rPr>
              <a:t> Shahi</a:t>
            </a:r>
            <a:r>
              <a:rPr b="1" sz="4200" i="1" lang="en-US">
                <a:solidFill>
                  <a:srgbClr val="800000"/>
                </a:solidFill>
              </a:rPr>
              <a:t> dynasty</a:t>
            </a:r>
            <a:endParaRPr b="1" sz="4200" i="1" lang="en-US">
              <a:solidFill>
                <a:srgbClr val="800000"/>
              </a:solidFill>
            </a:endParaRPr>
          </a:p>
        </p:txBody>
      </p:sp>
      <p:sp>
        <p:nvSpPr>
          <p:cNvPr id="1048653" name=""/>
          <p:cNvSpPr txBox="1"/>
          <p:nvPr/>
        </p:nvSpPr>
        <p:spPr>
          <a:xfrm>
            <a:off x="8712001" y="266106"/>
            <a:ext cx="4000000" cy="701039"/>
          </a:xfrm>
          <a:prstGeom prst="rect"/>
        </p:spPr>
        <p:txBody>
          <a:bodyPr rtlCol="0" wrap="square">
            <a:spAutoFit/>
          </a:bodyPr>
          <a:p>
            <a:r>
              <a:rPr b="1" sz="4200" i="1" lang="en-US">
                <a:solidFill>
                  <a:srgbClr val="800000"/>
                </a:solidFill>
              </a:rPr>
              <a:t>N</a:t>
            </a:r>
            <a:r>
              <a:rPr b="1" sz="4200" i="1" lang="en-US">
                <a:solidFill>
                  <a:srgbClr val="800000"/>
                </a:solidFill>
              </a:rPr>
              <a:t>i</a:t>
            </a:r>
            <a:r>
              <a:rPr b="1" sz="4200" i="1" lang="en-US">
                <a:solidFill>
                  <a:srgbClr val="800000"/>
                </a:solidFill>
              </a:rPr>
              <a:t>j</a:t>
            </a:r>
            <a:r>
              <a:rPr b="1" sz="4200" i="1" lang="en-US">
                <a:solidFill>
                  <a:srgbClr val="800000"/>
                </a:solidFill>
              </a:rPr>
              <a:t>a</a:t>
            </a:r>
            <a:r>
              <a:rPr b="1" sz="4200" i="1" lang="en-US">
                <a:solidFill>
                  <a:srgbClr val="800000"/>
                </a:solidFill>
              </a:rPr>
              <a:t>m</a:t>
            </a:r>
            <a:r>
              <a:rPr b="1" sz="4200" i="1" lang="en-US">
                <a:solidFill>
                  <a:srgbClr val="800000"/>
                </a:solidFill>
              </a:rPr>
              <a:t>s</a:t>
            </a:r>
            <a:r>
              <a:rPr b="1" sz="4200" i="1" lang="en-US">
                <a:solidFill>
                  <a:srgbClr val="800000"/>
                </a:solidFill>
              </a:rPr>
              <a:t> </a:t>
            </a:r>
            <a:r>
              <a:rPr b="1" sz="4200" i="1" lang="en-US">
                <a:solidFill>
                  <a:srgbClr val="800000"/>
                </a:solidFill>
              </a:rPr>
              <a:t>k</a:t>
            </a:r>
            <a:r>
              <a:rPr b="1" sz="4200" i="1" lang="en-US">
                <a:solidFill>
                  <a:srgbClr val="800000"/>
                </a:solidFill>
              </a:rPr>
              <a:t>i</a:t>
            </a:r>
            <a:r>
              <a:rPr b="1" sz="4200" i="1" lang="en-US">
                <a:solidFill>
                  <a:srgbClr val="800000"/>
                </a:solidFill>
              </a:rPr>
              <a:t>n</a:t>
            </a:r>
            <a:r>
              <a:rPr b="1" sz="4200" i="1" lang="en-US">
                <a:solidFill>
                  <a:srgbClr val="800000"/>
                </a:solidFill>
              </a:rPr>
              <a:t>g</a:t>
            </a:r>
            <a:r>
              <a:rPr b="1" sz="4200" i="1" lang="en-US">
                <a:solidFill>
                  <a:srgbClr val="800000"/>
                </a:solidFill>
              </a:rPr>
              <a:t>s</a:t>
            </a:r>
            <a:endParaRPr b="1" sz="4200" i="1" lang="en-US">
              <a:solidFill>
                <a:srgbClr val="800000"/>
              </a:solidFill>
            </a:endParaRPr>
          </a:p>
        </p:txBody>
      </p:sp>
      <p:sp>
        <p:nvSpPr>
          <p:cNvPr id="1048654" name=""/>
          <p:cNvSpPr txBox="1"/>
          <p:nvPr/>
        </p:nvSpPr>
        <p:spPr>
          <a:xfrm>
            <a:off x="566510" y="945557"/>
            <a:ext cx="4000000" cy="586739"/>
          </a:xfrm>
          <a:prstGeom prst="rect"/>
        </p:spPr>
        <p:txBody>
          <a:bodyPr rtlCol="0" wrap="square">
            <a:spAutoFit/>
          </a:bodyPr>
          <a:p>
            <a:r>
              <a:rPr b="1" sz="3300" i="1" lang="en-US">
                <a:solidFill>
                  <a:srgbClr val="000000"/>
                </a:solidFill>
              </a:rPr>
              <a:t>(</a:t>
            </a:r>
            <a:r>
              <a:rPr b="1" sz="3300" i="1" lang="en-US">
                <a:solidFill>
                  <a:srgbClr val="000000"/>
                </a:solidFill>
              </a:rPr>
              <a:t> </a:t>
            </a:r>
            <a:r>
              <a:rPr b="1" sz="3300" i="1" lang="en-US">
                <a:solidFill>
                  <a:srgbClr val="000000"/>
                </a:solidFill>
              </a:rPr>
              <a:t>1</a:t>
            </a:r>
            <a:r>
              <a:rPr b="1" sz="3300" i="1" lang="en-US">
                <a:solidFill>
                  <a:srgbClr val="000000"/>
                </a:solidFill>
              </a:rPr>
              <a:t>5</a:t>
            </a:r>
            <a:r>
              <a:rPr b="1" sz="3300" i="1" lang="en-US">
                <a:solidFill>
                  <a:srgbClr val="000000"/>
                </a:solidFill>
              </a:rPr>
              <a:t>8</a:t>
            </a:r>
            <a:r>
              <a:rPr b="1" sz="3300" i="1" lang="en-US">
                <a:solidFill>
                  <a:srgbClr val="000000"/>
                </a:solidFill>
              </a:rPr>
              <a:t>9</a:t>
            </a:r>
            <a:r>
              <a:rPr b="1" sz="3300" i="1" lang="en-US">
                <a:solidFill>
                  <a:srgbClr val="000000"/>
                </a:solidFill>
              </a:rPr>
              <a:t> </a:t>
            </a:r>
            <a:r>
              <a:rPr b="1" sz="3300" i="1" lang="en-US">
                <a:solidFill>
                  <a:srgbClr val="000000"/>
                </a:solidFill>
              </a:rPr>
              <a:t>-</a:t>
            </a:r>
            <a:r>
              <a:rPr b="1" sz="3300" i="1" lang="en-US">
                <a:solidFill>
                  <a:srgbClr val="000000"/>
                </a:solidFill>
              </a:rPr>
              <a:t>1</a:t>
            </a:r>
            <a:r>
              <a:rPr b="1" sz="3300" i="1" lang="en-US">
                <a:solidFill>
                  <a:srgbClr val="000000"/>
                </a:solidFill>
              </a:rPr>
              <a:t>7</a:t>
            </a:r>
            <a:r>
              <a:rPr b="1" sz="3300" i="1" lang="en-US">
                <a:solidFill>
                  <a:srgbClr val="000000"/>
                </a:solidFill>
              </a:rPr>
              <a:t>2</a:t>
            </a:r>
            <a:r>
              <a:rPr b="1" sz="3300" i="1" lang="en-US">
                <a:solidFill>
                  <a:srgbClr val="000000"/>
                </a:solidFill>
              </a:rPr>
              <a:t>0</a:t>
            </a:r>
            <a:r>
              <a:rPr b="1" sz="3300" i="1" lang="en-US">
                <a:solidFill>
                  <a:srgbClr val="000000"/>
                </a:solidFill>
              </a:rPr>
              <a:t> </a:t>
            </a:r>
            <a:r>
              <a:rPr b="1" sz="3300" i="1" lang="en-US">
                <a:solidFill>
                  <a:srgbClr val="000000"/>
                </a:solidFill>
              </a:rPr>
              <a:t>)</a:t>
            </a:r>
            <a:r>
              <a:rPr b="1" sz="3300" i="1" lang="en-US">
                <a:solidFill>
                  <a:srgbClr val="000000"/>
                </a:solidFill>
              </a:rPr>
              <a:t> </a:t>
            </a:r>
            <a:endParaRPr b="1" sz="3300" i="1" lang="en-US">
              <a:solidFill>
                <a:srgbClr val="000000"/>
              </a:solidFill>
            </a:endParaRPr>
          </a:p>
        </p:txBody>
      </p:sp>
      <p:sp>
        <p:nvSpPr>
          <p:cNvPr id="1048655" name=""/>
          <p:cNvSpPr txBox="1"/>
          <p:nvPr/>
        </p:nvSpPr>
        <p:spPr>
          <a:xfrm>
            <a:off x="8712001" y="967145"/>
            <a:ext cx="4000000" cy="586739"/>
          </a:xfrm>
          <a:prstGeom prst="rect"/>
        </p:spPr>
        <p:txBody>
          <a:bodyPr rtlCol="0" wrap="square">
            <a:spAutoFit/>
          </a:bodyPr>
          <a:p>
            <a:r>
              <a:rPr b="1" sz="3300" i="1" lang="en-US">
                <a:solidFill>
                  <a:srgbClr val="000000"/>
                </a:solidFill>
              </a:rPr>
              <a:t>(</a:t>
            </a:r>
            <a:r>
              <a:rPr b="1" sz="3300" i="1" lang="en-US">
                <a:solidFill>
                  <a:srgbClr val="000000"/>
                </a:solidFill>
              </a:rPr>
              <a:t> </a:t>
            </a:r>
            <a:r>
              <a:rPr b="1" sz="3300" i="1" lang="en-US">
                <a:solidFill>
                  <a:srgbClr val="000000"/>
                </a:solidFill>
              </a:rPr>
              <a:t>1</a:t>
            </a:r>
            <a:r>
              <a:rPr b="1" sz="3300" i="1" lang="en-US">
                <a:solidFill>
                  <a:srgbClr val="000000"/>
                </a:solidFill>
              </a:rPr>
              <a:t>7</a:t>
            </a:r>
            <a:r>
              <a:rPr b="1" sz="3300" i="1" lang="en-US">
                <a:solidFill>
                  <a:srgbClr val="000000"/>
                </a:solidFill>
              </a:rPr>
              <a:t>2</a:t>
            </a:r>
            <a:r>
              <a:rPr b="1" sz="3300" i="1" lang="en-US">
                <a:solidFill>
                  <a:srgbClr val="000000"/>
                </a:solidFill>
              </a:rPr>
              <a:t>0</a:t>
            </a:r>
            <a:r>
              <a:rPr b="1" sz="3300" i="1" lang="en-US">
                <a:solidFill>
                  <a:srgbClr val="000000"/>
                </a:solidFill>
              </a:rPr>
              <a:t> </a:t>
            </a:r>
            <a:r>
              <a:rPr b="1" sz="3300" i="1" lang="en-US">
                <a:solidFill>
                  <a:srgbClr val="000000"/>
                </a:solidFill>
              </a:rPr>
              <a:t>-</a:t>
            </a:r>
            <a:r>
              <a:rPr b="1" sz="3300" i="1" lang="en-US">
                <a:solidFill>
                  <a:srgbClr val="000000"/>
                </a:solidFill>
              </a:rPr>
              <a:t> </a:t>
            </a:r>
            <a:r>
              <a:rPr b="1" sz="3300" i="1" lang="en-US">
                <a:solidFill>
                  <a:srgbClr val="000000"/>
                </a:solidFill>
              </a:rPr>
              <a:t>1</a:t>
            </a:r>
            <a:r>
              <a:rPr b="1" sz="3300" i="1" lang="en-US">
                <a:solidFill>
                  <a:srgbClr val="000000"/>
                </a:solidFill>
              </a:rPr>
              <a:t>9</a:t>
            </a:r>
            <a:r>
              <a:rPr b="1" sz="3300" i="1" lang="en-US">
                <a:solidFill>
                  <a:srgbClr val="000000"/>
                </a:solidFill>
              </a:rPr>
              <a:t>4</a:t>
            </a:r>
            <a:r>
              <a:rPr b="1" sz="3300" i="1" lang="en-US">
                <a:solidFill>
                  <a:srgbClr val="000000"/>
                </a:solidFill>
              </a:rPr>
              <a:t>8</a:t>
            </a:r>
            <a:r>
              <a:rPr b="1" sz="3300" i="1" lang="en-US">
                <a:solidFill>
                  <a:srgbClr val="000000"/>
                </a:solidFill>
              </a:rPr>
              <a:t> </a:t>
            </a:r>
            <a:r>
              <a:rPr b="1" sz="3300" i="1" lang="en-US">
                <a:solidFill>
                  <a:srgbClr val="000000"/>
                </a:solidFill>
              </a:rPr>
              <a:t>)</a:t>
            </a:r>
            <a:endParaRPr b="1" sz="3300" i="1" lang="en-US">
              <a:solidFill>
                <a:srgbClr val="000000"/>
              </a:solidFill>
            </a:endParaRPr>
          </a:p>
        </p:txBody>
      </p:sp>
      <p:pic>
        <p:nvPicPr>
          <p:cNvPr id="2097173" name=""/>
          <p:cNvPicPr>
            <a:picLocks/>
          </p:cNvPicPr>
          <p:nvPr/>
        </p:nvPicPr>
        <p:blipFill>
          <a:blip xmlns:r="http://schemas.openxmlformats.org/officeDocument/2006/relationships" r:embed="rId1"/>
          <a:stretch>
            <a:fillRect/>
          </a:stretch>
        </p:blipFill>
        <p:spPr>
          <a:xfrm rot="0">
            <a:off x="566511" y="1876698"/>
            <a:ext cx="2331131" cy="3104604"/>
          </a:xfrm>
          <a:prstGeom prst="rect"/>
        </p:spPr>
      </p:pic>
      <p:sp>
        <p:nvSpPr>
          <p:cNvPr id="1048656" name=""/>
          <p:cNvSpPr txBox="1"/>
          <p:nvPr/>
        </p:nvSpPr>
        <p:spPr>
          <a:xfrm>
            <a:off x="231959" y="5325703"/>
            <a:ext cx="4000000" cy="1348740"/>
          </a:xfrm>
          <a:prstGeom prst="rect"/>
        </p:spPr>
        <p:txBody>
          <a:bodyPr rtlCol="0" wrap="square">
            <a:spAutoFit/>
          </a:bodyPr>
          <a:p>
            <a:r>
              <a:rPr b="1" sz="2800" i="1" lang="en-US">
                <a:solidFill>
                  <a:srgbClr val="000000"/>
                </a:solidFill>
              </a:rPr>
              <a:t>Q</a:t>
            </a:r>
            <a:r>
              <a:rPr b="1" sz="2800" i="1" lang="en-US">
                <a:solidFill>
                  <a:srgbClr val="000000"/>
                </a:solidFill>
              </a:rPr>
              <a:t>u</a:t>
            </a:r>
            <a:r>
              <a:rPr b="1" sz="2800" i="1" lang="en-US">
                <a:solidFill>
                  <a:srgbClr val="000000"/>
                </a:solidFill>
              </a:rPr>
              <a:t>l</a:t>
            </a:r>
            <a:r>
              <a:rPr b="1" sz="2800" i="1" lang="en-US">
                <a:solidFill>
                  <a:srgbClr val="000000"/>
                </a:solidFill>
              </a:rPr>
              <a:t>i</a:t>
            </a:r>
            <a:r>
              <a:rPr b="1" sz="2800" i="1" lang="en-US">
                <a:solidFill>
                  <a:srgbClr val="000000"/>
                </a:solidFill>
              </a:rPr>
              <a:t> </a:t>
            </a:r>
            <a:r>
              <a:rPr b="1" sz="2800" i="1" lang="en-US">
                <a:solidFill>
                  <a:srgbClr val="000000"/>
                </a:solidFill>
              </a:rPr>
              <a:t>Qutub</a:t>
            </a:r>
            <a:r>
              <a:rPr b="1" sz="2800" i="1" lang="en-US">
                <a:solidFill>
                  <a:srgbClr val="000000"/>
                </a:solidFill>
              </a:rPr>
              <a:t> Shah</a:t>
            </a:r>
            <a:endParaRPr b="1" sz="2800" i="1" lang="en-US">
              <a:solidFill>
                <a:srgbClr val="000000"/>
              </a:solidFill>
            </a:endParaRPr>
          </a:p>
          <a:p>
            <a:r>
              <a:rPr b="1" sz="2800" i="1" lang="en-US">
                <a:solidFill>
                  <a:srgbClr val="000000"/>
                </a:solidFill>
              </a:rPr>
              <a:t>Fifth</a:t>
            </a:r>
            <a:r>
              <a:rPr b="1" sz="2800" i="1" lang="en-US">
                <a:solidFill>
                  <a:srgbClr val="000000"/>
                </a:solidFill>
              </a:rPr>
              <a:t> </a:t>
            </a:r>
            <a:r>
              <a:rPr b="1" sz="2800" i="1" lang="en-US">
                <a:solidFill>
                  <a:srgbClr val="000000"/>
                </a:solidFill>
              </a:rPr>
              <a:t>S</a:t>
            </a:r>
            <a:r>
              <a:rPr b="1" sz="2800" i="1" lang="en-US">
                <a:solidFill>
                  <a:srgbClr val="000000"/>
                </a:solidFill>
              </a:rPr>
              <a:t>u</a:t>
            </a:r>
            <a:r>
              <a:rPr b="1" sz="2800" i="1" lang="en-US">
                <a:solidFill>
                  <a:srgbClr val="000000"/>
                </a:solidFill>
              </a:rPr>
              <a:t>l</a:t>
            </a:r>
            <a:r>
              <a:rPr b="1" sz="2800" i="1" lang="en-US">
                <a:solidFill>
                  <a:srgbClr val="000000"/>
                </a:solidFill>
              </a:rPr>
              <a:t>t</a:t>
            </a:r>
            <a:r>
              <a:rPr b="1" sz="2800" i="1" lang="en-US">
                <a:solidFill>
                  <a:srgbClr val="000000"/>
                </a:solidFill>
              </a:rPr>
              <a:t>an</a:t>
            </a:r>
            <a:r>
              <a:rPr b="1" sz="2800" i="1" lang="en-US">
                <a:solidFill>
                  <a:srgbClr val="000000"/>
                </a:solidFill>
              </a:rPr>
              <a:t> of</a:t>
            </a:r>
            <a:r>
              <a:rPr b="1" sz="2800" i="1" lang="en-US">
                <a:solidFill>
                  <a:srgbClr val="000000"/>
                </a:solidFill>
              </a:rPr>
              <a:t> </a:t>
            </a:r>
            <a:r>
              <a:rPr b="1" sz="2800" i="1" lang="en-US">
                <a:solidFill>
                  <a:srgbClr val="000000"/>
                </a:solidFill>
              </a:rPr>
              <a:t>Qutub</a:t>
            </a:r>
            <a:r>
              <a:rPr b="1" sz="2800" i="1" lang="en-US">
                <a:solidFill>
                  <a:srgbClr val="000000"/>
                </a:solidFill>
              </a:rPr>
              <a:t> Shahi</a:t>
            </a:r>
            <a:r>
              <a:rPr b="1" sz="2800" i="1" lang="en-US">
                <a:solidFill>
                  <a:srgbClr val="000000"/>
                </a:solidFill>
              </a:rPr>
              <a:t> dynasty</a:t>
            </a:r>
            <a:r>
              <a:rPr b="1" sz="2800" i="1" lang="en-US">
                <a:solidFill>
                  <a:srgbClr val="000000"/>
                </a:solidFill>
              </a:rPr>
              <a:t> </a:t>
            </a:r>
            <a:endParaRPr b="1" sz="2800" i="1" lang="en-US">
              <a:solidFill>
                <a:srgbClr val="000000"/>
              </a:solidFill>
            </a:endParaRPr>
          </a:p>
        </p:txBody>
      </p:sp>
      <p:pic>
        <p:nvPicPr>
          <p:cNvPr id="2097174" name=""/>
          <p:cNvPicPr>
            <a:picLocks/>
          </p:cNvPicPr>
          <p:nvPr/>
        </p:nvPicPr>
        <p:blipFill>
          <a:blip xmlns:r="http://schemas.openxmlformats.org/officeDocument/2006/relationships" r:embed="rId2"/>
          <a:stretch>
            <a:fillRect/>
          </a:stretch>
        </p:blipFill>
        <p:spPr>
          <a:xfrm rot="0">
            <a:off x="8712001" y="1849637"/>
            <a:ext cx="2373466" cy="1476119"/>
          </a:xfrm>
          <a:prstGeom prst="rect"/>
        </p:spPr>
      </p:pic>
      <p:sp>
        <p:nvSpPr>
          <p:cNvPr id="1048657" name=""/>
          <p:cNvSpPr txBox="1"/>
          <p:nvPr/>
        </p:nvSpPr>
        <p:spPr>
          <a:xfrm>
            <a:off x="8071565" y="5744802"/>
            <a:ext cx="4000000" cy="929640"/>
          </a:xfrm>
          <a:prstGeom prst="rect"/>
        </p:spPr>
        <p:txBody>
          <a:bodyPr rtlCol="0" wrap="square">
            <a:spAutoFit/>
          </a:bodyPr>
          <a:p>
            <a:r>
              <a:rPr b="1" sz="2800" i="1" lang="en-US">
                <a:solidFill>
                  <a:srgbClr val="000000"/>
                </a:solidFill>
              </a:rPr>
              <a:t>L</a:t>
            </a:r>
            <a:r>
              <a:rPr b="1" sz="2800" i="1" lang="en-US">
                <a:solidFill>
                  <a:srgbClr val="000000"/>
                </a:solidFill>
              </a:rPr>
              <a:t>a</a:t>
            </a:r>
            <a:r>
              <a:rPr b="1" sz="2800" i="1" lang="en-US">
                <a:solidFill>
                  <a:srgbClr val="000000"/>
                </a:solidFill>
              </a:rPr>
              <a:t>r</a:t>
            </a:r>
            <a:r>
              <a:rPr b="1" sz="2800" i="1" lang="en-US">
                <a:solidFill>
                  <a:srgbClr val="000000"/>
                </a:solidFill>
              </a:rPr>
              <a:t>g</a:t>
            </a:r>
            <a:r>
              <a:rPr b="1" sz="2800" i="1" lang="en-US">
                <a:solidFill>
                  <a:srgbClr val="000000"/>
                </a:solidFill>
              </a:rPr>
              <a:t>e</a:t>
            </a:r>
            <a:r>
              <a:rPr b="1" sz="2800" i="1" lang="en-US">
                <a:solidFill>
                  <a:srgbClr val="000000"/>
                </a:solidFill>
              </a:rPr>
              <a:t>st</a:t>
            </a:r>
            <a:r>
              <a:rPr b="1" sz="2800" i="1" lang="en-US">
                <a:solidFill>
                  <a:srgbClr val="000000"/>
                </a:solidFill>
              </a:rPr>
              <a:t> </a:t>
            </a:r>
            <a:r>
              <a:rPr b="1" sz="2800" i="1" lang="en-US">
                <a:solidFill>
                  <a:srgbClr val="000000"/>
                </a:solidFill>
              </a:rPr>
              <a:t>p</a:t>
            </a:r>
            <a:r>
              <a:rPr b="1" sz="2800" i="1" lang="en-US">
                <a:solidFill>
                  <a:srgbClr val="000000"/>
                </a:solidFill>
              </a:rPr>
              <a:t>r</a:t>
            </a:r>
            <a:r>
              <a:rPr b="1" sz="2800" i="1" lang="en-US">
                <a:solidFill>
                  <a:srgbClr val="000000"/>
                </a:solidFill>
              </a:rPr>
              <a:t>i</a:t>
            </a:r>
            <a:r>
              <a:rPr b="1" sz="2800" i="1" lang="en-US">
                <a:solidFill>
                  <a:srgbClr val="000000"/>
                </a:solidFill>
              </a:rPr>
              <a:t>n</a:t>
            </a:r>
            <a:r>
              <a:rPr b="1" sz="2800" i="1" lang="en-US">
                <a:solidFill>
                  <a:srgbClr val="000000"/>
                </a:solidFill>
              </a:rPr>
              <a:t>c</a:t>
            </a:r>
            <a:r>
              <a:rPr b="1" sz="2800" i="1" lang="en-US">
                <a:solidFill>
                  <a:srgbClr val="000000"/>
                </a:solidFill>
              </a:rPr>
              <a:t>e</a:t>
            </a:r>
            <a:r>
              <a:rPr b="1" sz="2800" i="1" lang="en-US">
                <a:solidFill>
                  <a:srgbClr val="000000"/>
                </a:solidFill>
              </a:rPr>
              <a:t>l</a:t>
            </a:r>
            <a:r>
              <a:rPr b="1" sz="2800" i="1" lang="en-US">
                <a:solidFill>
                  <a:srgbClr val="000000"/>
                </a:solidFill>
              </a:rPr>
              <a:t>y</a:t>
            </a:r>
            <a:r>
              <a:rPr b="1" sz="2800" i="1" lang="en-US">
                <a:solidFill>
                  <a:srgbClr val="000000"/>
                </a:solidFill>
              </a:rPr>
              <a:t> </a:t>
            </a:r>
            <a:r>
              <a:rPr b="1" sz="2800" i="1" lang="en-US">
                <a:solidFill>
                  <a:srgbClr val="000000"/>
                </a:solidFill>
              </a:rPr>
              <a:t>s</a:t>
            </a:r>
            <a:r>
              <a:rPr b="1" sz="2800" i="1" lang="en-US">
                <a:solidFill>
                  <a:srgbClr val="000000"/>
                </a:solidFill>
              </a:rPr>
              <a:t>t</a:t>
            </a:r>
            <a:r>
              <a:rPr b="1" sz="2800" i="1" lang="en-US">
                <a:solidFill>
                  <a:srgbClr val="000000"/>
                </a:solidFill>
              </a:rPr>
              <a:t>a</a:t>
            </a:r>
            <a:r>
              <a:rPr b="1" sz="2800" i="1" lang="en-US">
                <a:solidFill>
                  <a:srgbClr val="000000"/>
                </a:solidFill>
              </a:rPr>
              <a:t>t</a:t>
            </a:r>
            <a:r>
              <a:rPr b="1" sz="2800" i="1" lang="en-US">
                <a:solidFill>
                  <a:srgbClr val="000000"/>
                </a:solidFill>
              </a:rPr>
              <a:t>e</a:t>
            </a:r>
            <a:r>
              <a:rPr b="1" sz="2800" i="1" lang="en-US">
                <a:solidFill>
                  <a:srgbClr val="000000"/>
                </a:solidFill>
              </a:rPr>
              <a:t> </a:t>
            </a:r>
            <a:r>
              <a:rPr b="1" sz="2800" i="1" lang="en-US">
                <a:solidFill>
                  <a:srgbClr val="000000"/>
                </a:solidFill>
              </a:rPr>
              <a:t>i</a:t>
            </a:r>
            <a:r>
              <a:rPr b="1" sz="2800" i="1" lang="en-US">
                <a:solidFill>
                  <a:srgbClr val="000000"/>
                </a:solidFill>
              </a:rPr>
              <a:t>n</a:t>
            </a:r>
            <a:r>
              <a:rPr b="1" sz="2800" i="1" lang="en-US">
                <a:solidFill>
                  <a:srgbClr val="000000"/>
                </a:solidFill>
              </a:rPr>
              <a:t> </a:t>
            </a:r>
            <a:r>
              <a:rPr b="1" sz="2800" i="1" lang="en-US">
                <a:solidFill>
                  <a:srgbClr val="000000"/>
                </a:solidFill>
              </a:rPr>
              <a:t>India</a:t>
            </a:r>
            <a:endParaRPr b="1" sz="2800" i="1" lang="en-US">
              <a:solidFill>
                <a:srgbClr val="000000"/>
              </a:solidFill>
            </a:endParaRPr>
          </a:p>
        </p:txBody>
      </p:sp>
      <p:pic>
        <p:nvPicPr>
          <p:cNvPr id="2097175" name=""/>
          <p:cNvPicPr>
            <a:picLocks/>
          </p:cNvPicPr>
          <p:nvPr/>
        </p:nvPicPr>
        <p:blipFill>
          <a:blip xmlns:r="http://schemas.openxmlformats.org/officeDocument/2006/relationships" r:embed="rId3"/>
          <a:stretch>
            <a:fillRect/>
          </a:stretch>
        </p:blipFill>
        <p:spPr>
          <a:xfrm rot="0">
            <a:off x="8712001" y="3325755"/>
            <a:ext cx="2334551" cy="223147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prism dir="l" isContent="1" isInverted="0"/>
      </p:transition>
    </mc:Choice>
    <mc:Fallback>
      <p:transition spd="slow">
        <p:fade/>
      </p:transition>
    </mc:Fallback>
  </mc:AlternateContent>
</p:sld>
</file>

<file path=ppt/theme/theme1.xml><?xml version="1.0" encoding="utf-8"?>
<a:theme xmlns:a="http://schemas.openxmlformats.org/drawingml/2006/main" name="Office 主题​​">
  <a:themeElements>
    <a:clrScheme name="自定义 131">
      <a:dk1>
        <a:sysClr lastClr="000000" val="windowText"/>
      </a:dk1>
      <a:lt1>
        <a:sysClr lastClr="FFFFFF" val="window"/>
      </a:lt1>
      <a:dk2>
        <a:srgbClr val="44546A"/>
      </a:dk2>
      <a:lt2>
        <a:srgbClr val="E7E6E6"/>
      </a:lt2>
      <a:accent1>
        <a:srgbClr val="B37E43"/>
      </a:accent1>
      <a:accent2>
        <a:srgbClr val="B37E43"/>
      </a:accent2>
      <a:accent3>
        <a:srgbClr val="B37E43"/>
      </a:accent3>
      <a:accent4>
        <a:srgbClr val="B37E43"/>
      </a:accent4>
      <a:accent5>
        <a:srgbClr val="B37E43"/>
      </a:accent5>
      <a:accent6>
        <a:srgbClr val="B37E43"/>
      </a:accent6>
      <a:hlink>
        <a:srgbClr val="0563C1"/>
      </a:hlink>
      <a:folHlink>
        <a:srgbClr val="954F72"/>
      </a:folHlink>
    </a:clrScheme>
    <a:fontScheme name="自定义 25">
      <a:majorFont>
        <a:latin typeface="Arial Black"/>
        <a:ea typeface="阿里巴巴普惠体 M"/>
        <a:cs typeface=""/>
      </a:majorFont>
      <a:minorFont>
        <a:latin typeface="Arial"/>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s_shuhuixian</cp:lastModifiedBy>
  <dcterms:created xsi:type="dcterms:W3CDTF">2019-06-10T09:40:00Z</dcterms:created>
  <dcterms:modified xsi:type="dcterms:W3CDTF">2020-05-22T05:12:17Z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