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A1B-F53D-46AB-8AA1-7E422974CA75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5E15-5D5B-46D5-B77A-38F29D8B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A1B-F53D-46AB-8AA1-7E422974CA75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5E15-5D5B-46D5-B77A-38F29D8B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A1B-F53D-46AB-8AA1-7E422974CA75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5E15-5D5B-46D5-B77A-38F29D8B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A1B-F53D-46AB-8AA1-7E422974CA75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5E15-5D5B-46D5-B77A-38F29D8B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A1B-F53D-46AB-8AA1-7E422974CA75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5E15-5D5B-46D5-B77A-38F29D8B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A1B-F53D-46AB-8AA1-7E422974CA75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5E15-5D5B-46D5-B77A-38F29D8B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A1B-F53D-46AB-8AA1-7E422974CA75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5E15-5D5B-46D5-B77A-38F29D8B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A1B-F53D-46AB-8AA1-7E422974CA75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85E15-5D5B-46D5-B77A-38F29D8B9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A1B-F53D-46AB-8AA1-7E422974CA75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5E15-5D5B-46D5-B77A-38F29D8B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1A1B-F53D-46AB-8AA1-7E422974CA75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3385E15-5D5B-46D5-B77A-38F29D8B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5C21A1B-F53D-46AB-8AA1-7E422974CA75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85E15-5D5B-46D5-B77A-38F29D8B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5C21A1B-F53D-46AB-8AA1-7E422974CA75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385E15-5D5B-46D5-B77A-38F29D8B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0"/>
            <a:ext cx="6786610" cy="1643050"/>
          </a:xfrm>
        </p:spPr>
        <p:txBody>
          <a:bodyPr>
            <a:normAutofit/>
          </a:bodyPr>
          <a:lstStyle/>
          <a:p>
            <a:r>
              <a:rPr lang="en-US" sz="8800" b="1" i="1" u="sng" spc="300" dirty="0" err="1" smtClean="0">
                <a:solidFill>
                  <a:srgbClr val="00B050"/>
                </a:solidFill>
              </a:rPr>
              <a:t>Css</a:t>
            </a:r>
            <a:endParaRPr lang="en-US" sz="8800" b="1" i="1" u="sng" spc="300" dirty="0">
              <a:solidFill>
                <a:srgbClr val="00B05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3357562"/>
            <a:ext cx="6143636" cy="221457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Cascading style sheets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Introduction to CSS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35719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CSS  stands for cascading style sheets</a:t>
            </a:r>
          </a:p>
          <a:p>
            <a:pPr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A style Language that defines layout of HTML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Documents</a:t>
            </a:r>
          </a:p>
          <a:p>
            <a:pPr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550926" indent="-514350"/>
            <a:r>
              <a:rPr lang="en-US" dirty="0" smtClean="0">
                <a:solidFill>
                  <a:schemeClr val="accent2"/>
                </a:solidFill>
              </a:rPr>
              <a:t>It gives good style  to sheets</a:t>
            </a:r>
          </a:p>
          <a:p>
            <a:pPr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Css</a:t>
            </a:r>
            <a:r>
              <a:rPr lang="en-US" dirty="0" smtClean="0">
                <a:solidFill>
                  <a:srgbClr val="00B050"/>
                </a:solidFill>
              </a:rPr>
              <a:t> Basic Syntax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>
                <a:solidFill>
                  <a:srgbClr val="FFFF00"/>
                </a:solidFill>
              </a:rPr>
              <a:t>Selector{</a:t>
            </a:r>
            <a:r>
              <a:rPr lang="en-US" sz="4400" u="sng" dirty="0" err="1" smtClean="0">
                <a:solidFill>
                  <a:srgbClr val="FFFF00"/>
                </a:solidFill>
              </a:rPr>
              <a:t>property:value</a:t>
            </a:r>
            <a:r>
              <a:rPr lang="en-US" sz="4400" u="sng" dirty="0" smtClean="0">
                <a:solidFill>
                  <a:srgbClr val="FFFF00"/>
                </a:solidFill>
              </a:rPr>
              <a:t>}</a:t>
            </a:r>
          </a:p>
          <a:p>
            <a:r>
              <a:rPr lang="en-US" sz="3600" dirty="0" smtClean="0"/>
              <a:t>Selector=HTML Element/tag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Property=attribute you wish to change</a:t>
            </a:r>
          </a:p>
          <a:p>
            <a:r>
              <a:rPr lang="en-US" sz="3600" dirty="0" smtClean="0">
                <a:solidFill>
                  <a:srgbClr val="92D050"/>
                </a:solidFill>
              </a:rPr>
              <a:t>Value=value of the property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Css</a:t>
            </a:r>
            <a:r>
              <a:rPr lang="en-US" dirty="0" smtClean="0">
                <a:solidFill>
                  <a:srgbClr val="FFFF00"/>
                </a:solidFill>
              </a:rPr>
              <a:t> Example Codes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{</a:t>
            </a:r>
            <a:r>
              <a:rPr lang="en-US" dirty="0" err="1" smtClean="0"/>
              <a:t>color:black</a:t>
            </a:r>
            <a:r>
              <a:rPr lang="en-US" dirty="0" smtClean="0"/>
              <a:t>}</a:t>
            </a:r>
          </a:p>
          <a:p>
            <a:r>
              <a:rPr lang="en-US" dirty="0" smtClean="0"/>
              <a:t>p{</a:t>
            </a:r>
          </a:p>
          <a:p>
            <a:pPr>
              <a:buNone/>
            </a:pPr>
            <a:r>
              <a:rPr lang="en-US" dirty="0" smtClean="0"/>
              <a:t>text-</a:t>
            </a:r>
            <a:r>
              <a:rPr lang="en-US" dirty="0" err="1" smtClean="0"/>
              <a:t>align:center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color:black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Font-</a:t>
            </a:r>
            <a:r>
              <a:rPr lang="en-US" dirty="0" err="1" smtClean="0"/>
              <a:t>family:arial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h1,h2,h3,h4,h5,h6{</a:t>
            </a:r>
            <a:r>
              <a:rPr lang="en-US" dirty="0" err="1" smtClean="0"/>
              <a:t>color:green</a:t>
            </a:r>
            <a:r>
              <a:rPr lang="en-US" dirty="0" smtClean="0"/>
              <a:t>;}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Applying </a:t>
            </a:r>
            <a:r>
              <a:rPr lang="en-US" dirty="0" err="1" smtClean="0">
                <a:solidFill>
                  <a:srgbClr val="00B0F0"/>
                </a:solidFill>
              </a:rPr>
              <a:t>Css</a:t>
            </a:r>
            <a:r>
              <a:rPr lang="en-US" dirty="0" smtClean="0">
                <a:solidFill>
                  <a:srgbClr val="00B0F0"/>
                </a:solidFill>
              </a:rPr>
              <a:t> to an HTML Doc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Inline style sheets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Only use a style to the single line or tag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&lt;head&gt;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tittle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2000" dirty="0" smtClean="0">
                <a:solidFill>
                  <a:srgbClr val="FF0000"/>
                </a:solidFill>
              </a:rPr>
              <a:t>in line style sheets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tittle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&lt;/head&gt;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&lt;body style=“</a:t>
            </a:r>
            <a:r>
              <a:rPr lang="en-US" sz="2000" dirty="0" err="1" smtClean="0">
                <a:solidFill>
                  <a:srgbClr val="00B0F0"/>
                </a:solidFill>
              </a:rPr>
              <a:t>color:red</a:t>
            </a:r>
            <a:r>
              <a:rPr lang="en-US" sz="2000" dirty="0" smtClean="0">
                <a:solidFill>
                  <a:srgbClr val="00B0F0"/>
                </a:solidFill>
              </a:rPr>
              <a:t>: background-</a:t>
            </a:r>
            <a:r>
              <a:rPr lang="en-US" sz="2000" dirty="0" err="1" smtClean="0">
                <a:solidFill>
                  <a:srgbClr val="00B0F0"/>
                </a:solidFill>
              </a:rPr>
              <a:t>color</a:t>
            </a:r>
            <a:r>
              <a:rPr lang="en-US" sz="2000" dirty="0" err="1" smtClean="0">
                <a:solidFill>
                  <a:srgbClr val="FFFF00"/>
                </a:solidFill>
              </a:rPr>
              <a:t>:yellow</a:t>
            </a:r>
            <a:r>
              <a:rPr lang="en-US" sz="2000" dirty="0" smtClean="0">
                <a:solidFill>
                  <a:srgbClr val="FFFF00"/>
                </a:solidFill>
              </a:rPr>
              <a:t>;”&gt;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Only use in the only one page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&lt;html&gt;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&lt;head&gt;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tittle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internal style sheets</a:t>
            </a: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tittle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&lt;style type=“text/</a:t>
            </a:r>
            <a:r>
              <a:rPr lang="en-US" dirty="0" err="1" smtClean="0">
                <a:solidFill>
                  <a:srgbClr val="00B0F0"/>
                </a:solidFill>
              </a:rPr>
              <a:t>css</a:t>
            </a:r>
            <a:r>
              <a:rPr lang="en-US" dirty="0" smtClean="0">
                <a:solidFill>
                  <a:srgbClr val="00B0F0"/>
                </a:solidFill>
              </a:rPr>
              <a:t>”&gt;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 body {“</a:t>
            </a:r>
            <a:r>
              <a:rPr lang="en-US" dirty="0" err="1" smtClean="0">
                <a:solidFill>
                  <a:srgbClr val="FFC000"/>
                </a:solidFill>
              </a:rPr>
              <a:t>color:pink;background-color:red</a:t>
            </a:r>
            <a:r>
              <a:rPr lang="en-US" dirty="0" smtClean="0">
                <a:solidFill>
                  <a:srgbClr val="FFC000"/>
                </a:solidFill>
              </a:rPr>
              <a:t>;”}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&lt;/style&gt;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&lt;/head&gt;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&lt;/html&gt;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External style sheets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7467600" cy="498317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You can change the look of entire web site  by changing the one file.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htm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&lt;head&gt;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F0"/>
                </a:solidFill>
              </a:rPr>
              <a:t>tittle</a:t>
            </a:r>
            <a:r>
              <a:rPr lang="en-US" dirty="0" smtClean="0">
                <a:solidFill>
                  <a:srgbClr val="00B0F0"/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external style sheets</a:t>
            </a:r>
            <a:r>
              <a:rPr lang="en-US" dirty="0" smtClean="0">
                <a:solidFill>
                  <a:srgbClr val="00B0F0"/>
                </a:solidFill>
              </a:rPr>
              <a:t>&lt;/</a:t>
            </a:r>
            <a:r>
              <a:rPr lang="en-US" dirty="0" err="1" smtClean="0">
                <a:solidFill>
                  <a:srgbClr val="00B0F0"/>
                </a:solidFill>
              </a:rPr>
              <a:t>tittle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>
                <a:solidFill>
                  <a:srgbClr val="FF66CC"/>
                </a:solidFill>
              </a:rPr>
              <a:t>&lt;h1&gt;</a:t>
            </a:r>
            <a:r>
              <a:rPr lang="en-US" dirty="0" smtClean="0">
                <a:solidFill>
                  <a:srgbClr val="FF0000"/>
                </a:solidFill>
              </a:rPr>
              <a:t>my first style sheet</a:t>
            </a:r>
            <a:r>
              <a:rPr lang="en-US" dirty="0" smtClean="0">
                <a:solidFill>
                  <a:srgbClr val="FF66CC"/>
                </a:solidFill>
              </a:rPr>
              <a:t>&lt;/h1&gt;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&lt;/html&gt;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Style.css</a:t>
            </a:r>
          </a:p>
          <a:p>
            <a:r>
              <a:rPr lang="en-US" dirty="0" smtClean="0">
                <a:solidFill>
                  <a:srgbClr val="FF66CC"/>
                </a:solidFill>
              </a:rPr>
              <a:t>body{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Color:red;background</a:t>
            </a:r>
            <a:r>
              <a:rPr lang="en-US" dirty="0" smtClean="0"/>
              <a:t> –</a:t>
            </a:r>
            <a:r>
              <a:rPr lang="en-US" dirty="0" err="1" smtClean="0"/>
              <a:t>color:blue</a:t>
            </a:r>
            <a:r>
              <a:rPr lang="en-US" dirty="0" smtClean="0"/>
              <a:t>;”</a:t>
            </a:r>
          </a:p>
          <a:p>
            <a:r>
              <a:rPr lang="en-US" dirty="0" smtClean="0"/>
              <a:t>}</a:t>
            </a:r>
          </a:p>
          <a:p>
            <a:endParaRPr lang="en-US" dirty="0">
              <a:solidFill>
                <a:srgbClr val="FF66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107</TotalTime>
  <Words>219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Css</vt:lpstr>
      <vt:lpstr>Introduction to CSS</vt:lpstr>
      <vt:lpstr>Css Basic Syntax</vt:lpstr>
      <vt:lpstr>Css Example Codes</vt:lpstr>
      <vt:lpstr>Applying Css to an HTML Doc</vt:lpstr>
      <vt:lpstr>Internal style sheets</vt:lpstr>
      <vt:lpstr>External style sheets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Amarnath</dc:creator>
  <cp:lastModifiedBy>Amarnath</cp:lastModifiedBy>
  <cp:revision>11</cp:revision>
  <dcterms:created xsi:type="dcterms:W3CDTF">2022-10-31T18:40:16Z</dcterms:created>
  <dcterms:modified xsi:type="dcterms:W3CDTF">2022-11-23T04:33:34Z</dcterms:modified>
</cp:coreProperties>
</file>