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D05-ECB7-7F59-4DC7-FAA4AC1ED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DF154-034F-65E7-4164-7D0D281E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F7BF-D1AB-7224-DA74-1F91EFB3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0F0A-4A24-50C1-B423-397327C7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0656-F074-A96D-0E94-DE0286A5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4B84-D13D-A911-D23D-767F0819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FA5DA-ACB7-6B2D-D0E0-CC929CFC5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405F-EDB2-EA46-BC97-7452DD93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F9F1-F304-B9F7-F017-D57F247F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9A7F-59D7-DC5B-C6DE-F02E1864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B1F91-442D-2F2F-B4F5-1504572ED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CA76-936D-AB6D-CFFF-0DB4B6167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E5B9-B878-D91C-3222-515010CB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6CEB4-243C-F3B9-BC90-56D43AC1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A18BA-B83A-FC45-2B33-CBF6F052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7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C984-8425-FD21-67DD-4F081696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F496-9149-462D-7A84-A084F199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1302-7B7E-41CE-AE4F-21F9305B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F45C-AAFC-1850-091F-5BE3922B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63329-3155-D81D-448D-61ABCCA9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9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6833-F956-4361-4331-197C7BF7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C0C15-D4FC-F48B-8D67-13E1BA8E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DF50-6CB3-E010-2985-940DE98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D352-3802-FF66-8F66-093B4770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0CCD-C8BC-C317-3F5B-4A91DC3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5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B22C-A376-6F3E-99F8-36919C25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6A09-DE45-7946-2763-A2094580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CE63-EB33-12D2-18FD-B64DEEDC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3FB5-2636-67FD-EED1-AC9C535A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5DC8-9510-B693-26A7-B8A46723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5AEB-C833-2DB8-FCDC-4C628C58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2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A4AD-B365-DE99-6388-CD29E842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0191-207E-3890-207C-856D1913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4DBF-5D56-2509-80CC-137D0DC1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4B197-138D-E084-6FBF-AF8835399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112FE-36F3-59B4-62FE-FC571745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8060-D218-6C60-FD89-CBD6C063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B192E-A4C4-7BF1-7913-877915C1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AE253-7272-4EAE-679D-B27C85EC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7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7AAE-EB3C-FD14-E59D-35D3234F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3BF11-951B-ACFE-B76A-89D512E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0C3CE-DD7C-419E-7275-F312E9DA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116D-F164-3640-6B87-E5A45719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FF828-7B58-5B16-F6C7-67095542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17EB-53EF-2594-188B-470AB822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4B9BB-1169-B405-9E76-07237D20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6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6AF1-1EB0-C4BB-7075-201B341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2A82F-CC9C-5A3C-7634-4EF3B456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A432E-23E6-E0D7-9A34-C38AFB886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A6852-CE6A-F392-ED9E-C4BDA9E3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932B-2FC5-2508-6243-6C5EEF27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3CA9-3D66-6313-1AD2-794BE678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878C-D60E-B95A-482E-89659CF3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31FB2-990A-8C1C-8026-6935019C5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49F91-3DF7-C135-7BA4-867B166A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AC7A9-E774-8439-5678-06B1643D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D34E-3BEA-A099-D300-54AAB6DD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16A81-0810-7BF0-615B-80EB82E7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F0AF5-ABBC-A6B9-3012-96C1C53B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282A-92E5-A8F3-A22A-3930DAFF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CC6E-1BCB-3901-97D3-81E42A12E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9EB6-D009-4DC2-B5CE-ADEE459D494B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380E-A31E-60ED-3B6D-1608AC43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E801-029F-0E8D-052E-8BE6F4DFE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2A6E-A016-45DB-AFA5-99D7761D4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4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02D3-86B5-1B44-57F8-6ECE74D9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</a:t>
            </a:r>
            <a:r>
              <a:rPr lang="en-IN"/>
              <a:t>dj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38DE-BF95-8AFB-9C20-55BFAAA1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167EB-7DC9-111B-0285-85A4E7F3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1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First dj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dj</dc:title>
  <dc:creator>Amarnath Sharma C</dc:creator>
  <cp:lastModifiedBy>Amarnath Sharma C</cp:lastModifiedBy>
  <cp:revision>1</cp:revision>
  <dcterms:created xsi:type="dcterms:W3CDTF">2023-10-02T14:35:44Z</dcterms:created>
  <dcterms:modified xsi:type="dcterms:W3CDTF">2023-10-02T14:36:00Z</dcterms:modified>
</cp:coreProperties>
</file>