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D215-B3C5-8DE9-1FD7-89E89825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/>
              <a:t>SYNTARS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CABB-433E-7AC0-F2F1-764AF15CA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1474"/>
            <a:ext cx="7060134" cy="1631673"/>
          </a:xfrm>
        </p:spPr>
        <p:txBody>
          <a:bodyPr>
            <a:noAutofit/>
          </a:bodyPr>
          <a:lstStyle/>
          <a:p>
            <a:r>
              <a:rPr lang="en-IN" sz="1400" dirty="0"/>
              <a:t>AMAR</a:t>
            </a:r>
          </a:p>
          <a:p>
            <a:r>
              <a:rPr lang="en-IN" sz="1400" dirty="0"/>
              <a:t>THARUN</a:t>
            </a:r>
          </a:p>
          <a:p>
            <a:r>
              <a:rPr lang="en-IN" sz="1400" dirty="0"/>
              <a:t>BHARGAVI</a:t>
            </a:r>
          </a:p>
          <a:p>
            <a:r>
              <a:rPr lang="en-IN" sz="1400" dirty="0"/>
              <a:t>RAJITHA</a:t>
            </a:r>
          </a:p>
        </p:txBody>
      </p:sp>
    </p:spTree>
    <p:extLst>
      <p:ext uri="{BB962C8B-B14F-4D97-AF65-F5344CB8AC3E}">
        <p14:creationId xmlns:p14="http://schemas.microsoft.com/office/powerpoint/2010/main" val="14302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981AF-A8CB-85CB-1230-2CFF3396A484}"/>
              </a:ext>
            </a:extLst>
          </p:cNvPr>
          <p:cNvSpPr txBox="1"/>
          <p:nvPr/>
        </p:nvSpPr>
        <p:spPr>
          <a:xfrm>
            <a:off x="2576052" y="727587"/>
            <a:ext cx="8613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 </a:t>
            </a:r>
            <a:r>
              <a:rPr lang="en-IN" sz="6600" b="1" dirty="0">
                <a:latin typeface="Garamond" panose="02020404030301010803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0F795-A298-7900-2EED-A225A73B7E4F}"/>
              </a:ext>
            </a:extLst>
          </p:cNvPr>
          <p:cNvSpPr txBox="1"/>
          <p:nvPr/>
        </p:nvSpPr>
        <p:spPr>
          <a:xfrm>
            <a:off x="1061883" y="3283974"/>
            <a:ext cx="1072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Intelligent Answer Script Evaluation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4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D99-B245-1231-B7C1-43DE0BE1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45" y="442220"/>
            <a:ext cx="9537289" cy="1130941"/>
          </a:xfrm>
        </p:spPr>
        <p:txBody>
          <a:bodyPr>
            <a:normAutofit fontScale="90000"/>
          </a:bodyPr>
          <a:lstStyle/>
          <a:p>
            <a:r>
              <a:rPr lang="en-IN" dirty="0"/>
              <a:t>Why we choose this problem statement..?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9C16-6596-EBC5-0C40-FBD01236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8" y="2536723"/>
            <a:ext cx="9537289" cy="40071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The primary goal is to conduct online exams for students, </a:t>
            </a:r>
          </a:p>
          <a:p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automatically checking all answers, finding errors, and ensuring they match faculty </a:t>
            </a:r>
            <a:r>
              <a:rPr lang="en-US" sz="2400" b="0" i="0" dirty="0" err="1">
                <a:solidFill>
                  <a:srgbClr val="282523"/>
                </a:solidFill>
                <a:effectLst/>
                <a:latin typeface="Ginto"/>
              </a:rPr>
              <a:t>standards.Additionally,addressing</a:t>
            </a:r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 plagiarism is crucial, and by using NLP </a:t>
            </a:r>
            <a:r>
              <a:rPr lang="en-US" sz="2400" b="0" i="0" dirty="0" err="1">
                <a:solidFill>
                  <a:srgbClr val="282523"/>
                </a:solidFill>
                <a:effectLst/>
                <a:latin typeface="Ginto"/>
              </a:rPr>
              <a:t>techniques,we</a:t>
            </a:r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 can provide accurate scores to students, promoting constant and continuous learning.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76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54C1-B20A-9D13-536D-E8857CBB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approach...!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1C5B-76C6-69D5-A93B-B2E0A75F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924" y="2449928"/>
            <a:ext cx="9180379" cy="3651504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We created dashboards for faculty to upload questions, which automatically appear on the student's interface. Submitted answers are checked for grammar mistakes, errors, and </a:t>
            </a:r>
          </a:p>
          <a:p>
            <a:pPr algn="l"/>
            <a:r>
              <a:rPr lang="en-US" sz="2400" b="0" i="0" dirty="0">
                <a:solidFill>
                  <a:srgbClr val="282523"/>
                </a:solidFill>
                <a:effectLst/>
                <a:latin typeface="Ginto"/>
              </a:rPr>
              <a:t>plagiarism using NLP. This analysis is faculty-only for comprehensive review of student performance..</a:t>
            </a:r>
          </a:p>
        </p:txBody>
      </p:sp>
    </p:spTree>
    <p:extLst>
      <p:ext uri="{BB962C8B-B14F-4D97-AF65-F5344CB8AC3E}">
        <p14:creationId xmlns:p14="http://schemas.microsoft.com/office/powerpoint/2010/main" val="378405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5CB9F-95A7-B69C-178A-1BB96316D4AC}"/>
              </a:ext>
            </a:extLst>
          </p:cNvPr>
          <p:cNvSpPr txBox="1"/>
          <p:nvPr/>
        </p:nvSpPr>
        <p:spPr>
          <a:xfrm>
            <a:off x="3165987" y="2644170"/>
            <a:ext cx="869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Ginto"/>
              </a:rPr>
              <a:t>THE IMPACT</a:t>
            </a:r>
          </a:p>
        </p:txBody>
      </p:sp>
    </p:spTree>
    <p:extLst>
      <p:ext uri="{BB962C8B-B14F-4D97-AF65-F5344CB8AC3E}">
        <p14:creationId xmlns:p14="http://schemas.microsoft.com/office/powerpoint/2010/main" val="31905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4C7A9-386B-886A-80D2-3605B37CD596}"/>
              </a:ext>
            </a:extLst>
          </p:cNvPr>
          <p:cNvSpPr txBox="1"/>
          <p:nvPr/>
        </p:nvSpPr>
        <p:spPr>
          <a:xfrm>
            <a:off x="314632" y="2170562"/>
            <a:ext cx="11051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282523"/>
                </a:solidFill>
                <a:effectLst/>
                <a:latin typeface="Ginto"/>
              </a:rPr>
              <a:t>This project will benefit both faculty and students. It aims to turn theoretical knowledge into practical understanding through self-learning. Student answers will closely match faculty standards,</a:t>
            </a:r>
          </a:p>
          <a:p>
            <a:r>
              <a:rPr lang="en-US" sz="2400" i="0" dirty="0">
                <a:solidFill>
                  <a:srgbClr val="282523"/>
                </a:solidFill>
                <a:effectLst/>
                <a:latin typeface="Ginto"/>
              </a:rPr>
              <a:t> ensuring quality. The plagiarism check helps faculty analyze </a:t>
            </a:r>
          </a:p>
          <a:p>
            <a:r>
              <a:rPr lang="en-US" sz="2400" i="0" dirty="0">
                <a:solidFill>
                  <a:srgbClr val="282523"/>
                </a:solidFill>
                <a:effectLst/>
                <a:latin typeface="Ginto"/>
              </a:rPr>
              <a:t>performance and provide targeted feedback.</a:t>
            </a:r>
            <a:endParaRPr lang="en-IN" sz="2400" dirty="0">
              <a:latin typeface="Ginto"/>
            </a:endParaRPr>
          </a:p>
        </p:txBody>
      </p:sp>
    </p:spTree>
    <p:extLst>
      <p:ext uri="{BB962C8B-B14F-4D97-AF65-F5344CB8AC3E}">
        <p14:creationId xmlns:p14="http://schemas.microsoft.com/office/powerpoint/2010/main" val="243134694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F1820-CE20-DE19-7387-33BF4FBC9402}"/>
              </a:ext>
            </a:extLst>
          </p:cNvPr>
          <p:cNvSpPr txBox="1"/>
          <p:nvPr/>
        </p:nvSpPr>
        <p:spPr>
          <a:xfrm>
            <a:off x="963562" y="599768"/>
            <a:ext cx="10441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               			      User Interface (UI)    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         </a:t>
            </a:r>
          </a:p>
          <a:p>
            <a:r>
              <a:rPr lang="en-IN" dirty="0"/>
              <a:t>                   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                                                   </a:t>
            </a:r>
            <a:r>
              <a:rPr lang="en-IN" dirty="0" err="1"/>
              <a:t>Streamlit</a:t>
            </a:r>
            <a:r>
              <a:rPr lang="en-IN" dirty="0"/>
              <a:t> App      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                          Data Storage            NLP Services                   Plagiarism    </a:t>
            </a:r>
          </a:p>
          <a:p>
            <a:r>
              <a:rPr lang="en-IN" dirty="0"/>
              <a:t>                              (Local Files)              (</a:t>
            </a:r>
            <a:r>
              <a:rPr lang="en-IN" dirty="0" err="1"/>
              <a:t>spaCy</a:t>
            </a:r>
            <a:r>
              <a:rPr lang="en-IN" dirty="0"/>
              <a:t>)                  Check (Fuzzy Wuzzy)     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CBAFA-75CA-D4F9-09B2-744E52B96CDD}"/>
              </a:ext>
            </a:extLst>
          </p:cNvPr>
          <p:cNvSpPr/>
          <p:nvPr/>
        </p:nvSpPr>
        <p:spPr>
          <a:xfrm>
            <a:off x="5073445" y="806245"/>
            <a:ext cx="2605548" cy="52111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B9509-0131-E203-020A-A08F5C00D907}"/>
              </a:ext>
            </a:extLst>
          </p:cNvPr>
          <p:cNvSpPr/>
          <p:nvPr/>
        </p:nvSpPr>
        <p:spPr>
          <a:xfrm>
            <a:off x="5073446" y="2094271"/>
            <a:ext cx="2605548" cy="589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5CC23-69DE-309B-86F8-650C9E1811BA}"/>
              </a:ext>
            </a:extLst>
          </p:cNvPr>
          <p:cNvSpPr/>
          <p:nvPr/>
        </p:nvSpPr>
        <p:spPr>
          <a:xfrm>
            <a:off x="3057833" y="4050889"/>
            <a:ext cx="2000863" cy="796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92DAE-567E-D323-FF98-9BA1827F94E2}"/>
              </a:ext>
            </a:extLst>
          </p:cNvPr>
          <p:cNvSpPr/>
          <p:nvPr/>
        </p:nvSpPr>
        <p:spPr>
          <a:xfrm>
            <a:off x="5388077" y="4050890"/>
            <a:ext cx="2143429" cy="717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4D12-BA0F-A74B-D0F3-5C256DA56040}"/>
              </a:ext>
            </a:extLst>
          </p:cNvPr>
          <p:cNvSpPr/>
          <p:nvPr/>
        </p:nvSpPr>
        <p:spPr>
          <a:xfrm>
            <a:off x="7875638" y="4050890"/>
            <a:ext cx="2762863" cy="717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8B90A-1F40-BDB5-2DE8-7F8D73A1FD6A}"/>
              </a:ext>
            </a:extLst>
          </p:cNvPr>
          <p:cNvCxnSpPr/>
          <p:nvPr/>
        </p:nvCxnSpPr>
        <p:spPr>
          <a:xfrm>
            <a:off x="6105833" y="1248697"/>
            <a:ext cx="0" cy="84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6AE040-C0F0-3114-D170-4CA7A58704FC}"/>
              </a:ext>
            </a:extLst>
          </p:cNvPr>
          <p:cNvCxnSpPr>
            <a:cxnSpLocks/>
          </p:cNvCxnSpPr>
          <p:nvPr/>
        </p:nvCxnSpPr>
        <p:spPr>
          <a:xfrm>
            <a:off x="6184491" y="2684207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7DF2DF-E1EF-C710-EE67-FEEA2CE72BB6}"/>
              </a:ext>
            </a:extLst>
          </p:cNvPr>
          <p:cNvCxnSpPr>
            <a:cxnSpLocks/>
          </p:cNvCxnSpPr>
          <p:nvPr/>
        </p:nvCxnSpPr>
        <p:spPr>
          <a:xfrm>
            <a:off x="3667432" y="3342967"/>
            <a:ext cx="5614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2932AD-894B-6C52-C70E-32484BEF3A40}"/>
              </a:ext>
            </a:extLst>
          </p:cNvPr>
          <p:cNvCxnSpPr/>
          <p:nvPr/>
        </p:nvCxnSpPr>
        <p:spPr>
          <a:xfrm>
            <a:off x="3696929" y="3342967"/>
            <a:ext cx="0" cy="70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9B6D4-F07D-5D96-A557-83064E1505D0}"/>
              </a:ext>
            </a:extLst>
          </p:cNvPr>
          <p:cNvCxnSpPr>
            <a:cxnSpLocks/>
          </p:cNvCxnSpPr>
          <p:nvPr/>
        </p:nvCxnSpPr>
        <p:spPr>
          <a:xfrm>
            <a:off x="6184490" y="3342967"/>
            <a:ext cx="1" cy="70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D4831-9435-3440-B697-8CC15FE46439}"/>
              </a:ext>
            </a:extLst>
          </p:cNvPr>
          <p:cNvCxnSpPr/>
          <p:nvPr/>
        </p:nvCxnSpPr>
        <p:spPr>
          <a:xfrm>
            <a:off x="9271820" y="3342967"/>
            <a:ext cx="0" cy="70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9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CABE2-D4EB-E74B-3887-AA468FD2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9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A506E-586A-8C89-D587-AB82896FBED8}"/>
              </a:ext>
            </a:extLst>
          </p:cNvPr>
          <p:cNvSpPr txBox="1"/>
          <p:nvPr/>
        </p:nvSpPr>
        <p:spPr>
          <a:xfrm>
            <a:off x="3539613" y="2369574"/>
            <a:ext cx="556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Gint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45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437</TotalTime>
  <Words>212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Corbel</vt:lpstr>
      <vt:lpstr>Garamond</vt:lpstr>
      <vt:lpstr>Ginto</vt:lpstr>
      <vt:lpstr>SketchLinesVTI</vt:lpstr>
      <vt:lpstr>SYNTARS</vt:lpstr>
      <vt:lpstr>PowerPoint Presentation</vt:lpstr>
      <vt:lpstr>Why we choose this problem statement..?</vt:lpstr>
      <vt:lpstr>What is approach...!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mekala</dc:creator>
  <cp:lastModifiedBy>sai mekala</cp:lastModifiedBy>
  <cp:revision>5</cp:revision>
  <dcterms:created xsi:type="dcterms:W3CDTF">2024-10-18T19:27:51Z</dcterms:created>
  <dcterms:modified xsi:type="dcterms:W3CDTF">2024-10-19T08:32:18Z</dcterms:modified>
</cp:coreProperties>
</file>