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6470-DD6B-F591-DEF5-CCBA4998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A4015-FC18-BBCA-481D-C9E5E02F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9184-9F5B-E836-E57C-11D248B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1E99-3C45-0867-B4BE-DE55FD29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1AC3-3882-319A-A10B-AD8D7A02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0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EDDE-EE47-B77C-09A3-5D9C0FCC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5819-30C4-1B57-BC00-128F63F6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5881-2CA2-B26E-7234-B26C0208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6983-9EA6-5E8F-C669-7558B99F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A02E-CA4B-AE27-0757-7644D4C9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2C65A-A6FA-7C03-469A-58E3CD928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2DC1C-507E-549E-D8DF-F2112BA6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E3B0-9B28-DE6B-4A5C-F03E10BD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C9BD-8C2D-AC3A-488E-8BFE9C8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57EE-4F6E-2633-D066-F4E6F485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B8DC-2F9D-B9BA-04B4-828211AD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2F29-F851-5100-1346-F08641BF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09D4-41F5-6234-280C-583A960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7358-93BB-8A05-4624-BC9011C9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39FB-956A-9321-02A3-3EF975E2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CA29-A10B-8AE7-9660-781A666D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7811-1526-F000-E08B-12BB336F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5061-5FEB-D541-1ABB-15231131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A0DC-6851-D276-FE73-2B40C1D8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48D9-D0DD-DAB8-2C0F-AE5F6E27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991A-03CE-8B11-DC17-D0D37E5B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FD26-7D31-00B9-56EF-4460EFED1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014E-E652-F656-35D9-D892140B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E1B0-2705-7518-5B62-D07CCEE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A10A-241E-B89F-2C27-0C64E12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B157-5EAC-ACB0-5F84-7FE9082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364A-61AD-7985-28BE-B28934BA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57496-1CAB-7409-8390-CCBBAA16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CA7B2-45F0-7675-74F6-ACFF65D8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2686B-F351-4D34-AD6C-A835C9AB3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DB154-24D1-0553-3D59-B5D28660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B599D-4DF4-06E5-A2D5-8A0A009A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39FB7-3569-2AAE-3109-12D74A7A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8DB8C-2E93-D2CE-7F6D-3A0EEA90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2683-E470-66AF-1D3C-62C87EEC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F1F57-8694-896D-0760-4A25FAF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A429-842D-CE2A-2DA1-F59FDC18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21992-4B23-C106-6CA6-283C3DFC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314C3-E765-D1B5-842E-63B79C1A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1A14A-5F49-B35F-B78E-96136AC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62216-8ED3-011F-4BD2-2CA9B7CA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C91F-CCA4-F589-BFAC-0F28C4C3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9B00-1672-00E0-E004-CBAB5776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A5A8-37CE-EA8B-1758-7F2FCAF0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4129F-3BEA-3A96-0DFE-2FC5DE3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2518-ADBF-F991-62D1-FFBADCEC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629B2-1896-9D19-338A-570A8A21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2FD-83CD-F0A6-70EC-31259FC7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EF17B-14CF-8CAA-C9DB-94192EBD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172BB-4E3A-21EF-1ACA-5CDCBBE3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B5FD9-BEC6-0853-AAED-7FBD905A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FA42-C9C5-5743-FA11-DB49C20B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FC0C-999B-1750-18D4-DCAF7AF2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2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59D5C-6EA9-39A9-37EE-368E14CA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29B6E-8488-C218-C361-858AB267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25B8-2BE7-53CF-C459-B627BB446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05A8-C705-4B16-82A2-79E8EA58C7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0AF7-D04D-9063-DE72-3580A99E2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A713-9F8F-E1AE-8AA0-AE2E44A2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ED43-6728-4F08-948E-4004C5FF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C6D-E8A2-333D-3512-721EDD8D0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3DBA-7D8B-6EF5-4AE5-1142CF9CC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AMARNATH SUBRAHMANIAN</dc:creator>
  <cp:lastModifiedBy>AMARNATH SUBRAHMANIAN</cp:lastModifiedBy>
  <cp:revision>1</cp:revision>
  <dcterms:created xsi:type="dcterms:W3CDTF">2024-03-20T05:07:16Z</dcterms:created>
  <dcterms:modified xsi:type="dcterms:W3CDTF">2024-03-20T05:07:24Z</dcterms:modified>
</cp:coreProperties>
</file>