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C933-5C61-413E-AC52-EDB0B5BB0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E8600-0724-4038-80CD-512810B64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1AC67-806E-40E3-BCBF-27096418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D865-CAC2-4D18-91D3-F8B9A980D18A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F5698-898B-4800-A711-95023EEF1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71DF4-726C-496C-BB9A-9D6CE0D6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0679-2624-4347-BCB9-576E934DC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29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DEAB-5E88-415E-AC94-E3F18E1A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6465C-D16D-4F35-8D8A-AA5E58FC0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4CE52-04B3-4C6F-A903-FDD46F75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D865-CAC2-4D18-91D3-F8B9A980D18A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52E50-ECB5-45EC-8985-FF46295F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A24A7-3A26-4242-8101-7F63E96F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0679-2624-4347-BCB9-576E934DC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65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68BC9-657B-4F67-BEAD-BCAD36C4C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4AF99-5A33-4C61-AADA-457E3A41E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9F3F1-BAEF-484F-8B34-7E493894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D865-CAC2-4D18-91D3-F8B9A980D18A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5610-2019-442C-B842-9A04FB1E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F5108-F186-497E-BC7F-9C0FA545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0679-2624-4347-BCB9-576E934DC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99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6F14D-228F-4A83-A35D-3824794A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BF3C-4F9C-4E3C-B621-327A33508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D45F9-835A-41EE-8D5C-5BB184C5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D865-CAC2-4D18-91D3-F8B9A980D18A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130BF-B861-4631-89C3-67250A68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9C9C-5FF8-443B-9B8A-37DD9D07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0679-2624-4347-BCB9-576E934DC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61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F271-F21A-4482-9069-6A18EDC4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ECAA4-AF9E-407A-B032-D56BCDEED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89481-3408-4F1B-B901-CFDEBD6B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D865-CAC2-4D18-91D3-F8B9A980D18A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20C46-8588-478B-82E7-94F1BBEE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AE5F9-208E-4CD5-8C12-999EF0CD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0679-2624-4347-BCB9-576E934DC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21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2728-6E41-47D2-AD64-644CD1CE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8AC70-DDB3-4D66-999E-EBEC55AEA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D2FDC-E5B8-4028-BD9E-481CB3CF3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E8C2D-3943-4DB9-B783-1CDF51D04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D865-CAC2-4D18-91D3-F8B9A980D18A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C4710-BB99-4F1C-9C25-4B4EEA5C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8101-B76F-4855-AB3C-218C7EFD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0679-2624-4347-BCB9-576E934DC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67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B6BA-6EC9-4787-A5CF-1B1756E0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6F344-4DC9-422F-A663-FC96DAC39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57642-2990-47F2-AAA8-AF78CAAB2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BAF35-4224-4035-AEDE-0E5AC738C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D6E1E-1306-4B97-89C1-6AE73AADC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36DA2-9EB1-4563-9259-79EEF41B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D865-CAC2-4D18-91D3-F8B9A980D18A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1D878-C2FA-4788-9F98-5F421F82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DDB4C-D860-44AC-805F-E84C35AB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0679-2624-4347-BCB9-576E934DC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43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9FA1-279F-4B25-B7D9-B0363F88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99379-755E-4D1F-AB3B-039BE998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D865-CAC2-4D18-91D3-F8B9A980D18A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B5233-E0B3-4198-8FFD-8EE0C3DB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F3204-A740-4B84-97C3-D0B47FD8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0679-2624-4347-BCB9-576E934DC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34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9D46D-B6AE-4EBF-BDC5-39E3838F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D865-CAC2-4D18-91D3-F8B9A980D18A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4B901-52C9-477D-AFF6-9AE261B7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C9751-88AA-4555-810D-59C32041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0679-2624-4347-BCB9-576E934DC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31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3D03-223A-49CE-ACBD-367C479B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046E-8E78-4CF0-8825-0E7DE37D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B73E1-82B6-4483-9FAB-039E09758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8EC8E-F6A0-489E-B354-6DAABE24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D865-CAC2-4D18-91D3-F8B9A980D18A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80A57-9072-4BE1-B617-86F9DE87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BB03E-5075-4533-A648-670E758E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0679-2624-4347-BCB9-576E934DC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72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A56B-2534-4847-9F83-020A7E27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CB06-A55F-4EB1-9BE6-E63ACBBFB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AC71D-CADE-457E-BCA9-23E87A8E9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C8C33-56C2-41E6-9097-A0D6BA0F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D865-CAC2-4D18-91D3-F8B9A980D18A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161D8-31D1-488A-B0E7-9728CF6B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86471-EE6C-41CB-909C-0C72129D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0679-2624-4347-BCB9-576E934DC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52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65F46-FDE7-406E-8729-389ABEA64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6D2E3-18FA-46C7-802A-58AA5BAE5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05F6-51EE-403C-9B29-868DA6B54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BD865-CAC2-4D18-91D3-F8B9A980D18A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A8A3E-39DF-4666-932D-BE76B28B3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0708C-94A8-4FF3-A80C-2B266A1A7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E0679-2624-4347-BCB9-576E934DC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54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9161DFD-8CAA-4DA6-BDC4-CB57852A94E9}"/>
              </a:ext>
            </a:extLst>
          </p:cNvPr>
          <p:cNvSpPr/>
          <p:nvPr/>
        </p:nvSpPr>
        <p:spPr>
          <a:xfrm>
            <a:off x="5009852" y="350875"/>
            <a:ext cx="2140689" cy="43168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EEE2C8-BC25-40D7-B92E-186B74D3E67A}"/>
              </a:ext>
            </a:extLst>
          </p:cNvPr>
          <p:cNvSpPr/>
          <p:nvPr/>
        </p:nvSpPr>
        <p:spPr>
          <a:xfrm>
            <a:off x="946298" y="329609"/>
            <a:ext cx="2594344" cy="43168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A2B9810-D1BD-42EA-8BC5-BD593A6F5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440" y="1225998"/>
            <a:ext cx="1283286" cy="128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061786-36C7-4A2F-9965-53BCF0AB0A11}"/>
              </a:ext>
            </a:extLst>
          </p:cNvPr>
          <p:cNvSpPr txBox="1"/>
          <p:nvPr/>
        </p:nvSpPr>
        <p:spPr>
          <a:xfrm>
            <a:off x="1242297" y="487994"/>
            <a:ext cx="178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MongoDB-Atlas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EBAC52-C7D9-46E5-9DF4-F566F92E8530}"/>
              </a:ext>
            </a:extLst>
          </p:cNvPr>
          <p:cNvSpPr txBox="1"/>
          <p:nvPr/>
        </p:nvSpPr>
        <p:spPr>
          <a:xfrm>
            <a:off x="946298" y="2967335"/>
            <a:ext cx="2729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Thumbs:</a:t>
            </a:r>
          </a:p>
          <a:p>
            <a:r>
              <a:rPr lang="en-IN" dirty="0"/>
              <a:t>        -User Detail</a:t>
            </a:r>
          </a:p>
          <a:p>
            <a:r>
              <a:rPr lang="en-IN" dirty="0"/>
              <a:t>        -Doctors prescriptions</a:t>
            </a:r>
          </a:p>
          <a:p>
            <a:r>
              <a:rPr lang="en-IN" dirty="0"/>
              <a:t>        -Interpreted 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E5A37E-4C83-414E-83DB-8443532AA2CF}"/>
              </a:ext>
            </a:extLst>
          </p:cNvPr>
          <p:cNvSpPr txBox="1"/>
          <p:nvPr/>
        </p:nvSpPr>
        <p:spPr>
          <a:xfrm>
            <a:off x="5074532" y="508176"/>
            <a:ext cx="110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Heroku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92C2A9-EEDE-41A7-9CD5-34172058808E}"/>
              </a:ext>
            </a:extLst>
          </p:cNvPr>
          <p:cNvSpPr/>
          <p:nvPr/>
        </p:nvSpPr>
        <p:spPr>
          <a:xfrm>
            <a:off x="5212643" y="1253983"/>
            <a:ext cx="1595488" cy="3147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96768-DD2D-4ABF-9F68-0DD288CAE4EF}"/>
              </a:ext>
            </a:extLst>
          </p:cNvPr>
          <p:cNvSpPr txBox="1"/>
          <p:nvPr/>
        </p:nvSpPr>
        <p:spPr>
          <a:xfrm>
            <a:off x="5402329" y="1287265"/>
            <a:ext cx="135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Node-Application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585039-0FB0-4F6C-A8E7-1114B2E75C46}"/>
              </a:ext>
            </a:extLst>
          </p:cNvPr>
          <p:cNvSpPr txBox="1"/>
          <p:nvPr/>
        </p:nvSpPr>
        <p:spPr>
          <a:xfrm>
            <a:off x="5529992" y="1967407"/>
            <a:ext cx="1100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Express+Server</a:t>
            </a:r>
            <a:r>
              <a:rPr lang="en-IN" dirty="0"/>
              <a:t>+</a:t>
            </a:r>
          </a:p>
          <a:p>
            <a:r>
              <a:rPr lang="en-IN" dirty="0" err="1"/>
              <a:t>Ejs</a:t>
            </a:r>
            <a:r>
              <a:rPr lang="en-IN" dirty="0"/>
              <a:t>+ Scripts+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AD4090-7EF4-48A9-ABFB-839FA5C17093}"/>
              </a:ext>
            </a:extLst>
          </p:cNvPr>
          <p:cNvSpPr/>
          <p:nvPr/>
        </p:nvSpPr>
        <p:spPr>
          <a:xfrm>
            <a:off x="5336656" y="3201547"/>
            <a:ext cx="1355736" cy="100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Authentication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ABEC74-D8F0-4356-8244-65E3E10E32C5}"/>
              </a:ext>
            </a:extLst>
          </p:cNvPr>
          <p:cNvCxnSpPr>
            <a:cxnSpLocks/>
            <a:stCxn id="14" idx="1"/>
            <a:endCxn id="4" idx="3"/>
          </p:cNvCxnSpPr>
          <p:nvPr/>
        </p:nvCxnSpPr>
        <p:spPr>
          <a:xfrm flipH="1" flipV="1">
            <a:off x="3540642" y="2488018"/>
            <a:ext cx="1469210" cy="212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Single Corner Snipped 25">
            <a:extLst>
              <a:ext uri="{FF2B5EF4-FFF2-40B4-BE49-F238E27FC236}">
                <a16:creationId xmlns:a16="http://schemas.microsoft.com/office/drawing/2014/main" id="{DFF9E3D3-6FC6-4724-9BCA-371E9B5498C4}"/>
              </a:ext>
            </a:extLst>
          </p:cNvPr>
          <p:cNvSpPr/>
          <p:nvPr/>
        </p:nvSpPr>
        <p:spPr>
          <a:xfrm>
            <a:off x="8221594" y="271720"/>
            <a:ext cx="2294006" cy="1454004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13482029-AEAC-4AFD-B216-0F332B65F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208" y="476662"/>
            <a:ext cx="1013231" cy="71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B94C5A-0560-41A9-87F3-4BDD5438B7CE}"/>
              </a:ext>
            </a:extLst>
          </p:cNvPr>
          <p:cNvSpPr txBox="1"/>
          <p:nvPr/>
        </p:nvSpPr>
        <p:spPr>
          <a:xfrm>
            <a:off x="8312433" y="487994"/>
            <a:ext cx="148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Front-End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A553F1-7F7B-455E-B7D0-210668C5E1ED}"/>
              </a:ext>
            </a:extLst>
          </p:cNvPr>
          <p:cNvSpPr txBox="1"/>
          <p:nvPr/>
        </p:nvSpPr>
        <p:spPr>
          <a:xfrm>
            <a:off x="8564004" y="835428"/>
            <a:ext cx="110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-React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F8D46E5-4F4D-458F-AABA-3F00D0B9B020}"/>
              </a:ext>
            </a:extLst>
          </p:cNvPr>
          <p:cNvCxnSpPr>
            <a:cxnSpLocks/>
            <a:stCxn id="26" idx="2"/>
            <a:endCxn id="14" idx="3"/>
          </p:cNvCxnSpPr>
          <p:nvPr/>
        </p:nvCxnSpPr>
        <p:spPr>
          <a:xfrm flipH="1">
            <a:off x="7150541" y="998722"/>
            <a:ext cx="1071053" cy="15105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Cloud 1031">
            <a:extLst>
              <a:ext uri="{FF2B5EF4-FFF2-40B4-BE49-F238E27FC236}">
                <a16:creationId xmlns:a16="http://schemas.microsoft.com/office/drawing/2014/main" id="{61C27CD0-FABC-4F4F-9CA5-AE32AE3BB418}"/>
              </a:ext>
            </a:extLst>
          </p:cNvPr>
          <p:cNvSpPr/>
          <p:nvPr/>
        </p:nvSpPr>
        <p:spPr>
          <a:xfrm>
            <a:off x="8527908" y="2604785"/>
            <a:ext cx="1747036" cy="90376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Internet</a:t>
            </a:r>
          </a:p>
        </p:txBody>
      </p:sp>
      <p:pic>
        <p:nvPicPr>
          <p:cNvPr id="1033" name="Picture 6" descr="See the source image">
            <a:extLst>
              <a:ext uri="{FF2B5EF4-FFF2-40B4-BE49-F238E27FC236}">
                <a16:creationId xmlns:a16="http://schemas.microsoft.com/office/drawing/2014/main" id="{77A95835-FC84-4CA1-B8E7-25A0C72F3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647" y="4518837"/>
            <a:ext cx="1298944" cy="12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095088-A9FA-43C3-8C73-8F17BC97087A}"/>
              </a:ext>
            </a:extLst>
          </p:cNvPr>
          <p:cNvCxnSpPr>
            <a:cxnSpLocks/>
            <a:stCxn id="26" idx="1"/>
            <a:endCxn id="1032" idx="3"/>
          </p:cNvCxnSpPr>
          <p:nvPr/>
        </p:nvCxnSpPr>
        <p:spPr>
          <a:xfrm>
            <a:off x="9368597" y="1725724"/>
            <a:ext cx="32829" cy="9307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E437165-7D04-48A3-848D-D580BEAAB5FD}"/>
              </a:ext>
            </a:extLst>
          </p:cNvPr>
          <p:cNvCxnSpPr>
            <a:cxnSpLocks/>
            <a:stCxn id="1032" idx="1"/>
            <a:endCxn id="1033" idx="0"/>
          </p:cNvCxnSpPr>
          <p:nvPr/>
        </p:nvCxnSpPr>
        <p:spPr>
          <a:xfrm>
            <a:off x="9401426" y="3507592"/>
            <a:ext cx="1229693" cy="10112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8" descr="See the source image">
            <a:extLst>
              <a:ext uri="{FF2B5EF4-FFF2-40B4-BE49-F238E27FC236}">
                <a16:creationId xmlns:a16="http://schemas.microsoft.com/office/drawing/2014/main" id="{0A6C996D-62C2-4E78-9955-9550AEB2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564" y="4331353"/>
            <a:ext cx="1601847" cy="160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DB42E1-2AEA-4618-8526-A86F1E09479E}"/>
              </a:ext>
            </a:extLst>
          </p:cNvPr>
          <p:cNvCxnSpPr>
            <a:cxnSpLocks/>
            <a:stCxn id="1032" idx="1"/>
          </p:cNvCxnSpPr>
          <p:nvPr/>
        </p:nvCxnSpPr>
        <p:spPr>
          <a:xfrm flipH="1">
            <a:off x="8252487" y="3507592"/>
            <a:ext cx="1148939" cy="10112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2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</dc:creator>
  <cp:lastModifiedBy>Amar</cp:lastModifiedBy>
  <cp:revision>1</cp:revision>
  <dcterms:created xsi:type="dcterms:W3CDTF">2021-08-17T13:52:35Z</dcterms:created>
  <dcterms:modified xsi:type="dcterms:W3CDTF">2021-08-17T13:53:16Z</dcterms:modified>
</cp:coreProperties>
</file>