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7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" userId="e6855fdc72edbb04" providerId="LiveId" clId="{CF80D8A7-CC41-4EF3-AA75-E2F179A63D8E}"/>
    <pc:docChg chg="custSel addSld modSld">
      <pc:chgData name="Amar" userId="e6855fdc72edbb04" providerId="LiveId" clId="{CF80D8A7-CC41-4EF3-AA75-E2F179A63D8E}" dt="2021-08-18T10:04:46.270" v="528" actId="478"/>
      <pc:docMkLst>
        <pc:docMk/>
      </pc:docMkLst>
      <pc:sldChg chg="addSp modSp mod">
        <pc:chgData name="Amar" userId="e6855fdc72edbb04" providerId="LiveId" clId="{CF80D8A7-CC41-4EF3-AA75-E2F179A63D8E}" dt="2021-08-18T08:44:35.600" v="364" actId="255"/>
        <pc:sldMkLst>
          <pc:docMk/>
          <pc:sldMk cId="1309221323" sldId="256"/>
        </pc:sldMkLst>
        <pc:spChg chg="mod">
          <ac:chgData name="Amar" userId="e6855fdc72edbb04" providerId="LiveId" clId="{CF80D8A7-CC41-4EF3-AA75-E2F179A63D8E}" dt="2021-08-18T04:23:13.086" v="66" actId="1076"/>
          <ac:spMkLst>
            <pc:docMk/>
            <pc:sldMk cId="1309221323" sldId="256"/>
            <ac:spMk id="6" creationId="{F092C2A9-EEDE-41A7-9CD5-34172058808E}"/>
          </ac:spMkLst>
        </pc:spChg>
        <pc:spChg chg="mod">
          <ac:chgData name="Amar" userId="e6855fdc72edbb04" providerId="LiveId" clId="{CF80D8A7-CC41-4EF3-AA75-E2F179A63D8E}" dt="2021-08-18T04:16:12.109" v="49" actId="255"/>
          <ac:spMkLst>
            <pc:docMk/>
            <pc:sldMk cId="1309221323" sldId="256"/>
            <ac:spMk id="10" creationId="{48061786-36C7-4A2F-9965-53BCF0AB0A11}"/>
          </ac:spMkLst>
        </pc:spChg>
        <pc:spChg chg="mod">
          <ac:chgData name="Amar" userId="e6855fdc72edbb04" providerId="LiveId" clId="{CF80D8A7-CC41-4EF3-AA75-E2F179A63D8E}" dt="2021-08-18T08:40:55.415" v="279" actId="20577"/>
          <ac:spMkLst>
            <pc:docMk/>
            <pc:sldMk cId="1309221323" sldId="256"/>
            <ac:spMk id="11" creationId="{31EBAC52-C7D9-46E5-9DF4-F566F92E8530}"/>
          </ac:spMkLst>
        </pc:spChg>
        <pc:spChg chg="mod">
          <ac:chgData name="Amar" userId="e6855fdc72edbb04" providerId="LiveId" clId="{CF80D8A7-CC41-4EF3-AA75-E2F179A63D8E}" dt="2021-08-18T08:37:30.758" v="234" actId="20577"/>
          <ac:spMkLst>
            <pc:docMk/>
            <pc:sldMk cId="1309221323" sldId="256"/>
            <ac:spMk id="13" creationId="{8FE5A37E-4C83-414E-83DB-8443532AA2CF}"/>
          </ac:spMkLst>
        </pc:spChg>
        <pc:spChg chg="mod">
          <ac:chgData name="Amar" userId="e6855fdc72edbb04" providerId="LiveId" clId="{CF80D8A7-CC41-4EF3-AA75-E2F179A63D8E}" dt="2021-08-18T04:40:10.422" v="203" actId="1076"/>
          <ac:spMkLst>
            <pc:docMk/>
            <pc:sldMk cId="1309221323" sldId="256"/>
            <ac:spMk id="14" creationId="{39161DFD-8CAA-4DA6-BDC4-CB57852A94E9}"/>
          </ac:spMkLst>
        </pc:spChg>
        <pc:spChg chg="mod">
          <ac:chgData name="Amar" userId="e6855fdc72edbb04" providerId="LiveId" clId="{CF80D8A7-CC41-4EF3-AA75-E2F179A63D8E}" dt="2021-08-18T04:23:09.506" v="65" actId="1076"/>
          <ac:spMkLst>
            <pc:docMk/>
            <pc:sldMk cId="1309221323" sldId="256"/>
            <ac:spMk id="19" creationId="{20B96768-DD2D-4ABF-9F68-0DD288CAE4EF}"/>
          </ac:spMkLst>
        </pc:spChg>
        <pc:spChg chg="mod">
          <ac:chgData name="Amar" userId="e6855fdc72edbb04" providerId="LiveId" clId="{CF80D8A7-CC41-4EF3-AA75-E2F179A63D8E}" dt="2021-08-18T08:31:59.047" v="219" actId="1076"/>
          <ac:spMkLst>
            <pc:docMk/>
            <pc:sldMk cId="1309221323" sldId="256"/>
            <ac:spMk id="20" creationId="{4B585039-0FB0-4F6C-A8E7-1114B2E75C46}"/>
          </ac:spMkLst>
        </pc:spChg>
        <pc:spChg chg="mod">
          <ac:chgData name="Amar" userId="e6855fdc72edbb04" providerId="LiveId" clId="{CF80D8A7-CC41-4EF3-AA75-E2F179A63D8E}" dt="2021-08-18T08:43:07.722" v="309" actId="20577"/>
          <ac:spMkLst>
            <pc:docMk/>
            <pc:sldMk cId="1309221323" sldId="256"/>
            <ac:spMk id="21" creationId="{2AAD4090-7EF4-48A9-ABFB-839FA5C17093}"/>
          </ac:spMkLst>
        </pc:spChg>
        <pc:spChg chg="add mod">
          <ac:chgData name="Amar" userId="e6855fdc72edbb04" providerId="LiveId" clId="{CF80D8A7-CC41-4EF3-AA75-E2F179A63D8E}" dt="2021-08-18T08:41:35.846" v="280" actId="1076"/>
          <ac:spMkLst>
            <pc:docMk/>
            <pc:sldMk cId="1309221323" sldId="256"/>
            <ac:spMk id="24" creationId="{68B7F018-38CD-49F3-9F8C-75172CB67DD0}"/>
          </ac:spMkLst>
        </pc:spChg>
        <pc:spChg chg="add mod">
          <ac:chgData name="Amar" userId="e6855fdc72edbb04" providerId="LiveId" clId="{CF80D8A7-CC41-4EF3-AA75-E2F179A63D8E}" dt="2021-08-18T04:15:35.174" v="44" actId="20577"/>
          <ac:spMkLst>
            <pc:docMk/>
            <pc:sldMk cId="1309221323" sldId="256"/>
            <ac:spMk id="25" creationId="{0D9122D1-6C8E-4BB1-890A-354A2A8A4A18}"/>
          </ac:spMkLst>
        </pc:spChg>
        <pc:spChg chg="mod">
          <ac:chgData name="Amar" userId="e6855fdc72edbb04" providerId="LiveId" clId="{CF80D8A7-CC41-4EF3-AA75-E2F179A63D8E}" dt="2021-08-18T08:32:55.636" v="222" actId="255"/>
          <ac:spMkLst>
            <pc:docMk/>
            <pc:sldMk cId="1309221323" sldId="256"/>
            <ac:spMk id="29" creationId="{5FB94C5A-0560-41A9-87F3-4BDD5438B7CE}"/>
          </ac:spMkLst>
        </pc:spChg>
        <pc:spChg chg="mod">
          <ac:chgData name="Amar" userId="e6855fdc72edbb04" providerId="LiveId" clId="{CF80D8A7-CC41-4EF3-AA75-E2F179A63D8E}" dt="2021-08-18T08:44:35.600" v="364" actId="255"/>
          <ac:spMkLst>
            <pc:docMk/>
            <pc:sldMk cId="1309221323" sldId="256"/>
            <ac:spMk id="30" creationId="{3CA553F1-7F7B-455E-B7D0-210668C5E1ED}"/>
          </ac:spMkLst>
        </pc:spChg>
        <pc:spChg chg="add mod">
          <ac:chgData name="Amar" userId="e6855fdc72edbb04" providerId="LiveId" clId="{CF80D8A7-CC41-4EF3-AA75-E2F179A63D8E}" dt="2021-08-18T04:28:50.143" v="201" actId="20577"/>
          <ac:spMkLst>
            <pc:docMk/>
            <pc:sldMk cId="1309221323" sldId="256"/>
            <ac:spMk id="32" creationId="{E1C9E99E-5C96-4B05-827C-30D45D82249A}"/>
          </ac:spMkLst>
        </pc:spChg>
        <pc:spChg chg="add mod">
          <ac:chgData name="Amar" userId="e6855fdc72edbb04" providerId="LiveId" clId="{CF80D8A7-CC41-4EF3-AA75-E2F179A63D8E}" dt="2021-08-18T08:38:58.232" v="262" actId="1076"/>
          <ac:spMkLst>
            <pc:docMk/>
            <pc:sldMk cId="1309221323" sldId="256"/>
            <ac:spMk id="41" creationId="{B015DF7A-3946-4536-AA44-85655C5AB67E}"/>
          </ac:spMkLst>
        </pc:spChg>
        <pc:spChg chg="add mod">
          <ac:chgData name="Amar" userId="e6855fdc72edbb04" providerId="LiveId" clId="{CF80D8A7-CC41-4EF3-AA75-E2F179A63D8E}" dt="2021-08-18T08:42:50.091" v="307" actId="1076"/>
          <ac:spMkLst>
            <pc:docMk/>
            <pc:sldMk cId="1309221323" sldId="256"/>
            <ac:spMk id="49" creationId="{8CF793CD-9656-4E4F-843B-5C0DB7B830D7}"/>
          </ac:spMkLst>
        </pc:spChg>
        <pc:spChg chg="mod">
          <ac:chgData name="Amar" userId="e6855fdc72edbb04" providerId="LiveId" clId="{CF80D8A7-CC41-4EF3-AA75-E2F179A63D8E}" dt="2021-08-18T08:39:12.683" v="264" actId="1076"/>
          <ac:spMkLst>
            <pc:docMk/>
            <pc:sldMk cId="1309221323" sldId="256"/>
            <ac:spMk id="1032" creationId="{61C27CD0-FABC-4F4F-9CA5-AE32AE3BB418}"/>
          </ac:spMkLst>
        </pc:spChg>
        <pc:picChg chg="mod">
          <ac:chgData name="Amar" userId="e6855fdc72edbb04" providerId="LiveId" clId="{CF80D8A7-CC41-4EF3-AA75-E2F179A63D8E}" dt="2021-08-18T04:16:20.587" v="52" actId="1076"/>
          <ac:picMkLst>
            <pc:docMk/>
            <pc:sldMk cId="1309221323" sldId="256"/>
            <ac:picMk id="1026" creationId="{AA2B9810-D1BD-42EA-8BC5-BD593A6F51FB}"/>
          </ac:picMkLst>
        </pc:picChg>
        <pc:cxnChg chg="mod">
          <ac:chgData name="Amar" userId="e6855fdc72edbb04" providerId="LiveId" clId="{CF80D8A7-CC41-4EF3-AA75-E2F179A63D8E}" dt="2021-08-18T04:40:10.422" v="203" actId="1076"/>
          <ac:cxnSpMkLst>
            <pc:docMk/>
            <pc:sldMk cId="1309221323" sldId="256"/>
            <ac:cxnSpMk id="22" creationId="{31ABEC74-D8F0-4356-8244-65E3E10E32C5}"/>
          </ac:cxnSpMkLst>
        </pc:cxnChg>
        <pc:cxnChg chg="mod">
          <ac:chgData name="Amar" userId="e6855fdc72edbb04" providerId="LiveId" clId="{CF80D8A7-CC41-4EF3-AA75-E2F179A63D8E}" dt="2021-08-18T04:40:10.422" v="203" actId="1076"/>
          <ac:cxnSpMkLst>
            <pc:docMk/>
            <pc:sldMk cId="1309221323" sldId="256"/>
            <ac:cxnSpMk id="31" creationId="{5F8D46E5-4F4D-458F-AABA-3F00D0B9B020}"/>
          </ac:cxnSpMkLst>
        </pc:cxnChg>
        <pc:cxnChg chg="mod">
          <ac:chgData name="Amar" userId="e6855fdc72edbb04" providerId="LiveId" clId="{CF80D8A7-CC41-4EF3-AA75-E2F179A63D8E}" dt="2021-08-18T08:39:12.683" v="264" actId="1076"/>
          <ac:cxnSpMkLst>
            <pc:docMk/>
            <pc:sldMk cId="1309221323" sldId="256"/>
            <ac:cxnSpMk id="43" creationId="{26095088-A9FA-43C3-8C73-8F17BC97087A}"/>
          </ac:cxnSpMkLst>
        </pc:cxnChg>
        <pc:cxnChg chg="mod">
          <ac:chgData name="Amar" userId="e6855fdc72edbb04" providerId="LiveId" clId="{CF80D8A7-CC41-4EF3-AA75-E2F179A63D8E}" dt="2021-08-18T08:39:12.683" v="264" actId="1076"/>
          <ac:cxnSpMkLst>
            <pc:docMk/>
            <pc:sldMk cId="1309221323" sldId="256"/>
            <ac:cxnSpMk id="48" creationId="{DE437165-7D04-48A3-848D-D580BEAAB5FD}"/>
          </ac:cxnSpMkLst>
        </pc:cxnChg>
        <pc:cxnChg chg="mod">
          <ac:chgData name="Amar" userId="e6855fdc72edbb04" providerId="LiveId" clId="{CF80D8A7-CC41-4EF3-AA75-E2F179A63D8E}" dt="2021-08-18T08:39:12.683" v="264" actId="1076"/>
          <ac:cxnSpMkLst>
            <pc:docMk/>
            <pc:sldMk cId="1309221323" sldId="256"/>
            <ac:cxnSpMk id="53" creationId="{9EDB42E1-2AEA-4618-8526-A86F1E09479E}"/>
          </ac:cxnSpMkLst>
        </pc:cxnChg>
      </pc:sldChg>
      <pc:sldChg chg="addSp delSp modSp new mod">
        <pc:chgData name="Amar" userId="e6855fdc72edbb04" providerId="LiveId" clId="{CF80D8A7-CC41-4EF3-AA75-E2F179A63D8E}" dt="2021-08-18T10:04:46.270" v="528" actId="478"/>
        <pc:sldMkLst>
          <pc:docMk/>
          <pc:sldMk cId="1538469339" sldId="257"/>
        </pc:sldMkLst>
        <pc:spChg chg="del">
          <ac:chgData name="Amar" userId="e6855fdc72edbb04" providerId="LiveId" clId="{CF80D8A7-CC41-4EF3-AA75-E2F179A63D8E}" dt="2021-08-18T09:52:51.405" v="367" actId="478"/>
          <ac:spMkLst>
            <pc:docMk/>
            <pc:sldMk cId="1538469339" sldId="257"/>
            <ac:spMk id="2" creationId="{1B803D4B-CB0A-4506-8C73-27C5CE7A64AA}"/>
          </ac:spMkLst>
        </pc:spChg>
        <pc:spChg chg="del">
          <ac:chgData name="Amar" userId="e6855fdc72edbb04" providerId="LiveId" clId="{CF80D8A7-CC41-4EF3-AA75-E2F179A63D8E}" dt="2021-08-18T09:52:48.779" v="366" actId="478"/>
          <ac:spMkLst>
            <pc:docMk/>
            <pc:sldMk cId="1538469339" sldId="257"/>
            <ac:spMk id="3" creationId="{22A8EA4C-2E67-40B7-9524-54982F4D1FE9}"/>
          </ac:spMkLst>
        </pc:spChg>
        <pc:spChg chg="add mod">
          <ac:chgData name="Amar" userId="e6855fdc72edbb04" providerId="LiveId" clId="{CF80D8A7-CC41-4EF3-AA75-E2F179A63D8E}" dt="2021-08-18T10:00:22.600" v="385" actId="20577"/>
          <ac:spMkLst>
            <pc:docMk/>
            <pc:sldMk cId="1538469339" sldId="257"/>
            <ac:spMk id="4" creationId="{0DA35279-0D0C-414F-AD3E-F0AC4E1783F0}"/>
          </ac:spMkLst>
        </pc:spChg>
        <pc:spChg chg="add mod">
          <ac:chgData name="Amar" userId="e6855fdc72edbb04" providerId="LiveId" clId="{CF80D8A7-CC41-4EF3-AA75-E2F179A63D8E}" dt="2021-08-18T10:03:56.151" v="514" actId="1076"/>
          <ac:spMkLst>
            <pc:docMk/>
            <pc:sldMk cId="1538469339" sldId="257"/>
            <ac:spMk id="6" creationId="{EF42F6AB-1BA9-4BBC-942C-1A2DBB600B39}"/>
          </ac:spMkLst>
        </pc:spChg>
        <pc:spChg chg="add mod">
          <ac:chgData name="Amar" userId="e6855fdc72edbb04" providerId="LiveId" clId="{CF80D8A7-CC41-4EF3-AA75-E2F179A63D8E}" dt="2021-08-18T10:03:52.897" v="513" actId="1076"/>
          <ac:spMkLst>
            <pc:docMk/>
            <pc:sldMk cId="1538469339" sldId="257"/>
            <ac:spMk id="7" creationId="{BAE40C41-E484-485F-B304-8D52ED63B13A}"/>
          </ac:spMkLst>
        </pc:spChg>
        <pc:spChg chg="add mod">
          <ac:chgData name="Amar" userId="e6855fdc72edbb04" providerId="LiveId" clId="{CF80D8A7-CC41-4EF3-AA75-E2F179A63D8E}" dt="2021-08-18T10:02:42.367" v="498" actId="1076"/>
          <ac:spMkLst>
            <pc:docMk/>
            <pc:sldMk cId="1538469339" sldId="257"/>
            <ac:spMk id="8" creationId="{4E4595DF-9C03-49F9-BE7E-42E51897738B}"/>
          </ac:spMkLst>
        </pc:spChg>
        <pc:spChg chg="add mod">
          <ac:chgData name="Amar" userId="e6855fdc72edbb04" providerId="LiveId" clId="{CF80D8A7-CC41-4EF3-AA75-E2F179A63D8E}" dt="2021-08-18T10:04:16.112" v="519" actId="1076"/>
          <ac:spMkLst>
            <pc:docMk/>
            <pc:sldMk cId="1538469339" sldId="257"/>
            <ac:spMk id="22" creationId="{FD1354EE-82A1-4527-9BE0-1B105DC5F2BF}"/>
          </ac:spMkLst>
        </pc:spChg>
        <pc:spChg chg="add mod">
          <ac:chgData name="Amar" userId="e6855fdc72edbb04" providerId="LiveId" clId="{CF80D8A7-CC41-4EF3-AA75-E2F179A63D8E}" dt="2021-08-18T10:04:19.451" v="520" actId="1076"/>
          <ac:spMkLst>
            <pc:docMk/>
            <pc:sldMk cId="1538469339" sldId="257"/>
            <ac:spMk id="23" creationId="{545CAEF7-A376-4792-9C60-758BA3C6DC8B}"/>
          </ac:spMkLst>
        </pc:spChg>
        <pc:picChg chg="add del">
          <ac:chgData name="Amar" userId="e6855fdc72edbb04" providerId="LiveId" clId="{CF80D8A7-CC41-4EF3-AA75-E2F179A63D8E}" dt="2021-08-18T10:00:16.504" v="376" actId="478"/>
          <ac:picMkLst>
            <pc:docMk/>
            <pc:sldMk cId="1538469339" sldId="257"/>
            <ac:picMk id="1026" creationId="{699434A5-8819-4C29-A172-9031249711FF}"/>
          </ac:picMkLst>
        </pc:picChg>
        <pc:cxnChg chg="add del mod">
          <ac:chgData name="Amar" userId="e6855fdc72edbb04" providerId="LiveId" clId="{CF80D8A7-CC41-4EF3-AA75-E2F179A63D8E}" dt="2021-08-18T10:03:34.246" v="506" actId="478"/>
          <ac:cxnSpMkLst>
            <pc:docMk/>
            <pc:sldMk cId="1538469339" sldId="257"/>
            <ac:cxnSpMk id="9" creationId="{C77991B5-0A42-471D-8ECE-926E4E3CAFC3}"/>
          </ac:cxnSpMkLst>
        </pc:cxnChg>
        <pc:cxnChg chg="add del mod">
          <ac:chgData name="Amar" userId="e6855fdc72edbb04" providerId="LiveId" clId="{CF80D8A7-CC41-4EF3-AA75-E2F179A63D8E}" dt="2021-08-18T10:04:46.270" v="528" actId="478"/>
          <ac:cxnSpMkLst>
            <pc:docMk/>
            <pc:sldMk cId="1538469339" sldId="257"/>
            <ac:cxnSpMk id="11" creationId="{A6263466-65CE-4955-911C-E5679342415D}"/>
          </ac:cxnSpMkLst>
        </pc:cxnChg>
        <pc:cxnChg chg="add del mod">
          <ac:chgData name="Amar" userId="e6855fdc72edbb04" providerId="LiveId" clId="{CF80D8A7-CC41-4EF3-AA75-E2F179A63D8E}" dt="2021-08-18T10:03:50.256" v="512" actId="478"/>
          <ac:cxnSpMkLst>
            <pc:docMk/>
            <pc:sldMk cId="1538469339" sldId="257"/>
            <ac:cxnSpMk id="14" creationId="{8C216A2C-EFF8-48BF-9E28-14D6615E3B64}"/>
          </ac:cxnSpMkLst>
        </pc:cxnChg>
        <pc:cxnChg chg="add mod">
          <ac:chgData name="Amar" userId="e6855fdc72edbb04" providerId="LiveId" clId="{CF80D8A7-CC41-4EF3-AA75-E2F179A63D8E}" dt="2021-08-18T10:04:16.112" v="519" actId="1076"/>
          <ac:cxnSpMkLst>
            <pc:docMk/>
            <pc:sldMk cId="1538469339" sldId="257"/>
            <ac:cxnSpMk id="24" creationId="{13ACF990-75E7-41EC-8E7D-8D0B4F9126CC}"/>
          </ac:cxnSpMkLst>
        </pc:cxnChg>
        <pc:cxnChg chg="add mod">
          <ac:chgData name="Amar" userId="e6855fdc72edbb04" providerId="LiveId" clId="{CF80D8A7-CC41-4EF3-AA75-E2F179A63D8E}" dt="2021-08-18T10:04:19.451" v="520" actId="1076"/>
          <ac:cxnSpMkLst>
            <pc:docMk/>
            <pc:sldMk cId="1538469339" sldId="257"/>
            <ac:cxnSpMk id="27" creationId="{7C256371-0879-4D82-A39F-44EF3DAD2790}"/>
          </ac:cxnSpMkLst>
        </pc:cxnChg>
        <pc:cxnChg chg="add del mod">
          <ac:chgData name="Amar" userId="e6855fdc72edbb04" providerId="LiveId" clId="{CF80D8A7-CC41-4EF3-AA75-E2F179A63D8E}" dt="2021-08-18T10:04:33.066" v="524" actId="478"/>
          <ac:cxnSpMkLst>
            <pc:docMk/>
            <pc:sldMk cId="1538469339" sldId="257"/>
            <ac:cxnSpMk id="28" creationId="{593F175C-BDC4-4A9F-8ECB-8879B4F313B4}"/>
          </ac:cxnSpMkLst>
        </pc:cxnChg>
        <pc:cxnChg chg="add mod">
          <ac:chgData name="Amar" userId="e6855fdc72edbb04" providerId="LiveId" clId="{CF80D8A7-CC41-4EF3-AA75-E2F179A63D8E}" dt="2021-08-18T10:03:52.897" v="513" actId="1076"/>
          <ac:cxnSpMkLst>
            <pc:docMk/>
            <pc:sldMk cId="1538469339" sldId="257"/>
            <ac:cxnSpMk id="49" creationId="{E4CBF39C-8077-4D21-822A-8EB8E5FA0AAD}"/>
          </ac:cxnSpMkLst>
        </pc:cxnChg>
        <pc:cxnChg chg="add mod">
          <ac:chgData name="Amar" userId="e6855fdc72edbb04" providerId="LiveId" clId="{CF80D8A7-CC41-4EF3-AA75-E2F179A63D8E}" dt="2021-08-18T10:04:30.971" v="523" actId="14100"/>
          <ac:cxnSpMkLst>
            <pc:docMk/>
            <pc:sldMk cId="1538469339" sldId="257"/>
            <ac:cxnSpMk id="62" creationId="{35B6C8BE-2186-46FC-AE96-C5186763FE6F}"/>
          </ac:cxnSpMkLst>
        </pc:cxnChg>
        <pc:cxnChg chg="add mod">
          <ac:chgData name="Amar" userId="e6855fdc72edbb04" providerId="LiveId" clId="{CF80D8A7-CC41-4EF3-AA75-E2F179A63D8E}" dt="2021-08-18T10:04:43.280" v="527" actId="14100"/>
          <ac:cxnSpMkLst>
            <pc:docMk/>
            <pc:sldMk cId="1538469339" sldId="257"/>
            <ac:cxnSpMk id="65" creationId="{6568ED04-3882-43BD-93C9-FA29723A75FD}"/>
          </ac:cxnSpMkLst>
        </pc:cxnChg>
        <pc:cxnChg chg="add mod">
          <ac:chgData name="Amar" userId="e6855fdc72edbb04" providerId="LiveId" clId="{CF80D8A7-CC41-4EF3-AA75-E2F179A63D8E}" dt="2021-08-18T10:04:09.083" v="518" actId="14100"/>
          <ac:cxnSpMkLst>
            <pc:docMk/>
            <pc:sldMk cId="1538469339" sldId="257"/>
            <ac:cxnSpMk id="1037" creationId="{E6797FF7-230A-48BD-AC92-ECF1B68AF8F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C933-5C61-413E-AC52-EDB0B5BB0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E8600-0724-4038-80CD-512810B64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AC67-806E-40E3-BCBF-27096418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5698-898B-4800-A711-95023EEF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1DF4-726C-496C-BB9A-9D6CE0D6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29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DEAB-5E88-415E-AC94-E3F18E1A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6465C-D16D-4F35-8D8A-AA5E58FC0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4CE52-04B3-4C6F-A903-FDD46F75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2E50-ECB5-45EC-8985-FF46295F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A24A7-3A26-4242-8101-7F63E96F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65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68BC9-657B-4F67-BEAD-BCAD36C4C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4AF99-5A33-4C61-AADA-457E3A41E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9F3F1-BAEF-484F-8B34-7E493894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5610-2019-442C-B842-9A04FB1E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F5108-F186-497E-BC7F-9C0FA545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9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F14D-228F-4A83-A35D-3824794A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BF3C-4F9C-4E3C-B621-327A3350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45F9-835A-41EE-8D5C-5BB184C5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30BF-B861-4631-89C3-67250A68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9C9C-5FF8-443B-9B8A-37DD9D07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1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F271-F21A-4482-9069-6A18EDC4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CAA4-AF9E-407A-B032-D56BCDEE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89481-3408-4F1B-B901-CFDEBD6B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0C46-8588-478B-82E7-94F1BBEE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AE5F9-208E-4CD5-8C12-999EF0CD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2728-6E41-47D2-AD64-644CD1CE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8AC70-DDB3-4D66-999E-EBEC55AEA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D2FDC-E5B8-4028-BD9E-481CB3CF3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E8C2D-3943-4DB9-B783-1CDF51D0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C4710-BB99-4F1C-9C25-4B4EEA5C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8101-B76F-4855-AB3C-218C7EFD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7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B6BA-6EC9-4787-A5CF-1B1756E0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6F344-4DC9-422F-A663-FC96DAC39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57642-2990-47F2-AAA8-AF78CAAB2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BAF35-4224-4035-AEDE-0E5AC738C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D6E1E-1306-4B97-89C1-6AE73AADC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36DA2-9EB1-4563-9259-79EEF41B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1D878-C2FA-4788-9F98-5F421F82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DDB4C-D860-44AC-805F-E84C35AB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9FA1-279F-4B25-B7D9-B0363F88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99379-755E-4D1F-AB3B-039BE998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B5233-E0B3-4198-8FFD-8EE0C3DB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F3204-A740-4B84-97C3-D0B47FD8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34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9D46D-B6AE-4EBF-BDC5-39E3838F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4B901-52C9-477D-AFF6-9AE261B7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C9751-88AA-4555-810D-59C32041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31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3D03-223A-49CE-ACBD-367C479B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046E-8E78-4CF0-8825-0E7DE37D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B73E1-82B6-4483-9FAB-039E0975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8EC8E-F6A0-489E-B354-6DAABE24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80A57-9072-4BE1-B617-86F9DE87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BB03E-5075-4533-A648-670E758E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2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A56B-2534-4847-9F83-020A7E27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CB06-A55F-4EB1-9BE6-E63ACBBFB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AC71D-CADE-457E-BCA9-23E87A8E9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C8C33-56C2-41E6-9097-A0D6BA0F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161D8-31D1-488A-B0E7-9728CF6B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6471-EE6C-41CB-909C-0C72129D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52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65F46-FDE7-406E-8729-389ABEA6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6D2E3-18FA-46C7-802A-58AA5BAE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05F6-51EE-403C-9B29-868DA6B54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BD865-CAC2-4D18-91D3-F8B9A980D18A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8A3E-39DF-4666-932D-BE76B28B3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708C-94A8-4FF3-A80C-2B266A1A7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54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161DFD-8CAA-4DA6-BDC4-CB57852A94E9}"/>
              </a:ext>
            </a:extLst>
          </p:cNvPr>
          <p:cNvSpPr/>
          <p:nvPr/>
        </p:nvSpPr>
        <p:spPr>
          <a:xfrm>
            <a:off x="5004706" y="329609"/>
            <a:ext cx="2140689" cy="43168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EEE2C8-BC25-40D7-B92E-186B74D3E67A}"/>
              </a:ext>
            </a:extLst>
          </p:cNvPr>
          <p:cNvSpPr/>
          <p:nvPr/>
        </p:nvSpPr>
        <p:spPr>
          <a:xfrm>
            <a:off x="946298" y="329609"/>
            <a:ext cx="2594344" cy="43168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A2B9810-D1BD-42EA-8BC5-BD593A6F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97" y="923378"/>
            <a:ext cx="1110510" cy="111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061786-36C7-4A2F-9965-53BCF0AB0A11}"/>
              </a:ext>
            </a:extLst>
          </p:cNvPr>
          <p:cNvSpPr txBox="1"/>
          <p:nvPr/>
        </p:nvSpPr>
        <p:spPr>
          <a:xfrm>
            <a:off x="1242297" y="487994"/>
            <a:ext cx="178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MongoDB-Atlas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BAC52-C7D9-46E5-9DF4-F566F92E8530}"/>
              </a:ext>
            </a:extLst>
          </p:cNvPr>
          <p:cNvSpPr txBox="1"/>
          <p:nvPr/>
        </p:nvSpPr>
        <p:spPr>
          <a:xfrm>
            <a:off x="1028699" y="2149043"/>
            <a:ext cx="2729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Thumbs:</a:t>
            </a:r>
          </a:p>
          <a:p>
            <a:r>
              <a:rPr lang="en-IN" sz="1200" dirty="0"/>
              <a:t>        -User Detail</a:t>
            </a:r>
          </a:p>
          <a:p>
            <a:r>
              <a:rPr lang="en-IN" sz="1200" dirty="0"/>
              <a:t>        -Doctors prescriptions</a:t>
            </a:r>
          </a:p>
          <a:p>
            <a:r>
              <a:rPr lang="en-IN" sz="1200" dirty="0"/>
              <a:t>        -Interpreted Results</a:t>
            </a:r>
          </a:p>
          <a:p>
            <a:r>
              <a:rPr lang="en-IN" sz="1200" dirty="0"/>
              <a:t>        -URL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5A37E-4C83-414E-83DB-8443532AA2CF}"/>
              </a:ext>
            </a:extLst>
          </p:cNvPr>
          <p:cNvSpPr txBox="1"/>
          <p:nvPr/>
        </p:nvSpPr>
        <p:spPr>
          <a:xfrm>
            <a:off x="5074532" y="508176"/>
            <a:ext cx="1100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Heroku/Aws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2C2A9-EEDE-41A7-9CD5-34172058808E}"/>
              </a:ext>
            </a:extLst>
          </p:cNvPr>
          <p:cNvSpPr/>
          <p:nvPr/>
        </p:nvSpPr>
        <p:spPr>
          <a:xfrm>
            <a:off x="5238700" y="1030837"/>
            <a:ext cx="1595488" cy="3147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96768-DD2D-4ABF-9F68-0DD288CAE4EF}"/>
              </a:ext>
            </a:extLst>
          </p:cNvPr>
          <p:cNvSpPr txBox="1"/>
          <p:nvPr/>
        </p:nvSpPr>
        <p:spPr>
          <a:xfrm>
            <a:off x="5211210" y="1054203"/>
            <a:ext cx="135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Node-Application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585039-0FB0-4F6C-A8E7-1114B2E75C46}"/>
              </a:ext>
            </a:extLst>
          </p:cNvPr>
          <p:cNvSpPr txBox="1"/>
          <p:nvPr/>
        </p:nvSpPr>
        <p:spPr>
          <a:xfrm>
            <a:off x="5541107" y="1277064"/>
            <a:ext cx="1282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Express.js+Server+Ejs</a:t>
            </a:r>
            <a:r>
              <a:rPr lang="en-IN" sz="1200" dirty="0"/>
              <a:t>+ Scripts+</a:t>
            </a:r>
          </a:p>
          <a:p>
            <a:r>
              <a:rPr lang="en-IN" sz="1200" dirty="0"/>
              <a:t>Mongoose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AD4090-7EF4-48A9-ABFB-839FA5C17093}"/>
              </a:ext>
            </a:extLst>
          </p:cNvPr>
          <p:cNvSpPr/>
          <p:nvPr/>
        </p:nvSpPr>
        <p:spPr>
          <a:xfrm>
            <a:off x="5353353" y="2032430"/>
            <a:ext cx="1355736" cy="100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Authentication</a:t>
            </a:r>
          </a:p>
          <a:p>
            <a:r>
              <a:rPr lang="en-IN" sz="1200" dirty="0"/>
              <a:t>For login-</a:t>
            </a:r>
            <a:r>
              <a:rPr lang="en-IN" sz="1200" dirty="0" err="1"/>
              <a:t>SignIN</a:t>
            </a:r>
            <a:endParaRPr lang="en-IN" sz="1200" dirty="0"/>
          </a:p>
          <a:p>
            <a:r>
              <a:rPr lang="en-IN" sz="1200" dirty="0"/>
              <a:t>Thumbs:        .</a:t>
            </a:r>
          </a:p>
          <a:p>
            <a:pPr algn="ctr"/>
            <a:r>
              <a:rPr lang="en-IN" sz="1200" dirty="0"/>
              <a:t>-&gt; OAuth 2.0  </a:t>
            </a:r>
          </a:p>
          <a:p>
            <a:pPr algn="ctr"/>
            <a:endParaRPr lang="en-IN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ABEC74-D8F0-4356-8244-65E3E10E32C5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>
            <a:off x="3540642" y="2488018"/>
            <a:ext cx="1464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DFF9E3D3-6FC6-4724-9BCA-371E9B5498C4}"/>
              </a:ext>
            </a:extLst>
          </p:cNvPr>
          <p:cNvSpPr/>
          <p:nvPr/>
        </p:nvSpPr>
        <p:spPr>
          <a:xfrm>
            <a:off x="8221594" y="271720"/>
            <a:ext cx="2294006" cy="1454004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13482029-AEAC-4AFD-B216-0F332B65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208" y="476662"/>
            <a:ext cx="1013231" cy="71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B94C5A-0560-41A9-87F3-4BDD5438B7CE}"/>
              </a:ext>
            </a:extLst>
          </p:cNvPr>
          <p:cNvSpPr txBox="1"/>
          <p:nvPr/>
        </p:nvSpPr>
        <p:spPr>
          <a:xfrm>
            <a:off x="8312433" y="487994"/>
            <a:ext cx="1481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Front-End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A553F1-7F7B-455E-B7D0-210668C5E1ED}"/>
              </a:ext>
            </a:extLst>
          </p:cNvPr>
          <p:cNvSpPr txBox="1"/>
          <p:nvPr/>
        </p:nvSpPr>
        <p:spPr>
          <a:xfrm>
            <a:off x="8391522" y="759691"/>
            <a:ext cx="2214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-</a:t>
            </a:r>
            <a:r>
              <a:rPr lang="en-IN" sz="1400" dirty="0"/>
              <a:t>React</a:t>
            </a:r>
          </a:p>
          <a:p>
            <a:r>
              <a:rPr lang="en-IN" sz="1100" dirty="0"/>
              <a:t>Thumbs:</a:t>
            </a:r>
          </a:p>
          <a:p>
            <a:r>
              <a:rPr lang="en-IN" sz="1100" dirty="0"/>
              <a:t>    Real-Time Update logic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8D46E5-4F4D-458F-AABA-3F00D0B9B020}"/>
              </a:ext>
            </a:extLst>
          </p:cNvPr>
          <p:cNvCxnSpPr>
            <a:cxnSpLocks/>
            <a:stCxn id="26" idx="2"/>
            <a:endCxn id="14" idx="3"/>
          </p:cNvCxnSpPr>
          <p:nvPr/>
        </p:nvCxnSpPr>
        <p:spPr>
          <a:xfrm flipH="1">
            <a:off x="7145395" y="998722"/>
            <a:ext cx="1076199" cy="1489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Cloud 1031">
            <a:extLst>
              <a:ext uri="{FF2B5EF4-FFF2-40B4-BE49-F238E27FC236}">
                <a16:creationId xmlns:a16="http://schemas.microsoft.com/office/drawing/2014/main" id="{61C27CD0-FABC-4F4F-9CA5-AE32AE3BB418}"/>
              </a:ext>
            </a:extLst>
          </p:cNvPr>
          <p:cNvSpPr/>
          <p:nvPr/>
        </p:nvSpPr>
        <p:spPr>
          <a:xfrm>
            <a:off x="8506300" y="2601246"/>
            <a:ext cx="1747036" cy="90376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Internet</a:t>
            </a:r>
          </a:p>
        </p:txBody>
      </p:sp>
      <p:pic>
        <p:nvPicPr>
          <p:cNvPr id="1033" name="Picture 6" descr="See the source image">
            <a:extLst>
              <a:ext uri="{FF2B5EF4-FFF2-40B4-BE49-F238E27FC236}">
                <a16:creationId xmlns:a16="http://schemas.microsoft.com/office/drawing/2014/main" id="{77A95835-FC84-4CA1-B8E7-25A0C72F3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647" y="4518837"/>
            <a:ext cx="1298944" cy="12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095088-A9FA-43C3-8C73-8F17BC97087A}"/>
              </a:ext>
            </a:extLst>
          </p:cNvPr>
          <p:cNvCxnSpPr>
            <a:cxnSpLocks/>
            <a:stCxn id="26" idx="1"/>
            <a:endCxn id="1032" idx="3"/>
          </p:cNvCxnSpPr>
          <p:nvPr/>
        </p:nvCxnSpPr>
        <p:spPr>
          <a:xfrm>
            <a:off x="9368597" y="1725724"/>
            <a:ext cx="11221" cy="9271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437165-7D04-48A3-848D-D580BEAAB5FD}"/>
              </a:ext>
            </a:extLst>
          </p:cNvPr>
          <p:cNvCxnSpPr>
            <a:cxnSpLocks/>
            <a:stCxn id="1032" idx="1"/>
            <a:endCxn id="1033" idx="0"/>
          </p:cNvCxnSpPr>
          <p:nvPr/>
        </p:nvCxnSpPr>
        <p:spPr>
          <a:xfrm>
            <a:off x="9379818" y="3504053"/>
            <a:ext cx="1251301" cy="1014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8" descr="See the source image">
            <a:extLst>
              <a:ext uri="{FF2B5EF4-FFF2-40B4-BE49-F238E27FC236}">
                <a16:creationId xmlns:a16="http://schemas.microsoft.com/office/drawing/2014/main" id="{0A6C996D-62C2-4E78-9955-9550AEB2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564" y="4331353"/>
            <a:ext cx="1601847" cy="160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DB42E1-2AEA-4618-8526-A86F1E09479E}"/>
              </a:ext>
            </a:extLst>
          </p:cNvPr>
          <p:cNvCxnSpPr>
            <a:cxnSpLocks/>
            <a:stCxn id="1032" idx="1"/>
          </p:cNvCxnSpPr>
          <p:nvPr/>
        </p:nvCxnSpPr>
        <p:spPr>
          <a:xfrm flipH="1">
            <a:off x="8230879" y="3504053"/>
            <a:ext cx="1148939" cy="1011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B7F018-38CD-49F3-9F8C-75172CB67DD0}"/>
              </a:ext>
            </a:extLst>
          </p:cNvPr>
          <p:cNvSpPr txBox="1"/>
          <p:nvPr/>
        </p:nvSpPr>
        <p:spPr>
          <a:xfrm>
            <a:off x="10280632" y="5747169"/>
            <a:ext cx="148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9122D1-6C8E-4BB1-890A-354A2A8A4A18}"/>
              </a:ext>
            </a:extLst>
          </p:cNvPr>
          <p:cNvSpPr txBox="1"/>
          <p:nvPr/>
        </p:nvSpPr>
        <p:spPr>
          <a:xfrm>
            <a:off x="7686067" y="5747169"/>
            <a:ext cx="148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Hospital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C9E99E-5C96-4B05-827C-30D45D82249A}"/>
              </a:ext>
            </a:extLst>
          </p:cNvPr>
          <p:cNvSpPr/>
          <p:nvPr/>
        </p:nvSpPr>
        <p:spPr>
          <a:xfrm>
            <a:off x="5369410" y="3083553"/>
            <a:ext cx="1355736" cy="100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Cookies</a:t>
            </a:r>
          </a:p>
          <a:p>
            <a:pPr algn="ctr"/>
            <a:r>
              <a:rPr lang="en-IN" sz="1200" dirty="0"/>
              <a:t>-&gt;Session</a:t>
            </a:r>
          </a:p>
          <a:p>
            <a:pPr algn="ctr"/>
            <a:r>
              <a:rPr lang="en-IN" sz="1200" dirty="0"/>
              <a:t>  </a:t>
            </a:r>
          </a:p>
          <a:p>
            <a:pPr algn="ctr"/>
            <a:endParaRPr lang="en-IN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15DF7A-3946-4536-AA44-85655C5AB67E}"/>
              </a:ext>
            </a:extLst>
          </p:cNvPr>
          <p:cNvSpPr txBox="1"/>
          <p:nvPr/>
        </p:nvSpPr>
        <p:spPr>
          <a:xfrm>
            <a:off x="9408542" y="1781986"/>
            <a:ext cx="369332" cy="81340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IN" sz="1200" dirty="0"/>
              <a:t>UI interface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F793CD-9656-4E4F-843B-5C0DB7B830D7}"/>
              </a:ext>
            </a:extLst>
          </p:cNvPr>
          <p:cNvSpPr txBox="1"/>
          <p:nvPr/>
        </p:nvSpPr>
        <p:spPr>
          <a:xfrm>
            <a:off x="3715794" y="2259942"/>
            <a:ext cx="1481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Fetch/ pull</a:t>
            </a:r>
          </a:p>
        </p:txBody>
      </p:sp>
    </p:spTree>
    <p:extLst>
      <p:ext uri="{BB962C8B-B14F-4D97-AF65-F5344CB8AC3E}">
        <p14:creationId xmlns:p14="http://schemas.microsoft.com/office/powerpoint/2010/main" val="130922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35279-0D0C-414F-AD3E-F0AC4E1783F0}"/>
              </a:ext>
            </a:extLst>
          </p:cNvPr>
          <p:cNvSpPr/>
          <p:nvPr/>
        </p:nvSpPr>
        <p:spPr>
          <a:xfrm>
            <a:off x="2047875" y="2609850"/>
            <a:ext cx="1304925" cy="514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42F6AB-1BA9-4BBC-942C-1A2DBB600B39}"/>
              </a:ext>
            </a:extLst>
          </p:cNvPr>
          <p:cNvSpPr/>
          <p:nvPr/>
        </p:nvSpPr>
        <p:spPr>
          <a:xfrm>
            <a:off x="3718325" y="1800224"/>
            <a:ext cx="1304925" cy="514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40C41-E484-485F-B304-8D52ED63B13A}"/>
              </a:ext>
            </a:extLst>
          </p:cNvPr>
          <p:cNvSpPr/>
          <p:nvPr/>
        </p:nvSpPr>
        <p:spPr>
          <a:xfrm>
            <a:off x="3352800" y="3495675"/>
            <a:ext cx="1304925" cy="514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595DF-9C03-49F9-BE7E-42E51897738B}"/>
              </a:ext>
            </a:extLst>
          </p:cNvPr>
          <p:cNvSpPr/>
          <p:nvPr/>
        </p:nvSpPr>
        <p:spPr>
          <a:xfrm>
            <a:off x="9020177" y="2752725"/>
            <a:ext cx="1304925" cy="514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Secret Page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1354EE-82A1-4527-9BE0-1B105DC5F2BF}"/>
              </a:ext>
            </a:extLst>
          </p:cNvPr>
          <p:cNvSpPr/>
          <p:nvPr/>
        </p:nvSpPr>
        <p:spPr>
          <a:xfrm>
            <a:off x="5310187" y="3495675"/>
            <a:ext cx="1304925" cy="514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update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5CAEF7-A376-4792-9C60-758BA3C6DC8B}"/>
              </a:ext>
            </a:extLst>
          </p:cNvPr>
          <p:cNvSpPr/>
          <p:nvPr/>
        </p:nvSpPr>
        <p:spPr>
          <a:xfrm>
            <a:off x="7331875" y="3457575"/>
            <a:ext cx="1304925" cy="514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KYC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ACF990-75E7-41EC-8E7D-8D0B4F9126CC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4657725" y="3752850"/>
            <a:ext cx="6524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256371-0879-4D82-A39F-44EF3DAD2790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615112" y="3714750"/>
            <a:ext cx="716763" cy="38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E6797FF7-230A-48BD-AC92-ECF1B68AF8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700339" y="2057399"/>
            <a:ext cx="1017986" cy="552452"/>
          </a:xfrm>
          <a:prstGeom prst="bentConnector3">
            <a:avLst>
              <a:gd name="adj1" fmla="val -5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4CBF39C-8077-4D21-822A-8EB8E5FA0AAD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2712244" y="3112294"/>
            <a:ext cx="628650" cy="6524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6C8BE-2186-46FC-AE96-C5186763FE6F}"/>
              </a:ext>
            </a:extLst>
          </p:cNvPr>
          <p:cNvCxnSpPr>
            <a:cxnSpLocks/>
            <a:stCxn id="8" idx="2"/>
            <a:endCxn id="23" idx="3"/>
          </p:cNvCxnSpPr>
          <p:nvPr/>
        </p:nvCxnSpPr>
        <p:spPr>
          <a:xfrm rot="5400000">
            <a:off x="8930883" y="2972992"/>
            <a:ext cx="447675" cy="10358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568ED04-3882-43BD-93C9-FA29723A75FD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7047908" y="127992"/>
            <a:ext cx="695324" cy="45541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46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71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</dc:creator>
  <cp:lastModifiedBy>Amar</cp:lastModifiedBy>
  <cp:revision>7</cp:revision>
  <dcterms:created xsi:type="dcterms:W3CDTF">2021-08-17T13:52:35Z</dcterms:created>
  <dcterms:modified xsi:type="dcterms:W3CDTF">2021-08-18T10:06:03Z</dcterms:modified>
</cp:coreProperties>
</file>