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7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408" r:id="rId7"/>
    <p:sldId id="401" r:id="rId8"/>
    <p:sldId id="402" r:id="rId9"/>
    <p:sldId id="403" r:id="rId10"/>
    <p:sldId id="411" r:id="rId11"/>
    <p:sldId id="406" r:id="rId12"/>
    <p:sldId id="4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>
        <p:scale>
          <a:sx n="96" d="100"/>
          <a:sy n="96" d="100"/>
        </p:scale>
        <p:origin x="-403" y="1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91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5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6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/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/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-1" fmla="*/ 2234976 w 2254431"/>
                  <a:gd name="connsiteY0-2" fmla="*/ 1132618 h 1867634"/>
                  <a:gd name="connsiteX1-3" fmla="*/ 2236496 w 2254431"/>
                  <a:gd name="connsiteY1-4" fmla="*/ 1135418 h 1867634"/>
                  <a:gd name="connsiteX2-5" fmla="*/ 2234976 w 2254431"/>
                  <a:gd name="connsiteY2-6" fmla="*/ 1140552 h 1867634"/>
                  <a:gd name="connsiteX3-7" fmla="*/ 2234976 w 2254431"/>
                  <a:gd name="connsiteY3-8" fmla="*/ 1132618 h 1867634"/>
                  <a:gd name="connsiteX4-9" fmla="*/ 2234976 w 2254431"/>
                  <a:gd name="connsiteY4-10" fmla="*/ 710150 h 1867634"/>
                  <a:gd name="connsiteX5-11" fmla="*/ 2240336 w 2254431"/>
                  <a:gd name="connsiteY5-12" fmla="*/ 727150 h 1867634"/>
                  <a:gd name="connsiteX6-13" fmla="*/ 2234976 w 2254431"/>
                  <a:gd name="connsiteY6-14" fmla="*/ 737448 h 1867634"/>
                  <a:gd name="connsiteX7-15" fmla="*/ 2234976 w 2254431"/>
                  <a:gd name="connsiteY7-16" fmla="*/ 710150 h 1867634"/>
                  <a:gd name="connsiteX8-17" fmla="*/ 1734909 w 2254431"/>
                  <a:gd name="connsiteY8-18" fmla="*/ 1232300 h 1867634"/>
                  <a:gd name="connsiteX9-19" fmla="*/ 1781182 w 2254431"/>
                  <a:gd name="connsiteY9-20" fmla="*/ 1232300 h 1867634"/>
                  <a:gd name="connsiteX10-21" fmla="*/ 1734909 w 2254431"/>
                  <a:gd name="connsiteY10-22" fmla="*/ 1237163 h 1867634"/>
                  <a:gd name="connsiteX11-23" fmla="*/ 1734909 w 2254431"/>
                  <a:gd name="connsiteY11-24" fmla="*/ 1232300 h 1867634"/>
                  <a:gd name="connsiteX12-25" fmla="*/ 1734908 w 2254431"/>
                  <a:gd name="connsiteY12-26" fmla="*/ 668096 h 1867634"/>
                  <a:gd name="connsiteX13-27" fmla="*/ 2124749 w 2254431"/>
                  <a:gd name="connsiteY13-28" fmla="*/ 668096 h 1867634"/>
                  <a:gd name="connsiteX14-29" fmla="*/ 1734908 w 2254431"/>
                  <a:gd name="connsiteY14-30" fmla="*/ 668096 h 1867634"/>
                  <a:gd name="connsiteX15-31" fmla="*/ 0 w 2254431"/>
                  <a:gd name="connsiteY15-32" fmla="*/ 933818 h 1867634"/>
                  <a:gd name="connsiteX16-33" fmla="*/ 273507 w 2254431"/>
                  <a:gd name="connsiteY16-34" fmla="*/ 1594126 h 1867634"/>
                  <a:gd name="connsiteX17-35" fmla="*/ 1594123 w 2254431"/>
                  <a:gd name="connsiteY17-36" fmla="*/ 1594126 h 1867634"/>
                  <a:gd name="connsiteX18-37" fmla="*/ 1818102 w 2254431"/>
                  <a:gd name="connsiteY18-38" fmla="*/ 1370146 h 1867634"/>
                  <a:gd name="connsiteX19-39" fmla="*/ 2067929 w 2254431"/>
                  <a:gd name="connsiteY19-40" fmla="*/ 1370150 h 1867634"/>
                  <a:gd name="connsiteX20-41" fmla="*/ 2249729 w 2254431"/>
                  <a:gd name="connsiteY20-42" fmla="*/ 1188348 h 1867634"/>
                  <a:gd name="connsiteX21-43" fmla="*/ 2249729 w 2254431"/>
                  <a:gd name="connsiteY21-44" fmla="*/ 938520 h 1867634"/>
                  <a:gd name="connsiteX22-45" fmla="*/ 2254431 w 2254431"/>
                  <a:gd name="connsiteY22-46" fmla="*/ 933818 h 1867634"/>
                  <a:gd name="connsiteX23-47" fmla="*/ 2249729 w 2254431"/>
                  <a:gd name="connsiteY23-48" fmla="*/ 929116 h 1867634"/>
                  <a:gd name="connsiteX24-49" fmla="*/ 2249729 w 2254431"/>
                  <a:gd name="connsiteY24-50" fmla="*/ 679292 h 1867634"/>
                  <a:gd name="connsiteX25-51" fmla="*/ 2067926 w 2254431"/>
                  <a:gd name="connsiteY25-52" fmla="*/ 497490 h 1867634"/>
                  <a:gd name="connsiteX26-53" fmla="*/ 1818099 w 2254431"/>
                  <a:gd name="connsiteY26-54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-55" fmla="*/ 2234976 w 2254431"/>
                  <a:gd name="connsiteY0-56" fmla="*/ 1132618 h 1867634"/>
                  <a:gd name="connsiteX1-57" fmla="*/ 2236496 w 2254431"/>
                  <a:gd name="connsiteY1-58" fmla="*/ 1135418 h 1867634"/>
                  <a:gd name="connsiteX2-59" fmla="*/ 2234976 w 2254431"/>
                  <a:gd name="connsiteY2-60" fmla="*/ 1140552 h 1867634"/>
                  <a:gd name="connsiteX3-61" fmla="*/ 2234976 w 2254431"/>
                  <a:gd name="connsiteY3-62" fmla="*/ 1132618 h 1867634"/>
                  <a:gd name="connsiteX4-63" fmla="*/ 2234976 w 2254431"/>
                  <a:gd name="connsiteY4-64" fmla="*/ 710150 h 1867634"/>
                  <a:gd name="connsiteX5-65" fmla="*/ 2240336 w 2254431"/>
                  <a:gd name="connsiteY5-66" fmla="*/ 727150 h 1867634"/>
                  <a:gd name="connsiteX6-67" fmla="*/ 2234976 w 2254431"/>
                  <a:gd name="connsiteY6-68" fmla="*/ 737448 h 1867634"/>
                  <a:gd name="connsiteX7-69" fmla="*/ 2234976 w 2254431"/>
                  <a:gd name="connsiteY7-70" fmla="*/ 710150 h 1867634"/>
                  <a:gd name="connsiteX8-71" fmla="*/ 1734909 w 2254431"/>
                  <a:gd name="connsiteY8-72" fmla="*/ 1232300 h 1867634"/>
                  <a:gd name="connsiteX9-73" fmla="*/ 1781182 w 2254431"/>
                  <a:gd name="connsiteY9-74" fmla="*/ 1232300 h 1867634"/>
                  <a:gd name="connsiteX10-75" fmla="*/ 1734909 w 2254431"/>
                  <a:gd name="connsiteY10-76" fmla="*/ 1237163 h 1867634"/>
                  <a:gd name="connsiteX11-77" fmla="*/ 1734909 w 2254431"/>
                  <a:gd name="connsiteY11-78" fmla="*/ 1232300 h 1867634"/>
                  <a:gd name="connsiteX12-79" fmla="*/ 0 w 2254431"/>
                  <a:gd name="connsiteY12-80" fmla="*/ 933818 h 1867634"/>
                  <a:gd name="connsiteX13-81" fmla="*/ 273507 w 2254431"/>
                  <a:gd name="connsiteY13-82" fmla="*/ 1594126 h 1867634"/>
                  <a:gd name="connsiteX14-83" fmla="*/ 1594123 w 2254431"/>
                  <a:gd name="connsiteY14-84" fmla="*/ 1594126 h 1867634"/>
                  <a:gd name="connsiteX15-85" fmla="*/ 1818102 w 2254431"/>
                  <a:gd name="connsiteY15-86" fmla="*/ 1370146 h 1867634"/>
                  <a:gd name="connsiteX16-87" fmla="*/ 2067929 w 2254431"/>
                  <a:gd name="connsiteY16-88" fmla="*/ 1370150 h 1867634"/>
                  <a:gd name="connsiteX17-89" fmla="*/ 2249729 w 2254431"/>
                  <a:gd name="connsiteY17-90" fmla="*/ 1188348 h 1867634"/>
                  <a:gd name="connsiteX18-91" fmla="*/ 2249729 w 2254431"/>
                  <a:gd name="connsiteY18-92" fmla="*/ 938520 h 1867634"/>
                  <a:gd name="connsiteX19-93" fmla="*/ 2254431 w 2254431"/>
                  <a:gd name="connsiteY19-94" fmla="*/ 933818 h 1867634"/>
                  <a:gd name="connsiteX20-95" fmla="*/ 2249729 w 2254431"/>
                  <a:gd name="connsiteY20-96" fmla="*/ 929116 h 1867634"/>
                  <a:gd name="connsiteX21-97" fmla="*/ 2249729 w 2254431"/>
                  <a:gd name="connsiteY21-98" fmla="*/ 679292 h 1867634"/>
                  <a:gd name="connsiteX22-99" fmla="*/ 2067926 w 2254431"/>
                  <a:gd name="connsiteY22-100" fmla="*/ 497490 h 1867634"/>
                  <a:gd name="connsiteX23-101" fmla="*/ 1818099 w 2254431"/>
                  <a:gd name="connsiteY23-102" fmla="*/ 497490 h 1867634"/>
                  <a:gd name="connsiteX24-103" fmla="*/ 1594123 w 2254431"/>
                  <a:gd name="connsiteY24-104" fmla="*/ 273510 h 1867634"/>
                  <a:gd name="connsiteX25-105" fmla="*/ 273507 w 2254431"/>
                  <a:gd name="connsiteY25-106" fmla="*/ 273510 h 1867634"/>
                  <a:gd name="connsiteX26-107" fmla="*/ 0 w 2254431"/>
                  <a:gd name="connsiteY26-108" fmla="*/ 933818 h 1867634"/>
                  <a:gd name="connsiteX0-109" fmla="*/ 2234976 w 2254431"/>
                  <a:gd name="connsiteY0-110" fmla="*/ 1132618 h 1867634"/>
                  <a:gd name="connsiteX1-111" fmla="*/ 2236496 w 2254431"/>
                  <a:gd name="connsiteY1-112" fmla="*/ 1135418 h 1867634"/>
                  <a:gd name="connsiteX2-113" fmla="*/ 2234976 w 2254431"/>
                  <a:gd name="connsiteY2-114" fmla="*/ 1140552 h 1867634"/>
                  <a:gd name="connsiteX3-115" fmla="*/ 2234976 w 2254431"/>
                  <a:gd name="connsiteY3-116" fmla="*/ 1132618 h 1867634"/>
                  <a:gd name="connsiteX4-117" fmla="*/ 2234976 w 2254431"/>
                  <a:gd name="connsiteY4-118" fmla="*/ 710150 h 1867634"/>
                  <a:gd name="connsiteX5-119" fmla="*/ 2240336 w 2254431"/>
                  <a:gd name="connsiteY5-120" fmla="*/ 727150 h 1867634"/>
                  <a:gd name="connsiteX6-121" fmla="*/ 2234976 w 2254431"/>
                  <a:gd name="connsiteY6-122" fmla="*/ 737448 h 1867634"/>
                  <a:gd name="connsiteX7-123" fmla="*/ 2234976 w 2254431"/>
                  <a:gd name="connsiteY7-124" fmla="*/ 710150 h 1867634"/>
                  <a:gd name="connsiteX8-125" fmla="*/ 1734909 w 2254431"/>
                  <a:gd name="connsiteY8-126" fmla="*/ 1237163 h 1867634"/>
                  <a:gd name="connsiteX9-127" fmla="*/ 1781182 w 2254431"/>
                  <a:gd name="connsiteY9-128" fmla="*/ 1232300 h 1867634"/>
                  <a:gd name="connsiteX10-129" fmla="*/ 1734909 w 2254431"/>
                  <a:gd name="connsiteY10-130" fmla="*/ 1237163 h 1867634"/>
                  <a:gd name="connsiteX11-131" fmla="*/ 0 w 2254431"/>
                  <a:gd name="connsiteY11-132" fmla="*/ 933818 h 1867634"/>
                  <a:gd name="connsiteX12-133" fmla="*/ 273507 w 2254431"/>
                  <a:gd name="connsiteY12-134" fmla="*/ 1594126 h 1867634"/>
                  <a:gd name="connsiteX13-135" fmla="*/ 1594123 w 2254431"/>
                  <a:gd name="connsiteY13-136" fmla="*/ 1594126 h 1867634"/>
                  <a:gd name="connsiteX14-137" fmla="*/ 1818102 w 2254431"/>
                  <a:gd name="connsiteY14-138" fmla="*/ 1370146 h 1867634"/>
                  <a:gd name="connsiteX15-139" fmla="*/ 2067929 w 2254431"/>
                  <a:gd name="connsiteY15-140" fmla="*/ 1370150 h 1867634"/>
                  <a:gd name="connsiteX16-141" fmla="*/ 2249729 w 2254431"/>
                  <a:gd name="connsiteY16-142" fmla="*/ 1188348 h 1867634"/>
                  <a:gd name="connsiteX17-143" fmla="*/ 2249729 w 2254431"/>
                  <a:gd name="connsiteY17-144" fmla="*/ 938520 h 1867634"/>
                  <a:gd name="connsiteX18-145" fmla="*/ 2254431 w 2254431"/>
                  <a:gd name="connsiteY18-146" fmla="*/ 933818 h 1867634"/>
                  <a:gd name="connsiteX19-147" fmla="*/ 2249729 w 2254431"/>
                  <a:gd name="connsiteY19-148" fmla="*/ 929116 h 1867634"/>
                  <a:gd name="connsiteX20-149" fmla="*/ 2249729 w 2254431"/>
                  <a:gd name="connsiteY20-150" fmla="*/ 679292 h 1867634"/>
                  <a:gd name="connsiteX21-151" fmla="*/ 2067926 w 2254431"/>
                  <a:gd name="connsiteY21-152" fmla="*/ 497490 h 1867634"/>
                  <a:gd name="connsiteX22-153" fmla="*/ 1818099 w 2254431"/>
                  <a:gd name="connsiteY22-154" fmla="*/ 497490 h 1867634"/>
                  <a:gd name="connsiteX23-155" fmla="*/ 1594123 w 2254431"/>
                  <a:gd name="connsiteY23-156" fmla="*/ 273510 h 1867634"/>
                  <a:gd name="connsiteX24-157" fmla="*/ 273507 w 2254431"/>
                  <a:gd name="connsiteY24-158" fmla="*/ 273510 h 1867634"/>
                  <a:gd name="connsiteX25-159" fmla="*/ 0 w 2254431"/>
                  <a:gd name="connsiteY25-160" fmla="*/ 933818 h 1867634"/>
                  <a:gd name="connsiteX0-161" fmla="*/ 2234976 w 2254431"/>
                  <a:gd name="connsiteY0-162" fmla="*/ 1132618 h 1867634"/>
                  <a:gd name="connsiteX1-163" fmla="*/ 2236496 w 2254431"/>
                  <a:gd name="connsiteY1-164" fmla="*/ 1135418 h 1867634"/>
                  <a:gd name="connsiteX2-165" fmla="*/ 2234976 w 2254431"/>
                  <a:gd name="connsiteY2-166" fmla="*/ 1140552 h 1867634"/>
                  <a:gd name="connsiteX3-167" fmla="*/ 2234976 w 2254431"/>
                  <a:gd name="connsiteY3-168" fmla="*/ 1132618 h 1867634"/>
                  <a:gd name="connsiteX4-169" fmla="*/ 2234976 w 2254431"/>
                  <a:gd name="connsiteY4-170" fmla="*/ 710150 h 1867634"/>
                  <a:gd name="connsiteX5-171" fmla="*/ 2240336 w 2254431"/>
                  <a:gd name="connsiteY5-172" fmla="*/ 727150 h 1867634"/>
                  <a:gd name="connsiteX6-173" fmla="*/ 2234976 w 2254431"/>
                  <a:gd name="connsiteY6-174" fmla="*/ 737448 h 1867634"/>
                  <a:gd name="connsiteX7-175" fmla="*/ 2234976 w 2254431"/>
                  <a:gd name="connsiteY7-176" fmla="*/ 710150 h 1867634"/>
                  <a:gd name="connsiteX8-177" fmla="*/ 0 w 2254431"/>
                  <a:gd name="connsiteY8-178" fmla="*/ 933818 h 1867634"/>
                  <a:gd name="connsiteX9-179" fmla="*/ 273507 w 2254431"/>
                  <a:gd name="connsiteY9-180" fmla="*/ 1594126 h 1867634"/>
                  <a:gd name="connsiteX10-181" fmla="*/ 1594123 w 2254431"/>
                  <a:gd name="connsiteY10-182" fmla="*/ 1594126 h 1867634"/>
                  <a:gd name="connsiteX11-183" fmla="*/ 1818102 w 2254431"/>
                  <a:gd name="connsiteY11-184" fmla="*/ 1370146 h 1867634"/>
                  <a:gd name="connsiteX12-185" fmla="*/ 2067929 w 2254431"/>
                  <a:gd name="connsiteY12-186" fmla="*/ 1370150 h 1867634"/>
                  <a:gd name="connsiteX13-187" fmla="*/ 2249729 w 2254431"/>
                  <a:gd name="connsiteY13-188" fmla="*/ 1188348 h 1867634"/>
                  <a:gd name="connsiteX14-189" fmla="*/ 2249729 w 2254431"/>
                  <a:gd name="connsiteY14-190" fmla="*/ 938520 h 1867634"/>
                  <a:gd name="connsiteX15-191" fmla="*/ 2254431 w 2254431"/>
                  <a:gd name="connsiteY15-192" fmla="*/ 933818 h 1867634"/>
                  <a:gd name="connsiteX16-193" fmla="*/ 2249729 w 2254431"/>
                  <a:gd name="connsiteY16-194" fmla="*/ 929116 h 1867634"/>
                  <a:gd name="connsiteX17-195" fmla="*/ 2249729 w 2254431"/>
                  <a:gd name="connsiteY17-196" fmla="*/ 679292 h 1867634"/>
                  <a:gd name="connsiteX18-197" fmla="*/ 2067926 w 2254431"/>
                  <a:gd name="connsiteY18-198" fmla="*/ 497490 h 1867634"/>
                  <a:gd name="connsiteX19-199" fmla="*/ 1818099 w 2254431"/>
                  <a:gd name="connsiteY19-200" fmla="*/ 497490 h 1867634"/>
                  <a:gd name="connsiteX20-201" fmla="*/ 1594123 w 2254431"/>
                  <a:gd name="connsiteY20-202" fmla="*/ 273510 h 1867634"/>
                  <a:gd name="connsiteX21-203" fmla="*/ 273507 w 2254431"/>
                  <a:gd name="connsiteY21-204" fmla="*/ 273510 h 1867634"/>
                  <a:gd name="connsiteX22-205" fmla="*/ 0 w 2254431"/>
                  <a:gd name="connsiteY22-206" fmla="*/ 933818 h 1867634"/>
                  <a:gd name="connsiteX0-207" fmla="*/ 2234976 w 2254431"/>
                  <a:gd name="connsiteY0-208" fmla="*/ 1140552 h 1867634"/>
                  <a:gd name="connsiteX1-209" fmla="*/ 2236496 w 2254431"/>
                  <a:gd name="connsiteY1-210" fmla="*/ 1135418 h 1867634"/>
                  <a:gd name="connsiteX2-211" fmla="*/ 2234976 w 2254431"/>
                  <a:gd name="connsiteY2-212" fmla="*/ 1140552 h 1867634"/>
                  <a:gd name="connsiteX3-213" fmla="*/ 2234976 w 2254431"/>
                  <a:gd name="connsiteY3-214" fmla="*/ 710150 h 1867634"/>
                  <a:gd name="connsiteX4-215" fmla="*/ 2240336 w 2254431"/>
                  <a:gd name="connsiteY4-216" fmla="*/ 727150 h 1867634"/>
                  <a:gd name="connsiteX5-217" fmla="*/ 2234976 w 2254431"/>
                  <a:gd name="connsiteY5-218" fmla="*/ 737448 h 1867634"/>
                  <a:gd name="connsiteX6-219" fmla="*/ 2234976 w 2254431"/>
                  <a:gd name="connsiteY6-220" fmla="*/ 710150 h 1867634"/>
                  <a:gd name="connsiteX7-221" fmla="*/ 0 w 2254431"/>
                  <a:gd name="connsiteY7-222" fmla="*/ 933818 h 1867634"/>
                  <a:gd name="connsiteX8-223" fmla="*/ 273507 w 2254431"/>
                  <a:gd name="connsiteY8-224" fmla="*/ 1594126 h 1867634"/>
                  <a:gd name="connsiteX9-225" fmla="*/ 1594123 w 2254431"/>
                  <a:gd name="connsiteY9-226" fmla="*/ 1594126 h 1867634"/>
                  <a:gd name="connsiteX10-227" fmla="*/ 1818102 w 2254431"/>
                  <a:gd name="connsiteY10-228" fmla="*/ 1370146 h 1867634"/>
                  <a:gd name="connsiteX11-229" fmla="*/ 2067929 w 2254431"/>
                  <a:gd name="connsiteY11-230" fmla="*/ 1370150 h 1867634"/>
                  <a:gd name="connsiteX12-231" fmla="*/ 2249729 w 2254431"/>
                  <a:gd name="connsiteY12-232" fmla="*/ 1188348 h 1867634"/>
                  <a:gd name="connsiteX13-233" fmla="*/ 2249729 w 2254431"/>
                  <a:gd name="connsiteY13-234" fmla="*/ 938520 h 1867634"/>
                  <a:gd name="connsiteX14-235" fmla="*/ 2254431 w 2254431"/>
                  <a:gd name="connsiteY14-236" fmla="*/ 933818 h 1867634"/>
                  <a:gd name="connsiteX15-237" fmla="*/ 2249729 w 2254431"/>
                  <a:gd name="connsiteY15-238" fmla="*/ 929116 h 1867634"/>
                  <a:gd name="connsiteX16-239" fmla="*/ 2249729 w 2254431"/>
                  <a:gd name="connsiteY16-240" fmla="*/ 679292 h 1867634"/>
                  <a:gd name="connsiteX17-241" fmla="*/ 2067926 w 2254431"/>
                  <a:gd name="connsiteY17-242" fmla="*/ 497490 h 1867634"/>
                  <a:gd name="connsiteX18-243" fmla="*/ 1818099 w 2254431"/>
                  <a:gd name="connsiteY18-244" fmla="*/ 497490 h 1867634"/>
                  <a:gd name="connsiteX19-245" fmla="*/ 1594123 w 2254431"/>
                  <a:gd name="connsiteY19-246" fmla="*/ 273510 h 1867634"/>
                  <a:gd name="connsiteX20-247" fmla="*/ 273507 w 2254431"/>
                  <a:gd name="connsiteY20-248" fmla="*/ 273510 h 1867634"/>
                  <a:gd name="connsiteX21-249" fmla="*/ 0 w 2254431"/>
                  <a:gd name="connsiteY21-250" fmla="*/ 933818 h 1867634"/>
                  <a:gd name="connsiteX0-251" fmla="*/ 2234976 w 2254431"/>
                  <a:gd name="connsiteY0-252" fmla="*/ 710150 h 1867634"/>
                  <a:gd name="connsiteX1-253" fmla="*/ 2240336 w 2254431"/>
                  <a:gd name="connsiteY1-254" fmla="*/ 727150 h 1867634"/>
                  <a:gd name="connsiteX2-255" fmla="*/ 2234976 w 2254431"/>
                  <a:gd name="connsiteY2-256" fmla="*/ 737448 h 1867634"/>
                  <a:gd name="connsiteX3-257" fmla="*/ 2234976 w 2254431"/>
                  <a:gd name="connsiteY3-258" fmla="*/ 710150 h 1867634"/>
                  <a:gd name="connsiteX4-259" fmla="*/ 0 w 2254431"/>
                  <a:gd name="connsiteY4-260" fmla="*/ 933818 h 1867634"/>
                  <a:gd name="connsiteX5-261" fmla="*/ 273507 w 2254431"/>
                  <a:gd name="connsiteY5-262" fmla="*/ 1594126 h 1867634"/>
                  <a:gd name="connsiteX6-263" fmla="*/ 1594123 w 2254431"/>
                  <a:gd name="connsiteY6-264" fmla="*/ 1594126 h 1867634"/>
                  <a:gd name="connsiteX7-265" fmla="*/ 1818102 w 2254431"/>
                  <a:gd name="connsiteY7-266" fmla="*/ 1370146 h 1867634"/>
                  <a:gd name="connsiteX8-267" fmla="*/ 2067929 w 2254431"/>
                  <a:gd name="connsiteY8-268" fmla="*/ 1370150 h 1867634"/>
                  <a:gd name="connsiteX9-269" fmla="*/ 2249729 w 2254431"/>
                  <a:gd name="connsiteY9-270" fmla="*/ 1188348 h 1867634"/>
                  <a:gd name="connsiteX10-271" fmla="*/ 2249729 w 2254431"/>
                  <a:gd name="connsiteY10-272" fmla="*/ 938520 h 1867634"/>
                  <a:gd name="connsiteX11-273" fmla="*/ 2254431 w 2254431"/>
                  <a:gd name="connsiteY11-274" fmla="*/ 933818 h 1867634"/>
                  <a:gd name="connsiteX12-275" fmla="*/ 2249729 w 2254431"/>
                  <a:gd name="connsiteY12-276" fmla="*/ 929116 h 1867634"/>
                  <a:gd name="connsiteX13-277" fmla="*/ 2249729 w 2254431"/>
                  <a:gd name="connsiteY13-278" fmla="*/ 679292 h 1867634"/>
                  <a:gd name="connsiteX14-279" fmla="*/ 2067926 w 2254431"/>
                  <a:gd name="connsiteY14-280" fmla="*/ 497490 h 1867634"/>
                  <a:gd name="connsiteX15-281" fmla="*/ 1818099 w 2254431"/>
                  <a:gd name="connsiteY15-282" fmla="*/ 497490 h 1867634"/>
                  <a:gd name="connsiteX16-283" fmla="*/ 1594123 w 2254431"/>
                  <a:gd name="connsiteY16-284" fmla="*/ 273510 h 1867634"/>
                  <a:gd name="connsiteX17-285" fmla="*/ 273507 w 2254431"/>
                  <a:gd name="connsiteY17-286" fmla="*/ 273510 h 1867634"/>
                  <a:gd name="connsiteX18-287" fmla="*/ 0 w 2254431"/>
                  <a:gd name="connsiteY18-288" fmla="*/ 933818 h 1867634"/>
                  <a:gd name="connsiteX0-289" fmla="*/ 2234976 w 2254431"/>
                  <a:gd name="connsiteY0-290" fmla="*/ 737448 h 1867634"/>
                  <a:gd name="connsiteX1-291" fmla="*/ 2240336 w 2254431"/>
                  <a:gd name="connsiteY1-292" fmla="*/ 727150 h 1867634"/>
                  <a:gd name="connsiteX2-293" fmla="*/ 2234976 w 2254431"/>
                  <a:gd name="connsiteY2-294" fmla="*/ 737448 h 1867634"/>
                  <a:gd name="connsiteX3-295" fmla="*/ 0 w 2254431"/>
                  <a:gd name="connsiteY3-296" fmla="*/ 933818 h 1867634"/>
                  <a:gd name="connsiteX4-297" fmla="*/ 273507 w 2254431"/>
                  <a:gd name="connsiteY4-298" fmla="*/ 1594126 h 1867634"/>
                  <a:gd name="connsiteX5-299" fmla="*/ 1594123 w 2254431"/>
                  <a:gd name="connsiteY5-300" fmla="*/ 1594126 h 1867634"/>
                  <a:gd name="connsiteX6-301" fmla="*/ 1818102 w 2254431"/>
                  <a:gd name="connsiteY6-302" fmla="*/ 1370146 h 1867634"/>
                  <a:gd name="connsiteX7-303" fmla="*/ 2067929 w 2254431"/>
                  <a:gd name="connsiteY7-304" fmla="*/ 1370150 h 1867634"/>
                  <a:gd name="connsiteX8-305" fmla="*/ 2249729 w 2254431"/>
                  <a:gd name="connsiteY8-306" fmla="*/ 1188348 h 1867634"/>
                  <a:gd name="connsiteX9-307" fmla="*/ 2249729 w 2254431"/>
                  <a:gd name="connsiteY9-308" fmla="*/ 938520 h 1867634"/>
                  <a:gd name="connsiteX10-309" fmla="*/ 2254431 w 2254431"/>
                  <a:gd name="connsiteY10-310" fmla="*/ 933818 h 1867634"/>
                  <a:gd name="connsiteX11-311" fmla="*/ 2249729 w 2254431"/>
                  <a:gd name="connsiteY11-312" fmla="*/ 929116 h 1867634"/>
                  <a:gd name="connsiteX12-313" fmla="*/ 2249729 w 2254431"/>
                  <a:gd name="connsiteY12-314" fmla="*/ 679292 h 1867634"/>
                  <a:gd name="connsiteX13-315" fmla="*/ 2067926 w 2254431"/>
                  <a:gd name="connsiteY13-316" fmla="*/ 497490 h 1867634"/>
                  <a:gd name="connsiteX14-317" fmla="*/ 1818099 w 2254431"/>
                  <a:gd name="connsiteY14-318" fmla="*/ 497490 h 1867634"/>
                  <a:gd name="connsiteX15-319" fmla="*/ 1594123 w 2254431"/>
                  <a:gd name="connsiteY15-320" fmla="*/ 273510 h 1867634"/>
                  <a:gd name="connsiteX16-321" fmla="*/ 273507 w 2254431"/>
                  <a:gd name="connsiteY16-322" fmla="*/ 273510 h 1867634"/>
                  <a:gd name="connsiteX17-323" fmla="*/ 0 w 2254431"/>
                  <a:gd name="connsiteY17-324" fmla="*/ 933818 h 1867634"/>
                  <a:gd name="connsiteX0-325" fmla="*/ 0 w 2254431"/>
                  <a:gd name="connsiteY0-326" fmla="*/ 933818 h 1867634"/>
                  <a:gd name="connsiteX1-327" fmla="*/ 273507 w 2254431"/>
                  <a:gd name="connsiteY1-328" fmla="*/ 1594126 h 1867634"/>
                  <a:gd name="connsiteX2-329" fmla="*/ 1594123 w 2254431"/>
                  <a:gd name="connsiteY2-330" fmla="*/ 1594126 h 1867634"/>
                  <a:gd name="connsiteX3-331" fmla="*/ 1818102 w 2254431"/>
                  <a:gd name="connsiteY3-332" fmla="*/ 1370146 h 1867634"/>
                  <a:gd name="connsiteX4-333" fmla="*/ 2067929 w 2254431"/>
                  <a:gd name="connsiteY4-334" fmla="*/ 1370150 h 1867634"/>
                  <a:gd name="connsiteX5-335" fmla="*/ 2249729 w 2254431"/>
                  <a:gd name="connsiteY5-336" fmla="*/ 1188348 h 1867634"/>
                  <a:gd name="connsiteX6-337" fmla="*/ 2249729 w 2254431"/>
                  <a:gd name="connsiteY6-338" fmla="*/ 938520 h 1867634"/>
                  <a:gd name="connsiteX7-339" fmla="*/ 2254431 w 2254431"/>
                  <a:gd name="connsiteY7-340" fmla="*/ 933818 h 1867634"/>
                  <a:gd name="connsiteX8-341" fmla="*/ 2249729 w 2254431"/>
                  <a:gd name="connsiteY8-342" fmla="*/ 929116 h 1867634"/>
                  <a:gd name="connsiteX9-343" fmla="*/ 2249729 w 2254431"/>
                  <a:gd name="connsiteY9-344" fmla="*/ 679292 h 1867634"/>
                  <a:gd name="connsiteX10-345" fmla="*/ 2067926 w 2254431"/>
                  <a:gd name="connsiteY10-346" fmla="*/ 497490 h 1867634"/>
                  <a:gd name="connsiteX11-347" fmla="*/ 1818099 w 2254431"/>
                  <a:gd name="connsiteY11-348" fmla="*/ 497490 h 1867634"/>
                  <a:gd name="connsiteX12-349" fmla="*/ 1594123 w 2254431"/>
                  <a:gd name="connsiteY12-350" fmla="*/ 273510 h 1867634"/>
                  <a:gd name="connsiteX13-351" fmla="*/ 273507 w 2254431"/>
                  <a:gd name="connsiteY13-352" fmla="*/ 273510 h 1867634"/>
                  <a:gd name="connsiteX14-353" fmla="*/ 0 w 2254431"/>
                  <a:gd name="connsiteY14-354" fmla="*/ 933818 h 1867634"/>
                  <a:gd name="connsiteX0-355" fmla="*/ 0 w 2249729"/>
                  <a:gd name="connsiteY0-356" fmla="*/ 933818 h 1867634"/>
                  <a:gd name="connsiteX1-357" fmla="*/ 273507 w 2249729"/>
                  <a:gd name="connsiteY1-358" fmla="*/ 1594126 h 1867634"/>
                  <a:gd name="connsiteX2-359" fmla="*/ 1594123 w 2249729"/>
                  <a:gd name="connsiteY2-360" fmla="*/ 1594126 h 1867634"/>
                  <a:gd name="connsiteX3-361" fmla="*/ 1818102 w 2249729"/>
                  <a:gd name="connsiteY3-362" fmla="*/ 1370146 h 1867634"/>
                  <a:gd name="connsiteX4-363" fmla="*/ 2067929 w 2249729"/>
                  <a:gd name="connsiteY4-364" fmla="*/ 1370150 h 1867634"/>
                  <a:gd name="connsiteX5-365" fmla="*/ 2249729 w 2249729"/>
                  <a:gd name="connsiteY5-366" fmla="*/ 1188348 h 1867634"/>
                  <a:gd name="connsiteX6-367" fmla="*/ 2249729 w 2249729"/>
                  <a:gd name="connsiteY6-368" fmla="*/ 938520 h 1867634"/>
                  <a:gd name="connsiteX7-369" fmla="*/ 2249729 w 2249729"/>
                  <a:gd name="connsiteY7-370" fmla="*/ 929116 h 1867634"/>
                  <a:gd name="connsiteX8-371" fmla="*/ 2249729 w 2249729"/>
                  <a:gd name="connsiteY8-372" fmla="*/ 679292 h 1867634"/>
                  <a:gd name="connsiteX9-373" fmla="*/ 2067926 w 2249729"/>
                  <a:gd name="connsiteY9-374" fmla="*/ 497490 h 1867634"/>
                  <a:gd name="connsiteX10-375" fmla="*/ 1818099 w 2249729"/>
                  <a:gd name="connsiteY10-376" fmla="*/ 497490 h 1867634"/>
                  <a:gd name="connsiteX11-377" fmla="*/ 1594123 w 2249729"/>
                  <a:gd name="connsiteY11-378" fmla="*/ 273510 h 1867634"/>
                  <a:gd name="connsiteX12-379" fmla="*/ 273507 w 2249729"/>
                  <a:gd name="connsiteY12-380" fmla="*/ 273510 h 1867634"/>
                  <a:gd name="connsiteX13-381" fmla="*/ 0 w 2249729"/>
                  <a:gd name="connsiteY13-382" fmla="*/ 933818 h 1867634"/>
                  <a:gd name="connsiteX0-383" fmla="*/ 0 w 2249729"/>
                  <a:gd name="connsiteY0-384" fmla="*/ 933818 h 1867634"/>
                  <a:gd name="connsiteX1-385" fmla="*/ 273507 w 2249729"/>
                  <a:gd name="connsiteY1-386" fmla="*/ 1594126 h 1867634"/>
                  <a:gd name="connsiteX2-387" fmla="*/ 1594123 w 2249729"/>
                  <a:gd name="connsiteY2-388" fmla="*/ 1594126 h 1867634"/>
                  <a:gd name="connsiteX3-389" fmla="*/ 1818102 w 2249729"/>
                  <a:gd name="connsiteY3-390" fmla="*/ 1370146 h 1867634"/>
                  <a:gd name="connsiteX4-391" fmla="*/ 2067929 w 2249729"/>
                  <a:gd name="connsiteY4-392" fmla="*/ 1370150 h 1867634"/>
                  <a:gd name="connsiteX5-393" fmla="*/ 2249729 w 2249729"/>
                  <a:gd name="connsiteY5-394" fmla="*/ 1188348 h 1867634"/>
                  <a:gd name="connsiteX6-395" fmla="*/ 2249729 w 2249729"/>
                  <a:gd name="connsiteY6-396" fmla="*/ 929116 h 1867634"/>
                  <a:gd name="connsiteX7-397" fmla="*/ 2249729 w 2249729"/>
                  <a:gd name="connsiteY7-398" fmla="*/ 679292 h 1867634"/>
                  <a:gd name="connsiteX8-399" fmla="*/ 2067926 w 2249729"/>
                  <a:gd name="connsiteY8-400" fmla="*/ 497490 h 1867634"/>
                  <a:gd name="connsiteX9-401" fmla="*/ 1818099 w 2249729"/>
                  <a:gd name="connsiteY9-402" fmla="*/ 497490 h 1867634"/>
                  <a:gd name="connsiteX10-403" fmla="*/ 1594123 w 2249729"/>
                  <a:gd name="connsiteY10-404" fmla="*/ 273510 h 1867634"/>
                  <a:gd name="connsiteX11-405" fmla="*/ 273507 w 2249729"/>
                  <a:gd name="connsiteY11-406" fmla="*/ 273510 h 1867634"/>
                  <a:gd name="connsiteX12-407" fmla="*/ 0 w 2249729"/>
                  <a:gd name="connsiteY12-408" fmla="*/ 933818 h 1867634"/>
                  <a:gd name="connsiteX0-409" fmla="*/ 0 w 2249729"/>
                  <a:gd name="connsiteY0-410" fmla="*/ 933818 h 1867634"/>
                  <a:gd name="connsiteX1-411" fmla="*/ 273507 w 2249729"/>
                  <a:gd name="connsiteY1-412" fmla="*/ 1594126 h 1867634"/>
                  <a:gd name="connsiteX2-413" fmla="*/ 1594123 w 2249729"/>
                  <a:gd name="connsiteY2-414" fmla="*/ 1594126 h 1867634"/>
                  <a:gd name="connsiteX3-415" fmla="*/ 1818102 w 2249729"/>
                  <a:gd name="connsiteY3-416" fmla="*/ 1370146 h 1867634"/>
                  <a:gd name="connsiteX4-417" fmla="*/ 2067929 w 2249729"/>
                  <a:gd name="connsiteY4-418" fmla="*/ 1370150 h 1867634"/>
                  <a:gd name="connsiteX5-419" fmla="*/ 2249729 w 2249729"/>
                  <a:gd name="connsiteY5-420" fmla="*/ 1188348 h 1867634"/>
                  <a:gd name="connsiteX6-421" fmla="*/ 2249729 w 2249729"/>
                  <a:gd name="connsiteY6-422" fmla="*/ 679292 h 1867634"/>
                  <a:gd name="connsiteX7-423" fmla="*/ 2067926 w 2249729"/>
                  <a:gd name="connsiteY7-424" fmla="*/ 497490 h 1867634"/>
                  <a:gd name="connsiteX8-425" fmla="*/ 1818099 w 2249729"/>
                  <a:gd name="connsiteY8-426" fmla="*/ 497490 h 1867634"/>
                  <a:gd name="connsiteX9-427" fmla="*/ 1594123 w 2249729"/>
                  <a:gd name="connsiteY9-428" fmla="*/ 273510 h 1867634"/>
                  <a:gd name="connsiteX10-429" fmla="*/ 273507 w 2249729"/>
                  <a:gd name="connsiteY10-430" fmla="*/ 273510 h 1867634"/>
                  <a:gd name="connsiteX11-431" fmla="*/ 0 w 2249729"/>
                  <a:gd name="connsiteY11-432" fmla="*/ 933818 h 18676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IN" altLang="en-US" sz="2400" b="1" dirty="0">
                <a:solidFill>
                  <a:srgbClr val="000000"/>
                </a:solidFill>
              </a:rPr>
              <a:t>Computer Science Engineering - Big Data Analytics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Stock Price Prediction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2715" y="4713605"/>
            <a:ext cx="3561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Mohit Kumar Daga</a:t>
            </a:r>
            <a:r>
              <a:rPr lang="en-IN" altLang="en-US" sz="2000" dirty="0"/>
              <a:t>  - </a:t>
            </a:r>
            <a:r>
              <a:rPr lang="en-US" sz="2000" dirty="0" smtClean="0"/>
              <a:t>20BCS4416</a:t>
            </a:r>
          </a:p>
          <a:p>
            <a:r>
              <a:rPr lang="en-US" sz="2000" dirty="0" err="1" smtClean="0"/>
              <a:t>Amarpreet</a:t>
            </a:r>
            <a:r>
              <a:rPr lang="en-US" sz="2000" dirty="0" smtClean="0"/>
              <a:t> Singh     - 20BCS4438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smtClean="0"/>
              <a:t>Ms. </a:t>
            </a:r>
            <a:r>
              <a:rPr lang="en-US" sz="2000" dirty="0" err="1" smtClean="0"/>
              <a:t>Bhavna</a:t>
            </a:r>
            <a:r>
              <a:rPr lang="en-US" sz="2000" dirty="0" smtClean="0"/>
              <a:t> </a:t>
            </a:r>
            <a:r>
              <a:rPr lang="en-US" sz="2000" dirty="0" err="1" smtClean="0"/>
              <a:t>Nayyer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Introduction to Project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Problem Formulation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Objectives of the work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Methodology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used</a:t>
            </a:r>
            <a:endParaRPr lang="en-US" spc="-1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Future Scope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8226425" y="-10795"/>
            <a:ext cx="2820670" cy="3985895"/>
            <a:chOff x="808111" y="-20084"/>
            <a:chExt cx="3896959" cy="5507649"/>
          </a:xfrm>
        </p:grpSpPr>
        <p:grpSp>
          <p:nvGrpSpPr>
            <p:cNvPr id="137" name="Group 136"/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ounded Rectangle 51"/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25" y="0"/>
            <a:ext cx="5936615" cy="13258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38200" y="3325495"/>
            <a:ext cx="4657090" cy="3395980"/>
          </a:xfrm>
        </p:spPr>
        <p:txBody>
          <a:bodyPr>
            <a:normAutofit/>
          </a:bodyPr>
          <a:lstStyle/>
          <a:p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 Stock is a security that represents the ownership of a fraction of the issuing corporation.</a:t>
            </a:r>
          </a:p>
          <a:p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Market is a public entity for trading of company stocks (shares).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</a:blip>
          <a:srcRect/>
          <a:stretch>
            <a:fillRect t="-1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735060" y="357505"/>
            <a:ext cx="3096260" cy="577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Stock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price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 prediction aims to determine the future movement of the stock value of a financial exchange.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The accurate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prediction of share price movement will lead to more profit investors can make.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15290" y="357505"/>
            <a:ext cx="5499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STOCK PRICE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795" y="1885950"/>
            <a:ext cx="4674870" cy="429133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rate of investment in Stock Market is very low due to lack of knowledge and availability of other Financial instruments.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2400" dirty="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Stock Price Prediction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Minimize the losses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Helpful for Amateurs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Develop the habit of complete analysis.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 descr="risky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1691005"/>
            <a:ext cx="5967095" cy="3805555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Objectives </a:t>
            </a:r>
            <a:r>
              <a:rPr lang="en-US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of the Work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Capture the </a:t>
            </a:r>
            <a:r>
              <a:rPr lang="en-US" sz="2400" dirty="0">
                <a:latin typeface="Comic Sans MS" pitchFamily="66" charset="0"/>
              </a:rPr>
              <a:t>historical trend patterns and predict future values with high </a:t>
            </a:r>
            <a:r>
              <a:rPr lang="en-US" sz="2400" dirty="0" smtClean="0">
                <a:latin typeface="Comic Sans MS" pitchFamily="66" charset="0"/>
              </a:rPr>
              <a:t>accuracy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</a:rPr>
              <a:t>Helpful for amateurs to understand the stock market.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</a:rPr>
              <a:t>Develop the habit of logical analysis based on future predictions.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</a:rPr>
              <a:t>Assist in risk management.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 descr="stock-analysi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120" y="1825625"/>
            <a:ext cx="493649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8445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pic>
        <p:nvPicPr>
          <p:cNvPr id="31" name="image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3450" y="1410335"/>
            <a:ext cx="5340985" cy="5311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074420" y="1435100"/>
            <a:ext cx="481393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Data Splitting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Price Dataset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Data Processing &amp; Cleaning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Data Training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Define LSTM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Testing &amp; Evaluation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Final Output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Error Count / Comparison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180000">
            <a:off x="-42545" y="31115"/>
            <a:ext cx="1607185" cy="1939290"/>
            <a:chOff x="1105009" y="665240"/>
            <a:chExt cx="3688534" cy="5244116"/>
          </a:xfrm>
        </p:grpSpPr>
        <p:sp>
          <p:nvSpPr>
            <p:cNvPr id="33" name="Freeform: Shape 32"/>
            <p:cNvSpPr/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34" name="Freeform: Shape 33"/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Long Short Term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14465" y="2144395"/>
            <a:ext cx="4839335" cy="25692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8815" y="1691005"/>
            <a:ext cx="5417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Long short-term memory network (LSTM) is a particular form of recurrent neural network (RNN)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 is used instead of RNN to avoid exploding and vanishing gradients.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LSTMs are widely used for sequence prediction problems and have proven to be extremely effective.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 can store past important information and forget the information that is not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needed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805" y="1247775"/>
            <a:ext cx="7943215" cy="4351655"/>
          </a:xfrm>
        </p:spPr>
        <p:txBody>
          <a:bodyPr>
            <a:noAutofit/>
          </a:bodyPr>
          <a:lstStyle/>
          <a:p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dding more parameters and factors like the financial ratios, multiple instances,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more the parameters are taken into account more will be the accuracy.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algorithms can also be applied for analyzing the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contents of public comments and thus determine patterns/relationships between the customer and the corporate employee.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 the future, we plan to integrate neural network with some other techniques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that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can be used to identify optimal network architecture and training parameters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and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ability to account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for some uncertainty produced by the neural network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accuracy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10600" y="365125"/>
            <a:ext cx="3246120" cy="3101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23</TotalTime>
  <Words>438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Problem Formulation</vt:lpstr>
      <vt:lpstr>Objectives of the Work</vt:lpstr>
      <vt:lpstr>Methodology used</vt:lpstr>
      <vt:lpstr>Long Short Term Memory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asus</cp:lastModifiedBy>
  <cp:revision>508</cp:revision>
  <dcterms:created xsi:type="dcterms:W3CDTF">2019-01-09T10:33:00Z</dcterms:created>
  <dcterms:modified xsi:type="dcterms:W3CDTF">2023-10-19T10:50:45Z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7D24A646E51943F481756A4CC2D6FE6A</vt:lpwstr>
  </property>
  <property fmtid="{D5CDD505-2E9C-101B-9397-08002B2CF9AE}" pid="3" name="KSOProductBuildVer">
    <vt:lpwstr>1033-11.2.0.11214</vt:lpwstr>
  </property>
</Properties>
</file>