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7" r:id="rId4"/>
    <p:sldId id="258" r:id="rId5"/>
    <p:sldId id="259" r:id="rId6"/>
    <p:sldId id="281" r:id="rId7"/>
    <p:sldId id="282" r:id="rId8"/>
    <p:sldId id="283" r:id="rId9"/>
    <p:sldId id="284" r:id="rId10"/>
    <p:sldId id="285" r:id="rId11"/>
    <p:sldId id="286" r:id="rId12"/>
    <p:sldId id="290" r:id="rId13"/>
    <p:sldId id="287" r:id="rId14"/>
    <p:sldId id="289" r:id="rId15"/>
    <p:sldId id="261" r:id="rId16"/>
    <p:sldId id="288" r:id="rId17"/>
    <p:sldId id="269" r:id="rId18"/>
    <p:sldId id="291" r:id="rId19"/>
    <p:sldId id="275" r:id="rId20"/>
    <p:sldId id="274" r:id="rId21"/>
    <p:sldId id="276" r:id="rId22"/>
    <p:sldId id="278" r:id="rId23"/>
    <p:sldId id="292" r:id="rId24"/>
    <p:sldId id="264" r:id="rId25"/>
    <p:sldId id="260" r:id="rId26"/>
    <p:sldId id="279" r:id="rId27"/>
    <p:sldId id="266" r:id="rId28"/>
    <p:sldId id="297" r:id="rId29"/>
    <p:sldId id="299" r:id="rId30"/>
    <p:sldId id="300" r:id="rId31"/>
    <p:sldId id="298" r:id="rId32"/>
    <p:sldId id="293" r:id="rId33"/>
    <p:sldId id="295" r:id="rId34"/>
    <p:sldId id="296" r:id="rId35"/>
    <p:sldId id="294" r:id="rId36"/>
    <p:sldId id="267" r:id="rId37"/>
    <p:sldId id="265" r:id="rId38"/>
    <p:sldId id="26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tract (1min)" id="{5CA64E58-1A92-4427-ADC7-701F8F5215EC}">
          <p14:sldIdLst>
            <p14:sldId id="256"/>
            <p14:sldId id="257"/>
            <p14:sldId id="277"/>
            <p14:sldId id="258"/>
          </p14:sldIdLst>
        </p14:section>
        <p14:section name="Data Prep (1+1 mins)" id="{5363CC10-A656-48FB-828E-1126E6E34856}">
          <p14:sldIdLst>
            <p14:sldId id="259"/>
            <p14:sldId id="281"/>
            <p14:sldId id="282"/>
            <p14:sldId id="283"/>
            <p14:sldId id="284"/>
            <p14:sldId id="285"/>
            <p14:sldId id="286"/>
            <p14:sldId id="290"/>
            <p14:sldId id="287"/>
            <p14:sldId id="289"/>
            <p14:sldId id="261"/>
            <p14:sldId id="288"/>
          </p14:sldIdLst>
        </p14:section>
        <p14:section name="Modelling-Eval &amp; Results (1.5mins)" id="{5A4A4A6E-B396-4982-A30E-6ECFCF9D6D30}">
          <p14:sldIdLst>
            <p14:sldId id="269"/>
            <p14:sldId id="291"/>
            <p14:sldId id="275"/>
            <p14:sldId id="274"/>
            <p14:sldId id="276"/>
          </p14:sldIdLst>
        </p14:section>
        <p14:section name="Modelling-Explain (1.5mins)" id="{77099758-5C9A-4ADB-A8A0-BE6052974253}">
          <p14:sldIdLst>
            <p14:sldId id="278"/>
            <p14:sldId id="292"/>
            <p14:sldId id="264"/>
          </p14:sldIdLst>
        </p14:section>
        <p14:section name="Conclusion (1min)" id="{7FC216EE-25A2-45B1-AFEF-F9DBEF5C97EC}">
          <p14:sldIdLst>
            <p14:sldId id="260"/>
            <p14:sldId id="279"/>
          </p14:sldIdLst>
        </p14:section>
        <p14:section name="BackUp - SAS - DT (with Selection)" id="{5340CC09-4379-4B47-A046-B90983B911E0}">
          <p14:sldIdLst>
            <p14:sldId id="266"/>
            <p14:sldId id="297"/>
            <p14:sldId id="299"/>
            <p14:sldId id="300"/>
            <p14:sldId id="298"/>
          </p14:sldIdLst>
        </p14:section>
        <p14:section name="Backup - SAS - NB(without Selection)" id="{7FAB1DDA-E06B-4AA5-A3AE-D75DCA29B9BE}">
          <p14:sldIdLst>
            <p14:sldId id="293"/>
            <p14:sldId id="295"/>
            <p14:sldId id="296"/>
            <p14:sldId id="294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C27458-5920-5EB0-F7E7-25173DBB5E17}" name="Eric Ding" initials="ED" userId="8e69e61db486b3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356C6-EFBD-4EA9-ADE6-CFB4FB410560}" v="348" dt="2023-04-17T15:45:06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7451" autoAdjust="0"/>
  </p:normalViewPr>
  <p:slideViewPr>
    <p:cSldViewPr snapToGrid="0">
      <p:cViewPr varScale="1">
        <p:scale>
          <a:sx n="72" d="100"/>
          <a:sy n="72" d="100"/>
        </p:scale>
        <p:origin x="156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444EB98-C402-4B92-B278-34B06182AA77}"/>
    <pc:docChg chg="modSld">
      <pc:chgData name="" userId="" providerId="" clId="Web-{5444EB98-C402-4B92-B278-34B06182AA77}" dt="2023-04-06T01:46:03.045" v="5" actId="20577"/>
      <pc:docMkLst>
        <pc:docMk/>
      </pc:docMkLst>
      <pc:sldChg chg="modSp">
        <pc:chgData name="" userId="" providerId="" clId="Web-{5444EB98-C402-4B92-B278-34B06182AA77}" dt="2023-04-06T01:46:03.045" v="5" actId="20577"/>
        <pc:sldMkLst>
          <pc:docMk/>
          <pc:sldMk cId="1825279741" sldId="259"/>
        </pc:sldMkLst>
        <pc:spChg chg="mod">
          <ac:chgData name="" userId="" providerId="" clId="Web-{5444EB98-C402-4B92-B278-34B06182AA77}" dt="2023-04-06T01:46:03.045" v="5" actId="20577"/>
          <ac:spMkLst>
            <pc:docMk/>
            <pc:sldMk cId="1825279741" sldId="259"/>
            <ac:spMk id="3" creationId="{00000000-0000-0000-0000-000000000000}"/>
          </ac:spMkLst>
        </pc:spChg>
      </pc:sldChg>
    </pc:docChg>
  </pc:docChgLst>
  <pc:docChgLst>
    <pc:chgData name="Eric Ding" userId="8e69e61db486b3e2" providerId="LiveId" clId="{EFC356C6-EFBD-4EA9-ADE6-CFB4FB410560}"/>
    <pc:docChg chg="undo custSel addSld delSld modSld sldOrd addSection modSection">
      <pc:chgData name="Eric Ding" userId="8e69e61db486b3e2" providerId="LiveId" clId="{EFC356C6-EFBD-4EA9-ADE6-CFB4FB410560}" dt="2023-04-17T21:45:09.382" v="3193" actId="14734"/>
      <pc:docMkLst>
        <pc:docMk/>
      </pc:docMkLst>
      <pc:sldChg chg="modSp mod">
        <pc:chgData name="Eric Ding" userId="8e69e61db486b3e2" providerId="LiveId" clId="{EFC356C6-EFBD-4EA9-ADE6-CFB4FB410560}" dt="2023-04-17T14:29:44.093" v="2689" actId="20577"/>
        <pc:sldMkLst>
          <pc:docMk/>
          <pc:sldMk cId="2927015039" sldId="256"/>
        </pc:sldMkLst>
        <pc:spChg chg="mod">
          <ac:chgData name="Eric Ding" userId="8e69e61db486b3e2" providerId="LiveId" clId="{EFC356C6-EFBD-4EA9-ADE6-CFB4FB410560}" dt="2023-04-17T14:29:44.093" v="2689" actId="20577"/>
          <ac:spMkLst>
            <pc:docMk/>
            <pc:sldMk cId="2927015039" sldId="256"/>
            <ac:spMk id="3" creationId="{00000000-0000-0000-0000-000000000000}"/>
          </ac:spMkLst>
        </pc:spChg>
      </pc:sldChg>
      <pc:sldChg chg="modSp mod modNotesTx">
        <pc:chgData name="Eric Ding" userId="8e69e61db486b3e2" providerId="LiveId" clId="{EFC356C6-EFBD-4EA9-ADE6-CFB4FB410560}" dt="2023-04-17T14:29:07.370" v="2680" actId="20577"/>
        <pc:sldMkLst>
          <pc:docMk/>
          <pc:sldMk cId="2204509684" sldId="257"/>
        </pc:sldMkLst>
        <pc:spChg chg="mod">
          <ac:chgData name="Eric Ding" userId="8e69e61db486b3e2" providerId="LiveId" clId="{EFC356C6-EFBD-4EA9-ADE6-CFB4FB410560}" dt="2023-04-17T14:29:07.370" v="2680" actId="20577"/>
          <ac:spMkLst>
            <pc:docMk/>
            <pc:sldMk cId="2204509684" sldId="257"/>
            <ac:spMk id="3" creationId="{00000000-0000-0000-0000-000000000000}"/>
          </ac:spMkLst>
        </pc:spChg>
      </pc:sldChg>
      <pc:sldChg chg="ord modNotesTx">
        <pc:chgData name="Eric Ding" userId="8e69e61db486b3e2" providerId="LiveId" clId="{EFC356C6-EFBD-4EA9-ADE6-CFB4FB410560}" dt="2023-04-10T23:28:28.144" v="1901"/>
        <pc:sldMkLst>
          <pc:docMk/>
          <pc:sldMk cId="4035578002" sldId="258"/>
        </pc:sldMkLst>
      </pc:sldChg>
      <pc:sldChg chg="ord modNotesTx">
        <pc:chgData name="Eric Ding" userId="8e69e61db486b3e2" providerId="LiveId" clId="{EFC356C6-EFBD-4EA9-ADE6-CFB4FB410560}" dt="2023-04-10T23:28:52.697" v="1902"/>
        <pc:sldMkLst>
          <pc:docMk/>
          <pc:sldMk cId="1825279741" sldId="259"/>
        </pc:sldMkLst>
      </pc:sldChg>
      <pc:sldChg chg="modSp mod ord modNotesTx">
        <pc:chgData name="Eric Ding" userId="8e69e61db486b3e2" providerId="LiveId" clId="{EFC356C6-EFBD-4EA9-ADE6-CFB4FB410560}" dt="2023-04-10T23:44:27.739" v="1992" actId="207"/>
        <pc:sldMkLst>
          <pc:docMk/>
          <pc:sldMk cId="238952637" sldId="260"/>
        </pc:sldMkLst>
        <pc:spChg chg="mod">
          <ac:chgData name="Eric Ding" userId="8e69e61db486b3e2" providerId="LiveId" clId="{EFC356C6-EFBD-4EA9-ADE6-CFB4FB410560}" dt="2023-04-10T23:44:27.739" v="1992" actId="207"/>
          <ac:spMkLst>
            <pc:docMk/>
            <pc:sldMk cId="238952637" sldId="260"/>
            <ac:spMk id="3" creationId="{00000000-0000-0000-0000-000000000000}"/>
          </ac:spMkLst>
        </pc:spChg>
      </pc:sldChg>
      <pc:sldChg chg="addSp delSp modSp mod ord">
        <pc:chgData name="Eric Ding" userId="8e69e61db486b3e2" providerId="LiveId" clId="{EFC356C6-EFBD-4EA9-ADE6-CFB4FB410560}" dt="2023-04-17T14:28:49.251" v="2679" actId="27636"/>
        <pc:sldMkLst>
          <pc:docMk/>
          <pc:sldMk cId="431301334" sldId="261"/>
        </pc:sldMkLst>
        <pc:spChg chg="mod">
          <ac:chgData name="Eric Ding" userId="8e69e61db486b3e2" providerId="LiveId" clId="{EFC356C6-EFBD-4EA9-ADE6-CFB4FB410560}" dt="2023-04-17T14:28:49.251" v="2679" actId="27636"/>
          <ac:spMkLst>
            <pc:docMk/>
            <pc:sldMk cId="431301334" sldId="261"/>
            <ac:spMk id="2" creationId="{00000000-0000-0000-0000-000000000000}"/>
          </ac:spMkLst>
        </pc:spChg>
        <pc:spChg chg="mod">
          <ac:chgData name="Eric Ding" userId="8e69e61db486b3e2" providerId="LiveId" clId="{EFC356C6-EFBD-4EA9-ADE6-CFB4FB410560}" dt="2023-04-08T15:10:38.886" v="492" actId="5793"/>
          <ac:spMkLst>
            <pc:docMk/>
            <pc:sldMk cId="431301334" sldId="261"/>
            <ac:spMk id="3" creationId="{00000000-0000-0000-0000-000000000000}"/>
          </ac:spMkLst>
        </pc:spChg>
        <pc:spChg chg="add mod">
          <ac:chgData name="Eric Ding" userId="8e69e61db486b3e2" providerId="LiveId" clId="{EFC356C6-EFBD-4EA9-ADE6-CFB4FB410560}" dt="2023-04-08T15:13:12.641" v="561" actId="1076"/>
          <ac:spMkLst>
            <pc:docMk/>
            <pc:sldMk cId="431301334" sldId="261"/>
            <ac:spMk id="9" creationId="{B88FB297-5B0B-9CE6-80E0-4F473F91EE7F}"/>
          </ac:spMkLst>
        </pc:spChg>
        <pc:picChg chg="add del mod">
          <ac:chgData name="Eric Ding" userId="8e69e61db486b3e2" providerId="LiveId" clId="{EFC356C6-EFBD-4EA9-ADE6-CFB4FB410560}" dt="2023-04-08T15:10:14.587" v="475" actId="478"/>
          <ac:picMkLst>
            <pc:docMk/>
            <pc:sldMk cId="431301334" sldId="261"/>
            <ac:picMk id="5" creationId="{34980366-5B06-27F5-4BAD-037D40C68FFF}"/>
          </ac:picMkLst>
        </pc:picChg>
        <pc:picChg chg="add mod">
          <ac:chgData name="Eric Ding" userId="8e69e61db486b3e2" providerId="LiveId" clId="{EFC356C6-EFBD-4EA9-ADE6-CFB4FB410560}" dt="2023-04-08T15:13:13.780" v="562" actId="1076"/>
          <ac:picMkLst>
            <pc:docMk/>
            <pc:sldMk cId="431301334" sldId="261"/>
            <ac:picMk id="7" creationId="{C8AECCAF-F050-C219-DD00-DCFC09C26EBB}"/>
          </ac:picMkLst>
        </pc:picChg>
      </pc:sldChg>
      <pc:sldChg chg="modSp del mod ord modNotesTx">
        <pc:chgData name="Eric Ding" userId="8e69e61db486b3e2" providerId="LiveId" clId="{EFC356C6-EFBD-4EA9-ADE6-CFB4FB410560}" dt="2023-04-15T13:27:30.119" v="2044" actId="47"/>
        <pc:sldMkLst>
          <pc:docMk/>
          <pc:sldMk cId="2514281386" sldId="262"/>
        </pc:sldMkLst>
        <pc:spChg chg="mod">
          <ac:chgData name="Eric Ding" userId="8e69e61db486b3e2" providerId="LiveId" clId="{EFC356C6-EFBD-4EA9-ADE6-CFB4FB410560}" dt="2023-04-11T00:19:20.879" v="2041" actId="20577"/>
          <ac:spMkLst>
            <pc:docMk/>
            <pc:sldMk cId="2514281386" sldId="262"/>
            <ac:spMk id="2" creationId="{00000000-0000-0000-0000-000000000000}"/>
          </ac:spMkLst>
        </pc:spChg>
      </pc:sldChg>
      <pc:sldChg chg="ord">
        <pc:chgData name="Eric Ding" userId="8e69e61db486b3e2" providerId="LiveId" clId="{EFC356C6-EFBD-4EA9-ADE6-CFB4FB410560}" dt="2023-04-06T02:08:24.917" v="394"/>
        <pc:sldMkLst>
          <pc:docMk/>
          <pc:sldMk cId="3270882185" sldId="263"/>
        </pc:sldMkLst>
      </pc:sldChg>
      <pc:sldChg chg="modSp new mod ord addCm delCm modCm">
        <pc:chgData name="Eric Ding" userId="8e69e61db486b3e2" providerId="LiveId" clId="{EFC356C6-EFBD-4EA9-ADE6-CFB4FB410560}" dt="2023-04-17T15:06:32.956" v="2890"/>
        <pc:sldMkLst>
          <pc:docMk/>
          <pc:sldMk cId="1467294976" sldId="264"/>
        </pc:sldMkLst>
        <pc:spChg chg="mod">
          <ac:chgData name="Eric Ding" userId="8e69e61db486b3e2" providerId="LiveId" clId="{EFC356C6-EFBD-4EA9-ADE6-CFB4FB410560}" dt="2023-04-06T02:00:54.116" v="355" actId="20577"/>
          <ac:spMkLst>
            <pc:docMk/>
            <pc:sldMk cId="1467294976" sldId="264"/>
            <ac:spMk id="2" creationId="{F4611EC5-A04C-C68C-B9F6-06193D9FD28E}"/>
          </ac:spMkLst>
        </pc:spChg>
        <pc:spChg chg="mod">
          <ac:chgData name="Eric Ding" userId="8e69e61db486b3e2" providerId="LiveId" clId="{EFC356C6-EFBD-4EA9-ADE6-CFB4FB410560}" dt="2023-04-06T02:02:00.941" v="368" actId="27636"/>
          <ac:spMkLst>
            <pc:docMk/>
            <pc:sldMk cId="1467294976" sldId="264"/>
            <ac:spMk id="3" creationId="{5A8EA318-EF15-B390-BAC2-1961B7DE7D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Eric Ding" userId="8e69e61db486b3e2" providerId="LiveId" clId="{EFC356C6-EFBD-4EA9-ADE6-CFB4FB410560}" dt="2023-04-17T15:06:32.956" v="2890"/>
              <pc2:cmMkLst xmlns:pc2="http://schemas.microsoft.com/office/powerpoint/2019/9/main/command">
                <pc:docMk/>
                <pc:sldMk cId="1467294976" sldId="264"/>
                <pc2:cmMk id="{EF5E3F14-B657-413B-8FC5-0FD0FF78061E}"/>
              </pc2:cmMkLst>
            </pc226:cmChg>
            <pc226:cmChg xmlns:pc226="http://schemas.microsoft.com/office/powerpoint/2022/06/main/command" chg="add del mod">
              <pc226:chgData name="Eric Ding" userId="8e69e61db486b3e2" providerId="LiveId" clId="{EFC356C6-EFBD-4EA9-ADE6-CFB4FB410560}" dt="2023-04-17T15:06:31.319" v="2889"/>
              <pc2:cmMkLst xmlns:pc2="http://schemas.microsoft.com/office/powerpoint/2019/9/main/command">
                <pc:docMk/>
                <pc:sldMk cId="1467294976" sldId="264"/>
                <pc2:cmMk id="{6B5177D0-6A1D-4CC5-8770-EE32077F51CC}"/>
              </pc2:cmMkLst>
            </pc226:cmChg>
          </p:ext>
        </pc:extLst>
      </pc:sldChg>
      <pc:sldChg chg="addSp delSp modSp add mod">
        <pc:chgData name="Eric Ding" userId="8e69e61db486b3e2" providerId="LiveId" clId="{EFC356C6-EFBD-4EA9-ADE6-CFB4FB410560}" dt="2023-04-17T15:32:13.835" v="3010" actId="1076"/>
        <pc:sldMkLst>
          <pc:docMk/>
          <pc:sldMk cId="2102185732" sldId="265"/>
        </pc:sldMkLst>
        <pc:spChg chg="add del mod">
          <ac:chgData name="Eric Ding" userId="8e69e61db486b3e2" providerId="LiveId" clId="{EFC356C6-EFBD-4EA9-ADE6-CFB4FB410560}" dt="2023-04-17T15:29:20.392" v="2979" actId="22"/>
          <ac:spMkLst>
            <pc:docMk/>
            <pc:sldMk cId="2102185732" sldId="265"/>
            <ac:spMk id="4" creationId="{1AF57370-3D49-839F-991D-C603D3B2D0B5}"/>
          </ac:spMkLst>
        </pc:spChg>
        <pc:spChg chg="add mod">
          <ac:chgData name="Eric Ding" userId="8e69e61db486b3e2" providerId="LiveId" clId="{EFC356C6-EFBD-4EA9-ADE6-CFB4FB410560}" dt="2023-04-17T15:31:26.419" v="2995" actId="208"/>
          <ac:spMkLst>
            <pc:docMk/>
            <pc:sldMk cId="2102185732" sldId="265"/>
            <ac:spMk id="14" creationId="{42AC888E-5C08-8327-EC20-ECB0609E5AE9}"/>
          </ac:spMkLst>
        </pc:spChg>
        <pc:spChg chg="add mod">
          <ac:chgData name="Eric Ding" userId="8e69e61db486b3e2" providerId="LiveId" clId="{EFC356C6-EFBD-4EA9-ADE6-CFB4FB410560}" dt="2023-04-17T15:31:32.780" v="2997" actId="1076"/>
          <ac:spMkLst>
            <pc:docMk/>
            <pc:sldMk cId="2102185732" sldId="265"/>
            <ac:spMk id="15" creationId="{D970FE09-CFF5-23B7-ACCC-E99A2127003D}"/>
          </ac:spMkLst>
        </pc:spChg>
        <pc:spChg chg="add mod">
          <ac:chgData name="Eric Ding" userId="8e69e61db486b3e2" providerId="LiveId" clId="{EFC356C6-EFBD-4EA9-ADE6-CFB4FB410560}" dt="2023-04-17T15:31:48.835" v="3001" actId="1076"/>
          <ac:spMkLst>
            <pc:docMk/>
            <pc:sldMk cId="2102185732" sldId="265"/>
            <ac:spMk id="16" creationId="{65C8998B-D35E-0853-63D8-725C94896C9E}"/>
          </ac:spMkLst>
        </pc:spChg>
        <pc:spChg chg="add mod">
          <ac:chgData name="Eric Ding" userId="8e69e61db486b3e2" providerId="LiveId" clId="{EFC356C6-EFBD-4EA9-ADE6-CFB4FB410560}" dt="2023-04-17T15:31:56.055" v="3003" actId="1076"/>
          <ac:spMkLst>
            <pc:docMk/>
            <pc:sldMk cId="2102185732" sldId="265"/>
            <ac:spMk id="17" creationId="{9B83CA75-A7BD-7188-7AC3-8C7148114B87}"/>
          </ac:spMkLst>
        </pc:spChg>
        <pc:spChg chg="add mod">
          <ac:chgData name="Eric Ding" userId="8e69e61db486b3e2" providerId="LiveId" clId="{EFC356C6-EFBD-4EA9-ADE6-CFB4FB410560}" dt="2023-04-17T15:32:10.130" v="3008" actId="14100"/>
          <ac:spMkLst>
            <pc:docMk/>
            <pc:sldMk cId="2102185732" sldId="265"/>
            <ac:spMk id="18" creationId="{CC59641F-EBF1-79E0-A908-457BC2976F33}"/>
          </ac:spMkLst>
        </pc:spChg>
        <pc:spChg chg="add mod">
          <ac:chgData name="Eric Ding" userId="8e69e61db486b3e2" providerId="LiveId" clId="{EFC356C6-EFBD-4EA9-ADE6-CFB4FB410560}" dt="2023-04-17T15:32:13.835" v="3010" actId="1076"/>
          <ac:spMkLst>
            <pc:docMk/>
            <pc:sldMk cId="2102185732" sldId="265"/>
            <ac:spMk id="19" creationId="{597AEEC7-6B32-850F-EF50-36B05C917A25}"/>
          </ac:spMkLst>
        </pc:spChg>
        <pc:picChg chg="del">
          <ac:chgData name="Eric Ding" userId="8e69e61db486b3e2" providerId="LiveId" clId="{EFC356C6-EFBD-4EA9-ADE6-CFB4FB410560}" dt="2023-04-17T15:28:36.753" v="2978" actId="478"/>
          <ac:picMkLst>
            <pc:docMk/>
            <pc:sldMk cId="2102185732" sldId="265"/>
            <ac:picMk id="5" creationId="{59C15EC8-F252-C43C-CBBA-CB6A2026E6A0}"/>
          </ac:picMkLst>
        </pc:picChg>
        <pc:picChg chg="del">
          <ac:chgData name="Eric Ding" userId="8e69e61db486b3e2" providerId="LiveId" clId="{EFC356C6-EFBD-4EA9-ADE6-CFB4FB410560}" dt="2023-04-17T15:28:34.042" v="2976" actId="478"/>
          <ac:picMkLst>
            <pc:docMk/>
            <pc:sldMk cId="2102185732" sldId="265"/>
            <ac:picMk id="7" creationId="{6D7AE927-EAD7-8D3F-144F-772119B98E97}"/>
          </ac:picMkLst>
        </pc:picChg>
        <pc:picChg chg="add mod ord">
          <ac:chgData name="Eric Ding" userId="8e69e61db486b3e2" providerId="LiveId" clId="{EFC356C6-EFBD-4EA9-ADE6-CFB4FB410560}" dt="2023-04-17T15:30:11.715" v="2990" actId="1076"/>
          <ac:picMkLst>
            <pc:docMk/>
            <pc:sldMk cId="2102185732" sldId="265"/>
            <ac:picMk id="8" creationId="{E19B4A98-514A-9BEF-0B24-DD8AFF96B407}"/>
          </ac:picMkLst>
        </pc:picChg>
        <pc:picChg chg="del">
          <ac:chgData name="Eric Ding" userId="8e69e61db486b3e2" providerId="LiveId" clId="{EFC356C6-EFBD-4EA9-ADE6-CFB4FB410560}" dt="2023-04-17T15:28:35.375" v="2977" actId="478"/>
          <ac:picMkLst>
            <pc:docMk/>
            <pc:sldMk cId="2102185732" sldId="265"/>
            <ac:picMk id="9" creationId="{6B3B5667-7C63-61EF-25F9-FC2728E17222}"/>
          </ac:picMkLst>
        </pc:picChg>
        <pc:picChg chg="add mod">
          <ac:chgData name="Eric Ding" userId="8e69e61db486b3e2" providerId="LiveId" clId="{EFC356C6-EFBD-4EA9-ADE6-CFB4FB410560}" dt="2023-04-17T15:30:14.988" v="2992" actId="1076"/>
          <ac:picMkLst>
            <pc:docMk/>
            <pc:sldMk cId="2102185732" sldId="265"/>
            <ac:picMk id="11" creationId="{DA604F31-F67B-4D43-FFB7-64B9DEBDE2D3}"/>
          </ac:picMkLst>
        </pc:picChg>
        <pc:picChg chg="add mod">
          <ac:chgData name="Eric Ding" userId="8e69e61db486b3e2" providerId="LiveId" clId="{EFC356C6-EFBD-4EA9-ADE6-CFB4FB410560}" dt="2023-04-17T15:30:12.775" v="2991" actId="1076"/>
          <ac:picMkLst>
            <pc:docMk/>
            <pc:sldMk cId="2102185732" sldId="265"/>
            <ac:picMk id="13" creationId="{5F69E8E8-BBD2-8875-9392-D768B5F2328E}"/>
          </ac:picMkLst>
        </pc:picChg>
      </pc:sldChg>
      <pc:sldChg chg="addSp delSp modSp new del mod modShow">
        <pc:chgData name="Eric Ding" userId="8e69e61db486b3e2" providerId="LiveId" clId="{EFC356C6-EFBD-4EA9-ADE6-CFB4FB410560}" dt="2023-04-17T15:19:04.751" v="2931" actId="2696"/>
        <pc:sldMkLst>
          <pc:docMk/>
          <pc:sldMk cId="3704014257" sldId="265"/>
        </pc:sldMkLst>
        <pc:spChg chg="mod">
          <ac:chgData name="Eric Ding" userId="8e69e61db486b3e2" providerId="LiveId" clId="{EFC356C6-EFBD-4EA9-ADE6-CFB4FB410560}" dt="2023-04-06T02:00:43.891" v="349" actId="20577"/>
          <ac:spMkLst>
            <pc:docMk/>
            <pc:sldMk cId="3704014257" sldId="265"/>
            <ac:spMk id="2" creationId="{3E07BD02-75C2-BD82-66EE-DDA42304E761}"/>
          </ac:spMkLst>
        </pc:spChg>
        <pc:spChg chg="del">
          <ac:chgData name="Eric Ding" userId="8e69e61db486b3e2" providerId="LiveId" clId="{EFC356C6-EFBD-4EA9-ADE6-CFB4FB410560}" dt="2023-04-06T02:00:36.690" v="330" actId="22"/>
          <ac:spMkLst>
            <pc:docMk/>
            <pc:sldMk cId="3704014257" sldId="265"/>
            <ac:spMk id="3" creationId="{DB438EE2-B045-82A5-F1F4-155A1BFD462C}"/>
          </ac:spMkLst>
        </pc:spChg>
        <pc:picChg chg="add mod ord">
          <ac:chgData name="Eric Ding" userId="8e69e61db486b3e2" providerId="LiveId" clId="{EFC356C6-EFBD-4EA9-ADE6-CFB4FB410560}" dt="2023-04-06T02:04:16.535" v="375" actId="1076"/>
          <ac:picMkLst>
            <pc:docMk/>
            <pc:sldMk cId="3704014257" sldId="265"/>
            <ac:picMk id="5" creationId="{59C15EC8-F252-C43C-CBBA-CB6A2026E6A0}"/>
          </ac:picMkLst>
        </pc:picChg>
        <pc:picChg chg="add mod">
          <ac:chgData name="Eric Ding" userId="8e69e61db486b3e2" providerId="LiveId" clId="{EFC356C6-EFBD-4EA9-ADE6-CFB4FB410560}" dt="2023-04-06T02:04:18.448" v="377" actId="1076"/>
          <ac:picMkLst>
            <pc:docMk/>
            <pc:sldMk cId="3704014257" sldId="265"/>
            <ac:picMk id="7" creationId="{6D7AE927-EAD7-8D3F-144F-772119B98E97}"/>
          </ac:picMkLst>
        </pc:picChg>
        <pc:picChg chg="add mod">
          <ac:chgData name="Eric Ding" userId="8e69e61db486b3e2" providerId="LiveId" clId="{EFC356C6-EFBD-4EA9-ADE6-CFB4FB410560}" dt="2023-04-06T02:04:19.945" v="378" actId="1076"/>
          <ac:picMkLst>
            <pc:docMk/>
            <pc:sldMk cId="3704014257" sldId="265"/>
            <ac:picMk id="9" creationId="{6B3B5667-7C63-61EF-25F9-FC2728E17222}"/>
          </ac:picMkLst>
        </pc:picChg>
      </pc:sldChg>
      <pc:sldChg chg="addSp delSp modSp add mod ord">
        <pc:chgData name="Eric Ding" userId="8e69e61db486b3e2" providerId="LiveId" clId="{EFC356C6-EFBD-4EA9-ADE6-CFB4FB410560}" dt="2023-04-17T15:11:56.408" v="2910" actId="20577"/>
        <pc:sldMkLst>
          <pc:docMk/>
          <pc:sldMk cId="2065335826" sldId="266"/>
        </pc:sldMkLst>
        <pc:spChg chg="mod">
          <ac:chgData name="Eric Ding" userId="8e69e61db486b3e2" providerId="LiveId" clId="{EFC356C6-EFBD-4EA9-ADE6-CFB4FB410560}" dt="2023-04-17T15:11:56.408" v="2910" actId="20577"/>
          <ac:spMkLst>
            <pc:docMk/>
            <pc:sldMk cId="2065335826" sldId="266"/>
            <ac:spMk id="2" creationId="{3E07BD02-75C2-BD82-66EE-DDA42304E761}"/>
          </ac:spMkLst>
        </pc:spChg>
        <pc:spChg chg="add del mod">
          <ac:chgData name="Eric Ding" userId="8e69e61db486b3e2" providerId="LiveId" clId="{EFC356C6-EFBD-4EA9-ADE6-CFB4FB410560}" dt="2023-04-06T02:05:08.703" v="383" actId="22"/>
          <ac:spMkLst>
            <pc:docMk/>
            <pc:sldMk cId="2065335826" sldId="266"/>
            <ac:spMk id="4" creationId="{76300945-DF3B-2647-5A3A-66C3CC46AF00}"/>
          </ac:spMkLst>
        </pc:spChg>
        <pc:spChg chg="add del mod">
          <ac:chgData name="Eric Ding" userId="8e69e61db486b3e2" providerId="LiveId" clId="{EFC356C6-EFBD-4EA9-ADE6-CFB4FB410560}" dt="2023-04-17T15:11:48.325" v="2897" actId="22"/>
          <ac:spMkLst>
            <pc:docMk/>
            <pc:sldMk cId="2065335826" sldId="266"/>
            <ac:spMk id="4" creationId="{944096B4-423E-5817-5268-91576107B270}"/>
          </ac:spMkLst>
        </pc:spChg>
        <pc:picChg chg="del">
          <ac:chgData name="Eric Ding" userId="8e69e61db486b3e2" providerId="LiveId" clId="{EFC356C6-EFBD-4EA9-ADE6-CFB4FB410560}" dt="2023-04-06T02:05:07.099" v="382" actId="478"/>
          <ac:picMkLst>
            <pc:docMk/>
            <pc:sldMk cId="2065335826" sldId="266"/>
            <ac:picMk id="5" creationId="{59C15EC8-F252-C43C-CBBA-CB6A2026E6A0}"/>
          </ac:picMkLst>
        </pc:picChg>
        <pc:picChg chg="add mod ord">
          <ac:chgData name="Eric Ding" userId="8e69e61db486b3e2" providerId="LiveId" clId="{EFC356C6-EFBD-4EA9-ADE6-CFB4FB410560}" dt="2023-04-17T15:11:48.325" v="2897" actId="22"/>
          <ac:picMkLst>
            <pc:docMk/>
            <pc:sldMk cId="2065335826" sldId="266"/>
            <ac:picMk id="6" creationId="{D13B89D0-D2BE-DD89-F725-DF8E710A0642}"/>
          </ac:picMkLst>
        </pc:picChg>
        <pc:picChg chg="del">
          <ac:chgData name="Eric Ding" userId="8e69e61db486b3e2" providerId="LiveId" clId="{EFC356C6-EFBD-4EA9-ADE6-CFB4FB410560}" dt="2023-04-06T02:05:06.014" v="380" actId="478"/>
          <ac:picMkLst>
            <pc:docMk/>
            <pc:sldMk cId="2065335826" sldId="266"/>
            <ac:picMk id="7" creationId="{6D7AE927-EAD7-8D3F-144F-772119B98E97}"/>
          </ac:picMkLst>
        </pc:picChg>
        <pc:picChg chg="add del mod ord">
          <ac:chgData name="Eric Ding" userId="8e69e61db486b3e2" providerId="LiveId" clId="{EFC356C6-EFBD-4EA9-ADE6-CFB4FB410560}" dt="2023-04-17T15:11:47.339" v="2896" actId="478"/>
          <ac:picMkLst>
            <pc:docMk/>
            <pc:sldMk cId="2065335826" sldId="266"/>
            <ac:picMk id="8" creationId="{5B399C3A-26B4-263E-E7EF-CAA01E267061}"/>
          </ac:picMkLst>
        </pc:picChg>
        <pc:picChg chg="del">
          <ac:chgData name="Eric Ding" userId="8e69e61db486b3e2" providerId="LiveId" clId="{EFC356C6-EFBD-4EA9-ADE6-CFB4FB410560}" dt="2023-04-06T02:05:06.573" v="381" actId="478"/>
          <ac:picMkLst>
            <pc:docMk/>
            <pc:sldMk cId="2065335826" sldId="266"/>
            <ac:picMk id="9" creationId="{6B3B5667-7C63-61EF-25F9-FC2728E17222}"/>
          </ac:picMkLst>
        </pc:picChg>
      </pc:sldChg>
      <pc:sldChg chg="addSp delSp modSp add mod">
        <pc:chgData name="Eric Ding" userId="8e69e61db486b3e2" providerId="LiveId" clId="{EFC356C6-EFBD-4EA9-ADE6-CFB4FB410560}" dt="2023-04-17T15:28:19.862" v="2975" actId="13926"/>
        <pc:sldMkLst>
          <pc:docMk/>
          <pc:sldMk cId="1783054885" sldId="267"/>
        </pc:sldMkLst>
        <pc:spChg chg="add del mod">
          <ac:chgData name="Eric Ding" userId="8e69e61db486b3e2" providerId="LiveId" clId="{EFC356C6-EFBD-4EA9-ADE6-CFB4FB410560}" dt="2023-04-17T15:26:59.045" v="2956"/>
          <ac:spMkLst>
            <pc:docMk/>
            <pc:sldMk cId="1783054885" sldId="267"/>
            <ac:spMk id="4" creationId="{EA62593B-C37E-3CBD-C1C4-EBAB7AD743FD}"/>
          </ac:spMkLst>
        </pc:spChg>
        <pc:graphicFrameChg chg="add mod modGraphic">
          <ac:chgData name="Eric Ding" userId="8e69e61db486b3e2" providerId="LiveId" clId="{EFC356C6-EFBD-4EA9-ADE6-CFB4FB410560}" dt="2023-04-17T15:28:19.862" v="2975" actId="13926"/>
          <ac:graphicFrameMkLst>
            <pc:docMk/>
            <pc:sldMk cId="1783054885" sldId="267"/>
            <ac:graphicFrameMk id="5" creationId="{0E5CCC2B-8943-D270-3578-C223D29BC84F}"/>
          </ac:graphicFrameMkLst>
        </pc:graphicFrameChg>
        <pc:picChg chg="del">
          <ac:chgData name="Eric Ding" userId="8e69e61db486b3e2" providerId="LiveId" clId="{EFC356C6-EFBD-4EA9-ADE6-CFB4FB410560}" dt="2023-04-17T15:25:50.295" v="2955" actId="478"/>
          <ac:picMkLst>
            <pc:docMk/>
            <pc:sldMk cId="1783054885" sldId="267"/>
            <ac:picMk id="6" creationId="{3729968C-FF4B-46F9-0B7F-9B6738D27160}"/>
          </ac:picMkLst>
        </pc:picChg>
      </pc:sldChg>
      <pc:sldChg chg="addSp delSp modSp add del mod">
        <pc:chgData name="Eric Ding" userId="8e69e61db486b3e2" providerId="LiveId" clId="{EFC356C6-EFBD-4EA9-ADE6-CFB4FB410560}" dt="2023-04-17T15:19:04.751" v="2931" actId="2696"/>
        <pc:sldMkLst>
          <pc:docMk/>
          <pc:sldMk cId="3168797071" sldId="267"/>
        </pc:sldMkLst>
        <pc:spChg chg="add del mod">
          <ac:chgData name="Eric Ding" userId="8e69e61db486b3e2" providerId="LiveId" clId="{EFC356C6-EFBD-4EA9-ADE6-CFB4FB410560}" dt="2023-04-06T02:05:34.652" v="388" actId="22"/>
          <ac:spMkLst>
            <pc:docMk/>
            <pc:sldMk cId="3168797071" sldId="267"/>
            <ac:spMk id="4" creationId="{A4F0B269-D815-E2ED-3EA3-53DB535441E7}"/>
          </ac:spMkLst>
        </pc:spChg>
        <pc:picChg chg="add mod ord">
          <ac:chgData name="Eric Ding" userId="8e69e61db486b3e2" providerId="LiveId" clId="{EFC356C6-EFBD-4EA9-ADE6-CFB4FB410560}" dt="2023-04-06T02:05:34.652" v="388" actId="22"/>
          <ac:picMkLst>
            <pc:docMk/>
            <pc:sldMk cId="3168797071" sldId="267"/>
            <ac:picMk id="6" creationId="{3729968C-FF4B-46F9-0B7F-9B6738D27160}"/>
          </ac:picMkLst>
        </pc:picChg>
        <pc:picChg chg="del">
          <ac:chgData name="Eric Ding" userId="8e69e61db486b3e2" providerId="LiveId" clId="{EFC356C6-EFBD-4EA9-ADE6-CFB4FB410560}" dt="2023-04-06T02:05:33.339" v="387" actId="478"/>
          <ac:picMkLst>
            <pc:docMk/>
            <pc:sldMk cId="3168797071" sldId="267"/>
            <ac:picMk id="8" creationId="{5B399C3A-26B4-263E-E7EF-CAA01E267061}"/>
          </ac:picMkLst>
        </pc:picChg>
      </pc:sldChg>
      <pc:sldChg chg="modSp mod ord">
        <pc:chgData name="Eric Ding" userId="8e69e61db486b3e2" providerId="LiveId" clId="{EFC356C6-EFBD-4EA9-ADE6-CFB4FB410560}" dt="2023-04-17T21:45:09.382" v="3193" actId="14734"/>
        <pc:sldMkLst>
          <pc:docMk/>
          <pc:sldMk cId="3858625961" sldId="268"/>
        </pc:sldMkLst>
        <pc:graphicFrameChg chg="modGraphic">
          <ac:chgData name="Eric Ding" userId="8e69e61db486b3e2" providerId="LiveId" clId="{EFC356C6-EFBD-4EA9-ADE6-CFB4FB410560}" dt="2023-04-17T21:45:09.382" v="3193" actId="14734"/>
          <ac:graphicFrameMkLst>
            <pc:docMk/>
            <pc:sldMk cId="3858625961" sldId="268"/>
            <ac:graphicFrameMk id="4" creationId="{641870A9-5CC9-5EDB-1D7D-55804357F9C6}"/>
          </ac:graphicFrameMkLst>
        </pc:graphicFrameChg>
      </pc:sldChg>
      <pc:sldChg chg="delSp modSp mod modShow modNotesTx">
        <pc:chgData name="Eric Ding" userId="8e69e61db486b3e2" providerId="LiveId" clId="{EFC356C6-EFBD-4EA9-ADE6-CFB4FB410560}" dt="2023-04-17T14:31:57.090" v="2701" actId="1076"/>
        <pc:sldMkLst>
          <pc:docMk/>
          <pc:sldMk cId="728981288" sldId="269"/>
        </pc:sldMkLst>
        <pc:spChg chg="mod">
          <ac:chgData name="Eric Ding" userId="8e69e61db486b3e2" providerId="LiveId" clId="{EFC356C6-EFBD-4EA9-ADE6-CFB4FB410560}" dt="2023-04-15T13:27:28.134" v="2043"/>
          <ac:spMkLst>
            <pc:docMk/>
            <pc:sldMk cId="728981288" sldId="269"/>
            <ac:spMk id="2" creationId="{00000000-0000-0000-0000-000000000000}"/>
          </ac:spMkLst>
        </pc:spChg>
        <pc:spChg chg="mod">
          <ac:chgData name="Eric Ding" userId="8e69e61db486b3e2" providerId="LiveId" clId="{EFC356C6-EFBD-4EA9-ADE6-CFB4FB410560}" dt="2023-04-15T13:48:16.268" v="2217" actId="6549"/>
          <ac:spMkLst>
            <pc:docMk/>
            <pc:sldMk cId="728981288" sldId="269"/>
            <ac:spMk id="3" creationId="{00000000-0000-0000-0000-000000000000}"/>
          </ac:spMkLst>
        </pc:spChg>
        <pc:spChg chg="del mod">
          <ac:chgData name="Eric Ding" userId="8e69e61db486b3e2" providerId="LiveId" clId="{EFC356C6-EFBD-4EA9-ADE6-CFB4FB410560}" dt="2023-04-15T13:54:32.708" v="2341"/>
          <ac:spMkLst>
            <pc:docMk/>
            <pc:sldMk cId="728981288" sldId="269"/>
            <ac:spMk id="5" creationId="{421DABFC-95B2-BFE5-527C-E1A56DC879E1}"/>
          </ac:spMkLst>
        </pc:spChg>
        <pc:graphicFrameChg chg="mod modGraphic">
          <ac:chgData name="Eric Ding" userId="8e69e61db486b3e2" providerId="LiveId" clId="{EFC356C6-EFBD-4EA9-ADE6-CFB4FB410560}" dt="2023-04-17T14:31:57.090" v="2701" actId="1076"/>
          <ac:graphicFrameMkLst>
            <pc:docMk/>
            <pc:sldMk cId="728981288" sldId="269"/>
            <ac:graphicFrameMk id="4" creationId="{00000000-0000-0000-0000-000000000000}"/>
          </ac:graphicFrameMkLst>
        </pc:graphicFrameChg>
      </pc:sldChg>
      <pc:sldChg chg="del">
        <pc:chgData name="Eric Ding" userId="8e69e61db486b3e2" providerId="LiveId" clId="{EFC356C6-EFBD-4EA9-ADE6-CFB4FB410560}" dt="2023-04-17T15:19:07.741" v="2932" actId="47"/>
        <pc:sldMkLst>
          <pc:docMk/>
          <pc:sldMk cId="3464805868" sldId="270"/>
        </pc:sldMkLst>
      </pc:sldChg>
      <pc:sldChg chg="addSp delSp modSp add mod">
        <pc:chgData name="Eric Ding" userId="8e69e61db486b3e2" providerId="LiveId" clId="{EFC356C6-EFBD-4EA9-ADE6-CFB4FB410560}" dt="2023-04-08T15:13:37.718" v="585" actId="20577"/>
        <pc:sldMkLst>
          <pc:docMk/>
          <pc:sldMk cId="3069731874" sldId="271"/>
        </pc:sldMkLst>
        <pc:spChg chg="mod">
          <ac:chgData name="Eric Ding" userId="8e69e61db486b3e2" providerId="LiveId" clId="{EFC356C6-EFBD-4EA9-ADE6-CFB4FB410560}" dt="2023-04-08T15:13:37.718" v="585" actId="20577"/>
          <ac:spMkLst>
            <pc:docMk/>
            <pc:sldMk cId="3069731874" sldId="271"/>
            <ac:spMk id="3" creationId="{00000000-0000-0000-0000-000000000000}"/>
          </ac:spMkLst>
        </pc:spChg>
        <pc:picChg chg="add mod">
          <ac:chgData name="Eric Ding" userId="8e69e61db486b3e2" providerId="LiveId" clId="{EFC356C6-EFBD-4EA9-ADE6-CFB4FB410560}" dt="2023-04-08T15:13:26.535" v="563" actId="1076"/>
          <ac:picMkLst>
            <pc:docMk/>
            <pc:sldMk cId="3069731874" sldId="271"/>
            <ac:picMk id="4" creationId="{2A1AC3B0-869D-DD51-F1F6-9712A279AC0E}"/>
          </ac:picMkLst>
        </pc:picChg>
        <pc:picChg chg="del">
          <ac:chgData name="Eric Ding" userId="8e69e61db486b3e2" providerId="LiveId" clId="{EFC356C6-EFBD-4EA9-ADE6-CFB4FB410560}" dt="2023-04-08T15:11:32.486" v="498" actId="478"/>
          <ac:picMkLst>
            <pc:docMk/>
            <pc:sldMk cId="3069731874" sldId="271"/>
            <ac:picMk id="7" creationId="{C8AECCAF-F050-C219-DD00-DCFC09C26EBB}"/>
          </ac:picMkLst>
        </pc:picChg>
      </pc:sldChg>
      <pc:sldChg chg="delSp modSp add del mod">
        <pc:chgData name="Eric Ding" userId="8e69e61db486b3e2" providerId="LiveId" clId="{EFC356C6-EFBD-4EA9-ADE6-CFB4FB410560}" dt="2023-04-17T14:28:32.897" v="2671" actId="47"/>
        <pc:sldMkLst>
          <pc:docMk/>
          <pc:sldMk cId="1313498838" sldId="272"/>
        </pc:sldMkLst>
        <pc:spChg chg="mod">
          <ac:chgData name="Eric Ding" userId="8e69e61db486b3e2" providerId="LiveId" clId="{EFC356C6-EFBD-4EA9-ADE6-CFB4FB410560}" dt="2023-04-15T13:57:14.200" v="2354" actId="207"/>
          <ac:spMkLst>
            <pc:docMk/>
            <pc:sldMk cId="1313498838" sldId="272"/>
            <ac:spMk id="3" creationId="{00000000-0000-0000-0000-000000000000}"/>
          </ac:spMkLst>
        </pc:spChg>
        <pc:picChg chg="del">
          <ac:chgData name="Eric Ding" userId="8e69e61db486b3e2" providerId="LiveId" clId="{EFC356C6-EFBD-4EA9-ADE6-CFB4FB410560}" dt="2023-04-08T15:14:31.146" v="587" actId="478"/>
          <ac:picMkLst>
            <pc:docMk/>
            <pc:sldMk cId="1313498838" sldId="272"/>
            <ac:picMk id="4" creationId="{2A1AC3B0-869D-DD51-F1F6-9712A279AC0E}"/>
          </ac:picMkLst>
        </pc:picChg>
      </pc:sldChg>
      <pc:sldChg chg="addSp delSp modSp add mod">
        <pc:chgData name="Eric Ding" userId="8e69e61db486b3e2" providerId="LiveId" clId="{EFC356C6-EFBD-4EA9-ADE6-CFB4FB410560}" dt="2023-04-08T15:18:36.840" v="737" actId="1076"/>
        <pc:sldMkLst>
          <pc:docMk/>
          <pc:sldMk cId="2693188743" sldId="273"/>
        </pc:sldMkLst>
        <pc:spChg chg="mod">
          <ac:chgData name="Eric Ding" userId="8e69e61db486b3e2" providerId="LiveId" clId="{EFC356C6-EFBD-4EA9-ADE6-CFB4FB410560}" dt="2023-04-08T15:17:20.783" v="667" actId="1076"/>
          <ac:spMkLst>
            <pc:docMk/>
            <pc:sldMk cId="2693188743" sldId="273"/>
            <ac:spMk id="3" creationId="{00000000-0000-0000-0000-000000000000}"/>
          </ac:spMkLst>
        </pc:spChg>
        <pc:spChg chg="add mod">
          <ac:chgData name="Eric Ding" userId="8e69e61db486b3e2" providerId="LiveId" clId="{EFC356C6-EFBD-4EA9-ADE6-CFB4FB410560}" dt="2023-04-08T15:18:36.840" v="737" actId="1076"/>
          <ac:spMkLst>
            <pc:docMk/>
            <pc:sldMk cId="2693188743" sldId="273"/>
            <ac:spMk id="7" creationId="{FD78B72C-536F-2CE8-3082-F34E9E2C3E40}"/>
          </ac:spMkLst>
        </pc:spChg>
        <pc:picChg chg="del">
          <ac:chgData name="Eric Ding" userId="8e69e61db486b3e2" providerId="LiveId" clId="{EFC356C6-EFBD-4EA9-ADE6-CFB4FB410560}" dt="2023-04-08T15:16:20.021" v="589" actId="478"/>
          <ac:picMkLst>
            <pc:docMk/>
            <pc:sldMk cId="2693188743" sldId="273"/>
            <ac:picMk id="4" creationId="{2A1AC3B0-869D-DD51-F1F6-9712A279AC0E}"/>
          </ac:picMkLst>
        </pc:picChg>
        <pc:picChg chg="add mod">
          <ac:chgData name="Eric Ding" userId="8e69e61db486b3e2" providerId="LiveId" clId="{EFC356C6-EFBD-4EA9-ADE6-CFB4FB410560}" dt="2023-04-08T15:18:34.777" v="736" actId="1076"/>
          <ac:picMkLst>
            <pc:docMk/>
            <pc:sldMk cId="2693188743" sldId="273"/>
            <ac:picMk id="6" creationId="{92990BBD-394E-6B35-BAD2-19F767E563D5}"/>
          </ac:picMkLst>
        </pc:picChg>
      </pc:sldChg>
      <pc:sldChg chg="addSp delSp modSp new mod modShow modNotesTx">
        <pc:chgData name="Eric Ding" userId="8e69e61db486b3e2" providerId="LiveId" clId="{EFC356C6-EFBD-4EA9-ADE6-CFB4FB410560}" dt="2023-04-16T01:50:23.412" v="2625" actId="21"/>
        <pc:sldMkLst>
          <pc:docMk/>
          <pc:sldMk cId="1712742964" sldId="274"/>
        </pc:sldMkLst>
        <pc:spChg chg="mod">
          <ac:chgData name="Eric Ding" userId="8e69e61db486b3e2" providerId="LiveId" clId="{EFC356C6-EFBD-4EA9-ADE6-CFB4FB410560}" dt="2023-04-08T15:31:25.961" v="1192" actId="20577"/>
          <ac:spMkLst>
            <pc:docMk/>
            <pc:sldMk cId="1712742964" sldId="274"/>
            <ac:spMk id="2" creationId="{4D58874B-AF64-E412-9097-A9F979FF1B8F}"/>
          </ac:spMkLst>
        </pc:spChg>
        <pc:spChg chg="del">
          <ac:chgData name="Eric Ding" userId="8e69e61db486b3e2" providerId="LiveId" clId="{EFC356C6-EFBD-4EA9-ADE6-CFB4FB410560}" dt="2023-04-08T15:30:15.919" v="1095" actId="22"/>
          <ac:spMkLst>
            <pc:docMk/>
            <pc:sldMk cId="1712742964" sldId="274"/>
            <ac:spMk id="3" creationId="{89814288-6269-0BAA-8532-FD45937EEC4E}"/>
          </ac:spMkLst>
        </pc:spChg>
        <pc:spChg chg="add del mod">
          <ac:chgData name="Eric Ding" userId="8e69e61db486b3e2" providerId="LiveId" clId="{EFC356C6-EFBD-4EA9-ADE6-CFB4FB410560}" dt="2023-04-09T02:34:16.731" v="1433"/>
          <ac:spMkLst>
            <pc:docMk/>
            <pc:sldMk cId="1712742964" sldId="274"/>
            <ac:spMk id="3" creationId="{B0236E0B-BDFE-D5EE-1E8E-B46B9ADD1656}"/>
          </ac:spMkLst>
        </pc:spChg>
        <pc:spChg chg="add mod">
          <ac:chgData name="Eric Ding" userId="8e69e61db486b3e2" providerId="LiveId" clId="{EFC356C6-EFBD-4EA9-ADE6-CFB4FB410560}" dt="2023-04-09T02:34:15.332" v="1431" actId="20577"/>
          <ac:spMkLst>
            <pc:docMk/>
            <pc:sldMk cId="1712742964" sldId="274"/>
            <ac:spMk id="8" creationId="{2B60C7CC-C38D-4007-532A-97A566B20BA9}"/>
          </ac:spMkLst>
        </pc:spChg>
        <pc:spChg chg="add del mod">
          <ac:chgData name="Eric Ding" userId="8e69e61db486b3e2" providerId="LiveId" clId="{EFC356C6-EFBD-4EA9-ADE6-CFB4FB410560}" dt="2023-04-16T01:50:23.412" v="2625" actId="21"/>
          <ac:spMkLst>
            <pc:docMk/>
            <pc:sldMk cId="1712742964" sldId="274"/>
            <ac:spMk id="10" creationId="{5C6B3220-6C18-6E2C-9601-8F120AB8091F}"/>
          </ac:spMkLst>
        </pc:spChg>
        <pc:picChg chg="add mod">
          <ac:chgData name="Eric Ding" userId="8e69e61db486b3e2" providerId="LiveId" clId="{EFC356C6-EFBD-4EA9-ADE6-CFB4FB410560}" dt="2023-04-08T15:32:54.399" v="1223" actId="1036"/>
          <ac:picMkLst>
            <pc:docMk/>
            <pc:sldMk cId="1712742964" sldId="274"/>
            <ac:picMk id="5" creationId="{33CA5296-6873-B07A-4DA5-906271154E9D}"/>
          </ac:picMkLst>
        </pc:picChg>
        <pc:picChg chg="add mod ord">
          <ac:chgData name="Eric Ding" userId="8e69e61db486b3e2" providerId="LiveId" clId="{EFC356C6-EFBD-4EA9-ADE6-CFB4FB410560}" dt="2023-04-08T15:32:54.399" v="1223" actId="1036"/>
          <ac:picMkLst>
            <pc:docMk/>
            <pc:sldMk cId="1712742964" sldId="274"/>
            <ac:picMk id="7" creationId="{32D438E3-6EE5-6ABE-928E-FBCF9344C2DA}"/>
          </ac:picMkLst>
        </pc:picChg>
      </pc:sldChg>
      <pc:sldChg chg="addSp delSp modSp add mod ord modShow modNotesTx">
        <pc:chgData name="Eric Ding" userId="8e69e61db486b3e2" providerId="LiveId" clId="{EFC356C6-EFBD-4EA9-ADE6-CFB4FB410560}" dt="2023-04-17T15:03:41.191" v="2787" actId="12"/>
        <pc:sldMkLst>
          <pc:docMk/>
          <pc:sldMk cId="3768737331" sldId="275"/>
        </pc:sldMkLst>
        <pc:spChg chg="mod">
          <ac:chgData name="Eric Ding" userId="8e69e61db486b3e2" providerId="LiveId" clId="{EFC356C6-EFBD-4EA9-ADE6-CFB4FB410560}" dt="2023-04-08T15:33:29.848" v="1229" actId="20577"/>
          <ac:spMkLst>
            <pc:docMk/>
            <pc:sldMk cId="3768737331" sldId="275"/>
            <ac:spMk id="2" creationId="{4D58874B-AF64-E412-9097-A9F979FF1B8F}"/>
          </ac:spMkLst>
        </pc:spChg>
        <pc:spChg chg="mod">
          <ac:chgData name="Eric Ding" userId="8e69e61db486b3e2" providerId="LiveId" clId="{EFC356C6-EFBD-4EA9-ADE6-CFB4FB410560}" dt="2023-04-17T15:03:41.191" v="2787" actId="12"/>
          <ac:spMkLst>
            <pc:docMk/>
            <pc:sldMk cId="3768737331" sldId="275"/>
            <ac:spMk id="3" creationId="{9D5625E5-5CA6-B2B4-1908-19C864E86D3E}"/>
          </ac:spMkLst>
        </pc:spChg>
        <pc:spChg chg="add del mod">
          <ac:chgData name="Eric Ding" userId="8e69e61db486b3e2" providerId="LiveId" clId="{EFC356C6-EFBD-4EA9-ADE6-CFB4FB410560}" dt="2023-04-08T15:33:34.700" v="1231" actId="478"/>
          <ac:spMkLst>
            <pc:docMk/>
            <pc:sldMk cId="3768737331" sldId="275"/>
            <ac:spMk id="4" creationId="{13FBBCAB-3CBD-4FA3-2A26-84C6EE984AC9}"/>
          </ac:spMkLst>
        </pc:spChg>
        <pc:spChg chg="add del mod">
          <ac:chgData name="Eric Ding" userId="8e69e61db486b3e2" providerId="LiveId" clId="{EFC356C6-EFBD-4EA9-ADE6-CFB4FB410560}" dt="2023-04-09T02:29:57.980" v="1332"/>
          <ac:spMkLst>
            <pc:docMk/>
            <pc:sldMk cId="3768737331" sldId="275"/>
            <ac:spMk id="4" creationId="{77B3559F-3A6A-17BC-4038-79B0FF0E3F96}"/>
          </ac:spMkLst>
        </pc:spChg>
        <pc:spChg chg="mod">
          <ac:chgData name="Eric Ding" userId="8e69e61db486b3e2" providerId="LiveId" clId="{EFC356C6-EFBD-4EA9-ADE6-CFB4FB410560}" dt="2023-04-09T02:34:33.427" v="1463" actId="1076"/>
          <ac:spMkLst>
            <pc:docMk/>
            <pc:sldMk cId="3768737331" sldId="275"/>
            <ac:spMk id="8" creationId="{2B60C7CC-C38D-4007-532A-97A566B20BA9}"/>
          </ac:spMkLst>
        </pc:spChg>
        <pc:spChg chg="add del mod">
          <ac:chgData name="Eric Ding" userId="8e69e61db486b3e2" providerId="LiveId" clId="{EFC356C6-EFBD-4EA9-ADE6-CFB4FB410560}" dt="2023-04-08T15:33:52.083" v="1233" actId="22"/>
          <ac:spMkLst>
            <pc:docMk/>
            <pc:sldMk cId="3768737331" sldId="275"/>
            <ac:spMk id="9" creationId="{4A3E1FBC-5D61-D158-B532-6274235E3671}"/>
          </ac:spMkLst>
        </pc:spChg>
        <pc:graphicFrameChg chg="add mod modGraphic">
          <ac:chgData name="Eric Ding" userId="8e69e61db486b3e2" providerId="LiveId" clId="{EFC356C6-EFBD-4EA9-ADE6-CFB4FB410560}" dt="2023-04-09T02:31:00.784" v="1344" actId="1076"/>
          <ac:graphicFrameMkLst>
            <pc:docMk/>
            <pc:sldMk cId="3768737331" sldId="275"/>
            <ac:graphicFrameMk id="5" creationId="{46893206-75B7-7EEA-4640-420F431785F6}"/>
          </ac:graphicFrameMkLst>
        </pc:graphicFrameChg>
        <pc:graphicFrameChg chg="add mod modGraphic">
          <ac:chgData name="Eric Ding" userId="8e69e61db486b3e2" providerId="LiveId" clId="{EFC356C6-EFBD-4EA9-ADE6-CFB4FB410560}" dt="2023-04-09T02:31:16.318" v="1349" actId="1076"/>
          <ac:graphicFrameMkLst>
            <pc:docMk/>
            <pc:sldMk cId="3768737331" sldId="275"/>
            <ac:graphicFrameMk id="6" creationId="{CBC1889B-B130-1A46-0A28-021E10A4D22E}"/>
          </ac:graphicFrameMkLst>
        </pc:graphicFrameChg>
        <pc:picChg chg="del">
          <ac:chgData name="Eric Ding" userId="8e69e61db486b3e2" providerId="LiveId" clId="{EFC356C6-EFBD-4EA9-ADE6-CFB4FB410560}" dt="2023-04-08T15:34:06.370" v="1237" actId="478"/>
          <ac:picMkLst>
            <pc:docMk/>
            <pc:sldMk cId="3768737331" sldId="275"/>
            <ac:picMk id="5" creationId="{33CA5296-6873-B07A-4DA5-906271154E9D}"/>
          </ac:picMkLst>
        </pc:picChg>
        <pc:picChg chg="add del">
          <ac:chgData name="Eric Ding" userId="8e69e61db486b3e2" providerId="LiveId" clId="{EFC356C6-EFBD-4EA9-ADE6-CFB4FB410560}" dt="2023-04-08T15:33:50.943" v="1232" actId="478"/>
          <ac:picMkLst>
            <pc:docMk/>
            <pc:sldMk cId="3768737331" sldId="275"/>
            <ac:picMk id="7" creationId="{32D438E3-6EE5-6ABE-928E-FBCF9344C2DA}"/>
          </ac:picMkLst>
        </pc:picChg>
        <pc:picChg chg="add del mod ord">
          <ac:chgData name="Eric Ding" userId="8e69e61db486b3e2" providerId="LiveId" clId="{EFC356C6-EFBD-4EA9-ADE6-CFB4FB410560}" dt="2023-04-09T02:29:56.265" v="1331" actId="478"/>
          <ac:picMkLst>
            <pc:docMk/>
            <pc:sldMk cId="3768737331" sldId="275"/>
            <ac:picMk id="11" creationId="{BF130F8D-B963-5E58-FADA-84D4A719F859}"/>
          </ac:picMkLst>
        </pc:picChg>
        <pc:picChg chg="add del mod">
          <ac:chgData name="Eric Ding" userId="8e69e61db486b3e2" providerId="LiveId" clId="{EFC356C6-EFBD-4EA9-ADE6-CFB4FB410560}" dt="2023-04-09T02:30:25.756" v="1337" actId="478"/>
          <ac:picMkLst>
            <pc:docMk/>
            <pc:sldMk cId="3768737331" sldId="275"/>
            <ac:picMk id="13" creationId="{8BC1A1B5-0161-F4D2-FA5A-921D6E34CA4E}"/>
          </ac:picMkLst>
        </pc:picChg>
      </pc:sldChg>
      <pc:sldChg chg="addSp delSp modSp add mod ord modShow addCm delCm modNotesTx">
        <pc:chgData name="Eric Ding" userId="8e69e61db486b3e2" providerId="LiveId" clId="{EFC356C6-EFBD-4EA9-ADE6-CFB4FB410560}" dt="2023-04-17T15:48:06.333" v="3192" actId="20577"/>
        <pc:sldMkLst>
          <pc:docMk/>
          <pc:sldMk cId="1240219267" sldId="276"/>
        </pc:sldMkLst>
        <pc:spChg chg="mod">
          <ac:chgData name="Eric Ding" userId="8e69e61db486b3e2" providerId="LiveId" clId="{EFC356C6-EFBD-4EA9-ADE6-CFB4FB410560}" dt="2023-04-17T14:33:57.900" v="2779" actId="20577"/>
          <ac:spMkLst>
            <pc:docMk/>
            <pc:sldMk cId="1240219267" sldId="276"/>
            <ac:spMk id="2" creationId="{4D58874B-AF64-E412-9097-A9F979FF1B8F}"/>
          </ac:spMkLst>
        </pc:spChg>
        <pc:spChg chg="add mod">
          <ac:chgData name="Eric Ding" userId="8e69e61db486b3e2" providerId="LiveId" clId="{EFC356C6-EFBD-4EA9-ADE6-CFB4FB410560}" dt="2023-04-17T15:45:31.530" v="3128"/>
          <ac:spMkLst>
            <pc:docMk/>
            <pc:sldMk cId="1240219267" sldId="276"/>
            <ac:spMk id="3" creationId="{B2B6ACC5-F885-40C0-12C6-C58F07069DB3}"/>
          </ac:spMkLst>
        </pc:spChg>
        <pc:spChg chg="add del mod">
          <ac:chgData name="Eric Ding" userId="8e69e61db486b3e2" providerId="LiveId" clId="{EFC356C6-EFBD-4EA9-ADE6-CFB4FB410560}" dt="2023-04-09T02:35:50.377" v="1470"/>
          <ac:spMkLst>
            <pc:docMk/>
            <pc:sldMk cId="1240219267" sldId="276"/>
            <ac:spMk id="4" creationId="{4957ECB0-5AF4-60FB-674A-3EDC6693CBBC}"/>
          </ac:spMkLst>
        </pc:spChg>
        <pc:spChg chg="add del mod">
          <ac:chgData name="Eric Ding" userId="8e69e61db486b3e2" providerId="LiveId" clId="{EFC356C6-EFBD-4EA9-ADE6-CFB4FB410560}" dt="2023-04-17T15:45:34.074" v="3129" actId="478"/>
          <ac:spMkLst>
            <pc:docMk/>
            <pc:sldMk cId="1240219267" sldId="276"/>
            <ac:spMk id="4" creationId="{6505216C-5169-2933-386E-50A88D134E0F}"/>
          </ac:spMkLst>
        </pc:spChg>
        <pc:spChg chg="mod">
          <ac:chgData name="Eric Ding" userId="8e69e61db486b3e2" providerId="LiveId" clId="{EFC356C6-EFBD-4EA9-ADE6-CFB4FB410560}" dt="2023-04-17T14:33:32.957" v="2741" actId="1076"/>
          <ac:spMkLst>
            <pc:docMk/>
            <pc:sldMk cId="1240219267" sldId="276"/>
            <ac:spMk id="8" creationId="{2B60C7CC-C38D-4007-532A-97A566B20BA9}"/>
          </ac:spMkLst>
        </pc:spChg>
        <pc:graphicFrameChg chg="del">
          <ac:chgData name="Eric Ding" userId="8e69e61db486b3e2" providerId="LiveId" clId="{EFC356C6-EFBD-4EA9-ADE6-CFB4FB410560}" dt="2023-04-09T02:35:48.857" v="1469" actId="478"/>
          <ac:graphicFrameMkLst>
            <pc:docMk/>
            <pc:sldMk cId="1240219267" sldId="276"/>
            <ac:graphicFrameMk id="5" creationId="{46893206-75B7-7EEA-4640-420F431785F6}"/>
          </ac:graphicFrameMkLst>
        </pc:graphicFrameChg>
        <pc:graphicFrameChg chg="del">
          <ac:chgData name="Eric Ding" userId="8e69e61db486b3e2" providerId="LiveId" clId="{EFC356C6-EFBD-4EA9-ADE6-CFB4FB410560}" dt="2023-04-09T02:36:03.615" v="1475" actId="478"/>
          <ac:graphicFrameMkLst>
            <pc:docMk/>
            <pc:sldMk cId="1240219267" sldId="276"/>
            <ac:graphicFrameMk id="6" creationId="{CBC1889B-B130-1A46-0A28-021E10A4D22E}"/>
          </ac:graphicFrameMkLst>
        </pc:graphicFrameChg>
        <pc:graphicFrameChg chg="add mod modGraphic">
          <ac:chgData name="Eric Ding" userId="8e69e61db486b3e2" providerId="LiveId" clId="{EFC356C6-EFBD-4EA9-ADE6-CFB4FB410560}" dt="2023-04-17T15:03:21.716" v="2785" actId="1076"/>
          <ac:graphicFrameMkLst>
            <pc:docMk/>
            <pc:sldMk cId="1240219267" sldId="276"/>
            <ac:graphicFrameMk id="7" creationId="{31B25DD3-5679-0ACA-9F1B-240EB15A27BB}"/>
          </ac:graphicFrameMkLst>
        </pc:graphicFrameChg>
        <pc:picChg chg="del">
          <ac:chgData name="Eric Ding" userId="8e69e61db486b3e2" providerId="LiveId" clId="{EFC356C6-EFBD-4EA9-ADE6-CFB4FB410560}" dt="2023-04-16T01:38:42.480" v="2412" actId="478"/>
          <ac:picMkLst>
            <pc:docMk/>
            <pc:sldMk cId="1240219267" sldId="276"/>
            <ac:picMk id="4" creationId="{887144F5-DDE2-B0EE-DAAD-F024414B4CD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Eric Ding" userId="8e69e61db486b3e2" providerId="LiveId" clId="{EFC356C6-EFBD-4EA9-ADE6-CFB4FB410560}" dt="2023-04-10T23:22:16.103" v="1630"/>
              <pc2:cmMkLst xmlns:pc2="http://schemas.microsoft.com/office/powerpoint/2019/9/main/command">
                <pc:docMk/>
                <pc:sldMk cId="1240219267" sldId="276"/>
                <pc2:cmMk id="{E9ADFEEB-74BD-4EB9-87E6-6CCFEE2EA12B}"/>
              </pc2:cmMkLst>
            </pc226:cmChg>
          </p:ext>
        </pc:extLst>
      </pc:sldChg>
      <pc:sldChg chg="modSp mod modNotesTx">
        <pc:chgData name="Eric Ding" userId="8e69e61db486b3e2" providerId="LiveId" clId="{EFC356C6-EFBD-4EA9-ADE6-CFB4FB410560}" dt="2023-04-16T01:51:49.678" v="2641" actId="207"/>
        <pc:sldMkLst>
          <pc:docMk/>
          <pc:sldMk cId="2726996111" sldId="277"/>
        </pc:sldMkLst>
        <pc:spChg chg="mod">
          <ac:chgData name="Eric Ding" userId="8e69e61db486b3e2" providerId="LiveId" clId="{EFC356C6-EFBD-4EA9-ADE6-CFB4FB410560}" dt="2023-04-16T01:51:49.678" v="2641" actId="207"/>
          <ac:spMkLst>
            <pc:docMk/>
            <pc:sldMk cId="2726996111" sldId="277"/>
            <ac:spMk id="3" creationId="{00000000-0000-0000-0000-000000000000}"/>
          </ac:spMkLst>
        </pc:spChg>
      </pc:sldChg>
      <pc:sldChg chg="modSp mod modNotesTx">
        <pc:chgData name="Eric Ding" userId="8e69e61db486b3e2" providerId="LiveId" clId="{EFC356C6-EFBD-4EA9-ADE6-CFB4FB410560}" dt="2023-04-17T15:06:22.986" v="2888" actId="20577"/>
        <pc:sldMkLst>
          <pc:docMk/>
          <pc:sldMk cId="772954978" sldId="278"/>
        </pc:sldMkLst>
        <pc:spChg chg="mod">
          <ac:chgData name="Eric Ding" userId="8e69e61db486b3e2" providerId="LiveId" clId="{EFC356C6-EFBD-4EA9-ADE6-CFB4FB410560}" dt="2023-04-10T23:48:30.607" v="2020" actId="27636"/>
          <ac:spMkLst>
            <pc:docMk/>
            <pc:sldMk cId="772954978" sldId="278"/>
            <ac:spMk id="2" creationId="{53254E38-0DB1-DCF5-E06E-35FAB32CE8E2}"/>
          </ac:spMkLst>
        </pc:spChg>
        <pc:graphicFrameChg chg="modGraphic">
          <ac:chgData name="Eric Ding" userId="8e69e61db486b3e2" providerId="LiveId" clId="{EFC356C6-EFBD-4EA9-ADE6-CFB4FB410560}" dt="2023-04-10T23:48:41.303" v="2021" actId="13926"/>
          <ac:graphicFrameMkLst>
            <pc:docMk/>
            <pc:sldMk cId="772954978" sldId="278"/>
            <ac:graphicFrameMk id="5" creationId="{9C64C6E9-EBF7-B1E8-F353-A6608F6702B4}"/>
          </ac:graphicFrameMkLst>
        </pc:graphicFrameChg>
      </pc:sldChg>
      <pc:sldChg chg="modSp mod modNotesTx">
        <pc:chgData name="Eric Ding" userId="8e69e61db486b3e2" providerId="LiveId" clId="{EFC356C6-EFBD-4EA9-ADE6-CFB4FB410560}" dt="2023-04-16T08:46:23.271" v="2670" actId="6549"/>
        <pc:sldMkLst>
          <pc:docMk/>
          <pc:sldMk cId="1281327263" sldId="279"/>
        </pc:sldMkLst>
        <pc:spChg chg="mod">
          <ac:chgData name="Eric Ding" userId="8e69e61db486b3e2" providerId="LiveId" clId="{EFC356C6-EFBD-4EA9-ADE6-CFB4FB410560}" dt="2023-04-16T08:46:23.271" v="2670" actId="6549"/>
          <ac:spMkLst>
            <pc:docMk/>
            <pc:sldMk cId="1281327263" sldId="279"/>
            <ac:spMk id="3" creationId="{0C65FA97-2731-41A7-108D-B17EB21C0851}"/>
          </ac:spMkLst>
        </pc:spChg>
      </pc:sldChg>
      <pc:sldChg chg="modNotesTx">
        <pc:chgData name="Eric Ding" userId="8e69e61db486b3e2" providerId="LiveId" clId="{EFC356C6-EFBD-4EA9-ADE6-CFB4FB410560}" dt="2023-04-10T23:28:56.091" v="1903"/>
        <pc:sldMkLst>
          <pc:docMk/>
          <pc:sldMk cId="1969200598" sldId="281"/>
        </pc:sldMkLst>
      </pc:sldChg>
      <pc:sldChg chg="addSp modSp mod modNotesTx">
        <pc:chgData name="Eric Ding" userId="8e69e61db486b3e2" providerId="LiveId" clId="{EFC356C6-EFBD-4EA9-ADE6-CFB4FB410560}" dt="2023-04-16T01:44:21.253" v="2466" actId="1076"/>
        <pc:sldMkLst>
          <pc:docMk/>
          <pc:sldMk cId="3492348134" sldId="282"/>
        </pc:sldMkLst>
        <pc:spChg chg="add mod">
          <ac:chgData name="Eric Ding" userId="8e69e61db486b3e2" providerId="LiveId" clId="{EFC356C6-EFBD-4EA9-ADE6-CFB4FB410560}" dt="2023-04-16T01:43:41.172" v="2420" actId="1076"/>
          <ac:spMkLst>
            <pc:docMk/>
            <pc:sldMk cId="3492348134" sldId="282"/>
            <ac:spMk id="3" creationId="{12123EF3-23B2-0132-B46F-48AE08DF8FB2}"/>
          </ac:spMkLst>
        </pc:spChg>
        <pc:spChg chg="add mod">
          <ac:chgData name="Eric Ding" userId="8e69e61db486b3e2" providerId="LiveId" clId="{EFC356C6-EFBD-4EA9-ADE6-CFB4FB410560}" dt="2023-04-16T01:43:46.568" v="2422" actId="1076"/>
          <ac:spMkLst>
            <pc:docMk/>
            <pc:sldMk cId="3492348134" sldId="282"/>
            <ac:spMk id="4" creationId="{3EFB35DC-F061-2C9D-5C8F-52384B63F943}"/>
          </ac:spMkLst>
        </pc:spChg>
        <pc:spChg chg="add mod">
          <ac:chgData name="Eric Ding" userId="8e69e61db486b3e2" providerId="LiveId" clId="{EFC356C6-EFBD-4EA9-ADE6-CFB4FB410560}" dt="2023-04-16T01:44:21.253" v="2466" actId="1076"/>
          <ac:spMkLst>
            <pc:docMk/>
            <pc:sldMk cId="3492348134" sldId="282"/>
            <ac:spMk id="5" creationId="{DE68C7DF-6C1D-83CE-2836-65B612DF6919}"/>
          </ac:spMkLst>
        </pc:spChg>
        <pc:graphicFrameChg chg="modGraphic">
          <ac:chgData name="Eric Ding" userId="8e69e61db486b3e2" providerId="LiveId" clId="{EFC356C6-EFBD-4EA9-ADE6-CFB4FB410560}" dt="2023-04-16T01:43:29.487" v="2418" actId="13926"/>
          <ac:graphicFrameMkLst>
            <pc:docMk/>
            <pc:sldMk cId="3492348134" sldId="282"/>
            <ac:graphicFrameMk id="6" creationId="{7CD2BF1C-BCA4-F9DC-6877-42BE85655D24}"/>
          </ac:graphicFrameMkLst>
        </pc:graphicFrameChg>
      </pc:sldChg>
      <pc:sldChg chg="modNotesTx">
        <pc:chgData name="Eric Ding" userId="8e69e61db486b3e2" providerId="LiveId" clId="{EFC356C6-EFBD-4EA9-ADE6-CFB4FB410560}" dt="2023-04-10T23:29:05.670" v="1906"/>
        <pc:sldMkLst>
          <pc:docMk/>
          <pc:sldMk cId="3620535930" sldId="283"/>
        </pc:sldMkLst>
      </pc:sldChg>
      <pc:sldChg chg="modNotesTx">
        <pc:chgData name="Eric Ding" userId="8e69e61db486b3e2" providerId="LiveId" clId="{EFC356C6-EFBD-4EA9-ADE6-CFB4FB410560}" dt="2023-04-10T23:29:39.316" v="1910"/>
        <pc:sldMkLst>
          <pc:docMk/>
          <pc:sldMk cId="1438646784" sldId="284"/>
        </pc:sldMkLst>
      </pc:sldChg>
      <pc:sldChg chg="addSp modSp mod modNotesTx">
        <pc:chgData name="Eric Ding" userId="8e69e61db486b3e2" providerId="LiveId" clId="{EFC356C6-EFBD-4EA9-ADE6-CFB4FB410560}" dt="2023-04-16T01:31:22.528" v="2396" actId="208"/>
        <pc:sldMkLst>
          <pc:docMk/>
          <pc:sldMk cId="1391761481" sldId="285"/>
        </pc:sldMkLst>
        <pc:spChg chg="add mod">
          <ac:chgData name="Eric Ding" userId="8e69e61db486b3e2" providerId="LiveId" clId="{EFC356C6-EFBD-4EA9-ADE6-CFB4FB410560}" dt="2023-04-16T01:31:20.488" v="2395" actId="208"/>
          <ac:spMkLst>
            <pc:docMk/>
            <pc:sldMk cId="1391761481" sldId="285"/>
            <ac:spMk id="4" creationId="{0265DF5B-3C96-EF6E-89D0-A4168FE910D5}"/>
          </ac:spMkLst>
        </pc:spChg>
        <pc:spChg chg="mod">
          <ac:chgData name="Eric Ding" userId="8e69e61db486b3e2" providerId="LiveId" clId="{EFC356C6-EFBD-4EA9-ADE6-CFB4FB410560}" dt="2023-04-16T01:31:17.791" v="2394" actId="208"/>
          <ac:spMkLst>
            <pc:docMk/>
            <pc:sldMk cId="1391761481" sldId="285"/>
            <ac:spMk id="7" creationId="{1F9BA8C6-11C1-40C5-1B71-4EAEA4D006F6}"/>
          </ac:spMkLst>
        </pc:spChg>
        <pc:spChg chg="mod">
          <ac:chgData name="Eric Ding" userId="8e69e61db486b3e2" providerId="LiveId" clId="{EFC356C6-EFBD-4EA9-ADE6-CFB4FB410560}" dt="2023-04-16T01:31:22.528" v="2396" actId="208"/>
          <ac:spMkLst>
            <pc:docMk/>
            <pc:sldMk cId="1391761481" sldId="285"/>
            <ac:spMk id="10" creationId="{26883C53-DB06-11AE-7147-C36C1BD94966}"/>
          </ac:spMkLst>
        </pc:spChg>
      </pc:sldChg>
      <pc:sldChg chg="addSp delSp modSp mod modNotesTx">
        <pc:chgData name="Eric Ding" userId="8e69e61db486b3e2" providerId="LiveId" clId="{EFC356C6-EFBD-4EA9-ADE6-CFB4FB410560}" dt="2023-04-16T01:31:46.686" v="2397" actId="1076"/>
        <pc:sldMkLst>
          <pc:docMk/>
          <pc:sldMk cId="349701272" sldId="286"/>
        </pc:sldMkLst>
        <pc:spChg chg="mod">
          <ac:chgData name="Eric Ding" userId="8e69e61db486b3e2" providerId="LiveId" clId="{EFC356C6-EFBD-4EA9-ADE6-CFB4FB410560}" dt="2023-04-16T01:31:46.686" v="2397" actId="1076"/>
          <ac:spMkLst>
            <pc:docMk/>
            <pc:sldMk cId="349701272" sldId="286"/>
            <ac:spMk id="17" creationId="{315AF531-A616-50AC-0267-8CF773FD7CC0}"/>
          </ac:spMkLst>
        </pc:spChg>
        <pc:spChg chg="mod ord">
          <ac:chgData name="Eric Ding" userId="8e69e61db486b3e2" providerId="LiveId" clId="{EFC356C6-EFBD-4EA9-ADE6-CFB4FB410560}" dt="2023-04-15T13:56:45.012" v="2349" actId="208"/>
          <ac:spMkLst>
            <pc:docMk/>
            <pc:sldMk cId="349701272" sldId="286"/>
            <ac:spMk id="22" creationId="{91BA9386-4CAA-A366-F4B4-415EFDAA1C5A}"/>
          </ac:spMkLst>
        </pc:spChg>
        <pc:picChg chg="add del mod">
          <ac:chgData name="Eric Ding" userId="8e69e61db486b3e2" providerId="LiveId" clId="{EFC356C6-EFBD-4EA9-ADE6-CFB4FB410560}" dt="2023-04-15T13:44:07.569" v="2101" actId="478"/>
          <ac:picMkLst>
            <pc:docMk/>
            <pc:sldMk cId="349701272" sldId="286"/>
            <ac:picMk id="4" creationId="{3275D881-30E3-5C40-D04C-3157BA886D18}"/>
          </ac:picMkLst>
        </pc:picChg>
        <pc:picChg chg="add mod">
          <ac:chgData name="Eric Ding" userId="8e69e61db486b3e2" providerId="LiveId" clId="{EFC356C6-EFBD-4EA9-ADE6-CFB4FB410560}" dt="2023-04-15T13:55:47.936" v="2345" actId="1076"/>
          <ac:picMkLst>
            <pc:docMk/>
            <pc:sldMk cId="349701272" sldId="286"/>
            <ac:picMk id="5" creationId="{C10A4E59-B03F-6C25-7C58-ECD94586CBB0}"/>
          </ac:picMkLst>
        </pc:picChg>
        <pc:picChg chg="del">
          <ac:chgData name="Eric Ding" userId="8e69e61db486b3e2" providerId="LiveId" clId="{EFC356C6-EFBD-4EA9-ADE6-CFB4FB410560}" dt="2023-04-10T23:23:48.546" v="1637" actId="478"/>
          <ac:picMkLst>
            <pc:docMk/>
            <pc:sldMk cId="349701272" sldId="286"/>
            <ac:picMk id="15" creationId="{499AC53D-13E1-6228-433A-C432802FFA4A}"/>
          </ac:picMkLst>
        </pc:picChg>
        <pc:picChg chg="del">
          <ac:chgData name="Eric Ding" userId="8e69e61db486b3e2" providerId="LiveId" clId="{EFC356C6-EFBD-4EA9-ADE6-CFB4FB410560}" dt="2023-04-10T23:23:49.162" v="1638" actId="478"/>
          <ac:picMkLst>
            <pc:docMk/>
            <pc:sldMk cId="349701272" sldId="286"/>
            <ac:picMk id="16" creationId="{3F4FEF96-00DF-4FF2-4E0A-9FB009BBFADA}"/>
          </ac:picMkLst>
        </pc:picChg>
      </pc:sldChg>
      <pc:sldChg chg="modNotesTx">
        <pc:chgData name="Eric Ding" userId="8e69e61db486b3e2" providerId="LiveId" clId="{EFC356C6-EFBD-4EA9-ADE6-CFB4FB410560}" dt="2023-04-10T23:29:57.340" v="1913"/>
        <pc:sldMkLst>
          <pc:docMk/>
          <pc:sldMk cId="818177635" sldId="287"/>
        </pc:sldMkLst>
      </pc:sldChg>
      <pc:sldChg chg="modSp mod modNotesTx">
        <pc:chgData name="Eric Ding" userId="8e69e61db486b3e2" providerId="LiveId" clId="{EFC356C6-EFBD-4EA9-ADE6-CFB4FB410560}" dt="2023-04-15T13:57:06.626" v="2352" actId="207"/>
        <pc:sldMkLst>
          <pc:docMk/>
          <pc:sldMk cId="1714160814" sldId="288"/>
        </pc:sldMkLst>
        <pc:spChg chg="mod">
          <ac:chgData name="Eric Ding" userId="8e69e61db486b3e2" providerId="LiveId" clId="{EFC356C6-EFBD-4EA9-ADE6-CFB4FB410560}" dt="2023-04-15T13:57:06.626" v="2352" actId="207"/>
          <ac:spMkLst>
            <pc:docMk/>
            <pc:sldMk cId="1714160814" sldId="288"/>
            <ac:spMk id="4" creationId="{86B08A8A-9239-592B-C4BE-8FD3A389D616}"/>
          </ac:spMkLst>
        </pc:spChg>
      </pc:sldChg>
      <pc:sldChg chg="modSp mod modNotesTx">
        <pc:chgData name="Eric Ding" userId="8e69e61db486b3e2" providerId="LiveId" clId="{EFC356C6-EFBD-4EA9-ADE6-CFB4FB410560}" dt="2023-04-16T01:46:16.067" v="2508" actId="1076"/>
        <pc:sldMkLst>
          <pc:docMk/>
          <pc:sldMk cId="3223373935" sldId="289"/>
        </pc:sldMkLst>
        <pc:spChg chg="mod">
          <ac:chgData name="Eric Ding" userId="8e69e61db486b3e2" providerId="LiveId" clId="{EFC356C6-EFBD-4EA9-ADE6-CFB4FB410560}" dt="2023-04-16T01:46:16.067" v="2508" actId="1076"/>
          <ac:spMkLst>
            <pc:docMk/>
            <pc:sldMk cId="3223373935" sldId="289"/>
            <ac:spMk id="9" creationId="{7D25C5D8-B8EC-7856-D1D3-F25EF9AE0051}"/>
          </ac:spMkLst>
        </pc:spChg>
      </pc:sldChg>
      <pc:sldChg chg="addSp delSp modSp add mod modNotesTx">
        <pc:chgData name="Eric Ding" userId="8e69e61db486b3e2" providerId="LiveId" clId="{EFC356C6-EFBD-4EA9-ADE6-CFB4FB410560}" dt="2023-04-10T23:29:54.275" v="1912"/>
        <pc:sldMkLst>
          <pc:docMk/>
          <pc:sldMk cId="602825789" sldId="290"/>
        </pc:sldMkLst>
        <pc:spChg chg="mod">
          <ac:chgData name="Eric Ding" userId="8e69e61db486b3e2" providerId="LiveId" clId="{EFC356C6-EFBD-4EA9-ADE6-CFB4FB410560}" dt="2023-04-10T23:26:14.337" v="1885" actId="20577"/>
          <ac:spMkLst>
            <pc:docMk/>
            <pc:sldMk cId="602825789" sldId="290"/>
            <ac:spMk id="17" creationId="{315AF531-A616-50AC-0267-8CF773FD7CC0}"/>
          </ac:spMkLst>
        </pc:spChg>
        <pc:spChg chg="del mod">
          <ac:chgData name="Eric Ding" userId="8e69e61db486b3e2" providerId="LiveId" clId="{EFC356C6-EFBD-4EA9-ADE6-CFB4FB410560}" dt="2023-04-10T23:25:23.434" v="1763" actId="478"/>
          <ac:spMkLst>
            <pc:docMk/>
            <pc:sldMk cId="602825789" sldId="290"/>
            <ac:spMk id="22" creationId="{91BA9386-4CAA-A366-F4B4-415EFDAA1C5A}"/>
          </ac:spMkLst>
        </pc:spChg>
        <pc:picChg chg="del">
          <ac:chgData name="Eric Ding" userId="8e69e61db486b3e2" providerId="LiveId" clId="{EFC356C6-EFBD-4EA9-ADE6-CFB4FB410560}" dt="2023-04-10T23:24:31.544" v="1748" actId="478"/>
          <ac:picMkLst>
            <pc:docMk/>
            <pc:sldMk cId="602825789" sldId="290"/>
            <ac:picMk id="4" creationId="{3275D881-30E3-5C40-D04C-3157BA886D18}"/>
          </ac:picMkLst>
        </pc:picChg>
        <pc:picChg chg="add mod ord">
          <ac:chgData name="Eric Ding" userId="8e69e61db486b3e2" providerId="LiveId" clId="{EFC356C6-EFBD-4EA9-ADE6-CFB4FB410560}" dt="2023-04-10T23:25:13.790" v="1759" actId="1076"/>
          <ac:picMkLst>
            <pc:docMk/>
            <pc:sldMk cId="602825789" sldId="290"/>
            <ac:picMk id="5" creationId="{BE9A62E0-0E36-48F8-D238-6A7A2C384040}"/>
          </ac:picMkLst>
        </pc:picChg>
      </pc:sldChg>
      <pc:sldChg chg="modSp add mod modNotesTx">
        <pc:chgData name="Eric Ding" userId="8e69e61db486b3e2" providerId="LiveId" clId="{EFC356C6-EFBD-4EA9-ADE6-CFB4FB410560}" dt="2023-04-17T14:32:35.159" v="2715" actId="1076"/>
        <pc:sldMkLst>
          <pc:docMk/>
          <pc:sldMk cId="1266949269" sldId="291"/>
        </pc:sldMkLst>
        <pc:spChg chg="mod">
          <ac:chgData name="Eric Ding" userId="8e69e61db486b3e2" providerId="LiveId" clId="{EFC356C6-EFBD-4EA9-ADE6-CFB4FB410560}" dt="2023-04-16T01:49:46.120" v="2593" actId="1076"/>
          <ac:spMkLst>
            <pc:docMk/>
            <pc:sldMk cId="1266949269" sldId="291"/>
            <ac:spMk id="3" creationId="{00000000-0000-0000-0000-000000000000}"/>
          </ac:spMkLst>
        </pc:spChg>
        <pc:spChg chg="mod">
          <ac:chgData name="Eric Ding" userId="8e69e61db486b3e2" providerId="LiveId" clId="{EFC356C6-EFBD-4EA9-ADE6-CFB4FB410560}" dt="2023-04-17T14:32:35.159" v="2715" actId="1076"/>
          <ac:spMkLst>
            <pc:docMk/>
            <pc:sldMk cId="1266949269" sldId="291"/>
            <ac:spMk id="5" creationId="{421DABFC-95B2-BFE5-527C-E1A56DC879E1}"/>
          </ac:spMkLst>
        </pc:spChg>
        <pc:graphicFrameChg chg="mod modGraphic">
          <ac:chgData name="Eric Ding" userId="8e69e61db486b3e2" providerId="LiveId" clId="{EFC356C6-EFBD-4EA9-ADE6-CFB4FB410560}" dt="2023-04-17T14:31:31.198" v="2693" actId="14734"/>
          <ac:graphicFrameMkLst>
            <pc:docMk/>
            <pc:sldMk cId="1266949269" sldId="291"/>
            <ac:graphicFrameMk id="4" creationId="{00000000-0000-0000-0000-000000000000}"/>
          </ac:graphicFrameMkLst>
        </pc:graphicFrameChg>
      </pc:sldChg>
      <pc:sldChg chg="addSp delSp modSp add mod modShow">
        <pc:chgData name="Eric Ding" userId="8e69e61db486b3e2" providerId="LiveId" clId="{EFC356C6-EFBD-4EA9-ADE6-CFB4FB410560}" dt="2023-04-16T01:26:44.767" v="2390" actId="729"/>
        <pc:sldMkLst>
          <pc:docMk/>
          <pc:sldMk cId="1530415344" sldId="292"/>
        </pc:sldMkLst>
        <pc:spChg chg="add mod">
          <ac:chgData name="Eric Ding" userId="8e69e61db486b3e2" providerId="LiveId" clId="{EFC356C6-EFBD-4EA9-ADE6-CFB4FB410560}" dt="2023-04-16T01:26:42.092" v="2389" actId="20577"/>
          <ac:spMkLst>
            <pc:docMk/>
            <pc:sldMk cId="1530415344" sldId="292"/>
            <ac:spMk id="6" creationId="{0AC40CC3-7265-5F59-3E32-6A29A9758804}"/>
          </ac:spMkLst>
        </pc:spChg>
        <pc:graphicFrameChg chg="del">
          <ac:chgData name="Eric Ding" userId="8e69e61db486b3e2" providerId="LiveId" clId="{EFC356C6-EFBD-4EA9-ADE6-CFB4FB410560}" dt="2023-04-16T01:26:32.634" v="2364" actId="478"/>
          <ac:graphicFrameMkLst>
            <pc:docMk/>
            <pc:sldMk cId="1530415344" sldId="292"/>
            <ac:graphicFrameMk id="5" creationId="{9C64C6E9-EBF7-B1E8-F353-A6608F6702B4}"/>
          </ac:graphicFrameMkLst>
        </pc:graphicFrameChg>
        <pc:picChg chg="del">
          <ac:chgData name="Eric Ding" userId="8e69e61db486b3e2" providerId="LiveId" clId="{EFC356C6-EFBD-4EA9-ADE6-CFB4FB410560}" dt="2023-04-16T01:26:30.297" v="2363" actId="478"/>
          <ac:picMkLst>
            <pc:docMk/>
            <pc:sldMk cId="1530415344" sldId="292"/>
            <ac:picMk id="4" creationId="{4F502EB8-51AE-1CE0-F490-DF74E545B7AF}"/>
          </ac:picMkLst>
        </pc:picChg>
      </pc:sldChg>
      <pc:sldChg chg="modSp add del mod">
        <pc:chgData name="Eric Ding" userId="8e69e61db486b3e2" providerId="LiveId" clId="{EFC356C6-EFBD-4EA9-ADE6-CFB4FB410560}" dt="2023-04-17T15:19:04.751" v="2931" actId="2696"/>
        <pc:sldMkLst>
          <pc:docMk/>
          <pc:sldMk cId="311456751" sldId="293"/>
        </pc:sldMkLst>
        <pc:spChg chg="mod">
          <ac:chgData name="Eric Ding" userId="8e69e61db486b3e2" providerId="LiveId" clId="{EFC356C6-EFBD-4EA9-ADE6-CFB4FB410560}" dt="2023-04-17T15:15:53.248" v="2919" actId="20577"/>
          <ac:spMkLst>
            <pc:docMk/>
            <pc:sldMk cId="311456751" sldId="293"/>
            <ac:spMk id="2" creationId="{3E07BD02-75C2-BD82-66EE-DDA42304E761}"/>
          </ac:spMkLst>
        </pc:spChg>
      </pc:sldChg>
      <pc:sldChg chg="addSp delSp modSp add mod">
        <pc:chgData name="Eric Ding" userId="8e69e61db486b3e2" providerId="LiveId" clId="{EFC356C6-EFBD-4EA9-ADE6-CFB4FB410560}" dt="2023-04-17T15:25:25.634" v="2950" actId="14100"/>
        <pc:sldMkLst>
          <pc:docMk/>
          <pc:sldMk cId="3586510660" sldId="293"/>
        </pc:sldMkLst>
        <pc:spChg chg="add mod">
          <ac:chgData name="Eric Ding" userId="8e69e61db486b3e2" providerId="LiveId" clId="{EFC356C6-EFBD-4EA9-ADE6-CFB4FB410560}" dt="2023-04-17T15:25:25.634" v="2950" actId="14100"/>
          <ac:spMkLst>
            <pc:docMk/>
            <pc:sldMk cId="3586510660" sldId="293"/>
            <ac:spMk id="4" creationId="{AB1BE337-9C3D-85FA-9E89-D36BF7E8BB58}"/>
          </ac:spMkLst>
        </pc:spChg>
        <pc:picChg chg="del">
          <ac:chgData name="Eric Ding" userId="8e69e61db486b3e2" providerId="LiveId" clId="{EFC356C6-EFBD-4EA9-ADE6-CFB4FB410560}" dt="2023-04-17T15:24:07.041" v="2937" actId="478"/>
          <ac:picMkLst>
            <pc:docMk/>
            <pc:sldMk cId="3586510660" sldId="293"/>
            <ac:picMk id="8" creationId="{5B399C3A-26B4-263E-E7EF-CAA01E267061}"/>
          </ac:picMkLst>
        </pc:picChg>
      </pc:sldChg>
      <pc:sldChg chg="modSp add mod">
        <pc:chgData name="Eric Ding" userId="8e69e61db486b3e2" providerId="LiveId" clId="{EFC356C6-EFBD-4EA9-ADE6-CFB4FB410560}" dt="2023-04-17T15:20:01.087" v="2934" actId="13926"/>
        <pc:sldMkLst>
          <pc:docMk/>
          <pc:sldMk cId="450022845" sldId="294"/>
        </pc:sldMkLst>
        <pc:graphicFrameChg chg="modGraphic">
          <ac:chgData name="Eric Ding" userId="8e69e61db486b3e2" providerId="LiveId" clId="{EFC356C6-EFBD-4EA9-ADE6-CFB4FB410560}" dt="2023-04-17T15:20:01.087" v="2934" actId="13926"/>
          <ac:graphicFrameMkLst>
            <pc:docMk/>
            <pc:sldMk cId="450022845" sldId="294"/>
            <ac:graphicFrameMk id="5" creationId="{E173385D-4B62-EF04-7FC9-102F8EE8A1F0}"/>
          </ac:graphicFrameMkLst>
        </pc:graphicFrameChg>
      </pc:sldChg>
      <pc:sldChg chg="addSp delSp modSp add del mod">
        <pc:chgData name="Eric Ding" userId="8e69e61db486b3e2" providerId="LiveId" clId="{EFC356C6-EFBD-4EA9-ADE6-CFB4FB410560}" dt="2023-04-17T15:19:04.751" v="2931" actId="2696"/>
        <pc:sldMkLst>
          <pc:docMk/>
          <pc:sldMk cId="4277177434" sldId="294"/>
        </pc:sldMkLst>
        <pc:spChg chg="mod">
          <ac:chgData name="Eric Ding" userId="8e69e61db486b3e2" providerId="LiveId" clId="{EFC356C6-EFBD-4EA9-ADE6-CFB4FB410560}" dt="2023-04-17T15:18:05.709" v="2930" actId="20577"/>
          <ac:spMkLst>
            <pc:docMk/>
            <pc:sldMk cId="4277177434" sldId="294"/>
            <ac:spMk id="2" creationId="{3E07BD02-75C2-BD82-66EE-DDA42304E761}"/>
          </ac:spMkLst>
        </pc:spChg>
        <pc:spChg chg="add del mod">
          <ac:chgData name="Eric Ding" userId="8e69e61db486b3e2" providerId="LiveId" clId="{EFC356C6-EFBD-4EA9-ADE6-CFB4FB410560}" dt="2023-04-17T15:17:53.193" v="2922"/>
          <ac:spMkLst>
            <pc:docMk/>
            <pc:sldMk cId="4277177434" sldId="294"/>
            <ac:spMk id="4" creationId="{376CE982-09A3-F8B1-0BEB-FDB7A29005FD}"/>
          </ac:spMkLst>
        </pc:spChg>
        <pc:graphicFrameChg chg="add mod">
          <ac:chgData name="Eric Ding" userId="8e69e61db486b3e2" providerId="LiveId" clId="{EFC356C6-EFBD-4EA9-ADE6-CFB4FB410560}" dt="2023-04-17T15:17:53.193" v="2922"/>
          <ac:graphicFrameMkLst>
            <pc:docMk/>
            <pc:sldMk cId="4277177434" sldId="294"/>
            <ac:graphicFrameMk id="5" creationId="{E173385D-4B62-EF04-7FC9-102F8EE8A1F0}"/>
          </ac:graphicFrameMkLst>
        </pc:graphicFrameChg>
        <pc:picChg chg="del">
          <ac:chgData name="Eric Ding" userId="8e69e61db486b3e2" providerId="LiveId" clId="{EFC356C6-EFBD-4EA9-ADE6-CFB4FB410560}" dt="2023-04-17T15:17:51.990" v="2921" actId="478"/>
          <ac:picMkLst>
            <pc:docMk/>
            <pc:sldMk cId="4277177434" sldId="294"/>
            <ac:picMk id="8" creationId="{5B399C3A-26B4-263E-E7EF-CAA01E267061}"/>
          </ac:picMkLst>
        </pc:picChg>
      </pc:sldChg>
      <pc:sldChg chg="modSp add mod">
        <pc:chgData name="Eric Ding" userId="8e69e61db486b3e2" providerId="LiveId" clId="{EFC356C6-EFBD-4EA9-ADE6-CFB4FB410560}" dt="2023-04-17T15:25:33.928" v="2954" actId="20577"/>
        <pc:sldMkLst>
          <pc:docMk/>
          <pc:sldMk cId="3936656760" sldId="295"/>
        </pc:sldMkLst>
        <pc:spChg chg="mod">
          <ac:chgData name="Eric Ding" userId="8e69e61db486b3e2" providerId="LiveId" clId="{EFC356C6-EFBD-4EA9-ADE6-CFB4FB410560}" dt="2023-04-17T15:25:33.928" v="2954" actId="20577"/>
          <ac:spMkLst>
            <pc:docMk/>
            <pc:sldMk cId="3936656760" sldId="295"/>
            <ac:spMk id="4" creationId="{AB1BE337-9C3D-85FA-9E89-D36BF7E8BB58}"/>
          </ac:spMkLst>
        </pc:spChg>
      </pc:sldChg>
      <pc:sldChg chg="modSp add mod">
        <pc:chgData name="Eric Ding" userId="8e69e61db486b3e2" providerId="LiveId" clId="{EFC356C6-EFBD-4EA9-ADE6-CFB4FB410560}" dt="2023-04-17T15:25:07.176" v="2948"/>
        <pc:sldMkLst>
          <pc:docMk/>
          <pc:sldMk cId="3407864481" sldId="296"/>
        </pc:sldMkLst>
        <pc:spChg chg="mod">
          <ac:chgData name="Eric Ding" userId="8e69e61db486b3e2" providerId="LiveId" clId="{EFC356C6-EFBD-4EA9-ADE6-CFB4FB410560}" dt="2023-04-17T15:25:07.176" v="2948"/>
          <ac:spMkLst>
            <pc:docMk/>
            <pc:sldMk cId="3407864481" sldId="296"/>
            <ac:spMk id="4" creationId="{AB1BE337-9C3D-85FA-9E89-D36BF7E8BB58}"/>
          </ac:spMkLst>
        </pc:spChg>
      </pc:sldChg>
      <pc:sldChg chg="addSp delSp modSp add mod">
        <pc:chgData name="Eric Ding" userId="8e69e61db486b3e2" providerId="LiveId" clId="{EFC356C6-EFBD-4EA9-ADE6-CFB4FB410560}" dt="2023-04-17T15:39:54.806" v="3063" actId="1076"/>
        <pc:sldMkLst>
          <pc:docMk/>
          <pc:sldMk cId="3547574971" sldId="297"/>
        </pc:sldMkLst>
        <pc:spChg chg="mod">
          <ac:chgData name="Eric Ding" userId="8e69e61db486b3e2" providerId="LiveId" clId="{EFC356C6-EFBD-4EA9-ADE6-CFB4FB410560}" dt="2023-04-17T15:38:27.901" v="3041" actId="20577"/>
          <ac:spMkLst>
            <pc:docMk/>
            <pc:sldMk cId="3547574971" sldId="297"/>
            <ac:spMk id="2" creationId="{3E07BD02-75C2-BD82-66EE-DDA42304E761}"/>
          </ac:spMkLst>
        </pc:spChg>
        <pc:spChg chg="add del mod">
          <ac:chgData name="Eric Ding" userId="8e69e61db486b3e2" providerId="LiveId" clId="{EFC356C6-EFBD-4EA9-ADE6-CFB4FB410560}" dt="2023-04-17T15:36:33.092" v="3013" actId="22"/>
          <ac:spMkLst>
            <pc:docMk/>
            <pc:sldMk cId="3547574971" sldId="297"/>
            <ac:spMk id="4" creationId="{567730DE-68FF-B5BC-68F8-3B045BD05D46}"/>
          </ac:spMkLst>
        </pc:spChg>
        <pc:spChg chg="add del mod">
          <ac:chgData name="Eric Ding" userId="8e69e61db486b3e2" providerId="LiveId" clId="{EFC356C6-EFBD-4EA9-ADE6-CFB4FB410560}" dt="2023-04-17T15:38:22.801" v="3029" actId="22"/>
          <ac:spMkLst>
            <pc:docMk/>
            <pc:sldMk cId="3547574971" sldId="297"/>
            <ac:spMk id="9" creationId="{537ED0CE-1933-57BE-E523-9698678AA4C0}"/>
          </ac:spMkLst>
        </pc:spChg>
        <pc:graphicFrameChg chg="add del mod">
          <ac:chgData name="Eric Ding" userId="8e69e61db486b3e2" providerId="LiveId" clId="{EFC356C6-EFBD-4EA9-ADE6-CFB4FB410560}" dt="2023-04-17T15:38:41.932" v="3044"/>
          <ac:graphicFrameMkLst>
            <pc:docMk/>
            <pc:sldMk cId="3547574971" sldId="297"/>
            <ac:graphicFrameMk id="12" creationId="{65631643-956C-F9ED-07C3-EE5FF629301A}"/>
          </ac:graphicFrameMkLst>
        </pc:graphicFrameChg>
        <pc:picChg chg="del">
          <ac:chgData name="Eric Ding" userId="8e69e61db486b3e2" providerId="LiveId" clId="{EFC356C6-EFBD-4EA9-ADE6-CFB4FB410560}" dt="2023-04-17T15:36:31.950" v="3012" actId="478"/>
          <ac:picMkLst>
            <pc:docMk/>
            <pc:sldMk cId="3547574971" sldId="297"/>
            <ac:picMk id="6" creationId="{D13B89D0-D2BE-DD89-F725-DF8E710A0642}"/>
          </ac:picMkLst>
        </pc:picChg>
        <pc:picChg chg="add del mod ord">
          <ac:chgData name="Eric Ding" userId="8e69e61db486b3e2" providerId="LiveId" clId="{EFC356C6-EFBD-4EA9-ADE6-CFB4FB410560}" dt="2023-04-17T15:37:19.991" v="3028" actId="478"/>
          <ac:picMkLst>
            <pc:docMk/>
            <pc:sldMk cId="3547574971" sldId="297"/>
            <ac:picMk id="7" creationId="{47FA12B0-5C17-C660-16ED-2AF0A050DE47}"/>
          </ac:picMkLst>
        </pc:picChg>
        <pc:picChg chg="add mod ord">
          <ac:chgData name="Eric Ding" userId="8e69e61db486b3e2" providerId="LiveId" clId="{EFC356C6-EFBD-4EA9-ADE6-CFB4FB410560}" dt="2023-04-17T15:39:36.905" v="3056" actId="1076"/>
          <ac:picMkLst>
            <pc:docMk/>
            <pc:sldMk cId="3547574971" sldId="297"/>
            <ac:picMk id="11" creationId="{62EFBF21-674A-9047-124F-8249B77675D5}"/>
          </ac:picMkLst>
        </pc:picChg>
        <pc:picChg chg="add mod">
          <ac:chgData name="Eric Ding" userId="8e69e61db486b3e2" providerId="LiveId" clId="{EFC356C6-EFBD-4EA9-ADE6-CFB4FB410560}" dt="2023-04-17T15:39:54.806" v="3063" actId="1076"/>
          <ac:picMkLst>
            <pc:docMk/>
            <pc:sldMk cId="3547574971" sldId="297"/>
            <ac:picMk id="14" creationId="{5DDDAEBC-F65B-01E1-B73A-0FF8BB93316F}"/>
          </ac:picMkLst>
        </pc:picChg>
      </pc:sldChg>
      <pc:sldChg chg="addSp delSp modSp add mod">
        <pc:chgData name="Eric Ding" userId="8e69e61db486b3e2" providerId="LiveId" clId="{EFC356C6-EFBD-4EA9-ADE6-CFB4FB410560}" dt="2023-04-17T15:40:58.833" v="3086" actId="20577"/>
        <pc:sldMkLst>
          <pc:docMk/>
          <pc:sldMk cId="4095566888" sldId="298"/>
        </pc:sldMkLst>
        <pc:spChg chg="mod">
          <ac:chgData name="Eric Ding" userId="8e69e61db486b3e2" providerId="LiveId" clId="{EFC356C6-EFBD-4EA9-ADE6-CFB4FB410560}" dt="2023-04-17T15:40:58.833" v="3086" actId="20577"/>
          <ac:spMkLst>
            <pc:docMk/>
            <pc:sldMk cId="4095566888" sldId="298"/>
            <ac:spMk id="2" creationId="{3E07BD02-75C2-BD82-66EE-DDA42304E761}"/>
          </ac:spMkLst>
        </pc:spChg>
        <pc:spChg chg="add del mod">
          <ac:chgData name="Eric Ding" userId="8e69e61db486b3e2" providerId="LiveId" clId="{EFC356C6-EFBD-4EA9-ADE6-CFB4FB410560}" dt="2023-04-17T15:40:48.221" v="3065" actId="22"/>
          <ac:spMkLst>
            <pc:docMk/>
            <pc:sldMk cId="4095566888" sldId="298"/>
            <ac:spMk id="4" creationId="{9CAAA648-84AB-29B1-E3C6-1768AF327417}"/>
          </ac:spMkLst>
        </pc:spChg>
        <pc:picChg chg="add mod ord">
          <ac:chgData name="Eric Ding" userId="8e69e61db486b3e2" providerId="LiveId" clId="{EFC356C6-EFBD-4EA9-ADE6-CFB4FB410560}" dt="2023-04-17T15:40:48.221" v="3065" actId="22"/>
          <ac:picMkLst>
            <pc:docMk/>
            <pc:sldMk cId="4095566888" sldId="298"/>
            <ac:picMk id="6" creationId="{8E6818A2-9764-A4E0-233D-7201AAD15506}"/>
          </ac:picMkLst>
        </pc:picChg>
        <pc:picChg chg="del">
          <ac:chgData name="Eric Ding" userId="8e69e61db486b3e2" providerId="LiveId" clId="{EFC356C6-EFBD-4EA9-ADE6-CFB4FB410560}" dt="2023-04-17T15:40:46.810" v="3064" actId="478"/>
          <ac:picMkLst>
            <pc:docMk/>
            <pc:sldMk cId="4095566888" sldId="298"/>
            <ac:picMk id="7" creationId="{47FA12B0-5C17-C660-16ED-2AF0A050DE47}"/>
          </ac:picMkLst>
        </pc:picChg>
      </pc:sldChg>
      <pc:sldChg chg="addSp delSp modSp add mod">
        <pc:chgData name="Eric Ding" userId="8e69e61db486b3e2" providerId="LiveId" clId="{EFC356C6-EFBD-4EA9-ADE6-CFB4FB410560}" dt="2023-04-17T15:39:27.119" v="3054" actId="12385"/>
        <pc:sldMkLst>
          <pc:docMk/>
          <pc:sldMk cId="4203114716" sldId="299"/>
        </pc:sldMkLst>
        <pc:spChg chg="add del mod">
          <ac:chgData name="Eric Ding" userId="8e69e61db486b3e2" providerId="LiveId" clId="{EFC356C6-EFBD-4EA9-ADE6-CFB4FB410560}" dt="2023-04-17T15:38:48.407" v="3047"/>
          <ac:spMkLst>
            <pc:docMk/>
            <pc:sldMk cId="4203114716" sldId="299"/>
            <ac:spMk id="4" creationId="{A5E415E2-74D6-B79A-9DC2-FD98F18496E4}"/>
          </ac:spMkLst>
        </pc:spChg>
        <pc:graphicFrameChg chg="add mod modGraphic">
          <ac:chgData name="Eric Ding" userId="8e69e61db486b3e2" providerId="LiveId" clId="{EFC356C6-EFBD-4EA9-ADE6-CFB4FB410560}" dt="2023-04-17T15:39:27.119" v="3054" actId="12385"/>
          <ac:graphicFrameMkLst>
            <pc:docMk/>
            <pc:sldMk cId="4203114716" sldId="299"/>
            <ac:graphicFrameMk id="5" creationId="{C89BE50D-B8A3-8AEA-F3B6-FF6AC1D08C33}"/>
          </ac:graphicFrameMkLst>
        </pc:graphicFrameChg>
        <pc:picChg chg="del">
          <ac:chgData name="Eric Ding" userId="8e69e61db486b3e2" providerId="LiveId" clId="{EFC356C6-EFBD-4EA9-ADE6-CFB4FB410560}" dt="2023-04-17T15:38:47.313" v="3046" actId="478"/>
          <ac:picMkLst>
            <pc:docMk/>
            <pc:sldMk cId="4203114716" sldId="299"/>
            <ac:picMk id="11" creationId="{62EFBF21-674A-9047-124F-8249B77675D5}"/>
          </ac:picMkLst>
        </pc:picChg>
      </pc:sldChg>
      <pc:sldChg chg="addSp delSp modSp add mod ord">
        <pc:chgData name="Eric Ding" userId="8e69e61db486b3e2" providerId="LiveId" clId="{EFC356C6-EFBD-4EA9-ADE6-CFB4FB410560}" dt="2023-04-17T15:44:51.540" v="3119" actId="11529"/>
        <pc:sldMkLst>
          <pc:docMk/>
          <pc:sldMk cId="2349749767" sldId="300"/>
        </pc:sldMkLst>
        <pc:spChg chg="mod">
          <ac:chgData name="Eric Ding" userId="8e69e61db486b3e2" providerId="LiveId" clId="{EFC356C6-EFBD-4EA9-ADE6-CFB4FB410560}" dt="2023-04-17T15:42:22.139" v="3096"/>
          <ac:spMkLst>
            <pc:docMk/>
            <pc:sldMk cId="2349749767" sldId="300"/>
            <ac:spMk id="2" creationId="{3E07BD02-75C2-BD82-66EE-DDA42304E761}"/>
          </ac:spMkLst>
        </pc:spChg>
        <pc:spChg chg="add del mod">
          <ac:chgData name="Eric Ding" userId="8e69e61db486b3e2" providerId="LiveId" clId="{EFC356C6-EFBD-4EA9-ADE6-CFB4FB410560}" dt="2023-04-17T15:42:01.748" v="3091" actId="22"/>
          <ac:spMkLst>
            <pc:docMk/>
            <pc:sldMk cId="2349749767" sldId="300"/>
            <ac:spMk id="4" creationId="{2674A8BD-8C8E-9C85-D613-7B39F5365483}"/>
          </ac:spMkLst>
        </pc:spChg>
        <pc:spChg chg="add mod">
          <ac:chgData name="Eric Ding" userId="8e69e61db486b3e2" providerId="LiveId" clId="{EFC356C6-EFBD-4EA9-ADE6-CFB4FB410560}" dt="2023-04-17T15:44:44.091" v="3118" actId="1076"/>
          <ac:spMkLst>
            <pc:docMk/>
            <pc:sldMk cId="2349749767" sldId="300"/>
            <ac:spMk id="9" creationId="{6E229BAA-B6BB-3E62-4765-D42C90BE8465}"/>
          </ac:spMkLst>
        </pc:spChg>
        <pc:picChg chg="del">
          <ac:chgData name="Eric Ding" userId="8e69e61db486b3e2" providerId="LiveId" clId="{EFC356C6-EFBD-4EA9-ADE6-CFB4FB410560}" dt="2023-04-17T15:42:00.740" v="3090" actId="478"/>
          <ac:picMkLst>
            <pc:docMk/>
            <pc:sldMk cId="2349749767" sldId="300"/>
            <ac:picMk id="6" creationId="{D13B89D0-D2BE-DD89-F725-DF8E710A0642}"/>
          </ac:picMkLst>
        </pc:picChg>
        <pc:picChg chg="add mod ord">
          <ac:chgData name="Eric Ding" userId="8e69e61db486b3e2" providerId="LiveId" clId="{EFC356C6-EFBD-4EA9-ADE6-CFB4FB410560}" dt="2023-04-17T15:44:18.039" v="3098" actId="1076"/>
          <ac:picMkLst>
            <pc:docMk/>
            <pc:sldMk cId="2349749767" sldId="300"/>
            <ac:picMk id="7" creationId="{91BDFA70-977B-1016-652D-28C32339116B}"/>
          </ac:picMkLst>
        </pc:picChg>
        <pc:cxnChg chg="add">
          <ac:chgData name="Eric Ding" userId="8e69e61db486b3e2" providerId="LiveId" clId="{EFC356C6-EFBD-4EA9-ADE6-CFB4FB410560}" dt="2023-04-17T15:44:51.540" v="3119" actId="11529"/>
          <ac:cxnSpMkLst>
            <pc:docMk/>
            <pc:sldMk cId="2349749767" sldId="300"/>
            <ac:cxnSpMk id="11" creationId="{1E16F824-24ED-3669-ADC0-C3FBA9C05009}"/>
          </ac:cxnSpMkLst>
        </pc:cxnChg>
      </pc:sldChg>
    </pc:docChg>
  </pc:docChgLst>
  <pc:docChgLst>
    <pc:chgData name="Guest User" providerId="Windows Live" clId="Web-{5444EB98-C402-4B92-B278-34B06182AA77}"/>
    <pc:docChg chg="modSld">
      <pc:chgData name="Guest User" userId="" providerId="Windows Live" clId="Web-{5444EB98-C402-4B92-B278-34B06182AA77}" dt="2023-04-06T01:49:34.426" v="16" actId="20577"/>
      <pc:docMkLst>
        <pc:docMk/>
      </pc:docMkLst>
      <pc:sldChg chg="modSp">
        <pc:chgData name="Guest User" userId="" providerId="Windows Live" clId="Web-{5444EB98-C402-4B92-B278-34B06182AA77}" dt="2023-04-06T01:49:34.426" v="16" actId="20577"/>
        <pc:sldMkLst>
          <pc:docMk/>
          <pc:sldMk cId="1825279741" sldId="259"/>
        </pc:sldMkLst>
        <pc:spChg chg="mod">
          <ac:chgData name="Guest User" userId="" providerId="Windows Live" clId="Web-{5444EB98-C402-4B92-B278-34B06182AA77}" dt="2023-04-06T01:49:34.426" v="16" actId="20577"/>
          <ac:spMkLst>
            <pc:docMk/>
            <pc:sldMk cId="1825279741" sldId="259"/>
            <ac:spMk id="3" creationId="{00000000-0000-0000-0000-000000000000}"/>
          </ac:spMkLst>
        </pc:spChg>
      </pc:sldChg>
    </pc:docChg>
  </pc:docChgLst>
  <pc:docChgLst>
    <pc:chgData name="Eric Ding" userId="8e69e61db486b3e2" providerId="LiveId" clId="{B2287712-3B18-49B3-89B6-E353FB342954}"/>
    <pc:docChg chg="undo custSel addSld delSld modSld sldOrd addSection modSection">
      <pc:chgData name="Eric Ding" userId="8e69e61db486b3e2" providerId="LiveId" clId="{B2287712-3B18-49B3-89B6-E353FB342954}" dt="2023-04-09T17:25:28.493" v="3703"/>
      <pc:docMkLst>
        <pc:docMk/>
      </pc:docMkLst>
      <pc:sldChg chg="modSp mod">
        <pc:chgData name="Eric Ding" userId="8e69e61db486b3e2" providerId="LiveId" clId="{B2287712-3B18-49B3-89B6-E353FB342954}" dt="2023-04-07T13:34:17.977" v="39" actId="20577"/>
        <pc:sldMkLst>
          <pc:docMk/>
          <pc:sldMk cId="2927015039" sldId="256"/>
        </pc:sldMkLst>
        <pc:spChg chg="mod">
          <ac:chgData name="Eric Ding" userId="8e69e61db486b3e2" providerId="LiveId" clId="{B2287712-3B18-49B3-89B6-E353FB342954}" dt="2023-04-07T13:34:17.977" v="39" actId="20577"/>
          <ac:spMkLst>
            <pc:docMk/>
            <pc:sldMk cId="2927015039" sldId="256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7T13:33:40.136" v="18" actId="20577"/>
          <ac:spMkLst>
            <pc:docMk/>
            <pc:sldMk cId="2927015039" sldId="256"/>
            <ac:spMk id="3" creationId="{00000000-0000-0000-0000-000000000000}"/>
          </ac:spMkLst>
        </pc:spChg>
      </pc:sldChg>
      <pc:sldChg chg="modSp mod ord">
        <pc:chgData name="Eric Ding" userId="8e69e61db486b3e2" providerId="LiveId" clId="{B2287712-3B18-49B3-89B6-E353FB342954}" dt="2023-04-09T11:07:54.615" v="833" actId="6549"/>
        <pc:sldMkLst>
          <pc:docMk/>
          <pc:sldMk cId="2204509684" sldId="257"/>
        </pc:sldMkLst>
        <pc:spChg chg="mod">
          <ac:chgData name="Eric Ding" userId="8e69e61db486b3e2" providerId="LiveId" clId="{B2287712-3B18-49B3-89B6-E353FB342954}" dt="2023-04-09T10:32:13.365" v="599" actId="20577"/>
          <ac:spMkLst>
            <pc:docMk/>
            <pc:sldMk cId="2204509684" sldId="257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9T11:07:54.615" v="833" actId="6549"/>
          <ac:spMkLst>
            <pc:docMk/>
            <pc:sldMk cId="2204509684" sldId="257"/>
            <ac:spMk id="3" creationId="{00000000-0000-0000-0000-000000000000}"/>
          </ac:spMkLst>
        </pc:spChg>
      </pc:sldChg>
      <pc:sldChg chg="modSp mod ord addCm delCm">
        <pc:chgData name="Eric Ding" userId="8e69e61db486b3e2" providerId="LiveId" clId="{B2287712-3B18-49B3-89B6-E353FB342954}" dt="2023-04-09T10:41:46.091" v="600"/>
        <pc:sldMkLst>
          <pc:docMk/>
          <pc:sldMk cId="4035578002" sldId="258"/>
        </pc:sldMkLst>
        <pc:graphicFrameChg chg="mod modGraphic">
          <ac:chgData name="Eric Ding" userId="8e69e61db486b3e2" providerId="LiveId" clId="{B2287712-3B18-49B3-89B6-E353FB342954}" dt="2023-04-07T13:58:43.461" v="517" actId="20577"/>
          <ac:graphicFrameMkLst>
            <pc:docMk/>
            <pc:sldMk cId="4035578002" sldId="258"/>
            <ac:graphicFrameMk id="4" creationId="{00000000-0000-0000-0000-00000000000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Eric Ding" userId="8e69e61db486b3e2" providerId="LiveId" clId="{B2287712-3B18-49B3-89B6-E353FB342954}" dt="2023-04-09T10:41:46.091" v="600"/>
              <pc2:cmMkLst xmlns:pc2="http://schemas.microsoft.com/office/powerpoint/2019/9/main/command">
                <pc:docMk/>
                <pc:sldMk cId="4035578002" sldId="258"/>
                <pc2:cmMk id="{E3A0472B-761D-47A3-A00F-69BBC51E9998}"/>
              </pc2:cmMkLst>
            </pc226:cmChg>
          </p:ext>
        </pc:extLst>
      </pc:sldChg>
      <pc:sldChg chg="addSp delSp modSp mod">
        <pc:chgData name="Eric Ding" userId="8e69e61db486b3e2" providerId="LiveId" clId="{B2287712-3B18-49B3-89B6-E353FB342954}" dt="2023-04-09T15:44:23.033" v="1611" actId="14100"/>
        <pc:sldMkLst>
          <pc:docMk/>
          <pc:sldMk cId="1825279741" sldId="259"/>
        </pc:sldMkLst>
        <pc:spChg chg="mod">
          <ac:chgData name="Eric Ding" userId="8e69e61db486b3e2" providerId="LiveId" clId="{B2287712-3B18-49B3-89B6-E353FB342954}" dt="2023-04-09T15:40:28.985" v="1572" actId="403"/>
          <ac:spMkLst>
            <pc:docMk/>
            <pc:sldMk cId="1825279741" sldId="259"/>
            <ac:spMk id="2" creationId="{00000000-0000-0000-0000-000000000000}"/>
          </ac:spMkLst>
        </pc:spChg>
        <pc:spChg chg="del mod">
          <ac:chgData name="Eric Ding" userId="8e69e61db486b3e2" providerId="LiveId" clId="{B2287712-3B18-49B3-89B6-E353FB342954}" dt="2023-04-09T15:39:37.462" v="1561"/>
          <ac:spMkLst>
            <pc:docMk/>
            <pc:sldMk cId="1825279741" sldId="259"/>
            <ac:spMk id="3" creationId="{00000000-0000-0000-0000-000000000000}"/>
          </ac:spMkLst>
        </pc:spChg>
        <pc:spChg chg="add del mod">
          <ac:chgData name="Eric Ding" userId="8e69e61db486b3e2" providerId="LiveId" clId="{B2287712-3B18-49B3-89B6-E353FB342954}" dt="2023-04-09T15:43:17.485" v="1599"/>
          <ac:spMkLst>
            <pc:docMk/>
            <pc:sldMk cId="1825279741" sldId="259"/>
            <ac:spMk id="7" creationId="{CD0AEA73-30A9-E0CE-6967-42320D9F7D5C}"/>
          </ac:spMkLst>
        </pc:spChg>
        <pc:graphicFrameChg chg="add del mod">
          <ac:chgData name="Eric Ding" userId="8e69e61db486b3e2" providerId="LiveId" clId="{B2287712-3B18-49B3-89B6-E353FB342954}" dt="2023-04-09T15:39:35.945" v="1560" actId="21"/>
          <ac:graphicFrameMkLst>
            <pc:docMk/>
            <pc:sldMk cId="1825279741" sldId="259"/>
            <ac:graphicFrameMk id="4" creationId="{D7BC6A91-51AB-687B-8AD9-3DCF47EAA8E8}"/>
          </ac:graphicFrameMkLst>
        </pc:graphicFrameChg>
        <pc:graphicFrameChg chg="add del mod modGraphic">
          <ac:chgData name="Eric Ding" userId="8e69e61db486b3e2" providerId="LiveId" clId="{B2287712-3B18-49B3-89B6-E353FB342954}" dt="2023-04-09T15:42:14.586" v="1576" actId="478"/>
          <ac:graphicFrameMkLst>
            <pc:docMk/>
            <pc:sldMk cId="1825279741" sldId="259"/>
            <ac:graphicFrameMk id="5" creationId="{F468E917-416B-9955-02F6-ADCD13D74523}"/>
          </ac:graphicFrameMkLst>
        </pc:graphicFrameChg>
        <pc:graphicFrameChg chg="add del mod modGraphic">
          <ac:chgData name="Eric Ding" userId="8e69e61db486b3e2" providerId="LiveId" clId="{B2287712-3B18-49B3-89B6-E353FB342954}" dt="2023-04-09T15:42:51.722" v="1598"/>
          <ac:graphicFrameMkLst>
            <pc:docMk/>
            <pc:sldMk cId="1825279741" sldId="259"/>
            <ac:graphicFrameMk id="8" creationId="{02B55187-43AF-2031-B58B-7641F34F5EC4}"/>
          </ac:graphicFrameMkLst>
        </pc:graphicFrameChg>
        <pc:graphicFrameChg chg="add mod modGraphic">
          <ac:chgData name="Eric Ding" userId="8e69e61db486b3e2" providerId="LiveId" clId="{B2287712-3B18-49B3-89B6-E353FB342954}" dt="2023-04-09T15:44:23.033" v="1611" actId="14100"/>
          <ac:graphicFrameMkLst>
            <pc:docMk/>
            <pc:sldMk cId="1825279741" sldId="259"/>
            <ac:graphicFrameMk id="9" creationId="{5B2E2093-358B-CDDB-C802-1398987A9FCB}"/>
          </ac:graphicFrameMkLst>
        </pc:graphicFrameChg>
      </pc:sldChg>
      <pc:sldChg chg="modSp mod">
        <pc:chgData name="Eric Ding" userId="8e69e61db486b3e2" providerId="LiveId" clId="{B2287712-3B18-49B3-89B6-E353FB342954}" dt="2023-04-09T15:26:01.052" v="1262" actId="21"/>
        <pc:sldMkLst>
          <pc:docMk/>
          <pc:sldMk cId="238952637" sldId="260"/>
        </pc:sldMkLst>
        <pc:spChg chg="mod">
          <ac:chgData name="Eric Ding" userId="8e69e61db486b3e2" providerId="LiveId" clId="{B2287712-3B18-49B3-89B6-E353FB342954}" dt="2023-04-09T15:26:01.052" v="1262" actId="21"/>
          <ac:spMkLst>
            <pc:docMk/>
            <pc:sldMk cId="238952637" sldId="260"/>
            <ac:spMk id="3" creationId="{00000000-0000-0000-0000-000000000000}"/>
          </ac:spMkLst>
        </pc:spChg>
      </pc:sldChg>
      <pc:sldChg chg="mod ord modShow">
        <pc:chgData name="Eric Ding" userId="8e69e61db486b3e2" providerId="LiveId" clId="{B2287712-3B18-49B3-89B6-E353FB342954}" dt="2023-04-09T16:35:18.353" v="2708" actId="729"/>
        <pc:sldMkLst>
          <pc:docMk/>
          <pc:sldMk cId="431301334" sldId="261"/>
        </pc:sldMkLst>
      </pc:sldChg>
      <pc:sldChg chg="modSp mod">
        <pc:chgData name="Eric Ding" userId="8e69e61db486b3e2" providerId="LiveId" clId="{B2287712-3B18-49B3-89B6-E353FB342954}" dt="2023-04-09T16:46:54.311" v="3096" actId="1076"/>
        <pc:sldMkLst>
          <pc:docMk/>
          <pc:sldMk cId="2514281386" sldId="262"/>
        </pc:sldMkLst>
        <pc:spChg chg="mod">
          <ac:chgData name="Eric Ding" userId="8e69e61db486b3e2" providerId="LiveId" clId="{B2287712-3B18-49B3-89B6-E353FB342954}" dt="2023-04-07T14:20:58.378" v="575" actId="20577"/>
          <ac:spMkLst>
            <pc:docMk/>
            <pc:sldMk cId="2514281386" sldId="262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9T16:46:49.582" v="3095" actId="20577"/>
          <ac:spMkLst>
            <pc:docMk/>
            <pc:sldMk cId="2514281386" sldId="262"/>
            <ac:spMk id="3" creationId="{00000000-0000-0000-0000-000000000000}"/>
          </ac:spMkLst>
        </pc:spChg>
        <pc:graphicFrameChg chg="mod">
          <ac:chgData name="Eric Ding" userId="8e69e61db486b3e2" providerId="LiveId" clId="{B2287712-3B18-49B3-89B6-E353FB342954}" dt="2023-04-09T16:46:54.311" v="3096" actId="1076"/>
          <ac:graphicFrameMkLst>
            <pc:docMk/>
            <pc:sldMk cId="2514281386" sldId="262"/>
            <ac:graphicFrameMk id="4" creationId="{00000000-0000-0000-0000-000000000000}"/>
          </ac:graphicFrameMkLst>
        </pc:graphicFrameChg>
      </pc:sldChg>
      <pc:sldChg chg="modSp del mod ord modNotesTx">
        <pc:chgData name="Eric Ding" userId="8e69e61db486b3e2" providerId="LiveId" clId="{B2287712-3B18-49B3-89B6-E353FB342954}" dt="2023-04-09T17:24:55.259" v="3696" actId="47"/>
        <pc:sldMkLst>
          <pc:docMk/>
          <pc:sldMk cId="3270882185" sldId="263"/>
        </pc:sldMkLst>
        <pc:spChg chg="mod">
          <ac:chgData name="Eric Ding" userId="8e69e61db486b3e2" providerId="LiveId" clId="{B2287712-3B18-49B3-89B6-E353FB342954}" dt="2023-04-09T17:24:44.948" v="3693" actId="21"/>
          <ac:spMkLst>
            <pc:docMk/>
            <pc:sldMk cId="3270882185" sldId="263"/>
            <ac:spMk id="3" creationId="{00000000-0000-0000-0000-000000000000}"/>
          </ac:spMkLst>
        </pc:spChg>
      </pc:sldChg>
      <pc:sldChg chg="modSp mod ord modShow modCm">
        <pc:chgData name="Eric Ding" userId="8e69e61db486b3e2" providerId="LiveId" clId="{B2287712-3B18-49B3-89B6-E353FB342954}" dt="2023-04-09T17:25:28.493" v="3703"/>
        <pc:sldMkLst>
          <pc:docMk/>
          <pc:sldMk cId="1467294976" sldId="264"/>
        </pc:sldMkLst>
        <pc:spChg chg="mod">
          <ac:chgData name="Eric Ding" userId="8e69e61db486b3e2" providerId="LiveId" clId="{B2287712-3B18-49B3-89B6-E353FB342954}" dt="2023-04-09T17:25:18.364" v="3701" actId="20577"/>
          <ac:spMkLst>
            <pc:docMk/>
            <pc:sldMk cId="1467294976" sldId="264"/>
            <ac:spMk id="2" creationId="{F4611EC5-A04C-C68C-B9F6-06193D9FD28E}"/>
          </ac:spMkLst>
        </pc:spChg>
        <pc:spChg chg="mod">
          <ac:chgData name="Eric Ding" userId="8e69e61db486b3e2" providerId="LiveId" clId="{B2287712-3B18-49B3-89B6-E353FB342954}" dt="2023-04-09T15:20:03.667" v="1058" actId="6549"/>
          <ac:spMkLst>
            <pc:docMk/>
            <pc:sldMk cId="1467294976" sldId="264"/>
            <ac:spMk id="3" creationId="{5A8EA318-EF15-B390-BAC2-1961B7DE7D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ric Ding" userId="8e69e61db486b3e2" providerId="LiveId" clId="{B2287712-3B18-49B3-89B6-E353FB342954}" dt="2023-04-09T15:20:03.667" v="1058" actId="6549"/>
              <pc2:cmMkLst xmlns:pc2="http://schemas.microsoft.com/office/powerpoint/2019/9/main/command">
                <pc:docMk/>
                <pc:sldMk cId="1467294976" sldId="264"/>
                <pc2:cmMk id="{6B5177D0-6A1D-4CC5-8770-EE32077F51CC}"/>
              </pc2:cmMkLst>
            </pc226:cmChg>
          </p:ext>
        </pc:extLst>
      </pc:sldChg>
      <pc:sldChg chg="ord">
        <pc:chgData name="Eric Ding" userId="8e69e61db486b3e2" providerId="LiveId" clId="{B2287712-3B18-49B3-89B6-E353FB342954}" dt="2023-04-07T14:21:45.144" v="580"/>
        <pc:sldMkLst>
          <pc:docMk/>
          <pc:sldMk cId="3704014257" sldId="265"/>
        </pc:sldMkLst>
      </pc:sldChg>
      <pc:sldChg chg="addSp delSp modSp new del mod modShow">
        <pc:chgData name="Eric Ding" userId="8e69e61db486b3e2" providerId="LiveId" clId="{B2287712-3B18-49B3-89B6-E353FB342954}" dt="2023-04-09T15:23:23.484" v="1145" actId="2696"/>
        <pc:sldMkLst>
          <pc:docMk/>
          <pc:sldMk cId="3564393520" sldId="268"/>
        </pc:sldMkLst>
        <pc:spChg chg="del">
          <ac:chgData name="Eric Ding" userId="8e69e61db486b3e2" providerId="LiveId" clId="{B2287712-3B18-49B3-89B6-E353FB342954}" dt="2023-04-07T13:38:14.195" v="42" actId="478"/>
          <ac:spMkLst>
            <pc:docMk/>
            <pc:sldMk cId="3564393520" sldId="268"/>
            <ac:spMk id="2" creationId="{4E6C9C5B-6FC0-AAF7-E793-60035E66E2FA}"/>
          </ac:spMkLst>
        </pc:spChg>
        <pc:spChg chg="del">
          <ac:chgData name="Eric Ding" userId="8e69e61db486b3e2" providerId="LiveId" clId="{B2287712-3B18-49B3-89B6-E353FB342954}" dt="2023-04-07T13:38:09.243" v="41"/>
          <ac:spMkLst>
            <pc:docMk/>
            <pc:sldMk cId="3564393520" sldId="268"/>
            <ac:spMk id="3" creationId="{DE0AD1F4-EB78-EE01-11AB-1B74750300DC}"/>
          </ac:spMkLst>
        </pc:spChg>
        <pc:graphicFrameChg chg="add mod modGraphic">
          <ac:chgData name="Eric Ding" userId="8e69e61db486b3e2" providerId="LiveId" clId="{B2287712-3B18-49B3-89B6-E353FB342954}" dt="2023-04-07T13:39:27.450" v="53" actId="207"/>
          <ac:graphicFrameMkLst>
            <pc:docMk/>
            <pc:sldMk cId="3564393520" sldId="268"/>
            <ac:graphicFrameMk id="4" creationId="{641870A9-5CC9-5EDB-1D7D-55804357F9C6}"/>
          </ac:graphicFrameMkLst>
        </pc:graphicFrameChg>
      </pc:sldChg>
      <pc:sldChg chg="add">
        <pc:chgData name="Eric Ding" userId="8e69e61db486b3e2" providerId="LiveId" clId="{B2287712-3B18-49B3-89B6-E353FB342954}" dt="2023-04-09T15:23:28.065" v="1146"/>
        <pc:sldMkLst>
          <pc:docMk/>
          <pc:sldMk cId="3858625961" sldId="268"/>
        </pc:sldMkLst>
      </pc:sldChg>
      <pc:sldChg chg="addSp modSp add mod ord">
        <pc:chgData name="Eric Ding" userId="8e69e61db486b3e2" providerId="LiveId" clId="{B2287712-3B18-49B3-89B6-E353FB342954}" dt="2023-04-09T17:23:13.583" v="3678" actId="1076"/>
        <pc:sldMkLst>
          <pc:docMk/>
          <pc:sldMk cId="728981288" sldId="269"/>
        </pc:sldMkLst>
        <pc:spChg chg="mod">
          <ac:chgData name="Eric Ding" userId="8e69e61db486b3e2" providerId="LiveId" clId="{B2287712-3B18-49B3-89B6-E353FB342954}" dt="2023-04-07T14:20:53.749" v="566" actId="20577"/>
          <ac:spMkLst>
            <pc:docMk/>
            <pc:sldMk cId="728981288" sldId="269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9T17:23:13.583" v="3678" actId="1076"/>
          <ac:spMkLst>
            <pc:docMk/>
            <pc:sldMk cId="728981288" sldId="269"/>
            <ac:spMk id="3" creationId="{00000000-0000-0000-0000-000000000000}"/>
          </ac:spMkLst>
        </pc:spChg>
        <pc:spChg chg="add mod">
          <ac:chgData name="Eric Ding" userId="8e69e61db486b3e2" providerId="LiveId" clId="{B2287712-3B18-49B3-89B6-E353FB342954}" dt="2023-04-09T17:23:07.920" v="3677" actId="14100"/>
          <ac:spMkLst>
            <pc:docMk/>
            <pc:sldMk cId="728981288" sldId="269"/>
            <ac:spMk id="5" creationId="{421DABFC-95B2-BFE5-527C-E1A56DC879E1}"/>
          </ac:spMkLst>
        </pc:spChg>
        <pc:graphicFrameChg chg="mod modGraphic">
          <ac:chgData name="Eric Ding" userId="8e69e61db486b3e2" providerId="LiveId" clId="{B2287712-3B18-49B3-89B6-E353FB342954}" dt="2023-04-09T17:22:28.264" v="3633" actId="20577"/>
          <ac:graphicFrameMkLst>
            <pc:docMk/>
            <pc:sldMk cId="728981288" sldId="269"/>
            <ac:graphicFrameMk id="4" creationId="{00000000-0000-0000-0000-000000000000}"/>
          </ac:graphicFrameMkLst>
        </pc:graphicFrameChg>
      </pc:sldChg>
      <pc:sldChg chg="add del ord">
        <pc:chgData name="Eric Ding" userId="8e69e61db486b3e2" providerId="LiveId" clId="{B2287712-3B18-49B3-89B6-E353FB342954}" dt="2023-04-07T14:21:53.105" v="581" actId="2696"/>
        <pc:sldMkLst>
          <pc:docMk/>
          <pc:sldMk cId="2280551661" sldId="270"/>
        </pc:sldMkLst>
      </pc:sldChg>
      <pc:sldChg chg="add mod modShow">
        <pc:chgData name="Eric Ding" userId="8e69e61db486b3e2" providerId="LiveId" clId="{B2287712-3B18-49B3-89B6-E353FB342954}" dt="2023-04-09T16:44:52.282" v="3071" actId="729"/>
        <pc:sldMkLst>
          <pc:docMk/>
          <pc:sldMk cId="3464805868" sldId="270"/>
        </pc:sldMkLst>
      </pc:sldChg>
      <pc:sldChg chg="delSp del mod">
        <pc:chgData name="Eric Ding" userId="8e69e61db486b3e2" providerId="LiveId" clId="{B2287712-3B18-49B3-89B6-E353FB342954}" dt="2023-04-09T16:42:25.955" v="3022" actId="47"/>
        <pc:sldMkLst>
          <pc:docMk/>
          <pc:sldMk cId="3069731874" sldId="271"/>
        </pc:sldMkLst>
        <pc:picChg chg="del">
          <ac:chgData name="Eric Ding" userId="8e69e61db486b3e2" providerId="LiveId" clId="{B2287712-3B18-49B3-89B6-E353FB342954}" dt="2023-04-09T16:34:28.914" v="2695" actId="21"/>
          <ac:picMkLst>
            <pc:docMk/>
            <pc:sldMk cId="3069731874" sldId="271"/>
            <ac:picMk id="4" creationId="{2A1AC3B0-869D-DD51-F1F6-9712A279AC0E}"/>
          </ac:picMkLst>
        </pc:picChg>
      </pc:sldChg>
      <pc:sldChg chg="mod modShow">
        <pc:chgData name="Eric Ding" userId="8e69e61db486b3e2" providerId="LiveId" clId="{B2287712-3B18-49B3-89B6-E353FB342954}" dt="2023-04-09T16:44:19.373" v="3070" actId="729"/>
        <pc:sldMkLst>
          <pc:docMk/>
          <pc:sldMk cId="1313498838" sldId="272"/>
        </pc:sldMkLst>
      </pc:sldChg>
      <pc:sldChg chg="del ord">
        <pc:chgData name="Eric Ding" userId="8e69e61db486b3e2" providerId="LiveId" clId="{B2287712-3B18-49B3-89B6-E353FB342954}" dt="2023-04-09T16:43:47.722" v="3059" actId="47"/>
        <pc:sldMkLst>
          <pc:docMk/>
          <pc:sldMk cId="2693188743" sldId="273"/>
        </pc:sldMkLst>
      </pc:sldChg>
      <pc:sldChg chg="addSp delSp modSp mod modShow">
        <pc:chgData name="Eric Ding" userId="8e69e61db486b3e2" providerId="LiveId" clId="{B2287712-3B18-49B3-89B6-E353FB342954}" dt="2023-04-09T17:23:52.812" v="3684" actId="13926"/>
        <pc:sldMkLst>
          <pc:docMk/>
          <pc:sldMk cId="1712742964" sldId="274"/>
        </pc:sldMkLst>
        <pc:spChg chg="add del mod">
          <ac:chgData name="Eric Ding" userId="8e69e61db486b3e2" providerId="LiveId" clId="{B2287712-3B18-49B3-89B6-E353FB342954}" dt="2023-04-09T17:08:33.272" v="3448"/>
          <ac:spMkLst>
            <pc:docMk/>
            <pc:sldMk cId="1712742964" sldId="274"/>
            <ac:spMk id="4" creationId="{9542A01C-B32D-93D7-8A22-B84C867CCF6E}"/>
          </ac:spMkLst>
        </pc:spChg>
        <pc:spChg chg="mod">
          <ac:chgData name="Eric Ding" userId="8e69e61db486b3e2" providerId="LiveId" clId="{B2287712-3B18-49B3-89B6-E353FB342954}" dt="2023-04-09T17:10:32.120" v="3560" actId="1076"/>
          <ac:spMkLst>
            <pc:docMk/>
            <pc:sldMk cId="1712742964" sldId="274"/>
            <ac:spMk id="8" creationId="{2B60C7CC-C38D-4007-532A-97A566B20BA9}"/>
          </ac:spMkLst>
        </pc:spChg>
        <pc:spChg chg="add mod">
          <ac:chgData name="Eric Ding" userId="8e69e61db486b3e2" providerId="LiveId" clId="{B2287712-3B18-49B3-89B6-E353FB342954}" dt="2023-04-09T17:23:23.358" v="3680" actId="1076"/>
          <ac:spMkLst>
            <pc:docMk/>
            <pc:sldMk cId="1712742964" sldId="274"/>
            <ac:spMk id="10" creationId="{5C6B3220-6C18-6E2C-9601-8F120AB8091F}"/>
          </ac:spMkLst>
        </pc:spChg>
        <pc:graphicFrameChg chg="add mod modGraphic">
          <ac:chgData name="Eric Ding" userId="8e69e61db486b3e2" providerId="LiveId" clId="{B2287712-3B18-49B3-89B6-E353FB342954}" dt="2023-04-09T17:23:49.988" v="3683" actId="13926"/>
          <ac:graphicFrameMkLst>
            <pc:docMk/>
            <pc:sldMk cId="1712742964" sldId="274"/>
            <ac:graphicFrameMk id="6" creationId="{2C6413AA-B1AD-C950-9E42-C95CFF8EF150}"/>
          </ac:graphicFrameMkLst>
        </pc:graphicFrameChg>
        <pc:graphicFrameChg chg="add mod modGraphic">
          <ac:chgData name="Eric Ding" userId="8e69e61db486b3e2" providerId="LiveId" clId="{B2287712-3B18-49B3-89B6-E353FB342954}" dt="2023-04-09T17:23:52.812" v="3684" actId="13926"/>
          <ac:graphicFrameMkLst>
            <pc:docMk/>
            <pc:sldMk cId="1712742964" sldId="274"/>
            <ac:graphicFrameMk id="9" creationId="{3D731604-4B60-7324-B727-CBDA99D6E9FB}"/>
          </ac:graphicFrameMkLst>
        </pc:graphicFrameChg>
        <pc:picChg chg="del">
          <ac:chgData name="Eric Ding" userId="8e69e61db486b3e2" providerId="LiveId" clId="{B2287712-3B18-49B3-89B6-E353FB342954}" dt="2023-04-09T17:08:41.479" v="3450" actId="478"/>
          <ac:picMkLst>
            <pc:docMk/>
            <pc:sldMk cId="1712742964" sldId="274"/>
            <ac:picMk id="5" creationId="{33CA5296-6873-B07A-4DA5-906271154E9D}"/>
          </ac:picMkLst>
        </pc:picChg>
        <pc:picChg chg="del">
          <ac:chgData name="Eric Ding" userId="8e69e61db486b3e2" providerId="LiveId" clId="{B2287712-3B18-49B3-89B6-E353FB342954}" dt="2023-04-09T17:08:31.466" v="3447" actId="478"/>
          <ac:picMkLst>
            <pc:docMk/>
            <pc:sldMk cId="1712742964" sldId="274"/>
            <ac:picMk id="7" creationId="{32D438E3-6EE5-6ABE-928E-FBCF9344C2DA}"/>
          </ac:picMkLst>
        </pc:picChg>
      </pc:sldChg>
      <pc:sldChg chg="addSp modSp mod">
        <pc:chgData name="Eric Ding" userId="8e69e61db486b3e2" providerId="LiveId" clId="{B2287712-3B18-49B3-89B6-E353FB342954}" dt="2023-04-09T17:22:54.344" v="3638" actId="20577"/>
        <pc:sldMkLst>
          <pc:docMk/>
          <pc:sldMk cId="3768737331" sldId="275"/>
        </pc:sldMkLst>
        <pc:spChg chg="add mod">
          <ac:chgData name="Eric Ding" userId="8e69e61db486b3e2" providerId="LiveId" clId="{B2287712-3B18-49B3-89B6-E353FB342954}" dt="2023-04-09T17:22:54.344" v="3638" actId="20577"/>
          <ac:spMkLst>
            <pc:docMk/>
            <pc:sldMk cId="3768737331" sldId="275"/>
            <ac:spMk id="3" creationId="{9D5625E5-5CA6-B2B4-1908-19C864E86D3E}"/>
          </ac:spMkLst>
        </pc:spChg>
        <pc:spChg chg="mod">
          <ac:chgData name="Eric Ding" userId="8e69e61db486b3e2" providerId="LiveId" clId="{B2287712-3B18-49B3-89B6-E353FB342954}" dt="2023-04-09T17:00:12.836" v="3318" actId="403"/>
          <ac:spMkLst>
            <pc:docMk/>
            <pc:sldMk cId="3768737331" sldId="275"/>
            <ac:spMk id="8" creationId="{2B60C7CC-C38D-4007-532A-97A566B20BA9}"/>
          </ac:spMkLst>
        </pc:spChg>
        <pc:graphicFrameChg chg="mod modGraphic">
          <ac:chgData name="Eric Ding" userId="8e69e61db486b3e2" providerId="LiveId" clId="{B2287712-3B18-49B3-89B6-E353FB342954}" dt="2023-04-09T17:19:51.861" v="3605" actId="13926"/>
          <ac:graphicFrameMkLst>
            <pc:docMk/>
            <pc:sldMk cId="3768737331" sldId="275"/>
            <ac:graphicFrameMk id="5" creationId="{46893206-75B7-7EEA-4640-420F431785F6}"/>
          </ac:graphicFrameMkLst>
        </pc:graphicFrameChg>
        <pc:graphicFrameChg chg="mod modGraphic">
          <ac:chgData name="Eric Ding" userId="8e69e61db486b3e2" providerId="LiveId" clId="{B2287712-3B18-49B3-89B6-E353FB342954}" dt="2023-04-09T17:19:54.093" v="3606" actId="13926"/>
          <ac:graphicFrameMkLst>
            <pc:docMk/>
            <pc:sldMk cId="3768737331" sldId="275"/>
            <ac:graphicFrameMk id="6" creationId="{CBC1889B-B130-1A46-0A28-021E10A4D22E}"/>
          </ac:graphicFrameMkLst>
        </pc:graphicFrameChg>
      </pc:sldChg>
      <pc:sldChg chg="addSp modSp mod">
        <pc:chgData name="Eric Ding" userId="8e69e61db486b3e2" providerId="LiveId" clId="{B2287712-3B18-49B3-89B6-E353FB342954}" dt="2023-04-09T14:31:41.446" v="856" actId="27614"/>
        <pc:sldMkLst>
          <pc:docMk/>
          <pc:sldMk cId="1240219267" sldId="276"/>
        </pc:sldMkLst>
        <pc:picChg chg="add mod">
          <ac:chgData name="Eric Ding" userId="8e69e61db486b3e2" providerId="LiveId" clId="{B2287712-3B18-49B3-89B6-E353FB342954}" dt="2023-04-09T14:31:41.446" v="856" actId="27614"/>
          <ac:picMkLst>
            <pc:docMk/>
            <pc:sldMk cId="1240219267" sldId="276"/>
            <ac:picMk id="4" creationId="{887144F5-DDE2-B0EE-DAAD-F024414B4CD2}"/>
          </ac:picMkLst>
        </pc:picChg>
      </pc:sldChg>
      <pc:sldChg chg="addSp delSp modSp add mod">
        <pc:chgData name="Eric Ding" userId="8e69e61db486b3e2" providerId="LiveId" clId="{B2287712-3B18-49B3-89B6-E353FB342954}" dt="2023-04-09T15:25:24.420" v="1260" actId="207"/>
        <pc:sldMkLst>
          <pc:docMk/>
          <pc:sldMk cId="2726996111" sldId="277"/>
        </pc:sldMkLst>
        <pc:spChg chg="mod">
          <ac:chgData name="Eric Ding" userId="8e69e61db486b3e2" providerId="LiveId" clId="{B2287712-3B18-49B3-89B6-E353FB342954}" dt="2023-04-09T15:25:24.420" v="1260" actId="207"/>
          <ac:spMkLst>
            <pc:docMk/>
            <pc:sldMk cId="2726996111" sldId="277"/>
            <ac:spMk id="3" creationId="{00000000-0000-0000-0000-000000000000}"/>
          </ac:spMkLst>
        </pc:spChg>
        <pc:picChg chg="add del mod">
          <ac:chgData name="Eric Ding" userId="8e69e61db486b3e2" providerId="LiveId" clId="{B2287712-3B18-49B3-89B6-E353FB342954}" dt="2023-04-09T15:00:39.932" v="932" actId="21"/>
          <ac:picMkLst>
            <pc:docMk/>
            <pc:sldMk cId="2726996111" sldId="277"/>
            <ac:picMk id="5" creationId="{DE2EBA61-7A45-6FEF-A014-8B51EE5CBFB1}"/>
          </ac:picMkLst>
        </pc:picChg>
      </pc:sldChg>
      <pc:sldChg chg="add del">
        <pc:chgData name="Eric Ding" userId="8e69e61db486b3e2" providerId="LiveId" clId="{B2287712-3B18-49B3-89B6-E353FB342954}" dt="2023-04-09T16:49:35.780" v="3110" actId="2696"/>
        <pc:sldMkLst>
          <pc:docMk/>
          <pc:sldMk cId="752436698" sldId="278"/>
        </pc:sldMkLst>
      </pc:sldChg>
      <pc:sldChg chg="modSp add mod ord modShow modNotesTx">
        <pc:chgData name="Eric Ding" userId="8e69e61db486b3e2" providerId="LiveId" clId="{B2287712-3B18-49B3-89B6-E353FB342954}" dt="2023-04-09T17:25:28.493" v="3703"/>
        <pc:sldMkLst>
          <pc:docMk/>
          <pc:sldMk cId="772954978" sldId="278"/>
        </pc:sldMkLst>
        <pc:spChg chg="mod">
          <ac:chgData name="Eric Ding" userId="8e69e61db486b3e2" providerId="LiveId" clId="{B2287712-3B18-49B3-89B6-E353FB342954}" dt="2023-04-09T17:24:36.383" v="3692" actId="27636"/>
          <ac:spMkLst>
            <pc:docMk/>
            <pc:sldMk cId="772954978" sldId="278"/>
            <ac:spMk id="2" creationId="{53254E38-0DB1-DCF5-E06E-35FAB32CE8E2}"/>
          </ac:spMkLst>
        </pc:spChg>
        <pc:graphicFrameChg chg="mod modGraphic">
          <ac:chgData name="Eric Ding" userId="8e69e61db486b3e2" providerId="LiveId" clId="{B2287712-3B18-49B3-89B6-E353FB342954}" dt="2023-04-09T16:50:41.053" v="3131" actId="1076"/>
          <ac:graphicFrameMkLst>
            <pc:docMk/>
            <pc:sldMk cId="772954978" sldId="278"/>
            <ac:graphicFrameMk id="5" creationId="{9C64C6E9-EBF7-B1E8-F353-A6608F6702B4}"/>
          </ac:graphicFrameMkLst>
        </pc:graphicFrameChg>
      </pc:sldChg>
      <pc:sldChg chg="addSp delSp modSp new del mod modShow">
        <pc:chgData name="Eric Ding" userId="8e69e61db486b3e2" providerId="LiveId" clId="{B2287712-3B18-49B3-89B6-E353FB342954}" dt="2023-04-09T15:23:07.324" v="1143" actId="2696"/>
        <pc:sldMkLst>
          <pc:docMk/>
          <pc:sldMk cId="1321120272" sldId="278"/>
        </pc:sldMkLst>
        <pc:spChg chg="mod">
          <ac:chgData name="Eric Ding" userId="8e69e61db486b3e2" providerId="LiveId" clId="{B2287712-3B18-49B3-89B6-E353FB342954}" dt="2023-04-09T15:23:00.566" v="1141" actId="20577"/>
          <ac:spMkLst>
            <pc:docMk/>
            <pc:sldMk cId="1321120272" sldId="278"/>
            <ac:spMk id="2" creationId="{53254E38-0DB1-DCF5-E06E-35FAB32CE8E2}"/>
          </ac:spMkLst>
        </pc:spChg>
        <pc:spChg chg="del">
          <ac:chgData name="Eric Ding" userId="8e69e61db486b3e2" providerId="LiveId" clId="{B2287712-3B18-49B3-89B6-E353FB342954}" dt="2023-04-09T15:00:43.180" v="934"/>
          <ac:spMkLst>
            <pc:docMk/>
            <pc:sldMk cId="1321120272" sldId="278"/>
            <ac:spMk id="3" creationId="{E24E3BCF-76FA-5EA0-651D-88A133F77047}"/>
          </ac:spMkLst>
        </pc:spChg>
        <pc:graphicFrameChg chg="add mod modGraphic">
          <ac:chgData name="Eric Ding" userId="8e69e61db486b3e2" providerId="LiveId" clId="{B2287712-3B18-49B3-89B6-E353FB342954}" dt="2023-04-09T15:01:57.954" v="950" actId="1076"/>
          <ac:graphicFrameMkLst>
            <pc:docMk/>
            <pc:sldMk cId="1321120272" sldId="278"/>
            <ac:graphicFrameMk id="5" creationId="{9C64C6E9-EBF7-B1E8-F353-A6608F6702B4}"/>
          </ac:graphicFrameMkLst>
        </pc:graphicFrameChg>
        <pc:picChg chg="add mod">
          <ac:chgData name="Eric Ding" userId="8e69e61db486b3e2" providerId="LiveId" clId="{B2287712-3B18-49B3-89B6-E353FB342954}" dt="2023-04-09T15:02:03.153" v="952" actId="1076"/>
          <ac:picMkLst>
            <pc:docMk/>
            <pc:sldMk cId="1321120272" sldId="278"/>
            <ac:picMk id="4" creationId="{4F502EB8-51AE-1CE0-F490-DF74E545B7AF}"/>
          </ac:picMkLst>
        </pc:picChg>
      </pc:sldChg>
      <pc:sldChg chg="modSp new mod">
        <pc:chgData name="Eric Ding" userId="8e69e61db486b3e2" providerId="LiveId" clId="{B2287712-3B18-49B3-89B6-E353FB342954}" dt="2023-04-09T15:34:18.155" v="1543" actId="20577"/>
        <pc:sldMkLst>
          <pc:docMk/>
          <pc:sldMk cId="1281327263" sldId="279"/>
        </pc:sldMkLst>
        <pc:spChg chg="mod">
          <ac:chgData name="Eric Ding" userId="8e69e61db486b3e2" providerId="LiveId" clId="{B2287712-3B18-49B3-89B6-E353FB342954}" dt="2023-04-09T15:26:12.581" v="1265"/>
          <ac:spMkLst>
            <pc:docMk/>
            <pc:sldMk cId="1281327263" sldId="279"/>
            <ac:spMk id="2" creationId="{ADB6639E-A9D7-E10E-57C0-12AFAD2BE231}"/>
          </ac:spMkLst>
        </pc:spChg>
        <pc:spChg chg="mod">
          <ac:chgData name="Eric Ding" userId="8e69e61db486b3e2" providerId="LiveId" clId="{B2287712-3B18-49B3-89B6-E353FB342954}" dt="2023-04-09T15:34:18.155" v="1543" actId="20577"/>
          <ac:spMkLst>
            <pc:docMk/>
            <pc:sldMk cId="1281327263" sldId="279"/>
            <ac:spMk id="3" creationId="{0C65FA97-2731-41A7-108D-B17EB21C0851}"/>
          </ac:spMkLst>
        </pc:spChg>
      </pc:sldChg>
      <pc:sldChg chg="addSp delSp modSp add del mod ord">
        <pc:chgData name="Eric Ding" userId="8e69e61db486b3e2" providerId="LiveId" clId="{B2287712-3B18-49B3-89B6-E353FB342954}" dt="2023-04-09T16:42:22.867" v="3021" actId="47"/>
        <pc:sldMkLst>
          <pc:docMk/>
          <pc:sldMk cId="214897537" sldId="280"/>
        </pc:sldMkLst>
        <pc:spChg chg="del mod">
          <ac:chgData name="Eric Ding" userId="8e69e61db486b3e2" providerId="LiveId" clId="{B2287712-3B18-49B3-89B6-E353FB342954}" dt="2023-04-09T15:45:38.437" v="1639" actId="478"/>
          <ac:spMkLst>
            <pc:docMk/>
            <pc:sldMk cId="214897537" sldId="280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9T16:42:08.040" v="3015" actId="27636"/>
          <ac:spMkLst>
            <pc:docMk/>
            <pc:sldMk cId="214897537" sldId="280"/>
            <ac:spMk id="3" creationId="{00000000-0000-0000-0000-000000000000}"/>
          </ac:spMkLst>
        </pc:spChg>
        <pc:spChg chg="add mod">
          <ac:chgData name="Eric Ding" userId="8e69e61db486b3e2" providerId="LiveId" clId="{B2287712-3B18-49B3-89B6-E353FB342954}" dt="2023-04-09T15:45:45.904" v="1643" actId="27636"/>
          <ac:spMkLst>
            <pc:docMk/>
            <pc:sldMk cId="214897537" sldId="280"/>
            <ac:spMk id="5" creationId="{13BC053F-B07B-FD7F-2478-716DB9F45055}"/>
          </ac:spMkLst>
        </pc:spChg>
        <pc:spChg chg="add del mod">
          <ac:chgData name="Eric Ding" userId="8e69e61db486b3e2" providerId="LiveId" clId="{B2287712-3B18-49B3-89B6-E353FB342954}" dt="2023-04-09T15:45:40.126" v="1641"/>
          <ac:spMkLst>
            <pc:docMk/>
            <pc:sldMk cId="214897537" sldId="280"/>
            <ac:spMk id="6" creationId="{4680B8C7-9FFF-829D-2684-120462DB7DB8}"/>
          </ac:spMkLst>
        </pc:spChg>
      </pc:sldChg>
      <pc:sldChg chg="addSp delSp modSp add mod">
        <pc:chgData name="Eric Ding" userId="8e69e61db486b3e2" providerId="LiveId" clId="{B2287712-3B18-49B3-89B6-E353FB342954}" dt="2023-04-09T15:45:23.178" v="1636" actId="1036"/>
        <pc:sldMkLst>
          <pc:docMk/>
          <pc:sldMk cId="1969200598" sldId="281"/>
        </pc:sldMkLst>
        <pc:spChg chg="add del mod">
          <ac:chgData name="Eric Ding" userId="8e69e61db486b3e2" providerId="LiveId" clId="{B2287712-3B18-49B3-89B6-E353FB342954}" dt="2023-04-09T15:44:37.006" v="1614"/>
          <ac:spMkLst>
            <pc:docMk/>
            <pc:sldMk cId="1969200598" sldId="281"/>
            <ac:spMk id="4" creationId="{42B12837-8F97-523E-53EF-D0AFA4F209F0}"/>
          </ac:spMkLst>
        </pc:spChg>
        <pc:graphicFrameChg chg="add mod modGraphic">
          <ac:chgData name="Eric Ding" userId="8e69e61db486b3e2" providerId="LiveId" clId="{B2287712-3B18-49B3-89B6-E353FB342954}" dt="2023-04-09T15:45:23.178" v="1636" actId="1036"/>
          <ac:graphicFrameMkLst>
            <pc:docMk/>
            <pc:sldMk cId="1969200598" sldId="281"/>
            <ac:graphicFrameMk id="5" creationId="{65A9393A-ADE0-E18D-CDB7-29E3CBDA1118}"/>
          </ac:graphicFrameMkLst>
        </pc:graphicFrameChg>
        <pc:graphicFrameChg chg="del">
          <ac:chgData name="Eric Ding" userId="8e69e61db486b3e2" providerId="LiveId" clId="{B2287712-3B18-49B3-89B6-E353FB342954}" dt="2023-04-09T15:44:35.680" v="1613" actId="478"/>
          <ac:graphicFrameMkLst>
            <pc:docMk/>
            <pc:sldMk cId="1969200598" sldId="281"/>
            <ac:graphicFrameMk id="9" creationId="{5B2E2093-358B-CDDB-C802-1398987A9FCB}"/>
          </ac:graphicFrameMkLst>
        </pc:graphicFrameChg>
      </pc:sldChg>
      <pc:sldChg chg="addSp delSp modSp add mod ord">
        <pc:chgData name="Eric Ding" userId="8e69e61db486b3e2" providerId="LiveId" clId="{B2287712-3B18-49B3-89B6-E353FB342954}" dt="2023-04-09T15:52:42.895" v="1667" actId="6549"/>
        <pc:sldMkLst>
          <pc:docMk/>
          <pc:sldMk cId="3492348134" sldId="282"/>
        </pc:sldMkLst>
        <pc:spChg chg="mod">
          <ac:chgData name="Eric Ding" userId="8e69e61db486b3e2" providerId="LiveId" clId="{B2287712-3B18-49B3-89B6-E353FB342954}" dt="2023-04-09T15:52:42.895" v="1667" actId="6549"/>
          <ac:spMkLst>
            <pc:docMk/>
            <pc:sldMk cId="3492348134" sldId="282"/>
            <ac:spMk id="2" creationId="{00000000-0000-0000-0000-000000000000}"/>
          </ac:spMkLst>
        </pc:spChg>
        <pc:spChg chg="add del mod">
          <ac:chgData name="Eric Ding" userId="8e69e61db486b3e2" providerId="LiveId" clId="{B2287712-3B18-49B3-89B6-E353FB342954}" dt="2023-04-09T15:51:40.177" v="1648"/>
          <ac:spMkLst>
            <pc:docMk/>
            <pc:sldMk cId="3492348134" sldId="282"/>
            <ac:spMk id="4" creationId="{E88A3C07-8ABE-4C43-E957-36C4CB21CBD6}"/>
          </ac:spMkLst>
        </pc:spChg>
        <pc:graphicFrameChg chg="del">
          <ac:chgData name="Eric Ding" userId="8e69e61db486b3e2" providerId="LiveId" clId="{B2287712-3B18-49B3-89B6-E353FB342954}" dt="2023-04-09T15:51:38.403" v="1647" actId="478"/>
          <ac:graphicFrameMkLst>
            <pc:docMk/>
            <pc:sldMk cId="3492348134" sldId="282"/>
            <ac:graphicFrameMk id="5" creationId="{65A9393A-ADE0-E18D-CDB7-29E3CBDA1118}"/>
          </ac:graphicFrameMkLst>
        </pc:graphicFrameChg>
        <pc:graphicFrameChg chg="add mod modGraphic">
          <ac:chgData name="Eric Ding" userId="8e69e61db486b3e2" providerId="LiveId" clId="{B2287712-3B18-49B3-89B6-E353FB342954}" dt="2023-04-09T15:51:49.101" v="1654" actId="403"/>
          <ac:graphicFrameMkLst>
            <pc:docMk/>
            <pc:sldMk cId="3492348134" sldId="282"/>
            <ac:graphicFrameMk id="6" creationId="{7CD2BF1C-BCA4-F9DC-6877-42BE85655D24}"/>
          </ac:graphicFrameMkLst>
        </pc:graphicFrameChg>
      </pc:sldChg>
      <pc:sldChg chg="addSp delSp modSp add mod">
        <pc:chgData name="Eric Ding" userId="8e69e61db486b3e2" providerId="LiveId" clId="{B2287712-3B18-49B3-89B6-E353FB342954}" dt="2023-04-09T16:00:08.604" v="1765" actId="403"/>
        <pc:sldMkLst>
          <pc:docMk/>
          <pc:sldMk cId="3620535930" sldId="283"/>
        </pc:sldMkLst>
        <pc:spChg chg="mod">
          <ac:chgData name="Eric Ding" userId="8e69e61db486b3e2" providerId="LiveId" clId="{B2287712-3B18-49B3-89B6-E353FB342954}" dt="2023-04-09T15:54:44.174" v="1700" actId="20577"/>
          <ac:spMkLst>
            <pc:docMk/>
            <pc:sldMk cId="3620535930" sldId="283"/>
            <ac:spMk id="2" creationId="{00000000-0000-0000-0000-000000000000}"/>
          </ac:spMkLst>
        </pc:spChg>
        <pc:spChg chg="add mod">
          <ac:chgData name="Eric Ding" userId="8e69e61db486b3e2" providerId="LiveId" clId="{B2287712-3B18-49B3-89B6-E353FB342954}" dt="2023-04-09T16:00:08.604" v="1765" actId="403"/>
          <ac:spMkLst>
            <pc:docMk/>
            <pc:sldMk cId="3620535930" sldId="283"/>
            <ac:spMk id="4" creationId="{86B08A8A-9239-592B-C4BE-8FD3A389D616}"/>
          </ac:spMkLst>
        </pc:spChg>
        <pc:graphicFrameChg chg="del">
          <ac:chgData name="Eric Ding" userId="8e69e61db486b3e2" providerId="LiveId" clId="{B2287712-3B18-49B3-89B6-E353FB342954}" dt="2023-04-09T15:59:32.254" v="1720" actId="478"/>
          <ac:graphicFrameMkLst>
            <pc:docMk/>
            <pc:sldMk cId="3620535930" sldId="283"/>
            <ac:graphicFrameMk id="6" creationId="{7CD2BF1C-BCA4-F9DC-6877-42BE85655D24}"/>
          </ac:graphicFrameMkLst>
        </pc:graphicFrameChg>
      </pc:sldChg>
      <pc:sldChg chg="addSp delSp modSp add mod">
        <pc:chgData name="Eric Ding" userId="8e69e61db486b3e2" providerId="LiveId" clId="{B2287712-3B18-49B3-89B6-E353FB342954}" dt="2023-04-09T16:01:16.671" v="1808" actId="113"/>
        <pc:sldMkLst>
          <pc:docMk/>
          <pc:sldMk cId="1438646784" sldId="284"/>
        </pc:sldMkLst>
        <pc:spChg chg="mod ord">
          <ac:chgData name="Eric Ding" userId="8e69e61db486b3e2" providerId="LiveId" clId="{B2287712-3B18-49B3-89B6-E353FB342954}" dt="2023-04-09T15:58:39.277" v="1719" actId="26606"/>
          <ac:spMkLst>
            <pc:docMk/>
            <pc:sldMk cId="1438646784" sldId="284"/>
            <ac:spMk id="2" creationId="{00000000-0000-0000-0000-000000000000}"/>
          </ac:spMkLst>
        </pc:spChg>
        <pc:spChg chg="add del mod">
          <ac:chgData name="Eric Ding" userId="8e69e61db486b3e2" providerId="LiveId" clId="{B2287712-3B18-49B3-89B6-E353FB342954}" dt="2023-04-09T15:57:50.338" v="1705"/>
          <ac:spMkLst>
            <pc:docMk/>
            <pc:sldMk cId="1438646784" sldId="284"/>
            <ac:spMk id="4" creationId="{165BE462-8FC0-8DFF-1129-64D2B40EBF9A}"/>
          </ac:spMkLst>
        </pc:spChg>
        <pc:spChg chg="add mod">
          <ac:chgData name="Eric Ding" userId="8e69e61db486b3e2" providerId="LiveId" clId="{B2287712-3B18-49B3-89B6-E353FB342954}" dt="2023-04-09T16:01:16.671" v="1808" actId="113"/>
          <ac:spMkLst>
            <pc:docMk/>
            <pc:sldMk cId="1438646784" sldId="284"/>
            <ac:spMk id="10" creationId="{66D95ABD-64AC-A4F5-E939-FE513A01319B}"/>
          </ac:spMkLst>
        </pc:spChg>
        <pc:graphicFrameChg chg="del">
          <ac:chgData name="Eric Ding" userId="8e69e61db486b3e2" providerId="LiveId" clId="{B2287712-3B18-49B3-89B6-E353FB342954}" dt="2023-04-09T15:57:38.152" v="1702" actId="478"/>
          <ac:graphicFrameMkLst>
            <pc:docMk/>
            <pc:sldMk cId="1438646784" sldId="284"/>
            <ac:graphicFrameMk id="6" creationId="{7CD2BF1C-BCA4-F9DC-6877-42BE85655D24}"/>
          </ac:graphicFrameMkLst>
        </pc:graphicFrameChg>
        <pc:picChg chg="add mod">
          <ac:chgData name="Eric Ding" userId="8e69e61db486b3e2" providerId="LiveId" clId="{B2287712-3B18-49B3-89B6-E353FB342954}" dt="2023-04-09T15:58:39.277" v="1719" actId="26606"/>
          <ac:picMkLst>
            <pc:docMk/>
            <pc:sldMk cId="1438646784" sldId="284"/>
            <ac:picMk id="5" creationId="{EE30C4DF-167E-AC6F-7789-1BB413E78DFD}"/>
          </ac:picMkLst>
        </pc:picChg>
        <pc:picChg chg="add mod ord">
          <ac:chgData name="Eric Ding" userId="8e69e61db486b3e2" providerId="LiveId" clId="{B2287712-3B18-49B3-89B6-E353FB342954}" dt="2023-04-09T15:58:39.277" v="1719" actId="26606"/>
          <ac:picMkLst>
            <pc:docMk/>
            <pc:sldMk cId="1438646784" sldId="284"/>
            <ac:picMk id="7" creationId="{8C5E8B9F-2270-7FA8-388C-24B70A4B1145}"/>
          </ac:picMkLst>
        </pc:picChg>
        <pc:picChg chg="add mod">
          <ac:chgData name="Eric Ding" userId="8e69e61db486b3e2" providerId="LiveId" clId="{B2287712-3B18-49B3-89B6-E353FB342954}" dt="2023-04-09T15:58:39.277" v="1719" actId="26606"/>
          <ac:picMkLst>
            <pc:docMk/>
            <pc:sldMk cId="1438646784" sldId="284"/>
            <ac:picMk id="8" creationId="{891F0C01-2E20-F3FB-A3BF-703693B7978D}"/>
          </ac:picMkLst>
        </pc:picChg>
        <pc:picChg chg="add mod">
          <ac:chgData name="Eric Ding" userId="8e69e61db486b3e2" providerId="LiveId" clId="{B2287712-3B18-49B3-89B6-E353FB342954}" dt="2023-04-09T15:58:39.277" v="1719" actId="26606"/>
          <ac:picMkLst>
            <pc:docMk/>
            <pc:sldMk cId="1438646784" sldId="284"/>
            <ac:picMk id="9" creationId="{803940BD-1B04-0891-DD42-423856555D09}"/>
          </ac:picMkLst>
        </pc:picChg>
      </pc:sldChg>
      <pc:sldChg chg="addSp delSp modSp add mod ord">
        <pc:chgData name="Eric Ding" userId="8e69e61db486b3e2" providerId="LiveId" clId="{B2287712-3B18-49B3-89B6-E353FB342954}" dt="2023-04-09T16:26:14.219" v="2684" actId="20577"/>
        <pc:sldMkLst>
          <pc:docMk/>
          <pc:sldMk cId="1391761481" sldId="285"/>
        </pc:sldMkLst>
        <pc:spChg chg="mod">
          <ac:chgData name="Eric Ding" userId="8e69e61db486b3e2" providerId="LiveId" clId="{B2287712-3B18-49B3-89B6-E353FB342954}" dt="2023-04-09T16:02:34.229" v="1825" actId="6549"/>
          <ac:spMkLst>
            <pc:docMk/>
            <pc:sldMk cId="1391761481" sldId="285"/>
            <ac:spMk id="2" creationId="{00000000-0000-0000-0000-000000000000}"/>
          </ac:spMkLst>
        </pc:spChg>
        <pc:spChg chg="del mod">
          <ac:chgData name="Eric Ding" userId="8e69e61db486b3e2" providerId="LiveId" clId="{B2287712-3B18-49B3-89B6-E353FB342954}" dt="2023-04-09T16:02:42.539" v="1828"/>
          <ac:spMkLst>
            <pc:docMk/>
            <pc:sldMk cId="1391761481" sldId="285"/>
            <ac:spMk id="4" creationId="{86B08A8A-9239-592B-C4BE-8FD3A389D616}"/>
          </ac:spMkLst>
        </pc:spChg>
        <pc:spChg chg="add del mod">
          <ac:chgData name="Eric Ding" userId="8e69e61db486b3e2" providerId="LiveId" clId="{B2287712-3B18-49B3-89B6-E353FB342954}" dt="2023-04-09T16:04:24.555" v="1876" actId="478"/>
          <ac:spMkLst>
            <pc:docMk/>
            <pc:sldMk cId="1391761481" sldId="285"/>
            <ac:spMk id="6" creationId="{6FAB6908-3D95-AC50-D47F-396D9811C3B0}"/>
          </ac:spMkLst>
        </pc:spChg>
        <pc:spChg chg="add mod">
          <ac:chgData name="Eric Ding" userId="8e69e61db486b3e2" providerId="LiveId" clId="{B2287712-3B18-49B3-89B6-E353FB342954}" dt="2023-04-09T16:04:44.335" v="1985" actId="1038"/>
          <ac:spMkLst>
            <pc:docMk/>
            <pc:sldMk cId="1391761481" sldId="285"/>
            <ac:spMk id="7" creationId="{1F9BA8C6-11C1-40C5-1B71-4EAEA4D006F6}"/>
          </ac:spMkLst>
        </pc:spChg>
        <pc:spChg chg="add mod">
          <ac:chgData name="Eric Ding" userId="8e69e61db486b3e2" providerId="LiveId" clId="{B2287712-3B18-49B3-89B6-E353FB342954}" dt="2023-04-09T16:26:14.219" v="2684" actId="20577"/>
          <ac:spMkLst>
            <pc:docMk/>
            <pc:sldMk cId="1391761481" sldId="285"/>
            <ac:spMk id="8" creationId="{771CB82D-5E79-476D-AD65-E851272A585A}"/>
          </ac:spMkLst>
        </pc:spChg>
        <pc:spChg chg="add del mod">
          <ac:chgData name="Eric Ding" userId="8e69e61db486b3e2" providerId="LiveId" clId="{B2287712-3B18-49B3-89B6-E353FB342954}" dt="2023-04-09T16:25:45.786" v="2628" actId="478"/>
          <ac:spMkLst>
            <pc:docMk/>
            <pc:sldMk cId="1391761481" sldId="285"/>
            <ac:spMk id="9" creationId="{948EA4B3-51E3-3C95-A2A2-4582EC4DC3A8}"/>
          </ac:spMkLst>
        </pc:spChg>
        <pc:spChg chg="add mod">
          <ac:chgData name="Eric Ding" userId="8e69e61db486b3e2" providerId="LiveId" clId="{B2287712-3B18-49B3-89B6-E353FB342954}" dt="2023-04-09T16:15:31.880" v="2227" actId="1038"/>
          <ac:spMkLst>
            <pc:docMk/>
            <pc:sldMk cId="1391761481" sldId="285"/>
            <ac:spMk id="10" creationId="{26883C53-DB06-11AE-7147-C36C1BD94966}"/>
          </ac:spMkLst>
        </pc:spChg>
        <pc:picChg chg="add mod">
          <ac:chgData name="Eric Ding" userId="8e69e61db486b3e2" providerId="LiveId" clId="{B2287712-3B18-49B3-89B6-E353FB342954}" dt="2023-04-09T16:04:06.588" v="1852" actId="1076"/>
          <ac:picMkLst>
            <pc:docMk/>
            <pc:sldMk cId="1391761481" sldId="285"/>
            <ac:picMk id="3" creationId="{3312EF0F-09D0-F016-3D5D-06ADA4D173D1}"/>
          </ac:picMkLst>
        </pc:picChg>
        <pc:picChg chg="add mod">
          <ac:chgData name="Eric Ding" userId="8e69e61db486b3e2" providerId="LiveId" clId="{B2287712-3B18-49B3-89B6-E353FB342954}" dt="2023-04-09T16:03:03.030" v="1846" actId="1036"/>
          <ac:picMkLst>
            <pc:docMk/>
            <pc:sldMk cId="1391761481" sldId="285"/>
            <ac:picMk id="5" creationId="{D801E0B3-AF8B-B854-61F1-A4182AD781D7}"/>
          </ac:picMkLst>
        </pc:picChg>
      </pc:sldChg>
      <pc:sldChg chg="addSp delSp modSp add mod modShow">
        <pc:chgData name="Eric Ding" userId="8e69e61db486b3e2" providerId="LiveId" clId="{B2287712-3B18-49B3-89B6-E353FB342954}" dt="2023-04-09T16:25:33.792" v="2627" actId="729"/>
        <pc:sldMkLst>
          <pc:docMk/>
          <pc:sldMk cId="349701272" sldId="286"/>
        </pc:sldMkLst>
        <pc:spChg chg="mod ord">
          <ac:chgData name="Eric Ding" userId="8e69e61db486b3e2" providerId="LiveId" clId="{B2287712-3B18-49B3-89B6-E353FB342954}" dt="2023-04-09T16:17:56.759" v="2243" actId="26606"/>
          <ac:spMkLst>
            <pc:docMk/>
            <pc:sldMk cId="349701272" sldId="286"/>
            <ac:spMk id="2" creationId="{00000000-0000-0000-0000-000000000000}"/>
          </ac:spMkLst>
        </pc:spChg>
        <pc:spChg chg="add del mod">
          <ac:chgData name="Eric Ding" userId="8e69e61db486b3e2" providerId="LiveId" clId="{B2287712-3B18-49B3-89B6-E353FB342954}" dt="2023-04-09T16:17:39.440" v="2239"/>
          <ac:spMkLst>
            <pc:docMk/>
            <pc:sldMk cId="349701272" sldId="286"/>
            <ac:spMk id="6" creationId="{6ED3B7DE-0741-B6C5-D956-FC4E4DF93EAB}"/>
          </ac:spMkLst>
        </pc:spChg>
        <pc:spChg chg="del">
          <ac:chgData name="Eric Ding" userId="8e69e61db486b3e2" providerId="LiveId" clId="{B2287712-3B18-49B3-89B6-E353FB342954}" dt="2023-04-09T16:16:45.820" v="2231" actId="478"/>
          <ac:spMkLst>
            <pc:docMk/>
            <pc:sldMk cId="349701272" sldId="286"/>
            <ac:spMk id="7" creationId="{1F9BA8C6-11C1-40C5-1B71-4EAEA4D006F6}"/>
          </ac:spMkLst>
        </pc:spChg>
        <pc:spChg chg="del">
          <ac:chgData name="Eric Ding" userId="8e69e61db486b3e2" providerId="LiveId" clId="{B2287712-3B18-49B3-89B6-E353FB342954}" dt="2023-04-09T16:16:51.204" v="2234" actId="478"/>
          <ac:spMkLst>
            <pc:docMk/>
            <pc:sldMk cId="349701272" sldId="286"/>
            <ac:spMk id="8" creationId="{771CB82D-5E79-476D-AD65-E851272A585A}"/>
          </ac:spMkLst>
        </pc:spChg>
        <pc:spChg chg="del">
          <ac:chgData name="Eric Ding" userId="8e69e61db486b3e2" providerId="LiveId" clId="{B2287712-3B18-49B3-89B6-E353FB342954}" dt="2023-04-09T16:16:48.396" v="2232" actId="478"/>
          <ac:spMkLst>
            <pc:docMk/>
            <pc:sldMk cId="349701272" sldId="286"/>
            <ac:spMk id="9" creationId="{948EA4B3-51E3-3C95-A2A2-4582EC4DC3A8}"/>
          </ac:spMkLst>
        </pc:spChg>
        <pc:spChg chg="del">
          <ac:chgData name="Eric Ding" userId="8e69e61db486b3e2" providerId="LiveId" clId="{B2287712-3B18-49B3-89B6-E353FB342954}" dt="2023-04-09T16:16:49.314" v="2233" actId="478"/>
          <ac:spMkLst>
            <pc:docMk/>
            <pc:sldMk cId="349701272" sldId="286"/>
            <ac:spMk id="10" creationId="{26883C53-DB06-11AE-7147-C36C1BD94966}"/>
          </ac:spMkLst>
        </pc:spChg>
        <pc:spChg chg="add del mod">
          <ac:chgData name="Eric Ding" userId="8e69e61db486b3e2" providerId="LiveId" clId="{B2287712-3B18-49B3-89B6-E353FB342954}" dt="2023-04-09T16:16:53.857" v="2236"/>
          <ac:spMkLst>
            <pc:docMk/>
            <pc:sldMk cId="349701272" sldId="286"/>
            <ac:spMk id="11" creationId="{76AFA127-7215-FF48-FFD2-4BEF6CF5EC1B}"/>
          </ac:spMkLst>
        </pc:spChg>
        <pc:spChg chg="add del mod">
          <ac:chgData name="Eric Ding" userId="8e69e61db486b3e2" providerId="LiveId" clId="{B2287712-3B18-49B3-89B6-E353FB342954}" dt="2023-04-09T16:17:04.285" v="2238"/>
          <ac:spMkLst>
            <pc:docMk/>
            <pc:sldMk cId="349701272" sldId="286"/>
            <ac:spMk id="12" creationId="{0387CD5D-E756-112C-C461-AA1D0DD48E73}"/>
          </ac:spMkLst>
        </pc:spChg>
        <pc:spChg chg="add mod">
          <ac:chgData name="Eric Ding" userId="8e69e61db486b3e2" providerId="LiveId" clId="{B2287712-3B18-49B3-89B6-E353FB342954}" dt="2023-04-09T16:25:14.268" v="2621" actId="1036"/>
          <ac:spMkLst>
            <pc:docMk/>
            <pc:sldMk cId="349701272" sldId="286"/>
            <ac:spMk id="17" creationId="{315AF531-A616-50AC-0267-8CF773FD7CC0}"/>
          </ac:spMkLst>
        </pc:spChg>
        <pc:spChg chg="add del mod">
          <ac:chgData name="Eric Ding" userId="8e69e61db486b3e2" providerId="LiveId" clId="{B2287712-3B18-49B3-89B6-E353FB342954}" dt="2023-04-09T16:23:38.498" v="2485" actId="478"/>
          <ac:spMkLst>
            <pc:docMk/>
            <pc:sldMk cId="349701272" sldId="286"/>
            <ac:spMk id="18" creationId="{E1895F70-38BB-65A8-D995-2ACFA6AE5FBC}"/>
          </ac:spMkLst>
        </pc:spChg>
        <pc:spChg chg="add del mod">
          <ac:chgData name="Eric Ding" userId="8e69e61db486b3e2" providerId="LiveId" clId="{B2287712-3B18-49B3-89B6-E353FB342954}" dt="2023-04-09T16:25:27.417" v="2626" actId="478"/>
          <ac:spMkLst>
            <pc:docMk/>
            <pc:sldMk cId="349701272" sldId="286"/>
            <ac:spMk id="19" creationId="{A476BF52-B29B-0D43-43D4-C19009FF8E17}"/>
          </ac:spMkLst>
        </pc:spChg>
        <pc:spChg chg="add del mod">
          <ac:chgData name="Eric Ding" userId="8e69e61db486b3e2" providerId="LiveId" clId="{B2287712-3B18-49B3-89B6-E353FB342954}" dt="2023-04-09T16:23:49.474" v="2489" actId="478"/>
          <ac:spMkLst>
            <pc:docMk/>
            <pc:sldMk cId="349701272" sldId="286"/>
            <ac:spMk id="21" creationId="{F5F94215-B7F6-F2DA-9BDE-82BA2FC2A661}"/>
          </ac:spMkLst>
        </pc:spChg>
        <pc:spChg chg="add mod">
          <ac:chgData name="Eric Ding" userId="8e69e61db486b3e2" providerId="LiveId" clId="{B2287712-3B18-49B3-89B6-E353FB342954}" dt="2023-04-09T16:25:24.774" v="2625" actId="208"/>
          <ac:spMkLst>
            <pc:docMk/>
            <pc:sldMk cId="349701272" sldId="286"/>
            <ac:spMk id="22" creationId="{91BA9386-4CAA-A366-F4B4-415EFDAA1C5A}"/>
          </ac:spMkLst>
        </pc:spChg>
        <pc:picChg chg="del">
          <ac:chgData name="Eric Ding" userId="8e69e61db486b3e2" providerId="LiveId" clId="{B2287712-3B18-49B3-89B6-E353FB342954}" dt="2023-04-09T16:16:22.022" v="2229" actId="478"/>
          <ac:picMkLst>
            <pc:docMk/>
            <pc:sldMk cId="349701272" sldId="286"/>
            <ac:picMk id="3" creationId="{3312EF0F-09D0-F016-3D5D-06ADA4D173D1}"/>
          </ac:picMkLst>
        </pc:picChg>
        <pc:picChg chg="del">
          <ac:chgData name="Eric Ding" userId="8e69e61db486b3e2" providerId="LiveId" clId="{B2287712-3B18-49B3-89B6-E353FB342954}" dt="2023-04-09T16:16:25.981" v="2230" actId="478"/>
          <ac:picMkLst>
            <pc:docMk/>
            <pc:sldMk cId="349701272" sldId="286"/>
            <ac:picMk id="5" creationId="{D801E0B3-AF8B-B854-61F1-A4182AD781D7}"/>
          </ac:picMkLst>
        </pc:picChg>
        <pc:picChg chg="add del mod">
          <ac:chgData name="Eric Ding" userId="8e69e61db486b3e2" providerId="LiveId" clId="{B2287712-3B18-49B3-89B6-E353FB342954}" dt="2023-04-09T16:23:40.284" v="2486" actId="478"/>
          <ac:picMkLst>
            <pc:docMk/>
            <pc:sldMk cId="349701272" sldId="286"/>
            <ac:picMk id="13" creationId="{CDD031C5-B775-2837-AF21-4EBD071B152E}"/>
          </ac:picMkLst>
        </pc:picChg>
        <pc:picChg chg="add del mod ord">
          <ac:chgData name="Eric Ding" userId="8e69e61db486b3e2" providerId="LiveId" clId="{B2287712-3B18-49B3-89B6-E353FB342954}" dt="2023-04-09T16:23:51.363" v="2490" actId="478"/>
          <ac:picMkLst>
            <pc:docMk/>
            <pc:sldMk cId="349701272" sldId="286"/>
            <ac:picMk id="14" creationId="{C907A47F-0747-1ACF-C0AD-AA5819C83D76}"/>
          </ac:picMkLst>
        </pc:picChg>
        <pc:picChg chg="add mod">
          <ac:chgData name="Eric Ding" userId="8e69e61db486b3e2" providerId="LiveId" clId="{B2287712-3B18-49B3-89B6-E353FB342954}" dt="2023-04-09T16:25:14.268" v="2621" actId="1036"/>
          <ac:picMkLst>
            <pc:docMk/>
            <pc:sldMk cId="349701272" sldId="286"/>
            <ac:picMk id="15" creationId="{499AC53D-13E1-6228-433A-C432802FFA4A}"/>
          </ac:picMkLst>
        </pc:picChg>
        <pc:picChg chg="add mod">
          <ac:chgData name="Eric Ding" userId="8e69e61db486b3e2" providerId="LiveId" clId="{B2287712-3B18-49B3-89B6-E353FB342954}" dt="2023-04-09T16:25:14.268" v="2621" actId="1036"/>
          <ac:picMkLst>
            <pc:docMk/>
            <pc:sldMk cId="349701272" sldId="286"/>
            <ac:picMk id="16" creationId="{3F4FEF96-00DF-4FF2-4E0A-9FB009BBFADA}"/>
          </ac:picMkLst>
        </pc:picChg>
      </pc:sldChg>
      <pc:sldChg chg="addSp delSp modSp add mod ord">
        <pc:chgData name="Eric Ding" userId="8e69e61db486b3e2" providerId="LiveId" clId="{B2287712-3B18-49B3-89B6-E353FB342954}" dt="2023-04-09T16:35:10.910" v="2705" actId="1076"/>
        <pc:sldMkLst>
          <pc:docMk/>
          <pc:sldMk cId="818177635" sldId="287"/>
        </pc:sldMkLst>
        <pc:spChg chg="mod">
          <ac:chgData name="Eric Ding" userId="8e69e61db486b3e2" providerId="LiveId" clId="{B2287712-3B18-49B3-89B6-E353FB342954}" dt="2023-04-09T16:34:24.552" v="2694" actId="20577"/>
          <ac:spMkLst>
            <pc:docMk/>
            <pc:sldMk cId="818177635" sldId="287"/>
            <ac:spMk id="2" creationId="{00000000-0000-0000-0000-000000000000}"/>
          </ac:spMkLst>
        </pc:spChg>
        <pc:spChg chg="del mod">
          <ac:chgData name="Eric Ding" userId="8e69e61db486b3e2" providerId="LiveId" clId="{B2287712-3B18-49B3-89B6-E353FB342954}" dt="2023-04-09T16:34:35.245" v="2698"/>
          <ac:spMkLst>
            <pc:docMk/>
            <pc:sldMk cId="818177635" sldId="287"/>
            <ac:spMk id="4" creationId="{86B08A8A-9239-592B-C4BE-8FD3A389D616}"/>
          </ac:spMkLst>
        </pc:spChg>
        <pc:spChg chg="add mod">
          <ac:chgData name="Eric Ding" userId="8e69e61db486b3e2" providerId="LiveId" clId="{B2287712-3B18-49B3-89B6-E353FB342954}" dt="2023-04-09T16:35:10.910" v="2705" actId="1076"/>
          <ac:spMkLst>
            <pc:docMk/>
            <pc:sldMk cId="818177635" sldId="287"/>
            <ac:spMk id="6" creationId="{8F1FCA63-999F-A72C-C449-19A1D5FDD6CD}"/>
          </ac:spMkLst>
        </pc:spChg>
        <pc:picChg chg="add mod">
          <ac:chgData name="Eric Ding" userId="8e69e61db486b3e2" providerId="LiveId" clId="{B2287712-3B18-49B3-89B6-E353FB342954}" dt="2023-04-09T16:35:06.498" v="2704" actId="1076"/>
          <ac:picMkLst>
            <pc:docMk/>
            <pc:sldMk cId="818177635" sldId="287"/>
            <ac:picMk id="3" creationId="{81CB07A1-D843-9206-08EF-9BEBCA2D3C07}"/>
          </ac:picMkLst>
        </pc:picChg>
      </pc:sldChg>
      <pc:sldChg chg="modSp add mod">
        <pc:chgData name="Eric Ding" userId="8e69e61db486b3e2" providerId="LiveId" clId="{B2287712-3B18-49B3-89B6-E353FB342954}" dt="2023-04-09T16:44:13.375" v="3069" actId="20577"/>
        <pc:sldMkLst>
          <pc:docMk/>
          <pc:sldMk cId="1714160814" sldId="288"/>
        </pc:sldMkLst>
        <pc:spChg chg="mod">
          <ac:chgData name="Eric Ding" userId="8e69e61db486b3e2" providerId="LiveId" clId="{B2287712-3B18-49B3-89B6-E353FB342954}" dt="2023-04-09T16:35:52.032" v="2755" actId="20577"/>
          <ac:spMkLst>
            <pc:docMk/>
            <pc:sldMk cId="1714160814" sldId="288"/>
            <ac:spMk id="2" creationId="{00000000-0000-0000-0000-000000000000}"/>
          </ac:spMkLst>
        </pc:spChg>
        <pc:spChg chg="mod">
          <ac:chgData name="Eric Ding" userId="8e69e61db486b3e2" providerId="LiveId" clId="{B2287712-3B18-49B3-89B6-E353FB342954}" dt="2023-04-09T16:44:13.375" v="3069" actId="20577"/>
          <ac:spMkLst>
            <pc:docMk/>
            <pc:sldMk cId="1714160814" sldId="288"/>
            <ac:spMk id="4" creationId="{86B08A8A-9239-592B-C4BE-8FD3A389D616}"/>
          </ac:spMkLst>
        </pc:spChg>
      </pc:sldChg>
      <pc:sldChg chg="addSp delSp modSp add mod">
        <pc:chgData name="Eric Ding" userId="8e69e61db486b3e2" providerId="LiveId" clId="{B2287712-3B18-49B3-89B6-E353FB342954}" dt="2023-04-09T16:43:35.302" v="3058" actId="1076"/>
        <pc:sldMkLst>
          <pc:docMk/>
          <pc:sldMk cId="3223373935" sldId="289"/>
        </pc:sldMkLst>
        <pc:spChg chg="add del mod">
          <ac:chgData name="Eric Ding" userId="8e69e61db486b3e2" providerId="LiveId" clId="{B2287712-3B18-49B3-89B6-E353FB342954}" dt="2023-04-09T16:42:57.998" v="3030" actId="478"/>
          <ac:spMkLst>
            <pc:docMk/>
            <pc:sldMk cId="3223373935" sldId="289"/>
            <ac:spMk id="5" creationId="{C29C678D-5CE4-6AC9-03A5-53C825326803}"/>
          </ac:spMkLst>
        </pc:spChg>
        <pc:spChg chg="del">
          <ac:chgData name="Eric Ding" userId="8e69e61db486b3e2" providerId="LiveId" clId="{B2287712-3B18-49B3-89B6-E353FB342954}" dt="2023-04-09T16:42:45.796" v="3029" actId="478"/>
          <ac:spMkLst>
            <pc:docMk/>
            <pc:sldMk cId="3223373935" sldId="289"/>
            <ac:spMk id="6" creationId="{8F1FCA63-999F-A72C-C449-19A1D5FDD6CD}"/>
          </ac:spMkLst>
        </pc:spChg>
        <pc:spChg chg="add del mod">
          <ac:chgData name="Eric Ding" userId="8e69e61db486b3e2" providerId="LiveId" clId="{B2287712-3B18-49B3-89B6-E353FB342954}" dt="2023-04-09T16:43:30.528" v="3056" actId="478"/>
          <ac:spMkLst>
            <pc:docMk/>
            <pc:sldMk cId="3223373935" sldId="289"/>
            <ac:spMk id="7" creationId="{558DB83E-BF84-F6B5-4AF6-7825137A62FA}"/>
          </ac:spMkLst>
        </pc:spChg>
        <pc:spChg chg="add mod">
          <ac:chgData name="Eric Ding" userId="8e69e61db486b3e2" providerId="LiveId" clId="{B2287712-3B18-49B3-89B6-E353FB342954}" dt="2023-04-09T16:43:35.302" v="3058" actId="1076"/>
          <ac:spMkLst>
            <pc:docMk/>
            <pc:sldMk cId="3223373935" sldId="289"/>
            <ac:spMk id="9" creationId="{7D25C5D8-B8EC-7856-D1D3-F25EF9AE0051}"/>
          </ac:spMkLst>
        </pc:spChg>
        <pc:spChg chg="add del mod">
          <ac:chgData name="Eric Ding" userId="8e69e61db486b3e2" providerId="LiveId" clId="{B2287712-3B18-49B3-89B6-E353FB342954}" dt="2023-04-09T16:43:31.809" v="3057"/>
          <ac:spMkLst>
            <pc:docMk/>
            <pc:sldMk cId="3223373935" sldId="289"/>
            <ac:spMk id="12" creationId="{E07DE96D-1F89-04ED-C667-702AC3286AD9}"/>
          </ac:spMkLst>
        </pc:spChg>
        <pc:picChg chg="del">
          <ac:chgData name="Eric Ding" userId="8e69e61db486b3e2" providerId="LiveId" clId="{B2287712-3B18-49B3-89B6-E353FB342954}" dt="2023-04-09T16:42:42.633" v="3028" actId="478"/>
          <ac:picMkLst>
            <pc:docMk/>
            <pc:sldMk cId="3223373935" sldId="289"/>
            <ac:picMk id="3" creationId="{81CB07A1-D843-9206-08EF-9BEBCA2D3C07}"/>
          </ac:picMkLst>
        </pc:picChg>
        <pc:picChg chg="add del mod">
          <ac:chgData name="Eric Ding" userId="8e69e61db486b3e2" providerId="LiveId" clId="{B2287712-3B18-49B3-89B6-E353FB342954}" dt="2023-04-09T16:43:09.547" v="3047" actId="21"/>
          <ac:picMkLst>
            <pc:docMk/>
            <pc:sldMk cId="3223373935" sldId="289"/>
            <ac:picMk id="8" creationId="{03A30DBE-7F62-FFBA-B530-082D3BD0FA0B}"/>
          </ac:picMkLst>
        </pc:picChg>
        <pc:picChg chg="add del mod">
          <ac:chgData name="Eric Ding" userId="8e69e61db486b3e2" providerId="LiveId" clId="{B2287712-3B18-49B3-89B6-E353FB342954}" dt="2023-04-09T16:43:25.110" v="3055" actId="21"/>
          <ac:picMkLst>
            <pc:docMk/>
            <pc:sldMk cId="3223373935" sldId="289"/>
            <ac:picMk id="10" creationId="{6A38F133-3FB9-B754-0FF2-A73C60FAB1F2}"/>
          </ac:picMkLst>
        </pc:picChg>
        <pc:picChg chg="add mod">
          <ac:chgData name="Eric Ding" userId="8e69e61db486b3e2" providerId="LiveId" clId="{B2287712-3B18-49B3-89B6-E353FB342954}" dt="2023-04-09T16:43:31.809" v="3057"/>
          <ac:picMkLst>
            <pc:docMk/>
            <pc:sldMk cId="3223373935" sldId="289"/>
            <ac:picMk id="13" creationId="{19254881-5F4B-6901-69C1-014791A7D0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F738-7743-441D-8160-FD59067B735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3D1B-F042-42D7-9CBC-5B754DED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Title</a:t>
            </a:r>
            <a:r>
              <a:rPr lang="en-US" baseline="0"/>
              <a:t>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6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0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</a:t>
            </a:r>
            <a:r>
              <a:rPr lang="en-US" baseline="0"/>
              <a:t> is anything else to report that didn’t fit on the previous slide then use this one, any sort of visualization or creativity,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We care about “Churn=True” cases more / Goal is to maximize precision on predicting churn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We care about “Churn=True” cases more / Goal is to maximize precision on predicting churn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9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A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1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2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  <a:endParaRPr lang="en-US" dirty="0"/>
          </a:p>
          <a:p>
            <a:r>
              <a:rPr lang="en-US" sz="1200" b="1" dirty="0"/>
              <a:t>“Predicted – F / Actual – T” cases (False negative cases) are minimized with pruning;</a:t>
            </a:r>
          </a:p>
          <a:p>
            <a:r>
              <a:rPr lang="en-US" sz="1200" b="1" dirty="0"/>
              <a:t>Accuracy also better with pruning (95.08%). Precision of Churn is 87.10%, also better than </a:t>
            </a:r>
            <a:r>
              <a:rPr lang="en-US" sz="1200" b="1"/>
              <a:t>not pruning.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top part of DT &amp; Variable importance 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5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5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Presenter: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3D1B-F042-42D7-9CBC-5B754DED5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4089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4208"/>
            <a:ext cx="1653010" cy="58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/>
              <a:t>CIND119 Presentation</a:t>
            </a:r>
            <a:br>
              <a:rPr lang="en-US"/>
            </a:br>
            <a:r>
              <a:rPr lang="en-US"/>
              <a:t>Churn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Group Name: Group_DJ0_ 1</a:t>
            </a:r>
          </a:p>
          <a:p>
            <a:r>
              <a:rPr lang="en-US" dirty="0" err="1"/>
              <a:t>Amarpreet</a:t>
            </a:r>
            <a:r>
              <a:rPr lang="en-US" dirty="0"/>
              <a:t> Kaur, amarpreet.kaur@torontomu.ca </a:t>
            </a:r>
            <a:br>
              <a:rPr lang="en-US" dirty="0"/>
            </a:br>
            <a:r>
              <a:rPr lang="en-US" dirty="0"/>
              <a:t>Eric Ding, pai.ding@torontomu.ca </a:t>
            </a:r>
            <a:br>
              <a:rPr lang="en-US" dirty="0"/>
            </a:br>
            <a:r>
              <a:rPr lang="en-US" dirty="0"/>
              <a:t>Raymond Chan, r.chan@torontomu.ca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4: Distribution Visualization</a:t>
            </a:r>
            <a:endParaRPr lang="en-US" sz="3600"/>
          </a:p>
        </p:txBody>
      </p:sp>
      <p:pic>
        <p:nvPicPr>
          <p:cNvPr id="3" name="Content Placeholder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12EF0F-09D0-F016-3D5D-06ADA4D1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907" y="1447815"/>
            <a:ext cx="5550185" cy="270523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01E0B3-AF8B-B854-61F1-A4182AD7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07" y="4153054"/>
            <a:ext cx="5550184" cy="26892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BA8C6-11C1-40C5-1B71-4EAEA4D006F6}"/>
              </a:ext>
            </a:extLst>
          </p:cNvPr>
          <p:cNvSpPr/>
          <p:nvPr/>
        </p:nvSpPr>
        <p:spPr>
          <a:xfrm>
            <a:off x="3175817" y="1455171"/>
            <a:ext cx="1494503" cy="1312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CB82D-5E79-476D-AD65-E851272A585A}"/>
              </a:ext>
            </a:extLst>
          </p:cNvPr>
          <p:cNvSpPr txBox="1"/>
          <p:nvPr/>
        </p:nvSpPr>
        <p:spPr>
          <a:xfrm>
            <a:off x="98321" y="3572559"/>
            <a:ext cx="1691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/>
              <a:t>Vmail</a:t>
            </a:r>
            <a:r>
              <a:rPr lang="en-US" sz="1600" b="1"/>
              <a:t> </a:t>
            </a:r>
            <a:r>
              <a:rPr lang="en-US" sz="1600" b="1" err="1"/>
              <a:t>Mesgs</a:t>
            </a:r>
            <a:r>
              <a:rPr lang="en-US" sz="1600" b="1"/>
              <a:t> has a different </a:t>
            </a:r>
            <a:r>
              <a:rPr lang="en-US" sz="1600" b="1" err="1"/>
              <a:t>dist</a:t>
            </a:r>
            <a:endParaRPr lang="en-US" sz="1600" b="1"/>
          </a:p>
          <a:p>
            <a:endParaRPr lang="en-US" sz="1600" b="1"/>
          </a:p>
          <a:p>
            <a:r>
              <a:rPr lang="en-US" sz="1600" b="1"/>
              <a:t>No of Customer Service Calls has a skewed </a:t>
            </a:r>
            <a:r>
              <a:rPr lang="en-US" sz="1600" b="1" err="1"/>
              <a:t>Dist</a:t>
            </a:r>
            <a:endParaRPr lang="en-US" sz="1600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883C53-DB06-11AE-7147-C36C1BD94966}"/>
              </a:ext>
            </a:extLst>
          </p:cNvPr>
          <p:cNvSpPr/>
          <p:nvPr/>
        </p:nvSpPr>
        <p:spPr>
          <a:xfrm>
            <a:off x="4581834" y="5525741"/>
            <a:ext cx="1494503" cy="1312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5DF5B-3C96-EF6E-89D0-A4168FE910D5}"/>
              </a:ext>
            </a:extLst>
          </p:cNvPr>
          <p:cNvSpPr/>
          <p:nvPr/>
        </p:nvSpPr>
        <p:spPr>
          <a:xfrm>
            <a:off x="1780834" y="5530998"/>
            <a:ext cx="1494503" cy="1312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Preparation</a:t>
            </a:r>
            <a:br>
              <a:rPr lang="en-US" sz="3700"/>
            </a:br>
            <a:r>
              <a:rPr lang="en-US" sz="3700"/>
              <a:t>Step 4: Distribution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AF531-A616-50AC-0267-8CF773FD7CC0}"/>
              </a:ext>
            </a:extLst>
          </p:cNvPr>
          <p:cNvSpPr txBox="1"/>
          <p:nvPr/>
        </p:nvSpPr>
        <p:spPr>
          <a:xfrm>
            <a:off x="2237046" y="1603662"/>
            <a:ext cx="513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Service Calls seems relevant (fatter tail on the 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A4E59-B03F-6C25-7C58-ECD94586C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94" y="1942216"/>
            <a:ext cx="6464027" cy="45217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BA9386-4CAA-A366-F4B4-415EFDAA1C5A}"/>
              </a:ext>
            </a:extLst>
          </p:cNvPr>
          <p:cNvSpPr/>
          <p:nvPr/>
        </p:nvSpPr>
        <p:spPr>
          <a:xfrm>
            <a:off x="3620728" y="5444359"/>
            <a:ext cx="2538334" cy="70597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9A62E0-0E36-48F8-D238-6A7A2C384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76" y="1875701"/>
            <a:ext cx="7106642" cy="4791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Preparation</a:t>
            </a:r>
            <a:br>
              <a:rPr lang="en-US" sz="3700"/>
            </a:br>
            <a:r>
              <a:rPr lang="en-US" sz="3700"/>
              <a:t>Step 4: Distribution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AF531-A616-50AC-0267-8CF773FD7CC0}"/>
              </a:ext>
            </a:extLst>
          </p:cNvPr>
          <p:cNvSpPr txBox="1"/>
          <p:nvPr/>
        </p:nvSpPr>
        <p:spPr>
          <a:xfrm>
            <a:off x="2180991" y="1543091"/>
            <a:ext cx="513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Total Int Calls seems not very relevant</a:t>
            </a:r>
          </a:p>
        </p:txBody>
      </p:sp>
    </p:spTree>
    <p:extLst>
      <p:ext uri="{BB962C8B-B14F-4D97-AF65-F5344CB8AC3E}">
        <p14:creationId xmlns:p14="http://schemas.microsoft.com/office/powerpoint/2010/main" val="60282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5: Check attribute correlation</a:t>
            </a:r>
            <a:endParaRPr lang="en-US" sz="3600"/>
          </a:p>
        </p:txBody>
      </p:sp>
      <p:pic>
        <p:nvPicPr>
          <p:cNvPr id="3" name="Content Placeholder 2" descr="Chart, histogram&#10;&#10;Description automatically generated">
            <a:extLst>
              <a:ext uri="{FF2B5EF4-FFF2-40B4-BE49-F238E27FC236}">
                <a16:creationId xmlns:a16="http://schemas.microsoft.com/office/drawing/2014/main" id="{81CB07A1-D843-9206-08EF-9BEBCA2D3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99" y="1806678"/>
            <a:ext cx="676326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FCA63-999F-A72C-C449-19A1D5FDD6CD}"/>
              </a:ext>
            </a:extLst>
          </p:cNvPr>
          <p:cNvSpPr txBox="1"/>
          <p:nvPr/>
        </p:nvSpPr>
        <p:spPr>
          <a:xfrm>
            <a:off x="162232" y="1806678"/>
            <a:ext cx="2109020" cy="374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Four pairs of highly correlated attributes: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Day Charge – Total Day Min,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Evening Charge – Total Evening Min,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Night Charge – Total Night Minutes,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Intl Charge - Total Int Min.</a:t>
            </a:r>
          </a:p>
        </p:txBody>
      </p:sp>
    </p:spTree>
    <p:extLst>
      <p:ext uri="{BB962C8B-B14F-4D97-AF65-F5344CB8AC3E}">
        <p14:creationId xmlns:p14="http://schemas.microsoft.com/office/powerpoint/2010/main" val="81817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Preparation</a:t>
            </a:r>
            <a:br>
              <a:rPr lang="en-US" sz="3600" dirty="0"/>
            </a:br>
            <a:r>
              <a:rPr lang="en-US" sz="3200" dirty="0"/>
              <a:t>Step 5: Check attribute correlation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5C5D8-B8EC-7856-D1D3-F25EF9AE0051}"/>
              </a:ext>
            </a:extLst>
          </p:cNvPr>
          <p:cNvSpPr txBox="1"/>
          <p:nvPr/>
        </p:nvSpPr>
        <p:spPr>
          <a:xfrm>
            <a:off x="2573547" y="6126163"/>
            <a:ext cx="53443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Note: Day calls &amp; Day mins are not correlated</a:t>
            </a:r>
          </a:p>
        </p:txBody>
      </p:sp>
      <p:pic>
        <p:nvPicPr>
          <p:cNvPr id="13" name="Content Placeholder 12" descr="A picture containing text, tree, vector graphics&#10;&#10;Description automatically generated">
            <a:extLst>
              <a:ext uri="{FF2B5EF4-FFF2-40B4-BE49-F238E27FC236}">
                <a16:creationId xmlns:a16="http://schemas.microsoft.com/office/drawing/2014/main" id="{19254881-5F4B-6901-69C1-014791A7D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51" y="1600200"/>
            <a:ext cx="46342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sz="4800" dirty="0"/>
            </a:br>
            <a:r>
              <a:rPr lang="en-US" sz="4400" dirty="0"/>
              <a:t>Step 5: Check attribute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Examine Correlation Matrix – Pearson 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ECCAF-F050-C219-DD00-DCFC09C2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49" y="2141481"/>
            <a:ext cx="6410012" cy="4525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FB297-5B0B-9CE6-80E0-4F473F91EE7F}"/>
              </a:ext>
            </a:extLst>
          </p:cNvPr>
          <p:cNvSpPr txBox="1"/>
          <p:nvPr/>
        </p:nvSpPr>
        <p:spPr>
          <a:xfrm>
            <a:off x="348139" y="2490459"/>
            <a:ext cx="2233449" cy="3453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Four pairs of highly correlated attributes: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Day Charge – Total Day Min,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Evening Charge – Total Evening Min,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Night Charge – Total Night Minutes,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Total Intl Charge - Total Int Min.</a:t>
            </a:r>
          </a:p>
        </p:txBody>
      </p:sp>
    </p:spTree>
    <p:extLst>
      <p:ext uri="{BB962C8B-B14F-4D97-AF65-F5344CB8AC3E}">
        <p14:creationId xmlns:p14="http://schemas.microsoft.com/office/powerpoint/2010/main" val="4313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6: Attribute Selection (for Comparison)</a:t>
            </a:r>
            <a:endParaRPr lang="en-US" sz="3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8A8A-9239-592B-C4BE-8FD3A389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/>
              <a:t>Subjective judgement: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/>
              <a:t>Drop </a:t>
            </a:r>
            <a:r>
              <a:rPr lang="en-US" sz="2400">
                <a:solidFill>
                  <a:srgbClr val="0070C0"/>
                </a:solidFill>
              </a:rPr>
              <a:t>State, Area Code, Phone number </a:t>
            </a:r>
            <a:r>
              <a:rPr lang="en-US" sz="2400"/>
              <a:t>from the dataset due to irrelevancy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1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Objective judgement: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1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Out of the 4 pairs of highly correlated attributes, we </a:t>
            </a:r>
            <a:r>
              <a:rPr lang="en-US" sz="2400" kern="1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keep the Mins set</a:t>
            </a:r>
            <a:r>
              <a:rPr lang="en-US" sz="2400" kern="1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US" sz="2400" kern="1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and drop the Charges set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1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Drop </a:t>
            </a:r>
            <a:r>
              <a:rPr lang="en-US" sz="2400" kern="1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Phone number &amp; State </a:t>
            </a:r>
            <a:r>
              <a:rPr lang="en-US" sz="2400" kern="1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due to high cardinality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/>
              <a:t>After the removal, there is 13 (predictors) + 1 (class var) left.</a:t>
            </a:r>
          </a:p>
        </p:txBody>
      </p:sp>
    </p:spTree>
    <p:extLst>
      <p:ext uri="{BB962C8B-B14F-4D97-AF65-F5344CB8AC3E}">
        <p14:creationId xmlns:p14="http://schemas.microsoft.com/office/powerpoint/2010/main" val="17141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Modeling -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6018"/>
            <a:ext cx="8686800" cy="4525963"/>
          </a:xfrm>
        </p:spPr>
        <p:txBody>
          <a:bodyPr/>
          <a:lstStyle/>
          <a:p>
            <a:r>
              <a:rPr lang="en-US"/>
              <a:t>Evaluation method: </a:t>
            </a:r>
          </a:p>
          <a:p>
            <a:pPr lvl="1"/>
            <a:r>
              <a:rPr lang="en-US"/>
              <a:t>train-test set split; 70/30 split</a:t>
            </a:r>
          </a:p>
          <a:p>
            <a:r>
              <a:rPr lang="en-US"/>
              <a:t>Results (best model = Baseline DT)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0540"/>
              </p:ext>
            </p:extLst>
          </p:nvPr>
        </p:nvGraphicFramePr>
        <p:xfrm>
          <a:off x="457200" y="2936434"/>
          <a:ext cx="8229600" cy="31833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582">
                  <a:extLst>
                    <a:ext uri="{9D8B030D-6E8A-4147-A177-3AD203B41FA5}">
                      <a16:colId xmlns:a16="http://schemas.microsoft.com/office/drawing/2014/main" val="981793867"/>
                    </a:ext>
                  </a:extLst>
                </a:gridCol>
              </a:tblGrid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of predicting Not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of predicting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25">
                <a:tc>
                  <a:txBody>
                    <a:bodyPr/>
                    <a:lstStyle/>
                    <a:p>
                      <a:r>
                        <a:rPr lang="en-US"/>
                        <a:t>Baseline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93%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[Best]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94%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[Best]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83%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[Best]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Baseline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62">
                <a:tc>
                  <a:txBody>
                    <a:bodyPr/>
                    <a:lstStyle/>
                    <a:p>
                      <a:r>
                        <a:rPr lang="en-US"/>
                        <a:t>Decision</a:t>
                      </a:r>
                      <a:r>
                        <a:rPr lang="en-US" baseline="0"/>
                        <a:t> tree on selected 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Naïve Bayes on selected</a:t>
                      </a:r>
                      <a:r>
                        <a:rPr lang="en-US" baseline="0"/>
                        <a:t> 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98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Modeling - 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2891"/>
            <a:ext cx="8686800" cy="4525963"/>
          </a:xfrm>
        </p:spPr>
        <p:txBody>
          <a:bodyPr/>
          <a:lstStyle/>
          <a:p>
            <a:r>
              <a:rPr lang="en-US" dirty="0"/>
              <a:t>Evaluation method: </a:t>
            </a:r>
          </a:p>
          <a:p>
            <a:pPr lvl="1"/>
            <a:r>
              <a:rPr lang="en-US" dirty="0"/>
              <a:t>train-test set split; 70/30 split</a:t>
            </a:r>
          </a:p>
          <a:p>
            <a:r>
              <a:rPr lang="en-US" dirty="0"/>
              <a:t>Results (best model = Selected DT)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17888"/>
              </p:ext>
            </p:extLst>
          </p:nvPr>
        </p:nvGraphicFramePr>
        <p:xfrm>
          <a:off x="353961" y="2807978"/>
          <a:ext cx="8561439" cy="33512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664">
                  <a:extLst>
                    <a:ext uri="{9D8B030D-6E8A-4147-A177-3AD203B41FA5}">
                      <a16:colId xmlns:a16="http://schemas.microsoft.com/office/drawing/2014/main" val="981793867"/>
                    </a:ext>
                  </a:extLst>
                </a:gridCol>
              </a:tblGrid>
              <a:tr h="61589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of predicting Not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of predicting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Baseline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82.61%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Baseline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78.40%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95.67%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79.09%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962">
                <a:tc>
                  <a:txBody>
                    <a:bodyPr/>
                    <a:lstStyle/>
                    <a:p>
                      <a:r>
                        <a:rPr lang="en-US"/>
                        <a:t>Decision</a:t>
                      </a:r>
                      <a:r>
                        <a:rPr lang="en-US" baseline="0"/>
                        <a:t> tree on selected 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92.32% [Best]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95.24%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70C0"/>
                          </a:solidFill>
                        </a:rPr>
                        <a:t>83.44% [Best]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r>
                        <a:rPr lang="en-US"/>
                        <a:t>Naïve Bayes on selected</a:t>
                      </a:r>
                      <a:r>
                        <a:rPr lang="en-US" baseline="0"/>
                        <a:t> 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84.79%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93.60%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1DABFC-95B2-BFE5-527C-E1A56DC879E1}"/>
              </a:ext>
            </a:extLst>
          </p:cNvPr>
          <p:cNvSpPr txBox="1"/>
          <p:nvPr/>
        </p:nvSpPr>
        <p:spPr>
          <a:xfrm>
            <a:off x="4727976" y="6244808"/>
            <a:ext cx="409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care about “Churn=True” precision more</a:t>
            </a:r>
          </a:p>
        </p:txBody>
      </p:sp>
    </p:spTree>
    <p:extLst>
      <p:ext uri="{BB962C8B-B14F-4D97-AF65-F5344CB8AC3E}">
        <p14:creationId xmlns:p14="http://schemas.microsoft.com/office/powerpoint/2010/main" val="126694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874B-AF64-E412-9097-A9F979FF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- DT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0C7CC-C38D-4007-532A-97A566B20BA9}"/>
              </a:ext>
            </a:extLst>
          </p:cNvPr>
          <p:cNvSpPr txBox="1"/>
          <p:nvPr/>
        </p:nvSpPr>
        <p:spPr>
          <a:xfrm>
            <a:off x="864476" y="1701287"/>
            <a:ext cx="741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Without Selection				With Selection</a:t>
            </a:r>
          </a:p>
          <a:p>
            <a:pPr algn="ctr"/>
            <a:r>
              <a:rPr lang="en-US" sz="2000"/>
              <a:t>(Both without Pruning)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893206-75B7-7EEA-4640-420F4317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41301"/>
              </p:ext>
            </p:extLst>
          </p:nvPr>
        </p:nvGraphicFramePr>
        <p:xfrm>
          <a:off x="289034" y="2618056"/>
          <a:ext cx="4282965" cy="29866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6593">
                  <a:extLst>
                    <a:ext uri="{9D8B030D-6E8A-4147-A177-3AD203B41FA5}">
                      <a16:colId xmlns:a16="http://schemas.microsoft.com/office/drawing/2014/main" val="1978752659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3033826670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575752798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1064536405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3527084380"/>
                    </a:ext>
                  </a:extLst>
                </a:gridCol>
              </a:tblGrid>
              <a:tr h="401255">
                <a:tc gridSpan="5">
                  <a:txBody>
                    <a:bodyPr/>
                    <a:lstStyle/>
                    <a:p>
                      <a:r>
                        <a:rPr lang="en-US" sz="1600"/>
                        <a:t>Confusion Matrices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31785"/>
                  </a:ext>
                </a:extLst>
              </a:tr>
              <a:tr h="401255">
                <a:tc rowSpan="2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Actual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Error</a:t>
                      </a:r>
                      <a:br>
                        <a:rPr lang="en-US" sz="1600"/>
                      </a:br>
                      <a:r>
                        <a:rPr lang="en-US" sz="1600"/>
                        <a:t>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1533"/>
                  </a:ext>
                </a:extLst>
              </a:tr>
              <a:tr h="401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24142"/>
                  </a:ext>
                </a:extLst>
              </a:tr>
              <a:tr h="401255">
                <a:tc>
                  <a:txBody>
                    <a:bodyPr/>
                    <a:lstStyle/>
                    <a:p>
                      <a:r>
                        <a:rPr lang="en-US" sz="16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14615"/>
                  </a:ext>
                </a:extLst>
              </a:tr>
              <a:tr h="401255"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0.1195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580013"/>
                  </a:ext>
                </a:extLst>
              </a:tr>
              <a:tr h="401255">
                <a:tc>
                  <a:txBody>
                    <a:bodyPr/>
                    <a:lstStyle/>
                    <a:p>
                      <a:r>
                        <a:rPr lang="en-US" sz="160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384136"/>
                  </a:ext>
                </a:extLst>
              </a:tr>
              <a:tr h="401255"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178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C1889B-B130-1A46-0A28-021E10A4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8480"/>
              </p:ext>
            </p:extLst>
          </p:nvPr>
        </p:nvGraphicFramePr>
        <p:xfrm>
          <a:off x="4800303" y="2600434"/>
          <a:ext cx="4282965" cy="30218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6593">
                  <a:extLst>
                    <a:ext uri="{9D8B030D-6E8A-4147-A177-3AD203B41FA5}">
                      <a16:colId xmlns:a16="http://schemas.microsoft.com/office/drawing/2014/main" val="3485925670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4163067893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1655710004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1577266068"/>
                    </a:ext>
                  </a:extLst>
                </a:gridCol>
                <a:gridCol w="856593">
                  <a:extLst>
                    <a:ext uri="{9D8B030D-6E8A-4147-A177-3AD203B41FA5}">
                      <a16:colId xmlns:a16="http://schemas.microsoft.com/office/drawing/2014/main" val="3651049710"/>
                    </a:ext>
                  </a:extLst>
                </a:gridCol>
              </a:tblGrid>
              <a:tr h="407129">
                <a:tc gridSpan="5">
                  <a:txBody>
                    <a:bodyPr/>
                    <a:lstStyle/>
                    <a:p>
                      <a:r>
                        <a:rPr lang="en-US" sz="1600"/>
                        <a:t>Confusion Matrices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24039"/>
                  </a:ext>
                </a:extLst>
              </a:tr>
              <a:tr h="407129">
                <a:tc rowSpan="2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Actual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Error</a:t>
                      </a:r>
                      <a:br>
                        <a:rPr lang="en-US" sz="1600"/>
                      </a:br>
                      <a:r>
                        <a:rPr lang="en-US" sz="1600"/>
                        <a:t>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095095"/>
                  </a:ext>
                </a:extLst>
              </a:tr>
              <a:tr h="407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56639"/>
                  </a:ext>
                </a:extLst>
              </a:tr>
              <a:tr h="407129">
                <a:tc>
                  <a:txBody>
                    <a:bodyPr/>
                    <a:lstStyle/>
                    <a:p>
                      <a:r>
                        <a:rPr lang="en-US" sz="16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05258"/>
                  </a:ext>
                </a:extLst>
              </a:tr>
              <a:tr h="407129"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0.1166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07455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r>
                        <a:rPr lang="en-US" sz="160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89403"/>
                  </a:ext>
                </a:extLst>
              </a:tr>
              <a:tr h="407129">
                <a:tc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8368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5625E5-5CA6-B2B4-1908-19C864E86D3E}"/>
              </a:ext>
            </a:extLst>
          </p:cNvPr>
          <p:cNvSpPr txBox="1"/>
          <p:nvPr/>
        </p:nvSpPr>
        <p:spPr>
          <a:xfrm>
            <a:off x="1666568" y="5813589"/>
            <a:ext cx="747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also care about “Predicted – F / Actual – T” cases (False negative cases) </a:t>
            </a:r>
          </a:p>
        </p:txBody>
      </p:sp>
    </p:spTree>
    <p:extLst>
      <p:ext uri="{BB962C8B-B14F-4D97-AF65-F5344CB8AC3E}">
        <p14:creationId xmlns:p14="http://schemas.microsoft.com/office/powerpoint/2010/main" val="37687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 telecom company wants to predict which customers will churn in the near future.</a:t>
            </a:r>
          </a:p>
          <a:p>
            <a:r>
              <a:rPr lang="en-US" dirty="0"/>
              <a:t>Solution : Characterizing customers using two Predictive Models (Decision Tree &amp; Naïve Bayes) to predict which customer may leave.</a:t>
            </a:r>
          </a:p>
          <a:p>
            <a:r>
              <a:rPr lang="en-US" dirty="0"/>
              <a:t>Tools used: Python and SAS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0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874B-AF64-E412-9097-A9F979FF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 - NB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0C7CC-C38D-4007-532A-97A566B20BA9}"/>
              </a:ext>
            </a:extLst>
          </p:cNvPr>
          <p:cNvSpPr txBox="1"/>
          <p:nvPr/>
        </p:nvSpPr>
        <p:spPr>
          <a:xfrm>
            <a:off x="1271752" y="1988714"/>
            <a:ext cx="741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Selection 				With Selection</a:t>
            </a:r>
          </a:p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6413AA-B1AD-C950-9E42-C95CFF8EF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95687"/>
              </p:ext>
            </p:extLst>
          </p:nvPr>
        </p:nvGraphicFramePr>
        <p:xfrm>
          <a:off x="580102" y="2635045"/>
          <a:ext cx="3490452" cy="24364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72613">
                  <a:extLst>
                    <a:ext uri="{9D8B030D-6E8A-4147-A177-3AD203B41FA5}">
                      <a16:colId xmlns:a16="http://schemas.microsoft.com/office/drawing/2014/main" val="1541593782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846418126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1906966615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2420188035"/>
                    </a:ext>
                  </a:extLst>
                </a:gridCol>
              </a:tblGrid>
              <a:tr h="4789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Confusion Matrix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8255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predictedchurn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802731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Churn?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False.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553102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False.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515922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322722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346951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113609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557414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69.97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8200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731604-4B60-7324-B727-CBDA99D6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29910"/>
              </p:ext>
            </p:extLst>
          </p:nvPr>
        </p:nvGraphicFramePr>
        <p:xfrm>
          <a:off x="5034125" y="2635045"/>
          <a:ext cx="3490452" cy="24626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72613">
                  <a:extLst>
                    <a:ext uri="{9D8B030D-6E8A-4147-A177-3AD203B41FA5}">
                      <a16:colId xmlns:a16="http://schemas.microsoft.com/office/drawing/2014/main" val="590762217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1479924306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1994926799"/>
                    </a:ext>
                  </a:extLst>
                </a:gridCol>
                <a:gridCol w="872613">
                  <a:extLst>
                    <a:ext uri="{9D8B030D-6E8A-4147-A177-3AD203B41FA5}">
                      <a16:colId xmlns:a16="http://schemas.microsoft.com/office/drawing/2014/main" val="3648574495"/>
                    </a:ext>
                  </a:extLst>
                </a:gridCol>
              </a:tblGrid>
              <a:tr h="3751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Confusion Matrix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527230"/>
                  </a:ext>
                </a:extLst>
              </a:tr>
              <a:tr h="37511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predictedchurn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453541"/>
                  </a:ext>
                </a:extLst>
              </a:tr>
              <a:tr h="375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Churn?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False.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092568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False.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817006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85.51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503966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629116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4860844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323919"/>
                  </a:ext>
                </a:extLst>
              </a:tr>
              <a:tr h="2008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841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6B3220-6C18-6E2C-9601-8F120AB8091F}"/>
              </a:ext>
            </a:extLst>
          </p:cNvPr>
          <p:cNvSpPr txBox="1"/>
          <p:nvPr/>
        </p:nvSpPr>
        <p:spPr>
          <a:xfrm>
            <a:off x="1209368" y="5405468"/>
            <a:ext cx="747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“Predicted – F / Actual – T” cases (False negative cases) are larger than DT</a:t>
            </a:r>
          </a:p>
        </p:txBody>
      </p:sp>
    </p:spTree>
    <p:extLst>
      <p:ext uri="{BB962C8B-B14F-4D97-AF65-F5344CB8AC3E}">
        <p14:creationId xmlns:p14="http://schemas.microsoft.com/office/powerpoint/2010/main" val="171274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874B-AF64-E412-9097-A9F979FF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- DT Model</a:t>
            </a:r>
            <a:br>
              <a:rPr lang="en-US" dirty="0"/>
            </a:br>
            <a:r>
              <a:rPr lang="zh-CN" altLang="en-US" dirty="0"/>
              <a:t>（</a:t>
            </a:r>
            <a:r>
              <a:rPr lang="en-US" altLang="zh-CN" dirty="0"/>
              <a:t>with Pruning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0C7CC-C38D-4007-532A-97A566B20BA9}"/>
              </a:ext>
            </a:extLst>
          </p:cNvPr>
          <p:cNvSpPr txBox="1"/>
          <p:nvPr/>
        </p:nvSpPr>
        <p:spPr>
          <a:xfrm>
            <a:off x="864476" y="1809525"/>
            <a:ext cx="741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Selection</a:t>
            </a:r>
          </a:p>
          <a:p>
            <a:pPr algn="ctr"/>
            <a:r>
              <a:rPr lang="en-US" dirty="0"/>
              <a:t>(with Pruning)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B25DD3-5679-0ACA-9F1B-240EB15A2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127249"/>
              </p:ext>
            </p:extLst>
          </p:nvPr>
        </p:nvGraphicFramePr>
        <p:xfrm>
          <a:off x="2052205" y="2608752"/>
          <a:ext cx="5039590" cy="290955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7918">
                  <a:extLst>
                    <a:ext uri="{9D8B030D-6E8A-4147-A177-3AD203B41FA5}">
                      <a16:colId xmlns:a16="http://schemas.microsoft.com/office/drawing/2014/main" val="2203522457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3644576786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2250286191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858166406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1998679639"/>
                    </a:ext>
                  </a:extLst>
                </a:gridCol>
              </a:tblGrid>
              <a:tr h="385203">
                <a:tc gridSpan="5">
                  <a:txBody>
                    <a:bodyPr/>
                    <a:lstStyle/>
                    <a:p>
                      <a:r>
                        <a:rPr lang="en-US" sz="1400" dirty="0"/>
                        <a:t>Confusion Matrices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02688"/>
                  </a:ext>
                </a:extLst>
              </a:tr>
              <a:tr h="385203">
                <a:tc rowSpan="2">
                  <a:txBody>
                    <a:bodyPr/>
                    <a:lstStyle/>
                    <a:p>
                      <a:r>
                        <a:rPr lang="en-US" sz="1400"/>
                        <a:t> 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400"/>
                        <a:t>Actual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/>
                        <a:t>Error</a:t>
                      </a:r>
                      <a:br>
                        <a:rPr lang="en-US" sz="1400"/>
                      </a:br>
                      <a:r>
                        <a:rPr lang="en-US" sz="1400"/>
                        <a:t>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06969"/>
                  </a:ext>
                </a:extLst>
              </a:tr>
              <a:tr h="385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7269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542684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r>
                        <a:rPr lang="en-US" sz="14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0.2420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27981"/>
                  </a:ext>
                </a:extLst>
              </a:tr>
              <a:tr h="598335">
                <a:tc>
                  <a:txBody>
                    <a:bodyPr/>
                    <a:lstStyle/>
                    <a:p>
                      <a:r>
                        <a:rPr lang="en-US" sz="140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5135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r>
                        <a:rPr lang="en-US" sz="140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FF00"/>
                          </a:highlight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2723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B6ACC5-F885-40C0-12C6-C58F07069DB3}"/>
              </a:ext>
            </a:extLst>
          </p:cNvPr>
          <p:cNvSpPr txBox="1"/>
          <p:nvPr/>
        </p:nvSpPr>
        <p:spPr>
          <a:xfrm>
            <a:off x="1458749" y="5749039"/>
            <a:ext cx="758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“Predicted – F / Actual – T” cases (False negative cases) are minimized with pruning;</a:t>
            </a:r>
          </a:p>
          <a:p>
            <a:r>
              <a:rPr lang="en-US" sz="1600" b="1" dirty="0"/>
              <a:t>Accuracy also better with pruning (95.08%).</a:t>
            </a:r>
          </a:p>
        </p:txBody>
      </p:sp>
    </p:spTree>
    <p:extLst>
      <p:ext uri="{BB962C8B-B14F-4D97-AF65-F5344CB8AC3E}">
        <p14:creationId xmlns:p14="http://schemas.microsoft.com/office/powerpoint/2010/main" val="124021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4E38-0DB1-DCF5-E06E-35FAB32C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Model: DT with var selection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F502EB8-51AE-1CE0-F490-DF74E545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" y="1542977"/>
            <a:ext cx="4395688" cy="470117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4C6E9-EBF7-B1E8-F353-A6608F67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07258"/>
              </p:ext>
            </p:extLst>
          </p:nvPr>
        </p:nvGraphicFramePr>
        <p:xfrm>
          <a:off x="4571999" y="1389934"/>
          <a:ext cx="4521748" cy="54133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5964">
                  <a:extLst>
                    <a:ext uri="{9D8B030D-6E8A-4147-A177-3AD203B41FA5}">
                      <a16:colId xmlns:a16="http://schemas.microsoft.com/office/drawing/2014/main" val="3385535545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4200468977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2712543465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2806346751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2238786134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2459180390"/>
                    </a:ext>
                  </a:extLst>
                </a:gridCol>
                <a:gridCol w="645964">
                  <a:extLst>
                    <a:ext uri="{9D8B030D-6E8A-4147-A177-3AD203B41FA5}">
                      <a16:colId xmlns:a16="http://schemas.microsoft.com/office/drawing/2014/main" val="3398981218"/>
                    </a:ext>
                  </a:extLst>
                </a:gridCol>
              </a:tblGrid>
              <a:tr h="218449">
                <a:tc gridSpan="7">
                  <a:txBody>
                    <a:bodyPr/>
                    <a:lstStyle/>
                    <a:p>
                      <a:r>
                        <a:rPr lang="en-US" sz="1100"/>
                        <a:t>Variable Importance</a:t>
                      </a:r>
                    </a:p>
                  </a:txBody>
                  <a:tcPr marL="57291" marR="57291" marT="28645" marB="286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04518"/>
                  </a:ext>
                </a:extLst>
              </a:tr>
              <a:tr h="218449">
                <a:tc rowSpan="2">
                  <a:txBody>
                    <a:bodyPr/>
                    <a:lstStyle/>
                    <a:p>
                      <a:r>
                        <a:rPr lang="en-US" sz="1100"/>
                        <a:t>Variable</a:t>
                      </a:r>
                    </a:p>
                  </a:txBody>
                  <a:tcPr marL="57291" marR="57291" marT="28645" marB="28645" anchor="ctr"/>
                </a:tc>
                <a:tc gridSpan="2">
                  <a:txBody>
                    <a:bodyPr/>
                    <a:lstStyle/>
                    <a:p>
                      <a:r>
                        <a:rPr lang="en-US" sz="1100"/>
                        <a:t>Training</a:t>
                      </a:r>
                    </a:p>
                  </a:txBody>
                  <a:tcPr marL="57291" marR="57291" marT="28645" marB="286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/>
                        <a:t>Validation</a:t>
                      </a:r>
                    </a:p>
                  </a:txBody>
                  <a:tcPr marL="57291" marR="57291" marT="28645" marB="286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/>
                        <a:t>Relative</a:t>
                      </a:r>
                      <a:br>
                        <a:rPr lang="en-US" sz="1100"/>
                      </a:br>
                      <a:r>
                        <a:rPr lang="en-US" sz="1100"/>
                        <a:t>Ratio</a:t>
                      </a:r>
                    </a:p>
                  </a:txBody>
                  <a:tcPr marL="57291" marR="57291" marT="28645" marB="28645" anchor="ctr"/>
                </a:tc>
                <a:tc rowSpan="2">
                  <a:txBody>
                    <a:bodyPr/>
                    <a:lstStyle/>
                    <a:p>
                      <a:r>
                        <a:rPr lang="en-US" sz="1100"/>
                        <a:t>Count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3084112251"/>
                  </a:ext>
                </a:extLst>
              </a:tr>
              <a:tr h="381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Relative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Importance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Relative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Importance</a:t>
                      </a:r>
                    </a:p>
                  </a:txBody>
                  <a:tcPr marL="57291" marR="57291" marT="28645" marB="2864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28139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Day Mins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12.1986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6.6834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19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071170364"/>
                  </a:ext>
                </a:extLst>
              </a:tr>
              <a:tr h="381259">
                <a:tc>
                  <a:txBody>
                    <a:bodyPr/>
                    <a:lstStyle/>
                    <a:p>
                      <a:r>
                        <a:rPr lang="en-US" sz="1100" err="1">
                          <a:highlight>
                            <a:srgbClr val="FFFF00"/>
                          </a:highlight>
                        </a:rPr>
                        <a:t>CustServ</a:t>
                      </a:r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 Calls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0.6053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7.3840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0.8099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5.4132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1.3381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514699578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Int'l Plan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0.5104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6.2267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0.6831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4.5651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1.3382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3375449502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/>
                        <a:t>Intl Mins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0.5533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6.7499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0.6476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4.3279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1.1703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467042342"/>
                  </a:ext>
                </a:extLst>
              </a:tr>
              <a:tr h="381259">
                <a:tc>
                  <a:txBody>
                    <a:bodyPr/>
                    <a:lstStyle/>
                    <a:p>
                      <a:r>
                        <a:rPr lang="en-US" sz="1100"/>
                        <a:t>VMail Plan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0.5023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6.1270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0.6144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4.1062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1.2232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3490731153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/>
                        <a:t>Intl Calls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0.4983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6.0790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0.5866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3.9204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1.1771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3240341734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/>
                        <a:t>Eve Mins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0.7429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9.0625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0.5737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3.8339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0.7722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15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2411469008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/>
                        <a:t>Eve Calls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0.2319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2.8291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0.2877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1.9228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1.2405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411635985"/>
                  </a:ext>
                </a:extLst>
              </a:tr>
              <a:tr h="381259">
                <a:tc>
                  <a:txBody>
                    <a:bodyPr/>
                    <a:lstStyle/>
                    <a:p>
                      <a:r>
                        <a:rPr lang="en-US" sz="1100"/>
                        <a:t>Night Mins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0.4282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5.2237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0.2606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1.7418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0.6086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81842954"/>
                  </a:ext>
                </a:extLst>
              </a:tr>
              <a:tr h="434543">
                <a:tc>
                  <a:txBody>
                    <a:bodyPr/>
                    <a:lstStyle/>
                    <a:p>
                      <a:r>
                        <a:rPr lang="en-US" sz="1100"/>
                        <a:t>Account Length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0.3354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4.0910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0.1579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1.0555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0.4709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1815398318"/>
                  </a:ext>
                </a:extLst>
              </a:tr>
              <a:tr h="304507">
                <a:tc>
                  <a:txBody>
                    <a:bodyPr/>
                    <a:lstStyle/>
                    <a:p>
                      <a:r>
                        <a:rPr lang="en-US" sz="1100"/>
                        <a:t>Day Calls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0.2417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2.9484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0.1111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0.7428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0.4598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2391875408"/>
                  </a:ext>
                </a:extLst>
              </a:tr>
              <a:tr h="434543">
                <a:tc>
                  <a:txBody>
                    <a:bodyPr/>
                    <a:lstStyle/>
                    <a:p>
                      <a:r>
                        <a:rPr lang="en-US" sz="1100"/>
                        <a:t>VMail Message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0.1335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1.6279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0.1020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0.6815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0.7641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2451111965"/>
                  </a:ext>
                </a:extLst>
              </a:tr>
              <a:tr h="381259">
                <a:tc>
                  <a:txBody>
                    <a:bodyPr/>
                    <a:lstStyle/>
                    <a:p>
                      <a:r>
                        <a:rPr lang="en-US" sz="1100"/>
                        <a:t>Night Calls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0.2077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2.5332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0.0603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0.4033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0.2906</a:t>
                      </a:r>
                    </a:p>
                  </a:txBody>
                  <a:tcPr marL="57291" marR="57291" marT="28645" marB="2864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57291" marR="57291" marT="28645" marB="28645" anchor="ctr"/>
                </a:tc>
                <a:extLst>
                  <a:ext uri="{0D108BD9-81ED-4DB2-BD59-A6C34878D82A}">
                    <a16:rowId xmlns:a16="http://schemas.microsoft.com/office/drawing/2014/main" val="207115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5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4E38-0DB1-DCF5-E06E-35FAB32C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Model: DT with var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40CC3-7265-5F59-3E32-6A29A975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(For Python Output of DT)</a:t>
            </a:r>
          </a:p>
        </p:txBody>
      </p:sp>
    </p:spTree>
    <p:extLst>
      <p:ext uri="{BB962C8B-B14F-4D97-AF65-F5344CB8AC3E}">
        <p14:creationId xmlns:p14="http://schemas.microsoft.com/office/powerpoint/2010/main" val="153041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1EC5-A04C-C68C-B9F6-06193D9F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 Model – NB(SAS)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A318-EF15-B390-BAC2-1961B7DE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/>
              <a:t>Factor 1: Day Mins (Num)</a:t>
            </a:r>
          </a:p>
          <a:p>
            <a:pPr lvl="1"/>
            <a:r>
              <a:rPr lang="en-US"/>
              <a:t>280 mins or more: the churn prob is 10.29 times higher than not churn prob</a:t>
            </a:r>
          </a:p>
          <a:p>
            <a:r>
              <a:rPr lang="en-US"/>
              <a:t>Factor 2: Customer Service Calls (Num)</a:t>
            </a:r>
          </a:p>
          <a:p>
            <a:pPr lvl="1"/>
            <a:r>
              <a:rPr lang="en-US"/>
              <a:t>4.8 (5) and above: the churn prob is 8.26 times higher than not churn prob</a:t>
            </a:r>
          </a:p>
          <a:p>
            <a:r>
              <a:rPr lang="en-US"/>
              <a:t>Factor 3: International Plan (Y/N)</a:t>
            </a:r>
          </a:p>
          <a:p>
            <a:pPr lvl="1"/>
            <a:r>
              <a:rPr lang="en-US"/>
              <a:t>Yes: the churn prob is 4.57 times higher than not churn prob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4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important predictors of customer churn are (both DT / NB model agree): </a:t>
            </a:r>
          </a:p>
          <a:p>
            <a:pPr lvl="1"/>
            <a:r>
              <a:rPr lang="en-US" b="1"/>
              <a:t>Day Mins: </a:t>
            </a:r>
            <a:r>
              <a:rPr lang="en-US"/>
              <a:t>The number of minutes the customer used the service during daytime</a:t>
            </a:r>
          </a:p>
          <a:p>
            <a:pPr lvl="1"/>
            <a:r>
              <a:rPr lang="en-US" b="1" err="1"/>
              <a:t>CustServ</a:t>
            </a:r>
            <a:r>
              <a:rPr lang="en-US" b="1"/>
              <a:t> Calls: </a:t>
            </a:r>
            <a:r>
              <a:rPr lang="en-US"/>
              <a:t>The number of calls to customer support service</a:t>
            </a:r>
          </a:p>
          <a:p>
            <a:pPr lvl="1"/>
            <a:r>
              <a:rPr lang="en-US" b="1"/>
              <a:t>Int'l Plan: </a:t>
            </a:r>
            <a:r>
              <a:rPr lang="en-US"/>
              <a:t>whether the customer has international calling plan</a:t>
            </a:r>
          </a:p>
        </p:txBody>
      </p:sp>
    </p:spTree>
    <p:extLst>
      <p:ext uri="{BB962C8B-B14F-4D97-AF65-F5344CB8AC3E}">
        <p14:creationId xmlns:p14="http://schemas.microsoft.com/office/powerpoint/2010/main" val="2389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639E-A9D7-E10E-57C0-12AFAD2B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FA97-2731-41A7-108D-B17EB21C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 to Company / BU:</a:t>
            </a:r>
          </a:p>
          <a:p>
            <a:pPr lvl="1"/>
            <a:r>
              <a:rPr lang="en-US" dirty="0"/>
              <a:t>Heavy users (having large Day Mins or Evening Mins + have Intl Plan) tends to have higher churn rates, we should pay more attention to improve customer experience</a:t>
            </a:r>
          </a:p>
          <a:p>
            <a:pPr lvl="1"/>
            <a:r>
              <a:rPr lang="en-US" dirty="0"/>
              <a:t>Especially: When they make more customer service calls</a:t>
            </a:r>
          </a:p>
          <a:p>
            <a:pPr lvl="1"/>
            <a:r>
              <a:rPr lang="en-US" dirty="0"/>
              <a:t>Flag system (CRM Department to work on?)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27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DT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B89D0-D2BE-DD89-F725-DF8E710A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77" y="1600200"/>
            <a:ext cx="6266245" cy="4525963"/>
          </a:xfrm>
        </p:spPr>
      </p:pic>
    </p:spTree>
    <p:extLst>
      <p:ext uri="{BB962C8B-B14F-4D97-AF65-F5344CB8AC3E}">
        <p14:creationId xmlns:p14="http://schemas.microsoft.com/office/powerpoint/2010/main" val="206533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With Pruning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EFBF21-674A-9047-124F-8249B776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1590040"/>
            <a:ext cx="4531743" cy="452596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DAEBC-F65B-01E1-B73A-0FF8BB93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" y="1709419"/>
            <a:ext cx="4281629" cy="42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7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With Pruning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9BE50D-B8A3-8AEA-F3B6-FF6AC1D08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54072"/>
              </p:ext>
            </p:extLst>
          </p:nvPr>
        </p:nvGraphicFramePr>
        <p:xfrm>
          <a:off x="887110" y="1629090"/>
          <a:ext cx="7687932" cy="45991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8276">
                  <a:extLst>
                    <a:ext uri="{9D8B030D-6E8A-4147-A177-3AD203B41FA5}">
                      <a16:colId xmlns:a16="http://schemas.microsoft.com/office/drawing/2014/main" val="1756888411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3639997889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2132760489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148598092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839170922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812757010"/>
                    </a:ext>
                  </a:extLst>
                </a:gridCol>
                <a:gridCol w="1098276">
                  <a:extLst>
                    <a:ext uri="{9D8B030D-6E8A-4147-A177-3AD203B41FA5}">
                      <a16:colId xmlns:a16="http://schemas.microsoft.com/office/drawing/2014/main" val="3139598041"/>
                    </a:ext>
                  </a:extLst>
                </a:gridCol>
              </a:tblGrid>
              <a:tr h="317611">
                <a:tc gridSpan="7">
                  <a:txBody>
                    <a:bodyPr/>
                    <a:lstStyle/>
                    <a:p>
                      <a:r>
                        <a:rPr lang="en-US" sz="1600" dirty="0"/>
                        <a:t>Variable Importance</a:t>
                      </a:r>
                    </a:p>
                  </a:txBody>
                  <a:tcPr marL="79403" marR="79403" marT="39701" marB="397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41046"/>
                  </a:ext>
                </a:extLst>
              </a:tr>
              <a:tr h="317611">
                <a:tc rowSpan="2">
                  <a:txBody>
                    <a:bodyPr/>
                    <a:lstStyle/>
                    <a:p>
                      <a:r>
                        <a:rPr lang="en-US" sz="1600"/>
                        <a:t>Variable</a:t>
                      </a:r>
                    </a:p>
                  </a:txBody>
                  <a:tcPr marL="79403" marR="79403" marT="39701" marB="39701" anchor="ctr"/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Training</a:t>
                      </a:r>
                    </a:p>
                  </a:txBody>
                  <a:tcPr marL="79403" marR="79403" marT="39701" marB="397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Validation</a:t>
                      </a:r>
                    </a:p>
                  </a:txBody>
                  <a:tcPr marL="79403" marR="79403" marT="39701" marB="397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Relative</a:t>
                      </a:r>
                      <a:br>
                        <a:rPr lang="en-US" sz="1600"/>
                      </a:br>
                      <a:r>
                        <a:rPr lang="en-US" sz="1600"/>
                        <a:t>Ratio</a:t>
                      </a:r>
                    </a:p>
                  </a:txBody>
                  <a:tcPr marL="79403" marR="79403" marT="39701" marB="39701" anchor="ctr"/>
                </a:tc>
                <a:tc rowSpan="2">
                  <a:txBody>
                    <a:bodyPr/>
                    <a:lstStyle/>
                    <a:p>
                      <a:r>
                        <a:rPr lang="en-US" sz="1600"/>
                        <a:t>Count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453094102"/>
                  </a:ext>
                </a:extLst>
              </a:tr>
              <a:tr h="555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Relative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Importance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Relative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Importance</a:t>
                      </a:r>
                    </a:p>
                  </a:txBody>
                  <a:tcPr marL="79403" marR="79403" marT="39701" marB="39701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63722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Day Mins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11.2055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6.3674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1.0000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379278448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CustServ Calls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0.6590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7.3840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0.8501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5.4132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1.2901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724887282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Intl Mins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0.5697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6.3836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0.6797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4.3279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1.1931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2319931678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Int'l Plan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0.5224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5.8535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0.6766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4.3082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1.2952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546244615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/>
                        <a:t>VMail Plan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0.5115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5.7315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0.6268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3.9914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1.2255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71846363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/>
                        <a:t>Intl Calls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0.5147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5.7672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0.6157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3.9204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1.1963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278520273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/>
                        <a:t>Eve Mins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0.7113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7.9710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0.5952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3.7902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0.8368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759885194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1600"/>
                        <a:t>Night Mins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0.2712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3.0389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0.0737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0.4690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0.2716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1432538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r>
                        <a:rPr lang="en-US" sz="1600"/>
                        <a:t>Day Calls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0.1885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2.1125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0.0000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0.0000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988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3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Conclusion: Decision Tree m</a:t>
            </a:r>
            <a:r>
              <a:rPr lang="en-US" altLang="zh-CN" dirty="0"/>
              <a:t>odel with feature selection </a:t>
            </a:r>
            <a:r>
              <a:rPr lang="en-US" dirty="0"/>
              <a:t>provides best prediction accuracy (Model accuracy </a:t>
            </a:r>
            <a:r>
              <a:rPr lang="en-US" dirty="0">
                <a:solidFill>
                  <a:srgbClr val="0070C0"/>
                </a:solidFill>
              </a:rPr>
              <a:t>92.32%</a:t>
            </a:r>
            <a:r>
              <a:rPr lang="en-US" dirty="0"/>
              <a:t>); </a:t>
            </a:r>
          </a:p>
          <a:p>
            <a:r>
              <a:rPr lang="en-US" dirty="0"/>
              <a:t>The most important predictors of customer churn are (based on </a:t>
            </a:r>
            <a:r>
              <a:rPr lang="en-US" dirty="0">
                <a:solidFill>
                  <a:srgbClr val="0070C0"/>
                </a:solidFill>
              </a:rPr>
              <a:t>both DT / NB model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Day Mins: The number of minutes the customer used the service during daytime</a:t>
            </a:r>
          </a:p>
          <a:p>
            <a:pPr lvl="1"/>
            <a:r>
              <a:rPr lang="en-US" dirty="0" err="1"/>
              <a:t>CustServ</a:t>
            </a:r>
            <a:r>
              <a:rPr lang="en-US" dirty="0"/>
              <a:t> Calls: The number of calls to customer support service</a:t>
            </a:r>
          </a:p>
          <a:p>
            <a:pPr lvl="1"/>
            <a:r>
              <a:rPr lang="en-US" dirty="0"/>
              <a:t>Int'l Plan: whether the customer has international calling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9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With Pruning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BDFA70-977B-1016-652D-28C323391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62" y="1809478"/>
            <a:ext cx="7919275" cy="38627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229BAA-B6BB-3E62-4765-D42C90BE8465}"/>
              </a:ext>
            </a:extLst>
          </p:cNvPr>
          <p:cNvSpPr txBox="1"/>
          <p:nvPr/>
        </p:nvSpPr>
        <p:spPr>
          <a:xfrm>
            <a:off x="2285999" y="58794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Accuracy = 95.08%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6F824-24ED-3669-ADC0-C3FBA9C05009}"/>
              </a:ext>
            </a:extLst>
          </p:cNvPr>
          <p:cNvCxnSpPr/>
          <p:nvPr/>
        </p:nvCxnSpPr>
        <p:spPr>
          <a:xfrm>
            <a:off x="2824480" y="5506720"/>
            <a:ext cx="45720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4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Cost Complexity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818A2-9764-A4E0-233D-7201AAD15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521" y="1600200"/>
            <a:ext cx="6016957" cy="4525963"/>
          </a:xfrm>
        </p:spPr>
      </p:pic>
    </p:spTree>
    <p:extLst>
      <p:ext uri="{BB962C8B-B14F-4D97-AF65-F5344CB8AC3E}">
        <p14:creationId xmlns:p14="http://schemas.microsoft.com/office/powerpoint/2010/main" val="409556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NB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E337-9C3D-85FA-9E89-D36BF7E8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/>
              <a:t>/* Naive Bayes - All Vars except Phone Number; without prescreening and variable selection */</a:t>
            </a:r>
          </a:p>
          <a:p>
            <a:r>
              <a:rPr lang="en-US" dirty="0"/>
              <a:t>/* There can be more than one input statement, one for </a:t>
            </a:r>
            <a:r>
              <a:rPr lang="en-US" dirty="0" err="1"/>
              <a:t>NOMinal</a:t>
            </a:r>
            <a:r>
              <a:rPr lang="en-US" dirty="0"/>
              <a:t> vars and the other for </a:t>
            </a:r>
            <a:r>
              <a:rPr lang="en-US" dirty="0" err="1"/>
              <a:t>INTerval</a:t>
            </a:r>
            <a:r>
              <a:rPr lang="en-US" dirty="0"/>
              <a:t> vars */</a:t>
            </a:r>
          </a:p>
          <a:p>
            <a:r>
              <a:rPr lang="en-US" dirty="0"/>
              <a:t>PROC </a:t>
            </a:r>
            <a:r>
              <a:rPr lang="en-US" dirty="0" err="1"/>
              <a:t>hpbnet</a:t>
            </a:r>
            <a:r>
              <a:rPr lang="en-US" dirty="0"/>
              <a:t> data= churn structure=Naive </a:t>
            </a:r>
            <a:r>
              <a:rPr lang="en-US" dirty="0" err="1"/>
              <a:t>maxparents</a:t>
            </a:r>
            <a:r>
              <a:rPr lang="en-US" dirty="0"/>
              <a:t>=1 prescreening= 0 </a:t>
            </a:r>
            <a:r>
              <a:rPr lang="en-US" dirty="0" err="1"/>
              <a:t>varselect</a:t>
            </a:r>
            <a:r>
              <a:rPr lang="en-US" dirty="0"/>
              <a:t>= 0;</a:t>
            </a:r>
          </a:p>
          <a:p>
            <a:r>
              <a:rPr lang="en-US" dirty="0"/>
              <a:t>     target '</a:t>
            </a:r>
            <a:r>
              <a:rPr lang="en-US" dirty="0" err="1"/>
              <a:t>churn?'n</a:t>
            </a:r>
            <a:r>
              <a:rPr lang="en-US" dirty="0"/>
              <a:t>;</a:t>
            </a:r>
          </a:p>
          <a:p>
            <a:r>
              <a:rPr lang="en-US" dirty="0"/>
              <a:t>     input "Int'l </a:t>
            </a:r>
            <a:r>
              <a:rPr lang="en-US" dirty="0" err="1"/>
              <a:t>Plan"n</a:t>
            </a:r>
            <a:r>
              <a:rPr lang="en-US" dirty="0"/>
              <a:t> '</a:t>
            </a:r>
            <a:r>
              <a:rPr lang="en-US" dirty="0" err="1"/>
              <a:t>VMail</a:t>
            </a:r>
            <a:r>
              <a:rPr lang="en-US" dirty="0"/>
              <a:t> </a:t>
            </a:r>
            <a:r>
              <a:rPr lang="en-US" dirty="0" err="1"/>
              <a:t>Plan'n</a:t>
            </a:r>
            <a:endParaRPr lang="en-US" dirty="0"/>
          </a:p>
          <a:p>
            <a:r>
              <a:rPr lang="en-US" dirty="0"/>
              <a:t>     /* The following are to be removed WITH Variable selection */</a:t>
            </a:r>
          </a:p>
          <a:p>
            <a:r>
              <a:rPr lang="en-US" dirty="0"/>
              <a:t>	state 'Area </a:t>
            </a:r>
            <a:r>
              <a:rPr lang="en-US" dirty="0" err="1"/>
              <a:t>Code'n</a:t>
            </a:r>
            <a:r>
              <a:rPr lang="en-US" dirty="0"/>
              <a:t> ;</a:t>
            </a:r>
          </a:p>
          <a:p>
            <a:r>
              <a:rPr lang="en-US" dirty="0"/>
              <a:t>     /* There can be more than one input statement, one for </a:t>
            </a:r>
            <a:r>
              <a:rPr lang="en-US" dirty="0" err="1"/>
              <a:t>NOMinal</a:t>
            </a:r>
            <a:r>
              <a:rPr lang="en-US" dirty="0"/>
              <a:t> vars and the other for </a:t>
            </a:r>
            <a:r>
              <a:rPr lang="en-US" dirty="0" err="1"/>
              <a:t>INTerval</a:t>
            </a:r>
            <a:r>
              <a:rPr lang="en-US" dirty="0"/>
              <a:t> vars */</a:t>
            </a:r>
          </a:p>
          <a:p>
            <a:r>
              <a:rPr lang="en-US" dirty="0"/>
              <a:t>     input 'Account </a:t>
            </a:r>
            <a:r>
              <a:rPr lang="en-US" dirty="0" err="1"/>
              <a:t>Length'n</a:t>
            </a:r>
            <a:r>
              <a:rPr lang="en-US" dirty="0"/>
              <a:t> '</a:t>
            </a:r>
            <a:r>
              <a:rPr lang="en-US" dirty="0" err="1"/>
              <a:t>VMail</a:t>
            </a:r>
            <a:r>
              <a:rPr lang="en-US" dirty="0"/>
              <a:t> </a:t>
            </a:r>
            <a:r>
              <a:rPr lang="en-US" dirty="0" err="1"/>
              <a:t>Message'n</a:t>
            </a:r>
            <a:r>
              <a:rPr lang="en-US" dirty="0"/>
              <a:t> </a:t>
            </a:r>
          </a:p>
          <a:p>
            <a:r>
              <a:rPr lang="en-US" dirty="0"/>
              <a:t>	'Day </a:t>
            </a:r>
            <a:r>
              <a:rPr lang="en-US" dirty="0" err="1"/>
              <a:t>Mins'n</a:t>
            </a:r>
            <a:r>
              <a:rPr lang="en-US" dirty="0"/>
              <a:t> 'Day </a:t>
            </a:r>
            <a:r>
              <a:rPr lang="en-US" dirty="0" err="1"/>
              <a:t>Calls'n</a:t>
            </a:r>
            <a:r>
              <a:rPr lang="en-US" dirty="0"/>
              <a:t> 'Eve </a:t>
            </a:r>
            <a:r>
              <a:rPr lang="en-US" dirty="0" err="1"/>
              <a:t>Mins'n</a:t>
            </a:r>
            <a:r>
              <a:rPr lang="en-US" dirty="0"/>
              <a:t> 'Eve </a:t>
            </a:r>
            <a:r>
              <a:rPr lang="en-US" dirty="0" err="1"/>
              <a:t>Calls'n</a:t>
            </a:r>
            <a:r>
              <a:rPr lang="en-US" dirty="0"/>
              <a:t> 'Night </a:t>
            </a:r>
            <a:r>
              <a:rPr lang="en-US" dirty="0" err="1"/>
              <a:t>Mins'n</a:t>
            </a:r>
            <a:r>
              <a:rPr lang="en-US" dirty="0"/>
              <a:t> 'Night </a:t>
            </a:r>
            <a:r>
              <a:rPr lang="en-US" dirty="0" err="1"/>
              <a:t>Calls'n</a:t>
            </a:r>
            <a:r>
              <a:rPr lang="en-US" dirty="0"/>
              <a:t> </a:t>
            </a:r>
          </a:p>
          <a:p>
            <a:r>
              <a:rPr lang="en-US" dirty="0"/>
              <a:t>	'Intl </a:t>
            </a:r>
            <a:r>
              <a:rPr lang="en-US" dirty="0" err="1"/>
              <a:t>Mins'n</a:t>
            </a:r>
            <a:r>
              <a:rPr lang="en-US" dirty="0"/>
              <a:t> 'Intl </a:t>
            </a:r>
            <a:r>
              <a:rPr lang="en-US" dirty="0" err="1"/>
              <a:t>Calls'n</a:t>
            </a:r>
            <a:r>
              <a:rPr lang="en-US" dirty="0"/>
              <a:t> '</a:t>
            </a:r>
            <a:r>
              <a:rPr lang="en-US" dirty="0" err="1"/>
              <a:t>CustServ</a:t>
            </a:r>
            <a:r>
              <a:rPr lang="en-US" dirty="0"/>
              <a:t> </a:t>
            </a:r>
            <a:r>
              <a:rPr lang="en-US" dirty="0" err="1"/>
              <a:t>Calls'n</a:t>
            </a:r>
            <a:r>
              <a:rPr lang="en-US" dirty="0"/>
              <a:t> </a:t>
            </a:r>
          </a:p>
          <a:p>
            <a:r>
              <a:rPr lang="en-US" dirty="0"/>
              <a:t>	/* The following are to be removed WITH Variable selection */</a:t>
            </a:r>
          </a:p>
          <a:p>
            <a:r>
              <a:rPr lang="en-US" dirty="0"/>
              <a:t>	'Day </a:t>
            </a:r>
            <a:r>
              <a:rPr lang="en-US" dirty="0" err="1"/>
              <a:t>Charge'n</a:t>
            </a:r>
            <a:r>
              <a:rPr lang="en-US" dirty="0"/>
              <a:t> 'Eve </a:t>
            </a:r>
            <a:r>
              <a:rPr lang="en-US" dirty="0" err="1"/>
              <a:t>Charge'n</a:t>
            </a:r>
            <a:r>
              <a:rPr lang="en-US" dirty="0"/>
              <a:t> 'Night </a:t>
            </a:r>
            <a:r>
              <a:rPr lang="en-US" dirty="0" err="1"/>
              <a:t>Charge'n</a:t>
            </a:r>
            <a:r>
              <a:rPr lang="en-US" dirty="0"/>
              <a:t> 'Intl </a:t>
            </a:r>
            <a:r>
              <a:rPr lang="en-US" dirty="0" err="1"/>
              <a:t>Charge'n</a:t>
            </a:r>
            <a:r>
              <a:rPr lang="en-US" dirty="0"/>
              <a:t>/level=INT;</a:t>
            </a:r>
          </a:p>
          <a:p>
            <a:r>
              <a:rPr lang="en-US" dirty="0"/>
              <a:t>     output network=network fit=fit PRED=prediction PARAMETER=parameter </a:t>
            </a:r>
          </a:p>
          <a:p>
            <a:r>
              <a:rPr lang="en-US" dirty="0"/>
              <a:t>     VARSELECT=</a:t>
            </a:r>
            <a:r>
              <a:rPr lang="en-US" dirty="0" err="1"/>
              <a:t>varselect</a:t>
            </a:r>
            <a:r>
              <a:rPr lang="en-US" dirty="0"/>
              <a:t> VARINFO=</a:t>
            </a:r>
            <a:r>
              <a:rPr lang="en-US" dirty="0" err="1"/>
              <a:t>varinfo</a:t>
            </a:r>
            <a:r>
              <a:rPr lang="en-US" dirty="0"/>
              <a:t> VARLEVEL=</a:t>
            </a:r>
            <a:r>
              <a:rPr lang="en-US" dirty="0" err="1"/>
              <a:t>varlevel</a:t>
            </a:r>
            <a:r>
              <a:rPr lang="en-US" dirty="0"/>
              <a:t>;</a:t>
            </a:r>
          </a:p>
          <a:p>
            <a:r>
              <a:rPr lang="en-US" dirty="0"/>
              <a:t>     partition fraction(validate=0.3 seed=123);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1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NB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E337-9C3D-85FA-9E89-D36BF7E8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proc print data=network noobs label;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print data=fit noobs label;</a:t>
            </a:r>
          </a:p>
          <a:p>
            <a:r>
              <a:rPr lang="en-US" dirty="0"/>
              <a:t>RUN;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/*Prediction is not needed - comment out</a:t>
            </a:r>
          </a:p>
          <a:p>
            <a:r>
              <a:rPr lang="en-US" dirty="0"/>
              <a:t>proc print data=prediction noobs label;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proc print data=parameter noobs label;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/* ONLY when </a:t>
            </a:r>
            <a:r>
              <a:rPr lang="en-US" dirty="0" err="1"/>
              <a:t>bestmodel</a:t>
            </a:r>
            <a:r>
              <a:rPr lang="en-US" dirty="0"/>
              <a:t> is present:</a:t>
            </a:r>
          </a:p>
          <a:p>
            <a:r>
              <a:rPr lang="en-US" dirty="0"/>
              <a:t>proc print data=</a:t>
            </a:r>
            <a:r>
              <a:rPr lang="en-US" dirty="0" err="1"/>
              <a:t>validinfo</a:t>
            </a:r>
            <a:r>
              <a:rPr lang="en-US" dirty="0"/>
              <a:t> noobs label;</a:t>
            </a:r>
          </a:p>
          <a:p>
            <a:r>
              <a:rPr lang="en-US" dirty="0"/>
              <a:t>     var _</a:t>
            </a:r>
            <a:r>
              <a:rPr lang="en-US" dirty="0" err="1"/>
              <a:t>bestmodel</a:t>
            </a:r>
            <a:r>
              <a:rPr lang="en-US" dirty="0"/>
              <a:t>_ _</a:t>
            </a:r>
            <a:r>
              <a:rPr lang="en-US" dirty="0" err="1"/>
              <a:t>miserrors</a:t>
            </a:r>
            <a:r>
              <a:rPr lang="en-US" dirty="0"/>
              <a:t>_ _structure_ _prescreening_ _</a:t>
            </a:r>
            <a:r>
              <a:rPr lang="en-US" dirty="0" err="1"/>
              <a:t>varselect</a:t>
            </a:r>
            <a:r>
              <a:rPr lang="en-US" dirty="0"/>
              <a:t>_ _</a:t>
            </a:r>
            <a:r>
              <a:rPr lang="en-US" dirty="0" err="1"/>
              <a:t>maxparents</a:t>
            </a:r>
            <a:r>
              <a:rPr lang="en-US" dirty="0"/>
              <a:t>_;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proc print data=</a:t>
            </a:r>
            <a:r>
              <a:rPr lang="en-US" dirty="0" err="1"/>
              <a:t>varselect</a:t>
            </a:r>
            <a:r>
              <a:rPr lang="en-US" dirty="0"/>
              <a:t> noobs label;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print data=</a:t>
            </a:r>
            <a:r>
              <a:rPr lang="en-US" dirty="0" err="1"/>
              <a:t>varinfo</a:t>
            </a:r>
            <a:r>
              <a:rPr lang="en-US" dirty="0"/>
              <a:t> noobs label;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proc print data=</a:t>
            </a:r>
            <a:r>
              <a:rPr lang="en-US" dirty="0" err="1"/>
              <a:t>varlevel</a:t>
            </a:r>
            <a:r>
              <a:rPr lang="en-US" dirty="0"/>
              <a:t> noobs label;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NB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E337-9C3D-85FA-9E89-D36BF7E8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/*using data statement + </a:t>
            </a:r>
            <a:r>
              <a:rPr lang="en-US" dirty="0" err="1"/>
              <a:t>freq</a:t>
            </a:r>
            <a:r>
              <a:rPr lang="en-US" dirty="0"/>
              <a:t> statement + means procedure to show confusion matrix */</a:t>
            </a:r>
          </a:p>
          <a:p>
            <a:r>
              <a:rPr lang="en-US" dirty="0"/>
              <a:t>title 'calculate the confusion matrix of the NB model';</a:t>
            </a:r>
          </a:p>
          <a:p>
            <a:r>
              <a:rPr lang="en-US" dirty="0"/>
              <a:t>data </a:t>
            </a:r>
            <a:r>
              <a:rPr lang="en-US" dirty="0" err="1"/>
              <a:t>NBconfusionmatrix</a:t>
            </a:r>
            <a:r>
              <a:rPr lang="en-US" dirty="0"/>
              <a:t>;</a:t>
            </a:r>
          </a:p>
          <a:p>
            <a:r>
              <a:rPr lang="en-US" dirty="0"/>
              <a:t>set prediction;</a:t>
            </a:r>
          </a:p>
          <a:p>
            <a:r>
              <a:rPr lang="en-US" dirty="0" err="1"/>
              <a:t>predictedchurn</a:t>
            </a:r>
            <a:r>
              <a:rPr lang="en-US" dirty="0"/>
              <a:t>='False.';</a:t>
            </a:r>
          </a:p>
          <a:p>
            <a:r>
              <a:rPr lang="en-US" dirty="0"/>
              <a:t>if 'P_</a:t>
            </a:r>
            <a:r>
              <a:rPr lang="en-US" dirty="0" err="1"/>
              <a:t>Churn?True</a:t>
            </a:r>
            <a:r>
              <a:rPr lang="en-US" dirty="0"/>
              <a:t>.'n &gt; 'P_</a:t>
            </a:r>
            <a:r>
              <a:rPr lang="en-US" dirty="0" err="1"/>
              <a:t>Churn?False</a:t>
            </a:r>
            <a:r>
              <a:rPr lang="en-US" dirty="0"/>
              <a:t>.'n then </a:t>
            </a:r>
            <a:r>
              <a:rPr lang="en-US" dirty="0" err="1"/>
              <a:t>predictedchurn</a:t>
            </a:r>
            <a:r>
              <a:rPr lang="en-US" dirty="0"/>
              <a:t>='True.';</a:t>
            </a:r>
          </a:p>
          <a:p>
            <a:r>
              <a:rPr lang="en-US" dirty="0"/>
              <a:t>Match=0;</a:t>
            </a:r>
          </a:p>
          <a:p>
            <a:r>
              <a:rPr lang="en-US" dirty="0"/>
              <a:t>if '</a:t>
            </a:r>
            <a:r>
              <a:rPr lang="en-US" dirty="0" err="1"/>
              <a:t>churn?'n</a:t>
            </a:r>
            <a:r>
              <a:rPr lang="en-US" dirty="0"/>
              <a:t>=</a:t>
            </a:r>
            <a:r>
              <a:rPr lang="en-US" dirty="0" err="1"/>
              <a:t>predictedchurn</a:t>
            </a:r>
            <a:r>
              <a:rPr lang="en-US" dirty="0"/>
              <a:t> then Match=1;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NBconfusionmatrix</a:t>
            </a:r>
            <a:r>
              <a:rPr lang="en-US" dirty="0"/>
              <a:t>;</a:t>
            </a:r>
          </a:p>
          <a:p>
            <a:r>
              <a:rPr lang="en-US" dirty="0"/>
              <a:t>table '</a:t>
            </a:r>
            <a:r>
              <a:rPr lang="en-US" dirty="0" err="1"/>
              <a:t>churn?'n</a:t>
            </a:r>
            <a:r>
              <a:rPr lang="en-US" dirty="0"/>
              <a:t> * </a:t>
            </a:r>
            <a:r>
              <a:rPr lang="en-US" dirty="0" err="1"/>
              <a:t>predictedchurn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title; /*delete the title*/</a:t>
            </a:r>
          </a:p>
          <a:p>
            <a:endParaRPr lang="en-US" dirty="0"/>
          </a:p>
          <a:p>
            <a:r>
              <a:rPr lang="en-US" dirty="0"/>
              <a:t>title 'calculate the accuracy of the NB model';</a:t>
            </a:r>
          </a:p>
          <a:p>
            <a:r>
              <a:rPr lang="en-US" dirty="0"/>
              <a:t>/*using Means procedure to calculate the accuracy of the NB model */</a:t>
            </a:r>
          </a:p>
          <a:p>
            <a:r>
              <a:rPr lang="en-US" dirty="0"/>
              <a:t>proc means data=</a:t>
            </a:r>
            <a:r>
              <a:rPr lang="en-US" dirty="0" err="1"/>
              <a:t>NBconfusionmatrix</a:t>
            </a:r>
            <a:r>
              <a:rPr lang="en-US" dirty="0"/>
              <a:t> mean;</a:t>
            </a:r>
          </a:p>
          <a:p>
            <a:r>
              <a:rPr lang="en-US" dirty="0"/>
              <a:t>var Match;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title; /*delete the title*/</a:t>
            </a:r>
          </a:p>
        </p:txBody>
      </p:sp>
    </p:spTree>
    <p:extLst>
      <p:ext uri="{BB962C8B-B14F-4D97-AF65-F5344CB8AC3E}">
        <p14:creationId xmlns:p14="http://schemas.microsoft.com/office/powerpoint/2010/main" val="340786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Data</a:t>
            </a:r>
            <a:br>
              <a:rPr lang="en-US" dirty="0"/>
            </a:br>
            <a:r>
              <a:rPr lang="en-US" dirty="0"/>
              <a:t>NB - Config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73385D-4B62-EF04-7FC9-102F8EE8A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315189"/>
              </p:ext>
            </p:extLst>
          </p:nvPr>
        </p:nvGraphicFramePr>
        <p:xfrm>
          <a:off x="457200" y="1851501"/>
          <a:ext cx="8229600" cy="40233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0375117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0383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Parameter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31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ALPHA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06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PRESCREENING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3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VARSELECT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34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8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PARENTING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BESTSET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55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MAXPARENTS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MISSINGINT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IGNORE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1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MISSINGNOM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IGNORE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3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INDEPTEST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CHIGSQUARE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7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2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5CCC2B-8943-D270-3578-C223D29BC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18303"/>
              </p:ext>
            </p:extLst>
          </p:nvPr>
        </p:nvGraphicFramePr>
        <p:xfrm>
          <a:off x="457200" y="1468062"/>
          <a:ext cx="8452885" cy="46988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7555">
                  <a:extLst>
                    <a:ext uri="{9D8B030D-6E8A-4147-A177-3AD203B41FA5}">
                      <a16:colId xmlns:a16="http://schemas.microsoft.com/office/drawing/2014/main" val="299063229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1135835413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491993119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45291515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332348507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1303159847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373606052"/>
                    </a:ext>
                  </a:extLst>
                </a:gridCol>
              </a:tblGrid>
              <a:tr h="485040">
                <a:tc>
                  <a:txBody>
                    <a:bodyPr/>
                    <a:lstStyle/>
                    <a:p>
                      <a:r>
                        <a:rPr lang="en-US" sz="1200"/>
                        <a:t>Variable Name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Selected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Chi-Square Statistics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G-Square Statistics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P-Value of Chi-Square Statistics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P-Value of G-Square Statistics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Mutual Information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103844898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Area Code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0.848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0.65426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0.65782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0.01883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158352343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Int'l Plan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170.442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127.991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0.22962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279569412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State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72.719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76.837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0.01960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0.00870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0.17887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1531126425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VMail Plan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23.052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25.113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0.10282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1916988902"/>
                  </a:ext>
                </a:extLst>
              </a:tr>
              <a:tr h="303151">
                <a:tc>
                  <a:txBody>
                    <a:bodyPr/>
                    <a:lstStyle/>
                    <a:p>
                      <a:r>
                        <a:rPr lang="en-US" sz="1200"/>
                        <a:t>Account Length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1.202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1.203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0.87781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0.87753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0.02256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570640780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CustServ Calls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239.212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169.821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0.26333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96725935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Day Calls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5.069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4.916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0.28032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0.29600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0.04559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12092322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Day Charge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197.447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150.681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0.24855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991336747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Day Mins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197.447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150.681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0.00000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0.24855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901175673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Eve Calls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1.935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2.341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0.74773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0.67338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0.03147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184862108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Eve Charge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18.802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19.990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0.00086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0.00050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0.09178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411759872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Eve Mins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19.112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20.247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0.00075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0.00045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0.09237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389637465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Intl Calls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12.985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12.982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0.01135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0.01137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0.07402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184543611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Intl Charge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13.516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13.538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0.00901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0.00893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0.07558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1661759294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Intl Mins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13.516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13.538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0.00901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0.00893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0.07558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772258786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Night Calls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8.857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8.608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0.06478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0.07169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0.06030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701688275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Night Charge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2.892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2.981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0.57599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0.56106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0.03551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791529528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r>
                        <a:rPr lang="en-US" sz="1200"/>
                        <a:t>Night Mins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2.794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2.890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0.59291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0.57632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0.03496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460273142"/>
                  </a:ext>
                </a:extLst>
              </a:tr>
              <a:tr h="303151">
                <a:tc>
                  <a:txBody>
                    <a:bodyPr/>
                    <a:lstStyle/>
                    <a:p>
                      <a:r>
                        <a:rPr lang="en-US" sz="1200"/>
                        <a:t>VMail Message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25.311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28.537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0.00004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0.00001</a:t>
                      </a:r>
                    </a:p>
                  </a:txBody>
                  <a:tcPr marL="29200" marR="29200" marT="14600" marB="146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0.10956</a:t>
                      </a:r>
                    </a:p>
                  </a:txBody>
                  <a:tcPr marL="29200" marR="29200" marT="14600" marB="14600" anchor="ctr"/>
                </a:tc>
                <a:extLst>
                  <a:ext uri="{0D108BD9-81ED-4DB2-BD59-A6C34878D82A}">
                    <a16:rowId xmlns:a16="http://schemas.microsoft.com/office/drawing/2014/main" val="346733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54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D02-75C2-BD82-66EE-DDA4230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9B4A98-514A-9BEF-0B24-DD8AFF96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0" y="5449388"/>
            <a:ext cx="7658764" cy="7696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04F31-F67B-4D43-FFB7-64B9DEBD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1417638"/>
            <a:ext cx="7544454" cy="1851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69E8E8-BBD2-8875-9392-D768B5F23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52" y="3429000"/>
            <a:ext cx="7529212" cy="1882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C888E-5C08-8327-EC20-ECB0609E5AE9}"/>
              </a:ext>
            </a:extLst>
          </p:cNvPr>
          <p:cNvSpPr/>
          <p:nvPr/>
        </p:nvSpPr>
        <p:spPr>
          <a:xfrm>
            <a:off x="776910" y="1778000"/>
            <a:ext cx="7544454" cy="59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0FE09-CFF5-23B7-ACCC-E99A2127003D}"/>
              </a:ext>
            </a:extLst>
          </p:cNvPr>
          <p:cNvSpPr/>
          <p:nvPr/>
        </p:nvSpPr>
        <p:spPr>
          <a:xfrm>
            <a:off x="719755" y="2682240"/>
            <a:ext cx="7544454" cy="59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C8998B-D35E-0853-63D8-725C94896C9E}"/>
              </a:ext>
            </a:extLst>
          </p:cNvPr>
          <p:cNvSpPr/>
          <p:nvPr/>
        </p:nvSpPr>
        <p:spPr>
          <a:xfrm>
            <a:off x="719755" y="4940778"/>
            <a:ext cx="7544454" cy="37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83CA75-A7BD-7188-7AC3-8C7148114B87}"/>
              </a:ext>
            </a:extLst>
          </p:cNvPr>
          <p:cNvSpPr/>
          <p:nvPr/>
        </p:nvSpPr>
        <p:spPr>
          <a:xfrm>
            <a:off x="662600" y="3988897"/>
            <a:ext cx="7544454" cy="37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9641F-EBF1-79E0-A908-457BC2976F33}"/>
              </a:ext>
            </a:extLst>
          </p:cNvPr>
          <p:cNvSpPr/>
          <p:nvPr/>
        </p:nvSpPr>
        <p:spPr>
          <a:xfrm>
            <a:off x="719755" y="5617342"/>
            <a:ext cx="7544454" cy="22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7AEEC7-6B32-850F-EF50-36B05C917A25}"/>
              </a:ext>
            </a:extLst>
          </p:cNvPr>
          <p:cNvSpPr/>
          <p:nvPr/>
        </p:nvSpPr>
        <p:spPr>
          <a:xfrm>
            <a:off x="719755" y="5995699"/>
            <a:ext cx="7544454" cy="22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1870A9-5CC9-5EDB-1D7D-55804357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6071"/>
              </p:ext>
            </p:extLst>
          </p:nvPr>
        </p:nvGraphicFramePr>
        <p:xfrm>
          <a:off x="352425" y="381001"/>
          <a:ext cx="8080586" cy="5832865"/>
        </p:xfrm>
        <a:graphic>
          <a:graphicData uri="http://schemas.openxmlformats.org/drawingml/2006/table">
            <a:tbl>
              <a:tblPr firstCol="1" bandRow="1">
                <a:tableStyleId>{793D81CF-94F2-401A-BA57-92F5A7B2D0C5}</a:tableStyleId>
              </a:tblPr>
              <a:tblGrid>
                <a:gridCol w="5734050">
                  <a:extLst>
                    <a:ext uri="{9D8B030D-6E8A-4147-A177-3AD203B41FA5}">
                      <a16:colId xmlns:a16="http://schemas.microsoft.com/office/drawing/2014/main" val="3605897798"/>
                    </a:ext>
                  </a:extLst>
                </a:gridCol>
                <a:gridCol w="2346536">
                  <a:extLst>
                    <a:ext uri="{9D8B030D-6E8A-4147-A177-3AD203B41FA5}">
                      <a16:colId xmlns:a16="http://schemas.microsoft.com/office/drawing/2014/main" val="1820672628"/>
                    </a:ext>
                  </a:extLst>
                </a:gridCol>
              </a:tblGrid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</a:rPr>
                        <a:t>Abstract/Summary</a:t>
                      </a:r>
                      <a:endParaRPr lang="en-US" sz="11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6844018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Clearly explain the aim of the project  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6515681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Explain the summary of the dataset (which dataset is chosen, how many rows, how many attributes) 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902500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Which tools will be used and which ML methods will be used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536707"/>
                  </a:ext>
                </a:extLst>
              </a:tr>
              <a:tr h="275247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0955877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</a:rPr>
                        <a:t>Data Preparation</a:t>
                      </a:r>
                      <a:endParaRPr lang="en-US" sz="11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7262469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Look at the attribute type; e.g., nominal, ordinal, or quantitative (e.g., you could create a table with the attributes and the type)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5948333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Any other selected three steps of data preparation (10 points per step)</a:t>
                      </a:r>
                      <a:endParaRPr lang="en-US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</a:t>
                      </a:r>
                      <a:endParaRPr lang="en-US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2515045"/>
                  </a:ext>
                </a:extLst>
              </a:tr>
              <a:tr h="193163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2235791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</a:rPr>
                        <a:t>Predictive Modeling</a:t>
                      </a:r>
                      <a:endParaRPr lang="en-US" sz="11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35</a:t>
                      </a:r>
                      <a:endParaRPr lang="en-US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3867715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Classification using Decision Tree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9546026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Classification using Naive Bayes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1647221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Performance metrics for comparing the 2 techniques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5029427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The baseline "all attributes" and "selected features" comparison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0560655"/>
                  </a:ext>
                </a:extLst>
              </a:tr>
              <a:tr h="193163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212398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</a:rPr>
                        <a:t>Conclusions</a:t>
                      </a:r>
                      <a:endParaRPr lang="en-US" sz="11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9400773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Major findings from different sections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1176495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Recommendation to the company that they can put into place to solve their problem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139510"/>
                  </a:ext>
                </a:extLst>
              </a:tr>
              <a:tr h="193163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3798074"/>
                  </a:ext>
                </a:extLst>
              </a:tr>
              <a:tr h="4349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Bonus: Any additional data processing or analysis shown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(please call it out explicitly in the document)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8738270"/>
                  </a:ext>
                </a:extLst>
              </a:tr>
              <a:tr h="193163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2743146"/>
                  </a:ext>
                </a:extLst>
              </a:tr>
              <a:tr h="2174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Total Points</a:t>
                      </a:r>
                      <a:endParaRPr lang="en-US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105</a:t>
                      </a:r>
                      <a:endParaRPr lang="en-US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6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2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Workload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55585"/>
              </p:ext>
            </p:extLst>
          </p:nvPr>
        </p:nvGraphicFramePr>
        <p:xfrm>
          <a:off x="966787" y="1528763"/>
          <a:ext cx="7210425" cy="46091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Member Name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 of Tasks Performed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77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err="1">
                          <a:effectLst/>
                        </a:rPr>
                        <a:t>Amarpreet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Data Preparation: Analyze the distribution of numeric attributes (normal or other); Plot histograms; handle missing values or transform any attributes;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Predictive Modelling: Decision Tree &amp; Naïve Bayes models in Python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Conclusion and Recommendation: (Shared Equally - We reached conclusion &amp; wrote recommendation together)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Presentation: Predictive Modeling - Python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Eric Ding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Data Preparation: Correlated attributes; Elimination of attributes (subjective decision or an objective decision)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Predictive Modelling: Decision Tree &amp; Naïve Bayes models in SAS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Conclusion and Recommendation: (Shared Equally - We reached conclusion &amp; wrote recommendation together)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Presentation: Predictive Modeling- SAS; Conclusion &amp; Backup Slides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99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Raymond Chan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Data Preparation: attribute type; descriptive analysis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Predictive Modelling: Decision Tree &amp; Naïve Bayes models in Python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Conclusion and Recommendation: (Shared Equally - We reached conclusion &amp; wrote recommendation together)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Presentation: Introduction &amp; Data Preparation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5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1 : Look at the attribute type</a:t>
            </a:r>
            <a:endParaRPr lang="en-US" sz="360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2E2093-358B-CDDB-C802-1398987A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306917"/>
              </p:ext>
            </p:extLst>
          </p:nvPr>
        </p:nvGraphicFramePr>
        <p:xfrm>
          <a:off x="457200" y="1514386"/>
          <a:ext cx="8008374" cy="51055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3801">
                  <a:extLst>
                    <a:ext uri="{9D8B030D-6E8A-4147-A177-3AD203B41FA5}">
                      <a16:colId xmlns:a16="http://schemas.microsoft.com/office/drawing/2014/main" val="3309009136"/>
                    </a:ext>
                  </a:extLst>
                </a:gridCol>
                <a:gridCol w="2037219">
                  <a:extLst>
                    <a:ext uri="{9D8B030D-6E8A-4147-A177-3AD203B41FA5}">
                      <a16:colId xmlns:a16="http://schemas.microsoft.com/office/drawing/2014/main" val="2839425540"/>
                    </a:ext>
                  </a:extLst>
                </a:gridCol>
                <a:gridCol w="1920135">
                  <a:extLst>
                    <a:ext uri="{9D8B030D-6E8A-4147-A177-3AD203B41FA5}">
                      <a16:colId xmlns:a16="http://schemas.microsoft.com/office/drawing/2014/main" val="3139092507"/>
                    </a:ext>
                  </a:extLst>
                </a:gridCol>
                <a:gridCol w="2037219">
                  <a:extLst>
                    <a:ext uri="{9D8B030D-6E8A-4147-A177-3AD203B41FA5}">
                      <a16:colId xmlns:a16="http://schemas.microsoft.com/office/drawing/2014/main" val="1245220541"/>
                    </a:ext>
                  </a:extLst>
                </a:gridCol>
              </a:tblGrid>
              <a:tr h="15375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Column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Explanation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Variable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Data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3648548075"/>
                  </a:ext>
                </a:extLst>
              </a:tr>
              <a:tr h="2922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Customer’s 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 (Nominal)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3889614769"/>
                  </a:ext>
                </a:extLst>
              </a:tr>
              <a:tr h="719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Account Length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Integer number showing the duration of activity for customer 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224979563"/>
                  </a:ext>
                </a:extLst>
              </a:tr>
              <a:tr h="2922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Area 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Area code of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 (Nominal)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2936467018"/>
                  </a:ext>
                </a:extLst>
              </a:tr>
              <a:tr h="2922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Phone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Phone number of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 (Nominal)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4144219281"/>
                  </a:ext>
                </a:extLst>
              </a:tr>
              <a:tr h="719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Inter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Binary indicator showing whether the customer has international calling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Categorical/ Binary (yes, no)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1831732547"/>
                  </a:ext>
                </a:extLst>
              </a:tr>
              <a:tr h="2922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VoiceMail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Indicator of voice mail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Categorical/ Binary (yes, no)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116075411"/>
                  </a:ext>
                </a:extLst>
              </a:tr>
              <a:tr h="4346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 of Vmail Mesgs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The number of voicemail messages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1239759073"/>
                  </a:ext>
                </a:extLst>
              </a:tr>
              <a:tr h="719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Day 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The number of minutes the customer used the service during day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2705612375"/>
                  </a:ext>
                </a:extLst>
              </a:tr>
              <a:tr h="719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Day calls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Discrete attribute indicating the total number of calls during day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2187164847"/>
                  </a:ext>
                </a:extLst>
              </a:tr>
              <a:tr h="4346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Day Charge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Charges for using the service during day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200219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1 : Look at the attribute type</a:t>
            </a:r>
            <a:endParaRPr lang="en-US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A9393A-ADE0-E18D-CDB7-29E3CBDA1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882528"/>
              </p:ext>
            </p:extLst>
          </p:nvPr>
        </p:nvGraphicFramePr>
        <p:xfrm>
          <a:off x="580103" y="1515958"/>
          <a:ext cx="8229599" cy="527467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25901">
                  <a:extLst>
                    <a:ext uri="{9D8B030D-6E8A-4147-A177-3AD203B41FA5}">
                      <a16:colId xmlns:a16="http://schemas.microsoft.com/office/drawing/2014/main" val="380837309"/>
                    </a:ext>
                  </a:extLst>
                </a:gridCol>
                <a:gridCol w="1831139">
                  <a:extLst>
                    <a:ext uri="{9D8B030D-6E8A-4147-A177-3AD203B41FA5}">
                      <a16:colId xmlns:a16="http://schemas.microsoft.com/office/drawing/2014/main" val="2832325661"/>
                    </a:ext>
                  </a:extLst>
                </a:gridCol>
                <a:gridCol w="2273136">
                  <a:extLst>
                    <a:ext uri="{9D8B030D-6E8A-4147-A177-3AD203B41FA5}">
                      <a16:colId xmlns:a16="http://schemas.microsoft.com/office/drawing/2014/main" val="3147166556"/>
                    </a:ext>
                  </a:extLst>
                </a:gridCol>
                <a:gridCol w="2399423">
                  <a:extLst>
                    <a:ext uri="{9D8B030D-6E8A-4147-A177-3AD203B41FA5}">
                      <a16:colId xmlns:a16="http://schemas.microsoft.com/office/drawing/2014/main" val="1038328455"/>
                    </a:ext>
                  </a:extLst>
                </a:gridCol>
              </a:tblGrid>
              <a:tr h="13892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Column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Explanation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Variable Type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Data Type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2327091016"/>
                  </a:ext>
                </a:extLst>
              </a:tr>
              <a:tr h="618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Evening Min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number of minutes the customer used the service during evening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2990398272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Evening Calls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number of calls during evening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3701286344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Evening Charge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Charges for using the service during evening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2833777280"/>
                  </a:ext>
                </a:extLst>
              </a:tr>
              <a:tr h="618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Night Minutes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minutes the customer used the service during night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908550405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Night Calls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number of calls during night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793574646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Night Charge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Charges for using the service during night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344607735"/>
                  </a:ext>
                </a:extLst>
              </a:tr>
              <a:tr h="618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Int Min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minutes the customer used the service to make international calls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193758211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Int Calls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number of international calls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1914622746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Total Int Charge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Charges for international calls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(Continuous)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float64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4245066703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of Calls Customer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number of calls to customer support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Quantitative (Discrete)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1873485111"/>
                  </a:ext>
                </a:extLst>
              </a:tr>
              <a:tr h="6182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Churn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 attribute with binary values (True for churn and False for not churn)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Categorical/ Binary (TRUE, FALSE)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object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9" marR="6309" marT="6309" marB="0" anchor="b"/>
                </a:tc>
                <a:extLst>
                  <a:ext uri="{0D108BD9-81ED-4DB2-BD59-A6C34878D82A}">
                    <a16:rowId xmlns:a16="http://schemas.microsoft.com/office/drawing/2014/main" val="176321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0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2 : Stat summary of numerical columns</a:t>
            </a:r>
            <a:endParaRPr lang="en-US" sz="36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D2BF1C-BCA4-F9DC-6877-42BE85655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696464"/>
              </p:ext>
            </p:extLst>
          </p:nvPr>
        </p:nvGraphicFramePr>
        <p:xfrm>
          <a:off x="757084" y="1600197"/>
          <a:ext cx="7502013" cy="4560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3211392687"/>
                    </a:ext>
                  </a:extLst>
                </a:gridCol>
                <a:gridCol w="608426">
                  <a:extLst>
                    <a:ext uri="{9D8B030D-6E8A-4147-A177-3AD203B41FA5}">
                      <a16:colId xmlns:a16="http://schemas.microsoft.com/office/drawing/2014/main" val="3854781837"/>
                    </a:ext>
                  </a:extLst>
                </a:gridCol>
                <a:gridCol w="991641">
                  <a:extLst>
                    <a:ext uri="{9D8B030D-6E8A-4147-A177-3AD203B41FA5}">
                      <a16:colId xmlns:a16="http://schemas.microsoft.com/office/drawing/2014/main" val="2650951888"/>
                    </a:ext>
                  </a:extLst>
                </a:gridCol>
                <a:gridCol w="991641">
                  <a:extLst>
                    <a:ext uri="{9D8B030D-6E8A-4147-A177-3AD203B41FA5}">
                      <a16:colId xmlns:a16="http://schemas.microsoft.com/office/drawing/2014/main" val="3987060629"/>
                    </a:ext>
                  </a:extLst>
                </a:gridCol>
                <a:gridCol w="513337">
                  <a:extLst>
                    <a:ext uri="{9D8B030D-6E8A-4147-A177-3AD203B41FA5}">
                      <a16:colId xmlns:a16="http://schemas.microsoft.com/office/drawing/2014/main" val="2990917937"/>
                    </a:ext>
                  </a:extLst>
                </a:gridCol>
                <a:gridCol w="593412">
                  <a:extLst>
                    <a:ext uri="{9D8B030D-6E8A-4147-A177-3AD203B41FA5}">
                      <a16:colId xmlns:a16="http://schemas.microsoft.com/office/drawing/2014/main" val="572544086"/>
                    </a:ext>
                  </a:extLst>
                </a:gridCol>
                <a:gridCol w="593412">
                  <a:extLst>
                    <a:ext uri="{9D8B030D-6E8A-4147-A177-3AD203B41FA5}">
                      <a16:colId xmlns:a16="http://schemas.microsoft.com/office/drawing/2014/main" val="2049503713"/>
                    </a:ext>
                  </a:extLst>
                </a:gridCol>
                <a:gridCol w="593412">
                  <a:extLst>
                    <a:ext uri="{9D8B030D-6E8A-4147-A177-3AD203B41FA5}">
                      <a16:colId xmlns:a16="http://schemas.microsoft.com/office/drawing/2014/main" val="1455115821"/>
                    </a:ext>
                  </a:extLst>
                </a:gridCol>
                <a:gridCol w="593412">
                  <a:extLst>
                    <a:ext uri="{9D8B030D-6E8A-4147-A177-3AD203B41FA5}">
                      <a16:colId xmlns:a16="http://schemas.microsoft.com/office/drawing/2014/main" val="4254225920"/>
                    </a:ext>
                  </a:extLst>
                </a:gridCol>
              </a:tblGrid>
              <a:tr h="153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index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count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mean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std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min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25%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50%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75%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max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extLst>
                  <a:ext uri="{0D108BD9-81ED-4DB2-BD59-A6C34878D82A}">
                    <a16:rowId xmlns:a16="http://schemas.microsoft.com/office/drawing/2014/main" val="2467760803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Account Length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101.0648065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39.82210593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74.00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101.00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127.00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243.00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extLst>
                  <a:ext uri="{0D108BD9-81ED-4DB2-BD59-A6C34878D82A}">
                    <a16:rowId xmlns:a16="http://schemas.microsoft.com/office/drawing/2014/main" val="2327175388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No of </a:t>
                      </a:r>
                      <a:r>
                        <a:rPr lang="en-CA" sz="1200" kern="100" dirty="0" err="1">
                          <a:effectLst/>
                        </a:rPr>
                        <a:t>Vmail</a:t>
                      </a:r>
                      <a:r>
                        <a:rPr lang="en-CA" sz="1200" kern="100" dirty="0">
                          <a:effectLst/>
                        </a:rPr>
                        <a:t> </a:t>
                      </a:r>
                      <a:r>
                        <a:rPr lang="en-CA" sz="1200" kern="100" dirty="0" err="1">
                          <a:effectLst/>
                        </a:rPr>
                        <a:t>Mesgs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3333.0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8.099009901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13.68836537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0.00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0.00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0.00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20.00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51.00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extLst>
                  <a:ext uri="{0D108BD9-81ED-4DB2-BD59-A6C34878D82A}">
                    <a16:rowId xmlns:a16="http://schemas.microsoft.com/office/drawing/2014/main" val="1096039318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Day Min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179.7750975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54.4673892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143.70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179.40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216.40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350.80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/>
                </a:tc>
                <a:extLst>
                  <a:ext uri="{0D108BD9-81ED-4DB2-BD59-A6C34878D82A}">
                    <a16:rowId xmlns:a16="http://schemas.microsoft.com/office/drawing/2014/main" val="260192510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Day calls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100.4356436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20.06908421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87.00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101.00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114.00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165.00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3764588285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Day Charge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30.56230723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9.259434554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24.43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30.50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36.79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59.64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279018685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Evening Min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200.980348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50.71384443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166.60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201.40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235.30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363.70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3419817503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Evening Calls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100.1143114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19.92262529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87.00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114.00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1447869792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Evening Charge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17.08354035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4.310667643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14.16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17.12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30.91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1667393155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Night Minutes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200.8720372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50.57384701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23.20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167.00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201.20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235.30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395.00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2485673545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Night Calls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100.1077108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19.56860935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87.00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113.00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175.00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2360215575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Night Charge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9.039324932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2.275872838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1.04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7.52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9.05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10.59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17.77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3041883552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Int Min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10.23729373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2.791839548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8.50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10.30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12.10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2579500840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Int Calls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4.479447945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2.461214271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4.00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6.00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1576191781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Total Int Charge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3333.0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2.764581458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0.753772613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2.30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2.78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3.27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5.40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3248762501"/>
                  </a:ext>
                </a:extLst>
              </a:tr>
              <a:tr h="291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No of Calls Customer Service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3333.0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1.562856286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1.315491045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0.00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2.00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9.00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56987" marR="56987" marT="0" marB="0" anchor="b"/>
                </a:tc>
                <a:extLst>
                  <a:ext uri="{0D108BD9-81ED-4DB2-BD59-A6C34878D82A}">
                    <a16:rowId xmlns:a16="http://schemas.microsoft.com/office/drawing/2014/main" val="390005569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12123EF3-23B2-0132-B46F-48AE08DF8FB2}"/>
              </a:ext>
            </a:extLst>
          </p:cNvPr>
          <p:cNvSpPr/>
          <p:nvPr/>
        </p:nvSpPr>
        <p:spPr>
          <a:xfrm>
            <a:off x="217483" y="2098964"/>
            <a:ext cx="446809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EFB35DC-F061-2C9D-5C8F-52384B63F943}"/>
              </a:ext>
            </a:extLst>
          </p:cNvPr>
          <p:cNvSpPr/>
          <p:nvPr/>
        </p:nvSpPr>
        <p:spPr>
          <a:xfrm>
            <a:off x="217482" y="5921227"/>
            <a:ext cx="446809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68C7DF-6C1D-83CE-2836-65B612DF6919}"/>
              </a:ext>
            </a:extLst>
          </p:cNvPr>
          <p:cNvSpPr/>
          <p:nvPr/>
        </p:nvSpPr>
        <p:spPr>
          <a:xfrm>
            <a:off x="217481" y="5356649"/>
            <a:ext cx="446809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Data Preparation</a:t>
            </a:r>
            <a:br>
              <a:rPr lang="en-US" sz="3600"/>
            </a:br>
            <a:r>
              <a:rPr lang="en-US" sz="3200"/>
              <a:t>Step 3 : Outliers &amp; Missing </a:t>
            </a:r>
            <a:r>
              <a:rPr lang="en-US" altLang="zh-CN" sz="3200"/>
              <a:t>Values</a:t>
            </a:r>
            <a:endParaRPr lang="en-US" sz="3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8A8A-9239-592B-C4BE-8FD3A389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/>
              <a:t>No Missing Values detected</a:t>
            </a:r>
            <a:endParaRPr lang="en-CA" sz="2400" kern="10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State        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Account Length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Area Code    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Phone Number 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Inter Plan   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VoiceMail</a:t>
            </a: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 Plan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No of </a:t>
            </a:r>
            <a:r>
              <a:rPr lang="en-CA" sz="1600" kern="1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Vmail</a:t>
            </a: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 </a:t>
            </a:r>
            <a:r>
              <a:rPr lang="en-CA" sz="1600" kern="1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Mesgs</a:t>
            </a: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Day Min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Day calls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Day Charge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Evening Min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Evening Calls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Evening Charge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Night Minutes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Night Calls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Night Charge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Int Min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Int Calls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Total Int Charge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No of Calls Customer Service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600" kern="1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Churn                           </a:t>
            </a:r>
            <a:r>
              <a:rPr lang="en-CA" sz="1600" kern="100">
                <a:solidFill>
                  <a:srgbClr val="008C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Raavi" panose="020B0502040204020203" pitchFamily="34" charset="0"/>
              </a:rPr>
              <a:t>0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3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E30C4DF-167E-AC6F-7789-1BB413E78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600200"/>
            <a:ext cx="2851150" cy="223996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1F0C01-2E20-F3FB-A3BF-703693B7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600200"/>
            <a:ext cx="2857500" cy="223996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C5E8B9F-2270-7FA8-388C-24B70A4B1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895725"/>
            <a:ext cx="2863850" cy="2230438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3940BD-1B04-0891-DD42-423856555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895725"/>
            <a:ext cx="2844800" cy="2230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Preparation</a:t>
            </a:r>
            <a:br>
              <a:rPr lang="en-US" sz="3700"/>
            </a:br>
            <a:r>
              <a:rPr lang="en-US" sz="3700"/>
              <a:t>Step 3 : Outliers &amp; Missing </a:t>
            </a:r>
            <a:r>
              <a:rPr lang="en-US" altLang="zh-CN" sz="3700"/>
              <a:t>Values</a:t>
            </a:r>
            <a:endParaRPr lang="en-US" sz="3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95ABD-64AC-A4F5-E939-FE513A01319B}"/>
              </a:ext>
            </a:extLst>
          </p:cNvPr>
          <p:cNvSpPr txBox="1"/>
          <p:nvPr/>
        </p:nvSpPr>
        <p:spPr>
          <a:xfrm>
            <a:off x="98321" y="3572559"/>
            <a:ext cx="16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We take the data as they are</a:t>
            </a:r>
          </a:p>
        </p:txBody>
      </p:sp>
    </p:spTree>
    <p:extLst>
      <p:ext uri="{BB962C8B-B14F-4D97-AF65-F5344CB8AC3E}">
        <p14:creationId xmlns:p14="http://schemas.microsoft.com/office/powerpoint/2010/main" val="14386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3229</Words>
  <Application>Microsoft Office PowerPoint</Application>
  <PresentationFormat>On-screen Show (4:3)</PresentationFormat>
  <Paragraphs>1048</Paragraphs>
  <Slides>38</Slides>
  <Notes>25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等线</vt:lpstr>
      <vt:lpstr>Arial</vt:lpstr>
      <vt:lpstr>Calibri</vt:lpstr>
      <vt:lpstr>Courier New</vt:lpstr>
      <vt:lpstr>Office Theme</vt:lpstr>
      <vt:lpstr>CIND119 Presentation Churn Dataset</vt:lpstr>
      <vt:lpstr>Executive Summary</vt:lpstr>
      <vt:lpstr>Executive Summary</vt:lpstr>
      <vt:lpstr>Workload Distribution</vt:lpstr>
      <vt:lpstr>Data Preparation Step 1 : Look at the attribute type</vt:lpstr>
      <vt:lpstr>Data Preparation Step 1 : Look at the attribute type</vt:lpstr>
      <vt:lpstr>Data Preparation Step 2 : Stat summary of numerical columns</vt:lpstr>
      <vt:lpstr>Data Preparation Step 3 : Outliers &amp; Missing Values</vt:lpstr>
      <vt:lpstr>Data Preparation Step 3 : Outliers &amp; Missing Values</vt:lpstr>
      <vt:lpstr>Data Preparation Step 4: Distribution Visualization</vt:lpstr>
      <vt:lpstr>Data Preparation Step 4: Distribution Visualization</vt:lpstr>
      <vt:lpstr>Data Preparation Step 4: Distribution Visualization</vt:lpstr>
      <vt:lpstr>Data Preparation Step 5: Check attribute correlation</vt:lpstr>
      <vt:lpstr>Data Preparation Step 5: Check attribute correlation</vt:lpstr>
      <vt:lpstr>Data Preparation Step 5: Check attribute correlation</vt:lpstr>
      <vt:lpstr>Data Preparation Step 6: Attribute Selection (for Comparison)</vt:lpstr>
      <vt:lpstr>Predictive Modeling - Python</vt:lpstr>
      <vt:lpstr>Predictive Modeling - SAS</vt:lpstr>
      <vt:lpstr>Confusion Matrix - DT Model</vt:lpstr>
      <vt:lpstr>Confusion Matrix - NB Model</vt:lpstr>
      <vt:lpstr>Confusion Matrix - DT Model （with Pruning）</vt:lpstr>
      <vt:lpstr>Best Model: DT with var selection</vt:lpstr>
      <vt:lpstr>Best Model: DT with var selection</vt:lpstr>
      <vt:lpstr>Explain Model – NB(SAS)</vt:lpstr>
      <vt:lpstr>Conclusion and Recommendation</vt:lpstr>
      <vt:lpstr>Conclusion and Recommendation</vt:lpstr>
      <vt:lpstr>Backup Data DT Code</vt:lpstr>
      <vt:lpstr>Backup Data With Pruning</vt:lpstr>
      <vt:lpstr>Backup Data With Pruning</vt:lpstr>
      <vt:lpstr>Backup Data With Pruning</vt:lpstr>
      <vt:lpstr>Backup Data Cost Complexity Chart</vt:lpstr>
      <vt:lpstr>Backup Data NB Code</vt:lpstr>
      <vt:lpstr>Backup Data NB Code</vt:lpstr>
      <vt:lpstr>Backup Data NB Code</vt:lpstr>
      <vt:lpstr>Backup Data NB - Config</vt:lpstr>
      <vt:lpstr>Backup Data</vt:lpstr>
      <vt:lpstr>Backup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for</dc:title>
  <dc:creator>Syed Shariyar Murtaza</dc:creator>
  <cp:lastModifiedBy>Eric Ding</cp:lastModifiedBy>
  <cp:revision>1</cp:revision>
  <dcterms:created xsi:type="dcterms:W3CDTF">2006-08-16T00:00:00Z</dcterms:created>
  <dcterms:modified xsi:type="dcterms:W3CDTF">2023-04-17T21:45:19Z</dcterms:modified>
</cp:coreProperties>
</file>