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33"/>
  </p:notesMasterIdLst>
  <p:handoutMasterIdLst>
    <p:handoutMasterId r:id="rId34"/>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24" r:id="rId18"/>
    <p:sldId id="325" r:id="rId19"/>
    <p:sldId id="328" r:id="rId20"/>
    <p:sldId id="329" r:id="rId21"/>
    <p:sldId id="308" r:id="rId22"/>
    <p:sldId id="330" r:id="rId23"/>
    <p:sldId id="327" r:id="rId24"/>
    <p:sldId id="326" r:id="rId25"/>
    <p:sldId id="309" r:id="rId26"/>
    <p:sldId id="307" r:id="rId27"/>
    <p:sldId id="331" r:id="rId28"/>
    <p:sldId id="332" r:id="rId29"/>
    <p:sldId id="333" r:id="rId30"/>
    <p:sldId id="286"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8"/>
            <p14:sldId id="277"/>
            <p14:sldId id="322"/>
            <p14:sldId id="323"/>
            <p14:sldId id="334"/>
            <p14:sldId id="335"/>
            <p14:sldId id="336"/>
            <p14:sldId id="337"/>
            <p14:sldId id="338"/>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p:scale>
          <a:sx n="42" d="100"/>
          <a:sy n="42" d="100"/>
        </p:scale>
        <p:origin x="64" y="78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55217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850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Create An Object</a:t>
            </a:r>
            <a:endParaRPr lang="en-US" dirty="0"/>
          </a:p>
        </p:txBody>
      </p:sp>
      <p:sp>
        <p:nvSpPr>
          <p:cNvPr id="5" name="Content Placeholder 4"/>
          <p:cNvSpPr>
            <a:spLocks noGrp="1"/>
          </p:cNvSpPr>
          <p:nvPr>
            <p:ph sz="quarter" idx="10"/>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294967295"/>
          </p:nvPr>
        </p:nvSpPr>
        <p:spPr>
          <a:xfrm>
            <a:off x="6572250" y="987425"/>
            <a:ext cx="5619750" cy="5697538"/>
          </a:xfrm>
          <a:prstGeom prst="rect">
            <a:avLst/>
          </a:prstGeom>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Tree>
    <p:extLst>
      <p:ext uri="{BB962C8B-B14F-4D97-AF65-F5344CB8AC3E}">
        <p14:creationId xmlns:p14="http://schemas.microsoft.com/office/powerpoint/2010/main" val="111063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2153864"/>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t>var</a:t>
            </a:r>
            <a:r>
              <a:rPr lang="en-US" dirty="0" smtClean="0"/>
              <a:t> seafood = {</a:t>
            </a:r>
            <a:r>
              <a:rPr lang="en-US" dirty="0" err="1" smtClean="0"/>
              <a:t>small:"shrimp</a:t>
            </a:r>
            <a:r>
              <a:rPr lang="en-US" dirty="0" smtClean="0"/>
              <a:t>", </a:t>
            </a:r>
            <a:r>
              <a:rPr lang="en-US" dirty="0" err="1" smtClean="0"/>
              <a:t>big:"shark</a:t>
            </a:r>
            <a:r>
              <a:rPr lang="en-US" dirty="0" smtClean="0"/>
              <a:t>"};</a:t>
            </a:r>
          </a:p>
          <a:p>
            <a:endParaRPr lang="en-US" dirty="0"/>
          </a:p>
          <a:p>
            <a:r>
              <a:rPr lang="en-US" dirty="0" smtClean="0"/>
              <a:t>console.log("small" in seafood); // true</a:t>
            </a:r>
            <a:endParaRPr lang="en-US" dirty="0"/>
          </a:p>
          <a:p>
            <a:endParaRPr lang="en-US" dirty="0" smtClean="0"/>
          </a:p>
          <a:p>
            <a:r>
              <a:rPr lang="en-US" dirty="0" smtClean="0"/>
              <a:t>console.log(</a:t>
            </a:r>
            <a:r>
              <a:rPr lang="en-US" dirty="0" err="1" smtClean="0"/>
              <a:t>seafood.hasOwnProperty</a:t>
            </a:r>
            <a:r>
              <a:rPr lang="en-US" dirty="0" smtClean="0"/>
              <a:t>("</a:t>
            </a:r>
            <a:r>
              <a:rPr lang="en-US" dirty="0" err="1" smtClean="0"/>
              <a:t>toString</a:t>
            </a:r>
            <a:r>
              <a:rPr lang="en-US" dirty="0" smtClean="0"/>
              <a:t>“)); //false</a:t>
            </a:r>
            <a:endParaRPr lang="en-US" dirty="0"/>
          </a:p>
          <a:p>
            <a:endParaRPr lang="en-US" dirty="0" smtClean="0"/>
          </a:p>
          <a:p>
            <a:r>
              <a:rPr lang="en-US" dirty="0" smtClean="0"/>
              <a:t>for(</a:t>
            </a:r>
            <a:r>
              <a:rPr lang="en-US" dirty="0" err="1" smtClean="0"/>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t>
            </a:r>
            <a:r>
              <a:rPr lang="en-US" dirty="0" smtClean="0"/>
              <a:t>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endParaRPr lang="en-US" sz="3600" dirty="0" smtClean="0"/>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6807</TotalTime>
  <Words>987</Words>
  <Application>Microsoft Office PowerPoint</Application>
  <PresentationFormat>Widescreen</PresentationFormat>
  <Paragraphs>168</Paragraphs>
  <Slides>27</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255</cp:revision>
  <dcterms:created xsi:type="dcterms:W3CDTF">2013-02-15T23:12:42Z</dcterms:created>
  <dcterms:modified xsi:type="dcterms:W3CDTF">2015-10-26T06:59:18Z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