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20"/>
  </p:notesMasterIdLst>
  <p:handoutMasterIdLst>
    <p:handoutMasterId r:id="rId21"/>
  </p:handoutMasterIdLst>
  <p:sldIdLst>
    <p:sldId id="271" r:id="rId6"/>
    <p:sldId id="274" r:id="rId7"/>
    <p:sldId id="278" r:id="rId8"/>
    <p:sldId id="277" r:id="rId9"/>
    <p:sldId id="322" r:id="rId10"/>
    <p:sldId id="323" r:id="rId11"/>
    <p:sldId id="334" r:id="rId12"/>
    <p:sldId id="335" r:id="rId13"/>
    <p:sldId id="336" r:id="rId14"/>
    <p:sldId id="337" r:id="rId15"/>
    <p:sldId id="338" r:id="rId16"/>
    <p:sldId id="285" r:id="rId17"/>
    <p:sldId id="286"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Lst>
        </p14:section>
        <p14:section name="Introducing Modules" id="{86685C7F-16EF-46FD-B02D-AFD6166D30DB}">
          <p14:sldIdLst>
            <p14:sldId id="278"/>
            <p14:sldId id="277"/>
            <p14:sldId id="322"/>
            <p14:sldId id="323"/>
            <p14:sldId id="334"/>
            <p14:sldId id="335"/>
            <p14:sldId id="336"/>
            <p14:sldId id="337"/>
            <p14:sldId id="338"/>
          </p14:sldIdLst>
        </p14:section>
        <p14:section name="Creating Objects" id="{48582895-8D07-453D-8820-97B9D513CD28}">
          <p14:sldIdLst>
            <p14:sldId id="285"/>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67682" autoAdjust="0"/>
  </p:normalViewPr>
  <p:slideViewPr>
    <p:cSldViewPr snapToGrid="0">
      <p:cViewPr>
        <p:scale>
          <a:sx n="42" d="100"/>
          <a:sy n="42" d="100"/>
        </p:scale>
        <p:origin x="64" y="788"/>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22880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famous</a:t>
            </a:r>
            <a:r>
              <a:rPr lang="en-US" baseline="0" dirty="0" smtClean="0"/>
              <a:t> events:</a:t>
            </a:r>
          </a:p>
          <a:p>
            <a:r>
              <a:rPr lang="en-US" baseline="0" dirty="0" smtClean="0"/>
              <a:t>Click</a:t>
            </a:r>
          </a:p>
          <a:p>
            <a:r>
              <a:rPr lang="en-US" baseline="0" dirty="0" smtClean="0"/>
              <a:t>Double click</a:t>
            </a:r>
          </a:p>
          <a:p>
            <a:r>
              <a:rPr lang="en-US" baseline="0" dirty="0" smtClean="0"/>
              <a:t>Blur</a:t>
            </a:r>
          </a:p>
          <a:p>
            <a:r>
              <a:rPr lang="en-US" baseline="0" dirty="0" smtClean="0"/>
              <a:t>Hover</a:t>
            </a:r>
          </a:p>
          <a:p>
            <a:endParaRPr lang="en-US" baseline="0" dirty="0" smtClean="0"/>
          </a:p>
          <a:p>
            <a:r>
              <a:rPr lang="en-US" baseline="0" dirty="0" smtClean="0"/>
              <a:t>There are tons of references online that tell you all of the event and effect methods available through jQuery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99604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3328470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Common Libraries for JS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Functions</a:t>
            </a:r>
            <a:endParaRPr lang="en-US" dirty="0"/>
          </a:p>
        </p:txBody>
      </p:sp>
    </p:spTree>
    <p:extLst>
      <p:ext uri="{BB962C8B-B14F-4D97-AF65-F5344CB8AC3E}">
        <p14:creationId xmlns:p14="http://schemas.microsoft.com/office/powerpoint/2010/main" val="414959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 Types</a:t>
            </a:r>
            <a:endParaRPr lang="en-US" dirty="0"/>
          </a:p>
        </p:txBody>
      </p:sp>
      <p:sp>
        <p:nvSpPr>
          <p:cNvPr id="4" name="Content Placeholder 3"/>
          <p:cNvSpPr>
            <a:spLocks noGrp="1"/>
          </p:cNvSpPr>
          <p:nvPr>
            <p:ph sz="quarter" idx="10"/>
          </p:nvPr>
        </p:nvSpPr>
        <p:spPr/>
        <p:txBody>
          <a:bodyPr/>
          <a:lstStyle/>
          <a:p>
            <a:r>
              <a:rPr lang="en-US" dirty="0" smtClean="0"/>
              <a:t>Event Methods: the actions that can cause the web page to respond. You must pass a function through them in order to see the event occur</a:t>
            </a:r>
          </a:p>
          <a:p>
            <a:pPr lvl="1"/>
            <a:r>
              <a:rPr lang="en-US" dirty="0" smtClean="0"/>
              <a:t>Clicking a button</a:t>
            </a:r>
          </a:p>
          <a:p>
            <a:pPr lvl="1"/>
            <a:r>
              <a:rPr lang="en-US" dirty="0" smtClean="0"/>
              <a:t>Moving over an element</a:t>
            </a:r>
          </a:p>
          <a:p>
            <a:r>
              <a:rPr lang="en-US" dirty="0" smtClean="0"/>
              <a:t>Effect Methods: actions that occur to change elements on the page</a:t>
            </a:r>
          </a:p>
          <a:p>
            <a:pPr lvl="1"/>
            <a:r>
              <a:rPr lang="en-US" dirty="0" smtClean="0"/>
              <a:t>Hide</a:t>
            </a:r>
          </a:p>
          <a:p>
            <a:pPr lvl="1"/>
            <a:r>
              <a:rPr lang="en-US" dirty="0" smtClean="0"/>
              <a:t>Show</a:t>
            </a:r>
          </a:p>
          <a:p>
            <a:pPr lvl="1"/>
            <a:r>
              <a:rPr lang="en-US" dirty="0" smtClean="0"/>
              <a:t>Slide</a:t>
            </a:r>
          </a:p>
          <a:p>
            <a:pPr lvl="1"/>
            <a:r>
              <a:rPr lang="en-US" dirty="0" smtClean="0"/>
              <a:t>Animate</a:t>
            </a:r>
          </a:p>
        </p:txBody>
      </p:sp>
    </p:spTree>
    <p:extLst>
      <p:ext uri="{BB962C8B-B14F-4D97-AF65-F5344CB8AC3E}">
        <p14:creationId xmlns:p14="http://schemas.microsoft.com/office/powerpoint/2010/main" val="9967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RequireJS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endParaRPr lang="en-US"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82153864"/>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Orientated Programming </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a:t>
            </a:r>
            <a:r>
              <a:rPr lang="en-US" dirty="0" smtClean="0"/>
              <a:t>jQuery</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a:t>
            </a:r>
            <a:endParaRPr lang="en-US" dirty="0"/>
          </a:p>
        </p:txBody>
      </p:sp>
      <p:sp>
        <p:nvSpPr>
          <p:cNvPr id="3" name="Content Placeholder 2"/>
          <p:cNvSpPr>
            <a:spLocks noGrp="1"/>
          </p:cNvSpPr>
          <p:nvPr>
            <p:ph sz="quarter" idx="10"/>
          </p:nvPr>
        </p:nvSpPr>
        <p:spPr/>
        <p:txBody>
          <a:bodyPr>
            <a:normAutofit/>
          </a:bodyPr>
          <a:lstStyle/>
          <a:p>
            <a:r>
              <a:rPr lang="en-US" sz="4000" dirty="0" smtClean="0"/>
              <a:t>jQuery is a </a:t>
            </a:r>
            <a:r>
              <a:rPr lang="en-US" sz="4000" dirty="0" err="1" smtClean="0"/>
              <a:t>lightweight,fast</a:t>
            </a:r>
            <a:r>
              <a:rPr lang="en-US" sz="4000" dirty="0" smtClean="0"/>
              <a:t> JavaScript library</a:t>
            </a:r>
          </a:p>
          <a:p>
            <a:r>
              <a:rPr lang="en-US" sz="4000" dirty="0" smtClean="0"/>
              <a:t>“write less, do more” is the motto</a:t>
            </a:r>
          </a:p>
          <a:p>
            <a:r>
              <a:rPr lang="en-US" sz="4000" dirty="0" smtClean="0"/>
              <a:t>jQuery is designed to simplify tasks of JavaScript by writing less code:</a:t>
            </a:r>
          </a:p>
          <a:p>
            <a:pPr lvl="1"/>
            <a:r>
              <a:rPr lang="en-US" sz="3600" dirty="0" smtClean="0"/>
              <a:t>Animations</a:t>
            </a:r>
          </a:p>
          <a:p>
            <a:pPr lvl="1"/>
            <a:r>
              <a:rPr lang="en-US" sz="3600" dirty="0" smtClean="0"/>
              <a:t>Event handling</a:t>
            </a:r>
          </a:p>
          <a:p>
            <a:pPr lvl="1"/>
            <a:r>
              <a:rPr lang="en-US" sz="3600" dirty="0" smtClean="0"/>
              <a:t>DOM manipulation</a:t>
            </a:r>
            <a:endParaRPr lang="en-US" sz="3600" dirty="0" smtClean="0"/>
          </a:p>
          <a:p>
            <a:pPr marL="457046" lvl="1" indent="0">
              <a:buNone/>
            </a:pPr>
            <a:endParaRPr lang="en-US" sz="3600" dirty="0" smtClean="0"/>
          </a:p>
          <a:p>
            <a:endParaRPr lang="en-US" sz="4000" dirty="0" smtClean="0"/>
          </a:p>
          <a:p>
            <a:endParaRPr lang="en-US" sz="4000" dirty="0"/>
          </a:p>
          <a:p>
            <a:endParaRPr lang="en-US" sz="4000"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jQuery</a:t>
            </a:r>
            <a:endParaRPr lang="en-US" dirty="0"/>
          </a:p>
        </p:txBody>
      </p:sp>
      <p:sp>
        <p:nvSpPr>
          <p:cNvPr id="3" name="Content Placeholder 2"/>
          <p:cNvSpPr>
            <a:spLocks noGrp="1"/>
          </p:cNvSpPr>
          <p:nvPr>
            <p:ph sz="quarter" idx="10"/>
          </p:nvPr>
        </p:nvSpPr>
        <p:spPr/>
        <p:txBody>
          <a:bodyPr/>
          <a:lstStyle/>
          <a:p>
            <a:r>
              <a:rPr lang="en-US" dirty="0" smtClean="0"/>
              <a:t>There are two ways get jQuery on to your website </a:t>
            </a:r>
          </a:p>
          <a:p>
            <a:pPr lvl="1"/>
            <a:r>
              <a:rPr lang="en-US" dirty="0" smtClean="0"/>
              <a:t>Download the jQuery library from jQuery.com and then include it in your HTML code</a:t>
            </a:r>
          </a:p>
          <a:p>
            <a:pPr lvl="1"/>
            <a:r>
              <a:rPr lang="en-US" dirty="0" smtClean="0"/>
              <a:t>You can include the jQuery library into your HTML code directly from Content Delivery Network (CDN)</a:t>
            </a:r>
          </a:p>
          <a:p>
            <a:pPr lvl="1"/>
            <a:endParaRPr lang="en-US" dirty="0"/>
          </a:p>
        </p:txBody>
      </p:sp>
    </p:spTree>
    <p:extLst>
      <p:ext uri="{BB962C8B-B14F-4D97-AF65-F5344CB8AC3E}">
        <p14:creationId xmlns:p14="http://schemas.microsoft.com/office/powerpoint/2010/main" val="205941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Installing jQuery</a:t>
            </a:r>
            <a:endParaRPr lang="en-US" dirty="0"/>
          </a:p>
        </p:txBody>
      </p:sp>
    </p:spTree>
    <p:extLst>
      <p:ext uri="{BB962C8B-B14F-4D97-AF65-F5344CB8AC3E}">
        <p14:creationId xmlns:p14="http://schemas.microsoft.com/office/powerpoint/2010/main" val="28563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Syntax: The basis is to select a HTML elements and perform some action on the element</a:t>
            </a:r>
          </a:p>
          <a:p>
            <a:r>
              <a:rPr lang="en-US" dirty="0" smtClean="0"/>
              <a:t>$ sign defines/accesses jQuery</a:t>
            </a:r>
          </a:p>
          <a:p>
            <a:r>
              <a:rPr lang="en-US" dirty="0" smtClean="0"/>
              <a:t>(selector) is used to find the element of choice</a:t>
            </a:r>
          </a:p>
          <a:p>
            <a:r>
              <a:rPr lang="en-US" dirty="0" smtClean="0"/>
              <a:t>.action( ) is performed on the element</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endParaRPr lang="en-US" dirty="0" smtClean="0"/>
          </a:p>
          <a:p>
            <a:r>
              <a:rPr lang="en-US" dirty="0"/>
              <a:t>	</a:t>
            </a:r>
            <a:r>
              <a:rPr lang="en-US" dirty="0" smtClean="0"/>
              <a:t>$(</a:t>
            </a:r>
            <a:r>
              <a:rPr lang="en-US" dirty="0" smtClean="0">
                <a:solidFill>
                  <a:schemeClr val="accent1"/>
                </a:solidFill>
              </a:rPr>
              <a:t>this</a:t>
            </a:r>
            <a:r>
              <a:rPr lang="en-US" dirty="0" smtClean="0"/>
              <a:t>).hide();</a:t>
            </a:r>
          </a:p>
          <a:p>
            <a:r>
              <a:rPr lang="en-US" dirty="0"/>
              <a:t>	</a:t>
            </a:r>
            <a:endParaRPr lang="en-US" dirty="0" smtClean="0"/>
          </a:p>
          <a:p>
            <a:r>
              <a:rPr lang="en-US" dirty="0"/>
              <a:t>	</a:t>
            </a:r>
            <a:r>
              <a:rPr lang="en-US" dirty="0" smtClean="0"/>
              <a:t>$(</a:t>
            </a:r>
            <a:r>
              <a:rPr lang="en-US" dirty="0" smtClean="0">
                <a:solidFill>
                  <a:schemeClr val="accent6"/>
                </a:solidFill>
              </a:rPr>
              <a:t>“p”</a:t>
            </a:r>
            <a:r>
              <a:rPr lang="en-US" dirty="0" smtClean="0"/>
              <a:t>).hide();</a:t>
            </a:r>
          </a:p>
          <a:p>
            <a:endParaRPr lang="en-US" dirty="0"/>
          </a:p>
          <a:p>
            <a:r>
              <a:rPr lang="en-US" dirty="0" smtClean="0"/>
              <a:t>	$(</a:t>
            </a:r>
            <a:r>
              <a:rPr lang="en-US" dirty="0" smtClean="0">
                <a:solidFill>
                  <a:schemeClr val="accent6"/>
                </a:solidFill>
              </a:rPr>
              <a:t>“.test”</a:t>
            </a:r>
            <a:r>
              <a:rPr lang="en-US" dirty="0" smtClean="0"/>
              <a:t>).hide();</a:t>
            </a:r>
          </a:p>
          <a:p>
            <a:endParaRPr lang="en-US" dirty="0" smtClean="0"/>
          </a:p>
          <a:p>
            <a:r>
              <a:rPr lang="en-US" dirty="0" smtClean="0"/>
              <a:t>&lt;/</a:t>
            </a:r>
            <a:r>
              <a:rPr lang="en-US" dirty="0" smtClean="0">
                <a:solidFill>
                  <a:schemeClr val="accent1"/>
                </a:solidFill>
              </a:rPr>
              <a:t>script</a:t>
            </a:r>
            <a:r>
              <a:rPr lang="en-US" dirty="0" smtClean="0"/>
              <a:t>&gt;</a:t>
            </a:r>
            <a:endParaRPr lang="en-US" dirty="0"/>
          </a:p>
        </p:txBody>
      </p:sp>
    </p:spTree>
    <p:extLst>
      <p:ext uri="{BB962C8B-B14F-4D97-AF65-F5344CB8AC3E}">
        <p14:creationId xmlns:p14="http://schemas.microsoft.com/office/powerpoint/2010/main" val="39644209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6818</TotalTime>
  <Words>474</Words>
  <Application>Microsoft Office PowerPoint</Application>
  <PresentationFormat>Widescreen</PresentationFormat>
  <Paragraphs>87</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vt:lpstr>
      <vt:lpstr>Segoe UI</vt:lpstr>
      <vt:lpstr>Segoe UI Light</vt:lpstr>
      <vt:lpstr>1_Office Theme</vt:lpstr>
      <vt:lpstr>2_Office Theme</vt:lpstr>
      <vt:lpstr>Common Libraries for JS</vt:lpstr>
      <vt:lpstr>Course Topics</vt:lpstr>
      <vt:lpstr>Module Overview</vt:lpstr>
      <vt:lpstr>PowerPoint Presentation</vt:lpstr>
      <vt:lpstr>jQuery </vt:lpstr>
      <vt:lpstr>Objects In JavaScript </vt:lpstr>
      <vt:lpstr>Installing jQuery</vt:lpstr>
      <vt:lpstr>Installing jQuery</vt:lpstr>
      <vt:lpstr>PowerPoint Presentation</vt:lpstr>
      <vt:lpstr>jQuery Functions</vt:lpstr>
      <vt:lpstr>Method Types</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257</cp:revision>
  <dcterms:created xsi:type="dcterms:W3CDTF">2013-02-15T23:12:42Z</dcterms:created>
  <dcterms:modified xsi:type="dcterms:W3CDTF">2015-10-26T07:10:18Z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