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4"/>
  </p:notesMasterIdLst>
  <p:handoutMasterIdLst>
    <p:handoutMasterId r:id="rId25"/>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39" r:id="rId18"/>
    <p:sldId id="340" r:id="rId19"/>
    <p:sldId id="342" r:id="rId20"/>
    <p:sldId id="341" r:id="rId21"/>
    <p:sldId id="286"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 id="278"/>
          </p14:sldIdLst>
        </p14:section>
        <p14:section name="jQuery" id="{86685C7F-16EF-46FD-B02D-AFD6166D30DB}">
          <p14:sldIdLst>
            <p14:sldId id="277"/>
            <p14:sldId id="322"/>
            <p14:sldId id="323"/>
            <p14:sldId id="334"/>
            <p14:sldId id="335"/>
            <p14:sldId id="336"/>
            <p14:sldId id="337"/>
            <p14:sldId id="338"/>
          </p14:sldIdLst>
        </p14:section>
        <p14:section name="RequireJS" id="{48582895-8D07-453D-8820-97B9D513CD28}">
          <p14:sldIdLst>
            <p14:sldId id="285"/>
            <p14:sldId id="339"/>
            <p14:sldId id="340"/>
            <p14:sldId id="342"/>
            <p14:sldId id="341"/>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varScale="1">
        <p:scale>
          <a:sx n="53" d="100"/>
          <a:sy n="53" d="100"/>
        </p:scale>
        <p:origin x="500" y="5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 are to</a:t>
            </a:r>
            <a:r>
              <a:rPr lang="en-US" baseline="0" dirty="0" smtClean="0"/>
              <a:t> JS as classes are to Java, C++, C#</a:t>
            </a:r>
          </a:p>
          <a:p>
            <a:endParaRPr lang="en-US" baseline="0" dirty="0" smtClean="0"/>
          </a:p>
          <a:p>
            <a:r>
              <a:rPr lang="en-US" baseline="0" dirty="0" smtClean="0"/>
              <a:t>Just like Java packages, JS organizes their modules into a hierarchy under one namespace. However JS packages do not enforce access privileges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5015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jQuery and</a:t>
            </a:r>
            <a:r>
              <a:rPr lang="en-US" baseline="0" dirty="0" smtClean="0"/>
              <a:t> briefly discussed Node but Dojo is a new topic</a:t>
            </a:r>
          </a:p>
          <a:p>
            <a:endParaRPr lang="en-US" baseline="0" dirty="0" smtClean="0"/>
          </a:p>
          <a:p>
            <a:r>
              <a:rPr lang="en-US" baseline="0" dirty="0" err="1" smtClean="0"/>
              <a:t>Quickly,Dojo</a:t>
            </a:r>
            <a:r>
              <a:rPr lang="en-US" baseline="0" dirty="0" smtClean="0"/>
              <a:t> is a JS toolkit that is used to create Web Apps. Dojo supplies widgets, utilities and IO abstraction services</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77072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RequireJS</a:t>
            </a:r>
            <a:r>
              <a:rPr lang="en-US" dirty="0" smtClean="0"/>
              <a:t> all code is wrapped in either one of two functions,</a:t>
            </a:r>
            <a:r>
              <a:rPr lang="en-US" baseline="0" dirty="0" smtClean="0"/>
              <a:t> require() or define()</a:t>
            </a:r>
          </a:p>
          <a:p>
            <a:endParaRPr lang="en-US" baseline="0" dirty="0" smtClean="0"/>
          </a:p>
          <a:p>
            <a:r>
              <a:rPr lang="en-US" baseline="0" dirty="0" smtClean="0"/>
              <a:t>The require() function will mainly be used in one file or so, while the define()function will be used multiple times</a:t>
            </a:r>
          </a:p>
          <a:p>
            <a:endParaRPr lang="en-US" baseline="0" dirty="0" smtClean="0"/>
          </a:p>
          <a:p>
            <a:r>
              <a:rPr lang="en-US" baseline="0" dirty="0" smtClean="0"/>
              <a:t>Lets move on to our example code to show you how this all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9705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a:t>
            </a:r>
            <a:endParaRPr lang="en-US" dirty="0"/>
          </a:p>
        </p:txBody>
      </p:sp>
      <p:sp>
        <p:nvSpPr>
          <p:cNvPr id="5" name="Content Placeholder 4"/>
          <p:cNvSpPr>
            <a:spLocks noGrp="1"/>
          </p:cNvSpPr>
          <p:nvPr>
            <p:ph sz="quarter" idx="10"/>
          </p:nvPr>
        </p:nvSpPr>
        <p:spPr/>
        <p:txBody>
          <a:bodyPr/>
          <a:lstStyle/>
          <a:p>
            <a:r>
              <a:rPr lang="en-US" dirty="0" smtClean="0"/>
              <a:t>Modules in JavaScript are small units of reusable code</a:t>
            </a:r>
          </a:p>
          <a:p>
            <a:endParaRPr lang="en-US" dirty="0" smtClean="0"/>
          </a:p>
          <a:p>
            <a:r>
              <a:rPr lang="en-US" dirty="0" smtClean="0"/>
              <a:t>Modules are used to export a value, rather than to define a type</a:t>
            </a:r>
          </a:p>
          <a:p>
            <a:endParaRPr lang="en-US" dirty="0" smtClean="0"/>
          </a:p>
          <a:p>
            <a:r>
              <a:rPr lang="en-US" dirty="0" smtClean="0"/>
              <a:t>Usually export objects, functions or constructors </a:t>
            </a:r>
          </a:p>
          <a:p>
            <a:endParaRPr lang="en-US" dirty="0"/>
          </a:p>
          <a:p>
            <a:r>
              <a:rPr lang="en-US" dirty="0" smtClean="0"/>
              <a:t>Modules usually belong to a package, which is made of many different modules</a:t>
            </a:r>
            <a:endParaRPr lang="en-US" dirty="0"/>
          </a:p>
        </p:txBody>
      </p:sp>
    </p:spTree>
    <p:extLst>
      <p:ext uri="{BB962C8B-B14F-4D97-AF65-F5344CB8AC3E}">
        <p14:creationId xmlns:p14="http://schemas.microsoft.com/office/powerpoint/2010/main" val="19494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sz="quarter" idx="10"/>
          </p:nvPr>
        </p:nvSpPr>
        <p:spPr/>
        <p:txBody>
          <a:bodyPr/>
          <a:lstStyle/>
          <a:p>
            <a:r>
              <a:rPr lang="en-US" dirty="0" smtClean="0"/>
              <a:t>A framework used to load JavaScript files and modules</a:t>
            </a:r>
          </a:p>
          <a:p>
            <a:endParaRPr lang="en-US" dirty="0"/>
          </a:p>
          <a:p>
            <a:r>
              <a:rPr lang="en-US" dirty="0" smtClean="0"/>
              <a:t>Uses the Asynchronous Module Definition to load files</a:t>
            </a:r>
          </a:p>
          <a:p>
            <a:pPr lvl="1"/>
            <a:r>
              <a:rPr lang="en-US" dirty="0" smtClean="0"/>
              <a:t>Each module starts loading through asynchronous requests in a given order</a:t>
            </a:r>
          </a:p>
          <a:p>
            <a:pPr lvl="1"/>
            <a:endParaRPr lang="en-US" dirty="0"/>
          </a:p>
          <a:p>
            <a:r>
              <a:rPr lang="en-US" dirty="0" smtClean="0"/>
              <a:t>Can be used with jQuery, Node.js and Dojo</a:t>
            </a:r>
            <a:endParaRPr lang="en-US" dirty="0"/>
          </a:p>
        </p:txBody>
      </p:sp>
    </p:spTree>
    <p:extLst>
      <p:ext uri="{BB962C8B-B14F-4D97-AF65-F5344CB8AC3E}">
        <p14:creationId xmlns:p14="http://schemas.microsoft.com/office/powerpoint/2010/main" val="29872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Require()</a:t>
            </a:r>
          </a:p>
          <a:p>
            <a:pPr marL="0" indent="0">
              <a:buNone/>
            </a:pPr>
            <a:endParaRPr lang="en-US" dirty="0"/>
          </a:p>
          <a:p>
            <a:pPr marL="0" indent="0">
              <a:buNone/>
            </a:pPr>
            <a:r>
              <a:rPr lang="en-US" dirty="0" smtClean="0"/>
              <a:t>Require() is used to run immediate functionalities	</a:t>
            </a:r>
            <a:endParaRPr lang="en-US" dirty="0"/>
          </a:p>
        </p:txBody>
      </p:sp>
      <p:sp>
        <p:nvSpPr>
          <p:cNvPr id="6" name="Content Placeholder 5"/>
          <p:cNvSpPr>
            <a:spLocks noGrp="1"/>
          </p:cNvSpPr>
          <p:nvPr>
            <p:ph sz="quarter" idx="4"/>
          </p:nvPr>
        </p:nvSpPr>
        <p:spPr/>
        <p:txBody>
          <a:bodyPr/>
          <a:lstStyle/>
          <a:p>
            <a:pPr marL="0" indent="0">
              <a:buNone/>
            </a:pPr>
            <a:r>
              <a:rPr lang="en-US" dirty="0" smtClean="0"/>
              <a:t>Define()</a:t>
            </a:r>
          </a:p>
          <a:p>
            <a:pPr marL="0" indent="0">
              <a:buNone/>
            </a:pPr>
            <a:endParaRPr lang="en-US" dirty="0"/>
          </a:p>
          <a:p>
            <a:pPr marL="0" indent="0">
              <a:buNone/>
            </a:pPr>
            <a:r>
              <a:rPr lang="en-US" dirty="0" smtClean="0"/>
              <a:t>Define() is used to define modules for use in multiple locations</a:t>
            </a:r>
            <a:endParaRPr lang="en-US" dirty="0"/>
          </a:p>
        </p:txBody>
      </p:sp>
      <p:sp>
        <p:nvSpPr>
          <p:cNvPr id="4" name="Title 3"/>
          <p:cNvSpPr>
            <a:spLocks noGrp="1"/>
          </p:cNvSpPr>
          <p:nvPr>
            <p:ph type="title"/>
          </p:nvPr>
        </p:nvSpPr>
        <p:spPr/>
        <p:txBody>
          <a:bodyPr>
            <a:normAutofit/>
          </a:bodyPr>
          <a:lstStyle/>
          <a:p>
            <a:r>
              <a:rPr lang="en-US" dirty="0" smtClean="0"/>
              <a:t>Two Important Key functions	</a:t>
            </a:r>
            <a:endParaRPr lang="en-US" dirty="0"/>
          </a:p>
        </p:txBody>
      </p:sp>
    </p:spTree>
    <p:extLst>
      <p:ext uri="{BB962C8B-B14F-4D97-AF65-F5344CB8AC3E}">
        <p14:creationId xmlns:p14="http://schemas.microsoft.com/office/powerpoint/2010/main" val="194234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RequireJS</a:t>
            </a:r>
            <a:endParaRPr lang="en-US" dirty="0"/>
          </a:p>
        </p:txBody>
      </p:sp>
    </p:spTree>
    <p:extLst>
      <p:ext uri="{BB962C8B-B14F-4D97-AF65-F5344CB8AC3E}">
        <p14:creationId xmlns:p14="http://schemas.microsoft.com/office/powerpoint/2010/main" val="199275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jQuery</a:t>
            </a:r>
          </a:p>
          <a:p>
            <a:pPr fontAlgn="ctr"/>
            <a:r>
              <a:rPr lang="en-US" dirty="0" err="1"/>
              <a:t>RequireJS</a:t>
            </a:r>
            <a:endParaRPr lang="en-US" dirty="0"/>
          </a:p>
          <a:p>
            <a:pPr fontAlgn="ctr"/>
            <a:r>
              <a:rPr lang="en-US" dirty="0" err="1"/>
              <a:t>Microjs</a:t>
            </a: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2153864"/>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jQuery</a:t>
            </a:r>
          </a:p>
          <a:p>
            <a:pPr fontAlgn="ctr"/>
            <a:r>
              <a:rPr lang="en-US" dirty="0" err="1" smtClean="0"/>
              <a:t>RequireJS</a:t>
            </a:r>
            <a:endParaRPr lang="en-US" dirty="0"/>
          </a:p>
          <a:p>
            <a:pPr fontAlgn="ctr"/>
            <a:r>
              <a:rPr lang="en-US" dirty="0" err="1" smtClean="0"/>
              <a:t>Microjs</a:t>
            </a:r>
            <a:endParaRPr lang="en-US" dirty="0" smtClean="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7541</TotalTime>
  <Words>727</Words>
  <Application>Microsoft Office PowerPoint</Application>
  <PresentationFormat>Widescreen</PresentationFormat>
  <Paragraphs>130</Paragraphs>
  <Slides>18</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Modules </vt:lpstr>
      <vt:lpstr>RequireJS</vt:lpstr>
      <vt:lpstr>Two Important Key functions </vt:lpstr>
      <vt:lpstr>Using RequireJS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266</cp:revision>
  <dcterms:created xsi:type="dcterms:W3CDTF">2013-02-15T23:12:42Z</dcterms:created>
  <dcterms:modified xsi:type="dcterms:W3CDTF">2015-10-28T02:17:37Z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