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0"/>
  </p:notesMasterIdLst>
  <p:handoutMasterIdLst>
    <p:handoutMasterId r:id="rId41"/>
  </p:handoutMasterIdLst>
  <p:sldIdLst>
    <p:sldId id="271" r:id="rId6"/>
    <p:sldId id="272" r:id="rId7"/>
    <p:sldId id="284" r:id="rId8"/>
    <p:sldId id="276" r:id="rId9"/>
    <p:sldId id="274" r:id="rId10"/>
    <p:sldId id="277" r:id="rId11"/>
    <p:sldId id="278" r:id="rId12"/>
    <p:sldId id="312" r:id="rId13"/>
    <p:sldId id="313" r:id="rId14"/>
    <p:sldId id="314" r:id="rId15"/>
    <p:sldId id="315" r:id="rId16"/>
    <p:sldId id="285" r:id="rId17"/>
    <p:sldId id="289" r:id="rId18"/>
    <p:sldId id="316" r:id="rId19"/>
    <p:sldId id="320" r:id="rId20"/>
    <p:sldId id="293" r:id="rId21"/>
    <p:sldId id="311" r:id="rId22"/>
    <p:sldId id="302" r:id="rId23"/>
    <p:sldId id="288" r:id="rId24"/>
    <p:sldId id="308" r:id="rId25"/>
    <p:sldId id="291" r:id="rId26"/>
    <p:sldId id="317" r:id="rId27"/>
    <p:sldId id="318" r:id="rId28"/>
    <p:sldId id="319" r:id="rId29"/>
    <p:sldId id="321" r:id="rId30"/>
    <p:sldId id="309" r:id="rId31"/>
    <p:sldId id="322" r:id="rId32"/>
    <p:sldId id="324" r:id="rId33"/>
    <p:sldId id="325" r:id="rId34"/>
    <p:sldId id="326" r:id="rId35"/>
    <p:sldId id="327" r:id="rId36"/>
    <p:sldId id="328" r:id="rId37"/>
    <p:sldId id="286"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284"/>
            <p14:sldId id="276"/>
          </p14:sldIdLst>
        </p14:section>
        <p14:section name="Module" id="{F752BF7D-B949-49F5-BAD3-8E9C680033BA}">
          <p14:sldIdLst>
            <p14:sldId id="274"/>
          </p14:sldIdLst>
        </p14:section>
        <p14:section name="Introducing Modules" id="{86685C7F-16EF-46FD-B02D-AFD6166D30DB}">
          <p14:sldIdLst>
            <p14:sldId id="277"/>
            <p14:sldId id="278"/>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Anonymous Functions" id="{3E75E8C3-6D19-4C22-907E-C6FAD2EB3E07}">
          <p14:sldIdLst>
            <p14:sldId id="308"/>
            <p14:sldId id="291"/>
            <p14:sldId id="317"/>
            <p14:sldId id="318"/>
            <p14:sldId id="319"/>
            <p14:sldId id="321"/>
          </p14:sldIdLst>
        </p14:section>
        <p14:section name="Global Namespace" id="{244333BB-9C2D-46FD-8A71-333F0EBD431F}">
          <p14:sldIdLst>
            <p14:sldId id="309"/>
          </p14:sldIdLst>
        </p14:section>
        <p14:section name="Errors and Exceptiosn" id="{FD277E74-2AEB-DC42-B14A-0B5051B258EE}">
          <p14:sldIdLst>
            <p14:sldId id="322"/>
            <p14:sldId id="324"/>
            <p14:sldId id="325"/>
            <p14:sldId id="326"/>
            <p14:sldId id="327"/>
            <p14:sldId id="32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4" autoAdjust="0"/>
    <p:restoredTop sz="67675" autoAdjust="0"/>
  </p:normalViewPr>
  <p:slideViewPr>
    <p:cSldViewPr snapToGrid="0">
      <p:cViewPr varScale="1">
        <p:scale>
          <a:sx n="53" d="100"/>
          <a:sy n="53" d="100"/>
        </p:scale>
        <p:origin x="608" y="44"/>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75884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18097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95802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dirty="0" err="1" smtClean="0"/>
              <a:t>envoked</a:t>
            </a:r>
            <a:r>
              <a:rPr lang="en-US" sz="2400" dirty="0" smtClean="0"/>
              <a:t> 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Namespace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Christopher Harrison | @</a:t>
            </a:r>
            <a:r>
              <a:rPr lang="en-US" dirty="0" err="1" smtClean="0"/>
              <a:t>GeekTrainer</a:t>
            </a:r>
            <a:endParaRPr lang="en-US" dirty="0"/>
          </a:p>
        </p:txBody>
      </p:sp>
      <p:sp>
        <p:nvSpPr>
          <p:cNvPr id="7" name="Content Placeholder 6"/>
          <p:cNvSpPr>
            <a:spLocks noGrp="1"/>
          </p:cNvSpPr>
          <p:nvPr>
            <p:ph sz="quarter" idx="10"/>
          </p:nvPr>
        </p:nvSpPr>
        <p:spPr>
          <a:xfrm>
            <a:off x="379413" y="1388226"/>
            <a:ext cx="8896789" cy="5290388"/>
          </a:xfrm>
        </p:spPr>
        <p:txBody>
          <a:bodyPr/>
          <a:lstStyle/>
          <a:p>
            <a:pPr marL="0" indent="0">
              <a:buNone/>
            </a:pPr>
            <a:r>
              <a:rPr lang="en-US" dirty="0" smtClean="0"/>
              <a:t>*** Insert Bio ***</a:t>
            </a:r>
            <a:endParaRPr lang="en-US" dirty="0"/>
          </a:p>
        </p:txBody>
      </p:sp>
    </p:spTree>
    <p:extLst>
      <p:ext uri="{BB962C8B-B14F-4D97-AF65-F5344CB8AC3E}">
        <p14:creationId xmlns:p14="http://schemas.microsoft.com/office/powerpoint/2010/main" val="305688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a:t>
            </a:r>
            <a:r>
              <a:rPr lang="en-US"/>
              <a:t>: </a:t>
            </a:r>
            <a:r>
              <a:rPr lang="en-US" err="1"/>
              <a:t>NodeModulesPkgs</a:t>
            </a:r>
            <a:r>
              <a:rPr lang="en-US" b="1"/>
              <a:t> </a:t>
            </a:r>
            <a:r>
              <a:rPr lang="en-US" smtClean="0"/>
              <a:t>(expires </a:t>
            </a:r>
            <a:r>
              <a:rPr lang="en-US" dirty="0"/>
              <a:t>Oct</a:t>
            </a:r>
            <a:r>
              <a:rPr lang="en-US"/>
              <a:t> 5, 2015) </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5816259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Creating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a:t>Controlling the global namespace</a:t>
            </a:r>
          </a:p>
          <a:p>
            <a:pPr fontAlgn="ctr"/>
            <a:r>
              <a:rPr lang="en-US" dirty="0"/>
              <a:t>Dot 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started with these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e5a13ba8-98e3-4f23-a221-7ac9824aa662"/>
    <ds:schemaRef ds:uri="http://www.w3.org/XML/1998/namespace"/>
    <ds:schemaRef ds:uri="http://purl.org/dc/term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5508</TotalTime>
  <Words>1207</Words>
  <Application>Microsoft Office PowerPoint</Application>
  <PresentationFormat>Widescreen</PresentationFormat>
  <Paragraphs>198</Paragraphs>
  <Slides>34</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Consolas</vt:lpstr>
      <vt:lpstr>Segoe</vt:lpstr>
      <vt:lpstr>Segoe UI</vt:lpstr>
      <vt:lpstr>Segoe UI Light</vt:lpstr>
      <vt:lpstr>1_Office Theme</vt:lpstr>
      <vt:lpstr>2_Office Theme</vt:lpstr>
      <vt:lpstr>JavaScript for Experienced Developers</vt:lpstr>
      <vt:lpstr>Meet Gabrielle Crevecoeur|@nowayshecodes</vt:lpstr>
      <vt:lpstr>Meet Christopher Harrison | @GeekTrainer</vt:lpstr>
      <vt:lpstr>     Join the MVA Community!</vt:lpstr>
      <vt:lpstr>Course Topics</vt:lpstr>
      <vt:lpstr>PowerPoint Presentation</vt:lpstr>
      <vt:lpstr>Module Overview</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214</cp:revision>
  <dcterms:created xsi:type="dcterms:W3CDTF">2013-02-15T23:12:42Z</dcterms:created>
  <dcterms:modified xsi:type="dcterms:W3CDTF">2015-10-23T21:15:14Z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