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0" r:id="rId4"/>
    <p:sldId id="263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66FF"/>
    <a:srgbClr val="012C6B"/>
    <a:srgbClr val="012456"/>
    <a:srgbClr val="99CCFF"/>
    <a:srgbClr val="9900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1.emf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9.emf"/><Relationship Id="rId4" Type="http://schemas.openxmlformats.org/officeDocument/2006/relationships/image" Target="../media/image5.emf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9.emf"/><Relationship Id="rId4" Type="http://schemas.openxmlformats.org/officeDocument/2006/relationships/image" Target="../media/image5.emf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service VNet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7364947" y="1425961"/>
            <a:ext cx="909124" cy="992615"/>
            <a:chOff x="3051318" y="2267825"/>
            <a:chExt cx="909124" cy="99165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267825"/>
              <a:ext cx="909124" cy="9916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</p:cNvCxnSpPr>
          <p:nvPr/>
        </p:nvCxnSpPr>
        <p:spPr>
          <a:xfrm>
            <a:off x="8727481" y="2428143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 flipH="1">
            <a:off x="7911621" y="2419102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A26BD-0C6F-4A3F-84AE-CBB535B9F5C1}"/>
              </a:ext>
            </a:extLst>
          </p:cNvPr>
          <p:cNvCxnSpPr>
            <a:cxnSpLocks/>
          </p:cNvCxnSpPr>
          <p:nvPr/>
        </p:nvCxnSpPr>
        <p:spPr>
          <a:xfrm>
            <a:off x="8003277" y="4145502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7688573" y="3046641"/>
            <a:ext cx="1306335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7806116" y="3062311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0F4DE1-4F9E-4BA9-916E-8768CE3BE1D5}"/>
              </a:ext>
            </a:extLst>
          </p:cNvPr>
          <p:cNvCxnSpPr>
            <a:cxnSpLocks/>
          </p:cNvCxnSpPr>
          <p:nvPr/>
        </p:nvCxnSpPr>
        <p:spPr>
          <a:xfrm>
            <a:off x="8142638" y="4155584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29BA599-5F7A-4F78-B458-4213D7636E25}"/>
              </a:ext>
            </a:extLst>
          </p:cNvPr>
          <p:cNvSpPr/>
          <p:nvPr/>
        </p:nvSpPr>
        <p:spPr>
          <a:xfrm>
            <a:off x="7801467" y="4804112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5AD7A-AF1D-47D8-B745-546414F0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306" y="5033161"/>
            <a:ext cx="327660" cy="32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66F558-5CD6-4336-A247-87E27899A7C0}"/>
              </a:ext>
            </a:extLst>
          </p:cNvPr>
          <p:cNvSpPr txBox="1"/>
          <p:nvPr/>
        </p:nvSpPr>
        <p:spPr>
          <a:xfrm>
            <a:off x="8318277" y="4816026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9A8C88-BB3C-4FC9-B4C9-D860F8CE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42" y="4528527"/>
            <a:ext cx="388064" cy="2483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0F5463-2F4D-4AB8-8846-97005DF632FA}"/>
              </a:ext>
            </a:extLst>
          </p:cNvPr>
          <p:cNvSpPr txBox="1"/>
          <p:nvPr/>
        </p:nvSpPr>
        <p:spPr>
          <a:xfrm>
            <a:off x="8564082" y="452889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985AB-96E3-47FE-881A-9EFC5FA631B9}"/>
              </a:ext>
            </a:extLst>
          </p:cNvPr>
          <p:cNvSpPr txBox="1"/>
          <p:nvPr/>
        </p:nvSpPr>
        <p:spPr>
          <a:xfrm>
            <a:off x="7835888" y="5211352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C5A3522-42B0-4368-8E88-76F6B1F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001" y="4910930"/>
            <a:ext cx="311920" cy="3460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B4F271-395D-477C-AFDF-4D05F2F28765}"/>
              </a:ext>
            </a:extLst>
          </p:cNvPr>
          <p:cNvSpPr txBox="1"/>
          <p:nvPr/>
        </p:nvSpPr>
        <p:spPr>
          <a:xfrm>
            <a:off x="7767684" y="3458571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347E174-80E8-4B7F-9D2C-0E0CE28F0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345" y="5183906"/>
            <a:ext cx="346710" cy="3581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7A9E2A-8CEF-4432-9B41-4F0AFD51059A}"/>
              </a:ext>
            </a:extLst>
          </p:cNvPr>
          <p:cNvSpPr txBox="1"/>
          <p:nvPr/>
        </p:nvSpPr>
        <p:spPr>
          <a:xfrm>
            <a:off x="8211151" y="392005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665FC6-3E0E-4EBB-9FB7-355AA1BC4176}"/>
              </a:ext>
            </a:extLst>
          </p:cNvPr>
          <p:cNvSpPr txBox="1"/>
          <p:nvPr/>
        </p:nvSpPr>
        <p:spPr>
          <a:xfrm>
            <a:off x="7435937" y="421246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1F8A4D-0D90-4976-8016-D1AC58B4B3F0}"/>
              </a:ext>
            </a:extLst>
          </p:cNvPr>
          <p:cNvSpPr txBox="1"/>
          <p:nvPr/>
        </p:nvSpPr>
        <p:spPr>
          <a:xfrm>
            <a:off x="8165940" y="422798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89" y="2053044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7806517" y="183355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8348987" y="1804430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739" y="2085715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8836897" y="185735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9571587" y="1828523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9496897" y="1901049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523" y="2071985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10095420" y="185249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10317353" y="2399645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10655411" y="1837305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11107280" y="2437518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10034014" y="3004417"/>
            <a:ext cx="1341369" cy="122921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10113302" y="3062296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D61A6E5-B7B6-4AAE-8B49-27C2DB5D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27546" y="3688981"/>
            <a:ext cx="487680" cy="48768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799" y="2072033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11182194" y="185341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8994943" y="3684642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8980539" y="3575309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7062208-0F40-4D30-9A4D-4587852AEEEC}"/>
              </a:ext>
            </a:extLst>
          </p:cNvPr>
          <p:cNvCxnSpPr>
            <a:cxnSpLocks/>
          </p:cNvCxnSpPr>
          <p:nvPr/>
        </p:nvCxnSpPr>
        <p:spPr>
          <a:xfrm>
            <a:off x="10418420" y="4132846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5E0AAB8-079C-45FB-8616-730D3A6C53A5}"/>
              </a:ext>
            </a:extLst>
          </p:cNvPr>
          <p:cNvCxnSpPr>
            <a:cxnSpLocks/>
          </p:cNvCxnSpPr>
          <p:nvPr/>
        </p:nvCxnSpPr>
        <p:spPr>
          <a:xfrm>
            <a:off x="10532642" y="4132846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437B944B-EE27-4C0F-A60B-AA279E0E734C}"/>
              </a:ext>
            </a:extLst>
          </p:cNvPr>
          <p:cNvSpPr/>
          <p:nvPr/>
        </p:nvSpPr>
        <p:spPr>
          <a:xfrm>
            <a:off x="10196745" y="4867732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D33334F-BC2B-4786-A163-21F021C6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443" y="5047522"/>
            <a:ext cx="327660" cy="32766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BE7CB7D-EBCA-4F2A-A1C5-6D48A9FBC8E8}"/>
              </a:ext>
            </a:extLst>
          </p:cNvPr>
          <p:cNvSpPr txBox="1"/>
          <p:nvPr/>
        </p:nvSpPr>
        <p:spPr>
          <a:xfrm>
            <a:off x="10749850" y="485512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07C801D-C739-4AF1-B2E1-16958DA5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25" y="4553536"/>
            <a:ext cx="388064" cy="2483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D5BE793-8B43-4305-947F-5C7CC26E588B}"/>
              </a:ext>
            </a:extLst>
          </p:cNvPr>
          <p:cNvSpPr txBox="1"/>
          <p:nvPr/>
        </p:nvSpPr>
        <p:spPr>
          <a:xfrm>
            <a:off x="10997084" y="453900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F13D2B-7532-4754-B26B-D6260C972E85}"/>
              </a:ext>
            </a:extLst>
          </p:cNvPr>
          <p:cNvSpPr txBox="1"/>
          <p:nvPr/>
        </p:nvSpPr>
        <p:spPr>
          <a:xfrm>
            <a:off x="10179822" y="5277501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AC72B39-857D-4133-AB2E-593862C2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789" y="4946831"/>
            <a:ext cx="311920" cy="3460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5269507-A22B-4C1E-9649-6DDF4A3F6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242" y="5260244"/>
            <a:ext cx="346710" cy="3581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A0F308F-7EC0-48F5-952F-D6E5BD003FE7}"/>
              </a:ext>
            </a:extLst>
          </p:cNvPr>
          <p:cNvSpPr txBox="1"/>
          <p:nvPr/>
        </p:nvSpPr>
        <p:spPr>
          <a:xfrm>
            <a:off x="10563986" y="3883892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F67BBA-78FE-4678-BBA9-8C3879EF8A1E}"/>
              </a:ext>
            </a:extLst>
          </p:cNvPr>
          <p:cNvSpPr txBox="1"/>
          <p:nvPr/>
        </p:nvSpPr>
        <p:spPr>
          <a:xfrm>
            <a:off x="9834720" y="424363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8B1221-DE19-4EDE-BCD0-0CBF6849E01D}"/>
              </a:ext>
            </a:extLst>
          </p:cNvPr>
          <p:cNvSpPr txBox="1"/>
          <p:nvPr/>
        </p:nvSpPr>
        <p:spPr>
          <a:xfrm>
            <a:off x="10543900" y="422990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90635D9-7A91-43B0-94A9-02F226A03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710" y="3033029"/>
            <a:ext cx="378386" cy="378386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C509D160-510E-4491-98F3-852825B29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7654" y="3033029"/>
            <a:ext cx="378386" cy="37838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C6C37B29-2AB9-455A-A08A-7868BA24670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59385" y="3688981"/>
            <a:ext cx="487680" cy="4876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C59B6B0-3F36-4A58-8D0B-D8BA8048A93F}"/>
              </a:ext>
            </a:extLst>
          </p:cNvPr>
          <p:cNvSpPr txBox="1"/>
          <p:nvPr/>
        </p:nvSpPr>
        <p:spPr>
          <a:xfrm>
            <a:off x="9974755" y="3444102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9CEF3D-F070-42E5-A360-7649CCE7FC86}"/>
              </a:ext>
            </a:extLst>
          </p:cNvPr>
          <p:cNvSpPr txBox="1"/>
          <p:nvPr/>
        </p:nvSpPr>
        <p:spPr>
          <a:xfrm>
            <a:off x="66977" y="875124"/>
            <a:ext cx="45407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can access to the shared service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are required to reach all branches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732" y="2160567"/>
            <a:ext cx="388064" cy="248601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B3A07AA4-9969-4799-8002-597B96CED74A}"/>
              </a:ext>
            </a:extLst>
          </p:cNvPr>
          <p:cNvSpPr txBox="1"/>
          <p:nvPr/>
        </p:nvSpPr>
        <p:spPr>
          <a:xfrm>
            <a:off x="7219871" y="1425960"/>
            <a:ext cx="1145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9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service VNet</a:t>
            </a:r>
            <a:endParaRPr lang="en-GB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80C853-00E6-4BE3-B0C7-692FD9596E1B}"/>
              </a:ext>
            </a:extLst>
          </p:cNvPr>
          <p:cNvGrpSpPr/>
          <p:nvPr/>
        </p:nvGrpSpPr>
        <p:grpSpPr>
          <a:xfrm>
            <a:off x="3666517" y="1426111"/>
            <a:ext cx="909124" cy="992615"/>
            <a:chOff x="3051318" y="2267825"/>
            <a:chExt cx="909124" cy="991658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C358454-B8A1-490A-84D8-A274E8E0E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7C9A6058-E931-4379-8028-5FF59E85C88A}"/>
                </a:ext>
              </a:extLst>
            </p:cNvPr>
            <p:cNvSpPr/>
            <p:nvPr/>
          </p:nvSpPr>
          <p:spPr>
            <a:xfrm>
              <a:off x="3051318" y="2267825"/>
              <a:ext cx="909124" cy="9916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29BA74-AB82-4BB0-AB28-7265CC494297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AE7C8D-736F-44B9-9DFC-CF45B1455B19}"/>
              </a:ext>
            </a:extLst>
          </p:cNvPr>
          <p:cNvCxnSpPr>
            <a:cxnSpLocks/>
          </p:cNvCxnSpPr>
          <p:nvPr/>
        </p:nvCxnSpPr>
        <p:spPr>
          <a:xfrm>
            <a:off x="5153640" y="2434060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F24E3F7-1669-48B2-A398-35658F7BC304}"/>
              </a:ext>
            </a:extLst>
          </p:cNvPr>
          <p:cNvCxnSpPr>
            <a:cxnSpLocks/>
          </p:cNvCxnSpPr>
          <p:nvPr/>
        </p:nvCxnSpPr>
        <p:spPr>
          <a:xfrm flipH="1">
            <a:off x="4337780" y="2425019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327010-B7D3-4154-B4D9-184848D1D6D5}"/>
              </a:ext>
            </a:extLst>
          </p:cNvPr>
          <p:cNvCxnSpPr>
            <a:cxnSpLocks/>
          </p:cNvCxnSpPr>
          <p:nvPr/>
        </p:nvCxnSpPr>
        <p:spPr>
          <a:xfrm>
            <a:off x="4429436" y="4151419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Alternate Process 113">
            <a:extLst>
              <a:ext uri="{FF2B5EF4-FFF2-40B4-BE49-F238E27FC236}">
                <a16:creationId xmlns:a16="http://schemas.microsoft.com/office/drawing/2014/main" id="{1F6547E0-9293-4095-BA78-BD45ED9DA167}"/>
              </a:ext>
            </a:extLst>
          </p:cNvPr>
          <p:cNvSpPr/>
          <p:nvPr/>
        </p:nvSpPr>
        <p:spPr>
          <a:xfrm>
            <a:off x="4114732" y="3052558"/>
            <a:ext cx="1306335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4A8262-BD1A-4B60-A127-CE26BBB4F1BF}"/>
              </a:ext>
            </a:extLst>
          </p:cNvPr>
          <p:cNvSpPr txBox="1"/>
          <p:nvPr/>
        </p:nvSpPr>
        <p:spPr>
          <a:xfrm>
            <a:off x="4675625" y="303172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92F72F9-E07D-47A0-A3CA-D62EEA356F1B}"/>
              </a:ext>
            </a:extLst>
          </p:cNvPr>
          <p:cNvCxnSpPr>
            <a:cxnSpLocks/>
          </p:cNvCxnSpPr>
          <p:nvPr/>
        </p:nvCxnSpPr>
        <p:spPr>
          <a:xfrm>
            <a:off x="4568797" y="4161501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7EE14ECC-8E71-4647-820D-080CC6EC07FA}"/>
              </a:ext>
            </a:extLst>
          </p:cNvPr>
          <p:cNvSpPr/>
          <p:nvPr/>
        </p:nvSpPr>
        <p:spPr>
          <a:xfrm>
            <a:off x="4227626" y="4810029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8C3276EF-5009-4776-BBA1-B4C6AB3C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65" y="5039078"/>
            <a:ext cx="327660" cy="32766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B6F24D2-3A03-4208-9E31-EB7890296912}"/>
              </a:ext>
            </a:extLst>
          </p:cNvPr>
          <p:cNvSpPr txBox="1"/>
          <p:nvPr/>
        </p:nvSpPr>
        <p:spPr>
          <a:xfrm>
            <a:off x="4744436" y="482194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A9689D5-F2F2-4867-A0A8-D44BA876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01" y="4534444"/>
            <a:ext cx="388064" cy="248361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7379CA98-2F54-44CB-86D6-AEAC4D19FFCF}"/>
              </a:ext>
            </a:extLst>
          </p:cNvPr>
          <p:cNvSpPr txBox="1"/>
          <p:nvPr/>
        </p:nvSpPr>
        <p:spPr>
          <a:xfrm>
            <a:off x="4990241" y="453480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A4D582-9280-415E-830A-6FC312B1FC00}"/>
              </a:ext>
            </a:extLst>
          </p:cNvPr>
          <p:cNvSpPr txBox="1"/>
          <p:nvPr/>
        </p:nvSpPr>
        <p:spPr>
          <a:xfrm>
            <a:off x="4262047" y="5217269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6AD11B2-BEB5-4FB2-87A3-D0E41119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160" y="4916847"/>
            <a:ext cx="311920" cy="346036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18462374-218D-4C46-A8D4-A10384B90B93}"/>
              </a:ext>
            </a:extLst>
          </p:cNvPr>
          <p:cNvSpPr txBox="1"/>
          <p:nvPr/>
        </p:nvSpPr>
        <p:spPr>
          <a:xfrm>
            <a:off x="4193843" y="346448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ABCC88C9-7F52-4D2C-96B6-7B673A546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504" y="5189823"/>
            <a:ext cx="346710" cy="35814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8BC0ACA9-292D-46F2-B2A7-5166ED7C0B09}"/>
              </a:ext>
            </a:extLst>
          </p:cNvPr>
          <p:cNvSpPr txBox="1"/>
          <p:nvPr/>
        </p:nvSpPr>
        <p:spPr>
          <a:xfrm>
            <a:off x="4637310" y="3925967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AA9C6D0-391C-42AE-9A17-0A7672C04E0B}"/>
              </a:ext>
            </a:extLst>
          </p:cNvPr>
          <p:cNvSpPr txBox="1"/>
          <p:nvPr/>
        </p:nvSpPr>
        <p:spPr>
          <a:xfrm>
            <a:off x="3862096" y="421838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4B3E003-914B-4015-B75F-4D389F2CB0DA}"/>
              </a:ext>
            </a:extLst>
          </p:cNvPr>
          <p:cNvSpPr txBox="1"/>
          <p:nvPr/>
        </p:nvSpPr>
        <p:spPr>
          <a:xfrm>
            <a:off x="4592099" y="423390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AD4BCC22-5382-4746-B97A-51B522ECE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59" y="2053194"/>
            <a:ext cx="327660" cy="32766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77ADBEF-D63D-4638-B6C7-2C54650A84A1}"/>
              </a:ext>
            </a:extLst>
          </p:cNvPr>
          <p:cNvSpPr txBox="1"/>
          <p:nvPr/>
        </p:nvSpPr>
        <p:spPr>
          <a:xfrm>
            <a:off x="4108087" y="183370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ECDE2B3-E673-413D-8A47-083BACAD4C04}"/>
              </a:ext>
            </a:extLst>
          </p:cNvPr>
          <p:cNvGrpSpPr/>
          <p:nvPr/>
        </p:nvGrpSpPr>
        <p:grpSpPr>
          <a:xfrm>
            <a:off x="4775146" y="1810347"/>
            <a:ext cx="936154" cy="608945"/>
            <a:chOff x="3051318" y="2651125"/>
            <a:chExt cx="936154" cy="608358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CAE6A75-917F-4893-827C-3F69FC490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4" name="Flowchart: Alternate Process 143">
              <a:extLst>
                <a:ext uri="{FF2B5EF4-FFF2-40B4-BE49-F238E27FC236}">
                  <a16:creationId xmlns:a16="http://schemas.microsoft.com/office/drawing/2014/main" id="{A5A5BA9F-5CEF-42FC-A0E6-2093B495ECCE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5DDA296-CAB7-4FC5-9B2E-929377948C88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B7583AB-7DAF-49A3-B75D-1FDAD89A8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98" y="2091632"/>
            <a:ext cx="327660" cy="32766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1220D12-D930-410A-A174-E2833C76B306}"/>
              </a:ext>
            </a:extLst>
          </p:cNvPr>
          <p:cNvSpPr txBox="1"/>
          <p:nvPr/>
        </p:nvSpPr>
        <p:spPr>
          <a:xfrm>
            <a:off x="5263056" y="186326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148" name="Flowchart: Alternate Process 147">
            <a:extLst>
              <a:ext uri="{FF2B5EF4-FFF2-40B4-BE49-F238E27FC236}">
                <a16:creationId xmlns:a16="http://schemas.microsoft.com/office/drawing/2014/main" id="{988664E9-B0D9-4E79-AD7B-EADFCE68561A}"/>
              </a:ext>
            </a:extLst>
          </p:cNvPr>
          <p:cNvSpPr/>
          <p:nvPr/>
        </p:nvSpPr>
        <p:spPr>
          <a:xfrm>
            <a:off x="5997746" y="1834440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4EA3904-2175-4315-BAD2-988BF123E8D2}"/>
              </a:ext>
            </a:extLst>
          </p:cNvPr>
          <p:cNvSpPr txBox="1"/>
          <p:nvPr/>
        </p:nvSpPr>
        <p:spPr>
          <a:xfrm>
            <a:off x="5923056" y="190696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60BA65D7-F81F-4660-AA85-7C788633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682" y="2077902"/>
            <a:ext cx="327660" cy="327660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A6E71EF-02F0-4246-B7B7-528DA43AB432}"/>
              </a:ext>
            </a:extLst>
          </p:cNvPr>
          <p:cNvSpPr txBox="1"/>
          <p:nvPr/>
        </p:nvSpPr>
        <p:spPr>
          <a:xfrm>
            <a:off x="6521579" y="185841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EA7EEAA-C6CA-4524-9FCE-77F68ADADC78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6743512" y="2405562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EB3851F-075C-43DD-99CA-A79C14B3A49B}"/>
              </a:ext>
            </a:extLst>
          </p:cNvPr>
          <p:cNvGrpSpPr/>
          <p:nvPr/>
        </p:nvGrpSpPr>
        <p:grpSpPr>
          <a:xfrm>
            <a:off x="7081570" y="1843222"/>
            <a:ext cx="975020" cy="608945"/>
            <a:chOff x="3042016" y="2651125"/>
            <a:chExt cx="975020" cy="608358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D9518C51-BA4A-4A2C-9F93-9B84EEB3A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55" name="Flowchart: Alternate Process 154">
              <a:extLst>
                <a:ext uri="{FF2B5EF4-FFF2-40B4-BE49-F238E27FC236}">
                  <a16:creationId xmlns:a16="http://schemas.microsoft.com/office/drawing/2014/main" id="{FC0D80C1-D874-41FD-8C1D-C0B50916998D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5348E51-BD01-439E-8CD5-7FA61774E253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7900F78-B6A3-4E2A-9EC1-103A166F87DB}"/>
              </a:ext>
            </a:extLst>
          </p:cNvPr>
          <p:cNvCxnSpPr>
            <a:cxnSpLocks/>
          </p:cNvCxnSpPr>
          <p:nvPr/>
        </p:nvCxnSpPr>
        <p:spPr>
          <a:xfrm>
            <a:off x="7533439" y="244343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Alternate Process 157">
            <a:extLst>
              <a:ext uri="{FF2B5EF4-FFF2-40B4-BE49-F238E27FC236}">
                <a16:creationId xmlns:a16="http://schemas.microsoft.com/office/drawing/2014/main" id="{0782D530-84E5-4018-9358-052D7459CD7D}"/>
              </a:ext>
            </a:extLst>
          </p:cNvPr>
          <p:cNvSpPr/>
          <p:nvPr/>
        </p:nvSpPr>
        <p:spPr>
          <a:xfrm>
            <a:off x="6460173" y="3010334"/>
            <a:ext cx="1341369" cy="122921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FF9631A-0C93-46D1-912B-313775CCA4B3}"/>
              </a:ext>
            </a:extLst>
          </p:cNvPr>
          <p:cNvSpPr txBox="1"/>
          <p:nvPr/>
        </p:nvSpPr>
        <p:spPr>
          <a:xfrm>
            <a:off x="7294431" y="3372668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E7C21B7D-F8BB-4E1A-96DF-215D515975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53705" y="3694898"/>
            <a:ext cx="487680" cy="48768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02279FB1-6408-4E45-AD34-C3F04435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958" y="2077950"/>
            <a:ext cx="327660" cy="32766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4EE28F8D-3B8A-4794-A9AE-26C4697CDCA3}"/>
              </a:ext>
            </a:extLst>
          </p:cNvPr>
          <p:cNvSpPr txBox="1"/>
          <p:nvPr/>
        </p:nvSpPr>
        <p:spPr>
          <a:xfrm>
            <a:off x="7608353" y="185933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CA4147D-437B-424E-AFE0-2A123D1FE2CF}"/>
              </a:ext>
            </a:extLst>
          </p:cNvPr>
          <p:cNvCxnSpPr>
            <a:cxnSpLocks/>
          </p:cNvCxnSpPr>
          <p:nvPr/>
        </p:nvCxnSpPr>
        <p:spPr>
          <a:xfrm>
            <a:off x="5421102" y="3690559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8523AD-A62C-4885-8BA3-BD5BE36BB6A8}"/>
              </a:ext>
            </a:extLst>
          </p:cNvPr>
          <p:cNvCxnSpPr>
            <a:cxnSpLocks/>
          </p:cNvCxnSpPr>
          <p:nvPr/>
        </p:nvCxnSpPr>
        <p:spPr>
          <a:xfrm flipV="1">
            <a:off x="5406698" y="3581226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804C6E2-74B7-46F5-B4B3-B977C1B22452}"/>
              </a:ext>
            </a:extLst>
          </p:cNvPr>
          <p:cNvCxnSpPr>
            <a:cxnSpLocks/>
          </p:cNvCxnSpPr>
          <p:nvPr/>
        </p:nvCxnSpPr>
        <p:spPr>
          <a:xfrm>
            <a:off x="6844579" y="4138763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A9A905B-928A-44F5-A889-FCBF90382BE8}"/>
              </a:ext>
            </a:extLst>
          </p:cNvPr>
          <p:cNvCxnSpPr>
            <a:cxnSpLocks/>
          </p:cNvCxnSpPr>
          <p:nvPr/>
        </p:nvCxnSpPr>
        <p:spPr>
          <a:xfrm>
            <a:off x="6958801" y="4138763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Alternate Process 166">
            <a:extLst>
              <a:ext uri="{FF2B5EF4-FFF2-40B4-BE49-F238E27FC236}">
                <a16:creationId xmlns:a16="http://schemas.microsoft.com/office/drawing/2014/main" id="{1FEAAB05-60FF-4BC1-95FF-7460FB3D1CBB}"/>
              </a:ext>
            </a:extLst>
          </p:cNvPr>
          <p:cNvSpPr/>
          <p:nvPr/>
        </p:nvSpPr>
        <p:spPr>
          <a:xfrm>
            <a:off x="6622904" y="4873649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194B58C-F1FB-404C-98BC-2FDD0EAB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02" y="5053439"/>
            <a:ext cx="327660" cy="327660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3C272BFA-082F-4B0E-B996-DD9CF4DAAF94}"/>
              </a:ext>
            </a:extLst>
          </p:cNvPr>
          <p:cNvSpPr txBox="1"/>
          <p:nvPr/>
        </p:nvSpPr>
        <p:spPr>
          <a:xfrm>
            <a:off x="7176009" y="486104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4C3EC7B-DF5F-40A9-BA79-41618506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184" y="4559453"/>
            <a:ext cx="388064" cy="248361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E35BC897-A606-4118-9F39-65F451897F2D}"/>
              </a:ext>
            </a:extLst>
          </p:cNvPr>
          <p:cNvSpPr txBox="1"/>
          <p:nvPr/>
        </p:nvSpPr>
        <p:spPr>
          <a:xfrm>
            <a:off x="7423243" y="454492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11D34EE-0CEE-43D7-810A-78773DAED50F}"/>
              </a:ext>
            </a:extLst>
          </p:cNvPr>
          <p:cNvSpPr txBox="1"/>
          <p:nvPr/>
        </p:nvSpPr>
        <p:spPr>
          <a:xfrm>
            <a:off x="6605981" y="528341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DDCE2E97-7127-4F6B-89FB-57406EB7C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948" y="4952748"/>
            <a:ext cx="311920" cy="346036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71133E8-DA7B-47D8-BE9A-CA9DBE20E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401" y="5266161"/>
            <a:ext cx="346710" cy="35814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AC8715BB-36DC-403B-8019-DC25A29848EA}"/>
              </a:ext>
            </a:extLst>
          </p:cNvPr>
          <p:cNvSpPr txBox="1"/>
          <p:nvPr/>
        </p:nvSpPr>
        <p:spPr>
          <a:xfrm>
            <a:off x="6990145" y="3889809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DD1584B-A8C5-4598-B88A-61024661043E}"/>
              </a:ext>
            </a:extLst>
          </p:cNvPr>
          <p:cNvSpPr txBox="1"/>
          <p:nvPr/>
        </p:nvSpPr>
        <p:spPr>
          <a:xfrm>
            <a:off x="6260879" y="424955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36E111B-7740-46EE-A1BF-1FF197F90D99}"/>
              </a:ext>
            </a:extLst>
          </p:cNvPr>
          <p:cNvSpPr txBox="1"/>
          <p:nvPr/>
        </p:nvSpPr>
        <p:spPr>
          <a:xfrm>
            <a:off x="6970059" y="423582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08850A21-E913-424B-82FE-251A300EF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2869" y="3038946"/>
            <a:ext cx="378386" cy="37838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D8DCE6F7-D84D-4CD4-9FAE-60DBB9916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813" y="3038946"/>
            <a:ext cx="378386" cy="378386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246E2798-47B9-42DE-8556-339F0800E62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85544" y="3694898"/>
            <a:ext cx="487680" cy="487680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BA23FC5B-43DA-44E2-8677-D5D5A7AB25CE}"/>
              </a:ext>
            </a:extLst>
          </p:cNvPr>
          <p:cNvSpPr txBox="1"/>
          <p:nvPr/>
        </p:nvSpPr>
        <p:spPr>
          <a:xfrm>
            <a:off x="6400914" y="345001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D12B65F5-4440-4590-BA71-00874E4C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91" y="2166484"/>
            <a:ext cx="388064" cy="248601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C32BF767-A0C5-49F9-9116-5E586F6607FE}"/>
              </a:ext>
            </a:extLst>
          </p:cNvPr>
          <p:cNvSpPr txBox="1"/>
          <p:nvPr/>
        </p:nvSpPr>
        <p:spPr>
          <a:xfrm>
            <a:off x="3521441" y="1426110"/>
            <a:ext cx="1145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A99BCA4-297D-4C65-94E1-562088B502A4}"/>
              </a:ext>
            </a:extLst>
          </p:cNvPr>
          <p:cNvSpPr/>
          <p:nvPr/>
        </p:nvSpPr>
        <p:spPr>
          <a:xfrm>
            <a:off x="4193842" y="2454531"/>
            <a:ext cx="1244933" cy="892209"/>
          </a:xfrm>
          <a:custGeom>
            <a:avLst/>
            <a:gdLst>
              <a:gd name="connsiteX0" fmla="*/ 1164433 w 1221583"/>
              <a:gd name="connsiteY0" fmla="*/ 152400 h 1090025"/>
              <a:gd name="connsiteX1" fmla="*/ 1107283 w 1221583"/>
              <a:gd name="connsiteY1" fmla="*/ 1000125 h 1090025"/>
              <a:gd name="connsiteX2" fmla="*/ 135733 w 1221583"/>
              <a:gd name="connsiteY2" fmla="*/ 952500 h 1090025"/>
              <a:gd name="connsiteX3" fmla="*/ 30958 w 1221583"/>
              <a:gd name="connsiteY3" fmla="*/ 0 h 1090025"/>
              <a:gd name="connsiteX0" fmla="*/ 1307308 w 1327688"/>
              <a:gd name="connsiteY0" fmla="*/ 118185 h 1092365"/>
              <a:gd name="connsiteX1" fmla="*/ 1107283 w 1327688"/>
              <a:gd name="connsiteY1" fmla="*/ 1000125 h 1092365"/>
              <a:gd name="connsiteX2" fmla="*/ 135733 w 1327688"/>
              <a:gd name="connsiteY2" fmla="*/ 952500 h 1092365"/>
              <a:gd name="connsiteX3" fmla="*/ 30958 w 1327688"/>
              <a:gd name="connsiteY3" fmla="*/ 0 h 1092365"/>
              <a:gd name="connsiteX0" fmla="*/ 1307308 w 1307308"/>
              <a:gd name="connsiteY0" fmla="*/ 118185 h 1092365"/>
              <a:gd name="connsiteX1" fmla="*/ 1107283 w 1307308"/>
              <a:gd name="connsiteY1" fmla="*/ 1000125 h 1092365"/>
              <a:gd name="connsiteX2" fmla="*/ 135733 w 1307308"/>
              <a:gd name="connsiteY2" fmla="*/ 952500 h 1092365"/>
              <a:gd name="connsiteX3" fmla="*/ 30958 w 1307308"/>
              <a:gd name="connsiteY3" fmla="*/ 0 h 1092365"/>
              <a:gd name="connsiteX0" fmla="*/ 1307308 w 1307308"/>
              <a:gd name="connsiteY0" fmla="*/ 118185 h 1068325"/>
              <a:gd name="connsiteX1" fmla="*/ 1135858 w 1307308"/>
              <a:gd name="connsiteY1" fmla="*/ 954504 h 1068325"/>
              <a:gd name="connsiteX2" fmla="*/ 135733 w 1307308"/>
              <a:gd name="connsiteY2" fmla="*/ 952500 h 1068325"/>
              <a:gd name="connsiteX3" fmla="*/ 30958 w 1307308"/>
              <a:gd name="connsiteY3" fmla="*/ 0 h 10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7308" h="1068325">
                <a:moveTo>
                  <a:pt x="1307308" y="118185"/>
                </a:moveTo>
                <a:cubicBezTo>
                  <a:pt x="1278733" y="441157"/>
                  <a:pt x="1331121" y="815452"/>
                  <a:pt x="1135858" y="954504"/>
                </a:cubicBezTo>
                <a:cubicBezTo>
                  <a:pt x="940596" y="1093557"/>
                  <a:pt x="315120" y="1119188"/>
                  <a:pt x="135733" y="952500"/>
                </a:cubicBezTo>
                <a:cubicBezTo>
                  <a:pt x="-43655" y="785813"/>
                  <a:pt x="-6349" y="392906"/>
                  <a:pt x="30958" y="0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FA5632-43D1-4679-A32A-6AFE4C0971D4}"/>
              </a:ext>
            </a:extLst>
          </p:cNvPr>
          <p:cNvSpPr/>
          <p:nvPr/>
        </p:nvSpPr>
        <p:spPr>
          <a:xfrm>
            <a:off x="4070729" y="2409823"/>
            <a:ext cx="2706441" cy="1108245"/>
          </a:xfrm>
          <a:custGeom>
            <a:avLst/>
            <a:gdLst>
              <a:gd name="connsiteX0" fmla="*/ 120028 w 2782398"/>
              <a:gd name="connsiteY0" fmla="*/ 19050 h 1148358"/>
              <a:gd name="connsiteX1" fmla="*/ 167653 w 2782398"/>
              <a:gd name="connsiteY1" fmla="*/ 828675 h 1148358"/>
              <a:gd name="connsiteX2" fmla="*/ 1739278 w 2782398"/>
              <a:gd name="connsiteY2" fmla="*/ 1104900 h 1148358"/>
              <a:gd name="connsiteX3" fmla="*/ 2625103 w 2782398"/>
              <a:gd name="connsiteY3" fmla="*/ 1028700 h 1148358"/>
              <a:gd name="connsiteX4" fmla="*/ 2777503 w 2782398"/>
              <a:gd name="connsiteY4" fmla="*/ 0 h 1148358"/>
              <a:gd name="connsiteX0" fmla="*/ 101481 w 2763851"/>
              <a:gd name="connsiteY0" fmla="*/ 19050 h 1148358"/>
              <a:gd name="connsiteX1" fmla="*/ 149106 w 2763851"/>
              <a:gd name="connsiteY1" fmla="*/ 828675 h 1148358"/>
              <a:gd name="connsiteX2" fmla="*/ 1720731 w 2763851"/>
              <a:gd name="connsiteY2" fmla="*/ 1104900 h 1148358"/>
              <a:gd name="connsiteX3" fmla="*/ 2606556 w 2763851"/>
              <a:gd name="connsiteY3" fmla="*/ 1028700 h 1148358"/>
              <a:gd name="connsiteX4" fmla="*/ 2758956 w 2763851"/>
              <a:gd name="connsiteY4" fmla="*/ 0 h 1148358"/>
              <a:gd name="connsiteX0" fmla="*/ 44071 w 2706441"/>
              <a:gd name="connsiteY0" fmla="*/ 19050 h 1143651"/>
              <a:gd name="connsiteX1" fmla="*/ 205996 w 2706441"/>
              <a:gd name="connsiteY1" fmla="*/ 904875 h 1143651"/>
              <a:gd name="connsiteX2" fmla="*/ 1663321 w 2706441"/>
              <a:gd name="connsiteY2" fmla="*/ 1104900 h 1143651"/>
              <a:gd name="connsiteX3" fmla="*/ 2549146 w 2706441"/>
              <a:gd name="connsiteY3" fmla="*/ 1028700 h 1143651"/>
              <a:gd name="connsiteX4" fmla="*/ 2701546 w 2706441"/>
              <a:gd name="connsiteY4" fmla="*/ 0 h 1143651"/>
              <a:gd name="connsiteX0" fmla="*/ 44071 w 2706441"/>
              <a:gd name="connsiteY0" fmla="*/ 19050 h 1123930"/>
              <a:gd name="connsiteX1" fmla="*/ 205996 w 2706441"/>
              <a:gd name="connsiteY1" fmla="*/ 904875 h 1123930"/>
              <a:gd name="connsiteX2" fmla="*/ 1663321 w 2706441"/>
              <a:gd name="connsiteY2" fmla="*/ 1104900 h 1123930"/>
              <a:gd name="connsiteX3" fmla="*/ 2549146 w 2706441"/>
              <a:gd name="connsiteY3" fmla="*/ 990600 h 1123930"/>
              <a:gd name="connsiteX4" fmla="*/ 2701546 w 2706441"/>
              <a:gd name="connsiteY4" fmla="*/ 0 h 1123930"/>
              <a:gd name="connsiteX0" fmla="*/ 44071 w 2706441"/>
              <a:gd name="connsiteY0" fmla="*/ 19050 h 1108245"/>
              <a:gd name="connsiteX1" fmla="*/ 205996 w 2706441"/>
              <a:gd name="connsiteY1" fmla="*/ 904875 h 1108245"/>
              <a:gd name="connsiteX2" fmla="*/ 1663321 w 2706441"/>
              <a:gd name="connsiteY2" fmla="*/ 1104900 h 1108245"/>
              <a:gd name="connsiteX3" fmla="*/ 2549146 w 2706441"/>
              <a:gd name="connsiteY3" fmla="*/ 942975 h 1108245"/>
              <a:gd name="connsiteX4" fmla="*/ 2701546 w 2706441"/>
              <a:gd name="connsiteY4" fmla="*/ 0 h 110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441" h="1108245">
                <a:moveTo>
                  <a:pt x="44071" y="19050"/>
                </a:moveTo>
                <a:cubicBezTo>
                  <a:pt x="-9904" y="361950"/>
                  <a:pt x="-63879" y="723900"/>
                  <a:pt x="205996" y="904875"/>
                </a:cubicBezTo>
                <a:cubicBezTo>
                  <a:pt x="475871" y="1085850"/>
                  <a:pt x="1272796" y="1098550"/>
                  <a:pt x="1663321" y="1104900"/>
                </a:cubicBezTo>
                <a:cubicBezTo>
                  <a:pt x="2053846" y="1111250"/>
                  <a:pt x="2376109" y="1127125"/>
                  <a:pt x="2549146" y="942975"/>
                </a:cubicBezTo>
                <a:cubicBezTo>
                  <a:pt x="2722184" y="758825"/>
                  <a:pt x="2711865" y="422275"/>
                  <a:pt x="2701546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1D13A0-14E6-47F1-91A3-846211ADA9F4}"/>
              </a:ext>
            </a:extLst>
          </p:cNvPr>
          <p:cNvSpPr/>
          <p:nvPr/>
        </p:nvSpPr>
        <p:spPr>
          <a:xfrm>
            <a:off x="3882441" y="2352676"/>
            <a:ext cx="3794709" cy="1311688"/>
          </a:xfrm>
          <a:custGeom>
            <a:avLst/>
            <a:gdLst>
              <a:gd name="connsiteX0" fmla="*/ 114761 w 3858086"/>
              <a:gd name="connsiteY0" fmla="*/ 76200 h 1314275"/>
              <a:gd name="connsiteX1" fmla="*/ 286211 w 3858086"/>
              <a:gd name="connsiteY1" fmla="*/ 1009650 h 1314275"/>
              <a:gd name="connsiteX2" fmla="*/ 2591261 w 3858086"/>
              <a:gd name="connsiteY2" fmla="*/ 1295400 h 1314275"/>
              <a:gd name="connsiteX3" fmla="*/ 3619961 w 3858086"/>
              <a:gd name="connsiteY3" fmla="*/ 561975 h 1314275"/>
              <a:gd name="connsiteX4" fmla="*/ 3858086 w 3858086"/>
              <a:gd name="connsiteY4" fmla="*/ 0 h 1314275"/>
              <a:gd name="connsiteX0" fmla="*/ 114761 w 3858086"/>
              <a:gd name="connsiteY0" fmla="*/ 76200 h 1302851"/>
              <a:gd name="connsiteX1" fmla="*/ 286211 w 3858086"/>
              <a:gd name="connsiteY1" fmla="*/ 1009650 h 1302851"/>
              <a:gd name="connsiteX2" fmla="*/ 2591261 w 3858086"/>
              <a:gd name="connsiteY2" fmla="*/ 1295400 h 1302851"/>
              <a:gd name="connsiteX3" fmla="*/ 3658061 w 3858086"/>
              <a:gd name="connsiteY3" fmla="*/ 771525 h 1302851"/>
              <a:gd name="connsiteX4" fmla="*/ 3858086 w 3858086"/>
              <a:gd name="connsiteY4" fmla="*/ 0 h 1302851"/>
              <a:gd name="connsiteX0" fmla="*/ 51384 w 3794709"/>
              <a:gd name="connsiteY0" fmla="*/ 76200 h 1311688"/>
              <a:gd name="connsiteX1" fmla="*/ 422859 w 3794709"/>
              <a:gd name="connsiteY1" fmla="*/ 1076325 h 1311688"/>
              <a:gd name="connsiteX2" fmla="*/ 2527884 w 3794709"/>
              <a:gd name="connsiteY2" fmla="*/ 1295400 h 1311688"/>
              <a:gd name="connsiteX3" fmla="*/ 3594684 w 3794709"/>
              <a:gd name="connsiteY3" fmla="*/ 771525 h 1311688"/>
              <a:gd name="connsiteX4" fmla="*/ 3794709 w 3794709"/>
              <a:gd name="connsiteY4" fmla="*/ 0 h 1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09" h="1311688">
                <a:moveTo>
                  <a:pt x="51384" y="76200"/>
                </a:moveTo>
                <a:cubicBezTo>
                  <a:pt x="-69266" y="441325"/>
                  <a:pt x="10109" y="873125"/>
                  <a:pt x="422859" y="1076325"/>
                </a:cubicBezTo>
                <a:cubicBezTo>
                  <a:pt x="835609" y="1279525"/>
                  <a:pt x="1999247" y="1346200"/>
                  <a:pt x="2527884" y="1295400"/>
                </a:cubicBezTo>
                <a:cubicBezTo>
                  <a:pt x="3056521" y="1244600"/>
                  <a:pt x="3383547" y="987425"/>
                  <a:pt x="3594684" y="771525"/>
                </a:cubicBezTo>
                <a:cubicBezTo>
                  <a:pt x="3805821" y="555625"/>
                  <a:pt x="3781215" y="173037"/>
                  <a:pt x="3794709" y="0"/>
                </a:cubicBezTo>
              </a:path>
            </a:pathLst>
          </a:custGeom>
          <a:noFill/>
          <a:ln w="34925">
            <a:solidFill>
              <a:srgbClr val="0066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E5C479-4FAA-422F-8E59-FC70FF2617F7}"/>
              </a:ext>
            </a:extLst>
          </p:cNvPr>
          <p:cNvSpPr/>
          <p:nvPr/>
        </p:nvSpPr>
        <p:spPr>
          <a:xfrm>
            <a:off x="3713164" y="2305049"/>
            <a:ext cx="1154110" cy="2803793"/>
          </a:xfrm>
          <a:custGeom>
            <a:avLst/>
            <a:gdLst>
              <a:gd name="connsiteX0" fmla="*/ 1197192 w 1197192"/>
              <a:gd name="connsiteY0" fmla="*/ 2762250 h 2829636"/>
              <a:gd name="connsiteX1" fmla="*/ 1082892 w 1197192"/>
              <a:gd name="connsiteY1" fmla="*/ 2714625 h 2829636"/>
              <a:gd name="connsiteX2" fmla="*/ 644742 w 1197192"/>
              <a:gd name="connsiteY2" fmla="*/ 1695450 h 2829636"/>
              <a:gd name="connsiteX3" fmla="*/ 6567 w 1197192"/>
              <a:gd name="connsiteY3" fmla="*/ 609600 h 2829636"/>
              <a:gd name="connsiteX4" fmla="*/ 368517 w 1197192"/>
              <a:gd name="connsiteY4" fmla="*/ 0 h 2829636"/>
              <a:gd name="connsiteX0" fmla="*/ 1070774 w 1070774"/>
              <a:gd name="connsiteY0" fmla="*/ 2762250 h 2829636"/>
              <a:gd name="connsiteX1" fmla="*/ 956474 w 1070774"/>
              <a:gd name="connsiteY1" fmla="*/ 2714625 h 2829636"/>
              <a:gd name="connsiteX2" fmla="*/ 518324 w 1070774"/>
              <a:gd name="connsiteY2" fmla="*/ 1695450 h 2829636"/>
              <a:gd name="connsiteX3" fmla="*/ 13499 w 1070774"/>
              <a:gd name="connsiteY3" fmla="*/ 561975 h 2829636"/>
              <a:gd name="connsiteX4" fmla="*/ 242099 w 1070774"/>
              <a:gd name="connsiteY4" fmla="*/ 0 h 2829636"/>
              <a:gd name="connsiteX0" fmla="*/ 1070774 w 1070774"/>
              <a:gd name="connsiteY0" fmla="*/ 2762250 h 2775218"/>
              <a:gd name="connsiteX1" fmla="*/ 823124 w 1070774"/>
              <a:gd name="connsiteY1" fmla="*/ 2457450 h 2775218"/>
              <a:gd name="connsiteX2" fmla="*/ 518324 w 1070774"/>
              <a:gd name="connsiteY2" fmla="*/ 1695450 h 2775218"/>
              <a:gd name="connsiteX3" fmla="*/ 13499 w 1070774"/>
              <a:gd name="connsiteY3" fmla="*/ 561975 h 2775218"/>
              <a:gd name="connsiteX4" fmla="*/ 242099 w 1070774"/>
              <a:gd name="connsiteY4" fmla="*/ 0 h 2775218"/>
              <a:gd name="connsiteX0" fmla="*/ 1151097 w 1151097"/>
              <a:gd name="connsiteY0" fmla="*/ 2762250 h 2775218"/>
              <a:gd name="connsiteX1" fmla="*/ 903447 w 1151097"/>
              <a:gd name="connsiteY1" fmla="*/ 2457450 h 2775218"/>
              <a:gd name="connsiteX2" fmla="*/ 598647 w 1151097"/>
              <a:gd name="connsiteY2" fmla="*/ 1695450 h 2775218"/>
              <a:gd name="connsiteX3" fmla="*/ 8097 w 1151097"/>
              <a:gd name="connsiteY3" fmla="*/ 628650 h 2775218"/>
              <a:gd name="connsiteX4" fmla="*/ 322422 w 1151097"/>
              <a:gd name="connsiteY4" fmla="*/ 0 h 2775218"/>
              <a:gd name="connsiteX0" fmla="*/ 1154110 w 1154110"/>
              <a:gd name="connsiteY0" fmla="*/ 2790825 h 2803793"/>
              <a:gd name="connsiteX1" fmla="*/ 906460 w 1154110"/>
              <a:gd name="connsiteY1" fmla="*/ 2486025 h 2803793"/>
              <a:gd name="connsiteX2" fmla="*/ 601660 w 1154110"/>
              <a:gd name="connsiteY2" fmla="*/ 1724025 h 2803793"/>
              <a:gd name="connsiteX3" fmla="*/ 11110 w 1154110"/>
              <a:gd name="connsiteY3" fmla="*/ 657225 h 2803793"/>
              <a:gd name="connsiteX4" fmla="*/ 268285 w 1154110"/>
              <a:gd name="connsiteY4" fmla="*/ 0 h 280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110" h="2803793">
                <a:moveTo>
                  <a:pt x="1154110" y="2790825"/>
                </a:moveTo>
                <a:cubicBezTo>
                  <a:pt x="1142997" y="2855912"/>
                  <a:pt x="998535" y="2663825"/>
                  <a:pt x="906460" y="2486025"/>
                </a:cubicBezTo>
                <a:cubicBezTo>
                  <a:pt x="814385" y="2308225"/>
                  <a:pt x="750885" y="2028825"/>
                  <a:pt x="601660" y="1724025"/>
                </a:cubicBezTo>
                <a:cubicBezTo>
                  <a:pt x="452435" y="1419225"/>
                  <a:pt x="57148" y="939800"/>
                  <a:pt x="11110" y="657225"/>
                </a:cubicBezTo>
                <a:cubicBezTo>
                  <a:pt x="-34928" y="374650"/>
                  <a:pt x="64291" y="163512"/>
                  <a:pt x="268285" y="0"/>
                </a:cubicBezTo>
              </a:path>
            </a:pathLst>
          </a:custGeom>
          <a:noFill/>
          <a:ln w="3492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11C0C0-6503-4ED2-BC57-1974DD4BA73E}"/>
              </a:ext>
            </a:extLst>
          </p:cNvPr>
          <p:cNvSpPr/>
          <p:nvPr/>
        </p:nvSpPr>
        <p:spPr>
          <a:xfrm>
            <a:off x="3820055" y="2276476"/>
            <a:ext cx="3485621" cy="2941440"/>
          </a:xfrm>
          <a:custGeom>
            <a:avLst/>
            <a:gdLst>
              <a:gd name="connsiteX0" fmla="*/ 3561245 w 3561245"/>
              <a:gd name="connsiteY0" fmla="*/ 2924175 h 2970015"/>
              <a:gd name="connsiteX1" fmla="*/ 3304070 w 3561245"/>
              <a:gd name="connsiteY1" fmla="*/ 2876550 h 2970015"/>
              <a:gd name="connsiteX2" fmla="*/ 2961170 w 3561245"/>
              <a:gd name="connsiteY2" fmla="*/ 2085975 h 2970015"/>
              <a:gd name="connsiteX3" fmla="*/ 2456345 w 3561245"/>
              <a:gd name="connsiteY3" fmla="*/ 1581150 h 2970015"/>
              <a:gd name="connsiteX4" fmla="*/ 770420 w 3561245"/>
              <a:gd name="connsiteY4" fmla="*/ 1524000 h 2970015"/>
              <a:gd name="connsiteX5" fmla="*/ 46520 w 3561245"/>
              <a:gd name="connsiteY5" fmla="*/ 904875 h 2970015"/>
              <a:gd name="connsiteX6" fmla="*/ 113195 w 3561245"/>
              <a:gd name="connsiteY6" fmla="*/ 152400 h 2970015"/>
              <a:gd name="connsiteX7" fmla="*/ 446570 w 3561245"/>
              <a:gd name="connsiteY7" fmla="*/ 0 h 2970015"/>
              <a:gd name="connsiteX0" fmla="*/ 3491792 w 3491792"/>
              <a:gd name="connsiteY0" fmla="*/ 2924175 h 2970015"/>
              <a:gd name="connsiteX1" fmla="*/ 3234617 w 3491792"/>
              <a:gd name="connsiteY1" fmla="*/ 2876550 h 2970015"/>
              <a:gd name="connsiteX2" fmla="*/ 2891717 w 3491792"/>
              <a:gd name="connsiteY2" fmla="*/ 2085975 h 2970015"/>
              <a:gd name="connsiteX3" fmla="*/ 2386892 w 3491792"/>
              <a:gd name="connsiteY3" fmla="*/ 1581150 h 2970015"/>
              <a:gd name="connsiteX4" fmla="*/ 700967 w 3491792"/>
              <a:gd name="connsiteY4" fmla="*/ 1524000 h 2970015"/>
              <a:gd name="connsiteX5" fmla="*/ 91367 w 3491792"/>
              <a:gd name="connsiteY5" fmla="*/ 876300 h 2970015"/>
              <a:gd name="connsiteX6" fmla="*/ 43742 w 3491792"/>
              <a:gd name="connsiteY6" fmla="*/ 152400 h 2970015"/>
              <a:gd name="connsiteX7" fmla="*/ 377117 w 3491792"/>
              <a:gd name="connsiteY7" fmla="*/ 0 h 2970015"/>
              <a:gd name="connsiteX0" fmla="*/ 3485621 w 3485621"/>
              <a:gd name="connsiteY0" fmla="*/ 2924175 h 2970015"/>
              <a:gd name="connsiteX1" fmla="*/ 3228446 w 3485621"/>
              <a:gd name="connsiteY1" fmla="*/ 2876550 h 2970015"/>
              <a:gd name="connsiteX2" fmla="*/ 2885546 w 3485621"/>
              <a:gd name="connsiteY2" fmla="*/ 2085975 h 2970015"/>
              <a:gd name="connsiteX3" fmla="*/ 2380721 w 3485621"/>
              <a:gd name="connsiteY3" fmla="*/ 1581150 h 2970015"/>
              <a:gd name="connsiteX4" fmla="*/ 694796 w 3485621"/>
              <a:gd name="connsiteY4" fmla="*/ 1524000 h 2970015"/>
              <a:gd name="connsiteX5" fmla="*/ 85196 w 3485621"/>
              <a:gd name="connsiteY5" fmla="*/ 876300 h 2970015"/>
              <a:gd name="connsiteX6" fmla="*/ 47096 w 3485621"/>
              <a:gd name="connsiteY6" fmla="*/ 219075 h 2970015"/>
              <a:gd name="connsiteX7" fmla="*/ 370946 w 3485621"/>
              <a:gd name="connsiteY7" fmla="*/ 0 h 2970015"/>
              <a:gd name="connsiteX0" fmla="*/ 3485621 w 3485621"/>
              <a:gd name="connsiteY0" fmla="*/ 2895600 h 2941440"/>
              <a:gd name="connsiteX1" fmla="*/ 3228446 w 3485621"/>
              <a:gd name="connsiteY1" fmla="*/ 2847975 h 2941440"/>
              <a:gd name="connsiteX2" fmla="*/ 2885546 w 3485621"/>
              <a:gd name="connsiteY2" fmla="*/ 2057400 h 2941440"/>
              <a:gd name="connsiteX3" fmla="*/ 2380721 w 3485621"/>
              <a:gd name="connsiteY3" fmla="*/ 1552575 h 2941440"/>
              <a:gd name="connsiteX4" fmla="*/ 694796 w 3485621"/>
              <a:gd name="connsiteY4" fmla="*/ 1495425 h 2941440"/>
              <a:gd name="connsiteX5" fmla="*/ 85196 w 3485621"/>
              <a:gd name="connsiteY5" fmla="*/ 847725 h 2941440"/>
              <a:gd name="connsiteX6" fmla="*/ 47096 w 3485621"/>
              <a:gd name="connsiteY6" fmla="*/ 190500 h 2941440"/>
              <a:gd name="connsiteX7" fmla="*/ 323321 w 3485621"/>
              <a:gd name="connsiteY7" fmla="*/ 0 h 2941440"/>
              <a:gd name="connsiteX0" fmla="*/ 3485621 w 3485621"/>
              <a:gd name="connsiteY0" fmla="*/ 2895600 h 2941440"/>
              <a:gd name="connsiteX1" fmla="*/ 3228446 w 3485621"/>
              <a:gd name="connsiteY1" fmla="*/ 2847975 h 2941440"/>
              <a:gd name="connsiteX2" fmla="*/ 2885546 w 3485621"/>
              <a:gd name="connsiteY2" fmla="*/ 2057400 h 2941440"/>
              <a:gd name="connsiteX3" fmla="*/ 2380721 w 3485621"/>
              <a:gd name="connsiteY3" fmla="*/ 1552575 h 2941440"/>
              <a:gd name="connsiteX4" fmla="*/ 694796 w 3485621"/>
              <a:gd name="connsiteY4" fmla="*/ 1495425 h 2941440"/>
              <a:gd name="connsiteX5" fmla="*/ 85196 w 3485621"/>
              <a:gd name="connsiteY5" fmla="*/ 847725 h 2941440"/>
              <a:gd name="connsiteX6" fmla="*/ 47096 w 3485621"/>
              <a:gd name="connsiteY6" fmla="*/ 190500 h 2941440"/>
              <a:gd name="connsiteX7" fmla="*/ 323321 w 3485621"/>
              <a:gd name="connsiteY7" fmla="*/ 0 h 294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5621" h="2941440">
                <a:moveTo>
                  <a:pt x="3485621" y="2895600"/>
                </a:moveTo>
                <a:cubicBezTo>
                  <a:pt x="3407039" y="2941637"/>
                  <a:pt x="3328458" y="2987675"/>
                  <a:pt x="3228446" y="2847975"/>
                </a:cubicBezTo>
                <a:cubicBezTo>
                  <a:pt x="3128434" y="2708275"/>
                  <a:pt x="3026834" y="2273300"/>
                  <a:pt x="2885546" y="2057400"/>
                </a:cubicBezTo>
                <a:cubicBezTo>
                  <a:pt x="2744258" y="1841500"/>
                  <a:pt x="2745846" y="1646237"/>
                  <a:pt x="2380721" y="1552575"/>
                </a:cubicBezTo>
                <a:cubicBezTo>
                  <a:pt x="2015596" y="1458913"/>
                  <a:pt x="1077384" y="1612900"/>
                  <a:pt x="694796" y="1495425"/>
                </a:cubicBezTo>
                <a:cubicBezTo>
                  <a:pt x="312209" y="1377950"/>
                  <a:pt x="193146" y="1065212"/>
                  <a:pt x="85196" y="847725"/>
                </a:cubicBezTo>
                <a:cubicBezTo>
                  <a:pt x="-22754" y="630238"/>
                  <a:pt x="-19579" y="341312"/>
                  <a:pt x="47096" y="190500"/>
                </a:cubicBezTo>
                <a:cubicBezTo>
                  <a:pt x="113771" y="39688"/>
                  <a:pt x="218546" y="57944"/>
                  <a:pt x="323321" y="0"/>
                </a:cubicBezTo>
              </a:path>
            </a:pathLst>
          </a:custGeom>
          <a:noFill/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CB4EC77-5DD3-460D-8135-BA5A313C1BF2}"/>
              </a:ext>
            </a:extLst>
          </p:cNvPr>
          <p:cNvSpPr txBox="1"/>
          <p:nvPr/>
        </p:nvSpPr>
        <p:spPr>
          <a:xfrm>
            <a:off x="1286804" y="5066980"/>
            <a:ext cx="2093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vnet2 </a:t>
            </a:r>
            <a:r>
              <a:rPr lang="en-US" dirty="0">
                <a:sym typeface="Wingdings" panose="05000000000000000000" pitchFamily="2" charset="2"/>
              </a:rPr>
              <a:t>----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vnet2  --- vnet4</a:t>
            </a:r>
          </a:p>
          <a:p>
            <a:r>
              <a:rPr lang="en-US" dirty="0">
                <a:sym typeface="Wingdings" panose="05000000000000000000" pitchFamily="2" charset="2"/>
              </a:rPr>
              <a:t>vnet3  --- vnet4</a:t>
            </a:r>
            <a:endParaRPr lang="en-GB" dirty="0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8345D5B7-A95B-4784-AE1A-7357685E0D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83" y="5377540"/>
            <a:ext cx="304377" cy="304377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0313A6B8-8AB6-4B55-BAD3-ABA513469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70" y="5062388"/>
            <a:ext cx="304377" cy="304377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4A76F7B1-A290-4C8A-837B-64695E0704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6" y="5692416"/>
            <a:ext cx="304377" cy="304377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671617F-152E-4E3F-9E2E-6DAACF90DB7A}"/>
              </a:ext>
            </a:extLst>
          </p:cNvPr>
          <p:cNvSpPr txBox="1"/>
          <p:nvPr/>
        </p:nvSpPr>
        <p:spPr>
          <a:xfrm>
            <a:off x="1258183" y="1420132"/>
            <a:ext cx="23780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vnet1 </a:t>
            </a:r>
            <a:r>
              <a:rPr lang="en-US" dirty="0">
                <a:sym typeface="Wingdings" panose="05000000000000000000" pitchFamily="2" charset="2"/>
              </a:rPr>
              <a:t>---- vnet2</a:t>
            </a:r>
          </a:p>
          <a:p>
            <a:r>
              <a:rPr lang="en-US" dirty="0">
                <a:sym typeface="Wingdings" panose="05000000000000000000" pitchFamily="2" charset="2"/>
              </a:rPr>
              <a:t>vnet1  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vnet1  --- vnet4</a:t>
            </a:r>
          </a:p>
          <a:p>
            <a:r>
              <a:rPr lang="en-US" dirty="0"/>
              <a:t>vnet1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/>
              <a:t>vnet1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vnet2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ym typeface="Wingdings" panose="05000000000000000000" pitchFamily="2" charset="2"/>
              </a:rPr>
              <a:t>vnet2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vnet3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ym typeface="Wingdings" panose="05000000000000000000" pitchFamily="2" charset="2"/>
              </a:rPr>
              <a:t>vnet3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dirty="0"/>
              <a:t>vnet4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/>
              <a:t>vnet4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D1CD83B-A026-46E6-BE65-18CF02FD16A9}"/>
              </a:ext>
            </a:extLst>
          </p:cNvPr>
          <p:cNvGrpSpPr/>
          <p:nvPr/>
        </p:nvGrpSpPr>
        <p:grpSpPr>
          <a:xfrm>
            <a:off x="2146883" y="1462037"/>
            <a:ext cx="357323" cy="859338"/>
            <a:chOff x="330507" y="1054859"/>
            <a:chExt cx="357323" cy="859338"/>
          </a:xfrm>
        </p:grpSpPr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05AFFFA3-1F18-497D-8ACE-EB5121F4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6A132FDD-96FD-4BA2-BF6B-A2BBD506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0980AFA-183F-4CE1-B7CB-C448FC1D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D82E37E-7732-4FB0-8FE1-DC4D3D5061A7}"/>
              </a:ext>
            </a:extLst>
          </p:cNvPr>
          <p:cNvGrpSpPr/>
          <p:nvPr/>
        </p:nvGrpSpPr>
        <p:grpSpPr>
          <a:xfrm>
            <a:off x="2121234" y="2252211"/>
            <a:ext cx="390259" cy="1163661"/>
            <a:chOff x="297571" y="750536"/>
            <a:chExt cx="390259" cy="1163661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2CBD152D-FED4-4C6C-AD61-257FA06D9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71" y="750536"/>
              <a:ext cx="320430" cy="320430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3BF730B-A8BC-4934-B7EA-1A77A89A3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1A8046-0C71-469C-9FEB-01BF891A8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F7A312E-8289-47DC-AA71-934D4A3348A6}"/>
              </a:ext>
            </a:extLst>
          </p:cNvPr>
          <p:cNvGrpSpPr/>
          <p:nvPr/>
        </p:nvGrpSpPr>
        <p:grpSpPr>
          <a:xfrm>
            <a:off x="2159175" y="3388939"/>
            <a:ext cx="357323" cy="859338"/>
            <a:chOff x="330507" y="1054859"/>
            <a:chExt cx="357323" cy="859338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0B0D6D4-39A5-4773-9DAF-E80DE54C6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3F7750F6-19D9-40D6-BF67-1534AFE8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1D443E0E-6FC6-4E50-BD0F-90695D6F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F2A0609B-E334-44C5-AFFF-834BCCBEB2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30" y="4180090"/>
            <a:ext cx="320430" cy="320430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BCD3C335-6098-4653-9C1D-6240081827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55" y="2549130"/>
            <a:ext cx="320430" cy="320430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65674D75-F576-488A-BA28-9C1EC8B3BC6D}"/>
              </a:ext>
            </a:extLst>
          </p:cNvPr>
          <p:cNvSpPr/>
          <p:nvPr/>
        </p:nvSpPr>
        <p:spPr>
          <a:xfrm>
            <a:off x="1792128" y="929331"/>
            <a:ext cx="1079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14BC159-9EFB-4C93-89F9-2DEF5520AB33}"/>
              </a:ext>
            </a:extLst>
          </p:cNvPr>
          <p:cNvSpPr/>
          <p:nvPr/>
        </p:nvSpPr>
        <p:spPr>
          <a:xfrm>
            <a:off x="1840705" y="4578672"/>
            <a:ext cx="10172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deny</a:t>
            </a:r>
          </a:p>
        </p:txBody>
      </p:sp>
    </p:spTree>
    <p:extLst>
      <p:ext uri="{BB962C8B-B14F-4D97-AF65-F5344CB8AC3E}">
        <p14:creationId xmlns:p14="http://schemas.microsoft.com/office/powerpoint/2010/main" val="12052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3189872" y="1265788"/>
            <a:ext cx="1230909" cy="1083784"/>
            <a:chOff x="2994605" y="2313741"/>
            <a:chExt cx="1230909" cy="945742"/>
          </a:xfrm>
        </p:grpSpPr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313741"/>
              <a:ext cx="1174197" cy="94574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2994605" y="2699832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5110423" y="2343101"/>
            <a:ext cx="9339" cy="602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4190979" y="2320922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80CDEE7C-5404-4ADE-AF3E-54B38BE2D28B}"/>
              </a:ext>
            </a:extLst>
          </p:cNvPr>
          <p:cNvSpPr txBox="1"/>
          <p:nvPr/>
        </p:nvSpPr>
        <p:spPr>
          <a:xfrm>
            <a:off x="140183" y="155814"/>
            <a:ext cx="54560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</a:t>
            </a:r>
            <a:r>
              <a:rPr lang="en-US" dirty="0" err="1"/>
              <a:t>VNets</a:t>
            </a:r>
            <a:r>
              <a:rPr lang="en-US" dirty="0"/>
              <a:t> can communicate with shared service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All </a:t>
            </a:r>
            <a:r>
              <a:rPr lang="en-US" dirty="0" err="1"/>
              <a:t>VNets</a:t>
            </a:r>
            <a:r>
              <a:rPr lang="en-US" dirty="0"/>
              <a:t> are required to reach all branches</a:t>
            </a:r>
            <a:endParaRPr lang="en-GB" dirty="0"/>
          </a:p>
          <a:p>
            <a:endParaRPr lang="en-US" sz="9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4323097" y="439760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3747240" y="2945698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3702002" y="302486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4493431" y="441239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4121287" y="498286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46" y="5595213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5413084" y="583868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32" y="5295304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5566746" y="557005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5375519" y="503986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15" y="470612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5040303" y="456161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4493431" y="495358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404" y="5503604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4420781" y="567426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4456303" y="544218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343" y="5224518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4074250" y="575960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5197300" y="591842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79205" y="3867734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3958572" y="352254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8379" y="5755855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4530971" y="409880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3755757" y="439122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4485760" y="440674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4443302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4278745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4154968" y="40232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4154968" y="41756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4627158" y="53339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4627158" y="54863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4300707" y="511151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4446238" y="510603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4708253" y="529428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4718926" y="3126853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17" y="1993262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3981659" y="174560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4506317" y="1658823"/>
            <a:ext cx="1189996" cy="684278"/>
            <a:chOff x="3014424" y="2575865"/>
            <a:chExt cx="1189996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15310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07" y="1994404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5263181" y="176798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97D8A9-EEAD-4747-A5DC-A9CACCC1DDE3}"/>
              </a:ext>
            </a:extLst>
          </p:cNvPr>
          <p:cNvGrpSpPr/>
          <p:nvPr/>
        </p:nvGrpSpPr>
        <p:grpSpPr>
          <a:xfrm>
            <a:off x="5787897" y="1721044"/>
            <a:ext cx="1310720" cy="684278"/>
            <a:chOff x="3014424" y="2575865"/>
            <a:chExt cx="1310720" cy="68361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CD69DC9-5AB9-44B2-8244-BF19C1BF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8E0C468C-7A86-4A13-9D18-085CCBC3BE9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C4F748-DB89-4E4C-913E-40E2617FC5F5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08885C-7A0F-4B82-9152-2E1EAC02A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42" y="2048749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A0EC46C-1567-4458-A12D-43AF5F637B11}"/>
              </a:ext>
            </a:extLst>
          </p:cNvPr>
          <p:cNvSpPr txBox="1"/>
          <p:nvPr/>
        </p:nvSpPr>
        <p:spPr>
          <a:xfrm>
            <a:off x="6600537" y="183013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3EB640-3A18-4539-ACCB-F2A650F3AAC3}"/>
              </a:ext>
            </a:extLst>
          </p:cNvPr>
          <p:cNvCxnSpPr>
            <a:cxnSpLocks/>
          </p:cNvCxnSpPr>
          <p:nvPr/>
        </p:nvCxnSpPr>
        <p:spPr>
          <a:xfrm flipH="1">
            <a:off x="6781247" y="2390643"/>
            <a:ext cx="347" cy="556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D5D6A7-6FE0-46A5-B830-BF1080EB4EE6}"/>
              </a:ext>
            </a:extLst>
          </p:cNvPr>
          <p:cNvGrpSpPr/>
          <p:nvPr/>
        </p:nvGrpSpPr>
        <p:grpSpPr>
          <a:xfrm>
            <a:off x="7163341" y="1743400"/>
            <a:ext cx="1229895" cy="684278"/>
            <a:chOff x="3014425" y="2575865"/>
            <a:chExt cx="1229895" cy="68361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4F34D6-52F5-41ED-AD26-78B5E3FE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B58C15AC-8182-46C9-8445-73582EDE0F8B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8528E4-C34F-4E34-8651-543C57DB8516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E006DE-AB23-492D-96E4-771D930A73B3}"/>
              </a:ext>
            </a:extLst>
          </p:cNvPr>
          <p:cNvCxnSpPr>
            <a:cxnSpLocks/>
          </p:cNvCxnSpPr>
          <p:nvPr/>
        </p:nvCxnSpPr>
        <p:spPr>
          <a:xfrm>
            <a:off x="7636258" y="239876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1CFEB08E-E28F-458E-AC71-D82C9F257DD2}"/>
              </a:ext>
            </a:extLst>
          </p:cNvPr>
          <p:cNvSpPr/>
          <p:nvPr/>
        </p:nvSpPr>
        <p:spPr>
          <a:xfrm>
            <a:off x="6279940" y="2945698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7062AD-4905-4151-B598-63C2EE63DBD6}"/>
              </a:ext>
            </a:extLst>
          </p:cNvPr>
          <p:cNvSpPr txBox="1"/>
          <p:nvPr/>
        </p:nvSpPr>
        <p:spPr>
          <a:xfrm>
            <a:off x="6256288" y="299671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8621CE1-F418-477C-BB03-C808A44C0B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16789" y="3867734"/>
            <a:ext cx="487680" cy="48768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B397659-3CD2-401A-913F-DEC1CA8BD9E5}"/>
              </a:ext>
            </a:extLst>
          </p:cNvPr>
          <p:cNvSpPr txBox="1"/>
          <p:nvPr/>
        </p:nvSpPr>
        <p:spPr>
          <a:xfrm>
            <a:off x="6830828" y="3530631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E92761-98B8-4A80-B740-AE5A98FA230C}"/>
              </a:ext>
            </a:extLst>
          </p:cNvPr>
          <p:cNvSpPr/>
          <p:nvPr/>
        </p:nvSpPr>
        <p:spPr>
          <a:xfrm>
            <a:off x="7280886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782D82-083B-4869-BE75-4D431F4CA4F8}"/>
              </a:ext>
            </a:extLst>
          </p:cNvPr>
          <p:cNvSpPr/>
          <p:nvPr/>
        </p:nvSpPr>
        <p:spPr>
          <a:xfrm>
            <a:off x="7116329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6475C12-B725-44FF-A504-CE994B3AC827}"/>
              </a:ext>
            </a:extLst>
          </p:cNvPr>
          <p:cNvSpPr/>
          <p:nvPr/>
        </p:nvSpPr>
        <p:spPr>
          <a:xfrm>
            <a:off x="6992552" y="40232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651080-10A9-421D-9B0A-1349B5663F1D}"/>
              </a:ext>
            </a:extLst>
          </p:cNvPr>
          <p:cNvSpPr/>
          <p:nvPr/>
        </p:nvSpPr>
        <p:spPr>
          <a:xfrm>
            <a:off x="6992552" y="41756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9D4CDD3-238A-4A6E-A021-283F5B31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967" y="2071105"/>
            <a:ext cx="327660" cy="32766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C777C07-E6A3-4318-8F68-03D037661F9A}"/>
              </a:ext>
            </a:extLst>
          </p:cNvPr>
          <p:cNvSpPr txBox="1"/>
          <p:nvPr/>
        </p:nvSpPr>
        <p:spPr>
          <a:xfrm>
            <a:off x="7960103" y="182449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C60330-8D6E-4B0E-B415-4EB74FBAB9EF}"/>
              </a:ext>
            </a:extLst>
          </p:cNvPr>
          <p:cNvCxnSpPr>
            <a:cxnSpLocks/>
          </p:cNvCxnSpPr>
          <p:nvPr/>
        </p:nvCxnSpPr>
        <p:spPr>
          <a:xfrm>
            <a:off x="5482824" y="3789973"/>
            <a:ext cx="780795" cy="5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F69E00-6EA4-40A3-9FC8-70FB37CD8BCA}"/>
              </a:ext>
            </a:extLst>
          </p:cNvPr>
          <p:cNvCxnSpPr>
            <a:cxnSpLocks/>
          </p:cNvCxnSpPr>
          <p:nvPr/>
        </p:nvCxnSpPr>
        <p:spPr>
          <a:xfrm>
            <a:off x="5464201" y="3933050"/>
            <a:ext cx="815739" cy="1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095CCDD-6237-4E45-B6A5-4CDCC838D508}"/>
              </a:ext>
            </a:extLst>
          </p:cNvPr>
          <p:cNvCxnSpPr>
            <a:cxnSpLocks/>
          </p:cNvCxnSpPr>
          <p:nvPr/>
        </p:nvCxnSpPr>
        <p:spPr>
          <a:xfrm>
            <a:off x="7187798" y="446122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73B9467-4393-4DEF-B07F-9CA99CBCE2E3}"/>
              </a:ext>
            </a:extLst>
          </p:cNvPr>
          <p:cNvCxnSpPr>
            <a:cxnSpLocks/>
          </p:cNvCxnSpPr>
          <p:nvPr/>
        </p:nvCxnSpPr>
        <p:spPr>
          <a:xfrm>
            <a:off x="7358132" y="447601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>
            <a:extLst>
              <a:ext uri="{FF2B5EF4-FFF2-40B4-BE49-F238E27FC236}">
                <a16:creationId xmlns:a16="http://schemas.microsoft.com/office/drawing/2014/main" id="{E38E7503-3A27-4070-908A-FF77FCAB9349}"/>
              </a:ext>
            </a:extLst>
          </p:cNvPr>
          <p:cNvSpPr/>
          <p:nvPr/>
        </p:nvSpPr>
        <p:spPr>
          <a:xfrm>
            <a:off x="6985988" y="504648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0F24F605-06F2-4D7F-A5DC-1E4E3DCB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647" y="5658833"/>
            <a:ext cx="480060" cy="480060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0F7D32F-6C6E-4245-B927-2163E084952C}"/>
              </a:ext>
            </a:extLst>
          </p:cNvPr>
          <p:cNvCxnSpPr>
            <a:cxnSpLocks/>
          </p:cNvCxnSpPr>
          <p:nvPr/>
        </p:nvCxnSpPr>
        <p:spPr>
          <a:xfrm>
            <a:off x="8277785" y="590230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D031033-0C0C-4075-8985-DE138FD5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733" y="5358924"/>
            <a:ext cx="327660" cy="32766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995144-7842-4DFF-BC48-FD98E1B53B31}"/>
              </a:ext>
            </a:extLst>
          </p:cNvPr>
          <p:cNvCxnSpPr>
            <a:cxnSpLocks/>
          </p:cNvCxnSpPr>
          <p:nvPr/>
        </p:nvCxnSpPr>
        <p:spPr>
          <a:xfrm flipV="1">
            <a:off x="8431447" y="563367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5F7257E-11EE-4BBF-89D7-06B222D9F45D}"/>
              </a:ext>
            </a:extLst>
          </p:cNvPr>
          <p:cNvSpPr txBox="1"/>
          <p:nvPr/>
        </p:nvSpPr>
        <p:spPr>
          <a:xfrm>
            <a:off x="8240220" y="510348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4F6B0276-5550-49A1-B3E7-1A543221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116" y="4768847"/>
            <a:ext cx="388064" cy="248361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656BAE52-DD87-4478-8BD1-72B4F8D38789}"/>
              </a:ext>
            </a:extLst>
          </p:cNvPr>
          <p:cNvSpPr txBox="1"/>
          <p:nvPr/>
        </p:nvSpPr>
        <p:spPr>
          <a:xfrm>
            <a:off x="7891253" y="460696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7F1FBB7-9FA6-4171-9DBB-DC2E42DCCDA9}"/>
              </a:ext>
            </a:extLst>
          </p:cNvPr>
          <p:cNvSpPr txBox="1"/>
          <p:nvPr/>
        </p:nvSpPr>
        <p:spPr>
          <a:xfrm>
            <a:off x="7358132" y="5017208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02A50379-241C-4490-8EAD-16C67217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05" y="5567224"/>
            <a:ext cx="388857" cy="388857"/>
          </a:xfrm>
          <a:prstGeom prst="rect">
            <a:avLst/>
          </a:prstGeom>
        </p:spPr>
      </p:pic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B94837-3D37-4128-8BFF-FFFBE450632A}"/>
              </a:ext>
            </a:extLst>
          </p:cNvPr>
          <p:cNvCxnSpPr>
            <a:cxnSpLocks/>
          </p:cNvCxnSpPr>
          <p:nvPr/>
        </p:nvCxnSpPr>
        <p:spPr>
          <a:xfrm>
            <a:off x="7285482" y="573788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2E8594D-47B0-4CCA-8740-FC7A6CE0424A}"/>
              </a:ext>
            </a:extLst>
          </p:cNvPr>
          <p:cNvCxnSpPr>
            <a:cxnSpLocks/>
          </p:cNvCxnSpPr>
          <p:nvPr/>
        </p:nvCxnSpPr>
        <p:spPr>
          <a:xfrm flipV="1">
            <a:off x="7321004" y="550580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>
            <a:extLst>
              <a:ext uri="{FF2B5EF4-FFF2-40B4-BE49-F238E27FC236}">
                <a16:creationId xmlns:a16="http://schemas.microsoft.com/office/drawing/2014/main" id="{36B41A2D-ED01-42CB-9294-453C0307F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044" y="5288138"/>
            <a:ext cx="311920" cy="346036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3676C399-3053-4877-B412-0476DAB09024}"/>
              </a:ext>
            </a:extLst>
          </p:cNvPr>
          <p:cNvSpPr txBox="1"/>
          <p:nvPr/>
        </p:nvSpPr>
        <p:spPr>
          <a:xfrm>
            <a:off x="6938951" y="582322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32B29BF-C590-467C-8CAF-4E6B66F6A5C3}"/>
              </a:ext>
            </a:extLst>
          </p:cNvPr>
          <p:cNvSpPr txBox="1"/>
          <p:nvPr/>
        </p:nvSpPr>
        <p:spPr>
          <a:xfrm>
            <a:off x="8062001" y="598204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F7A1B101-D0CC-4CFB-BB80-2BDEDD513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080" y="5819475"/>
            <a:ext cx="346710" cy="358140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41CB1B3E-2C89-479E-99C1-A899E0759217}"/>
              </a:ext>
            </a:extLst>
          </p:cNvPr>
          <p:cNvSpPr txBox="1"/>
          <p:nvPr/>
        </p:nvSpPr>
        <p:spPr>
          <a:xfrm>
            <a:off x="7353229" y="4062645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36779A3-9D4E-491E-ACCF-F7C26D861FA4}"/>
              </a:ext>
            </a:extLst>
          </p:cNvPr>
          <p:cNvSpPr txBox="1"/>
          <p:nvPr/>
        </p:nvSpPr>
        <p:spPr>
          <a:xfrm>
            <a:off x="6590699" y="439243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E4C0FAC-775E-458C-B444-214476F70F4F}"/>
              </a:ext>
            </a:extLst>
          </p:cNvPr>
          <p:cNvSpPr txBox="1"/>
          <p:nvPr/>
        </p:nvSpPr>
        <p:spPr>
          <a:xfrm>
            <a:off x="7333143" y="440866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F0671768-250C-4CC2-B561-AD393A75413A}"/>
              </a:ext>
            </a:extLst>
          </p:cNvPr>
          <p:cNvSpPr/>
          <p:nvPr/>
        </p:nvSpPr>
        <p:spPr>
          <a:xfrm>
            <a:off x="7491859" y="53975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E182447-8940-4A6D-871A-25AEDC46E5CD}"/>
              </a:ext>
            </a:extLst>
          </p:cNvPr>
          <p:cNvSpPr/>
          <p:nvPr/>
        </p:nvSpPr>
        <p:spPr>
          <a:xfrm>
            <a:off x="7491859" y="55499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C6F579E-321F-48FF-AA37-AA77C5095A1B}"/>
              </a:ext>
            </a:extLst>
          </p:cNvPr>
          <p:cNvSpPr/>
          <p:nvPr/>
        </p:nvSpPr>
        <p:spPr>
          <a:xfrm>
            <a:off x="7165408" y="517513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D56743F-FBD6-4773-B18D-5489E3B2353D}"/>
              </a:ext>
            </a:extLst>
          </p:cNvPr>
          <p:cNvSpPr/>
          <p:nvPr/>
        </p:nvSpPr>
        <p:spPr>
          <a:xfrm>
            <a:off x="7310939" y="516965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B68BA8B-D098-44D5-80CC-E32FEC1175B0}"/>
              </a:ext>
            </a:extLst>
          </p:cNvPr>
          <p:cNvSpPr txBox="1"/>
          <p:nvPr/>
        </p:nvSpPr>
        <p:spPr>
          <a:xfrm>
            <a:off x="7572954" y="535790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92CDC22-10AC-4E89-9164-5F4FF02D914C}"/>
              </a:ext>
            </a:extLst>
          </p:cNvPr>
          <p:cNvGrpSpPr/>
          <p:nvPr/>
        </p:nvGrpSpPr>
        <p:grpSpPr>
          <a:xfrm>
            <a:off x="7121734" y="3135832"/>
            <a:ext cx="462990" cy="268240"/>
            <a:chOff x="2830768" y="994020"/>
            <a:chExt cx="665705" cy="339103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3F7D557-6BE6-469C-8E3D-5309C549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CAE56910-7E0B-40A9-9DCA-A46768DA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8412673-1B7E-464D-B7CE-743EBD2CCE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4883" y="2843833"/>
            <a:ext cx="378386" cy="378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560" y="2897572"/>
            <a:ext cx="378386" cy="378386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ACE6837D-B27C-465C-9990-BED8C7C7456F}"/>
              </a:ext>
            </a:extLst>
          </p:cNvPr>
          <p:cNvSpPr txBox="1"/>
          <p:nvPr/>
        </p:nvSpPr>
        <p:spPr>
          <a:xfrm>
            <a:off x="3282558" y="1265787"/>
            <a:ext cx="1096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FADC00-23BB-4E7C-9E50-6A1291E80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718" y="2066136"/>
            <a:ext cx="388064" cy="2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6354145" y="1610643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7775109" y="1432797"/>
            <a:ext cx="0" cy="148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383351" y="2266008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</p:cNvCxnSpPr>
          <p:nvPr/>
        </p:nvCxnSpPr>
        <p:spPr>
          <a:xfrm flipV="1">
            <a:off x="6283762" y="4146164"/>
            <a:ext cx="1003541" cy="6070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7467550" y="434295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6891693" y="2891048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8257659" y="24469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7637884" y="435774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7265740" y="492821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399" y="5540563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8557537" y="578403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485" y="5240654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8711199" y="551540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8519972" y="498521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568" y="465147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8184756" y="450696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7637884" y="489893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57" y="5448954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7565234" y="561961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7600756" y="538753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796" y="5169868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7218703" y="570495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8341753" y="586377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23658" y="3813084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7103025" y="346789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832" y="5701205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7675424" y="404415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6900210" y="433657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7630213" y="435209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7587755" y="426994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7423198" y="426334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7299421" y="39685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7299421" y="41209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771611" y="52792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771611" y="54316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7445160" y="505686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7590691" y="50513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852706" y="523963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7863379" y="3072203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389" y="1938348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7166784" y="171972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6775357" y="748519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02" y="1076224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7587997" y="85760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0013" y="2842922"/>
            <a:ext cx="378386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6278805" y="2618230"/>
            <a:ext cx="1119628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6293427" y="1566147"/>
            <a:ext cx="1429864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1194369" y="3837707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1194370" y="3393689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default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stCxn id="31" idx="1"/>
            <a:endCxn id="46" idx="1"/>
          </p:cNvCxnSpPr>
          <p:nvPr/>
        </p:nvCxnSpPr>
        <p:spPr>
          <a:xfrm flipV="1">
            <a:off x="6334517" y="3206323"/>
            <a:ext cx="1528862" cy="598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6244578" y="3340443"/>
            <a:ext cx="89939" cy="92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34A71-B0C0-4E4C-8AB7-89C87E69C673}"/>
              </a:ext>
            </a:extLst>
          </p:cNvPr>
          <p:cNvSpPr txBox="1"/>
          <p:nvPr/>
        </p:nvSpPr>
        <p:spPr>
          <a:xfrm>
            <a:off x="266700" y="63059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propagation to labels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906773" y="840574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937594" y="2052946"/>
            <a:ext cx="5367129" cy="1169551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1106761" y="4630502"/>
            <a:ext cx="5206647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</a:t>
            </a:r>
            <a:r>
              <a:rPr lang="en-GB" b="1" noProof="1"/>
              <a:t>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02256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934518-5589-44E4-8D5B-11CBDE402974}"/>
              </a:ext>
            </a:extLst>
          </p:cNvPr>
          <p:cNvGrpSpPr/>
          <p:nvPr/>
        </p:nvGrpSpPr>
        <p:grpSpPr>
          <a:xfrm>
            <a:off x="2303041" y="891626"/>
            <a:ext cx="1310720" cy="684278"/>
            <a:chOff x="3014424" y="2575865"/>
            <a:chExt cx="1310720" cy="683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9A0A7-C763-4170-BC24-86235ADE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2FA7135-4131-4339-86E1-A6A72BC7F50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98E13A-DDA3-4492-879E-955E142917D3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607F85-FBAC-4B57-BA8A-51977A0F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286" y="1219331"/>
            <a:ext cx="327660" cy="32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6B0F-D8DF-420A-A963-A0C631CD6D3A}"/>
              </a:ext>
            </a:extLst>
          </p:cNvPr>
          <p:cNvSpPr txBox="1"/>
          <p:nvPr/>
        </p:nvSpPr>
        <p:spPr>
          <a:xfrm>
            <a:off x="3115681" y="100071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CEFA1-25E5-43E6-980C-1E07DA0AAEDD}"/>
              </a:ext>
            </a:extLst>
          </p:cNvPr>
          <p:cNvCxnSpPr>
            <a:cxnSpLocks/>
          </p:cNvCxnSpPr>
          <p:nvPr/>
        </p:nvCxnSpPr>
        <p:spPr>
          <a:xfrm flipH="1">
            <a:off x="2914441" y="1587737"/>
            <a:ext cx="17681" cy="1475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06C5D-20B4-42D3-8886-93DEB0F1DCE2}"/>
              </a:ext>
            </a:extLst>
          </p:cNvPr>
          <p:cNvGrpSpPr/>
          <p:nvPr/>
        </p:nvGrpSpPr>
        <p:grpSpPr>
          <a:xfrm>
            <a:off x="3182877" y="1872639"/>
            <a:ext cx="1229895" cy="684278"/>
            <a:chOff x="3014425" y="2575865"/>
            <a:chExt cx="1229895" cy="683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D92B98-910F-4986-BC5F-3718B08B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872D6C7-00A4-48D8-B30F-E93355660A99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4FF38-847D-4C1A-8DEF-940E1BD942FA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422E4-141A-46FA-87C4-0E7D5F4FDB08}"/>
              </a:ext>
            </a:extLst>
          </p:cNvPr>
          <p:cNvCxnSpPr>
            <a:cxnSpLocks/>
          </p:cNvCxnSpPr>
          <p:nvPr/>
        </p:nvCxnSpPr>
        <p:spPr>
          <a:xfrm>
            <a:off x="3699321" y="2545596"/>
            <a:ext cx="0" cy="517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32FDA5E-9F05-486A-8F3B-081B1F001265}"/>
              </a:ext>
            </a:extLst>
          </p:cNvPr>
          <p:cNvSpPr/>
          <p:nvPr/>
        </p:nvSpPr>
        <p:spPr>
          <a:xfrm>
            <a:off x="2612815" y="3048079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471A-D594-47D2-86DA-3CFC44EB9AEE}"/>
              </a:ext>
            </a:extLst>
          </p:cNvPr>
          <p:cNvSpPr txBox="1"/>
          <p:nvPr/>
        </p:nvSpPr>
        <p:spPr>
          <a:xfrm>
            <a:off x="2589163" y="30990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9B11D-52AE-4964-B9C8-0AB5A28D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70922" y="3943997"/>
            <a:ext cx="487680" cy="48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D92A-77D6-483D-8429-942DF3044084}"/>
              </a:ext>
            </a:extLst>
          </p:cNvPr>
          <p:cNvSpPr txBox="1"/>
          <p:nvPr/>
        </p:nvSpPr>
        <p:spPr>
          <a:xfrm>
            <a:off x="3163703" y="3633012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8E312A-CF3A-480B-898C-D6E9B48BE5BA}"/>
              </a:ext>
            </a:extLst>
          </p:cNvPr>
          <p:cNvSpPr/>
          <p:nvPr/>
        </p:nvSpPr>
        <p:spPr>
          <a:xfrm>
            <a:off x="3335019" y="440085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785F3-A39F-46DC-9C8F-1A6C24997090}"/>
              </a:ext>
            </a:extLst>
          </p:cNvPr>
          <p:cNvSpPr/>
          <p:nvPr/>
        </p:nvSpPr>
        <p:spPr>
          <a:xfrm>
            <a:off x="3170462" y="4394255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ECD55-C9D9-4713-9425-881CF1B29CA5}"/>
              </a:ext>
            </a:extLst>
          </p:cNvPr>
          <p:cNvSpPr/>
          <p:nvPr/>
        </p:nvSpPr>
        <p:spPr>
          <a:xfrm>
            <a:off x="3046685" y="409948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336C54-0FC7-405B-98D2-D01391AFD5DD}"/>
              </a:ext>
            </a:extLst>
          </p:cNvPr>
          <p:cNvSpPr/>
          <p:nvPr/>
        </p:nvSpPr>
        <p:spPr>
          <a:xfrm>
            <a:off x="3046685" y="425188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C5CF98-69B6-47A2-B283-CD1F4FF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503" y="2200344"/>
            <a:ext cx="327660" cy="327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82A3E-AB81-4D2A-A57C-DA8BD75F1A80}"/>
              </a:ext>
            </a:extLst>
          </p:cNvPr>
          <p:cNvSpPr txBox="1"/>
          <p:nvPr/>
        </p:nvSpPr>
        <p:spPr>
          <a:xfrm>
            <a:off x="3979639" y="195373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40DF1A-612D-4B65-8A42-17372AB10F74}"/>
              </a:ext>
            </a:extLst>
          </p:cNvPr>
          <p:cNvCxnSpPr>
            <a:cxnSpLocks/>
          </p:cNvCxnSpPr>
          <p:nvPr/>
        </p:nvCxnSpPr>
        <p:spPr>
          <a:xfrm>
            <a:off x="3241931" y="4537486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E1572-5A20-43C7-8300-389C57627CC7}"/>
              </a:ext>
            </a:extLst>
          </p:cNvPr>
          <p:cNvCxnSpPr>
            <a:cxnSpLocks/>
          </p:cNvCxnSpPr>
          <p:nvPr/>
        </p:nvCxnSpPr>
        <p:spPr>
          <a:xfrm>
            <a:off x="3412265" y="4552273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11A5C3E-CEBE-46CB-BAA3-769B814F4BEF}"/>
              </a:ext>
            </a:extLst>
          </p:cNvPr>
          <p:cNvSpPr/>
          <p:nvPr/>
        </p:nvSpPr>
        <p:spPr>
          <a:xfrm>
            <a:off x="3040121" y="5122747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0C04B2-500C-4668-8788-527CF11D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80" y="5735096"/>
            <a:ext cx="480060" cy="4800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2B40AE-4CCB-4037-9165-66915879CDCD}"/>
              </a:ext>
            </a:extLst>
          </p:cNvPr>
          <p:cNvCxnSpPr>
            <a:cxnSpLocks/>
          </p:cNvCxnSpPr>
          <p:nvPr/>
        </p:nvCxnSpPr>
        <p:spPr>
          <a:xfrm>
            <a:off x="4331918" y="5978570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36E29-6FA5-42C2-8295-F31FE65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66" y="5435187"/>
            <a:ext cx="327660" cy="3276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F5C333-2C71-441B-9F72-90487E010FCB}"/>
              </a:ext>
            </a:extLst>
          </p:cNvPr>
          <p:cNvCxnSpPr>
            <a:cxnSpLocks/>
          </p:cNvCxnSpPr>
          <p:nvPr/>
        </p:nvCxnSpPr>
        <p:spPr>
          <a:xfrm flipV="1">
            <a:off x="4485580" y="5709941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861D9D-F545-42D9-9202-F26CF2021134}"/>
              </a:ext>
            </a:extLst>
          </p:cNvPr>
          <p:cNvSpPr txBox="1"/>
          <p:nvPr/>
        </p:nvSpPr>
        <p:spPr>
          <a:xfrm>
            <a:off x="4294353" y="517974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686F1-482C-42D6-9228-682EEB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49" y="4845110"/>
            <a:ext cx="388064" cy="2483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AFA8D5-1C59-41D4-8DD8-C5374D177B7B}"/>
              </a:ext>
            </a:extLst>
          </p:cNvPr>
          <p:cNvSpPr txBox="1"/>
          <p:nvPr/>
        </p:nvSpPr>
        <p:spPr>
          <a:xfrm>
            <a:off x="3945386" y="468322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20562-8B5B-4743-83A2-ADB200370EFB}"/>
              </a:ext>
            </a:extLst>
          </p:cNvPr>
          <p:cNvSpPr txBox="1"/>
          <p:nvPr/>
        </p:nvSpPr>
        <p:spPr>
          <a:xfrm>
            <a:off x="3412265" y="5093471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D7C9A9-6D11-4C2C-9380-F812E54DE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238" y="5643487"/>
            <a:ext cx="388857" cy="388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106C0-AED2-475F-8E6A-E268F6EFB9FD}"/>
              </a:ext>
            </a:extLst>
          </p:cNvPr>
          <p:cNvCxnSpPr>
            <a:cxnSpLocks/>
          </p:cNvCxnSpPr>
          <p:nvPr/>
        </p:nvCxnSpPr>
        <p:spPr>
          <a:xfrm>
            <a:off x="3339615" y="5814149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719BD-3D35-488B-ABD7-A2B52C3B7B1E}"/>
              </a:ext>
            </a:extLst>
          </p:cNvPr>
          <p:cNvCxnSpPr>
            <a:cxnSpLocks/>
          </p:cNvCxnSpPr>
          <p:nvPr/>
        </p:nvCxnSpPr>
        <p:spPr>
          <a:xfrm flipV="1">
            <a:off x="3375137" y="5582063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F2416E8-BF82-4E95-B57C-2CC8FA5E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177" y="5364401"/>
            <a:ext cx="311920" cy="3460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91197B-724A-4A32-8211-69EC4A04CF89}"/>
              </a:ext>
            </a:extLst>
          </p:cNvPr>
          <p:cNvSpPr txBox="1"/>
          <p:nvPr/>
        </p:nvSpPr>
        <p:spPr>
          <a:xfrm>
            <a:off x="2993084" y="5899489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E49FB-5566-4C95-9CE9-A80FFDEEBC25}"/>
              </a:ext>
            </a:extLst>
          </p:cNvPr>
          <p:cNvSpPr txBox="1"/>
          <p:nvPr/>
        </p:nvSpPr>
        <p:spPr>
          <a:xfrm>
            <a:off x="4116134" y="6058304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EF2568-E187-43C4-B040-57B839EB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7213" y="5895738"/>
            <a:ext cx="346710" cy="358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3217C-D1BC-447F-9EA3-81B9D94FAB58}"/>
              </a:ext>
            </a:extLst>
          </p:cNvPr>
          <p:cNvSpPr txBox="1"/>
          <p:nvPr/>
        </p:nvSpPr>
        <p:spPr>
          <a:xfrm>
            <a:off x="2588393" y="386352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066D4-2D27-485B-8826-37AA85E04F48}"/>
              </a:ext>
            </a:extLst>
          </p:cNvPr>
          <p:cNvSpPr txBox="1"/>
          <p:nvPr/>
        </p:nvSpPr>
        <p:spPr>
          <a:xfrm>
            <a:off x="2644832" y="446869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4A2A-C143-4DB5-8BF0-CAA41D17778B}"/>
              </a:ext>
            </a:extLst>
          </p:cNvPr>
          <p:cNvSpPr txBox="1"/>
          <p:nvPr/>
        </p:nvSpPr>
        <p:spPr>
          <a:xfrm>
            <a:off x="3387276" y="448492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B9C4-6B5E-4793-A2C7-57C9F116BFD6}"/>
              </a:ext>
            </a:extLst>
          </p:cNvPr>
          <p:cNvSpPr/>
          <p:nvPr/>
        </p:nvSpPr>
        <p:spPr>
          <a:xfrm>
            <a:off x="3545992" y="547382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57135-67AB-4075-A082-7933093447B9}"/>
              </a:ext>
            </a:extLst>
          </p:cNvPr>
          <p:cNvSpPr/>
          <p:nvPr/>
        </p:nvSpPr>
        <p:spPr>
          <a:xfrm>
            <a:off x="3545992" y="562622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245E-2EC4-4C2D-A919-5DBF887517B7}"/>
              </a:ext>
            </a:extLst>
          </p:cNvPr>
          <p:cNvSpPr/>
          <p:nvPr/>
        </p:nvSpPr>
        <p:spPr>
          <a:xfrm>
            <a:off x="3219541" y="525139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14D84-F3A5-4B96-8989-F54CB7D29443}"/>
              </a:ext>
            </a:extLst>
          </p:cNvPr>
          <p:cNvSpPr/>
          <p:nvPr/>
        </p:nvSpPr>
        <p:spPr>
          <a:xfrm>
            <a:off x="3365072" y="524591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58C9D-D33A-421D-969A-8D752C8C755B}"/>
              </a:ext>
            </a:extLst>
          </p:cNvPr>
          <p:cNvSpPr txBox="1"/>
          <p:nvPr/>
        </p:nvSpPr>
        <p:spPr>
          <a:xfrm>
            <a:off x="3627087" y="5434165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65A6F-9C43-4A57-958D-8AE177D2630C}"/>
              </a:ext>
            </a:extLst>
          </p:cNvPr>
          <p:cNvGrpSpPr/>
          <p:nvPr/>
        </p:nvGrpSpPr>
        <p:grpSpPr>
          <a:xfrm>
            <a:off x="3454609" y="3238213"/>
            <a:ext cx="462990" cy="268240"/>
            <a:chOff x="2830768" y="994020"/>
            <a:chExt cx="665705" cy="3391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FA3633-062A-43FD-9E40-5C6C4AF0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D275D2-8192-4832-9C89-91ACE08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A787134-1D70-4ED6-A52D-5711A881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7758" y="2946214"/>
            <a:ext cx="378386" cy="37838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20515-73EF-4868-BB47-742E3CD79F8D}"/>
              </a:ext>
            </a:extLst>
          </p:cNvPr>
          <p:cNvCxnSpPr>
            <a:cxnSpLocks/>
          </p:cNvCxnSpPr>
          <p:nvPr/>
        </p:nvCxnSpPr>
        <p:spPr>
          <a:xfrm flipH="1">
            <a:off x="3691007" y="2771454"/>
            <a:ext cx="111051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358454-9046-4C8A-A518-8D9C60C176A7}"/>
              </a:ext>
            </a:extLst>
          </p:cNvPr>
          <p:cNvCxnSpPr>
            <a:cxnSpLocks/>
          </p:cNvCxnSpPr>
          <p:nvPr/>
        </p:nvCxnSpPr>
        <p:spPr>
          <a:xfrm flipH="1">
            <a:off x="2951305" y="1778368"/>
            <a:ext cx="222565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92B729-2154-4135-AC80-B7B0A5541972}"/>
              </a:ext>
            </a:extLst>
          </p:cNvPr>
          <p:cNvSpPr txBox="1"/>
          <p:nvPr/>
        </p:nvSpPr>
        <p:spPr>
          <a:xfrm>
            <a:off x="4928035" y="1248120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26BC-6CFC-40A0-B9DE-9EF29B3B7E52}"/>
              </a:ext>
            </a:extLst>
          </p:cNvPr>
          <p:cNvSpPr txBox="1"/>
          <p:nvPr/>
        </p:nvSpPr>
        <p:spPr>
          <a:xfrm>
            <a:off x="5002444" y="3903332"/>
            <a:ext cx="5034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F3E09-4E3A-4336-9ACA-6A36D3AFEE96}"/>
              </a:ext>
            </a:extLst>
          </p:cNvPr>
          <p:cNvSpPr txBox="1"/>
          <p:nvPr/>
        </p:nvSpPr>
        <p:spPr>
          <a:xfrm>
            <a:off x="5004142" y="3435615"/>
            <a:ext cx="4999519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default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EF941-FCAB-49BF-8126-C1B8EEF015A9}"/>
              </a:ext>
            </a:extLst>
          </p:cNvPr>
          <p:cNvSpPr txBox="1"/>
          <p:nvPr/>
        </p:nvSpPr>
        <p:spPr>
          <a:xfrm>
            <a:off x="4928035" y="2393742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vnet3_conn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0D5C1C-F664-4BF5-A935-29AE75BDA662}"/>
              </a:ext>
            </a:extLst>
          </p:cNvPr>
          <p:cNvCxnSpPr>
            <a:cxnSpLocks/>
            <a:stCxn id="79" idx="1"/>
            <a:endCxn id="54" idx="3"/>
          </p:cNvCxnSpPr>
          <p:nvPr/>
        </p:nvCxnSpPr>
        <p:spPr>
          <a:xfrm flipH="1" flipV="1">
            <a:off x="3917599" y="3372333"/>
            <a:ext cx="925031" cy="4863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0FD931D-02B5-43AE-B162-B7461F246696}"/>
              </a:ext>
            </a:extLst>
          </p:cNvPr>
          <p:cNvSpPr/>
          <p:nvPr/>
        </p:nvSpPr>
        <p:spPr>
          <a:xfrm rot="10800000">
            <a:off x="4842630" y="3418978"/>
            <a:ext cx="136360" cy="87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246909-B161-4C75-9215-EEA81BDC4D9E}"/>
              </a:ext>
            </a:extLst>
          </p:cNvPr>
          <p:cNvCxnSpPr>
            <a:cxnSpLocks/>
          </p:cNvCxnSpPr>
          <p:nvPr/>
        </p:nvCxnSpPr>
        <p:spPr>
          <a:xfrm flipH="1" flipV="1">
            <a:off x="3436041" y="4279889"/>
            <a:ext cx="1818854" cy="5308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366B00-9F81-4C7C-A141-01078267A73D}"/>
              </a:ext>
            </a:extLst>
          </p:cNvPr>
          <p:cNvSpPr txBox="1"/>
          <p:nvPr/>
        </p:nvSpPr>
        <p:spPr>
          <a:xfrm>
            <a:off x="5247591" y="4565545"/>
            <a:ext cx="5206647" cy="116955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</a:t>
            </a:r>
            <a:r>
              <a:rPr lang="en-GB" b="1" noProof="1"/>
              <a:t>hub2_branch2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endParaRPr lang="en-GB" noProof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C29860-B9AA-49F9-991D-D999BF9E899B}"/>
              </a:ext>
            </a:extLst>
          </p:cNvPr>
          <p:cNvSpPr txBox="1"/>
          <p:nvPr/>
        </p:nvSpPr>
        <p:spPr>
          <a:xfrm>
            <a:off x="266700" y="63059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propagation to labels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93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6354145" y="1610643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7775109" y="1432797"/>
            <a:ext cx="0" cy="148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317790" y="2267701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</p:cNvCxnSpPr>
          <p:nvPr/>
        </p:nvCxnSpPr>
        <p:spPr>
          <a:xfrm flipV="1">
            <a:off x="6283762" y="4146164"/>
            <a:ext cx="1003541" cy="6070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7467550" y="434295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6891693" y="2891048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8257659" y="24469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7637884" y="435774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7265740" y="492821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399" y="5540563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8557537" y="578403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485" y="5240654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8711199" y="551540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8519972" y="498521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568" y="465147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8184756" y="450696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7637884" y="489893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57" y="5448954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7565234" y="561961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7600756" y="538753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796" y="5169868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7218703" y="570495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8341753" y="586377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23658" y="3813084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7103025" y="346789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832" y="5701205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7687391" y="3919711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6900210" y="433657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7630213" y="435209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7587755" y="426994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7423198" y="426334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7299421" y="39685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7299421" y="41209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771611" y="52792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771611" y="54316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7445160" y="505686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7590691" y="50513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852706" y="523963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7863379" y="3072203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828" y="1940041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7166784" y="171972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6775357" y="748519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02" y="1076224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7587997" y="85760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0013" y="2842922"/>
            <a:ext cx="378386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6278805" y="2618230"/>
            <a:ext cx="103898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6293427" y="1566147"/>
            <a:ext cx="1478184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1223522" y="3837707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  <a:r>
              <a:rPr lang="en-GB" b="1" dirty="0"/>
              <a:t>LBL_RT_SHARE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1223523" y="3393689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</a:t>
            </a:r>
            <a:r>
              <a:rPr lang="en-GB" b="1" noProof="1"/>
              <a:t>default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1106761" y="4630502"/>
            <a:ext cx="5206647" cy="86177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</a:t>
            </a:r>
            <a:r>
              <a:rPr lang="en-GB" b="1" noProof="1"/>
              <a:t>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b="1" noProof="1"/>
              <a:t>default, </a:t>
            </a:r>
            <a:r>
              <a:rPr lang="en-GB" b="1" dirty="0"/>
              <a:t>LBL_RT_SHARE</a:t>
            </a:r>
            <a:endParaRPr lang="en-GB" noProof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stCxn id="31" idx="1"/>
            <a:endCxn id="46" idx="1"/>
          </p:cNvCxnSpPr>
          <p:nvPr/>
        </p:nvCxnSpPr>
        <p:spPr>
          <a:xfrm flipV="1">
            <a:off x="6363670" y="3206323"/>
            <a:ext cx="1499709" cy="598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6273731" y="3340443"/>
            <a:ext cx="89939" cy="92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34A71-B0C0-4E4C-8AB7-89C87E69C673}"/>
              </a:ext>
            </a:extLst>
          </p:cNvPr>
          <p:cNvSpPr txBox="1"/>
          <p:nvPr/>
        </p:nvSpPr>
        <p:spPr>
          <a:xfrm>
            <a:off x="180975" y="106297"/>
            <a:ext cx="267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With</a:t>
            </a:r>
            <a:r>
              <a:rPr lang="en-US" dirty="0"/>
              <a:t> propagation to labels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888755" y="952375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937594" y="2052946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r>
              <a:rPr lang="en-GB" sz="1000" noProof="1">
                <a:latin typeface="Consolas" panose="020B0609020204030204" pitchFamily="49" charset="0"/>
              </a:rPr>
              <a:t>, </a:t>
            </a:r>
            <a:r>
              <a:rPr lang="en-GB" sz="1000" b="1" dirty="0">
                <a:latin typeface="Consolas" panose="020B0609020204030204" pitchFamily="49" charset="0"/>
              </a:rPr>
              <a:t>LBL_RT_SHARED</a:t>
            </a:r>
          </a:p>
        </p:txBody>
      </p:sp>
    </p:spTree>
    <p:extLst>
      <p:ext uri="{BB962C8B-B14F-4D97-AF65-F5344CB8AC3E}">
        <p14:creationId xmlns:p14="http://schemas.microsoft.com/office/powerpoint/2010/main" val="283786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934518-5589-44E4-8D5B-11CBDE402974}"/>
              </a:ext>
            </a:extLst>
          </p:cNvPr>
          <p:cNvGrpSpPr/>
          <p:nvPr/>
        </p:nvGrpSpPr>
        <p:grpSpPr>
          <a:xfrm>
            <a:off x="1864129" y="818348"/>
            <a:ext cx="1310720" cy="684278"/>
            <a:chOff x="3014424" y="2575865"/>
            <a:chExt cx="1310720" cy="683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9A0A7-C763-4170-BC24-86235ADE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2FA7135-4131-4339-86E1-A6A72BC7F50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98E13A-DDA3-4492-879E-955E142917D3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607F85-FBAC-4B57-BA8A-51977A0F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74" y="1146053"/>
            <a:ext cx="327660" cy="32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6B0F-D8DF-420A-A963-A0C631CD6D3A}"/>
              </a:ext>
            </a:extLst>
          </p:cNvPr>
          <p:cNvSpPr txBox="1"/>
          <p:nvPr/>
        </p:nvSpPr>
        <p:spPr>
          <a:xfrm>
            <a:off x="2676769" y="92743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CEFA1-25E5-43E6-980C-1E07DA0AAEDD}"/>
              </a:ext>
            </a:extLst>
          </p:cNvPr>
          <p:cNvCxnSpPr>
            <a:cxnSpLocks/>
          </p:cNvCxnSpPr>
          <p:nvPr/>
        </p:nvCxnSpPr>
        <p:spPr>
          <a:xfrm flipH="1">
            <a:off x="2857826" y="1487947"/>
            <a:ext cx="1" cy="1474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06C5D-20B4-42D3-8886-93DEB0F1DCE2}"/>
              </a:ext>
            </a:extLst>
          </p:cNvPr>
          <p:cNvGrpSpPr/>
          <p:nvPr/>
        </p:nvGrpSpPr>
        <p:grpSpPr>
          <a:xfrm>
            <a:off x="3014811" y="1815566"/>
            <a:ext cx="1229895" cy="684278"/>
            <a:chOff x="3014425" y="2575865"/>
            <a:chExt cx="1229895" cy="683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D92B98-910F-4986-BC5F-3718B08B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872D6C7-00A4-48D8-B30F-E93355660A99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4FF38-847D-4C1A-8DEF-940E1BD942FA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422E4-141A-46FA-87C4-0E7D5F4FDB08}"/>
              </a:ext>
            </a:extLst>
          </p:cNvPr>
          <p:cNvCxnSpPr>
            <a:cxnSpLocks/>
          </p:cNvCxnSpPr>
          <p:nvPr/>
        </p:nvCxnSpPr>
        <p:spPr>
          <a:xfrm>
            <a:off x="3537063" y="2470931"/>
            <a:ext cx="0" cy="46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32FDA5E-9F05-486A-8F3B-081B1F001265}"/>
              </a:ext>
            </a:extLst>
          </p:cNvPr>
          <p:cNvSpPr/>
          <p:nvPr/>
        </p:nvSpPr>
        <p:spPr>
          <a:xfrm>
            <a:off x="2450890" y="2962354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471A-D594-47D2-86DA-3CFC44EB9AEE}"/>
              </a:ext>
            </a:extLst>
          </p:cNvPr>
          <p:cNvSpPr txBox="1"/>
          <p:nvPr/>
        </p:nvSpPr>
        <p:spPr>
          <a:xfrm>
            <a:off x="2427238" y="301337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9B11D-52AE-4964-B9C8-0AB5A28D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87739" y="3884390"/>
            <a:ext cx="487680" cy="48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D92A-77D6-483D-8429-942DF3044084}"/>
              </a:ext>
            </a:extLst>
          </p:cNvPr>
          <p:cNvSpPr txBox="1"/>
          <p:nvPr/>
        </p:nvSpPr>
        <p:spPr>
          <a:xfrm>
            <a:off x="3001778" y="3547287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8E312A-CF3A-480B-898C-D6E9B48BE5BA}"/>
              </a:ext>
            </a:extLst>
          </p:cNvPr>
          <p:cNvSpPr/>
          <p:nvPr/>
        </p:nvSpPr>
        <p:spPr>
          <a:xfrm>
            <a:off x="3451836" y="434125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785F3-A39F-46DC-9C8F-1A6C24997090}"/>
              </a:ext>
            </a:extLst>
          </p:cNvPr>
          <p:cNvSpPr/>
          <p:nvPr/>
        </p:nvSpPr>
        <p:spPr>
          <a:xfrm>
            <a:off x="3287279" y="4334648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ECD55-C9D9-4713-9425-881CF1B29CA5}"/>
              </a:ext>
            </a:extLst>
          </p:cNvPr>
          <p:cNvSpPr/>
          <p:nvPr/>
        </p:nvSpPr>
        <p:spPr>
          <a:xfrm>
            <a:off x="3163502" y="403988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336C54-0FC7-405B-98D2-D01391AFD5DD}"/>
              </a:ext>
            </a:extLst>
          </p:cNvPr>
          <p:cNvSpPr/>
          <p:nvPr/>
        </p:nvSpPr>
        <p:spPr>
          <a:xfrm>
            <a:off x="3163502" y="419228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C5CF98-69B6-47A2-B283-CD1F4FF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37" y="2143271"/>
            <a:ext cx="327660" cy="327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82A3E-AB81-4D2A-A57C-DA8BD75F1A80}"/>
              </a:ext>
            </a:extLst>
          </p:cNvPr>
          <p:cNvSpPr txBox="1"/>
          <p:nvPr/>
        </p:nvSpPr>
        <p:spPr>
          <a:xfrm>
            <a:off x="3811573" y="189666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40DF1A-612D-4B65-8A42-17372AB10F74}"/>
              </a:ext>
            </a:extLst>
          </p:cNvPr>
          <p:cNvCxnSpPr>
            <a:cxnSpLocks/>
          </p:cNvCxnSpPr>
          <p:nvPr/>
        </p:nvCxnSpPr>
        <p:spPr>
          <a:xfrm>
            <a:off x="3358748" y="4477879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E1572-5A20-43C7-8300-389C57627CC7}"/>
              </a:ext>
            </a:extLst>
          </p:cNvPr>
          <p:cNvCxnSpPr>
            <a:cxnSpLocks/>
          </p:cNvCxnSpPr>
          <p:nvPr/>
        </p:nvCxnSpPr>
        <p:spPr>
          <a:xfrm>
            <a:off x="3529082" y="4492666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11A5C3E-CEBE-46CB-BAA3-769B814F4BEF}"/>
              </a:ext>
            </a:extLst>
          </p:cNvPr>
          <p:cNvSpPr/>
          <p:nvPr/>
        </p:nvSpPr>
        <p:spPr>
          <a:xfrm>
            <a:off x="3156938" y="5063140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0C04B2-500C-4668-8788-527CF11D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597" y="5675489"/>
            <a:ext cx="480060" cy="4800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2B40AE-4CCB-4037-9165-66915879CDCD}"/>
              </a:ext>
            </a:extLst>
          </p:cNvPr>
          <p:cNvCxnSpPr>
            <a:cxnSpLocks/>
          </p:cNvCxnSpPr>
          <p:nvPr/>
        </p:nvCxnSpPr>
        <p:spPr>
          <a:xfrm>
            <a:off x="4448735" y="5918963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36E29-6FA5-42C2-8295-F31FE65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83" y="5375580"/>
            <a:ext cx="327660" cy="3276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F5C333-2C71-441B-9F72-90487E010FCB}"/>
              </a:ext>
            </a:extLst>
          </p:cNvPr>
          <p:cNvCxnSpPr>
            <a:cxnSpLocks/>
          </p:cNvCxnSpPr>
          <p:nvPr/>
        </p:nvCxnSpPr>
        <p:spPr>
          <a:xfrm flipV="1">
            <a:off x="4602397" y="5650334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861D9D-F545-42D9-9202-F26CF2021134}"/>
              </a:ext>
            </a:extLst>
          </p:cNvPr>
          <p:cNvSpPr txBox="1"/>
          <p:nvPr/>
        </p:nvSpPr>
        <p:spPr>
          <a:xfrm>
            <a:off x="4411170" y="512013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686F1-482C-42D6-9228-682EEB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66" y="4785503"/>
            <a:ext cx="388064" cy="2483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AFA8D5-1C59-41D4-8DD8-C5374D177B7B}"/>
              </a:ext>
            </a:extLst>
          </p:cNvPr>
          <p:cNvSpPr txBox="1"/>
          <p:nvPr/>
        </p:nvSpPr>
        <p:spPr>
          <a:xfrm>
            <a:off x="4062203" y="4623621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20562-8B5B-4743-83A2-ADB200370EFB}"/>
              </a:ext>
            </a:extLst>
          </p:cNvPr>
          <p:cNvSpPr txBox="1"/>
          <p:nvPr/>
        </p:nvSpPr>
        <p:spPr>
          <a:xfrm>
            <a:off x="3529082" y="5033864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D7C9A9-6D11-4C2C-9380-F812E54DE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055" y="5583880"/>
            <a:ext cx="388857" cy="388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106C0-AED2-475F-8E6A-E268F6EFB9FD}"/>
              </a:ext>
            </a:extLst>
          </p:cNvPr>
          <p:cNvCxnSpPr>
            <a:cxnSpLocks/>
          </p:cNvCxnSpPr>
          <p:nvPr/>
        </p:nvCxnSpPr>
        <p:spPr>
          <a:xfrm>
            <a:off x="3456432" y="575454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719BD-3D35-488B-ABD7-A2B52C3B7B1E}"/>
              </a:ext>
            </a:extLst>
          </p:cNvPr>
          <p:cNvCxnSpPr>
            <a:cxnSpLocks/>
          </p:cNvCxnSpPr>
          <p:nvPr/>
        </p:nvCxnSpPr>
        <p:spPr>
          <a:xfrm flipV="1">
            <a:off x="3491954" y="5522456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F2416E8-BF82-4E95-B57C-2CC8FA5E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994" y="5304794"/>
            <a:ext cx="311920" cy="3460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91197B-724A-4A32-8211-69EC4A04CF89}"/>
              </a:ext>
            </a:extLst>
          </p:cNvPr>
          <p:cNvSpPr txBox="1"/>
          <p:nvPr/>
        </p:nvSpPr>
        <p:spPr>
          <a:xfrm>
            <a:off x="3109901" y="5839882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E49FB-5566-4C95-9CE9-A80FFDEEBC25}"/>
              </a:ext>
            </a:extLst>
          </p:cNvPr>
          <p:cNvSpPr txBox="1"/>
          <p:nvPr/>
        </p:nvSpPr>
        <p:spPr>
          <a:xfrm>
            <a:off x="4232951" y="5998697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EF2568-E187-43C4-B040-57B839EB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030" y="5836131"/>
            <a:ext cx="346710" cy="358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3217C-D1BC-447F-9EA3-81B9D94FAB58}"/>
              </a:ext>
            </a:extLst>
          </p:cNvPr>
          <p:cNvSpPr txBox="1"/>
          <p:nvPr/>
        </p:nvSpPr>
        <p:spPr>
          <a:xfrm>
            <a:off x="2509983" y="403117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066D4-2D27-485B-8826-37AA85E04F48}"/>
              </a:ext>
            </a:extLst>
          </p:cNvPr>
          <p:cNvSpPr txBox="1"/>
          <p:nvPr/>
        </p:nvSpPr>
        <p:spPr>
          <a:xfrm>
            <a:off x="2761649" y="440909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4A2A-C143-4DB5-8BF0-CAA41D17778B}"/>
              </a:ext>
            </a:extLst>
          </p:cNvPr>
          <p:cNvSpPr txBox="1"/>
          <p:nvPr/>
        </p:nvSpPr>
        <p:spPr>
          <a:xfrm>
            <a:off x="3504093" y="442531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B9C4-6B5E-4793-A2C7-57C9F116BFD6}"/>
              </a:ext>
            </a:extLst>
          </p:cNvPr>
          <p:cNvSpPr/>
          <p:nvPr/>
        </p:nvSpPr>
        <p:spPr>
          <a:xfrm>
            <a:off x="3662809" y="541421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57135-67AB-4075-A082-7933093447B9}"/>
              </a:ext>
            </a:extLst>
          </p:cNvPr>
          <p:cNvSpPr/>
          <p:nvPr/>
        </p:nvSpPr>
        <p:spPr>
          <a:xfrm>
            <a:off x="3662809" y="556661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245E-2EC4-4C2D-A919-5DBF887517B7}"/>
              </a:ext>
            </a:extLst>
          </p:cNvPr>
          <p:cNvSpPr/>
          <p:nvPr/>
        </p:nvSpPr>
        <p:spPr>
          <a:xfrm>
            <a:off x="3336358" y="519179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14D84-F3A5-4B96-8989-F54CB7D29443}"/>
              </a:ext>
            </a:extLst>
          </p:cNvPr>
          <p:cNvSpPr/>
          <p:nvPr/>
        </p:nvSpPr>
        <p:spPr>
          <a:xfrm>
            <a:off x="3481889" y="518631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58C9D-D33A-421D-969A-8D752C8C755B}"/>
              </a:ext>
            </a:extLst>
          </p:cNvPr>
          <p:cNvSpPr txBox="1"/>
          <p:nvPr/>
        </p:nvSpPr>
        <p:spPr>
          <a:xfrm>
            <a:off x="3743904" y="537455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65A6F-9C43-4A57-958D-8AE177D2630C}"/>
              </a:ext>
            </a:extLst>
          </p:cNvPr>
          <p:cNvGrpSpPr/>
          <p:nvPr/>
        </p:nvGrpSpPr>
        <p:grpSpPr>
          <a:xfrm>
            <a:off x="3292684" y="3152488"/>
            <a:ext cx="462990" cy="268240"/>
            <a:chOff x="2830768" y="994020"/>
            <a:chExt cx="665705" cy="3391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FA3633-062A-43FD-9E40-5C6C4AF0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D275D2-8192-4832-9C89-91ACE08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A787134-1D70-4ED6-A52D-5711A881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5833" y="2860489"/>
            <a:ext cx="378386" cy="37838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20515-73EF-4868-BB47-742E3CD79F8D}"/>
              </a:ext>
            </a:extLst>
          </p:cNvPr>
          <p:cNvCxnSpPr>
            <a:cxnSpLocks/>
          </p:cNvCxnSpPr>
          <p:nvPr/>
        </p:nvCxnSpPr>
        <p:spPr>
          <a:xfrm flipH="1">
            <a:off x="3549336" y="2685729"/>
            <a:ext cx="1050349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358454-9046-4C8A-A518-8D9C60C176A7}"/>
              </a:ext>
            </a:extLst>
          </p:cNvPr>
          <p:cNvCxnSpPr>
            <a:cxnSpLocks/>
          </p:cNvCxnSpPr>
          <p:nvPr/>
        </p:nvCxnSpPr>
        <p:spPr>
          <a:xfrm flipH="1">
            <a:off x="2857826" y="1636191"/>
            <a:ext cx="2971297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92B729-2154-4135-AC80-B7B0A5541972}"/>
              </a:ext>
            </a:extLst>
          </p:cNvPr>
          <p:cNvSpPr txBox="1"/>
          <p:nvPr/>
        </p:nvSpPr>
        <p:spPr>
          <a:xfrm>
            <a:off x="4448735" y="1189061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26BC-6CFC-40A0-B9DE-9EF29B3B7E52}"/>
              </a:ext>
            </a:extLst>
          </p:cNvPr>
          <p:cNvSpPr txBox="1"/>
          <p:nvPr/>
        </p:nvSpPr>
        <p:spPr>
          <a:xfrm>
            <a:off x="4893563" y="3783195"/>
            <a:ext cx="5034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 </a:t>
            </a:r>
            <a:r>
              <a:rPr lang="en-GB" b="1" noProof="1"/>
              <a:t>LBL_RT_SHARE</a:t>
            </a:r>
            <a:endParaRPr lang="en-GB" noProof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F3E09-4E3A-4336-9ACA-6A36D3AFEE96}"/>
              </a:ext>
            </a:extLst>
          </p:cNvPr>
          <p:cNvSpPr txBox="1"/>
          <p:nvPr/>
        </p:nvSpPr>
        <p:spPr>
          <a:xfrm>
            <a:off x="4920020" y="3306880"/>
            <a:ext cx="4999519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</a:t>
            </a:r>
            <a:r>
              <a:rPr lang="en-GB" b="1" noProof="1"/>
              <a:t>default</a:t>
            </a:r>
            <a:endParaRPr lang="en-GB" noProof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EF941-FCAB-49BF-8126-C1B8EEF015A9}"/>
              </a:ext>
            </a:extLst>
          </p:cNvPr>
          <p:cNvSpPr txBox="1"/>
          <p:nvPr/>
        </p:nvSpPr>
        <p:spPr>
          <a:xfrm>
            <a:off x="4438583" y="2130567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r>
              <a:rPr lang="en-GB" sz="1000" b="1" noProof="1">
                <a:latin typeface="Consolas" panose="020B0609020204030204" pitchFamily="49" charset="0"/>
              </a:rPr>
              <a:t> 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0D5C1C-F664-4BF5-A935-29AE75BDA662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3421010" y="3420728"/>
            <a:ext cx="1295285" cy="3246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0FD931D-02B5-43AE-B162-B7461F246696}"/>
              </a:ext>
            </a:extLst>
          </p:cNvPr>
          <p:cNvSpPr/>
          <p:nvPr/>
        </p:nvSpPr>
        <p:spPr>
          <a:xfrm rot="10800000">
            <a:off x="4757275" y="3277926"/>
            <a:ext cx="108757" cy="967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246909-B161-4C75-9215-EEA81BDC4D9E}"/>
              </a:ext>
            </a:extLst>
          </p:cNvPr>
          <p:cNvCxnSpPr>
            <a:cxnSpLocks/>
          </p:cNvCxnSpPr>
          <p:nvPr/>
        </p:nvCxnSpPr>
        <p:spPr>
          <a:xfrm flipH="1" flipV="1">
            <a:off x="3616890" y="4202135"/>
            <a:ext cx="2403122" cy="5393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366B00-9F81-4C7C-A141-01078267A73D}"/>
              </a:ext>
            </a:extLst>
          </p:cNvPr>
          <p:cNvSpPr txBox="1"/>
          <p:nvPr/>
        </p:nvSpPr>
        <p:spPr>
          <a:xfrm>
            <a:off x="5447629" y="4745968"/>
            <a:ext cx="5206647" cy="86177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Microsoft.Network/vpnGateways/hub2_S2SvpnGW/vpnConnections/</a:t>
            </a:r>
            <a:r>
              <a:rPr lang="en-GB" b="1" noProof="1"/>
              <a:t>hub2_branch2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</a:t>
            </a:r>
            <a:r>
              <a:rPr lang="en-GB" noProof="1"/>
              <a:t>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b="1" noProof="1"/>
              <a:t>default, LBL_RT_SHARE</a:t>
            </a:r>
            <a:endParaRPr lang="en-GB" noProof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C29860-B9AA-49F9-991D-D999BF9E899B}"/>
              </a:ext>
            </a:extLst>
          </p:cNvPr>
          <p:cNvSpPr txBox="1"/>
          <p:nvPr/>
        </p:nvSpPr>
        <p:spPr>
          <a:xfrm>
            <a:off x="266700" y="63059"/>
            <a:ext cx="27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With</a:t>
            </a:r>
            <a:r>
              <a:rPr lang="en-US" b="1" dirty="0"/>
              <a:t> propagation to labels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4266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942</Words>
  <Application>Microsoft Office PowerPoint</Application>
  <PresentationFormat>Widescreen</PresentationFormat>
  <Paragraphs>295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Shared service VNet</vt:lpstr>
      <vt:lpstr>Shared service VNet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64</cp:revision>
  <dcterms:created xsi:type="dcterms:W3CDTF">2021-08-23T08:56:15Z</dcterms:created>
  <dcterms:modified xsi:type="dcterms:W3CDTF">2021-09-13T17:46:07Z</dcterms:modified>
</cp:coreProperties>
</file>