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70" r:id="rId4"/>
    <p:sldId id="269" r:id="rId5"/>
    <p:sldId id="262" r:id="rId6"/>
    <p:sldId id="260" r:id="rId7"/>
    <p:sldId id="261" r:id="rId8"/>
    <p:sldId id="266" r:id="rId9"/>
    <p:sldId id="264" r:id="rId10"/>
    <p:sldId id="259" r:id="rId11"/>
    <p:sldId id="26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993366"/>
    <a:srgbClr val="FF5050"/>
    <a:srgbClr val="FFCC66"/>
    <a:srgbClr val="0000FF"/>
    <a:srgbClr val="CC00CC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41F9-3F51-4CDC-98ED-9A9C386A3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EF7D4-84A2-4491-8472-EF7081039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0E816-8E16-4FE4-BA16-9FC287E4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AF-EED0-40AE-9570-6A2AFB98F88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1291-2F19-46CB-A385-D3E75E34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D81D-2A9F-4FFC-8912-6E582320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7BF2-6458-4ADE-9AEA-560F55B8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0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0AB3-72FD-4744-8D59-1D7C8D02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6D268-6768-480C-BA8F-0F1AE503E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67924-530B-4038-AF3F-E9EEE7AB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AF-EED0-40AE-9570-6A2AFB98F88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4765-D6B2-4934-9DDF-23A5C254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34393-B52B-43AA-9822-ED01E8B3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7BF2-6458-4ADE-9AEA-560F55B8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4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43A37-5A8B-490C-B205-3F7B4C359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50404-1FB4-4876-8C4C-C1BFF3319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ABC7-13EE-4399-B4CD-09F88163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AF-EED0-40AE-9570-6A2AFB98F88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25FFC-665F-48D6-9AF5-DB83364F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3A57-E94A-4DAB-92D0-752E5559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7BF2-6458-4ADE-9AEA-560F55B8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30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136B-8ACF-41BB-AD34-5475A03E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C05D2-12CC-44BB-B743-31CF5E72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8C827-27CA-48BB-A608-88AAC74D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AF-EED0-40AE-9570-6A2AFB98F88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AA251-80A7-4580-9AD7-1D339DFC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E16CC-657B-4957-A103-A379CC8F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7BF2-6458-4ADE-9AEA-560F55B8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75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20A9-6238-4C1B-9DFC-914AA9A1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7210C-C2D8-4CC3-998E-DB1359A33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5A716-A929-4D28-A98A-BF1481EE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AF-EED0-40AE-9570-6A2AFB98F88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C447A-7892-41A4-9BB9-15BB0F0F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BE53D-D731-4604-A14C-1E637F0E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7BF2-6458-4ADE-9AEA-560F55B8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28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BA1B-8106-40A8-86A0-65BFDF9F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F004-9EDA-4EDB-A996-354E431AC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D0C51-D735-464D-86F6-269447272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EEA6-CA3A-4E91-BFDF-6B2BFA83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AF-EED0-40AE-9570-6A2AFB98F88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CBA5D-D997-4053-9C8E-E52CB4FE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953A0-D6EC-4969-B943-9EEA688A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7BF2-6458-4ADE-9AEA-560F55B8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36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B086-7C85-4482-BA72-1BF3EDAF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A7992-6C21-447D-BE62-388BA88EA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9381B-8043-473A-A0DC-C9ABAFF82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56415-38BF-4FFB-B427-16A8B0E0E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2EA4B-BFB7-490F-BD51-8938E8989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B899-488B-4EF0-BC1F-2A71931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AF-EED0-40AE-9570-6A2AFB98F88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2AB79-4245-4780-94FB-330ABB60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0C96D-BB0B-4F0B-B4FF-C6B87BDE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7BF2-6458-4ADE-9AEA-560F55B8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5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C4FD-975A-48D9-AAE1-F471A6CF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9482C-C05B-41AD-A1B8-F91EECD4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AF-EED0-40AE-9570-6A2AFB98F88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DC5BD-2640-469B-9BEA-DC0A420C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30A11-EB51-49BF-92D5-49D4FBF8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7BF2-6458-4ADE-9AEA-560F55B8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24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8725E-E729-448E-8279-5EC98A64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AF-EED0-40AE-9570-6A2AFB98F88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02BDC-ACA6-4828-B491-3F9F6066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6E8BE-FB8D-4225-B9B1-BB66582F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7BF2-6458-4ADE-9AEA-560F55B8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1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C8D-C618-49C5-999A-97A20751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90F8-0402-483F-BB31-BC70491A5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05359-B04D-43EC-9D74-02E9B55FE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04059-6411-4329-87D5-C349D03A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AF-EED0-40AE-9570-6A2AFB98F88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3B606-0598-4C04-B0DF-17C83AFD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06EA8-2E16-44D6-9052-8139184F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7BF2-6458-4ADE-9AEA-560F55B8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21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2E03-0B63-4C93-8250-F16DA7A9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C097F-C525-400B-A126-717E35716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AF76-7D38-4242-A528-07D70BDC7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A016D-3612-4CD3-82F7-1FBC05E6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AF-EED0-40AE-9570-6A2AFB98F88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BDBC8-5B23-4D91-89BC-85B726D1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C13C4-FFCC-472E-97C2-F6B4F3DC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7BF2-6458-4ADE-9AEA-560F55B8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E5A40-5E85-441E-ABAC-B613F2D0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C2A3D-A0E7-4B99-A009-10F465661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059A-A74B-4AEE-8484-C2E7AE80B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4B9AF-EED0-40AE-9570-6A2AFB98F88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19C6F-FD79-47CF-AB29-A740561CC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32038-E634-4541-B776-4A3ECE167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7BF2-6458-4ADE-9AEA-560F55B8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82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1.emf"/><Relationship Id="rId7" Type="http://schemas.openxmlformats.org/officeDocument/2006/relationships/image" Target="../media/image3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9.emf"/><Relationship Id="rId10" Type="http://schemas.openxmlformats.org/officeDocument/2006/relationships/image" Target="../media/image8.emf"/><Relationship Id="rId4" Type="http://schemas.openxmlformats.org/officeDocument/2006/relationships/image" Target="../media/image1.emf"/><Relationship Id="rId9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8.emf"/><Relationship Id="rId3" Type="http://schemas.openxmlformats.org/officeDocument/2006/relationships/image" Target="../media/image11.emf"/><Relationship Id="rId7" Type="http://schemas.openxmlformats.org/officeDocument/2006/relationships/image" Target="../media/image3.emf"/><Relationship Id="rId12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image" Target="../media/image6.emf"/><Relationship Id="rId4" Type="http://schemas.openxmlformats.org/officeDocument/2006/relationships/image" Target="../media/image1.emf"/><Relationship Id="rId9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9.emf"/><Relationship Id="rId7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8.emf"/><Relationship Id="rId3" Type="http://schemas.openxmlformats.org/officeDocument/2006/relationships/image" Target="../media/image11.emf"/><Relationship Id="rId7" Type="http://schemas.openxmlformats.org/officeDocument/2006/relationships/image" Target="../media/image3.emf"/><Relationship Id="rId12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image" Target="../media/image6.emf"/><Relationship Id="rId4" Type="http://schemas.openxmlformats.org/officeDocument/2006/relationships/image" Target="../media/image1.emf"/><Relationship Id="rId9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0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4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9.emf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65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06BF29-98CF-4DBA-9F04-95E0119D9C5A}"/>
              </a:ext>
            </a:extLst>
          </p:cNvPr>
          <p:cNvCxnSpPr>
            <a:cxnSpLocks/>
          </p:cNvCxnSpPr>
          <p:nvPr/>
        </p:nvCxnSpPr>
        <p:spPr>
          <a:xfrm>
            <a:off x="5676273" y="3491480"/>
            <a:ext cx="905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D905779-64A0-477A-968D-442989383B28}"/>
              </a:ext>
            </a:extLst>
          </p:cNvPr>
          <p:cNvCxnSpPr>
            <a:cxnSpLocks/>
          </p:cNvCxnSpPr>
          <p:nvPr/>
        </p:nvCxnSpPr>
        <p:spPr>
          <a:xfrm>
            <a:off x="5565480" y="3330972"/>
            <a:ext cx="9074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C20BE9E2-3DF6-4E3C-9022-B4887A4AC11B}"/>
              </a:ext>
            </a:extLst>
          </p:cNvPr>
          <p:cNvSpPr/>
          <p:nvPr/>
        </p:nvSpPr>
        <p:spPr>
          <a:xfrm>
            <a:off x="6462093" y="2945698"/>
            <a:ext cx="2343048" cy="1504166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2440E43-77BC-4A35-8B5A-E3EFC0099E50}"/>
              </a:ext>
            </a:extLst>
          </p:cNvPr>
          <p:cNvSpPr/>
          <p:nvPr/>
        </p:nvSpPr>
        <p:spPr>
          <a:xfrm>
            <a:off x="3001214" y="2945698"/>
            <a:ext cx="2666483" cy="1466692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462A11-62CA-464A-9C30-C4574088020D}"/>
              </a:ext>
            </a:extLst>
          </p:cNvPr>
          <p:cNvGrpSpPr/>
          <p:nvPr/>
        </p:nvGrpSpPr>
        <p:grpSpPr>
          <a:xfrm>
            <a:off x="3217230" y="1306397"/>
            <a:ext cx="1849282" cy="1091072"/>
            <a:chOff x="3051317" y="2307381"/>
            <a:chExt cx="1849282" cy="952102"/>
          </a:xfrm>
        </p:grpSpPr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4040178B-90F0-4094-A1FD-2B531D502FEC}"/>
                </a:ext>
              </a:extLst>
            </p:cNvPr>
            <p:cNvSpPr/>
            <p:nvPr/>
          </p:nvSpPr>
          <p:spPr>
            <a:xfrm>
              <a:off x="3051317" y="2307381"/>
              <a:ext cx="1776013" cy="952102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A7CB6F-63B7-465A-8830-178B00BC16F0}"/>
                </a:ext>
              </a:extLst>
            </p:cNvPr>
            <p:cNvSpPr txBox="1"/>
            <p:nvPr/>
          </p:nvSpPr>
          <p:spPr>
            <a:xfrm>
              <a:off x="4050686" y="2418817"/>
              <a:ext cx="84991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10.0.0.0/24</a:t>
              </a:r>
              <a:endParaRPr lang="en-GB" sz="1100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0D87BC-C023-4F08-BD45-5578A258BC4E}"/>
              </a:ext>
            </a:extLst>
          </p:cNvPr>
          <p:cNvCxnSpPr>
            <a:cxnSpLocks/>
          </p:cNvCxnSpPr>
          <p:nvPr/>
        </p:nvCxnSpPr>
        <p:spPr>
          <a:xfrm>
            <a:off x="6732623" y="2336588"/>
            <a:ext cx="1" cy="587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8238D6-D0DB-414C-A098-5BE6937932B3}"/>
              </a:ext>
            </a:extLst>
          </p:cNvPr>
          <p:cNvCxnSpPr>
            <a:cxnSpLocks/>
          </p:cNvCxnSpPr>
          <p:nvPr/>
        </p:nvCxnSpPr>
        <p:spPr>
          <a:xfrm flipH="1">
            <a:off x="3946013" y="2408676"/>
            <a:ext cx="6775" cy="537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79481C-1C77-4520-9C4E-421B456D5FDE}"/>
              </a:ext>
            </a:extLst>
          </p:cNvPr>
          <p:cNvCxnSpPr>
            <a:cxnSpLocks/>
          </p:cNvCxnSpPr>
          <p:nvPr/>
        </p:nvCxnSpPr>
        <p:spPr>
          <a:xfrm>
            <a:off x="4323097" y="4397603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4C9531-4A88-4C3A-B904-7B1FE5F829EA}"/>
              </a:ext>
            </a:extLst>
          </p:cNvPr>
          <p:cNvSpPr txBox="1"/>
          <p:nvPr/>
        </p:nvSpPr>
        <p:spPr>
          <a:xfrm>
            <a:off x="4771982" y="320491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BE10A-2D52-4EFD-8484-66FEBCECE0E0}"/>
              </a:ext>
            </a:extLst>
          </p:cNvPr>
          <p:cNvCxnSpPr>
            <a:cxnSpLocks/>
          </p:cNvCxnSpPr>
          <p:nvPr/>
        </p:nvCxnSpPr>
        <p:spPr>
          <a:xfrm>
            <a:off x="4493431" y="4412390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817863D-9798-4720-9711-3706A516EFDB}"/>
              </a:ext>
            </a:extLst>
          </p:cNvPr>
          <p:cNvSpPr/>
          <p:nvPr/>
        </p:nvSpPr>
        <p:spPr>
          <a:xfrm>
            <a:off x="4121287" y="498286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035B96-E3B8-4D42-983F-79AFDD05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946" y="5595213"/>
            <a:ext cx="480060" cy="4800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05EC46-7815-4122-832E-37A6074038BA}"/>
              </a:ext>
            </a:extLst>
          </p:cNvPr>
          <p:cNvCxnSpPr>
            <a:cxnSpLocks/>
          </p:cNvCxnSpPr>
          <p:nvPr/>
        </p:nvCxnSpPr>
        <p:spPr>
          <a:xfrm>
            <a:off x="5413084" y="583868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BF58EB5-82E5-448B-91A9-11D6E808B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32" y="5295304"/>
            <a:ext cx="327660" cy="32766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1CDE5B-4C0F-487B-8D2D-B63DF69DF52F}"/>
              </a:ext>
            </a:extLst>
          </p:cNvPr>
          <p:cNvCxnSpPr>
            <a:cxnSpLocks/>
          </p:cNvCxnSpPr>
          <p:nvPr/>
        </p:nvCxnSpPr>
        <p:spPr>
          <a:xfrm flipV="1">
            <a:off x="5566746" y="557005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EE082E-9C3F-4FA1-A1BC-D5670BDAC761}"/>
              </a:ext>
            </a:extLst>
          </p:cNvPr>
          <p:cNvSpPr txBox="1"/>
          <p:nvPr/>
        </p:nvSpPr>
        <p:spPr>
          <a:xfrm>
            <a:off x="5375519" y="503986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E9D0F62-B772-47FE-A65A-473F9899B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115" y="4706129"/>
            <a:ext cx="388064" cy="2483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712898-595E-4B5C-92BC-4CB8C7D03277}"/>
              </a:ext>
            </a:extLst>
          </p:cNvPr>
          <p:cNvSpPr txBox="1"/>
          <p:nvPr/>
        </p:nvSpPr>
        <p:spPr>
          <a:xfrm>
            <a:off x="5040303" y="4561610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23B6AE-9463-4DB3-89EB-3BB60DA3FE77}"/>
              </a:ext>
            </a:extLst>
          </p:cNvPr>
          <p:cNvSpPr txBox="1"/>
          <p:nvPr/>
        </p:nvSpPr>
        <p:spPr>
          <a:xfrm>
            <a:off x="4493431" y="4953588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4BA01A-9FCB-4616-94F7-7D65CB8E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404" y="5503604"/>
            <a:ext cx="388857" cy="38885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9BEAA8-5F4A-480F-904B-D504DF60B2C5}"/>
              </a:ext>
            </a:extLst>
          </p:cNvPr>
          <p:cNvCxnSpPr>
            <a:cxnSpLocks/>
          </p:cNvCxnSpPr>
          <p:nvPr/>
        </p:nvCxnSpPr>
        <p:spPr>
          <a:xfrm>
            <a:off x="4420781" y="567426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A744F9-94B4-49E1-9842-7C2E38C99388}"/>
              </a:ext>
            </a:extLst>
          </p:cNvPr>
          <p:cNvCxnSpPr>
            <a:cxnSpLocks/>
          </p:cNvCxnSpPr>
          <p:nvPr/>
        </p:nvCxnSpPr>
        <p:spPr>
          <a:xfrm flipV="1">
            <a:off x="4456303" y="544218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B9C6FB5-BA2C-4C85-99AB-9FBFD6883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343" y="5224518"/>
            <a:ext cx="311920" cy="3460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D0D6EE-6648-4752-A43F-FB066AF12142}"/>
              </a:ext>
            </a:extLst>
          </p:cNvPr>
          <p:cNvSpPr txBox="1"/>
          <p:nvPr/>
        </p:nvSpPr>
        <p:spPr>
          <a:xfrm>
            <a:off x="4074250" y="575960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US" sz="1100" noProof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B81ACE-1E2E-4956-85A1-BD4AB3C9CE90}"/>
              </a:ext>
            </a:extLst>
          </p:cNvPr>
          <p:cNvSpPr txBox="1"/>
          <p:nvPr/>
        </p:nvSpPr>
        <p:spPr>
          <a:xfrm>
            <a:off x="5197300" y="591842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11919E8-4B1C-456A-A742-C51974CE08D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79205" y="3867734"/>
            <a:ext cx="487680" cy="4876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5F4E0A1-AC26-40F1-AC93-0A681D6875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4576" y="4781228"/>
            <a:ext cx="346710" cy="3581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06C43B5-2C9B-4D28-B5B6-D994A7103E6B}"/>
              </a:ext>
            </a:extLst>
          </p:cNvPr>
          <p:cNvSpPr txBox="1"/>
          <p:nvPr/>
        </p:nvSpPr>
        <p:spPr>
          <a:xfrm>
            <a:off x="3700602" y="4639893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02F019-80D8-4B4E-B603-508CECCACC3C}"/>
              </a:ext>
            </a:extLst>
          </p:cNvPr>
          <p:cNvSpPr txBox="1"/>
          <p:nvPr/>
        </p:nvSpPr>
        <p:spPr>
          <a:xfrm>
            <a:off x="3755757" y="439122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DB852F-0A27-4ACE-9793-0A835CA7A6E2}"/>
              </a:ext>
            </a:extLst>
          </p:cNvPr>
          <p:cNvSpPr txBox="1"/>
          <p:nvPr/>
        </p:nvSpPr>
        <p:spPr>
          <a:xfrm>
            <a:off x="4485760" y="440674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3444D21-5244-4A2B-84F3-F553666321B4}"/>
              </a:ext>
            </a:extLst>
          </p:cNvPr>
          <p:cNvSpPr/>
          <p:nvPr/>
        </p:nvSpPr>
        <p:spPr>
          <a:xfrm>
            <a:off x="4443302" y="432459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658BBC8-9207-4E5D-9F50-FA84A36EB59A}"/>
              </a:ext>
            </a:extLst>
          </p:cNvPr>
          <p:cNvSpPr/>
          <p:nvPr/>
        </p:nvSpPr>
        <p:spPr>
          <a:xfrm>
            <a:off x="4278745" y="431799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DA0057-0C72-45D2-AD64-153B8DC2AD0A}"/>
              </a:ext>
            </a:extLst>
          </p:cNvPr>
          <p:cNvSpPr/>
          <p:nvPr/>
        </p:nvSpPr>
        <p:spPr>
          <a:xfrm>
            <a:off x="4554561" y="3956598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BD4CA4-055A-4C07-A9BC-AD11257A4BB0}"/>
              </a:ext>
            </a:extLst>
          </p:cNvPr>
          <p:cNvSpPr/>
          <p:nvPr/>
        </p:nvSpPr>
        <p:spPr>
          <a:xfrm>
            <a:off x="4562110" y="4118831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D4261E4-5634-4813-9F9E-0A7B79A29CF6}"/>
              </a:ext>
            </a:extLst>
          </p:cNvPr>
          <p:cNvSpPr/>
          <p:nvPr/>
        </p:nvSpPr>
        <p:spPr>
          <a:xfrm>
            <a:off x="4627158" y="533394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F95DD6A-D204-446C-BF5D-7A33E144BFE2}"/>
              </a:ext>
            </a:extLst>
          </p:cNvPr>
          <p:cNvSpPr/>
          <p:nvPr/>
        </p:nvSpPr>
        <p:spPr>
          <a:xfrm>
            <a:off x="4627158" y="548634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A39CE1-2901-4B47-AB90-8C28E609627D}"/>
              </a:ext>
            </a:extLst>
          </p:cNvPr>
          <p:cNvSpPr/>
          <p:nvPr/>
        </p:nvSpPr>
        <p:spPr>
          <a:xfrm>
            <a:off x="4300707" y="511151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807DC8-468F-462F-972D-EABC60780B2E}"/>
              </a:ext>
            </a:extLst>
          </p:cNvPr>
          <p:cNvSpPr/>
          <p:nvPr/>
        </p:nvSpPr>
        <p:spPr>
          <a:xfrm>
            <a:off x="4446238" y="510603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5B9AE-236D-45E6-A409-A784E7809C72}"/>
              </a:ext>
            </a:extLst>
          </p:cNvPr>
          <p:cNvSpPr txBox="1"/>
          <p:nvPr/>
        </p:nvSpPr>
        <p:spPr>
          <a:xfrm>
            <a:off x="4708253" y="529428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5EBE066-393D-4F4A-90EC-5508B959371C}"/>
              </a:ext>
            </a:extLst>
          </p:cNvPr>
          <p:cNvGrpSpPr/>
          <p:nvPr/>
        </p:nvGrpSpPr>
        <p:grpSpPr>
          <a:xfrm>
            <a:off x="3330689" y="3068808"/>
            <a:ext cx="462990" cy="268240"/>
            <a:chOff x="2830768" y="994020"/>
            <a:chExt cx="665705" cy="339103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113AF6E-0656-4522-90CC-BBFEAFB87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69D0377-A68D-4832-8CAE-F868E373C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6D715CB4-E49F-4024-B578-3DD8E9E5D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263" y="1994280"/>
            <a:ext cx="327660" cy="32766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2ECA832-F3CE-48EC-A9D2-13ED5570766E}"/>
              </a:ext>
            </a:extLst>
          </p:cNvPr>
          <p:cNvSpPr txBox="1"/>
          <p:nvPr/>
        </p:nvSpPr>
        <p:spPr>
          <a:xfrm>
            <a:off x="4545731" y="181497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4148F0-47AF-4FA3-A228-4A16B9E3C34F}"/>
              </a:ext>
            </a:extLst>
          </p:cNvPr>
          <p:cNvSpPr txBox="1"/>
          <p:nvPr/>
        </p:nvSpPr>
        <p:spPr>
          <a:xfrm>
            <a:off x="7610856" y="322393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A55D701-5314-4C63-8BD5-42CDD165AE3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16789" y="3867734"/>
            <a:ext cx="487680" cy="487680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E0B109F0-4581-4D2C-83C1-32EF90D60A48}"/>
              </a:ext>
            </a:extLst>
          </p:cNvPr>
          <p:cNvSpPr/>
          <p:nvPr/>
        </p:nvSpPr>
        <p:spPr>
          <a:xfrm>
            <a:off x="7280886" y="432459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E071325-9851-4513-BFED-1D00419D44F4}"/>
              </a:ext>
            </a:extLst>
          </p:cNvPr>
          <p:cNvSpPr/>
          <p:nvPr/>
        </p:nvSpPr>
        <p:spPr>
          <a:xfrm>
            <a:off x="7116329" y="431799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BFA0BDD-C33A-4F89-B593-7E3A9AAB0D45}"/>
              </a:ext>
            </a:extLst>
          </p:cNvPr>
          <p:cNvSpPr/>
          <p:nvPr/>
        </p:nvSpPr>
        <p:spPr>
          <a:xfrm>
            <a:off x="7420325" y="3996337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4754AEF-9905-488E-BA5E-AFCB87C37685}"/>
              </a:ext>
            </a:extLst>
          </p:cNvPr>
          <p:cNvSpPr/>
          <p:nvPr/>
        </p:nvSpPr>
        <p:spPr>
          <a:xfrm>
            <a:off x="7412153" y="4175989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BAC6A95-8EE9-4E2C-A354-37426022E6F4}"/>
              </a:ext>
            </a:extLst>
          </p:cNvPr>
          <p:cNvCxnSpPr>
            <a:cxnSpLocks/>
          </p:cNvCxnSpPr>
          <p:nvPr/>
        </p:nvCxnSpPr>
        <p:spPr>
          <a:xfrm>
            <a:off x="7187798" y="4461223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5C2508-A9AD-4021-A3AD-5DA7CD9B743E}"/>
              </a:ext>
            </a:extLst>
          </p:cNvPr>
          <p:cNvCxnSpPr>
            <a:cxnSpLocks/>
          </p:cNvCxnSpPr>
          <p:nvPr/>
        </p:nvCxnSpPr>
        <p:spPr>
          <a:xfrm>
            <a:off x="7358132" y="4476010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A7C56AE6-BF4F-4D04-9D0F-BE8AA386E0A4}"/>
              </a:ext>
            </a:extLst>
          </p:cNvPr>
          <p:cNvSpPr/>
          <p:nvPr/>
        </p:nvSpPr>
        <p:spPr>
          <a:xfrm>
            <a:off x="6985988" y="5046484"/>
            <a:ext cx="2092122" cy="1205543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893B5E95-AE91-4EE6-9767-C53CFD0B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647" y="5658833"/>
            <a:ext cx="480060" cy="48006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F86F3F3-F091-48CA-BCAF-7A0A2188B0BD}"/>
              </a:ext>
            </a:extLst>
          </p:cNvPr>
          <p:cNvCxnSpPr>
            <a:cxnSpLocks/>
          </p:cNvCxnSpPr>
          <p:nvPr/>
        </p:nvCxnSpPr>
        <p:spPr>
          <a:xfrm>
            <a:off x="8277785" y="590230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F49E40F3-19FF-42CD-9A1E-C1665A0DE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733" y="5358924"/>
            <a:ext cx="327660" cy="32766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94D346E-55D5-45FB-90E9-64B407EA6EC8}"/>
              </a:ext>
            </a:extLst>
          </p:cNvPr>
          <p:cNvCxnSpPr>
            <a:cxnSpLocks/>
          </p:cNvCxnSpPr>
          <p:nvPr/>
        </p:nvCxnSpPr>
        <p:spPr>
          <a:xfrm flipV="1">
            <a:off x="8431447" y="563367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CDF6F56-6BE2-4772-BB35-A4A27D821AD4}"/>
              </a:ext>
            </a:extLst>
          </p:cNvPr>
          <p:cNvSpPr txBox="1"/>
          <p:nvPr/>
        </p:nvSpPr>
        <p:spPr>
          <a:xfrm>
            <a:off x="8240220" y="510348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D58C74D7-305A-479C-A9A9-5EA7055C2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116" y="4768847"/>
            <a:ext cx="388064" cy="248361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B6E2A4D-00B9-4405-8964-82A4B6646322}"/>
              </a:ext>
            </a:extLst>
          </p:cNvPr>
          <p:cNvSpPr txBox="1"/>
          <p:nvPr/>
        </p:nvSpPr>
        <p:spPr>
          <a:xfrm>
            <a:off x="7891253" y="4606965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FB80D8-DC3D-429F-9EB0-D0DDBAC3D845}"/>
              </a:ext>
            </a:extLst>
          </p:cNvPr>
          <p:cNvSpPr txBox="1"/>
          <p:nvPr/>
        </p:nvSpPr>
        <p:spPr>
          <a:xfrm>
            <a:off x="7358132" y="5017208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8E10D937-5283-4D06-93A8-5E20532D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05" y="5567224"/>
            <a:ext cx="388857" cy="388857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DFC27E6-DD04-4AA5-96FF-05BE6B8BE53C}"/>
              </a:ext>
            </a:extLst>
          </p:cNvPr>
          <p:cNvCxnSpPr>
            <a:cxnSpLocks/>
          </p:cNvCxnSpPr>
          <p:nvPr/>
        </p:nvCxnSpPr>
        <p:spPr>
          <a:xfrm>
            <a:off x="7285482" y="573788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222AFC6-3214-474A-800C-2B54EAABF836}"/>
              </a:ext>
            </a:extLst>
          </p:cNvPr>
          <p:cNvCxnSpPr>
            <a:cxnSpLocks/>
          </p:cNvCxnSpPr>
          <p:nvPr/>
        </p:nvCxnSpPr>
        <p:spPr>
          <a:xfrm flipV="1">
            <a:off x="7321004" y="550580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033B0110-BA1A-4C25-857F-44572427C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044" y="5288138"/>
            <a:ext cx="311920" cy="34603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89B8177-DBF8-40A1-A4F2-71F9E2902990}"/>
              </a:ext>
            </a:extLst>
          </p:cNvPr>
          <p:cNvSpPr txBox="1"/>
          <p:nvPr/>
        </p:nvSpPr>
        <p:spPr>
          <a:xfrm>
            <a:off x="6938951" y="582322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7AFDF1-4F52-4B63-8658-E2C789655900}"/>
              </a:ext>
            </a:extLst>
          </p:cNvPr>
          <p:cNvSpPr txBox="1"/>
          <p:nvPr/>
        </p:nvSpPr>
        <p:spPr>
          <a:xfrm>
            <a:off x="8062001" y="598204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8B0BEBF4-960D-4271-B6E2-43D7814D6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7506" y="4705810"/>
            <a:ext cx="346710" cy="35814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A956FB8C-349D-48C2-A56F-3CE493550A83}"/>
              </a:ext>
            </a:extLst>
          </p:cNvPr>
          <p:cNvSpPr txBox="1"/>
          <p:nvPr/>
        </p:nvSpPr>
        <p:spPr>
          <a:xfrm>
            <a:off x="6562073" y="4604566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48A90AB-9282-48AF-8EEF-34B61D216A9B}"/>
              </a:ext>
            </a:extLst>
          </p:cNvPr>
          <p:cNvSpPr txBox="1"/>
          <p:nvPr/>
        </p:nvSpPr>
        <p:spPr>
          <a:xfrm>
            <a:off x="6590699" y="4392434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D30DC70-BDFF-4972-ACD2-7F1C69DC01E6}"/>
              </a:ext>
            </a:extLst>
          </p:cNvPr>
          <p:cNvSpPr txBox="1"/>
          <p:nvPr/>
        </p:nvSpPr>
        <p:spPr>
          <a:xfrm>
            <a:off x="7333143" y="4408662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965A0EE-6326-4334-BA53-49B32DB7FABA}"/>
              </a:ext>
            </a:extLst>
          </p:cNvPr>
          <p:cNvSpPr/>
          <p:nvPr/>
        </p:nvSpPr>
        <p:spPr>
          <a:xfrm>
            <a:off x="7491859" y="539756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4478396-22A3-4A63-833B-3398337D462B}"/>
              </a:ext>
            </a:extLst>
          </p:cNvPr>
          <p:cNvSpPr/>
          <p:nvPr/>
        </p:nvSpPr>
        <p:spPr>
          <a:xfrm>
            <a:off x="7491859" y="554996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2C9208B-CC5C-4B7F-BA15-73B7F94E6521}"/>
              </a:ext>
            </a:extLst>
          </p:cNvPr>
          <p:cNvSpPr/>
          <p:nvPr/>
        </p:nvSpPr>
        <p:spPr>
          <a:xfrm>
            <a:off x="7165408" y="517513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AD5065-3C56-4366-9EF2-389C32B86714}"/>
              </a:ext>
            </a:extLst>
          </p:cNvPr>
          <p:cNvSpPr/>
          <p:nvPr/>
        </p:nvSpPr>
        <p:spPr>
          <a:xfrm>
            <a:off x="7310939" y="516965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D3C2C8-5951-43ED-A4B0-6F8F1BF1CA2E}"/>
              </a:ext>
            </a:extLst>
          </p:cNvPr>
          <p:cNvSpPr txBox="1"/>
          <p:nvPr/>
        </p:nvSpPr>
        <p:spPr>
          <a:xfrm>
            <a:off x="7572954" y="535790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ED832CD-91D8-435A-BDA4-BBFB22E048E9}"/>
              </a:ext>
            </a:extLst>
          </p:cNvPr>
          <p:cNvGrpSpPr/>
          <p:nvPr/>
        </p:nvGrpSpPr>
        <p:grpSpPr>
          <a:xfrm>
            <a:off x="6741962" y="3135407"/>
            <a:ext cx="462990" cy="268240"/>
            <a:chOff x="2830768" y="994020"/>
            <a:chExt cx="665705" cy="339103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6749C64B-FA9C-4412-9517-98C0A3C8F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FBBB15-5FBF-48AB-B1D5-08D3FFD4C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D54AFEA7-F323-49A5-A4A0-57C575F630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8375" y="2807158"/>
            <a:ext cx="378386" cy="378386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F1F1010A-5E42-4690-AB98-13881DB5FB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0885" y="2837723"/>
            <a:ext cx="378386" cy="378386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ADF3589F-B85B-45BF-A5CD-ED3A62546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848" y="1287613"/>
            <a:ext cx="388064" cy="24860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054A7B0C-6171-4E32-AA64-72ADC08CBDB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49347" y="3845550"/>
            <a:ext cx="487680" cy="48768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B1581E58-DBEE-482C-8686-4FDA2E52CE1F}"/>
              </a:ext>
            </a:extLst>
          </p:cNvPr>
          <p:cNvSpPr txBox="1"/>
          <p:nvPr/>
        </p:nvSpPr>
        <p:spPr>
          <a:xfrm>
            <a:off x="3009766" y="3491480"/>
            <a:ext cx="9092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hub1_ERGW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FC10233-5768-4DA4-9782-79CE0DB5AF5C}"/>
              </a:ext>
            </a:extLst>
          </p:cNvPr>
          <p:cNvGrpSpPr/>
          <p:nvPr/>
        </p:nvGrpSpPr>
        <p:grpSpPr>
          <a:xfrm>
            <a:off x="3187159" y="253366"/>
            <a:ext cx="1310720" cy="684278"/>
            <a:chOff x="3014424" y="2575865"/>
            <a:chExt cx="1310720" cy="683618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A10733B9-3907-464F-B820-E9CDC1B4B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1" name="Flowchart: Alternate Process 130">
              <a:extLst>
                <a:ext uri="{FF2B5EF4-FFF2-40B4-BE49-F238E27FC236}">
                  <a16:creationId xmlns:a16="http://schemas.microsoft.com/office/drawing/2014/main" id="{9D587C2E-BD42-4FAD-B480-DA3C0332FF3C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CA0126-DCFA-4403-93F4-F73616247164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133" name="Picture 132">
            <a:extLst>
              <a:ext uri="{FF2B5EF4-FFF2-40B4-BE49-F238E27FC236}">
                <a16:creationId xmlns:a16="http://schemas.microsoft.com/office/drawing/2014/main" id="{DCD58574-128E-4560-B2EB-3E44ACA4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404" y="581071"/>
            <a:ext cx="327660" cy="32766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120A5838-0646-42DF-B16F-49D03CF39C3E}"/>
              </a:ext>
            </a:extLst>
          </p:cNvPr>
          <p:cNvSpPr txBox="1"/>
          <p:nvPr/>
        </p:nvSpPr>
        <p:spPr>
          <a:xfrm>
            <a:off x="3999799" y="36245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DCB57FD-0855-451C-AC16-3F1313D9C8A9}"/>
              </a:ext>
            </a:extLst>
          </p:cNvPr>
          <p:cNvCxnSpPr>
            <a:cxnSpLocks/>
          </p:cNvCxnSpPr>
          <p:nvPr/>
        </p:nvCxnSpPr>
        <p:spPr>
          <a:xfrm>
            <a:off x="3851959" y="925673"/>
            <a:ext cx="0" cy="386190"/>
          </a:xfrm>
          <a:prstGeom prst="line">
            <a:avLst/>
          </a:prstGeom>
          <a:ln w="1905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7476743-DCEA-42BF-A1A6-1C28A6DE474D}"/>
              </a:ext>
            </a:extLst>
          </p:cNvPr>
          <p:cNvSpPr txBox="1"/>
          <p:nvPr/>
        </p:nvSpPr>
        <p:spPr>
          <a:xfrm>
            <a:off x="3900622" y="976141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9900FF"/>
                </a:solidFill>
                <a:latin typeface="Calibri" panose="020F0502020204030204" pitchFamily="34" charset="0"/>
              </a:rPr>
              <a:t>vnet peering</a:t>
            </a:r>
            <a:endParaRPr lang="en-US" sz="1100" noProof="1">
              <a:solidFill>
                <a:srgbClr val="9900FF"/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846F66C0-32A3-468A-A211-675E029E22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8519" y="1744622"/>
            <a:ext cx="331879" cy="331879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0640ED8-B1D9-47C8-A542-57B202BE7A59}"/>
              </a:ext>
            </a:extLst>
          </p:cNvPr>
          <p:cNvCxnSpPr>
            <a:cxnSpLocks/>
            <a:endCxn id="152" idx="3"/>
          </p:cNvCxnSpPr>
          <p:nvPr/>
        </p:nvCxnSpPr>
        <p:spPr>
          <a:xfrm flipH="1">
            <a:off x="2644122" y="1931701"/>
            <a:ext cx="731288" cy="22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E6F875E-CCB3-4EB3-84B1-E687F4DA7568}"/>
              </a:ext>
            </a:extLst>
          </p:cNvPr>
          <p:cNvGrpSpPr/>
          <p:nvPr/>
        </p:nvGrpSpPr>
        <p:grpSpPr>
          <a:xfrm>
            <a:off x="1419167" y="1194511"/>
            <a:ext cx="1312101" cy="1363001"/>
            <a:chOff x="2989056" y="2235213"/>
            <a:chExt cx="1312101" cy="1189395"/>
          </a:xfrm>
        </p:grpSpPr>
        <p:sp>
          <p:nvSpPr>
            <p:cNvPr id="147" name="Flowchart: Alternate Process 146">
              <a:extLst>
                <a:ext uri="{FF2B5EF4-FFF2-40B4-BE49-F238E27FC236}">
                  <a16:creationId xmlns:a16="http://schemas.microsoft.com/office/drawing/2014/main" id="{A515E10A-C69D-48D5-995C-70C1F91921AF}"/>
                </a:ext>
              </a:extLst>
            </p:cNvPr>
            <p:cNvSpPr/>
            <p:nvPr/>
          </p:nvSpPr>
          <p:spPr>
            <a:xfrm>
              <a:off x="2989056" y="2272944"/>
              <a:ext cx="1293939" cy="1151664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173E211-8FB7-41BE-98C9-74AC5B6141FC}"/>
                </a:ext>
              </a:extLst>
            </p:cNvPr>
            <p:cNvSpPr txBox="1"/>
            <p:nvPr/>
          </p:nvSpPr>
          <p:spPr>
            <a:xfrm>
              <a:off x="3306974" y="2235213"/>
              <a:ext cx="99418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vnet101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10.0.101.0/24</a:t>
              </a:r>
              <a:endParaRPr lang="en-GB" sz="1100" dirty="0"/>
            </a:p>
          </p:txBody>
        </p:sp>
      </p:grpSp>
      <p:pic>
        <p:nvPicPr>
          <p:cNvPr id="149" name="Picture 148">
            <a:extLst>
              <a:ext uri="{FF2B5EF4-FFF2-40B4-BE49-F238E27FC236}">
                <a16:creationId xmlns:a16="http://schemas.microsoft.com/office/drawing/2014/main" id="{396052E7-CF4C-460B-ADE4-C6BCFC2FD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791" y="2069076"/>
            <a:ext cx="327660" cy="327660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A7E37B8C-75FD-4248-8577-C452A7520E62}"/>
              </a:ext>
            </a:extLst>
          </p:cNvPr>
          <p:cNvSpPr txBox="1"/>
          <p:nvPr/>
        </p:nvSpPr>
        <p:spPr>
          <a:xfrm>
            <a:off x="1361888" y="1821672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vm101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A2F636B-BD8E-4DEC-A19D-A2444DE4E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89" y="1269819"/>
            <a:ext cx="388064" cy="24860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C7743C64-E224-4B1E-8A33-311076FE6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2243" y="1767980"/>
            <a:ext cx="331879" cy="331879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9BAA53DB-5716-441E-BF09-37CB275BD6DE}"/>
              </a:ext>
            </a:extLst>
          </p:cNvPr>
          <p:cNvSpPr txBox="1"/>
          <p:nvPr/>
        </p:nvSpPr>
        <p:spPr>
          <a:xfrm>
            <a:off x="3092165" y="2493609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BGP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BC14B99-C2D9-4B77-B70C-75E556E476F0}"/>
              </a:ext>
            </a:extLst>
          </p:cNvPr>
          <p:cNvCxnSpPr>
            <a:cxnSpLocks/>
          </p:cNvCxnSpPr>
          <p:nvPr/>
        </p:nvCxnSpPr>
        <p:spPr>
          <a:xfrm>
            <a:off x="3656134" y="2219317"/>
            <a:ext cx="6335" cy="750481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E073198-EB14-4917-8041-C3DEAB1BC332}"/>
              </a:ext>
            </a:extLst>
          </p:cNvPr>
          <p:cNvGrpSpPr/>
          <p:nvPr/>
        </p:nvGrpSpPr>
        <p:grpSpPr>
          <a:xfrm>
            <a:off x="7907521" y="1316693"/>
            <a:ext cx="1835478" cy="1019895"/>
            <a:chOff x="3051316" y="2369493"/>
            <a:chExt cx="1835478" cy="889990"/>
          </a:xfrm>
        </p:grpSpPr>
        <p:sp>
          <p:nvSpPr>
            <p:cNvPr id="162" name="Flowchart: Alternate Process 161">
              <a:extLst>
                <a:ext uri="{FF2B5EF4-FFF2-40B4-BE49-F238E27FC236}">
                  <a16:creationId xmlns:a16="http://schemas.microsoft.com/office/drawing/2014/main" id="{9A4CC798-043F-4931-AA4F-2D7C50A15195}"/>
                </a:ext>
              </a:extLst>
            </p:cNvPr>
            <p:cNvSpPr/>
            <p:nvPr/>
          </p:nvSpPr>
          <p:spPr>
            <a:xfrm>
              <a:off x="3051316" y="2369493"/>
              <a:ext cx="1772867" cy="889990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2733717-B67C-41EE-A245-44429C4809CB}"/>
                </a:ext>
              </a:extLst>
            </p:cNvPr>
            <p:cNvSpPr txBox="1"/>
            <p:nvPr/>
          </p:nvSpPr>
          <p:spPr>
            <a:xfrm>
              <a:off x="3892611" y="2545526"/>
              <a:ext cx="99418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vnet102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10.0.102.0/24</a:t>
              </a:r>
              <a:endParaRPr lang="en-GB" sz="1100" dirty="0"/>
            </a:p>
          </p:txBody>
        </p:sp>
      </p:grpSp>
      <p:pic>
        <p:nvPicPr>
          <p:cNvPr id="164" name="Picture 163">
            <a:extLst>
              <a:ext uri="{FF2B5EF4-FFF2-40B4-BE49-F238E27FC236}">
                <a16:creationId xmlns:a16="http://schemas.microsoft.com/office/drawing/2014/main" id="{F6959BE2-C776-4F63-A0FD-833612294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198" y="1983411"/>
            <a:ext cx="327660" cy="32766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FE7CB6EF-688C-4315-930A-92599FD68261}"/>
              </a:ext>
            </a:extLst>
          </p:cNvPr>
          <p:cNvSpPr txBox="1"/>
          <p:nvPr/>
        </p:nvSpPr>
        <p:spPr>
          <a:xfrm>
            <a:off x="8941642" y="2003893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vm102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0A9C99CA-2A80-4DBE-9541-992F7F7E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854" y="1314661"/>
            <a:ext cx="388064" cy="24860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629557C6-F9E0-403A-8DF6-80E4A5CEBE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9568" y="1786538"/>
            <a:ext cx="331879" cy="331879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C062B93-AB9E-4F5D-AA18-46A259C81A88}"/>
              </a:ext>
            </a:extLst>
          </p:cNvPr>
          <p:cNvGrpSpPr/>
          <p:nvPr/>
        </p:nvGrpSpPr>
        <p:grpSpPr>
          <a:xfrm>
            <a:off x="5612180" y="1311497"/>
            <a:ext cx="1723469" cy="1019895"/>
            <a:chOff x="2502046" y="2369493"/>
            <a:chExt cx="1723469" cy="889990"/>
          </a:xfrm>
        </p:grpSpPr>
        <p:sp>
          <p:nvSpPr>
            <p:cNvPr id="169" name="Flowchart: Alternate Process 168">
              <a:extLst>
                <a:ext uri="{FF2B5EF4-FFF2-40B4-BE49-F238E27FC236}">
                  <a16:creationId xmlns:a16="http://schemas.microsoft.com/office/drawing/2014/main" id="{BBFB74DD-A7E2-48BE-877A-E18198BCE75B}"/>
                </a:ext>
              </a:extLst>
            </p:cNvPr>
            <p:cNvSpPr/>
            <p:nvPr/>
          </p:nvSpPr>
          <p:spPr>
            <a:xfrm>
              <a:off x="2570511" y="2369493"/>
              <a:ext cx="1655004" cy="889990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C2486C5-F83B-4BF1-BADA-C9574471D0DF}"/>
                </a:ext>
              </a:extLst>
            </p:cNvPr>
            <p:cNvSpPr txBox="1"/>
            <p:nvPr/>
          </p:nvSpPr>
          <p:spPr>
            <a:xfrm>
              <a:off x="2502046" y="2558371"/>
              <a:ext cx="84991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171" name="Picture 170">
            <a:extLst>
              <a:ext uri="{FF2B5EF4-FFF2-40B4-BE49-F238E27FC236}">
                <a16:creationId xmlns:a16="http://schemas.microsoft.com/office/drawing/2014/main" id="{F44AE8D8-2908-4387-A966-9B724D1E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02" y="1973890"/>
            <a:ext cx="327660" cy="327660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9536C52F-21B3-4DEE-8182-C34C3011D1AF}"/>
              </a:ext>
            </a:extLst>
          </p:cNvPr>
          <p:cNvSpPr txBox="1"/>
          <p:nvPr/>
        </p:nvSpPr>
        <p:spPr>
          <a:xfrm>
            <a:off x="5924388" y="195770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A9FE68A5-E74C-457D-8387-456FA873C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567" y="1333275"/>
            <a:ext cx="388064" cy="24860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1A7C327D-1DCC-4BA1-8278-34BAA0B552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2183" y="1787507"/>
            <a:ext cx="331879" cy="331879"/>
          </a:xfrm>
          <a:prstGeom prst="rect">
            <a:avLst/>
          </a:prstGeom>
        </p:spPr>
      </p:pic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A496334-0A34-4897-BA36-26675AB53771}"/>
              </a:ext>
            </a:extLst>
          </p:cNvPr>
          <p:cNvCxnSpPr>
            <a:cxnSpLocks/>
          </p:cNvCxnSpPr>
          <p:nvPr/>
        </p:nvCxnSpPr>
        <p:spPr>
          <a:xfrm flipH="1" flipV="1">
            <a:off x="7214792" y="1926198"/>
            <a:ext cx="863797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EA1ED006-6965-4B70-9DD9-9281326B93BF}"/>
              </a:ext>
            </a:extLst>
          </p:cNvPr>
          <p:cNvCxnSpPr>
            <a:cxnSpLocks/>
          </p:cNvCxnSpPr>
          <p:nvPr/>
        </p:nvCxnSpPr>
        <p:spPr>
          <a:xfrm flipH="1">
            <a:off x="7006203" y="2138492"/>
            <a:ext cx="1" cy="969367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594A2603-7BF5-45CC-9D0B-F4E96BF1468D}"/>
              </a:ext>
            </a:extLst>
          </p:cNvPr>
          <p:cNvSpPr txBox="1"/>
          <p:nvPr/>
        </p:nvSpPr>
        <p:spPr>
          <a:xfrm>
            <a:off x="7096778" y="2435305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BGP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EB2A9A8-95B8-48C2-BDE8-3F8A8659D2AD}"/>
              </a:ext>
            </a:extLst>
          </p:cNvPr>
          <p:cNvCxnSpPr>
            <a:cxnSpLocks/>
          </p:cNvCxnSpPr>
          <p:nvPr/>
        </p:nvCxnSpPr>
        <p:spPr>
          <a:xfrm flipH="1">
            <a:off x="7118485" y="2180915"/>
            <a:ext cx="1" cy="969367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90961DD-AE3C-4FF6-94F3-D02C12C25B91}"/>
              </a:ext>
            </a:extLst>
          </p:cNvPr>
          <p:cNvSpPr txBox="1"/>
          <p:nvPr/>
        </p:nvSpPr>
        <p:spPr>
          <a:xfrm>
            <a:off x="1811143" y="2075131"/>
            <a:ext cx="988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AS65101</a:t>
            </a:r>
            <a:endParaRPr lang="en-US" sz="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192.168.0.2</a:t>
            </a:r>
            <a:endParaRPr lang="en-GB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9858F30-8A50-4E62-9645-C6995B11BF1C}"/>
              </a:ext>
            </a:extLst>
          </p:cNvPr>
          <p:cNvSpPr txBox="1"/>
          <p:nvPr/>
        </p:nvSpPr>
        <p:spPr>
          <a:xfrm>
            <a:off x="3195230" y="1310222"/>
            <a:ext cx="1090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 65001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192.168.0.1</a:t>
            </a:r>
            <a:endParaRPr lang="en-GB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A96097C-A84C-46AE-B77F-A02383D2B467}"/>
              </a:ext>
            </a:extLst>
          </p:cNvPr>
          <p:cNvSpPr txBox="1"/>
          <p:nvPr/>
        </p:nvSpPr>
        <p:spPr>
          <a:xfrm>
            <a:off x="4597244" y="3686899"/>
            <a:ext cx="1231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900" dirty="0"/>
              <a:t>hub1_S2SvpnGW</a:t>
            </a:r>
          </a:p>
          <a:p>
            <a:pPr marR="0" algn="l" rtl="0"/>
            <a:r>
              <a:rPr lang="en-US" sz="9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AS65515</a:t>
            </a:r>
          </a:p>
          <a:p>
            <a:pPr marR="0" algn="l" rtl="0"/>
            <a:r>
              <a:rPr lang="en-US" sz="9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BGP IP1: 10.10.0.15</a:t>
            </a:r>
          </a:p>
          <a:p>
            <a:pPr marR="0" algn="l" rtl="0"/>
            <a:r>
              <a:rPr lang="en-US" sz="9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BGP IP2: 10.10.0.14</a:t>
            </a:r>
            <a:endParaRPr lang="en-GB" sz="20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236251A-F510-4FC0-B4F8-78171F4586D6}"/>
              </a:ext>
            </a:extLst>
          </p:cNvPr>
          <p:cNvSpPr txBox="1"/>
          <p:nvPr/>
        </p:nvSpPr>
        <p:spPr>
          <a:xfrm>
            <a:off x="7592141" y="3819428"/>
            <a:ext cx="1231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900" dirty="0"/>
              <a:t>hub2_S2SvpnGW</a:t>
            </a:r>
          </a:p>
          <a:p>
            <a:pPr marR="0" algn="l" rtl="0"/>
            <a:r>
              <a:rPr lang="en-US" sz="9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AS65515</a:t>
            </a:r>
          </a:p>
          <a:p>
            <a:pPr marR="0" algn="l" rtl="0"/>
            <a:r>
              <a:rPr lang="en-US" sz="9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BGP IP1: 10.11.0.15</a:t>
            </a:r>
          </a:p>
          <a:p>
            <a:pPr marR="0" algn="l" rtl="0"/>
            <a:r>
              <a:rPr lang="en-US" sz="9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BGP IP2: 10.11.0.14</a:t>
            </a:r>
            <a:endParaRPr lang="en-GB" sz="20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8B6E059-D889-4189-91B1-8A4DB2748D37}"/>
              </a:ext>
            </a:extLst>
          </p:cNvPr>
          <p:cNvSpPr txBox="1"/>
          <p:nvPr/>
        </p:nvSpPr>
        <p:spPr>
          <a:xfrm>
            <a:off x="6426165" y="1313160"/>
            <a:ext cx="1090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 65002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192.168.0.1</a:t>
            </a:r>
            <a:endParaRPr lang="en-GB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26D1115-6CDE-4B75-9ACE-9D007F58E6A7}"/>
              </a:ext>
            </a:extLst>
          </p:cNvPr>
          <p:cNvSpPr txBox="1"/>
          <p:nvPr/>
        </p:nvSpPr>
        <p:spPr>
          <a:xfrm>
            <a:off x="7909181" y="1329266"/>
            <a:ext cx="1090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 650102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192.168.0.2</a:t>
            </a:r>
            <a:endParaRPr lang="en-GB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DBAC32C-FF73-4659-8C50-3424DDD570FE}"/>
              </a:ext>
            </a:extLst>
          </p:cNvPr>
          <p:cNvSpPr txBox="1"/>
          <p:nvPr/>
        </p:nvSpPr>
        <p:spPr>
          <a:xfrm>
            <a:off x="2757537" y="1632742"/>
            <a:ext cx="436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S2S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DC0C630-6FC8-47C1-B5E6-3DE2E5A212AF}"/>
              </a:ext>
            </a:extLst>
          </p:cNvPr>
          <p:cNvSpPr txBox="1"/>
          <p:nvPr/>
        </p:nvSpPr>
        <p:spPr>
          <a:xfrm>
            <a:off x="7368979" y="1623759"/>
            <a:ext cx="436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S2S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3A27D-A8E4-48BB-835D-2B0028A1FC46}"/>
              </a:ext>
            </a:extLst>
          </p:cNvPr>
          <p:cNvSpPr txBox="1"/>
          <p:nvPr/>
        </p:nvSpPr>
        <p:spPr>
          <a:xfrm>
            <a:off x="3658287" y="1719669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csr1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17908-6A6A-491A-BA3B-F1FD78523341}"/>
              </a:ext>
            </a:extLst>
          </p:cNvPr>
          <p:cNvSpPr txBox="1"/>
          <p:nvPr/>
        </p:nvSpPr>
        <p:spPr>
          <a:xfrm>
            <a:off x="1797973" y="1611425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csr101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FE40A-9D5E-4207-8FB0-F094BF0D808D}"/>
              </a:ext>
            </a:extLst>
          </p:cNvPr>
          <p:cNvSpPr txBox="1"/>
          <p:nvPr/>
        </p:nvSpPr>
        <p:spPr>
          <a:xfrm>
            <a:off x="6518643" y="1712280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csr2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CADC82-8E33-43B2-9BF5-47268905DFF6}"/>
              </a:ext>
            </a:extLst>
          </p:cNvPr>
          <p:cNvSpPr txBox="1"/>
          <p:nvPr/>
        </p:nvSpPr>
        <p:spPr>
          <a:xfrm>
            <a:off x="8019351" y="2089068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csr102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58F1D2-1F86-4D33-8A36-CFF0CFE17370}"/>
              </a:ext>
            </a:extLst>
          </p:cNvPr>
          <p:cNvSpPr txBox="1"/>
          <p:nvPr/>
        </p:nvSpPr>
        <p:spPr>
          <a:xfrm>
            <a:off x="1504407" y="361767"/>
            <a:ext cx="1699504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noProof="1">
                <a:latin typeface="Consolas" panose="020B0609020204030204" pitchFamily="49" charset="0"/>
              </a:rPr>
              <a:t>RT-majorNets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DestAddr        nexthop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10.0.0.0/8      10.0.0.100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192.168.0.0/16  10.0.0.100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3A41BA-12A4-4004-85D5-619FF19A534D}"/>
              </a:ext>
            </a:extLst>
          </p:cNvPr>
          <p:cNvSpPr txBox="1"/>
          <p:nvPr/>
        </p:nvSpPr>
        <p:spPr>
          <a:xfrm>
            <a:off x="1137830" y="2559471"/>
            <a:ext cx="1755609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noProof="1">
                <a:latin typeface="Consolas" panose="020B0609020204030204" pitchFamily="49" charset="0"/>
              </a:rPr>
              <a:t>RT-majorNets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DestAddr        nexthop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10.0.0.0/8      10.0.101.100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192.168.0.0/16  10.0.101.100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CDFA40-3644-4AA0-B0C0-A1FA567A7402}"/>
              </a:ext>
            </a:extLst>
          </p:cNvPr>
          <p:cNvSpPr txBox="1"/>
          <p:nvPr/>
        </p:nvSpPr>
        <p:spPr>
          <a:xfrm>
            <a:off x="9017224" y="2330857"/>
            <a:ext cx="1755609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noProof="1">
                <a:latin typeface="Consolas" panose="020B0609020204030204" pitchFamily="49" charset="0"/>
              </a:rPr>
              <a:t>RT-majorNets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DestAddr        nexthop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10.0.0.0/8      10.0.102.100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192.168.0.0/16  10.0.102.100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F9FB00-BDDA-443E-8DB1-FBD5A48A405B}"/>
              </a:ext>
            </a:extLst>
          </p:cNvPr>
          <p:cNvSpPr txBox="1"/>
          <p:nvPr/>
        </p:nvSpPr>
        <p:spPr>
          <a:xfrm>
            <a:off x="3721815" y="3043790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bgp-to-csr1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C7F1D4-2604-4220-A120-0CF5EB35797C}"/>
              </a:ext>
            </a:extLst>
          </p:cNvPr>
          <p:cNvCxnSpPr>
            <a:cxnSpLocks/>
          </p:cNvCxnSpPr>
          <p:nvPr/>
        </p:nvCxnSpPr>
        <p:spPr>
          <a:xfrm>
            <a:off x="3469309" y="2229117"/>
            <a:ext cx="0" cy="758951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1F46BBD-5586-40A9-95F7-64C2135E8517}"/>
              </a:ext>
            </a:extLst>
          </p:cNvPr>
          <p:cNvGrpSpPr/>
          <p:nvPr/>
        </p:nvGrpSpPr>
        <p:grpSpPr>
          <a:xfrm>
            <a:off x="6323712" y="237500"/>
            <a:ext cx="1310720" cy="684278"/>
            <a:chOff x="3014424" y="2575865"/>
            <a:chExt cx="1310720" cy="683618"/>
          </a:xfrm>
        </p:grpSpPr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0A7EFA04-924B-48CC-A69E-90FB24FA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57" name="Flowchart: Alternate Process 156">
              <a:extLst>
                <a:ext uri="{FF2B5EF4-FFF2-40B4-BE49-F238E27FC236}">
                  <a16:creationId xmlns:a16="http://schemas.microsoft.com/office/drawing/2014/main" id="{4D92CF96-45E5-46DB-9386-9F8D8D8CC8AB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680AF71-9FF7-4C94-8A51-F75E91F5413A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pic>
        <p:nvPicPr>
          <p:cNvPr id="177" name="Picture 176">
            <a:extLst>
              <a:ext uri="{FF2B5EF4-FFF2-40B4-BE49-F238E27FC236}">
                <a16:creationId xmlns:a16="http://schemas.microsoft.com/office/drawing/2014/main" id="{4E73348A-C0EF-454A-B16B-CCED0376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957" y="565205"/>
            <a:ext cx="327660" cy="32766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159CFE7E-8DFB-4975-A368-589BAED275AF}"/>
              </a:ext>
            </a:extLst>
          </p:cNvPr>
          <p:cNvSpPr txBox="1"/>
          <p:nvPr/>
        </p:nvSpPr>
        <p:spPr>
          <a:xfrm>
            <a:off x="7136352" y="34658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CD432441-51DB-4670-9DDA-A479CD946174}"/>
              </a:ext>
            </a:extLst>
          </p:cNvPr>
          <p:cNvCxnSpPr>
            <a:cxnSpLocks/>
          </p:cNvCxnSpPr>
          <p:nvPr/>
        </p:nvCxnSpPr>
        <p:spPr>
          <a:xfrm>
            <a:off x="6988512" y="909807"/>
            <a:ext cx="0" cy="386190"/>
          </a:xfrm>
          <a:prstGeom prst="line">
            <a:avLst/>
          </a:prstGeom>
          <a:ln w="1905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82E1E4F-0CE4-4F8F-9297-5FCBB68CA75F}"/>
              </a:ext>
            </a:extLst>
          </p:cNvPr>
          <p:cNvSpPr txBox="1"/>
          <p:nvPr/>
        </p:nvSpPr>
        <p:spPr>
          <a:xfrm>
            <a:off x="7037175" y="960275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9900FF"/>
                </a:solidFill>
                <a:latin typeface="Calibri" panose="020F0502020204030204" pitchFamily="34" charset="0"/>
              </a:rPr>
              <a:t>vnet peering</a:t>
            </a:r>
            <a:endParaRPr lang="en-US" sz="1100" noProof="1">
              <a:solidFill>
                <a:srgbClr val="99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076463-1806-4E0C-B6AC-2A4C09540550}"/>
              </a:ext>
            </a:extLst>
          </p:cNvPr>
          <p:cNvSpPr txBox="1"/>
          <p:nvPr/>
        </p:nvSpPr>
        <p:spPr>
          <a:xfrm>
            <a:off x="7667346" y="292660"/>
            <a:ext cx="1643399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noProof="1">
                <a:latin typeface="Consolas" panose="020B0609020204030204" pitchFamily="49" charset="0"/>
              </a:rPr>
              <a:t>RT-majorNets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DestAddr        nexthop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10.0.0.0/8      10.0.2.100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192.168.0.0/16  10.0.2.100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6898A4-54F1-43F5-A035-66A204CEDBCD}"/>
              </a:ext>
            </a:extLst>
          </p:cNvPr>
          <p:cNvSpPr txBox="1"/>
          <p:nvPr/>
        </p:nvSpPr>
        <p:spPr>
          <a:xfrm>
            <a:off x="3001214" y="4708361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step6</a:t>
            </a:r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E498379-F828-4FC1-9C3D-662970F07A10}"/>
              </a:ext>
            </a:extLst>
          </p:cNvPr>
          <p:cNvSpPr/>
          <p:nvPr/>
        </p:nvSpPr>
        <p:spPr>
          <a:xfrm>
            <a:off x="3711925" y="3722440"/>
            <a:ext cx="5698067" cy="2669894"/>
          </a:xfrm>
          <a:prstGeom prst="rect">
            <a:avLst/>
          </a:prstGeom>
          <a:noFill/>
          <a:ln w="31750">
            <a:solidFill>
              <a:srgbClr val="CC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8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462A11-62CA-464A-9C30-C4574088020D}"/>
              </a:ext>
            </a:extLst>
          </p:cNvPr>
          <p:cNvGrpSpPr/>
          <p:nvPr/>
        </p:nvGrpSpPr>
        <p:grpSpPr>
          <a:xfrm>
            <a:off x="3217230" y="1306397"/>
            <a:ext cx="1849282" cy="1091072"/>
            <a:chOff x="3051317" y="2307381"/>
            <a:chExt cx="1849282" cy="952102"/>
          </a:xfrm>
        </p:grpSpPr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4040178B-90F0-4094-A1FD-2B531D502FEC}"/>
                </a:ext>
              </a:extLst>
            </p:cNvPr>
            <p:cNvSpPr/>
            <p:nvPr/>
          </p:nvSpPr>
          <p:spPr>
            <a:xfrm>
              <a:off x="3051317" y="2307381"/>
              <a:ext cx="1776013" cy="952102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A7CB6F-63B7-465A-8830-178B00BC16F0}"/>
                </a:ext>
              </a:extLst>
            </p:cNvPr>
            <p:cNvSpPr txBox="1"/>
            <p:nvPr/>
          </p:nvSpPr>
          <p:spPr>
            <a:xfrm>
              <a:off x="4050686" y="2418817"/>
              <a:ext cx="84991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10.0.0.0/24</a:t>
              </a:r>
              <a:endParaRPr lang="en-GB" sz="1100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0D87BC-C023-4F08-BD45-5578A258BC4E}"/>
              </a:ext>
            </a:extLst>
          </p:cNvPr>
          <p:cNvCxnSpPr>
            <a:cxnSpLocks/>
          </p:cNvCxnSpPr>
          <p:nvPr/>
        </p:nvCxnSpPr>
        <p:spPr>
          <a:xfrm>
            <a:off x="6848608" y="2359272"/>
            <a:ext cx="1" cy="571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8238D6-D0DB-414C-A098-5BE6937932B3}"/>
              </a:ext>
            </a:extLst>
          </p:cNvPr>
          <p:cNvCxnSpPr>
            <a:cxnSpLocks/>
          </p:cNvCxnSpPr>
          <p:nvPr/>
        </p:nvCxnSpPr>
        <p:spPr>
          <a:xfrm flipH="1">
            <a:off x="3946013" y="2408676"/>
            <a:ext cx="6775" cy="537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79481C-1C77-4520-9C4E-421B456D5FDE}"/>
              </a:ext>
            </a:extLst>
          </p:cNvPr>
          <p:cNvCxnSpPr>
            <a:cxnSpLocks/>
          </p:cNvCxnSpPr>
          <p:nvPr/>
        </p:nvCxnSpPr>
        <p:spPr>
          <a:xfrm>
            <a:off x="4323097" y="4397603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2440E43-77BC-4A35-8B5A-E3EFC0099E50}"/>
              </a:ext>
            </a:extLst>
          </p:cNvPr>
          <p:cNvSpPr/>
          <p:nvPr/>
        </p:nvSpPr>
        <p:spPr>
          <a:xfrm>
            <a:off x="3001214" y="2945698"/>
            <a:ext cx="2666483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C9531-4A88-4C3A-B904-7B1FE5F829EA}"/>
              </a:ext>
            </a:extLst>
          </p:cNvPr>
          <p:cNvSpPr txBox="1"/>
          <p:nvPr/>
        </p:nvSpPr>
        <p:spPr>
          <a:xfrm>
            <a:off x="4771982" y="320491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BE10A-2D52-4EFD-8484-66FEBCECE0E0}"/>
              </a:ext>
            </a:extLst>
          </p:cNvPr>
          <p:cNvCxnSpPr>
            <a:cxnSpLocks/>
          </p:cNvCxnSpPr>
          <p:nvPr/>
        </p:nvCxnSpPr>
        <p:spPr>
          <a:xfrm>
            <a:off x="4493431" y="4412390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817863D-9798-4720-9711-3706A516EFDB}"/>
              </a:ext>
            </a:extLst>
          </p:cNvPr>
          <p:cNvSpPr/>
          <p:nvPr/>
        </p:nvSpPr>
        <p:spPr>
          <a:xfrm>
            <a:off x="4121287" y="498286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035B96-E3B8-4D42-983F-79AFDD05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946" y="5595213"/>
            <a:ext cx="480060" cy="4800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05EC46-7815-4122-832E-37A6074038BA}"/>
              </a:ext>
            </a:extLst>
          </p:cNvPr>
          <p:cNvCxnSpPr>
            <a:cxnSpLocks/>
          </p:cNvCxnSpPr>
          <p:nvPr/>
        </p:nvCxnSpPr>
        <p:spPr>
          <a:xfrm>
            <a:off x="5413084" y="583868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BF58EB5-82E5-448B-91A9-11D6E808B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32" y="5295304"/>
            <a:ext cx="327660" cy="32766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1CDE5B-4C0F-487B-8D2D-B63DF69DF52F}"/>
              </a:ext>
            </a:extLst>
          </p:cNvPr>
          <p:cNvCxnSpPr>
            <a:cxnSpLocks/>
          </p:cNvCxnSpPr>
          <p:nvPr/>
        </p:nvCxnSpPr>
        <p:spPr>
          <a:xfrm flipV="1">
            <a:off x="5566746" y="557005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EE082E-9C3F-4FA1-A1BC-D5670BDAC761}"/>
              </a:ext>
            </a:extLst>
          </p:cNvPr>
          <p:cNvSpPr txBox="1"/>
          <p:nvPr/>
        </p:nvSpPr>
        <p:spPr>
          <a:xfrm>
            <a:off x="5375519" y="503986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E9D0F62-B772-47FE-A65A-473F9899B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115" y="4706129"/>
            <a:ext cx="388064" cy="2483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712898-595E-4B5C-92BC-4CB8C7D03277}"/>
              </a:ext>
            </a:extLst>
          </p:cNvPr>
          <p:cNvSpPr txBox="1"/>
          <p:nvPr/>
        </p:nvSpPr>
        <p:spPr>
          <a:xfrm>
            <a:off x="5040303" y="4561610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23B6AE-9463-4DB3-89EB-3BB60DA3FE77}"/>
              </a:ext>
            </a:extLst>
          </p:cNvPr>
          <p:cNvSpPr txBox="1"/>
          <p:nvPr/>
        </p:nvSpPr>
        <p:spPr>
          <a:xfrm>
            <a:off x="4493431" y="4953588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4BA01A-9FCB-4616-94F7-7D65CB8E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404" y="5503604"/>
            <a:ext cx="388857" cy="38885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9BEAA8-5F4A-480F-904B-D504DF60B2C5}"/>
              </a:ext>
            </a:extLst>
          </p:cNvPr>
          <p:cNvCxnSpPr>
            <a:cxnSpLocks/>
          </p:cNvCxnSpPr>
          <p:nvPr/>
        </p:nvCxnSpPr>
        <p:spPr>
          <a:xfrm>
            <a:off x="4420781" y="567426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A744F9-94B4-49E1-9842-7C2E38C99388}"/>
              </a:ext>
            </a:extLst>
          </p:cNvPr>
          <p:cNvCxnSpPr>
            <a:cxnSpLocks/>
          </p:cNvCxnSpPr>
          <p:nvPr/>
        </p:nvCxnSpPr>
        <p:spPr>
          <a:xfrm flipV="1">
            <a:off x="4456303" y="544218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B9C6FB5-BA2C-4C85-99AB-9FBFD6883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343" y="5224518"/>
            <a:ext cx="311920" cy="3460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D0D6EE-6648-4752-A43F-FB066AF12142}"/>
              </a:ext>
            </a:extLst>
          </p:cNvPr>
          <p:cNvSpPr txBox="1"/>
          <p:nvPr/>
        </p:nvSpPr>
        <p:spPr>
          <a:xfrm>
            <a:off x="4074250" y="575960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US" sz="1100" noProof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B81ACE-1E2E-4956-85A1-BD4AB3C9CE90}"/>
              </a:ext>
            </a:extLst>
          </p:cNvPr>
          <p:cNvSpPr txBox="1"/>
          <p:nvPr/>
        </p:nvSpPr>
        <p:spPr>
          <a:xfrm>
            <a:off x="5197300" y="591842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11919E8-4B1C-456A-A742-C51974CE08D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79205" y="3867734"/>
            <a:ext cx="487680" cy="4876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5F4E0A1-AC26-40F1-AC93-0A681D6875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4576" y="4781228"/>
            <a:ext cx="346710" cy="3581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06C43B5-2C9B-4D28-B5B6-D994A7103E6B}"/>
              </a:ext>
            </a:extLst>
          </p:cNvPr>
          <p:cNvSpPr txBox="1"/>
          <p:nvPr/>
        </p:nvSpPr>
        <p:spPr>
          <a:xfrm>
            <a:off x="4484419" y="4435008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3444D21-5244-4A2B-84F3-F553666321B4}"/>
              </a:ext>
            </a:extLst>
          </p:cNvPr>
          <p:cNvSpPr/>
          <p:nvPr/>
        </p:nvSpPr>
        <p:spPr>
          <a:xfrm>
            <a:off x="4443302" y="432459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658BBC8-9207-4E5D-9F50-FA84A36EB59A}"/>
              </a:ext>
            </a:extLst>
          </p:cNvPr>
          <p:cNvSpPr/>
          <p:nvPr/>
        </p:nvSpPr>
        <p:spPr>
          <a:xfrm>
            <a:off x="4278745" y="431799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DA0057-0C72-45D2-AD64-153B8DC2AD0A}"/>
              </a:ext>
            </a:extLst>
          </p:cNvPr>
          <p:cNvSpPr/>
          <p:nvPr/>
        </p:nvSpPr>
        <p:spPr>
          <a:xfrm>
            <a:off x="4554561" y="3956598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BD4CA4-055A-4C07-A9BC-AD11257A4BB0}"/>
              </a:ext>
            </a:extLst>
          </p:cNvPr>
          <p:cNvSpPr/>
          <p:nvPr/>
        </p:nvSpPr>
        <p:spPr>
          <a:xfrm>
            <a:off x="4562110" y="4118831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D4261E4-5634-4813-9F9E-0A7B79A29CF6}"/>
              </a:ext>
            </a:extLst>
          </p:cNvPr>
          <p:cNvSpPr/>
          <p:nvPr/>
        </p:nvSpPr>
        <p:spPr>
          <a:xfrm>
            <a:off x="4627158" y="533394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F95DD6A-D204-446C-BF5D-7A33E144BFE2}"/>
              </a:ext>
            </a:extLst>
          </p:cNvPr>
          <p:cNvSpPr/>
          <p:nvPr/>
        </p:nvSpPr>
        <p:spPr>
          <a:xfrm>
            <a:off x="4627158" y="548634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A39CE1-2901-4B47-AB90-8C28E609627D}"/>
              </a:ext>
            </a:extLst>
          </p:cNvPr>
          <p:cNvSpPr/>
          <p:nvPr/>
        </p:nvSpPr>
        <p:spPr>
          <a:xfrm>
            <a:off x="4300707" y="511151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807DC8-468F-462F-972D-EABC60780B2E}"/>
              </a:ext>
            </a:extLst>
          </p:cNvPr>
          <p:cNvSpPr/>
          <p:nvPr/>
        </p:nvSpPr>
        <p:spPr>
          <a:xfrm>
            <a:off x="4446238" y="510603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5B9AE-236D-45E6-A409-A784E7809C72}"/>
              </a:ext>
            </a:extLst>
          </p:cNvPr>
          <p:cNvSpPr txBox="1"/>
          <p:nvPr/>
        </p:nvSpPr>
        <p:spPr>
          <a:xfrm>
            <a:off x="4708253" y="529428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5EBE066-393D-4F4A-90EC-5508B959371C}"/>
              </a:ext>
            </a:extLst>
          </p:cNvPr>
          <p:cNvGrpSpPr/>
          <p:nvPr/>
        </p:nvGrpSpPr>
        <p:grpSpPr>
          <a:xfrm>
            <a:off x="3330689" y="3068808"/>
            <a:ext cx="462990" cy="268240"/>
            <a:chOff x="2830768" y="994020"/>
            <a:chExt cx="665705" cy="339103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113AF6E-0656-4522-90CC-BBFEAFB87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69D0377-A68D-4832-8CAE-F868E373C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6D715CB4-E49F-4024-B578-3DD8E9E5D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263" y="1994280"/>
            <a:ext cx="327660" cy="32766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2ECA832-F3CE-48EC-A9D2-13ED5570766E}"/>
              </a:ext>
            </a:extLst>
          </p:cNvPr>
          <p:cNvSpPr txBox="1"/>
          <p:nvPr/>
        </p:nvSpPr>
        <p:spPr>
          <a:xfrm>
            <a:off x="4545731" y="181497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C20BE9E2-3DF6-4E3C-9022-B4887A4AC11B}"/>
              </a:ext>
            </a:extLst>
          </p:cNvPr>
          <p:cNvSpPr/>
          <p:nvPr/>
        </p:nvSpPr>
        <p:spPr>
          <a:xfrm>
            <a:off x="6460625" y="2945698"/>
            <a:ext cx="2157768" cy="150416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4148F0-47AF-4FA3-A228-4A16B9E3C34F}"/>
              </a:ext>
            </a:extLst>
          </p:cNvPr>
          <p:cNvSpPr txBox="1"/>
          <p:nvPr/>
        </p:nvSpPr>
        <p:spPr>
          <a:xfrm>
            <a:off x="7633343" y="3272796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A55D701-5314-4C63-8BD5-42CDD165AE3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16789" y="3867734"/>
            <a:ext cx="487680" cy="487680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E0B109F0-4581-4D2C-83C1-32EF90D60A48}"/>
              </a:ext>
            </a:extLst>
          </p:cNvPr>
          <p:cNvSpPr/>
          <p:nvPr/>
        </p:nvSpPr>
        <p:spPr>
          <a:xfrm>
            <a:off x="7280886" y="432459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E071325-9851-4513-BFED-1D00419D44F4}"/>
              </a:ext>
            </a:extLst>
          </p:cNvPr>
          <p:cNvSpPr/>
          <p:nvPr/>
        </p:nvSpPr>
        <p:spPr>
          <a:xfrm>
            <a:off x="7116329" y="431799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BFA0BDD-C33A-4F89-B593-7E3A9AAB0D45}"/>
              </a:ext>
            </a:extLst>
          </p:cNvPr>
          <p:cNvSpPr/>
          <p:nvPr/>
        </p:nvSpPr>
        <p:spPr>
          <a:xfrm>
            <a:off x="7420325" y="3996337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4754AEF-9905-488E-BA5E-AFCB87C37685}"/>
              </a:ext>
            </a:extLst>
          </p:cNvPr>
          <p:cNvSpPr/>
          <p:nvPr/>
        </p:nvSpPr>
        <p:spPr>
          <a:xfrm>
            <a:off x="7412153" y="4175989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06BF29-98CF-4DBA-9F04-95E0119D9C5A}"/>
              </a:ext>
            </a:extLst>
          </p:cNvPr>
          <p:cNvCxnSpPr>
            <a:cxnSpLocks/>
          </p:cNvCxnSpPr>
          <p:nvPr/>
        </p:nvCxnSpPr>
        <p:spPr>
          <a:xfrm>
            <a:off x="5667697" y="3522545"/>
            <a:ext cx="783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D905779-64A0-477A-968D-442989383B28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676308" y="3697781"/>
            <a:ext cx="7843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BAC6A95-8EE9-4E2C-A354-37426022E6F4}"/>
              </a:ext>
            </a:extLst>
          </p:cNvPr>
          <p:cNvCxnSpPr>
            <a:cxnSpLocks/>
          </p:cNvCxnSpPr>
          <p:nvPr/>
        </p:nvCxnSpPr>
        <p:spPr>
          <a:xfrm>
            <a:off x="7187798" y="4461223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5C2508-A9AD-4021-A3AD-5DA7CD9B743E}"/>
              </a:ext>
            </a:extLst>
          </p:cNvPr>
          <p:cNvCxnSpPr>
            <a:cxnSpLocks/>
          </p:cNvCxnSpPr>
          <p:nvPr/>
        </p:nvCxnSpPr>
        <p:spPr>
          <a:xfrm>
            <a:off x="7358132" y="4476010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A7C56AE6-BF4F-4D04-9D0F-BE8AA386E0A4}"/>
              </a:ext>
            </a:extLst>
          </p:cNvPr>
          <p:cNvSpPr/>
          <p:nvPr/>
        </p:nvSpPr>
        <p:spPr>
          <a:xfrm>
            <a:off x="6985988" y="504648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893B5E95-AE91-4EE6-9767-C53CFD0B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647" y="5658833"/>
            <a:ext cx="480060" cy="48006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F86F3F3-F091-48CA-BCAF-7A0A2188B0BD}"/>
              </a:ext>
            </a:extLst>
          </p:cNvPr>
          <p:cNvCxnSpPr>
            <a:cxnSpLocks/>
          </p:cNvCxnSpPr>
          <p:nvPr/>
        </p:nvCxnSpPr>
        <p:spPr>
          <a:xfrm>
            <a:off x="8277785" y="590230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F49E40F3-19FF-42CD-9A1E-C1665A0DE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733" y="5358924"/>
            <a:ext cx="327660" cy="32766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94D346E-55D5-45FB-90E9-64B407EA6EC8}"/>
              </a:ext>
            </a:extLst>
          </p:cNvPr>
          <p:cNvCxnSpPr>
            <a:cxnSpLocks/>
          </p:cNvCxnSpPr>
          <p:nvPr/>
        </p:nvCxnSpPr>
        <p:spPr>
          <a:xfrm flipV="1">
            <a:off x="8431447" y="563367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CDF6F56-6BE2-4772-BB35-A4A27D821AD4}"/>
              </a:ext>
            </a:extLst>
          </p:cNvPr>
          <p:cNvSpPr txBox="1"/>
          <p:nvPr/>
        </p:nvSpPr>
        <p:spPr>
          <a:xfrm>
            <a:off x="8240220" y="510348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D58C74D7-305A-479C-A9A9-5EA7055C2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116" y="4768847"/>
            <a:ext cx="388064" cy="248361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B6E2A4D-00B9-4405-8964-82A4B6646322}"/>
              </a:ext>
            </a:extLst>
          </p:cNvPr>
          <p:cNvSpPr txBox="1"/>
          <p:nvPr/>
        </p:nvSpPr>
        <p:spPr>
          <a:xfrm>
            <a:off x="7891253" y="4606965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FB80D8-DC3D-429F-9EB0-D0DDBAC3D845}"/>
              </a:ext>
            </a:extLst>
          </p:cNvPr>
          <p:cNvSpPr txBox="1"/>
          <p:nvPr/>
        </p:nvSpPr>
        <p:spPr>
          <a:xfrm>
            <a:off x="7358132" y="5017208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8E10D937-5283-4D06-93A8-5E20532D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05" y="5567224"/>
            <a:ext cx="388857" cy="388857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DFC27E6-DD04-4AA5-96FF-05BE6B8BE53C}"/>
              </a:ext>
            </a:extLst>
          </p:cNvPr>
          <p:cNvCxnSpPr>
            <a:cxnSpLocks/>
          </p:cNvCxnSpPr>
          <p:nvPr/>
        </p:nvCxnSpPr>
        <p:spPr>
          <a:xfrm>
            <a:off x="7285482" y="573788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222AFC6-3214-474A-800C-2B54EAABF836}"/>
              </a:ext>
            </a:extLst>
          </p:cNvPr>
          <p:cNvCxnSpPr>
            <a:cxnSpLocks/>
          </p:cNvCxnSpPr>
          <p:nvPr/>
        </p:nvCxnSpPr>
        <p:spPr>
          <a:xfrm flipV="1">
            <a:off x="7321004" y="550580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033B0110-BA1A-4C25-857F-44572427C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044" y="5288138"/>
            <a:ext cx="311920" cy="34603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89B8177-DBF8-40A1-A4F2-71F9E2902990}"/>
              </a:ext>
            </a:extLst>
          </p:cNvPr>
          <p:cNvSpPr txBox="1"/>
          <p:nvPr/>
        </p:nvSpPr>
        <p:spPr>
          <a:xfrm>
            <a:off x="6938951" y="582322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7AFDF1-4F52-4B63-8658-E2C789655900}"/>
              </a:ext>
            </a:extLst>
          </p:cNvPr>
          <p:cNvSpPr txBox="1"/>
          <p:nvPr/>
        </p:nvSpPr>
        <p:spPr>
          <a:xfrm>
            <a:off x="8062001" y="598204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8B0BEBF4-960D-4271-B6E2-43D7814D6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7506" y="4705810"/>
            <a:ext cx="346710" cy="35814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A956FB8C-349D-48C2-A56F-3CE493550A83}"/>
              </a:ext>
            </a:extLst>
          </p:cNvPr>
          <p:cNvSpPr txBox="1"/>
          <p:nvPr/>
        </p:nvSpPr>
        <p:spPr>
          <a:xfrm>
            <a:off x="7308736" y="4511930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965A0EE-6326-4334-BA53-49B32DB7FABA}"/>
              </a:ext>
            </a:extLst>
          </p:cNvPr>
          <p:cNvSpPr/>
          <p:nvPr/>
        </p:nvSpPr>
        <p:spPr>
          <a:xfrm>
            <a:off x="7491859" y="539756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4478396-22A3-4A63-833B-3398337D462B}"/>
              </a:ext>
            </a:extLst>
          </p:cNvPr>
          <p:cNvSpPr/>
          <p:nvPr/>
        </p:nvSpPr>
        <p:spPr>
          <a:xfrm>
            <a:off x="7491859" y="554996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2C9208B-CC5C-4B7F-BA15-73B7F94E6521}"/>
              </a:ext>
            </a:extLst>
          </p:cNvPr>
          <p:cNvSpPr/>
          <p:nvPr/>
        </p:nvSpPr>
        <p:spPr>
          <a:xfrm>
            <a:off x="7165408" y="517513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AD5065-3C56-4366-9EF2-389C32B86714}"/>
              </a:ext>
            </a:extLst>
          </p:cNvPr>
          <p:cNvSpPr/>
          <p:nvPr/>
        </p:nvSpPr>
        <p:spPr>
          <a:xfrm>
            <a:off x="7310939" y="516965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D3C2C8-5951-43ED-A4B0-6F8F1BF1CA2E}"/>
              </a:ext>
            </a:extLst>
          </p:cNvPr>
          <p:cNvSpPr txBox="1"/>
          <p:nvPr/>
        </p:nvSpPr>
        <p:spPr>
          <a:xfrm>
            <a:off x="7572954" y="535790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192.168.2.228</a:t>
            </a:r>
          </a:p>
          <a:p>
            <a:r>
              <a:rPr lang="en-GB" dirty="0"/>
              <a:t>192.168.2.229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ED832CD-91D8-435A-BDA4-BBFB22E048E9}"/>
              </a:ext>
            </a:extLst>
          </p:cNvPr>
          <p:cNvGrpSpPr/>
          <p:nvPr/>
        </p:nvGrpSpPr>
        <p:grpSpPr>
          <a:xfrm>
            <a:off x="6741962" y="3135407"/>
            <a:ext cx="462990" cy="268240"/>
            <a:chOff x="2830768" y="994020"/>
            <a:chExt cx="665705" cy="339103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6749C64B-FA9C-4412-9517-98C0A3C8F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FBBB15-5FBF-48AB-B1D5-08D3FFD4C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D54AFEA7-F323-49A5-A4A0-57C575F630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2156" y="2877146"/>
            <a:ext cx="378386" cy="378386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F1F1010A-5E42-4690-AB98-13881DB5FB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5560" y="2897572"/>
            <a:ext cx="378386" cy="378386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ADF3589F-B85B-45BF-A5CD-ED3A62546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848" y="1287613"/>
            <a:ext cx="388064" cy="24860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1A4D131-7389-40B9-BE6B-3E18A56B20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8938" y="4843369"/>
            <a:ext cx="388498" cy="388498"/>
          </a:xfrm>
          <a:prstGeom prst="rect">
            <a:avLst/>
          </a:prstGeom>
        </p:spPr>
      </p:pic>
      <p:sp>
        <p:nvSpPr>
          <p:cNvPr id="114" name="Flowchart: Alternate Process 113">
            <a:extLst>
              <a:ext uri="{FF2B5EF4-FFF2-40B4-BE49-F238E27FC236}">
                <a16:creationId xmlns:a16="http://schemas.microsoft.com/office/drawing/2014/main" id="{8D00EDFE-34E1-4037-9A05-2FF91024CEFF}"/>
              </a:ext>
            </a:extLst>
          </p:cNvPr>
          <p:cNvSpPr/>
          <p:nvPr/>
        </p:nvSpPr>
        <p:spPr>
          <a:xfrm>
            <a:off x="2660349" y="5270257"/>
            <a:ext cx="1085335" cy="574727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AD85E919-5823-42DD-B98E-4E416341CE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6054" y="5308665"/>
            <a:ext cx="254185" cy="223683"/>
          </a:xfrm>
          <a:prstGeom prst="rect">
            <a:avLst/>
          </a:prstGeom>
        </p:spPr>
      </p:pic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8B03A35-96E5-42E5-ADE2-8377A93D8684}"/>
              </a:ext>
            </a:extLst>
          </p:cNvPr>
          <p:cNvSpPr/>
          <p:nvPr/>
        </p:nvSpPr>
        <p:spPr>
          <a:xfrm>
            <a:off x="2643444" y="4674632"/>
            <a:ext cx="1084228" cy="523486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9BC2206-FF15-4AC1-B95C-7C7EEFCCBB28}"/>
              </a:ext>
            </a:extLst>
          </p:cNvPr>
          <p:cNvSpPr txBox="1"/>
          <p:nvPr/>
        </p:nvSpPr>
        <p:spPr>
          <a:xfrm>
            <a:off x="2871987" y="5414848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On-premises</a:t>
            </a:r>
          </a:p>
          <a:p>
            <a:r>
              <a:rPr lang="en-US" dirty="0"/>
              <a:t>10.2.13.1/25</a:t>
            </a:r>
            <a:endParaRPr lang="en-GB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E253C982-4952-47D5-891C-E436EB673F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80129" y="5161698"/>
            <a:ext cx="320040" cy="21336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054A7B0C-6171-4E32-AA64-72ADC08CBDB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49347" y="3845550"/>
            <a:ext cx="487680" cy="48768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B1581E58-DBEE-482C-8686-4FDA2E52CE1F}"/>
              </a:ext>
            </a:extLst>
          </p:cNvPr>
          <p:cNvSpPr txBox="1"/>
          <p:nvPr/>
        </p:nvSpPr>
        <p:spPr>
          <a:xfrm>
            <a:off x="2983879" y="3617796"/>
            <a:ext cx="9092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hub1_ERGW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643F410-5284-4F17-98D4-4EF78FE5CBFD}"/>
              </a:ext>
            </a:extLst>
          </p:cNvPr>
          <p:cNvCxnSpPr>
            <a:stCxn id="122" idx="2"/>
          </p:cNvCxnSpPr>
          <p:nvPr/>
        </p:nvCxnSpPr>
        <p:spPr>
          <a:xfrm>
            <a:off x="3293187" y="4333230"/>
            <a:ext cx="0" cy="59013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FC10233-5768-4DA4-9782-79CE0DB5AF5C}"/>
              </a:ext>
            </a:extLst>
          </p:cNvPr>
          <p:cNvGrpSpPr/>
          <p:nvPr/>
        </p:nvGrpSpPr>
        <p:grpSpPr>
          <a:xfrm>
            <a:off x="3187159" y="253366"/>
            <a:ext cx="1310720" cy="684278"/>
            <a:chOff x="3014424" y="2575865"/>
            <a:chExt cx="1310720" cy="683618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A10733B9-3907-464F-B820-E9CDC1B4B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1" name="Flowchart: Alternate Process 130">
              <a:extLst>
                <a:ext uri="{FF2B5EF4-FFF2-40B4-BE49-F238E27FC236}">
                  <a16:creationId xmlns:a16="http://schemas.microsoft.com/office/drawing/2014/main" id="{9D587C2E-BD42-4FAD-B480-DA3C0332FF3C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CA0126-DCFA-4403-93F4-F73616247164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133" name="Picture 132">
            <a:extLst>
              <a:ext uri="{FF2B5EF4-FFF2-40B4-BE49-F238E27FC236}">
                <a16:creationId xmlns:a16="http://schemas.microsoft.com/office/drawing/2014/main" id="{DCD58574-128E-4560-B2EB-3E44ACA4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404" y="581071"/>
            <a:ext cx="327660" cy="32766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120A5838-0646-42DF-B16F-49D03CF39C3E}"/>
              </a:ext>
            </a:extLst>
          </p:cNvPr>
          <p:cNvSpPr txBox="1"/>
          <p:nvPr/>
        </p:nvSpPr>
        <p:spPr>
          <a:xfrm>
            <a:off x="3999799" y="36245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DCB57FD-0855-451C-AC16-3F1313D9C8A9}"/>
              </a:ext>
            </a:extLst>
          </p:cNvPr>
          <p:cNvCxnSpPr>
            <a:cxnSpLocks/>
          </p:cNvCxnSpPr>
          <p:nvPr/>
        </p:nvCxnSpPr>
        <p:spPr>
          <a:xfrm>
            <a:off x="3851959" y="925673"/>
            <a:ext cx="0" cy="386190"/>
          </a:xfrm>
          <a:prstGeom prst="line">
            <a:avLst/>
          </a:prstGeom>
          <a:ln w="1905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7476743-DCEA-42BF-A1A6-1C28A6DE474D}"/>
              </a:ext>
            </a:extLst>
          </p:cNvPr>
          <p:cNvSpPr txBox="1"/>
          <p:nvPr/>
        </p:nvSpPr>
        <p:spPr>
          <a:xfrm>
            <a:off x="3900622" y="976141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9900FF"/>
                </a:solidFill>
                <a:latin typeface="Calibri" panose="020F0502020204030204" pitchFamily="34" charset="0"/>
              </a:rPr>
              <a:t>vnet peering</a:t>
            </a:r>
            <a:endParaRPr lang="en-US" sz="1100" noProof="1">
              <a:solidFill>
                <a:srgbClr val="9900FF"/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846F66C0-32A3-468A-A211-675E029E22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8519" y="1744622"/>
            <a:ext cx="331879" cy="331879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0640ED8-B1D9-47C8-A542-57B202BE7A59}"/>
              </a:ext>
            </a:extLst>
          </p:cNvPr>
          <p:cNvCxnSpPr>
            <a:cxnSpLocks/>
            <a:endCxn id="152" idx="3"/>
          </p:cNvCxnSpPr>
          <p:nvPr/>
        </p:nvCxnSpPr>
        <p:spPr>
          <a:xfrm flipH="1">
            <a:off x="2644122" y="1931701"/>
            <a:ext cx="731288" cy="22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E6F875E-CCB3-4EB3-84B1-E687F4DA7568}"/>
              </a:ext>
            </a:extLst>
          </p:cNvPr>
          <p:cNvGrpSpPr/>
          <p:nvPr/>
        </p:nvGrpSpPr>
        <p:grpSpPr>
          <a:xfrm>
            <a:off x="1419167" y="1194511"/>
            <a:ext cx="1312101" cy="1363001"/>
            <a:chOff x="2989056" y="2235213"/>
            <a:chExt cx="1312101" cy="1189395"/>
          </a:xfrm>
        </p:grpSpPr>
        <p:sp>
          <p:nvSpPr>
            <p:cNvPr id="147" name="Flowchart: Alternate Process 146">
              <a:extLst>
                <a:ext uri="{FF2B5EF4-FFF2-40B4-BE49-F238E27FC236}">
                  <a16:creationId xmlns:a16="http://schemas.microsoft.com/office/drawing/2014/main" id="{A515E10A-C69D-48D5-995C-70C1F91921AF}"/>
                </a:ext>
              </a:extLst>
            </p:cNvPr>
            <p:cNvSpPr/>
            <p:nvPr/>
          </p:nvSpPr>
          <p:spPr>
            <a:xfrm>
              <a:off x="2989056" y="2272944"/>
              <a:ext cx="1293939" cy="1151664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173E211-8FB7-41BE-98C9-74AC5B6141FC}"/>
                </a:ext>
              </a:extLst>
            </p:cNvPr>
            <p:cNvSpPr txBox="1"/>
            <p:nvPr/>
          </p:nvSpPr>
          <p:spPr>
            <a:xfrm>
              <a:off x="3306974" y="2235213"/>
              <a:ext cx="99418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vnet101</a:t>
              </a:r>
            </a:p>
            <a:p>
              <a:r>
                <a:rPr lang="en-US" dirty="0"/>
                <a:t>10.0.101.0/24</a:t>
              </a:r>
              <a:endParaRPr lang="en-GB" dirty="0"/>
            </a:p>
          </p:txBody>
        </p:sp>
      </p:grpSp>
      <p:pic>
        <p:nvPicPr>
          <p:cNvPr id="149" name="Picture 148">
            <a:extLst>
              <a:ext uri="{FF2B5EF4-FFF2-40B4-BE49-F238E27FC236}">
                <a16:creationId xmlns:a16="http://schemas.microsoft.com/office/drawing/2014/main" id="{396052E7-CF4C-460B-ADE4-C6BCFC2FD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791" y="2069076"/>
            <a:ext cx="327660" cy="327660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A7E37B8C-75FD-4248-8577-C452A7520E62}"/>
              </a:ext>
            </a:extLst>
          </p:cNvPr>
          <p:cNvSpPr txBox="1"/>
          <p:nvPr/>
        </p:nvSpPr>
        <p:spPr>
          <a:xfrm>
            <a:off x="1361888" y="1821672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vm101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A2F636B-BD8E-4DEC-A19D-A2444DE4E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89" y="1269819"/>
            <a:ext cx="388064" cy="24860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C7743C64-E224-4B1E-8A33-311076FE6E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12243" y="1767980"/>
            <a:ext cx="331879" cy="331879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9BAA53DB-5716-441E-BF09-37CB275BD6DE}"/>
              </a:ext>
            </a:extLst>
          </p:cNvPr>
          <p:cNvSpPr txBox="1"/>
          <p:nvPr/>
        </p:nvSpPr>
        <p:spPr>
          <a:xfrm>
            <a:off x="3092165" y="2493609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BGP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BC14B99-C2D9-4B77-B70C-75E556E476F0}"/>
              </a:ext>
            </a:extLst>
          </p:cNvPr>
          <p:cNvCxnSpPr>
            <a:cxnSpLocks/>
          </p:cNvCxnSpPr>
          <p:nvPr/>
        </p:nvCxnSpPr>
        <p:spPr>
          <a:xfrm>
            <a:off x="3656134" y="2114891"/>
            <a:ext cx="6335" cy="854907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FEF41C0-19E0-488A-A0F5-A82C498A38DA}"/>
              </a:ext>
            </a:extLst>
          </p:cNvPr>
          <p:cNvSpPr txBox="1"/>
          <p:nvPr/>
        </p:nvSpPr>
        <p:spPr>
          <a:xfrm>
            <a:off x="2613448" y="4698180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ER circuit</a:t>
            </a:r>
            <a:endParaRPr lang="en-GB" dirty="0">
              <a:solidFill>
                <a:srgbClr val="0000FF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E073198-EB14-4917-8041-C3DEAB1BC332}"/>
              </a:ext>
            </a:extLst>
          </p:cNvPr>
          <p:cNvGrpSpPr/>
          <p:nvPr/>
        </p:nvGrpSpPr>
        <p:grpSpPr>
          <a:xfrm>
            <a:off x="7907521" y="1316693"/>
            <a:ext cx="1835478" cy="1019895"/>
            <a:chOff x="3051316" y="2369493"/>
            <a:chExt cx="1835478" cy="889990"/>
          </a:xfrm>
        </p:grpSpPr>
        <p:sp>
          <p:nvSpPr>
            <p:cNvPr id="162" name="Flowchart: Alternate Process 161">
              <a:extLst>
                <a:ext uri="{FF2B5EF4-FFF2-40B4-BE49-F238E27FC236}">
                  <a16:creationId xmlns:a16="http://schemas.microsoft.com/office/drawing/2014/main" id="{9A4CC798-043F-4931-AA4F-2D7C50A15195}"/>
                </a:ext>
              </a:extLst>
            </p:cNvPr>
            <p:cNvSpPr/>
            <p:nvPr/>
          </p:nvSpPr>
          <p:spPr>
            <a:xfrm>
              <a:off x="3051316" y="2369493"/>
              <a:ext cx="1772867" cy="889990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2733717-B67C-41EE-A245-44429C4809CB}"/>
                </a:ext>
              </a:extLst>
            </p:cNvPr>
            <p:cNvSpPr txBox="1"/>
            <p:nvPr/>
          </p:nvSpPr>
          <p:spPr>
            <a:xfrm>
              <a:off x="3892611" y="2545526"/>
              <a:ext cx="99418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vnet102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10.0.102.0/24</a:t>
              </a:r>
              <a:endParaRPr lang="en-GB" sz="1100" dirty="0"/>
            </a:p>
          </p:txBody>
        </p:sp>
      </p:grpSp>
      <p:pic>
        <p:nvPicPr>
          <p:cNvPr id="164" name="Picture 163">
            <a:extLst>
              <a:ext uri="{FF2B5EF4-FFF2-40B4-BE49-F238E27FC236}">
                <a16:creationId xmlns:a16="http://schemas.microsoft.com/office/drawing/2014/main" id="{F6959BE2-C776-4F63-A0FD-833612294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198" y="1983411"/>
            <a:ext cx="327660" cy="32766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FE7CB6EF-688C-4315-930A-92599FD68261}"/>
              </a:ext>
            </a:extLst>
          </p:cNvPr>
          <p:cNvSpPr txBox="1"/>
          <p:nvPr/>
        </p:nvSpPr>
        <p:spPr>
          <a:xfrm>
            <a:off x="8941642" y="2003893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vm102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0A9C99CA-2A80-4DBE-9541-992F7F7E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854" y="1314661"/>
            <a:ext cx="388064" cy="24860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629557C6-F9E0-403A-8DF6-80E4A5CEBE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99568" y="1786538"/>
            <a:ext cx="331879" cy="331879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C062B93-AB9E-4F5D-AA18-46A259C81A88}"/>
              </a:ext>
            </a:extLst>
          </p:cNvPr>
          <p:cNvGrpSpPr/>
          <p:nvPr/>
        </p:nvGrpSpPr>
        <p:grpSpPr>
          <a:xfrm>
            <a:off x="5612180" y="1311497"/>
            <a:ext cx="1723469" cy="1019895"/>
            <a:chOff x="2502046" y="2369493"/>
            <a:chExt cx="1723469" cy="889990"/>
          </a:xfrm>
        </p:grpSpPr>
        <p:sp>
          <p:nvSpPr>
            <p:cNvPr id="169" name="Flowchart: Alternate Process 168">
              <a:extLst>
                <a:ext uri="{FF2B5EF4-FFF2-40B4-BE49-F238E27FC236}">
                  <a16:creationId xmlns:a16="http://schemas.microsoft.com/office/drawing/2014/main" id="{BBFB74DD-A7E2-48BE-877A-E18198BCE75B}"/>
                </a:ext>
              </a:extLst>
            </p:cNvPr>
            <p:cNvSpPr/>
            <p:nvPr/>
          </p:nvSpPr>
          <p:spPr>
            <a:xfrm>
              <a:off x="2570511" y="2369493"/>
              <a:ext cx="1655004" cy="889990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C2486C5-F83B-4BF1-BADA-C9574471D0DF}"/>
                </a:ext>
              </a:extLst>
            </p:cNvPr>
            <p:cNvSpPr txBox="1"/>
            <p:nvPr/>
          </p:nvSpPr>
          <p:spPr>
            <a:xfrm>
              <a:off x="2502046" y="2558371"/>
              <a:ext cx="84991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171" name="Picture 170">
            <a:extLst>
              <a:ext uri="{FF2B5EF4-FFF2-40B4-BE49-F238E27FC236}">
                <a16:creationId xmlns:a16="http://schemas.microsoft.com/office/drawing/2014/main" id="{F44AE8D8-2908-4387-A966-9B724D1E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02" y="1973890"/>
            <a:ext cx="327660" cy="327660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9536C52F-21B3-4DEE-8182-C34C3011D1AF}"/>
              </a:ext>
            </a:extLst>
          </p:cNvPr>
          <p:cNvSpPr txBox="1"/>
          <p:nvPr/>
        </p:nvSpPr>
        <p:spPr>
          <a:xfrm>
            <a:off x="5924388" y="195770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A9FE68A5-E74C-457D-8387-456FA873C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567" y="1333275"/>
            <a:ext cx="388064" cy="24860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1A7C327D-1DCC-4BA1-8278-34BAA0B552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02183" y="1787507"/>
            <a:ext cx="331879" cy="331879"/>
          </a:xfrm>
          <a:prstGeom prst="rect">
            <a:avLst/>
          </a:prstGeom>
        </p:spPr>
      </p:pic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A496334-0A34-4897-BA36-26675AB53771}"/>
              </a:ext>
            </a:extLst>
          </p:cNvPr>
          <p:cNvCxnSpPr>
            <a:cxnSpLocks/>
          </p:cNvCxnSpPr>
          <p:nvPr/>
        </p:nvCxnSpPr>
        <p:spPr>
          <a:xfrm flipH="1" flipV="1">
            <a:off x="7214792" y="1926198"/>
            <a:ext cx="863797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EA1ED006-6965-4B70-9DD9-9281326B93BF}"/>
              </a:ext>
            </a:extLst>
          </p:cNvPr>
          <p:cNvCxnSpPr>
            <a:cxnSpLocks/>
          </p:cNvCxnSpPr>
          <p:nvPr/>
        </p:nvCxnSpPr>
        <p:spPr>
          <a:xfrm flipH="1">
            <a:off x="7006203" y="2138492"/>
            <a:ext cx="1" cy="969367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594A2603-7BF5-45CC-9D0B-F4E96BF1468D}"/>
              </a:ext>
            </a:extLst>
          </p:cNvPr>
          <p:cNvSpPr txBox="1"/>
          <p:nvPr/>
        </p:nvSpPr>
        <p:spPr>
          <a:xfrm>
            <a:off x="7096778" y="2435305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BGP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EB2A9A8-95B8-48C2-BDE8-3F8A8659D2AD}"/>
              </a:ext>
            </a:extLst>
          </p:cNvPr>
          <p:cNvCxnSpPr>
            <a:cxnSpLocks/>
          </p:cNvCxnSpPr>
          <p:nvPr/>
        </p:nvCxnSpPr>
        <p:spPr>
          <a:xfrm flipH="1">
            <a:off x="7118485" y="2180915"/>
            <a:ext cx="1" cy="969367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90961DD-AE3C-4FF6-94F3-D02C12C25B91}"/>
              </a:ext>
            </a:extLst>
          </p:cNvPr>
          <p:cNvSpPr txBox="1"/>
          <p:nvPr/>
        </p:nvSpPr>
        <p:spPr>
          <a:xfrm>
            <a:off x="1811143" y="2075131"/>
            <a:ext cx="988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AS65101</a:t>
            </a:r>
            <a:endParaRPr lang="en-US" sz="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192.168.0.2</a:t>
            </a:r>
            <a:endParaRPr lang="en-GB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9858F30-8A50-4E62-9645-C6995B11BF1C}"/>
              </a:ext>
            </a:extLst>
          </p:cNvPr>
          <p:cNvSpPr txBox="1"/>
          <p:nvPr/>
        </p:nvSpPr>
        <p:spPr>
          <a:xfrm>
            <a:off x="3195230" y="1310222"/>
            <a:ext cx="1090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 65001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192.168.0.1</a:t>
            </a:r>
            <a:endParaRPr lang="en-GB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A96097C-A84C-46AE-B77F-A02383D2B467}"/>
              </a:ext>
            </a:extLst>
          </p:cNvPr>
          <p:cNvSpPr txBox="1"/>
          <p:nvPr/>
        </p:nvSpPr>
        <p:spPr>
          <a:xfrm>
            <a:off x="4597244" y="3686899"/>
            <a:ext cx="1231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900" dirty="0"/>
              <a:t>hub1_S2SvpnGW</a:t>
            </a:r>
          </a:p>
          <a:p>
            <a:pPr marR="0" algn="l" rtl="0"/>
            <a:r>
              <a:rPr lang="en-US" sz="9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AS65515</a:t>
            </a:r>
          </a:p>
          <a:p>
            <a:pPr marR="0" algn="l" rtl="0"/>
            <a:r>
              <a:rPr lang="en-US" sz="9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BGP IP1: 10.10.0.15</a:t>
            </a:r>
          </a:p>
          <a:p>
            <a:pPr marR="0" algn="l" rtl="0"/>
            <a:r>
              <a:rPr lang="en-US" sz="9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BGP IP2: 10.10.0.14</a:t>
            </a:r>
            <a:endParaRPr lang="en-GB" sz="20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236251A-F510-4FC0-B4F8-78171F4586D6}"/>
              </a:ext>
            </a:extLst>
          </p:cNvPr>
          <p:cNvSpPr txBox="1"/>
          <p:nvPr/>
        </p:nvSpPr>
        <p:spPr>
          <a:xfrm>
            <a:off x="7499000" y="3791935"/>
            <a:ext cx="1231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900" dirty="0"/>
              <a:t>hub2_S2SvpnGW</a:t>
            </a:r>
          </a:p>
          <a:p>
            <a:pPr marR="0" algn="l" rtl="0"/>
            <a:r>
              <a:rPr lang="en-US" sz="9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AS65515</a:t>
            </a:r>
          </a:p>
          <a:p>
            <a:pPr marR="0" algn="l" rtl="0"/>
            <a:r>
              <a:rPr lang="en-US" sz="9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BGP IP1: 10.11.0.15</a:t>
            </a:r>
          </a:p>
          <a:p>
            <a:pPr marR="0" algn="l" rtl="0"/>
            <a:r>
              <a:rPr lang="en-US" sz="9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BGP IP2: 10.11.0.14</a:t>
            </a:r>
            <a:endParaRPr lang="en-GB" sz="20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8B6E059-D889-4189-91B1-8A4DB2748D37}"/>
              </a:ext>
            </a:extLst>
          </p:cNvPr>
          <p:cNvSpPr txBox="1"/>
          <p:nvPr/>
        </p:nvSpPr>
        <p:spPr>
          <a:xfrm>
            <a:off x="6426165" y="1313160"/>
            <a:ext cx="1090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 65002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192.168.0.1</a:t>
            </a:r>
            <a:endParaRPr lang="en-GB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26D1115-6CDE-4B75-9ACE-9D007F58E6A7}"/>
              </a:ext>
            </a:extLst>
          </p:cNvPr>
          <p:cNvSpPr txBox="1"/>
          <p:nvPr/>
        </p:nvSpPr>
        <p:spPr>
          <a:xfrm>
            <a:off x="7909181" y="1329266"/>
            <a:ext cx="1090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 650102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192.168.0.2</a:t>
            </a:r>
            <a:endParaRPr lang="en-GB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DBAC32C-FF73-4659-8C50-3424DDD570FE}"/>
              </a:ext>
            </a:extLst>
          </p:cNvPr>
          <p:cNvSpPr txBox="1"/>
          <p:nvPr/>
        </p:nvSpPr>
        <p:spPr>
          <a:xfrm>
            <a:off x="2757537" y="1632742"/>
            <a:ext cx="436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S2S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DC0C630-6FC8-47C1-B5E6-3DE2E5A212AF}"/>
              </a:ext>
            </a:extLst>
          </p:cNvPr>
          <p:cNvSpPr txBox="1"/>
          <p:nvPr/>
        </p:nvSpPr>
        <p:spPr>
          <a:xfrm>
            <a:off x="7368979" y="1623759"/>
            <a:ext cx="436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S2S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3A27D-A8E4-48BB-835D-2B0028A1FC46}"/>
              </a:ext>
            </a:extLst>
          </p:cNvPr>
          <p:cNvSpPr txBox="1"/>
          <p:nvPr/>
        </p:nvSpPr>
        <p:spPr>
          <a:xfrm>
            <a:off x="3658287" y="1719669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csr1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17908-6A6A-491A-BA3B-F1FD78523341}"/>
              </a:ext>
            </a:extLst>
          </p:cNvPr>
          <p:cNvSpPr txBox="1"/>
          <p:nvPr/>
        </p:nvSpPr>
        <p:spPr>
          <a:xfrm>
            <a:off x="1797973" y="1611425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csr101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FE40A-9D5E-4207-8FB0-F094BF0D808D}"/>
              </a:ext>
            </a:extLst>
          </p:cNvPr>
          <p:cNvSpPr txBox="1"/>
          <p:nvPr/>
        </p:nvSpPr>
        <p:spPr>
          <a:xfrm>
            <a:off x="6518643" y="1712280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csr2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CADC82-8E33-43B2-9BF5-47268905DFF6}"/>
              </a:ext>
            </a:extLst>
          </p:cNvPr>
          <p:cNvSpPr txBox="1"/>
          <p:nvPr/>
        </p:nvSpPr>
        <p:spPr>
          <a:xfrm>
            <a:off x="8019351" y="2089068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csr102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58F1D2-1F86-4D33-8A36-CFF0CFE17370}"/>
              </a:ext>
            </a:extLst>
          </p:cNvPr>
          <p:cNvSpPr txBox="1"/>
          <p:nvPr/>
        </p:nvSpPr>
        <p:spPr>
          <a:xfrm>
            <a:off x="1506048" y="336644"/>
            <a:ext cx="1699504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noProof="1">
                <a:latin typeface="Consolas" panose="020B0609020204030204" pitchFamily="49" charset="0"/>
              </a:rPr>
              <a:t>RT-majorNets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DestAddr        nexthop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10.0.0.0/8      10.0.0.100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192.168.0.0/16  10.0.0.100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3A41BA-12A4-4004-85D5-619FF19A534D}"/>
              </a:ext>
            </a:extLst>
          </p:cNvPr>
          <p:cNvSpPr txBox="1"/>
          <p:nvPr/>
        </p:nvSpPr>
        <p:spPr>
          <a:xfrm>
            <a:off x="1137830" y="2559471"/>
            <a:ext cx="1755609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noProof="1">
                <a:latin typeface="Consolas" panose="020B0609020204030204" pitchFamily="49" charset="0"/>
              </a:rPr>
              <a:t>RT-majorNets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DestAddr        nexthop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10.0.0.0/8      10.0.101.100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192.168.0.0/16  10.0.101.100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CDFA40-3644-4AA0-B0C0-A1FA567A7402}"/>
              </a:ext>
            </a:extLst>
          </p:cNvPr>
          <p:cNvSpPr txBox="1"/>
          <p:nvPr/>
        </p:nvSpPr>
        <p:spPr>
          <a:xfrm>
            <a:off x="8553877" y="2330491"/>
            <a:ext cx="1755609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noProof="1">
                <a:latin typeface="Consolas" panose="020B0609020204030204" pitchFamily="49" charset="0"/>
              </a:rPr>
              <a:t>RT-majorNets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DestAddr        nexthop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10.0.0.0/8      10.0.102.100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192.168.0.0/16  10.0.102.100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F9FB00-BDDA-443E-8DB1-FBD5A48A405B}"/>
              </a:ext>
            </a:extLst>
          </p:cNvPr>
          <p:cNvSpPr txBox="1"/>
          <p:nvPr/>
        </p:nvSpPr>
        <p:spPr>
          <a:xfrm>
            <a:off x="3721815" y="3043790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bgp-to-csr1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C7F1D4-2604-4220-A120-0CF5EB35797C}"/>
              </a:ext>
            </a:extLst>
          </p:cNvPr>
          <p:cNvCxnSpPr>
            <a:cxnSpLocks/>
          </p:cNvCxnSpPr>
          <p:nvPr/>
        </p:nvCxnSpPr>
        <p:spPr>
          <a:xfrm flipH="1">
            <a:off x="3469309" y="2154876"/>
            <a:ext cx="13567" cy="833192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1F46BBD-5586-40A9-95F7-64C2135E8517}"/>
              </a:ext>
            </a:extLst>
          </p:cNvPr>
          <p:cNvGrpSpPr/>
          <p:nvPr/>
        </p:nvGrpSpPr>
        <p:grpSpPr>
          <a:xfrm>
            <a:off x="6323712" y="237500"/>
            <a:ext cx="1310720" cy="684278"/>
            <a:chOff x="3014424" y="2575865"/>
            <a:chExt cx="1310720" cy="683618"/>
          </a:xfrm>
        </p:grpSpPr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0A7EFA04-924B-48CC-A69E-90FB24FA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57" name="Flowchart: Alternate Process 156">
              <a:extLst>
                <a:ext uri="{FF2B5EF4-FFF2-40B4-BE49-F238E27FC236}">
                  <a16:creationId xmlns:a16="http://schemas.microsoft.com/office/drawing/2014/main" id="{4D92CF96-45E5-46DB-9386-9F8D8D8CC8AB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680AF71-9FF7-4C94-8A51-F75E91F5413A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pic>
        <p:nvPicPr>
          <p:cNvPr id="177" name="Picture 176">
            <a:extLst>
              <a:ext uri="{FF2B5EF4-FFF2-40B4-BE49-F238E27FC236}">
                <a16:creationId xmlns:a16="http://schemas.microsoft.com/office/drawing/2014/main" id="{4E73348A-C0EF-454A-B16B-CCED0376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957" y="565205"/>
            <a:ext cx="327660" cy="32766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159CFE7E-8DFB-4975-A368-589BAED275AF}"/>
              </a:ext>
            </a:extLst>
          </p:cNvPr>
          <p:cNvSpPr txBox="1"/>
          <p:nvPr/>
        </p:nvSpPr>
        <p:spPr>
          <a:xfrm>
            <a:off x="7136352" y="34658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CD432441-51DB-4670-9DDA-A479CD946174}"/>
              </a:ext>
            </a:extLst>
          </p:cNvPr>
          <p:cNvCxnSpPr>
            <a:cxnSpLocks/>
          </p:cNvCxnSpPr>
          <p:nvPr/>
        </p:nvCxnSpPr>
        <p:spPr>
          <a:xfrm>
            <a:off x="6988512" y="909807"/>
            <a:ext cx="0" cy="386190"/>
          </a:xfrm>
          <a:prstGeom prst="line">
            <a:avLst/>
          </a:prstGeom>
          <a:ln w="1905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82E1E4F-0CE4-4F8F-9297-5FCBB68CA75F}"/>
              </a:ext>
            </a:extLst>
          </p:cNvPr>
          <p:cNvSpPr txBox="1"/>
          <p:nvPr/>
        </p:nvSpPr>
        <p:spPr>
          <a:xfrm>
            <a:off x="7037175" y="960275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9900FF"/>
                </a:solidFill>
                <a:latin typeface="Calibri" panose="020F0502020204030204" pitchFamily="34" charset="0"/>
              </a:rPr>
              <a:t>vnet peering</a:t>
            </a:r>
            <a:endParaRPr lang="en-US" sz="1100" noProof="1">
              <a:solidFill>
                <a:srgbClr val="99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076463-1806-4E0C-B6AC-2A4C09540550}"/>
              </a:ext>
            </a:extLst>
          </p:cNvPr>
          <p:cNvSpPr txBox="1"/>
          <p:nvPr/>
        </p:nvSpPr>
        <p:spPr>
          <a:xfrm>
            <a:off x="7655764" y="335593"/>
            <a:ext cx="1643399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noProof="1">
                <a:latin typeface="Consolas" panose="020B0609020204030204" pitchFamily="49" charset="0"/>
              </a:rPr>
              <a:t>RT-majorNets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DestAddr        nexthop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10.0.0.0/8      10.0.2.100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192.168.0.0/16  10.0.2.100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8C75EF-65F1-49E1-BB0E-CA933CFEAB49}"/>
              </a:ext>
            </a:extLst>
          </p:cNvPr>
          <p:cNvSpPr/>
          <p:nvPr/>
        </p:nvSpPr>
        <p:spPr>
          <a:xfrm>
            <a:off x="2494394" y="3544378"/>
            <a:ext cx="1356026" cy="2898734"/>
          </a:xfrm>
          <a:prstGeom prst="rect">
            <a:avLst/>
          </a:prstGeom>
          <a:noFill/>
          <a:ln w="31750">
            <a:solidFill>
              <a:srgbClr val="CC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4D4B08-7995-482F-BEE5-79849B63E90B}"/>
              </a:ext>
            </a:extLst>
          </p:cNvPr>
          <p:cNvSpPr txBox="1"/>
          <p:nvPr/>
        </p:nvSpPr>
        <p:spPr>
          <a:xfrm>
            <a:off x="1798145" y="4310258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02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A8FC25B-ACE9-4351-BDF9-2056BC423B83}"/>
              </a:ext>
            </a:extLst>
          </p:cNvPr>
          <p:cNvCxnSpPr>
            <a:cxnSpLocks/>
          </p:cNvCxnSpPr>
          <p:nvPr/>
        </p:nvCxnSpPr>
        <p:spPr>
          <a:xfrm>
            <a:off x="5957541" y="5644026"/>
            <a:ext cx="5273" cy="2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1E2CF8D-643E-4F0D-99D7-65A2F2C7B3E2}"/>
              </a:ext>
            </a:extLst>
          </p:cNvPr>
          <p:cNvCxnSpPr>
            <a:cxnSpLocks/>
          </p:cNvCxnSpPr>
          <p:nvPr/>
        </p:nvCxnSpPr>
        <p:spPr>
          <a:xfrm>
            <a:off x="5917597" y="3053589"/>
            <a:ext cx="5273" cy="2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7699DAB-F6CA-4347-868F-E4DBDC895AAB}"/>
              </a:ext>
            </a:extLst>
          </p:cNvPr>
          <p:cNvCxnSpPr>
            <a:cxnSpLocks/>
          </p:cNvCxnSpPr>
          <p:nvPr/>
        </p:nvCxnSpPr>
        <p:spPr>
          <a:xfrm>
            <a:off x="5919419" y="2412726"/>
            <a:ext cx="5273" cy="2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C7D6BA5-2C46-454C-91C0-755FA80DD030}"/>
              </a:ext>
            </a:extLst>
          </p:cNvPr>
          <p:cNvCxnSpPr>
            <a:cxnSpLocks/>
          </p:cNvCxnSpPr>
          <p:nvPr/>
        </p:nvCxnSpPr>
        <p:spPr>
          <a:xfrm>
            <a:off x="5969330" y="4633953"/>
            <a:ext cx="5273" cy="2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AE9B455-C18B-43BC-978A-18572B250BD8}"/>
              </a:ext>
            </a:extLst>
          </p:cNvPr>
          <p:cNvCxnSpPr>
            <a:cxnSpLocks/>
          </p:cNvCxnSpPr>
          <p:nvPr/>
        </p:nvCxnSpPr>
        <p:spPr>
          <a:xfrm>
            <a:off x="5913060" y="3579674"/>
            <a:ext cx="5273" cy="2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9F68C2-C754-42C0-993C-0A4CA72A237B}"/>
              </a:ext>
            </a:extLst>
          </p:cNvPr>
          <p:cNvCxnSpPr>
            <a:cxnSpLocks/>
          </p:cNvCxnSpPr>
          <p:nvPr/>
        </p:nvCxnSpPr>
        <p:spPr>
          <a:xfrm>
            <a:off x="5884004" y="402466"/>
            <a:ext cx="0" cy="35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7439DC-9F22-4BA2-B5CD-77B408ACFC9C}"/>
              </a:ext>
            </a:extLst>
          </p:cNvPr>
          <p:cNvCxnSpPr>
            <a:cxnSpLocks/>
          </p:cNvCxnSpPr>
          <p:nvPr/>
        </p:nvCxnSpPr>
        <p:spPr>
          <a:xfrm>
            <a:off x="1668254" y="1618097"/>
            <a:ext cx="1" cy="37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632A19-4D60-4A68-8767-F41C22168999}"/>
              </a:ext>
            </a:extLst>
          </p:cNvPr>
          <p:cNvSpPr/>
          <p:nvPr/>
        </p:nvSpPr>
        <p:spPr>
          <a:xfrm>
            <a:off x="443521" y="328474"/>
            <a:ext cx="2393812" cy="408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1"/>
              <a:t>Customization of variable values  in </a:t>
            </a:r>
            <a:r>
              <a:rPr lang="en-GB" sz="1200" b="1" noProof="1"/>
              <a:t>init.json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34BE4C-C6DA-4C97-A6D1-D1749F1CDCFB}"/>
              </a:ext>
            </a:extLst>
          </p:cNvPr>
          <p:cNvCxnSpPr>
            <a:cxnSpLocks/>
          </p:cNvCxnSpPr>
          <p:nvPr/>
        </p:nvCxnSpPr>
        <p:spPr>
          <a:xfrm>
            <a:off x="1652204" y="479760"/>
            <a:ext cx="42" cy="43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1A29E1-93F3-4BEE-9494-B1DE6C4122A9}"/>
              </a:ext>
            </a:extLst>
          </p:cNvPr>
          <p:cNvSpPr/>
          <p:nvPr/>
        </p:nvSpPr>
        <p:spPr>
          <a:xfrm>
            <a:off x="431475" y="906879"/>
            <a:ext cx="2405858" cy="278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1"/>
              <a:t>run </a:t>
            </a:r>
            <a:r>
              <a:rPr lang="en-GB" sz="1200" b="1" noProof="1"/>
              <a:t>01-vms.ps1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5CD031-99A4-40B3-ACF7-9A34FAD68593}"/>
              </a:ext>
            </a:extLst>
          </p:cNvPr>
          <p:cNvSpPr/>
          <p:nvPr/>
        </p:nvSpPr>
        <p:spPr>
          <a:xfrm>
            <a:off x="404381" y="2006306"/>
            <a:ext cx="2405859" cy="484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1"/>
              <a:t>run </a:t>
            </a:r>
            <a:r>
              <a:rPr lang="en-GB" sz="1200" b="1" noProof="1"/>
              <a:t>02-generate-crs1-config.ps1</a:t>
            </a:r>
          </a:p>
          <a:p>
            <a:r>
              <a:rPr lang="en-GB" sz="1200" noProof="1"/>
              <a:t>run </a:t>
            </a:r>
            <a:r>
              <a:rPr lang="en-GB" sz="1200" b="1" noProof="1"/>
              <a:t>02-generate-csr101-config.ps1</a:t>
            </a:r>
            <a:endParaRPr lang="en-GB" sz="1400" b="1" noProof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E8DB41D-608F-4EED-90D8-6266AF94DCE4}"/>
              </a:ext>
            </a:extLst>
          </p:cNvPr>
          <p:cNvSpPr/>
          <p:nvPr/>
        </p:nvSpPr>
        <p:spPr>
          <a:xfrm>
            <a:off x="401807" y="3421429"/>
            <a:ext cx="2409997" cy="484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1"/>
              <a:t>run </a:t>
            </a:r>
            <a:r>
              <a:rPr lang="en-GB" sz="1200" b="1" noProof="1"/>
              <a:t>02-generate-crs2-config.ps1</a:t>
            </a:r>
          </a:p>
          <a:p>
            <a:r>
              <a:rPr lang="en-GB" sz="1200" noProof="1"/>
              <a:t>run </a:t>
            </a:r>
            <a:r>
              <a:rPr lang="en-GB" sz="1200" b="1" noProof="1"/>
              <a:t>02-generate-csr102-config.ps1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375091-8B10-43F7-841E-8C8919052E40}"/>
              </a:ext>
            </a:extLst>
          </p:cNvPr>
          <p:cNvCxnSpPr>
            <a:cxnSpLocks/>
          </p:cNvCxnSpPr>
          <p:nvPr/>
        </p:nvCxnSpPr>
        <p:spPr>
          <a:xfrm>
            <a:off x="1607310" y="2482946"/>
            <a:ext cx="0" cy="24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31D8FA-DC23-4290-BD2B-65DB294DB57E}"/>
              </a:ext>
            </a:extLst>
          </p:cNvPr>
          <p:cNvCxnSpPr>
            <a:cxnSpLocks/>
          </p:cNvCxnSpPr>
          <p:nvPr/>
        </p:nvCxnSpPr>
        <p:spPr>
          <a:xfrm>
            <a:off x="1597281" y="3053589"/>
            <a:ext cx="0" cy="34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CFD70D-85A7-4B0F-BEBA-E9B590FAEA11}"/>
              </a:ext>
            </a:extLst>
          </p:cNvPr>
          <p:cNvCxnSpPr>
            <a:cxnSpLocks/>
          </p:cNvCxnSpPr>
          <p:nvPr/>
        </p:nvCxnSpPr>
        <p:spPr>
          <a:xfrm>
            <a:off x="1599926" y="3879431"/>
            <a:ext cx="1" cy="24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A524008-FBAA-40BD-8C16-EF38FB0970D6}"/>
              </a:ext>
            </a:extLst>
          </p:cNvPr>
          <p:cNvSpPr/>
          <p:nvPr/>
        </p:nvSpPr>
        <p:spPr>
          <a:xfrm>
            <a:off x="5175040" y="251863"/>
            <a:ext cx="1501153" cy="326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1"/>
              <a:t>run </a:t>
            </a:r>
            <a:r>
              <a:rPr lang="en-GB" sz="1200" b="1" noProof="1"/>
              <a:t>03-vwan.ps1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EFE125E-8A48-460E-B8BF-85209D8B95DF}"/>
              </a:ext>
            </a:extLst>
          </p:cNvPr>
          <p:cNvSpPr/>
          <p:nvPr/>
        </p:nvSpPr>
        <p:spPr>
          <a:xfrm>
            <a:off x="4774826" y="752065"/>
            <a:ext cx="2329879" cy="326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1"/>
              <a:t>run </a:t>
            </a:r>
            <a:r>
              <a:rPr lang="en-GB" sz="1200" b="1" noProof="1"/>
              <a:t>04-add-BGP-peer-to-csr1.ps1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46D18F1-A642-45E7-99F5-75142C8BDE09}"/>
              </a:ext>
            </a:extLst>
          </p:cNvPr>
          <p:cNvSpPr/>
          <p:nvPr/>
        </p:nvSpPr>
        <p:spPr>
          <a:xfrm>
            <a:off x="4774826" y="1147721"/>
            <a:ext cx="2337091" cy="326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1"/>
              <a:t>run </a:t>
            </a:r>
            <a:r>
              <a:rPr lang="en-GB" sz="1200" b="1" noProof="1"/>
              <a:t>04-add-BGP-peer-to-csr2.ps1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A3CDF69-CA7C-4E12-B360-100CCF776CCC}"/>
              </a:ext>
            </a:extLst>
          </p:cNvPr>
          <p:cNvSpPr/>
          <p:nvPr/>
        </p:nvSpPr>
        <p:spPr>
          <a:xfrm>
            <a:off x="4774826" y="1536858"/>
            <a:ext cx="2337091" cy="326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1"/>
              <a:t>run </a:t>
            </a:r>
            <a:r>
              <a:rPr lang="en-GB" sz="1200" b="1" noProof="1"/>
              <a:t>04-bgp-conn.ps1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0EE37D-90FD-4DEB-8090-FC5B206E9E2E}"/>
              </a:ext>
            </a:extLst>
          </p:cNvPr>
          <p:cNvCxnSpPr>
            <a:cxnSpLocks/>
          </p:cNvCxnSpPr>
          <p:nvPr/>
        </p:nvCxnSpPr>
        <p:spPr>
          <a:xfrm>
            <a:off x="1662991" y="1185068"/>
            <a:ext cx="0" cy="21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A26FBFE-A0E4-4928-A9BA-AD48664B4CF5}"/>
              </a:ext>
            </a:extLst>
          </p:cNvPr>
          <p:cNvCxnSpPr>
            <a:cxnSpLocks/>
          </p:cNvCxnSpPr>
          <p:nvPr/>
        </p:nvCxnSpPr>
        <p:spPr>
          <a:xfrm>
            <a:off x="1597280" y="4858905"/>
            <a:ext cx="2655124" cy="423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B25A6C7-396C-4E65-9664-DF8691595F7E}"/>
              </a:ext>
            </a:extLst>
          </p:cNvPr>
          <p:cNvCxnSpPr>
            <a:cxnSpLocks/>
          </p:cNvCxnSpPr>
          <p:nvPr/>
        </p:nvCxnSpPr>
        <p:spPr>
          <a:xfrm flipV="1">
            <a:off x="4252404" y="459170"/>
            <a:ext cx="1" cy="439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820BD39-6F95-487D-B373-D4E8087C0CBF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252404" y="415201"/>
            <a:ext cx="92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AAF285A-E809-4761-BC7A-31ADAFF77ADD}"/>
              </a:ext>
            </a:extLst>
          </p:cNvPr>
          <p:cNvCxnSpPr>
            <a:cxnSpLocks/>
          </p:cNvCxnSpPr>
          <p:nvPr/>
        </p:nvCxnSpPr>
        <p:spPr>
          <a:xfrm>
            <a:off x="5913405" y="1836329"/>
            <a:ext cx="5273" cy="2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9CC8E77-3BC8-449D-8172-D575BB9C0513}"/>
              </a:ext>
            </a:extLst>
          </p:cNvPr>
          <p:cNvSpPr/>
          <p:nvPr/>
        </p:nvSpPr>
        <p:spPr>
          <a:xfrm>
            <a:off x="4773853" y="3283844"/>
            <a:ext cx="2326548" cy="326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1"/>
              <a:t>run </a:t>
            </a:r>
            <a:r>
              <a:rPr lang="en-GB" sz="1200" b="1" noProof="1"/>
              <a:t>05-vpn.ps1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810C1CD-8652-4B24-9E37-FA30307E37EF}"/>
              </a:ext>
            </a:extLst>
          </p:cNvPr>
          <p:cNvSpPr/>
          <p:nvPr/>
        </p:nvSpPr>
        <p:spPr>
          <a:xfrm>
            <a:off x="4782663" y="3819481"/>
            <a:ext cx="2326548" cy="326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1"/>
              <a:t>run </a:t>
            </a:r>
            <a:r>
              <a:rPr lang="en-GB" sz="1200" b="1" noProof="1"/>
              <a:t>06-vwan-site.ps1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A0130F2E-E3C0-4C93-B99F-567B12D1CCAB}"/>
              </a:ext>
            </a:extLst>
          </p:cNvPr>
          <p:cNvSpPr/>
          <p:nvPr/>
        </p:nvSpPr>
        <p:spPr>
          <a:xfrm>
            <a:off x="4785299" y="4858905"/>
            <a:ext cx="2337091" cy="326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1"/>
              <a:t>run </a:t>
            </a:r>
            <a:r>
              <a:rPr lang="en-GB" sz="1200" b="1" noProof="1"/>
              <a:t>07-er.ps1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2439DBE-EF2A-4094-B411-82E9ACE6C2DD}"/>
              </a:ext>
            </a:extLst>
          </p:cNvPr>
          <p:cNvSpPr/>
          <p:nvPr/>
        </p:nvSpPr>
        <p:spPr>
          <a:xfrm>
            <a:off x="425033" y="1389253"/>
            <a:ext cx="2405858" cy="4083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noProof="1"/>
              <a:t>Check the vnets and vnet peering generated</a:t>
            </a:r>
            <a:endParaRPr lang="en-GB" sz="1200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AC036A6-F9FC-40C1-95CF-78FE34AE3E28}"/>
              </a:ext>
            </a:extLst>
          </p:cNvPr>
          <p:cNvSpPr/>
          <p:nvPr/>
        </p:nvSpPr>
        <p:spPr>
          <a:xfrm>
            <a:off x="420894" y="2745897"/>
            <a:ext cx="2409997" cy="4083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noProof="1"/>
              <a:t>Check S2S VPN tunnel</a:t>
            </a:r>
          </a:p>
          <a:p>
            <a:r>
              <a:rPr lang="en-GB" sz="1200" noProof="1"/>
              <a:t> and BGP between csr1-csr101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EC9E425-9B00-4476-AF7B-5D7184D2C940}"/>
              </a:ext>
            </a:extLst>
          </p:cNvPr>
          <p:cNvSpPr/>
          <p:nvPr/>
        </p:nvSpPr>
        <p:spPr>
          <a:xfrm>
            <a:off x="420394" y="4163243"/>
            <a:ext cx="2409996" cy="4083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noProof="1"/>
              <a:t>Check S2S VPN tunnel</a:t>
            </a:r>
          </a:p>
          <a:p>
            <a:r>
              <a:rPr lang="en-GB" sz="1200" noProof="1"/>
              <a:t> and BGP between csr2-csr102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473E235-84C5-4473-B842-E3C60FB1C036}"/>
              </a:ext>
            </a:extLst>
          </p:cNvPr>
          <p:cNvSpPr/>
          <p:nvPr/>
        </p:nvSpPr>
        <p:spPr>
          <a:xfrm>
            <a:off x="4769552" y="2066528"/>
            <a:ext cx="2335151" cy="4083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noProof="1"/>
              <a:t>Check BGP </a:t>
            </a:r>
          </a:p>
          <a:p>
            <a:r>
              <a:rPr lang="en-GB" sz="1200" noProof="1"/>
              <a:t>between csr1-hub1 router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0B210DBE-7D9C-477C-8420-40FB67CA40FB}"/>
              </a:ext>
            </a:extLst>
          </p:cNvPr>
          <p:cNvSpPr/>
          <p:nvPr/>
        </p:nvSpPr>
        <p:spPr>
          <a:xfrm>
            <a:off x="4766220" y="2674389"/>
            <a:ext cx="2329879" cy="4083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noProof="1"/>
              <a:t>Check BGP </a:t>
            </a:r>
          </a:p>
          <a:p>
            <a:r>
              <a:rPr lang="en-GB" sz="1200" noProof="1"/>
              <a:t>between csr2-hub2 router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82B9490D-B1C4-4A47-A24A-8D2698C4A6CD}"/>
              </a:ext>
            </a:extLst>
          </p:cNvPr>
          <p:cNvSpPr/>
          <p:nvPr/>
        </p:nvSpPr>
        <p:spPr>
          <a:xfrm>
            <a:off x="4787628" y="4317639"/>
            <a:ext cx="2332126" cy="4083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noProof="1"/>
              <a:t>Check S2S VPN connections</a:t>
            </a:r>
          </a:p>
          <a:p>
            <a:r>
              <a:rPr lang="en-GB" sz="1200" noProof="1"/>
              <a:t>In hub1 and hub2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3BB84BE4-0BD6-40F6-A6C6-BD56E515919E}"/>
              </a:ext>
            </a:extLst>
          </p:cNvPr>
          <p:cNvSpPr/>
          <p:nvPr/>
        </p:nvSpPr>
        <p:spPr>
          <a:xfrm>
            <a:off x="4780026" y="5361963"/>
            <a:ext cx="2326547" cy="2820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noProof="1"/>
              <a:t>Check ER connections in hub1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0752446-AE4F-4045-BB0F-E21B14B87D82}"/>
              </a:ext>
            </a:extLst>
          </p:cNvPr>
          <p:cNvCxnSpPr>
            <a:cxnSpLocks/>
          </p:cNvCxnSpPr>
          <p:nvPr/>
        </p:nvCxnSpPr>
        <p:spPr>
          <a:xfrm>
            <a:off x="5945935" y="4074700"/>
            <a:ext cx="5273" cy="2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0108FFD7-42F0-42EC-A54D-9E2E5E776C36}"/>
              </a:ext>
            </a:extLst>
          </p:cNvPr>
          <p:cNvSpPr/>
          <p:nvPr/>
        </p:nvSpPr>
        <p:spPr>
          <a:xfrm>
            <a:off x="7887908" y="730495"/>
            <a:ext cx="2294217" cy="4083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noProof="1"/>
              <a:t>C</a:t>
            </a:r>
            <a:r>
              <a:rPr lang="en-GB" sz="1200" noProof="1"/>
              <a:t>heck the BGP routing table in nva1 and nva2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73F8AB9-3B0F-4778-ADF3-5658C9B30A31}"/>
              </a:ext>
            </a:extLst>
          </p:cNvPr>
          <p:cNvCxnSpPr>
            <a:cxnSpLocks/>
          </p:cNvCxnSpPr>
          <p:nvPr/>
        </p:nvCxnSpPr>
        <p:spPr>
          <a:xfrm>
            <a:off x="5965773" y="5109736"/>
            <a:ext cx="5273" cy="2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84960EC-6F64-42B6-A995-6DC694B1A63A}"/>
              </a:ext>
            </a:extLst>
          </p:cNvPr>
          <p:cNvCxnSpPr>
            <a:cxnSpLocks/>
          </p:cNvCxnSpPr>
          <p:nvPr/>
        </p:nvCxnSpPr>
        <p:spPr>
          <a:xfrm>
            <a:off x="1597280" y="4571616"/>
            <a:ext cx="1" cy="24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81077CE6-52D7-4728-B48D-3398C2DB5C54}"/>
              </a:ext>
            </a:extLst>
          </p:cNvPr>
          <p:cNvCxnSpPr>
            <a:cxnSpLocks/>
          </p:cNvCxnSpPr>
          <p:nvPr/>
        </p:nvCxnSpPr>
        <p:spPr>
          <a:xfrm>
            <a:off x="5974603" y="5888201"/>
            <a:ext cx="1797797" cy="844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EB26F9F-F963-44A9-B180-381E6E053D17}"/>
              </a:ext>
            </a:extLst>
          </p:cNvPr>
          <p:cNvCxnSpPr>
            <a:cxnSpLocks/>
          </p:cNvCxnSpPr>
          <p:nvPr/>
        </p:nvCxnSpPr>
        <p:spPr>
          <a:xfrm flipH="1" flipV="1">
            <a:off x="7772400" y="415201"/>
            <a:ext cx="11789" cy="548437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0B3BDB8-CAD2-4690-9551-2A26FE6005BA}"/>
              </a:ext>
            </a:extLst>
          </p:cNvPr>
          <p:cNvCxnSpPr>
            <a:cxnSpLocks/>
          </p:cNvCxnSpPr>
          <p:nvPr/>
        </p:nvCxnSpPr>
        <p:spPr>
          <a:xfrm>
            <a:off x="9137440" y="479760"/>
            <a:ext cx="0" cy="25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3E8D817-840F-45FB-A7A4-0D8106F020DA}"/>
              </a:ext>
            </a:extLst>
          </p:cNvPr>
          <p:cNvCxnSpPr>
            <a:cxnSpLocks/>
          </p:cNvCxnSpPr>
          <p:nvPr/>
        </p:nvCxnSpPr>
        <p:spPr>
          <a:xfrm>
            <a:off x="7784189" y="415201"/>
            <a:ext cx="1353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AB66BD96-1DF6-4C30-8CF8-DD1BF4D1FD04}"/>
              </a:ext>
            </a:extLst>
          </p:cNvPr>
          <p:cNvSpPr/>
          <p:nvPr/>
        </p:nvSpPr>
        <p:spPr>
          <a:xfrm>
            <a:off x="7890030" y="1351163"/>
            <a:ext cx="2294217" cy="4083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noProof="1"/>
              <a:t>C</a:t>
            </a:r>
            <a:r>
              <a:rPr lang="en-GB" sz="1200" noProof="1"/>
              <a:t>heck the BGP routing table in nva101 and nva102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082BFB4-24CB-4CEA-9EBA-7A167F5D39CF}"/>
              </a:ext>
            </a:extLst>
          </p:cNvPr>
          <p:cNvCxnSpPr>
            <a:cxnSpLocks/>
          </p:cNvCxnSpPr>
          <p:nvPr/>
        </p:nvCxnSpPr>
        <p:spPr>
          <a:xfrm>
            <a:off x="9111830" y="1138518"/>
            <a:ext cx="0" cy="25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034ABA7C-7DFE-45B0-90E1-2EE1BC0845B7}"/>
              </a:ext>
            </a:extLst>
          </p:cNvPr>
          <p:cNvSpPr/>
          <p:nvPr/>
        </p:nvSpPr>
        <p:spPr>
          <a:xfrm>
            <a:off x="7887908" y="2006306"/>
            <a:ext cx="2294217" cy="6091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noProof="1"/>
              <a:t>C</a:t>
            </a:r>
            <a:r>
              <a:rPr lang="en-GB" sz="1200" noProof="1"/>
              <a:t>heck the BGP routing table in edge routers in ER location connected to the MSEE routers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4778057-164E-4BAD-863D-E29404BD5D3E}"/>
              </a:ext>
            </a:extLst>
          </p:cNvPr>
          <p:cNvCxnSpPr>
            <a:cxnSpLocks/>
          </p:cNvCxnSpPr>
          <p:nvPr/>
        </p:nvCxnSpPr>
        <p:spPr>
          <a:xfrm>
            <a:off x="9111830" y="1759536"/>
            <a:ext cx="0" cy="25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0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09BC2206-FF15-4AC1-B95C-7C7EEFCCBB28}"/>
              </a:ext>
            </a:extLst>
          </p:cNvPr>
          <p:cNvSpPr txBox="1"/>
          <p:nvPr/>
        </p:nvSpPr>
        <p:spPr>
          <a:xfrm>
            <a:off x="2950003" y="5330925"/>
            <a:ext cx="1044198" cy="384809"/>
          </a:xfrm>
          <a:prstGeom prst="rect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On-premises</a:t>
            </a:r>
          </a:p>
          <a:p>
            <a:r>
              <a:rPr lang="en-US" sz="1100" dirty="0">
                <a:solidFill>
                  <a:schemeClr val="tx1"/>
                </a:solidFill>
              </a:rPr>
              <a:t>10.2.13.1/25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D905779-64A0-477A-968D-442989383B28}"/>
              </a:ext>
            </a:extLst>
          </p:cNvPr>
          <p:cNvCxnSpPr>
            <a:cxnSpLocks/>
          </p:cNvCxnSpPr>
          <p:nvPr/>
        </p:nvCxnSpPr>
        <p:spPr>
          <a:xfrm>
            <a:off x="5302879" y="4089654"/>
            <a:ext cx="10254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17EDF1C-5638-4E6E-9D44-164D59FF4A98}"/>
              </a:ext>
            </a:extLst>
          </p:cNvPr>
          <p:cNvCxnSpPr>
            <a:cxnSpLocks/>
          </p:cNvCxnSpPr>
          <p:nvPr/>
        </p:nvCxnSpPr>
        <p:spPr>
          <a:xfrm>
            <a:off x="5347142" y="3890264"/>
            <a:ext cx="9249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C20BE9E2-3DF6-4E3C-9022-B4887A4AC11B}"/>
              </a:ext>
            </a:extLst>
          </p:cNvPr>
          <p:cNvSpPr/>
          <p:nvPr/>
        </p:nvSpPr>
        <p:spPr>
          <a:xfrm>
            <a:off x="6272474" y="3333256"/>
            <a:ext cx="1990446" cy="1079134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2440E43-77BC-4A35-8B5A-E3EFC0099E50}"/>
              </a:ext>
            </a:extLst>
          </p:cNvPr>
          <p:cNvSpPr/>
          <p:nvPr/>
        </p:nvSpPr>
        <p:spPr>
          <a:xfrm>
            <a:off x="3107750" y="3382440"/>
            <a:ext cx="2301665" cy="102995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462A11-62CA-464A-9C30-C4574088020D}"/>
              </a:ext>
            </a:extLst>
          </p:cNvPr>
          <p:cNvGrpSpPr/>
          <p:nvPr/>
        </p:nvGrpSpPr>
        <p:grpSpPr>
          <a:xfrm>
            <a:off x="3350645" y="2240653"/>
            <a:ext cx="1519057" cy="816195"/>
            <a:chOff x="3051318" y="2417617"/>
            <a:chExt cx="1519057" cy="712236"/>
          </a:xfrm>
        </p:grpSpPr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4040178B-90F0-4094-A1FD-2B531D502FEC}"/>
                </a:ext>
              </a:extLst>
            </p:cNvPr>
            <p:cNvSpPr/>
            <p:nvPr/>
          </p:nvSpPr>
          <p:spPr>
            <a:xfrm>
              <a:off x="3051318" y="2417617"/>
              <a:ext cx="1441912" cy="712236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A7CB6F-63B7-465A-8830-178B00BC16F0}"/>
                </a:ext>
              </a:extLst>
            </p:cNvPr>
            <p:cNvSpPr txBox="1"/>
            <p:nvPr/>
          </p:nvSpPr>
          <p:spPr>
            <a:xfrm>
              <a:off x="3720462" y="2607592"/>
              <a:ext cx="84991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10.0.0.0/24</a:t>
              </a:r>
              <a:endParaRPr lang="en-GB" sz="1100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0D87BC-C023-4F08-BD45-5578A258BC4E}"/>
              </a:ext>
            </a:extLst>
          </p:cNvPr>
          <p:cNvCxnSpPr>
            <a:cxnSpLocks/>
            <a:stCxn id="169" idx="2"/>
          </p:cNvCxnSpPr>
          <p:nvPr/>
        </p:nvCxnSpPr>
        <p:spPr>
          <a:xfrm>
            <a:off x="6740397" y="3029924"/>
            <a:ext cx="0" cy="303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8238D6-D0DB-414C-A098-5BE6937932B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071601" y="3056848"/>
            <a:ext cx="0" cy="360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79481C-1C77-4520-9C4E-421B456D5FDE}"/>
              </a:ext>
            </a:extLst>
          </p:cNvPr>
          <p:cNvCxnSpPr>
            <a:cxnSpLocks/>
          </p:cNvCxnSpPr>
          <p:nvPr/>
        </p:nvCxnSpPr>
        <p:spPr>
          <a:xfrm>
            <a:off x="4489389" y="4351878"/>
            <a:ext cx="0" cy="6611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4C9531-4A88-4C3A-B904-7B1FE5F829EA}"/>
              </a:ext>
            </a:extLst>
          </p:cNvPr>
          <p:cNvSpPr txBox="1"/>
          <p:nvPr/>
        </p:nvSpPr>
        <p:spPr>
          <a:xfrm>
            <a:off x="3880024" y="3363711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E9D0F62-B772-47FE-A65A-473F9899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24" y="5335307"/>
            <a:ext cx="388064" cy="2483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712898-595E-4B5C-92BC-4CB8C7D03277}"/>
              </a:ext>
            </a:extLst>
          </p:cNvPr>
          <p:cNvSpPr txBox="1"/>
          <p:nvPr/>
        </p:nvSpPr>
        <p:spPr>
          <a:xfrm>
            <a:off x="4758503" y="5244043"/>
            <a:ext cx="10663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11919E8-4B1C-456A-A742-C51974CE08D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85741" y="3867734"/>
            <a:ext cx="487680" cy="4876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A80A568-8B4C-4FF0-A2B6-78F15FDBC6E2}"/>
              </a:ext>
            </a:extLst>
          </p:cNvPr>
          <p:cNvSpPr txBox="1"/>
          <p:nvPr/>
        </p:nvSpPr>
        <p:spPr>
          <a:xfrm>
            <a:off x="4689576" y="3929771"/>
            <a:ext cx="6751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S2S</a:t>
            </a:r>
          </a:p>
          <a:p>
            <a:pPr algn="l"/>
            <a:r>
              <a:rPr lang="en-GB" dirty="0"/>
              <a:t>VPN GW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5F4E0A1-AC26-40F1-AC93-0A681D687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767" y="4988996"/>
            <a:ext cx="346710" cy="35814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5EBE066-393D-4F4A-90EC-5508B959371C}"/>
              </a:ext>
            </a:extLst>
          </p:cNvPr>
          <p:cNvGrpSpPr/>
          <p:nvPr/>
        </p:nvGrpSpPr>
        <p:grpSpPr>
          <a:xfrm>
            <a:off x="3391787" y="3478064"/>
            <a:ext cx="462990" cy="268240"/>
            <a:chOff x="2830768" y="994020"/>
            <a:chExt cx="665705" cy="339103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113AF6E-0656-4522-90CC-BBFEAFB87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69D0377-A68D-4832-8CAE-F868E373C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84148F0-47AF-4FA3-A228-4A16B9E3C34F}"/>
              </a:ext>
            </a:extLst>
          </p:cNvPr>
          <p:cNvSpPr txBox="1"/>
          <p:nvPr/>
        </p:nvSpPr>
        <p:spPr>
          <a:xfrm>
            <a:off x="7072575" y="3472764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A55D701-5314-4C63-8BD5-42CDD165AE3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16789" y="3867734"/>
            <a:ext cx="487680" cy="48768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58C74D7-305A-479C-A9A9-5EA7055C2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77" y="5403377"/>
            <a:ext cx="388064" cy="248361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B6E2A4D-00B9-4405-8964-82A4B6646322}"/>
              </a:ext>
            </a:extLst>
          </p:cNvPr>
          <p:cNvSpPr txBox="1"/>
          <p:nvPr/>
        </p:nvSpPr>
        <p:spPr>
          <a:xfrm>
            <a:off x="7460573" y="5307885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8B0BEBF4-960D-4271-B6E2-43D7814D6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420" y="5011092"/>
            <a:ext cx="346710" cy="35814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ED832CD-91D8-435A-BDA4-BBFB22E048E9}"/>
              </a:ext>
            </a:extLst>
          </p:cNvPr>
          <p:cNvGrpSpPr/>
          <p:nvPr/>
        </p:nvGrpSpPr>
        <p:grpSpPr>
          <a:xfrm>
            <a:off x="6717401" y="3453809"/>
            <a:ext cx="462990" cy="268240"/>
            <a:chOff x="2830768" y="994020"/>
            <a:chExt cx="665705" cy="339103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6749C64B-FA9C-4412-9517-98C0A3C8F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FBBB15-5FBF-48AB-B1D5-08D3FFD4C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D54AFEA7-F323-49A5-A4A0-57C575F63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032" y="3338694"/>
            <a:ext cx="378386" cy="378386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F1F1010A-5E42-4690-AB98-13881DB5FB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756" y="3350604"/>
            <a:ext cx="378386" cy="378386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ADF3589F-B85B-45BF-A5CD-ED3A62546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738" y="2560504"/>
            <a:ext cx="388064" cy="24860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1A4D131-7389-40B9-BE6B-3E18A56B20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8457" y="4842854"/>
            <a:ext cx="388498" cy="388498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253C982-4952-47D5-891C-E436EB673F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7626" y="5168066"/>
            <a:ext cx="320040" cy="21336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054A7B0C-6171-4E32-AA64-72ADC08CBD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96577" y="3854963"/>
            <a:ext cx="487680" cy="48768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B1581E58-DBEE-482C-8686-4FDA2E52CE1F}"/>
              </a:ext>
            </a:extLst>
          </p:cNvPr>
          <p:cNvSpPr txBox="1"/>
          <p:nvPr/>
        </p:nvSpPr>
        <p:spPr>
          <a:xfrm>
            <a:off x="3666016" y="3875084"/>
            <a:ext cx="4683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ER</a:t>
            </a:r>
          </a:p>
          <a:p>
            <a:r>
              <a:rPr lang="en-GB" dirty="0"/>
              <a:t>GTW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643F410-5284-4F17-98D4-4EF78FE5CBFD}"/>
              </a:ext>
            </a:extLst>
          </p:cNvPr>
          <p:cNvCxnSpPr>
            <a:stCxn id="122" idx="2"/>
          </p:cNvCxnSpPr>
          <p:nvPr/>
        </p:nvCxnSpPr>
        <p:spPr>
          <a:xfrm>
            <a:off x="3540417" y="4342643"/>
            <a:ext cx="0" cy="59013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A10733B9-3907-464F-B820-E9CDC1B4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69" y="1619774"/>
            <a:ext cx="388064" cy="248601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7CA0126-DCFA-4403-93F4-F73616247164}"/>
              </a:ext>
            </a:extLst>
          </p:cNvPr>
          <p:cNvSpPr txBox="1"/>
          <p:nvPr/>
        </p:nvSpPr>
        <p:spPr>
          <a:xfrm>
            <a:off x="3607804" y="1194233"/>
            <a:ext cx="849913" cy="430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vnet3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10.0.3.0/24</a:t>
            </a:r>
            <a:endParaRPr lang="en-GB" sz="1100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DCB57FD-0855-451C-AC16-3F1313D9C8A9}"/>
              </a:ext>
            </a:extLst>
          </p:cNvPr>
          <p:cNvCxnSpPr>
            <a:cxnSpLocks/>
          </p:cNvCxnSpPr>
          <p:nvPr/>
        </p:nvCxnSpPr>
        <p:spPr>
          <a:xfrm>
            <a:off x="4012012" y="1858150"/>
            <a:ext cx="0" cy="386190"/>
          </a:xfrm>
          <a:prstGeom prst="line">
            <a:avLst/>
          </a:prstGeom>
          <a:ln w="1905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7476743-DCEA-42BF-A1A6-1C28A6DE474D}"/>
              </a:ext>
            </a:extLst>
          </p:cNvPr>
          <p:cNvSpPr txBox="1"/>
          <p:nvPr/>
        </p:nvSpPr>
        <p:spPr>
          <a:xfrm>
            <a:off x="4060675" y="1908618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9900FF"/>
                </a:solidFill>
                <a:latin typeface="Calibri" panose="020F0502020204030204" pitchFamily="34" charset="0"/>
              </a:rPr>
              <a:t>vnet peering</a:t>
            </a:r>
            <a:endParaRPr lang="en-US" sz="1100" noProof="1">
              <a:solidFill>
                <a:srgbClr val="9900FF"/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846F66C0-32A3-468A-A211-675E029E22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1933" y="2552552"/>
            <a:ext cx="331879" cy="331879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0640ED8-B1D9-47C8-A542-57B202BE7A59}"/>
              </a:ext>
            </a:extLst>
          </p:cNvPr>
          <p:cNvCxnSpPr>
            <a:cxnSpLocks/>
          </p:cNvCxnSpPr>
          <p:nvPr/>
        </p:nvCxnSpPr>
        <p:spPr>
          <a:xfrm flipH="1">
            <a:off x="2777536" y="2739631"/>
            <a:ext cx="731288" cy="22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173E211-8FB7-41BE-98C9-74AC5B6141FC}"/>
              </a:ext>
            </a:extLst>
          </p:cNvPr>
          <p:cNvSpPr txBox="1"/>
          <p:nvPr/>
        </p:nvSpPr>
        <p:spPr>
          <a:xfrm>
            <a:off x="1710645" y="2847283"/>
            <a:ext cx="994183" cy="266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vnet101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10.0.101.0/24</a:t>
            </a:r>
            <a:endParaRPr lang="en-GB" sz="1100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A2F636B-BD8E-4DEC-A19D-A2444DE4E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712" y="2608547"/>
            <a:ext cx="388064" cy="248601"/>
          </a:xfrm>
          <a:prstGeom prst="rect">
            <a:avLst/>
          </a:prstGeom>
        </p:spPr>
      </p:pic>
      <p:sp>
        <p:nvSpPr>
          <p:cNvPr id="160" name="TextBox 159">
            <a:extLst>
              <a:ext uri="{FF2B5EF4-FFF2-40B4-BE49-F238E27FC236}">
                <a16:creationId xmlns:a16="http://schemas.microsoft.com/office/drawing/2014/main" id="{8FEF41C0-19E0-488A-A0F5-A82C498A38DA}"/>
              </a:ext>
            </a:extLst>
          </p:cNvPr>
          <p:cNvSpPr txBox="1"/>
          <p:nvPr/>
        </p:nvSpPr>
        <p:spPr>
          <a:xfrm>
            <a:off x="2644135" y="4880287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ER circuit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2733717-B67C-41EE-A245-44429C4809CB}"/>
              </a:ext>
            </a:extLst>
          </p:cNvPr>
          <p:cNvSpPr txBox="1"/>
          <p:nvPr/>
        </p:nvSpPr>
        <p:spPr>
          <a:xfrm>
            <a:off x="8365644" y="2686698"/>
            <a:ext cx="994183" cy="430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vnet102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10.0.102.0/24</a:t>
            </a:r>
            <a:endParaRPr lang="en-GB" sz="1100" dirty="0"/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0A9C99CA-2A80-4DBE-9541-992F7F7E5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892" y="2516749"/>
            <a:ext cx="388064" cy="24860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629557C6-F9E0-403A-8DF6-80E4A5CEBE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5162" y="2488995"/>
            <a:ext cx="331879" cy="331879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C062B93-AB9E-4F5D-AA18-46A259C81A88}"/>
              </a:ext>
            </a:extLst>
          </p:cNvPr>
          <p:cNvGrpSpPr/>
          <p:nvPr/>
        </p:nvGrpSpPr>
        <p:grpSpPr>
          <a:xfrm>
            <a:off x="5919900" y="2238518"/>
            <a:ext cx="1541702" cy="791406"/>
            <a:chOff x="2704172" y="2681662"/>
            <a:chExt cx="1541702" cy="690604"/>
          </a:xfrm>
        </p:grpSpPr>
        <p:sp>
          <p:nvSpPr>
            <p:cNvPr id="169" name="Flowchart: Alternate Process 168">
              <a:extLst>
                <a:ext uri="{FF2B5EF4-FFF2-40B4-BE49-F238E27FC236}">
                  <a16:creationId xmlns:a16="http://schemas.microsoft.com/office/drawing/2014/main" id="{BBFB74DD-A7E2-48BE-877A-E18198BCE75B}"/>
                </a:ext>
              </a:extLst>
            </p:cNvPr>
            <p:cNvSpPr/>
            <p:nvPr/>
          </p:nvSpPr>
          <p:spPr>
            <a:xfrm>
              <a:off x="2803463" y="2681662"/>
              <a:ext cx="1442411" cy="690604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C2486C5-F83B-4BF1-BADA-C9574471D0DF}"/>
                </a:ext>
              </a:extLst>
            </p:cNvPr>
            <p:cNvSpPr txBox="1"/>
            <p:nvPr/>
          </p:nvSpPr>
          <p:spPr>
            <a:xfrm>
              <a:off x="2704172" y="2873501"/>
              <a:ext cx="84991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173" name="Picture 172">
            <a:extLst>
              <a:ext uri="{FF2B5EF4-FFF2-40B4-BE49-F238E27FC236}">
                <a16:creationId xmlns:a16="http://schemas.microsoft.com/office/drawing/2014/main" id="{A9FE68A5-E74C-457D-8387-456FA873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707" y="2516749"/>
            <a:ext cx="388064" cy="24860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1A7C327D-1DCC-4BA1-8278-34BAA0B552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7777" y="2489964"/>
            <a:ext cx="331879" cy="331879"/>
          </a:xfrm>
          <a:prstGeom prst="rect">
            <a:avLst/>
          </a:prstGeom>
        </p:spPr>
      </p:pic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A496334-0A34-4897-BA36-26675AB53771}"/>
              </a:ext>
            </a:extLst>
          </p:cNvPr>
          <p:cNvCxnSpPr>
            <a:cxnSpLocks/>
          </p:cNvCxnSpPr>
          <p:nvPr/>
        </p:nvCxnSpPr>
        <p:spPr>
          <a:xfrm flipH="1" flipV="1">
            <a:off x="7320386" y="2628655"/>
            <a:ext cx="863797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8DBAC32C-FF73-4659-8C50-3424DDD570FE}"/>
              </a:ext>
            </a:extLst>
          </p:cNvPr>
          <p:cNvSpPr txBox="1"/>
          <p:nvPr/>
        </p:nvSpPr>
        <p:spPr>
          <a:xfrm>
            <a:off x="2890951" y="2440672"/>
            <a:ext cx="436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S2S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DC0C630-6FC8-47C1-B5E6-3DE2E5A212AF}"/>
              </a:ext>
            </a:extLst>
          </p:cNvPr>
          <p:cNvSpPr txBox="1"/>
          <p:nvPr/>
        </p:nvSpPr>
        <p:spPr>
          <a:xfrm>
            <a:off x="7474573" y="2326216"/>
            <a:ext cx="436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S2S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9B7088-BE92-4549-9AA2-A9C4486AD659}"/>
              </a:ext>
            </a:extLst>
          </p:cNvPr>
          <p:cNvSpPr txBox="1"/>
          <p:nvPr/>
        </p:nvSpPr>
        <p:spPr>
          <a:xfrm>
            <a:off x="3442330" y="236363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00" dirty="0"/>
              <a:t>NVA1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46AB36A-4194-403F-9BFE-8F284778EC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3048" y="2573691"/>
            <a:ext cx="331879" cy="33187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7C015F4-DCB6-4C8C-A674-734028FA3D02}"/>
              </a:ext>
            </a:extLst>
          </p:cNvPr>
          <p:cNvSpPr txBox="1"/>
          <p:nvPr/>
        </p:nvSpPr>
        <p:spPr>
          <a:xfrm>
            <a:off x="2285161" y="2375527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00" dirty="0"/>
              <a:t>NVA101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B0A649CE-98EB-4C23-AED0-6935975D5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663" y="1631397"/>
            <a:ext cx="388064" cy="248601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6D4DD56C-1EF7-48FC-B264-53F7AD10032E}"/>
              </a:ext>
            </a:extLst>
          </p:cNvPr>
          <p:cNvSpPr txBox="1"/>
          <p:nvPr/>
        </p:nvSpPr>
        <p:spPr>
          <a:xfrm>
            <a:off x="6286043" y="1172868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vnet4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10.0.4.0/24</a:t>
            </a:r>
            <a:endParaRPr lang="en-GB" sz="1100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2E67769-E429-4836-B4D7-5F25D1D1672B}"/>
              </a:ext>
            </a:extLst>
          </p:cNvPr>
          <p:cNvCxnSpPr>
            <a:cxnSpLocks/>
          </p:cNvCxnSpPr>
          <p:nvPr/>
        </p:nvCxnSpPr>
        <p:spPr>
          <a:xfrm>
            <a:off x="6646500" y="1844992"/>
            <a:ext cx="0" cy="386190"/>
          </a:xfrm>
          <a:prstGeom prst="line">
            <a:avLst/>
          </a:prstGeom>
          <a:ln w="1905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A46F971B-0316-462E-88F1-2FF44C195EB4}"/>
              </a:ext>
            </a:extLst>
          </p:cNvPr>
          <p:cNvSpPr txBox="1"/>
          <p:nvPr/>
        </p:nvSpPr>
        <p:spPr>
          <a:xfrm>
            <a:off x="6609947" y="1879017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9900FF"/>
                </a:solidFill>
                <a:latin typeface="Calibri" panose="020F0502020204030204" pitchFamily="34" charset="0"/>
              </a:rPr>
              <a:t>vnet peering</a:t>
            </a:r>
            <a:endParaRPr lang="en-US" sz="1100" noProof="1">
              <a:solidFill>
                <a:srgbClr val="9900F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91944C-154D-4B5E-9E28-AC75515246A8}"/>
              </a:ext>
            </a:extLst>
          </p:cNvPr>
          <p:cNvSpPr txBox="1"/>
          <p:nvPr/>
        </p:nvSpPr>
        <p:spPr>
          <a:xfrm>
            <a:off x="6916894" y="224290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00" dirty="0"/>
              <a:t>NVA2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34562A-E8D4-4713-AC01-5842BECB0E60}"/>
              </a:ext>
            </a:extLst>
          </p:cNvPr>
          <p:cNvSpPr txBox="1"/>
          <p:nvPr/>
        </p:nvSpPr>
        <p:spPr>
          <a:xfrm>
            <a:off x="8030982" y="2270054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00" dirty="0"/>
              <a:t>NVA102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282E49-F427-4AC5-B740-7F3E2BAA2A64}"/>
              </a:ext>
            </a:extLst>
          </p:cNvPr>
          <p:cNvCxnSpPr>
            <a:cxnSpLocks/>
          </p:cNvCxnSpPr>
          <p:nvPr/>
        </p:nvCxnSpPr>
        <p:spPr>
          <a:xfrm flipH="1">
            <a:off x="4584309" y="4342643"/>
            <a:ext cx="7988" cy="6402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BF76B36-9E02-44CB-87F2-B6E140413F66}"/>
              </a:ext>
            </a:extLst>
          </p:cNvPr>
          <p:cNvSpPr txBox="1"/>
          <p:nvPr/>
        </p:nvSpPr>
        <p:spPr>
          <a:xfrm>
            <a:off x="7467723" y="3910263"/>
            <a:ext cx="6751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S2S</a:t>
            </a:r>
          </a:p>
          <a:p>
            <a:pPr algn="l"/>
            <a:r>
              <a:rPr lang="en-GB" dirty="0"/>
              <a:t>VPN GW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EF30D5F-E79B-4EFE-92FC-226EBB1AC324}"/>
              </a:ext>
            </a:extLst>
          </p:cNvPr>
          <p:cNvSpPr txBox="1"/>
          <p:nvPr/>
        </p:nvSpPr>
        <p:spPr>
          <a:xfrm>
            <a:off x="4539646" y="4482184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3CE413A-8A1F-4472-8A1B-E8E7C7428438}"/>
              </a:ext>
            </a:extLst>
          </p:cNvPr>
          <p:cNvSpPr txBox="1"/>
          <p:nvPr/>
        </p:nvSpPr>
        <p:spPr>
          <a:xfrm>
            <a:off x="7283654" y="4489835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3E2C10CF-49ED-42A7-8BC3-04F3471846A9}"/>
              </a:ext>
            </a:extLst>
          </p:cNvPr>
          <p:cNvCxnSpPr>
            <a:cxnSpLocks/>
          </p:cNvCxnSpPr>
          <p:nvPr/>
        </p:nvCxnSpPr>
        <p:spPr>
          <a:xfrm>
            <a:off x="7185621" y="4328800"/>
            <a:ext cx="0" cy="6611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B9024C0-BEC9-4F8F-BC10-E550EFA56978}"/>
              </a:ext>
            </a:extLst>
          </p:cNvPr>
          <p:cNvCxnSpPr>
            <a:cxnSpLocks/>
          </p:cNvCxnSpPr>
          <p:nvPr/>
        </p:nvCxnSpPr>
        <p:spPr>
          <a:xfrm>
            <a:off x="7286594" y="4345514"/>
            <a:ext cx="0" cy="6444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7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D905779-64A0-477A-968D-442989383B28}"/>
              </a:ext>
            </a:extLst>
          </p:cNvPr>
          <p:cNvCxnSpPr>
            <a:cxnSpLocks/>
          </p:cNvCxnSpPr>
          <p:nvPr/>
        </p:nvCxnSpPr>
        <p:spPr>
          <a:xfrm>
            <a:off x="5302879" y="4089654"/>
            <a:ext cx="10254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17EDF1C-5638-4E6E-9D44-164D59FF4A98}"/>
              </a:ext>
            </a:extLst>
          </p:cNvPr>
          <p:cNvCxnSpPr>
            <a:cxnSpLocks/>
          </p:cNvCxnSpPr>
          <p:nvPr/>
        </p:nvCxnSpPr>
        <p:spPr>
          <a:xfrm>
            <a:off x="5347142" y="3890264"/>
            <a:ext cx="9249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C20BE9E2-3DF6-4E3C-9022-B4887A4AC11B}"/>
              </a:ext>
            </a:extLst>
          </p:cNvPr>
          <p:cNvSpPr/>
          <p:nvPr/>
        </p:nvSpPr>
        <p:spPr>
          <a:xfrm>
            <a:off x="6272474" y="3333256"/>
            <a:ext cx="1990446" cy="1079134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2440E43-77BC-4A35-8B5A-E3EFC0099E50}"/>
              </a:ext>
            </a:extLst>
          </p:cNvPr>
          <p:cNvSpPr/>
          <p:nvPr/>
        </p:nvSpPr>
        <p:spPr>
          <a:xfrm>
            <a:off x="3107750" y="3382440"/>
            <a:ext cx="2301665" cy="102995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462A11-62CA-464A-9C30-C4574088020D}"/>
              </a:ext>
            </a:extLst>
          </p:cNvPr>
          <p:cNvGrpSpPr/>
          <p:nvPr/>
        </p:nvGrpSpPr>
        <p:grpSpPr>
          <a:xfrm>
            <a:off x="3350645" y="2240653"/>
            <a:ext cx="1447605" cy="816195"/>
            <a:chOff x="3051318" y="2417617"/>
            <a:chExt cx="1447605" cy="712236"/>
          </a:xfrm>
        </p:grpSpPr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4040178B-90F0-4094-A1FD-2B531D502FEC}"/>
                </a:ext>
              </a:extLst>
            </p:cNvPr>
            <p:cNvSpPr/>
            <p:nvPr/>
          </p:nvSpPr>
          <p:spPr>
            <a:xfrm>
              <a:off x="3051318" y="2417617"/>
              <a:ext cx="1441912" cy="712236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A7CB6F-63B7-465A-8830-178B00BC16F0}"/>
                </a:ext>
              </a:extLst>
            </p:cNvPr>
            <p:cNvSpPr txBox="1"/>
            <p:nvPr/>
          </p:nvSpPr>
          <p:spPr>
            <a:xfrm>
              <a:off x="3649010" y="2621829"/>
              <a:ext cx="84991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10.0.0.0/24</a:t>
              </a:r>
              <a:endParaRPr lang="en-GB" sz="1100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0D87BC-C023-4F08-BD45-5578A258BC4E}"/>
              </a:ext>
            </a:extLst>
          </p:cNvPr>
          <p:cNvCxnSpPr>
            <a:cxnSpLocks/>
          </p:cNvCxnSpPr>
          <p:nvPr/>
        </p:nvCxnSpPr>
        <p:spPr>
          <a:xfrm>
            <a:off x="6774566" y="3004949"/>
            <a:ext cx="0" cy="331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8238D6-D0DB-414C-A098-5BE6937932B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065569" y="3056848"/>
            <a:ext cx="6032" cy="360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79481C-1C77-4520-9C4E-421B456D5FDE}"/>
              </a:ext>
            </a:extLst>
          </p:cNvPr>
          <p:cNvCxnSpPr>
            <a:cxnSpLocks/>
          </p:cNvCxnSpPr>
          <p:nvPr/>
        </p:nvCxnSpPr>
        <p:spPr>
          <a:xfrm>
            <a:off x="4489389" y="4351878"/>
            <a:ext cx="0" cy="6611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4C9531-4A88-4C3A-B904-7B1FE5F829EA}"/>
              </a:ext>
            </a:extLst>
          </p:cNvPr>
          <p:cNvSpPr txBox="1"/>
          <p:nvPr/>
        </p:nvSpPr>
        <p:spPr>
          <a:xfrm>
            <a:off x="3880024" y="3363711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817863D-9798-4720-9711-3706A516EFDB}"/>
              </a:ext>
            </a:extLst>
          </p:cNvPr>
          <p:cNvSpPr/>
          <p:nvPr/>
        </p:nvSpPr>
        <p:spPr>
          <a:xfrm>
            <a:off x="4227822" y="4982865"/>
            <a:ext cx="1852607" cy="78916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E9D0F62-B772-47FE-A65A-473F9899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924" y="5026385"/>
            <a:ext cx="388064" cy="2483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712898-595E-4B5C-92BC-4CB8C7D03277}"/>
              </a:ext>
            </a:extLst>
          </p:cNvPr>
          <p:cNvSpPr txBox="1"/>
          <p:nvPr/>
        </p:nvSpPr>
        <p:spPr>
          <a:xfrm>
            <a:off x="4979508" y="5210209"/>
            <a:ext cx="10663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23B6AE-9463-4DB3-89EB-3BB60DA3FE77}"/>
              </a:ext>
            </a:extLst>
          </p:cNvPr>
          <p:cNvSpPr txBox="1"/>
          <p:nvPr/>
        </p:nvSpPr>
        <p:spPr>
          <a:xfrm>
            <a:off x="4197572" y="536700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 GTW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B9C6FB5-BA2C-4C85-99AB-9FBFD6883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557" y="5013032"/>
            <a:ext cx="311920" cy="3460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11919E8-4B1C-456A-A742-C51974CE08D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85741" y="3867734"/>
            <a:ext cx="487680" cy="4876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A80A568-8B4C-4FF0-A2B6-78F15FDBC6E2}"/>
              </a:ext>
            </a:extLst>
          </p:cNvPr>
          <p:cNvSpPr txBox="1"/>
          <p:nvPr/>
        </p:nvSpPr>
        <p:spPr>
          <a:xfrm>
            <a:off x="4689576" y="3929771"/>
            <a:ext cx="6751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S2S</a:t>
            </a:r>
          </a:p>
          <a:p>
            <a:pPr algn="l"/>
            <a:r>
              <a:rPr lang="en-GB" dirty="0"/>
              <a:t>VPN GW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5F4E0A1-AC26-40F1-AC93-0A681D687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199" y="4722374"/>
            <a:ext cx="346710" cy="35814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5EBE066-393D-4F4A-90EC-5508B959371C}"/>
              </a:ext>
            </a:extLst>
          </p:cNvPr>
          <p:cNvGrpSpPr/>
          <p:nvPr/>
        </p:nvGrpSpPr>
        <p:grpSpPr>
          <a:xfrm>
            <a:off x="3391787" y="3478064"/>
            <a:ext cx="462990" cy="268240"/>
            <a:chOff x="2830768" y="994020"/>
            <a:chExt cx="665705" cy="339103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113AF6E-0656-4522-90CC-BBFEAFB87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69D0377-A68D-4832-8CAE-F868E373C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84148F0-47AF-4FA3-A228-4A16B9E3C34F}"/>
              </a:ext>
            </a:extLst>
          </p:cNvPr>
          <p:cNvSpPr txBox="1"/>
          <p:nvPr/>
        </p:nvSpPr>
        <p:spPr>
          <a:xfrm>
            <a:off x="7072575" y="3472764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A55D701-5314-4C63-8BD5-42CDD165AE3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16789" y="3867734"/>
            <a:ext cx="487680" cy="487680"/>
          </a:xfrm>
          <a:prstGeom prst="rect">
            <a:avLst/>
          </a:prstGeom>
        </p:spPr>
      </p:pic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A7C56AE6-BF4F-4D04-9D0F-BE8AA386E0A4}"/>
              </a:ext>
            </a:extLst>
          </p:cNvPr>
          <p:cNvSpPr/>
          <p:nvPr/>
        </p:nvSpPr>
        <p:spPr>
          <a:xfrm>
            <a:off x="6939219" y="4932657"/>
            <a:ext cx="1916849" cy="858099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D58C74D7-305A-479C-A9A9-5EA7055C2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638" y="4986510"/>
            <a:ext cx="388064" cy="248361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B6E2A4D-00B9-4405-8964-82A4B6646322}"/>
              </a:ext>
            </a:extLst>
          </p:cNvPr>
          <p:cNvSpPr txBox="1"/>
          <p:nvPr/>
        </p:nvSpPr>
        <p:spPr>
          <a:xfrm>
            <a:off x="7795969" y="5207879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033B0110-BA1A-4C25-857F-44572427C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40" y="4985924"/>
            <a:ext cx="311920" cy="34603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8B0BEBF4-960D-4271-B6E2-43D7814D6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740" y="4667431"/>
            <a:ext cx="346710" cy="35814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ED832CD-91D8-435A-BDA4-BBFB22E048E9}"/>
              </a:ext>
            </a:extLst>
          </p:cNvPr>
          <p:cNvGrpSpPr/>
          <p:nvPr/>
        </p:nvGrpSpPr>
        <p:grpSpPr>
          <a:xfrm>
            <a:off x="6717401" y="3453809"/>
            <a:ext cx="462990" cy="268240"/>
            <a:chOff x="2830768" y="994020"/>
            <a:chExt cx="665705" cy="339103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6749C64B-FA9C-4412-9517-98C0A3C8F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FBBB15-5FBF-48AB-B1D5-08D3FFD4C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D54AFEA7-F323-49A5-A4A0-57C575F630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5032" y="3338694"/>
            <a:ext cx="378386" cy="378386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F1F1010A-5E42-4690-AB98-13881DB5F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8756" y="3350604"/>
            <a:ext cx="378386" cy="378386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ADF3589F-B85B-45BF-A5CD-ED3A62546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733" y="2293394"/>
            <a:ext cx="388064" cy="24860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1A4D131-7389-40B9-BE6B-3E18A56B20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8457" y="4842854"/>
            <a:ext cx="388498" cy="388498"/>
          </a:xfrm>
          <a:prstGeom prst="rect">
            <a:avLst/>
          </a:prstGeom>
        </p:spPr>
      </p:pic>
      <p:sp>
        <p:nvSpPr>
          <p:cNvPr id="114" name="Flowchart: Alternate Process 113">
            <a:extLst>
              <a:ext uri="{FF2B5EF4-FFF2-40B4-BE49-F238E27FC236}">
                <a16:creationId xmlns:a16="http://schemas.microsoft.com/office/drawing/2014/main" id="{8D00EDFE-34E1-4037-9A05-2FF91024CEFF}"/>
              </a:ext>
            </a:extLst>
          </p:cNvPr>
          <p:cNvSpPr/>
          <p:nvPr/>
        </p:nvSpPr>
        <p:spPr>
          <a:xfrm>
            <a:off x="2766885" y="5270257"/>
            <a:ext cx="1085335" cy="574727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8B03A35-96E5-42E5-ADE2-8377A93D8684}"/>
              </a:ext>
            </a:extLst>
          </p:cNvPr>
          <p:cNvSpPr/>
          <p:nvPr/>
        </p:nvSpPr>
        <p:spPr>
          <a:xfrm>
            <a:off x="2749980" y="4674632"/>
            <a:ext cx="1084228" cy="523486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9BC2206-FF15-4AC1-B95C-7C7EEFCCBB28}"/>
              </a:ext>
            </a:extLst>
          </p:cNvPr>
          <p:cNvSpPr txBox="1"/>
          <p:nvPr/>
        </p:nvSpPr>
        <p:spPr>
          <a:xfrm>
            <a:off x="2815287" y="5301518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On-premises</a:t>
            </a:r>
          </a:p>
          <a:p>
            <a:r>
              <a:rPr lang="en-US" dirty="0"/>
              <a:t>10.2.13.1/25</a:t>
            </a:r>
            <a:endParaRPr lang="en-GB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E253C982-4952-47D5-891C-E436EB673F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6665" y="5161698"/>
            <a:ext cx="320040" cy="21336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054A7B0C-6171-4E32-AA64-72ADC08CBD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96577" y="3854963"/>
            <a:ext cx="487680" cy="48768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B1581E58-DBEE-482C-8686-4FDA2E52CE1F}"/>
              </a:ext>
            </a:extLst>
          </p:cNvPr>
          <p:cNvSpPr txBox="1"/>
          <p:nvPr/>
        </p:nvSpPr>
        <p:spPr>
          <a:xfrm>
            <a:off x="3666016" y="3875084"/>
            <a:ext cx="4683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ER</a:t>
            </a:r>
          </a:p>
          <a:p>
            <a:r>
              <a:rPr lang="en-GB" dirty="0"/>
              <a:t>GTW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643F410-5284-4F17-98D4-4EF78FE5CBFD}"/>
              </a:ext>
            </a:extLst>
          </p:cNvPr>
          <p:cNvCxnSpPr>
            <a:stCxn id="122" idx="2"/>
          </p:cNvCxnSpPr>
          <p:nvPr/>
        </p:nvCxnSpPr>
        <p:spPr>
          <a:xfrm>
            <a:off x="3540417" y="4342643"/>
            <a:ext cx="0" cy="59013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FC10233-5768-4DA4-9782-79CE0DB5AF5C}"/>
              </a:ext>
            </a:extLst>
          </p:cNvPr>
          <p:cNvGrpSpPr/>
          <p:nvPr/>
        </p:nvGrpSpPr>
        <p:grpSpPr>
          <a:xfrm>
            <a:off x="3384105" y="1367995"/>
            <a:ext cx="1273827" cy="502124"/>
            <a:chOff x="3051317" y="2757843"/>
            <a:chExt cx="1273827" cy="501640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A10733B9-3907-464F-B820-E9CDC1B4B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1" name="Flowchart: Alternate Process 130">
              <a:extLst>
                <a:ext uri="{FF2B5EF4-FFF2-40B4-BE49-F238E27FC236}">
                  <a16:creationId xmlns:a16="http://schemas.microsoft.com/office/drawing/2014/main" id="{9D587C2E-BD42-4FAD-B480-DA3C0332FF3C}"/>
                </a:ext>
              </a:extLst>
            </p:cNvPr>
            <p:cNvSpPr/>
            <p:nvPr/>
          </p:nvSpPr>
          <p:spPr>
            <a:xfrm>
              <a:off x="3051317" y="2757843"/>
              <a:ext cx="1273827" cy="501640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CA0126-DCFA-4403-93F4-F73616247164}"/>
                </a:ext>
              </a:extLst>
            </p:cNvPr>
            <p:cNvSpPr txBox="1"/>
            <p:nvPr/>
          </p:nvSpPr>
          <p:spPr>
            <a:xfrm>
              <a:off x="3414606" y="279774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DCB57FD-0855-451C-AC16-3F1313D9C8A9}"/>
              </a:ext>
            </a:extLst>
          </p:cNvPr>
          <p:cNvCxnSpPr>
            <a:cxnSpLocks/>
          </p:cNvCxnSpPr>
          <p:nvPr/>
        </p:nvCxnSpPr>
        <p:spPr>
          <a:xfrm>
            <a:off x="4012012" y="1858150"/>
            <a:ext cx="0" cy="386190"/>
          </a:xfrm>
          <a:prstGeom prst="line">
            <a:avLst/>
          </a:prstGeom>
          <a:ln w="1905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7476743-DCEA-42BF-A1A6-1C28A6DE474D}"/>
              </a:ext>
            </a:extLst>
          </p:cNvPr>
          <p:cNvSpPr txBox="1"/>
          <p:nvPr/>
        </p:nvSpPr>
        <p:spPr>
          <a:xfrm>
            <a:off x="4060675" y="1908618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9900FF"/>
                </a:solidFill>
                <a:latin typeface="Calibri" panose="020F0502020204030204" pitchFamily="34" charset="0"/>
              </a:rPr>
              <a:t>vnet peering</a:t>
            </a:r>
            <a:endParaRPr lang="en-US" sz="1100" noProof="1">
              <a:solidFill>
                <a:srgbClr val="9900FF"/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846F66C0-32A3-468A-A211-675E029E22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1933" y="2552552"/>
            <a:ext cx="331879" cy="331879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0640ED8-B1D9-47C8-A542-57B202BE7A59}"/>
              </a:ext>
            </a:extLst>
          </p:cNvPr>
          <p:cNvCxnSpPr>
            <a:cxnSpLocks/>
          </p:cNvCxnSpPr>
          <p:nvPr/>
        </p:nvCxnSpPr>
        <p:spPr>
          <a:xfrm flipH="1">
            <a:off x="2777536" y="2739631"/>
            <a:ext cx="731288" cy="22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E6F875E-CCB3-4EB3-84B1-E687F4DA7568}"/>
              </a:ext>
            </a:extLst>
          </p:cNvPr>
          <p:cNvGrpSpPr/>
          <p:nvPr/>
        </p:nvGrpSpPr>
        <p:grpSpPr>
          <a:xfrm>
            <a:off x="1417447" y="2333147"/>
            <a:ext cx="1384862" cy="816194"/>
            <a:chOff x="2898133" y="2272944"/>
            <a:chExt cx="1384862" cy="1151664"/>
          </a:xfrm>
        </p:grpSpPr>
        <p:sp>
          <p:nvSpPr>
            <p:cNvPr id="147" name="Flowchart: Alternate Process 146">
              <a:extLst>
                <a:ext uri="{FF2B5EF4-FFF2-40B4-BE49-F238E27FC236}">
                  <a16:creationId xmlns:a16="http://schemas.microsoft.com/office/drawing/2014/main" id="{A515E10A-C69D-48D5-995C-70C1F91921AF}"/>
                </a:ext>
              </a:extLst>
            </p:cNvPr>
            <p:cNvSpPr/>
            <p:nvPr/>
          </p:nvSpPr>
          <p:spPr>
            <a:xfrm>
              <a:off x="2989056" y="2272944"/>
              <a:ext cx="1293939" cy="1151664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173E211-8FB7-41BE-98C9-74AC5B6141FC}"/>
                </a:ext>
              </a:extLst>
            </p:cNvPr>
            <p:cNvSpPr txBox="1"/>
            <p:nvPr/>
          </p:nvSpPr>
          <p:spPr>
            <a:xfrm>
              <a:off x="2898133" y="2696781"/>
              <a:ext cx="99418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vnet101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10.0.101.0/24</a:t>
              </a:r>
              <a:endParaRPr lang="en-GB" sz="1100" dirty="0"/>
            </a:p>
          </p:txBody>
        </p:sp>
      </p:grp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A2F636B-BD8E-4DEC-A19D-A2444DE4E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90" y="2431689"/>
            <a:ext cx="388064" cy="248601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9BAA53DB-5716-441E-BF09-37CB275BD6DE}"/>
              </a:ext>
            </a:extLst>
          </p:cNvPr>
          <p:cNvSpPr txBox="1"/>
          <p:nvPr/>
        </p:nvSpPr>
        <p:spPr>
          <a:xfrm>
            <a:off x="3179482" y="3081222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BGP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BC14B99-C2D9-4B77-B70C-75E556E476F0}"/>
              </a:ext>
            </a:extLst>
          </p:cNvPr>
          <p:cNvCxnSpPr>
            <a:cxnSpLocks/>
          </p:cNvCxnSpPr>
          <p:nvPr/>
        </p:nvCxnSpPr>
        <p:spPr>
          <a:xfrm flipH="1">
            <a:off x="3687253" y="2915869"/>
            <a:ext cx="6648" cy="508311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FEF41C0-19E0-488A-A0F5-A82C498A38DA}"/>
              </a:ext>
            </a:extLst>
          </p:cNvPr>
          <p:cNvSpPr txBox="1"/>
          <p:nvPr/>
        </p:nvSpPr>
        <p:spPr>
          <a:xfrm>
            <a:off x="2786304" y="4631417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ER circuit</a:t>
            </a:r>
            <a:endParaRPr lang="en-GB" dirty="0">
              <a:solidFill>
                <a:srgbClr val="0000FF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E073198-EB14-4917-8041-C3DEAB1BC332}"/>
              </a:ext>
            </a:extLst>
          </p:cNvPr>
          <p:cNvGrpSpPr/>
          <p:nvPr/>
        </p:nvGrpSpPr>
        <p:grpSpPr>
          <a:xfrm>
            <a:off x="8013116" y="2136555"/>
            <a:ext cx="1599245" cy="740694"/>
            <a:chOff x="3051317" y="2471944"/>
            <a:chExt cx="1599245" cy="646351"/>
          </a:xfrm>
        </p:grpSpPr>
        <p:sp>
          <p:nvSpPr>
            <p:cNvPr id="162" name="Flowchart: Alternate Process 161">
              <a:extLst>
                <a:ext uri="{FF2B5EF4-FFF2-40B4-BE49-F238E27FC236}">
                  <a16:creationId xmlns:a16="http://schemas.microsoft.com/office/drawing/2014/main" id="{9A4CC798-043F-4931-AA4F-2D7C50A15195}"/>
                </a:ext>
              </a:extLst>
            </p:cNvPr>
            <p:cNvSpPr/>
            <p:nvPr/>
          </p:nvSpPr>
          <p:spPr>
            <a:xfrm>
              <a:off x="3051317" y="2471944"/>
              <a:ext cx="1590604" cy="646351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2733717-B67C-41EE-A245-44429C4809CB}"/>
                </a:ext>
              </a:extLst>
            </p:cNvPr>
            <p:cNvSpPr txBox="1"/>
            <p:nvPr/>
          </p:nvSpPr>
          <p:spPr>
            <a:xfrm>
              <a:off x="3656379" y="2731823"/>
              <a:ext cx="99418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vnet102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10.0.102.0/24</a:t>
              </a:r>
              <a:endParaRPr lang="en-GB" sz="1100" dirty="0"/>
            </a:p>
          </p:txBody>
        </p:sp>
      </p:grpSp>
      <p:pic>
        <p:nvPicPr>
          <p:cNvPr id="166" name="Picture 165">
            <a:extLst>
              <a:ext uri="{FF2B5EF4-FFF2-40B4-BE49-F238E27FC236}">
                <a16:creationId xmlns:a16="http://schemas.microsoft.com/office/drawing/2014/main" id="{0A9C99CA-2A80-4DBE-9541-992F7F7E5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124" y="2230428"/>
            <a:ext cx="388064" cy="24860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629557C6-F9E0-403A-8DF6-80E4A5CEBE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5162" y="2488995"/>
            <a:ext cx="331879" cy="331879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C062B93-AB9E-4F5D-AA18-46A259C81A88}"/>
              </a:ext>
            </a:extLst>
          </p:cNvPr>
          <p:cNvGrpSpPr/>
          <p:nvPr/>
        </p:nvGrpSpPr>
        <p:grpSpPr>
          <a:xfrm>
            <a:off x="6090183" y="2202971"/>
            <a:ext cx="1371419" cy="826951"/>
            <a:chOff x="2874455" y="2650644"/>
            <a:chExt cx="1371419" cy="721622"/>
          </a:xfrm>
        </p:grpSpPr>
        <p:sp>
          <p:nvSpPr>
            <p:cNvPr id="169" name="Flowchart: Alternate Process 168">
              <a:extLst>
                <a:ext uri="{FF2B5EF4-FFF2-40B4-BE49-F238E27FC236}">
                  <a16:creationId xmlns:a16="http://schemas.microsoft.com/office/drawing/2014/main" id="{BBFB74DD-A7E2-48BE-877A-E18198BCE75B}"/>
                </a:ext>
              </a:extLst>
            </p:cNvPr>
            <p:cNvSpPr/>
            <p:nvPr/>
          </p:nvSpPr>
          <p:spPr>
            <a:xfrm>
              <a:off x="2885827" y="2650644"/>
              <a:ext cx="1360047" cy="721622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C2486C5-F83B-4BF1-BADA-C9574471D0DF}"/>
                </a:ext>
              </a:extLst>
            </p:cNvPr>
            <p:cNvSpPr txBox="1"/>
            <p:nvPr/>
          </p:nvSpPr>
          <p:spPr>
            <a:xfrm>
              <a:off x="2874455" y="2953391"/>
              <a:ext cx="84991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173" name="Picture 172">
            <a:extLst>
              <a:ext uri="{FF2B5EF4-FFF2-40B4-BE49-F238E27FC236}">
                <a16:creationId xmlns:a16="http://schemas.microsoft.com/office/drawing/2014/main" id="{A9FE68A5-E74C-457D-8387-456FA873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306" y="2277710"/>
            <a:ext cx="388064" cy="24860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1A7C327D-1DCC-4BA1-8278-34BAA0B552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7777" y="2489964"/>
            <a:ext cx="331879" cy="331879"/>
          </a:xfrm>
          <a:prstGeom prst="rect">
            <a:avLst/>
          </a:prstGeom>
        </p:spPr>
      </p:pic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A496334-0A34-4897-BA36-26675AB53771}"/>
              </a:ext>
            </a:extLst>
          </p:cNvPr>
          <p:cNvCxnSpPr>
            <a:cxnSpLocks/>
          </p:cNvCxnSpPr>
          <p:nvPr/>
        </p:nvCxnSpPr>
        <p:spPr>
          <a:xfrm flipH="1" flipV="1">
            <a:off x="7320386" y="2628655"/>
            <a:ext cx="863797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EA1ED006-6965-4B70-9DD9-9281326B93BF}"/>
              </a:ext>
            </a:extLst>
          </p:cNvPr>
          <p:cNvCxnSpPr>
            <a:cxnSpLocks/>
          </p:cNvCxnSpPr>
          <p:nvPr/>
        </p:nvCxnSpPr>
        <p:spPr>
          <a:xfrm flipH="1">
            <a:off x="7014040" y="2874663"/>
            <a:ext cx="2749" cy="579146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594A2603-7BF5-45CC-9D0B-F4E96BF1468D}"/>
              </a:ext>
            </a:extLst>
          </p:cNvPr>
          <p:cNvSpPr txBox="1"/>
          <p:nvPr/>
        </p:nvSpPr>
        <p:spPr>
          <a:xfrm>
            <a:off x="7164365" y="3058214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BGP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DBAC32C-FF73-4659-8C50-3424DDD570FE}"/>
              </a:ext>
            </a:extLst>
          </p:cNvPr>
          <p:cNvSpPr txBox="1"/>
          <p:nvPr/>
        </p:nvSpPr>
        <p:spPr>
          <a:xfrm>
            <a:off x="2812102" y="2717565"/>
            <a:ext cx="436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S2S</a:t>
            </a:r>
          </a:p>
          <a:p>
            <a:r>
              <a:rPr lang="en-US" b="1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DC0C630-6FC8-47C1-B5E6-3DE2E5A212AF}"/>
              </a:ext>
            </a:extLst>
          </p:cNvPr>
          <p:cNvSpPr txBox="1"/>
          <p:nvPr/>
        </p:nvSpPr>
        <p:spPr>
          <a:xfrm>
            <a:off x="7501310" y="2610196"/>
            <a:ext cx="436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S2S</a:t>
            </a:r>
          </a:p>
          <a:p>
            <a:r>
              <a:rPr lang="en-US" b="1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9B7088-BE92-4549-9AA2-A9C4486AD659}"/>
              </a:ext>
            </a:extLst>
          </p:cNvPr>
          <p:cNvSpPr txBox="1"/>
          <p:nvPr/>
        </p:nvSpPr>
        <p:spPr>
          <a:xfrm>
            <a:off x="3457558" y="2363636"/>
            <a:ext cx="4571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/>
              <a:t>NVA1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46AB36A-4194-403F-9BFE-8F284778EC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3048" y="2573691"/>
            <a:ext cx="331879" cy="33187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7C015F4-DCB6-4C8C-A674-734028FA3D02}"/>
              </a:ext>
            </a:extLst>
          </p:cNvPr>
          <p:cNvSpPr txBox="1"/>
          <p:nvPr/>
        </p:nvSpPr>
        <p:spPr>
          <a:xfrm>
            <a:off x="2308404" y="2375527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/>
              <a:t>NVA101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1E8BB0D-DFE9-4772-92EB-3188567D0E76}"/>
              </a:ext>
            </a:extLst>
          </p:cNvPr>
          <p:cNvGrpSpPr/>
          <p:nvPr/>
        </p:nvGrpSpPr>
        <p:grpSpPr>
          <a:xfrm>
            <a:off x="6006714" y="1309352"/>
            <a:ext cx="1273827" cy="502124"/>
            <a:chOff x="3051317" y="2757843"/>
            <a:chExt cx="1273827" cy="501640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B0A649CE-98EB-4C23-AED0-6935975D5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88" name="Flowchart: Alternate Process 187">
              <a:extLst>
                <a:ext uri="{FF2B5EF4-FFF2-40B4-BE49-F238E27FC236}">
                  <a16:creationId xmlns:a16="http://schemas.microsoft.com/office/drawing/2014/main" id="{8731C8B0-6F16-4CF9-9794-5B025C37292B}"/>
                </a:ext>
              </a:extLst>
            </p:cNvPr>
            <p:cNvSpPr/>
            <p:nvPr/>
          </p:nvSpPr>
          <p:spPr>
            <a:xfrm>
              <a:off x="3051317" y="2757843"/>
              <a:ext cx="1273827" cy="501640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D4DD56C-1EF7-48FC-B264-53F7AD10032E}"/>
                </a:ext>
              </a:extLst>
            </p:cNvPr>
            <p:cNvSpPr txBox="1"/>
            <p:nvPr/>
          </p:nvSpPr>
          <p:spPr>
            <a:xfrm>
              <a:off x="3414606" y="2797745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2E67769-E429-4836-B4D7-5F25D1D1672B}"/>
              </a:ext>
            </a:extLst>
          </p:cNvPr>
          <p:cNvCxnSpPr>
            <a:cxnSpLocks/>
          </p:cNvCxnSpPr>
          <p:nvPr/>
        </p:nvCxnSpPr>
        <p:spPr>
          <a:xfrm>
            <a:off x="6634621" y="1799507"/>
            <a:ext cx="0" cy="386190"/>
          </a:xfrm>
          <a:prstGeom prst="line">
            <a:avLst/>
          </a:prstGeom>
          <a:ln w="1905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A46F971B-0316-462E-88F1-2FF44C195EB4}"/>
              </a:ext>
            </a:extLst>
          </p:cNvPr>
          <p:cNvSpPr txBox="1"/>
          <p:nvPr/>
        </p:nvSpPr>
        <p:spPr>
          <a:xfrm>
            <a:off x="6683284" y="1849975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9900FF"/>
                </a:solidFill>
                <a:latin typeface="Calibri" panose="020F0502020204030204" pitchFamily="34" charset="0"/>
              </a:rPr>
              <a:t>vnet peering</a:t>
            </a:r>
            <a:endParaRPr lang="en-US" sz="1100" noProof="1">
              <a:solidFill>
                <a:srgbClr val="9900F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91944C-154D-4B5E-9E28-AC75515246A8}"/>
              </a:ext>
            </a:extLst>
          </p:cNvPr>
          <p:cNvSpPr txBox="1"/>
          <p:nvPr/>
        </p:nvSpPr>
        <p:spPr>
          <a:xfrm>
            <a:off x="6932122" y="2242906"/>
            <a:ext cx="4571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/>
              <a:t>NVA2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34562A-E8D4-4713-AC01-5842BECB0E60}"/>
              </a:ext>
            </a:extLst>
          </p:cNvPr>
          <p:cNvSpPr txBox="1"/>
          <p:nvPr/>
        </p:nvSpPr>
        <p:spPr>
          <a:xfrm>
            <a:off x="8054225" y="2270054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/>
              <a:t>NVA102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282E49-F427-4AC5-B740-7F3E2BAA2A64}"/>
              </a:ext>
            </a:extLst>
          </p:cNvPr>
          <p:cNvCxnSpPr>
            <a:cxnSpLocks/>
          </p:cNvCxnSpPr>
          <p:nvPr/>
        </p:nvCxnSpPr>
        <p:spPr>
          <a:xfrm flipH="1">
            <a:off x="4584309" y="4342643"/>
            <a:ext cx="7988" cy="6402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E439C7C-B184-4F92-B311-09D474CF79D6}"/>
              </a:ext>
            </a:extLst>
          </p:cNvPr>
          <p:cNvCxnSpPr>
            <a:cxnSpLocks/>
          </p:cNvCxnSpPr>
          <p:nvPr/>
        </p:nvCxnSpPr>
        <p:spPr>
          <a:xfrm>
            <a:off x="7139009" y="2879965"/>
            <a:ext cx="0" cy="601647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BF76B36-9E02-44CB-87F2-B6E140413F66}"/>
              </a:ext>
            </a:extLst>
          </p:cNvPr>
          <p:cNvSpPr txBox="1"/>
          <p:nvPr/>
        </p:nvSpPr>
        <p:spPr>
          <a:xfrm>
            <a:off x="7467723" y="3910263"/>
            <a:ext cx="6751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S2S</a:t>
            </a:r>
          </a:p>
          <a:p>
            <a:pPr algn="l"/>
            <a:r>
              <a:rPr lang="en-GB" dirty="0"/>
              <a:t>VPN GW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75F7B7B-2DD7-4A0F-AB34-2EBD56CB0C87}"/>
              </a:ext>
            </a:extLst>
          </p:cNvPr>
          <p:cNvSpPr txBox="1"/>
          <p:nvPr/>
        </p:nvSpPr>
        <p:spPr>
          <a:xfrm>
            <a:off x="6923739" y="5352801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 GTW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65BF762-202A-4F3E-B5C9-628D1F13D99F}"/>
              </a:ext>
            </a:extLst>
          </p:cNvPr>
          <p:cNvCxnSpPr>
            <a:cxnSpLocks/>
          </p:cNvCxnSpPr>
          <p:nvPr/>
        </p:nvCxnSpPr>
        <p:spPr>
          <a:xfrm flipH="1">
            <a:off x="3591477" y="2908582"/>
            <a:ext cx="6648" cy="508311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4EF30D5F-E79B-4EFE-92FC-226EBB1AC324}"/>
              </a:ext>
            </a:extLst>
          </p:cNvPr>
          <p:cNvSpPr txBox="1"/>
          <p:nvPr/>
        </p:nvSpPr>
        <p:spPr>
          <a:xfrm>
            <a:off x="4539646" y="4482184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3CE413A-8A1F-4472-8A1B-E8E7C7428438}"/>
              </a:ext>
            </a:extLst>
          </p:cNvPr>
          <p:cNvSpPr txBox="1"/>
          <p:nvPr/>
        </p:nvSpPr>
        <p:spPr>
          <a:xfrm>
            <a:off x="7283654" y="4489835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3E2C10CF-49ED-42A7-8BC3-04F3471846A9}"/>
              </a:ext>
            </a:extLst>
          </p:cNvPr>
          <p:cNvCxnSpPr>
            <a:cxnSpLocks/>
          </p:cNvCxnSpPr>
          <p:nvPr/>
        </p:nvCxnSpPr>
        <p:spPr>
          <a:xfrm>
            <a:off x="7185621" y="4328800"/>
            <a:ext cx="0" cy="6611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B9024C0-BEC9-4F8F-BC10-E550EFA56978}"/>
              </a:ext>
            </a:extLst>
          </p:cNvPr>
          <p:cNvCxnSpPr>
            <a:cxnSpLocks/>
          </p:cNvCxnSpPr>
          <p:nvPr/>
        </p:nvCxnSpPr>
        <p:spPr>
          <a:xfrm>
            <a:off x="7286594" y="4345514"/>
            <a:ext cx="0" cy="6444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081D34B-A710-4B9C-B142-B8AC01ECE208}"/>
              </a:ext>
            </a:extLst>
          </p:cNvPr>
          <p:cNvCxnSpPr>
            <a:cxnSpLocks/>
          </p:cNvCxnSpPr>
          <p:nvPr/>
        </p:nvCxnSpPr>
        <p:spPr>
          <a:xfrm flipH="1" flipV="1">
            <a:off x="2703037" y="2675659"/>
            <a:ext cx="921096" cy="4632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0D0879-DE91-44AF-8A8C-E1B96B9427B4}"/>
              </a:ext>
            </a:extLst>
          </p:cNvPr>
          <p:cNvSpPr txBox="1"/>
          <p:nvPr/>
        </p:nvSpPr>
        <p:spPr>
          <a:xfrm>
            <a:off x="2859533" y="2444787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BGP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91903F-CAC5-49E7-874C-CBEB22A9E84F}"/>
              </a:ext>
            </a:extLst>
          </p:cNvPr>
          <p:cNvCxnSpPr>
            <a:cxnSpLocks/>
          </p:cNvCxnSpPr>
          <p:nvPr/>
        </p:nvCxnSpPr>
        <p:spPr>
          <a:xfrm flipH="1" flipV="1">
            <a:off x="7311227" y="2569625"/>
            <a:ext cx="921096" cy="4632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EED31C3-21A2-4C3E-AD47-E82BD38047D0}"/>
              </a:ext>
            </a:extLst>
          </p:cNvPr>
          <p:cNvSpPr txBox="1"/>
          <p:nvPr/>
        </p:nvSpPr>
        <p:spPr>
          <a:xfrm>
            <a:off x="7523280" y="2278434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28788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462A11-62CA-464A-9C30-C4574088020D}"/>
              </a:ext>
            </a:extLst>
          </p:cNvPr>
          <p:cNvGrpSpPr/>
          <p:nvPr/>
        </p:nvGrpSpPr>
        <p:grpSpPr>
          <a:xfrm>
            <a:off x="3217230" y="1306397"/>
            <a:ext cx="1849282" cy="1091072"/>
            <a:chOff x="3051317" y="2307381"/>
            <a:chExt cx="1849282" cy="952102"/>
          </a:xfrm>
        </p:grpSpPr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4040178B-90F0-4094-A1FD-2B531D502FEC}"/>
                </a:ext>
              </a:extLst>
            </p:cNvPr>
            <p:cNvSpPr/>
            <p:nvPr/>
          </p:nvSpPr>
          <p:spPr>
            <a:xfrm>
              <a:off x="3051317" y="2307381"/>
              <a:ext cx="1776013" cy="952102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A7CB6F-63B7-465A-8830-178B00BC16F0}"/>
                </a:ext>
              </a:extLst>
            </p:cNvPr>
            <p:cNvSpPr txBox="1"/>
            <p:nvPr/>
          </p:nvSpPr>
          <p:spPr>
            <a:xfrm>
              <a:off x="4050686" y="2418817"/>
              <a:ext cx="84991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10.0.0.0/24</a:t>
              </a:r>
              <a:endParaRPr lang="en-GB" sz="1100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0D87BC-C023-4F08-BD45-5578A258BC4E}"/>
              </a:ext>
            </a:extLst>
          </p:cNvPr>
          <p:cNvCxnSpPr>
            <a:cxnSpLocks/>
          </p:cNvCxnSpPr>
          <p:nvPr/>
        </p:nvCxnSpPr>
        <p:spPr>
          <a:xfrm flipH="1">
            <a:off x="6605265" y="2313035"/>
            <a:ext cx="9339" cy="602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8238D6-D0DB-414C-A098-5BE6937932B3}"/>
              </a:ext>
            </a:extLst>
          </p:cNvPr>
          <p:cNvCxnSpPr>
            <a:cxnSpLocks/>
          </p:cNvCxnSpPr>
          <p:nvPr/>
        </p:nvCxnSpPr>
        <p:spPr>
          <a:xfrm flipH="1">
            <a:off x="3946013" y="2408676"/>
            <a:ext cx="6775" cy="537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79481C-1C77-4520-9C4E-421B456D5FDE}"/>
              </a:ext>
            </a:extLst>
          </p:cNvPr>
          <p:cNvCxnSpPr>
            <a:cxnSpLocks/>
          </p:cNvCxnSpPr>
          <p:nvPr/>
        </p:nvCxnSpPr>
        <p:spPr>
          <a:xfrm>
            <a:off x="4323097" y="4397603"/>
            <a:ext cx="0" cy="7891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2440E43-77BC-4A35-8B5A-E3EFC0099E50}"/>
              </a:ext>
            </a:extLst>
          </p:cNvPr>
          <p:cNvSpPr/>
          <p:nvPr/>
        </p:nvSpPr>
        <p:spPr>
          <a:xfrm>
            <a:off x="3001214" y="2945698"/>
            <a:ext cx="2666483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C9531-4A88-4C3A-B904-7B1FE5F829EA}"/>
              </a:ext>
            </a:extLst>
          </p:cNvPr>
          <p:cNvSpPr txBox="1"/>
          <p:nvPr/>
        </p:nvSpPr>
        <p:spPr>
          <a:xfrm>
            <a:off x="4372937" y="2938092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BE10A-2D52-4EFD-8484-66FEBCECE0E0}"/>
              </a:ext>
            </a:extLst>
          </p:cNvPr>
          <p:cNvCxnSpPr>
            <a:cxnSpLocks/>
          </p:cNvCxnSpPr>
          <p:nvPr/>
        </p:nvCxnSpPr>
        <p:spPr>
          <a:xfrm>
            <a:off x="4493431" y="4412390"/>
            <a:ext cx="0" cy="7475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817863D-9798-4720-9711-3706A516EFDB}"/>
              </a:ext>
            </a:extLst>
          </p:cNvPr>
          <p:cNvSpPr/>
          <p:nvPr/>
        </p:nvSpPr>
        <p:spPr>
          <a:xfrm>
            <a:off x="4121287" y="498286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035B96-E3B8-4D42-983F-79AFDD05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946" y="5595213"/>
            <a:ext cx="480060" cy="4800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05EC46-7815-4122-832E-37A6074038BA}"/>
              </a:ext>
            </a:extLst>
          </p:cNvPr>
          <p:cNvCxnSpPr>
            <a:cxnSpLocks/>
          </p:cNvCxnSpPr>
          <p:nvPr/>
        </p:nvCxnSpPr>
        <p:spPr>
          <a:xfrm>
            <a:off x="5413084" y="583868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BF58EB5-82E5-448B-91A9-11D6E808B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32" y="5295304"/>
            <a:ext cx="327660" cy="32766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1CDE5B-4C0F-487B-8D2D-B63DF69DF52F}"/>
              </a:ext>
            </a:extLst>
          </p:cNvPr>
          <p:cNvCxnSpPr>
            <a:cxnSpLocks/>
          </p:cNvCxnSpPr>
          <p:nvPr/>
        </p:nvCxnSpPr>
        <p:spPr>
          <a:xfrm flipV="1">
            <a:off x="5566746" y="557005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EE082E-9C3F-4FA1-A1BC-D5670BDAC761}"/>
              </a:ext>
            </a:extLst>
          </p:cNvPr>
          <p:cNvSpPr txBox="1"/>
          <p:nvPr/>
        </p:nvSpPr>
        <p:spPr>
          <a:xfrm>
            <a:off x="5431624" y="5039862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/>
              <a:t>vm-branch1</a:t>
            </a:r>
            <a:endParaRPr lang="en-GB" sz="9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E9D0F62-B772-47FE-A65A-473F9899B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115" y="4706129"/>
            <a:ext cx="388064" cy="2483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712898-595E-4B5C-92BC-4CB8C7D03277}"/>
              </a:ext>
            </a:extLst>
          </p:cNvPr>
          <p:cNvSpPr txBox="1"/>
          <p:nvPr/>
        </p:nvSpPr>
        <p:spPr>
          <a:xfrm>
            <a:off x="5040303" y="4561610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23B6AE-9463-4DB3-89EB-3BB60DA3FE77}"/>
              </a:ext>
            </a:extLst>
          </p:cNvPr>
          <p:cNvSpPr txBox="1"/>
          <p:nvPr/>
        </p:nvSpPr>
        <p:spPr>
          <a:xfrm>
            <a:off x="4493431" y="4953588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4BA01A-9FCB-4616-94F7-7D65CB8E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404" y="5503604"/>
            <a:ext cx="388857" cy="38885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9BEAA8-5F4A-480F-904B-D504DF60B2C5}"/>
              </a:ext>
            </a:extLst>
          </p:cNvPr>
          <p:cNvCxnSpPr>
            <a:cxnSpLocks/>
          </p:cNvCxnSpPr>
          <p:nvPr/>
        </p:nvCxnSpPr>
        <p:spPr>
          <a:xfrm>
            <a:off x="4420781" y="567426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A744F9-94B4-49E1-9842-7C2E38C99388}"/>
              </a:ext>
            </a:extLst>
          </p:cNvPr>
          <p:cNvCxnSpPr>
            <a:cxnSpLocks/>
          </p:cNvCxnSpPr>
          <p:nvPr/>
        </p:nvCxnSpPr>
        <p:spPr>
          <a:xfrm flipV="1">
            <a:off x="4456303" y="544218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B9C6FB5-BA2C-4C85-99AB-9FBFD6883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343" y="5224518"/>
            <a:ext cx="311920" cy="3460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D0D6EE-6648-4752-A43F-FB066AF12142}"/>
              </a:ext>
            </a:extLst>
          </p:cNvPr>
          <p:cNvSpPr txBox="1"/>
          <p:nvPr/>
        </p:nvSpPr>
        <p:spPr>
          <a:xfrm>
            <a:off x="4074250" y="575960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US" sz="1100" noProof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B81ACE-1E2E-4956-85A1-BD4AB3C9CE90}"/>
              </a:ext>
            </a:extLst>
          </p:cNvPr>
          <p:cNvSpPr txBox="1"/>
          <p:nvPr/>
        </p:nvSpPr>
        <p:spPr>
          <a:xfrm>
            <a:off x="5197300" y="591842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11919E8-4B1C-456A-A742-C51974CE08D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79205" y="3867734"/>
            <a:ext cx="487680" cy="4876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A80A568-8B4C-4FF0-A2B6-78F15FDBC6E2}"/>
              </a:ext>
            </a:extLst>
          </p:cNvPr>
          <p:cNvSpPr txBox="1"/>
          <p:nvPr/>
        </p:nvSpPr>
        <p:spPr>
          <a:xfrm>
            <a:off x="4433508" y="3545294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5F4E0A1-AC26-40F1-AC93-0A681D6875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4576" y="4781228"/>
            <a:ext cx="346710" cy="3581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06C43B5-2C9B-4D28-B5B6-D994A7103E6B}"/>
              </a:ext>
            </a:extLst>
          </p:cNvPr>
          <p:cNvSpPr txBox="1"/>
          <p:nvPr/>
        </p:nvSpPr>
        <p:spPr>
          <a:xfrm>
            <a:off x="3731768" y="4467137"/>
            <a:ext cx="660758" cy="430887"/>
          </a:xfrm>
          <a:prstGeom prst="rect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</a:p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DB852F-0A27-4ACE-9793-0A835CA7A6E2}"/>
              </a:ext>
            </a:extLst>
          </p:cNvPr>
          <p:cNvSpPr txBox="1"/>
          <p:nvPr/>
        </p:nvSpPr>
        <p:spPr>
          <a:xfrm>
            <a:off x="4485760" y="440674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3444D21-5244-4A2B-84F3-F553666321B4}"/>
              </a:ext>
            </a:extLst>
          </p:cNvPr>
          <p:cNvSpPr/>
          <p:nvPr/>
        </p:nvSpPr>
        <p:spPr>
          <a:xfrm>
            <a:off x="4443302" y="432459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658BBC8-9207-4E5D-9F50-FA84A36EB59A}"/>
              </a:ext>
            </a:extLst>
          </p:cNvPr>
          <p:cNvSpPr/>
          <p:nvPr/>
        </p:nvSpPr>
        <p:spPr>
          <a:xfrm>
            <a:off x="4278745" y="431799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DA0057-0C72-45D2-AD64-153B8DC2AD0A}"/>
              </a:ext>
            </a:extLst>
          </p:cNvPr>
          <p:cNvSpPr/>
          <p:nvPr/>
        </p:nvSpPr>
        <p:spPr>
          <a:xfrm>
            <a:off x="4554561" y="3956598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BD4CA4-055A-4C07-A9BC-AD11257A4BB0}"/>
              </a:ext>
            </a:extLst>
          </p:cNvPr>
          <p:cNvSpPr/>
          <p:nvPr/>
        </p:nvSpPr>
        <p:spPr>
          <a:xfrm>
            <a:off x="4562110" y="4118831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D4261E4-5634-4813-9F9E-0A7B79A29CF6}"/>
              </a:ext>
            </a:extLst>
          </p:cNvPr>
          <p:cNvSpPr/>
          <p:nvPr/>
        </p:nvSpPr>
        <p:spPr>
          <a:xfrm>
            <a:off x="4627158" y="533394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F95DD6A-D204-446C-BF5D-7A33E144BFE2}"/>
              </a:ext>
            </a:extLst>
          </p:cNvPr>
          <p:cNvSpPr/>
          <p:nvPr/>
        </p:nvSpPr>
        <p:spPr>
          <a:xfrm>
            <a:off x="4627158" y="548634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A39CE1-2901-4B47-AB90-8C28E609627D}"/>
              </a:ext>
            </a:extLst>
          </p:cNvPr>
          <p:cNvSpPr/>
          <p:nvPr/>
        </p:nvSpPr>
        <p:spPr>
          <a:xfrm>
            <a:off x="4300707" y="511151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807DC8-468F-462F-972D-EABC60780B2E}"/>
              </a:ext>
            </a:extLst>
          </p:cNvPr>
          <p:cNvSpPr/>
          <p:nvPr/>
        </p:nvSpPr>
        <p:spPr>
          <a:xfrm>
            <a:off x="4446238" y="510603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5B9AE-236D-45E6-A409-A784E7809C72}"/>
              </a:ext>
            </a:extLst>
          </p:cNvPr>
          <p:cNvSpPr txBox="1"/>
          <p:nvPr/>
        </p:nvSpPr>
        <p:spPr>
          <a:xfrm>
            <a:off x="4708253" y="529428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5EBE066-393D-4F4A-90EC-5508B959371C}"/>
              </a:ext>
            </a:extLst>
          </p:cNvPr>
          <p:cNvGrpSpPr/>
          <p:nvPr/>
        </p:nvGrpSpPr>
        <p:grpSpPr>
          <a:xfrm>
            <a:off x="3330689" y="3068808"/>
            <a:ext cx="462990" cy="268240"/>
            <a:chOff x="2830768" y="994020"/>
            <a:chExt cx="665705" cy="339103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113AF6E-0656-4522-90CC-BBFEAFB87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69D0377-A68D-4832-8CAE-F868E373C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6D715CB4-E49F-4024-B578-3DD8E9E5D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28" y="2037445"/>
            <a:ext cx="327660" cy="32766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2ECA832-F3CE-48EC-A9D2-13ED5570766E}"/>
              </a:ext>
            </a:extLst>
          </p:cNvPr>
          <p:cNvSpPr txBox="1"/>
          <p:nvPr/>
        </p:nvSpPr>
        <p:spPr>
          <a:xfrm>
            <a:off x="4384366" y="1891195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/>
              <a:t>vm1</a:t>
            </a:r>
          </a:p>
        </p:txBody>
      </p: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C20BE9E2-3DF6-4E3C-9022-B4887A4AC11B}"/>
              </a:ext>
            </a:extLst>
          </p:cNvPr>
          <p:cNvSpPr/>
          <p:nvPr/>
        </p:nvSpPr>
        <p:spPr>
          <a:xfrm>
            <a:off x="6279939" y="2945698"/>
            <a:ext cx="2338453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4148F0-47AF-4FA3-A228-4A16B9E3C34F}"/>
              </a:ext>
            </a:extLst>
          </p:cNvPr>
          <p:cNvSpPr txBox="1"/>
          <p:nvPr/>
        </p:nvSpPr>
        <p:spPr>
          <a:xfrm>
            <a:off x="7413910" y="293856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A55D701-5314-4C63-8BD5-42CDD165AE3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16789" y="3867734"/>
            <a:ext cx="487680" cy="48768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CE3C839-B34A-4286-8EAB-3690E930FCF9}"/>
              </a:ext>
            </a:extLst>
          </p:cNvPr>
          <p:cNvSpPr txBox="1"/>
          <p:nvPr/>
        </p:nvSpPr>
        <p:spPr>
          <a:xfrm>
            <a:off x="7450345" y="3682835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B109F0-4581-4D2C-83C1-32EF90D60A48}"/>
              </a:ext>
            </a:extLst>
          </p:cNvPr>
          <p:cNvSpPr/>
          <p:nvPr/>
        </p:nvSpPr>
        <p:spPr>
          <a:xfrm>
            <a:off x="7280886" y="432459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E071325-9851-4513-BFED-1D00419D44F4}"/>
              </a:ext>
            </a:extLst>
          </p:cNvPr>
          <p:cNvSpPr/>
          <p:nvPr/>
        </p:nvSpPr>
        <p:spPr>
          <a:xfrm>
            <a:off x="7116329" y="431799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BFA0BDD-C33A-4F89-B593-7E3A9AAB0D45}"/>
              </a:ext>
            </a:extLst>
          </p:cNvPr>
          <p:cNvSpPr/>
          <p:nvPr/>
        </p:nvSpPr>
        <p:spPr>
          <a:xfrm>
            <a:off x="7420325" y="3996337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4754AEF-9905-488E-BA5E-AFCB87C37685}"/>
              </a:ext>
            </a:extLst>
          </p:cNvPr>
          <p:cNvSpPr/>
          <p:nvPr/>
        </p:nvSpPr>
        <p:spPr>
          <a:xfrm>
            <a:off x="7412153" y="4175989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06BF29-98CF-4DBA-9F04-95E0119D9C5A}"/>
              </a:ext>
            </a:extLst>
          </p:cNvPr>
          <p:cNvCxnSpPr>
            <a:cxnSpLocks/>
          </p:cNvCxnSpPr>
          <p:nvPr/>
        </p:nvCxnSpPr>
        <p:spPr>
          <a:xfrm>
            <a:off x="5667697" y="3522545"/>
            <a:ext cx="6036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D905779-64A0-477A-968D-442989383B28}"/>
              </a:ext>
            </a:extLst>
          </p:cNvPr>
          <p:cNvCxnSpPr>
            <a:cxnSpLocks/>
            <a:stCxn id="10" idx="3"/>
            <a:endCxn id="66" idx="1"/>
          </p:cNvCxnSpPr>
          <p:nvPr/>
        </p:nvCxnSpPr>
        <p:spPr>
          <a:xfrm>
            <a:off x="5667697" y="3679044"/>
            <a:ext cx="6122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BAC6A95-8EE9-4E2C-A354-37426022E6F4}"/>
              </a:ext>
            </a:extLst>
          </p:cNvPr>
          <p:cNvCxnSpPr>
            <a:cxnSpLocks/>
          </p:cNvCxnSpPr>
          <p:nvPr/>
        </p:nvCxnSpPr>
        <p:spPr>
          <a:xfrm>
            <a:off x="7187798" y="4461223"/>
            <a:ext cx="0" cy="7891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5C2508-A9AD-4021-A3AD-5DA7CD9B743E}"/>
              </a:ext>
            </a:extLst>
          </p:cNvPr>
          <p:cNvCxnSpPr>
            <a:cxnSpLocks/>
          </p:cNvCxnSpPr>
          <p:nvPr/>
        </p:nvCxnSpPr>
        <p:spPr>
          <a:xfrm>
            <a:off x="7358132" y="4476010"/>
            <a:ext cx="0" cy="7475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A7C56AE6-BF4F-4D04-9D0F-BE8AA386E0A4}"/>
              </a:ext>
            </a:extLst>
          </p:cNvPr>
          <p:cNvSpPr/>
          <p:nvPr/>
        </p:nvSpPr>
        <p:spPr>
          <a:xfrm>
            <a:off x="6985988" y="504648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893B5E95-AE91-4EE6-9767-C53CFD0B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647" y="5658833"/>
            <a:ext cx="480060" cy="48006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F86F3F3-F091-48CA-BCAF-7A0A2188B0BD}"/>
              </a:ext>
            </a:extLst>
          </p:cNvPr>
          <p:cNvCxnSpPr>
            <a:cxnSpLocks/>
          </p:cNvCxnSpPr>
          <p:nvPr/>
        </p:nvCxnSpPr>
        <p:spPr>
          <a:xfrm>
            <a:off x="8277785" y="590230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F49E40F3-19FF-42CD-9A1E-C1665A0DE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733" y="5358924"/>
            <a:ext cx="327660" cy="32766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94D346E-55D5-45FB-90E9-64B407EA6EC8}"/>
              </a:ext>
            </a:extLst>
          </p:cNvPr>
          <p:cNvCxnSpPr>
            <a:cxnSpLocks/>
          </p:cNvCxnSpPr>
          <p:nvPr/>
        </p:nvCxnSpPr>
        <p:spPr>
          <a:xfrm flipV="1">
            <a:off x="8431447" y="563367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CDF6F56-6BE2-4772-BB35-A4A27D821AD4}"/>
              </a:ext>
            </a:extLst>
          </p:cNvPr>
          <p:cNvSpPr txBox="1"/>
          <p:nvPr/>
        </p:nvSpPr>
        <p:spPr>
          <a:xfrm>
            <a:off x="8296325" y="5103482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/>
              <a:t>vm-branch2</a:t>
            </a:r>
            <a:endParaRPr lang="en-GB" sz="900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D58C74D7-305A-479C-A9A9-5EA7055C2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116" y="4768847"/>
            <a:ext cx="388064" cy="248361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B6E2A4D-00B9-4405-8964-82A4B6646322}"/>
              </a:ext>
            </a:extLst>
          </p:cNvPr>
          <p:cNvSpPr txBox="1"/>
          <p:nvPr/>
        </p:nvSpPr>
        <p:spPr>
          <a:xfrm>
            <a:off x="7891253" y="4606965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FB80D8-DC3D-429F-9EB0-D0DDBAC3D845}"/>
              </a:ext>
            </a:extLst>
          </p:cNvPr>
          <p:cNvSpPr txBox="1"/>
          <p:nvPr/>
        </p:nvSpPr>
        <p:spPr>
          <a:xfrm>
            <a:off x="7358132" y="5017208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8E10D937-5283-4D06-93A8-5E20532D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05" y="5567224"/>
            <a:ext cx="388857" cy="388857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DFC27E6-DD04-4AA5-96FF-05BE6B8BE53C}"/>
              </a:ext>
            </a:extLst>
          </p:cNvPr>
          <p:cNvCxnSpPr>
            <a:cxnSpLocks/>
          </p:cNvCxnSpPr>
          <p:nvPr/>
        </p:nvCxnSpPr>
        <p:spPr>
          <a:xfrm>
            <a:off x="7285482" y="573788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222AFC6-3214-474A-800C-2B54EAABF836}"/>
              </a:ext>
            </a:extLst>
          </p:cNvPr>
          <p:cNvCxnSpPr>
            <a:cxnSpLocks/>
          </p:cNvCxnSpPr>
          <p:nvPr/>
        </p:nvCxnSpPr>
        <p:spPr>
          <a:xfrm flipV="1">
            <a:off x="7321004" y="550580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033B0110-BA1A-4C25-857F-44572427C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044" y="5288138"/>
            <a:ext cx="311920" cy="34603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89B8177-DBF8-40A1-A4F2-71F9E2902990}"/>
              </a:ext>
            </a:extLst>
          </p:cNvPr>
          <p:cNvSpPr txBox="1"/>
          <p:nvPr/>
        </p:nvSpPr>
        <p:spPr>
          <a:xfrm>
            <a:off x="6938951" y="582322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7AFDF1-4F52-4B63-8658-E2C789655900}"/>
              </a:ext>
            </a:extLst>
          </p:cNvPr>
          <p:cNvSpPr txBox="1"/>
          <p:nvPr/>
        </p:nvSpPr>
        <p:spPr>
          <a:xfrm>
            <a:off x="8062001" y="598204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8B0BEBF4-960D-4271-B6E2-43D7814D6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7506" y="4705810"/>
            <a:ext cx="346710" cy="35814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DD30DC70-BDFF-4972-ACD2-7F1C69DC01E6}"/>
              </a:ext>
            </a:extLst>
          </p:cNvPr>
          <p:cNvSpPr txBox="1"/>
          <p:nvPr/>
        </p:nvSpPr>
        <p:spPr>
          <a:xfrm>
            <a:off x="7333143" y="4408662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965A0EE-6326-4334-BA53-49B32DB7FABA}"/>
              </a:ext>
            </a:extLst>
          </p:cNvPr>
          <p:cNvSpPr/>
          <p:nvPr/>
        </p:nvSpPr>
        <p:spPr>
          <a:xfrm>
            <a:off x="7491859" y="539756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4478396-22A3-4A63-833B-3398337D462B}"/>
              </a:ext>
            </a:extLst>
          </p:cNvPr>
          <p:cNvSpPr/>
          <p:nvPr/>
        </p:nvSpPr>
        <p:spPr>
          <a:xfrm>
            <a:off x="7491859" y="554996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2C9208B-CC5C-4B7F-BA15-73B7F94E6521}"/>
              </a:ext>
            </a:extLst>
          </p:cNvPr>
          <p:cNvSpPr/>
          <p:nvPr/>
        </p:nvSpPr>
        <p:spPr>
          <a:xfrm>
            <a:off x="7165408" y="517513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AD5065-3C56-4366-9EF2-389C32B86714}"/>
              </a:ext>
            </a:extLst>
          </p:cNvPr>
          <p:cNvSpPr/>
          <p:nvPr/>
        </p:nvSpPr>
        <p:spPr>
          <a:xfrm>
            <a:off x="7310939" y="516965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D3C2C8-5951-43ED-A4B0-6F8F1BF1CA2E}"/>
              </a:ext>
            </a:extLst>
          </p:cNvPr>
          <p:cNvSpPr txBox="1"/>
          <p:nvPr/>
        </p:nvSpPr>
        <p:spPr>
          <a:xfrm>
            <a:off x="7572954" y="535790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192.168.2.228</a:t>
            </a:r>
          </a:p>
          <a:p>
            <a:r>
              <a:rPr lang="en-GB" dirty="0"/>
              <a:t>192.168.2.229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ED832CD-91D8-435A-BDA4-BBFB22E048E9}"/>
              </a:ext>
            </a:extLst>
          </p:cNvPr>
          <p:cNvGrpSpPr/>
          <p:nvPr/>
        </p:nvGrpSpPr>
        <p:grpSpPr>
          <a:xfrm>
            <a:off x="6741962" y="3135407"/>
            <a:ext cx="462990" cy="268240"/>
            <a:chOff x="2830768" y="994020"/>
            <a:chExt cx="665705" cy="339103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6749C64B-FA9C-4412-9517-98C0A3C8F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FBBB15-5FBF-48AB-B1D5-08D3FFD4C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D54AFEA7-F323-49A5-A4A0-57C575F630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2671" y="2849423"/>
            <a:ext cx="378386" cy="378386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F1F1010A-5E42-4690-AB98-13881DB5FB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5560" y="2897572"/>
            <a:ext cx="378386" cy="378386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ADF3589F-B85B-45BF-A5CD-ED3A62546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848" y="1287613"/>
            <a:ext cx="388064" cy="24860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1A4D131-7389-40B9-BE6B-3E18A56B20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1921" y="4842854"/>
            <a:ext cx="388498" cy="388498"/>
          </a:xfrm>
          <a:prstGeom prst="rect">
            <a:avLst/>
          </a:prstGeom>
        </p:spPr>
      </p:pic>
      <p:sp>
        <p:nvSpPr>
          <p:cNvPr id="114" name="Flowchart: Alternate Process 113">
            <a:extLst>
              <a:ext uri="{FF2B5EF4-FFF2-40B4-BE49-F238E27FC236}">
                <a16:creationId xmlns:a16="http://schemas.microsoft.com/office/drawing/2014/main" id="{8D00EDFE-34E1-4037-9A05-2FF91024CEFF}"/>
              </a:ext>
            </a:extLst>
          </p:cNvPr>
          <p:cNvSpPr/>
          <p:nvPr/>
        </p:nvSpPr>
        <p:spPr>
          <a:xfrm>
            <a:off x="2660349" y="5270257"/>
            <a:ext cx="1085335" cy="574727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AD85E919-5823-42DD-B98E-4E416341CE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6054" y="5308665"/>
            <a:ext cx="254185" cy="223683"/>
          </a:xfrm>
          <a:prstGeom prst="rect">
            <a:avLst/>
          </a:prstGeom>
        </p:spPr>
      </p:pic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8B03A35-96E5-42E5-ADE2-8377A93D8684}"/>
              </a:ext>
            </a:extLst>
          </p:cNvPr>
          <p:cNvSpPr/>
          <p:nvPr/>
        </p:nvSpPr>
        <p:spPr>
          <a:xfrm>
            <a:off x="2643444" y="4674632"/>
            <a:ext cx="1084228" cy="523486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9BC2206-FF15-4AC1-B95C-7C7EEFCCBB28}"/>
              </a:ext>
            </a:extLst>
          </p:cNvPr>
          <p:cNvSpPr txBox="1"/>
          <p:nvPr/>
        </p:nvSpPr>
        <p:spPr>
          <a:xfrm>
            <a:off x="2871987" y="5414848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On-premises</a:t>
            </a:r>
          </a:p>
          <a:p>
            <a:r>
              <a:rPr lang="en-US" dirty="0"/>
              <a:t>10.2.13.1/25</a:t>
            </a:r>
            <a:endParaRPr lang="en-GB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E253C982-4952-47D5-891C-E436EB673F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80129" y="5161698"/>
            <a:ext cx="320040" cy="21336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054A7B0C-6171-4E32-AA64-72ADC08CBDB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90041" y="3854963"/>
            <a:ext cx="487680" cy="48768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B1581E58-DBEE-482C-8686-4FDA2E52CE1F}"/>
              </a:ext>
            </a:extLst>
          </p:cNvPr>
          <p:cNvSpPr txBox="1"/>
          <p:nvPr/>
        </p:nvSpPr>
        <p:spPr>
          <a:xfrm>
            <a:off x="2991398" y="3590999"/>
            <a:ext cx="9092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hub1_ERGW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643F410-5284-4F17-98D4-4EF78FE5CBFD}"/>
              </a:ext>
            </a:extLst>
          </p:cNvPr>
          <p:cNvCxnSpPr>
            <a:stCxn id="122" idx="2"/>
          </p:cNvCxnSpPr>
          <p:nvPr/>
        </p:nvCxnSpPr>
        <p:spPr>
          <a:xfrm>
            <a:off x="3433881" y="4342643"/>
            <a:ext cx="0" cy="59013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FC10233-5768-4DA4-9782-79CE0DB5AF5C}"/>
              </a:ext>
            </a:extLst>
          </p:cNvPr>
          <p:cNvGrpSpPr/>
          <p:nvPr/>
        </p:nvGrpSpPr>
        <p:grpSpPr>
          <a:xfrm>
            <a:off x="3187159" y="253366"/>
            <a:ext cx="1310720" cy="684278"/>
            <a:chOff x="3014424" y="2575865"/>
            <a:chExt cx="1310720" cy="683618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A10733B9-3907-464F-B820-E9CDC1B4B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1" name="Flowchart: Alternate Process 130">
              <a:extLst>
                <a:ext uri="{FF2B5EF4-FFF2-40B4-BE49-F238E27FC236}">
                  <a16:creationId xmlns:a16="http://schemas.microsoft.com/office/drawing/2014/main" id="{9D587C2E-BD42-4FAD-B480-DA3C0332FF3C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CA0126-DCFA-4403-93F4-F73616247164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133" name="Picture 132">
            <a:extLst>
              <a:ext uri="{FF2B5EF4-FFF2-40B4-BE49-F238E27FC236}">
                <a16:creationId xmlns:a16="http://schemas.microsoft.com/office/drawing/2014/main" id="{DCD58574-128E-4560-B2EB-3E44ACA4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404" y="581071"/>
            <a:ext cx="327660" cy="32766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120A5838-0646-42DF-B16F-49D03CF39C3E}"/>
              </a:ext>
            </a:extLst>
          </p:cNvPr>
          <p:cNvSpPr txBox="1"/>
          <p:nvPr/>
        </p:nvSpPr>
        <p:spPr>
          <a:xfrm>
            <a:off x="4020638" y="362452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/>
              <a:t>vm3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DCB57FD-0855-451C-AC16-3F1313D9C8A9}"/>
              </a:ext>
            </a:extLst>
          </p:cNvPr>
          <p:cNvCxnSpPr>
            <a:cxnSpLocks/>
          </p:cNvCxnSpPr>
          <p:nvPr/>
        </p:nvCxnSpPr>
        <p:spPr>
          <a:xfrm>
            <a:off x="3851959" y="925673"/>
            <a:ext cx="0" cy="386190"/>
          </a:xfrm>
          <a:prstGeom prst="line">
            <a:avLst/>
          </a:prstGeom>
          <a:ln w="1905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7476743-DCEA-42BF-A1A6-1C28A6DE474D}"/>
              </a:ext>
            </a:extLst>
          </p:cNvPr>
          <p:cNvSpPr txBox="1"/>
          <p:nvPr/>
        </p:nvSpPr>
        <p:spPr>
          <a:xfrm>
            <a:off x="3900622" y="976141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9900FF"/>
                </a:solidFill>
                <a:latin typeface="Calibri" panose="020F0502020204030204" pitchFamily="34" charset="0"/>
              </a:rPr>
              <a:t>vnet peering</a:t>
            </a:r>
            <a:endParaRPr lang="en-US" sz="1100" noProof="1">
              <a:solidFill>
                <a:srgbClr val="9900FF"/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846F66C0-32A3-468A-A211-675E029E22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8519" y="1744622"/>
            <a:ext cx="331879" cy="331879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0640ED8-B1D9-47C8-A542-57B202BE7A59}"/>
              </a:ext>
            </a:extLst>
          </p:cNvPr>
          <p:cNvCxnSpPr>
            <a:cxnSpLocks/>
            <a:endCxn id="152" idx="3"/>
          </p:cNvCxnSpPr>
          <p:nvPr/>
        </p:nvCxnSpPr>
        <p:spPr>
          <a:xfrm flipH="1">
            <a:off x="2644122" y="1931701"/>
            <a:ext cx="731288" cy="22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E6F875E-CCB3-4EB3-84B1-E687F4DA7568}"/>
              </a:ext>
            </a:extLst>
          </p:cNvPr>
          <p:cNvGrpSpPr/>
          <p:nvPr/>
        </p:nvGrpSpPr>
        <p:grpSpPr>
          <a:xfrm>
            <a:off x="1419167" y="1194511"/>
            <a:ext cx="1312101" cy="1363001"/>
            <a:chOff x="2989056" y="2235213"/>
            <a:chExt cx="1312101" cy="1189395"/>
          </a:xfrm>
        </p:grpSpPr>
        <p:sp>
          <p:nvSpPr>
            <p:cNvPr id="147" name="Flowchart: Alternate Process 146">
              <a:extLst>
                <a:ext uri="{FF2B5EF4-FFF2-40B4-BE49-F238E27FC236}">
                  <a16:creationId xmlns:a16="http://schemas.microsoft.com/office/drawing/2014/main" id="{A515E10A-C69D-48D5-995C-70C1F91921AF}"/>
                </a:ext>
              </a:extLst>
            </p:cNvPr>
            <p:cNvSpPr/>
            <p:nvPr/>
          </p:nvSpPr>
          <p:spPr>
            <a:xfrm>
              <a:off x="2989056" y="2272944"/>
              <a:ext cx="1293939" cy="1151664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173E211-8FB7-41BE-98C9-74AC5B6141FC}"/>
                </a:ext>
              </a:extLst>
            </p:cNvPr>
            <p:cNvSpPr txBox="1"/>
            <p:nvPr/>
          </p:nvSpPr>
          <p:spPr>
            <a:xfrm>
              <a:off x="3306974" y="2235213"/>
              <a:ext cx="99418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vnet101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10.0.101.0/24</a:t>
              </a:r>
              <a:endParaRPr lang="en-GB" sz="1100" dirty="0"/>
            </a:p>
          </p:txBody>
        </p:sp>
      </p:grpSp>
      <p:pic>
        <p:nvPicPr>
          <p:cNvPr id="149" name="Picture 148">
            <a:extLst>
              <a:ext uri="{FF2B5EF4-FFF2-40B4-BE49-F238E27FC236}">
                <a16:creationId xmlns:a16="http://schemas.microsoft.com/office/drawing/2014/main" id="{396052E7-CF4C-460B-ADE4-C6BCFC2FD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791" y="2069076"/>
            <a:ext cx="327660" cy="327660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A7E37B8C-75FD-4248-8577-C452A7520E62}"/>
              </a:ext>
            </a:extLst>
          </p:cNvPr>
          <p:cNvSpPr txBox="1"/>
          <p:nvPr/>
        </p:nvSpPr>
        <p:spPr>
          <a:xfrm>
            <a:off x="1397154" y="1821672"/>
            <a:ext cx="506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/>
              <a:t>vm101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A2F636B-BD8E-4DEC-A19D-A2444DE4E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89" y="1269819"/>
            <a:ext cx="388064" cy="24860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C7743C64-E224-4B1E-8A33-311076FE6E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12243" y="1767980"/>
            <a:ext cx="331879" cy="331879"/>
          </a:xfrm>
          <a:prstGeom prst="rect">
            <a:avLst/>
          </a:prstGeom>
        </p:spPr>
      </p:pic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B1EC9EF-4496-4B35-B639-61672461714B}"/>
              </a:ext>
            </a:extLst>
          </p:cNvPr>
          <p:cNvCxnSpPr>
            <a:stCxn id="141" idx="2"/>
          </p:cNvCxnSpPr>
          <p:nvPr/>
        </p:nvCxnSpPr>
        <p:spPr>
          <a:xfrm flipH="1">
            <a:off x="3524458" y="2076501"/>
            <a:ext cx="1" cy="969367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BAA53DB-5716-441E-BF09-37CB275BD6DE}"/>
              </a:ext>
            </a:extLst>
          </p:cNvPr>
          <p:cNvSpPr txBox="1"/>
          <p:nvPr/>
        </p:nvSpPr>
        <p:spPr>
          <a:xfrm>
            <a:off x="3092165" y="2493609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BGP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BC14B99-C2D9-4B77-B70C-75E556E476F0}"/>
              </a:ext>
            </a:extLst>
          </p:cNvPr>
          <p:cNvCxnSpPr>
            <a:cxnSpLocks/>
          </p:cNvCxnSpPr>
          <p:nvPr/>
        </p:nvCxnSpPr>
        <p:spPr>
          <a:xfrm flipH="1">
            <a:off x="3636740" y="2118924"/>
            <a:ext cx="1" cy="969367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FEF41C0-19E0-488A-A0F5-A82C498A38DA}"/>
              </a:ext>
            </a:extLst>
          </p:cNvPr>
          <p:cNvSpPr txBox="1"/>
          <p:nvPr/>
        </p:nvSpPr>
        <p:spPr>
          <a:xfrm>
            <a:off x="2679768" y="4631417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ER circuit</a:t>
            </a:r>
            <a:endParaRPr lang="en-GB" dirty="0">
              <a:solidFill>
                <a:srgbClr val="0000FF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E073198-EB14-4917-8041-C3DEAB1BC332}"/>
              </a:ext>
            </a:extLst>
          </p:cNvPr>
          <p:cNvGrpSpPr/>
          <p:nvPr/>
        </p:nvGrpSpPr>
        <p:grpSpPr>
          <a:xfrm>
            <a:off x="7907521" y="1316693"/>
            <a:ext cx="1835478" cy="1019895"/>
            <a:chOff x="3051316" y="2369493"/>
            <a:chExt cx="1835478" cy="889990"/>
          </a:xfrm>
        </p:grpSpPr>
        <p:sp>
          <p:nvSpPr>
            <p:cNvPr id="162" name="Flowchart: Alternate Process 161">
              <a:extLst>
                <a:ext uri="{FF2B5EF4-FFF2-40B4-BE49-F238E27FC236}">
                  <a16:creationId xmlns:a16="http://schemas.microsoft.com/office/drawing/2014/main" id="{9A4CC798-043F-4931-AA4F-2D7C50A15195}"/>
                </a:ext>
              </a:extLst>
            </p:cNvPr>
            <p:cNvSpPr/>
            <p:nvPr/>
          </p:nvSpPr>
          <p:spPr>
            <a:xfrm>
              <a:off x="3051316" y="2369493"/>
              <a:ext cx="1772867" cy="889990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2733717-B67C-41EE-A245-44429C4809CB}"/>
                </a:ext>
              </a:extLst>
            </p:cNvPr>
            <p:cNvSpPr txBox="1"/>
            <p:nvPr/>
          </p:nvSpPr>
          <p:spPr>
            <a:xfrm>
              <a:off x="3892611" y="2545526"/>
              <a:ext cx="99418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vnet102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10.0.102.0/24</a:t>
              </a:r>
              <a:endParaRPr lang="en-GB" sz="1100" dirty="0"/>
            </a:p>
          </p:txBody>
        </p:sp>
      </p:grpSp>
      <p:pic>
        <p:nvPicPr>
          <p:cNvPr id="164" name="Picture 163">
            <a:extLst>
              <a:ext uri="{FF2B5EF4-FFF2-40B4-BE49-F238E27FC236}">
                <a16:creationId xmlns:a16="http://schemas.microsoft.com/office/drawing/2014/main" id="{F6959BE2-C776-4F63-A0FD-833612294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198" y="1983411"/>
            <a:ext cx="327660" cy="32766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FE7CB6EF-688C-4315-930A-92599FD68261}"/>
              </a:ext>
            </a:extLst>
          </p:cNvPr>
          <p:cNvSpPr txBox="1"/>
          <p:nvPr/>
        </p:nvSpPr>
        <p:spPr>
          <a:xfrm>
            <a:off x="8976908" y="2003893"/>
            <a:ext cx="506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/>
              <a:t>vm102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0A9C99CA-2A80-4DBE-9541-992F7F7E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854" y="1314661"/>
            <a:ext cx="388064" cy="24860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629557C6-F9E0-403A-8DF6-80E4A5CEBE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99568" y="1786538"/>
            <a:ext cx="331879" cy="331879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C062B93-AB9E-4F5D-AA18-46A259C81A88}"/>
              </a:ext>
            </a:extLst>
          </p:cNvPr>
          <p:cNvGrpSpPr/>
          <p:nvPr/>
        </p:nvGrpSpPr>
        <p:grpSpPr>
          <a:xfrm>
            <a:off x="5612180" y="1311497"/>
            <a:ext cx="1723469" cy="1019895"/>
            <a:chOff x="2502046" y="2369493"/>
            <a:chExt cx="1723469" cy="889990"/>
          </a:xfrm>
        </p:grpSpPr>
        <p:sp>
          <p:nvSpPr>
            <p:cNvPr id="169" name="Flowchart: Alternate Process 168">
              <a:extLst>
                <a:ext uri="{FF2B5EF4-FFF2-40B4-BE49-F238E27FC236}">
                  <a16:creationId xmlns:a16="http://schemas.microsoft.com/office/drawing/2014/main" id="{BBFB74DD-A7E2-48BE-877A-E18198BCE75B}"/>
                </a:ext>
              </a:extLst>
            </p:cNvPr>
            <p:cNvSpPr/>
            <p:nvPr/>
          </p:nvSpPr>
          <p:spPr>
            <a:xfrm>
              <a:off x="2570511" y="2369493"/>
              <a:ext cx="1655004" cy="889990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C2486C5-F83B-4BF1-BADA-C9574471D0DF}"/>
                </a:ext>
              </a:extLst>
            </p:cNvPr>
            <p:cNvSpPr txBox="1"/>
            <p:nvPr/>
          </p:nvSpPr>
          <p:spPr>
            <a:xfrm>
              <a:off x="2502046" y="2558371"/>
              <a:ext cx="84991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171" name="Picture 170">
            <a:extLst>
              <a:ext uri="{FF2B5EF4-FFF2-40B4-BE49-F238E27FC236}">
                <a16:creationId xmlns:a16="http://schemas.microsoft.com/office/drawing/2014/main" id="{F44AE8D8-2908-4387-A966-9B724D1E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219" y="1998968"/>
            <a:ext cx="327660" cy="327660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9536C52F-21B3-4DEE-8182-C34C3011D1AF}"/>
              </a:ext>
            </a:extLst>
          </p:cNvPr>
          <p:cNvSpPr txBox="1"/>
          <p:nvPr/>
        </p:nvSpPr>
        <p:spPr>
          <a:xfrm>
            <a:off x="5773785" y="1965300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/>
              <a:t>vm2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A9FE68A5-E74C-457D-8387-456FA873C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567" y="1333275"/>
            <a:ext cx="388064" cy="24860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1A7C327D-1DCC-4BA1-8278-34BAA0B552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02183" y="1787507"/>
            <a:ext cx="331879" cy="331879"/>
          </a:xfrm>
          <a:prstGeom prst="rect">
            <a:avLst/>
          </a:prstGeom>
        </p:spPr>
      </p:pic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A496334-0A34-4897-BA36-26675AB53771}"/>
              </a:ext>
            </a:extLst>
          </p:cNvPr>
          <p:cNvCxnSpPr>
            <a:cxnSpLocks/>
          </p:cNvCxnSpPr>
          <p:nvPr/>
        </p:nvCxnSpPr>
        <p:spPr>
          <a:xfrm flipH="1" flipV="1">
            <a:off x="7214792" y="1926198"/>
            <a:ext cx="863797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EA1ED006-6965-4B70-9DD9-9281326B93BF}"/>
              </a:ext>
            </a:extLst>
          </p:cNvPr>
          <p:cNvCxnSpPr>
            <a:cxnSpLocks/>
          </p:cNvCxnSpPr>
          <p:nvPr/>
        </p:nvCxnSpPr>
        <p:spPr>
          <a:xfrm flipH="1">
            <a:off x="7006203" y="2138492"/>
            <a:ext cx="1" cy="969367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594A2603-7BF5-45CC-9D0B-F4E96BF1468D}"/>
              </a:ext>
            </a:extLst>
          </p:cNvPr>
          <p:cNvSpPr txBox="1"/>
          <p:nvPr/>
        </p:nvSpPr>
        <p:spPr>
          <a:xfrm>
            <a:off x="7096778" y="2435305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BGP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EB2A9A8-95B8-48C2-BDE8-3F8A8659D2AD}"/>
              </a:ext>
            </a:extLst>
          </p:cNvPr>
          <p:cNvCxnSpPr>
            <a:cxnSpLocks/>
          </p:cNvCxnSpPr>
          <p:nvPr/>
        </p:nvCxnSpPr>
        <p:spPr>
          <a:xfrm flipH="1">
            <a:off x="7118485" y="2180915"/>
            <a:ext cx="1" cy="969367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90961DD-AE3C-4FF6-94F3-D02C12C25B91}"/>
              </a:ext>
            </a:extLst>
          </p:cNvPr>
          <p:cNvSpPr txBox="1"/>
          <p:nvPr/>
        </p:nvSpPr>
        <p:spPr>
          <a:xfrm>
            <a:off x="1811143" y="2075131"/>
            <a:ext cx="988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AS65101</a:t>
            </a:r>
            <a:endParaRPr lang="en-US" sz="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192.168.0.2</a:t>
            </a:r>
            <a:endParaRPr lang="en-GB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9858F30-8A50-4E62-9645-C6995B11BF1C}"/>
              </a:ext>
            </a:extLst>
          </p:cNvPr>
          <p:cNvSpPr txBox="1"/>
          <p:nvPr/>
        </p:nvSpPr>
        <p:spPr>
          <a:xfrm>
            <a:off x="3195230" y="1310222"/>
            <a:ext cx="1090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 65001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192.168.0.1</a:t>
            </a:r>
            <a:endParaRPr lang="en-GB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A96097C-A84C-46AE-B77F-A02383D2B467}"/>
              </a:ext>
            </a:extLst>
          </p:cNvPr>
          <p:cNvSpPr txBox="1"/>
          <p:nvPr/>
        </p:nvSpPr>
        <p:spPr>
          <a:xfrm>
            <a:off x="4597692" y="3782395"/>
            <a:ext cx="123167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sz="9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AS65515</a:t>
            </a:r>
          </a:p>
          <a:p>
            <a:pPr marR="0" algn="l" rtl="0"/>
            <a:r>
              <a:rPr lang="en-US" sz="9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BGP IP1: 10.10.0.15</a:t>
            </a:r>
          </a:p>
          <a:p>
            <a:pPr marR="0" algn="l" rtl="0"/>
            <a:r>
              <a:rPr lang="en-US" sz="9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BGP IP2: 10.10.0.14</a:t>
            </a:r>
            <a:endParaRPr lang="en-GB" sz="20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236251A-F510-4FC0-B4F8-78171F4586D6}"/>
              </a:ext>
            </a:extLst>
          </p:cNvPr>
          <p:cNvSpPr txBox="1"/>
          <p:nvPr/>
        </p:nvSpPr>
        <p:spPr>
          <a:xfrm>
            <a:off x="7511744" y="3894277"/>
            <a:ext cx="123167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sz="9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AS65515</a:t>
            </a:r>
          </a:p>
          <a:p>
            <a:pPr marR="0" algn="l" rtl="0"/>
            <a:r>
              <a:rPr lang="en-US" sz="9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BGP IP1: 10.11.0.15</a:t>
            </a:r>
          </a:p>
          <a:p>
            <a:pPr marR="0" algn="l" rtl="0"/>
            <a:r>
              <a:rPr lang="en-US" sz="9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BGP IP2: 10.11.0.14</a:t>
            </a:r>
            <a:endParaRPr lang="en-GB" sz="20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8B6E059-D889-4189-91B1-8A4DB2748D37}"/>
              </a:ext>
            </a:extLst>
          </p:cNvPr>
          <p:cNvSpPr txBox="1"/>
          <p:nvPr/>
        </p:nvSpPr>
        <p:spPr>
          <a:xfrm>
            <a:off x="6426165" y="1313160"/>
            <a:ext cx="1090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 65002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192.168.0.1</a:t>
            </a:r>
            <a:endParaRPr lang="en-GB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26D1115-6CDE-4B75-9ACE-9D007F58E6A7}"/>
              </a:ext>
            </a:extLst>
          </p:cNvPr>
          <p:cNvSpPr txBox="1"/>
          <p:nvPr/>
        </p:nvSpPr>
        <p:spPr>
          <a:xfrm>
            <a:off x="7909181" y="1329266"/>
            <a:ext cx="1090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 650102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192.168.0.2</a:t>
            </a:r>
            <a:endParaRPr lang="en-GB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DBAC32C-FF73-4659-8C50-3424DDD570FE}"/>
              </a:ext>
            </a:extLst>
          </p:cNvPr>
          <p:cNvSpPr txBox="1"/>
          <p:nvPr/>
        </p:nvSpPr>
        <p:spPr>
          <a:xfrm>
            <a:off x="2757537" y="1632742"/>
            <a:ext cx="436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S2S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DC0C630-6FC8-47C1-B5E6-3DE2E5A212AF}"/>
              </a:ext>
            </a:extLst>
          </p:cNvPr>
          <p:cNvSpPr txBox="1"/>
          <p:nvPr/>
        </p:nvSpPr>
        <p:spPr>
          <a:xfrm>
            <a:off x="7368979" y="1623759"/>
            <a:ext cx="436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S2S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3A27D-A8E4-48BB-835D-2B0028A1FC46}"/>
              </a:ext>
            </a:extLst>
          </p:cNvPr>
          <p:cNvSpPr txBox="1"/>
          <p:nvPr/>
        </p:nvSpPr>
        <p:spPr>
          <a:xfrm>
            <a:off x="3679126" y="1719669"/>
            <a:ext cx="378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/>
              <a:t>csr1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17908-6A6A-491A-BA3B-F1FD78523341}"/>
              </a:ext>
            </a:extLst>
          </p:cNvPr>
          <p:cNvSpPr txBox="1"/>
          <p:nvPr/>
        </p:nvSpPr>
        <p:spPr>
          <a:xfrm>
            <a:off x="2215074" y="1565030"/>
            <a:ext cx="4940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/>
              <a:t>csr101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FE40A-9D5E-4207-8FB0-F094BF0D808D}"/>
              </a:ext>
            </a:extLst>
          </p:cNvPr>
          <p:cNvSpPr txBox="1"/>
          <p:nvPr/>
        </p:nvSpPr>
        <p:spPr>
          <a:xfrm>
            <a:off x="6539482" y="1712280"/>
            <a:ext cx="378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/>
              <a:t>csr2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CADC82-8E33-43B2-9BF5-47268905DFF6}"/>
              </a:ext>
            </a:extLst>
          </p:cNvPr>
          <p:cNvSpPr txBox="1"/>
          <p:nvPr/>
        </p:nvSpPr>
        <p:spPr>
          <a:xfrm>
            <a:off x="8054617" y="2089068"/>
            <a:ext cx="4940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/>
              <a:t>csr102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BAE1F5D-CB3F-4883-BB97-EA4D0E2D99B8}"/>
              </a:ext>
            </a:extLst>
          </p:cNvPr>
          <p:cNvGrpSpPr/>
          <p:nvPr/>
        </p:nvGrpSpPr>
        <p:grpSpPr>
          <a:xfrm>
            <a:off x="5865364" y="263445"/>
            <a:ext cx="1310720" cy="684278"/>
            <a:chOff x="3014424" y="2575865"/>
            <a:chExt cx="1310720" cy="683618"/>
          </a:xfrm>
        </p:grpSpPr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542153D6-F838-4946-8F37-00C7C1FDB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57" name="Flowchart: Alternate Process 156">
              <a:extLst>
                <a:ext uri="{FF2B5EF4-FFF2-40B4-BE49-F238E27FC236}">
                  <a16:creationId xmlns:a16="http://schemas.microsoft.com/office/drawing/2014/main" id="{577AA738-C43A-4C7E-8C58-265ACDB17399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6DEF2CF-6D3C-423A-A390-D7E6690C0E17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pic>
        <p:nvPicPr>
          <p:cNvPr id="175" name="Picture 174">
            <a:extLst>
              <a:ext uri="{FF2B5EF4-FFF2-40B4-BE49-F238E27FC236}">
                <a16:creationId xmlns:a16="http://schemas.microsoft.com/office/drawing/2014/main" id="{FF7928CB-6963-40EE-BAB6-809C9125D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609" y="591150"/>
            <a:ext cx="327660" cy="327660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684535E-720C-4D94-BEFE-34761B770522}"/>
              </a:ext>
            </a:extLst>
          </p:cNvPr>
          <p:cNvSpPr txBox="1"/>
          <p:nvPr/>
        </p:nvSpPr>
        <p:spPr>
          <a:xfrm>
            <a:off x="6698843" y="372531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/>
              <a:t>vm4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99000D1-FB97-45B3-8EE9-16E4744F9FA9}"/>
              </a:ext>
            </a:extLst>
          </p:cNvPr>
          <p:cNvCxnSpPr>
            <a:cxnSpLocks/>
          </p:cNvCxnSpPr>
          <p:nvPr/>
        </p:nvCxnSpPr>
        <p:spPr>
          <a:xfrm>
            <a:off x="6530164" y="935752"/>
            <a:ext cx="0" cy="386190"/>
          </a:xfrm>
          <a:prstGeom prst="line">
            <a:avLst/>
          </a:prstGeom>
          <a:ln w="1905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B81E537-1AD3-4227-976E-AE54D0CB3E66}"/>
              </a:ext>
            </a:extLst>
          </p:cNvPr>
          <p:cNvSpPr txBox="1"/>
          <p:nvPr/>
        </p:nvSpPr>
        <p:spPr>
          <a:xfrm>
            <a:off x="6578827" y="986220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9900FF"/>
                </a:solidFill>
                <a:latin typeface="Calibri" panose="020F0502020204030204" pitchFamily="34" charset="0"/>
              </a:rPr>
              <a:t>vnet peering</a:t>
            </a:r>
            <a:endParaRPr lang="en-US" sz="1100" noProof="1">
              <a:solidFill>
                <a:srgbClr val="9900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C698B9-A5FB-4D0D-B687-46C059FE140A}"/>
              </a:ext>
            </a:extLst>
          </p:cNvPr>
          <p:cNvSpPr txBox="1"/>
          <p:nvPr/>
        </p:nvSpPr>
        <p:spPr>
          <a:xfrm>
            <a:off x="6570255" y="4514444"/>
            <a:ext cx="660758" cy="430887"/>
          </a:xfrm>
          <a:prstGeom prst="rect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</a:p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8FFF4D5-6874-4C64-AFDF-0B194CFF55F9}"/>
              </a:ext>
            </a:extLst>
          </p:cNvPr>
          <p:cNvSpPr txBox="1"/>
          <p:nvPr/>
        </p:nvSpPr>
        <p:spPr>
          <a:xfrm>
            <a:off x="2959799" y="3265006"/>
            <a:ext cx="1287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Virtual hub1 router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9D2C98-E22D-410D-A3D3-BC141CDB438D}"/>
              </a:ext>
            </a:extLst>
          </p:cNvPr>
          <p:cNvSpPr txBox="1"/>
          <p:nvPr/>
        </p:nvSpPr>
        <p:spPr>
          <a:xfrm>
            <a:off x="6320889" y="3356033"/>
            <a:ext cx="1287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Virtual hub2 router</a:t>
            </a:r>
          </a:p>
        </p:txBody>
      </p:sp>
    </p:spTree>
    <p:extLst>
      <p:ext uri="{BB962C8B-B14F-4D97-AF65-F5344CB8AC3E}">
        <p14:creationId xmlns:p14="http://schemas.microsoft.com/office/powerpoint/2010/main" val="353492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462A11-62CA-464A-9C30-C4574088020D}"/>
              </a:ext>
            </a:extLst>
          </p:cNvPr>
          <p:cNvGrpSpPr/>
          <p:nvPr/>
        </p:nvGrpSpPr>
        <p:grpSpPr>
          <a:xfrm>
            <a:off x="3579634" y="1986760"/>
            <a:ext cx="2214843" cy="1527542"/>
            <a:chOff x="2943205" y="2281333"/>
            <a:chExt cx="2214843" cy="1332979"/>
          </a:xfrm>
        </p:grpSpPr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4040178B-90F0-4094-A1FD-2B531D502FEC}"/>
                </a:ext>
              </a:extLst>
            </p:cNvPr>
            <p:cNvSpPr/>
            <p:nvPr/>
          </p:nvSpPr>
          <p:spPr>
            <a:xfrm>
              <a:off x="2943205" y="2307380"/>
              <a:ext cx="2144925" cy="1306932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A7CB6F-63B7-465A-8830-178B00BC16F0}"/>
                </a:ext>
              </a:extLst>
            </p:cNvPr>
            <p:cNvSpPr txBox="1"/>
            <p:nvPr/>
          </p:nvSpPr>
          <p:spPr>
            <a:xfrm>
              <a:off x="4308135" y="2281333"/>
              <a:ext cx="84991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800" b="1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vnet1</a:t>
              </a:r>
            </a:p>
            <a:p>
              <a:r>
                <a:rPr lang="en-US" dirty="0"/>
                <a:t>10.0.0.0/24</a:t>
              </a:r>
              <a:endParaRPr lang="en-GB" dirty="0"/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6D715CB4-E49F-4024-B578-3DD8E9E5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801" y="2786925"/>
            <a:ext cx="327660" cy="32766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2ECA832-F3CE-48EC-A9D2-13ED5570766E}"/>
              </a:ext>
            </a:extLst>
          </p:cNvPr>
          <p:cNvSpPr txBox="1"/>
          <p:nvPr/>
        </p:nvSpPr>
        <p:spPr>
          <a:xfrm>
            <a:off x="4860607" y="259398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ADF3589F-B85B-45BF-A5CD-ED3A62546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48" y="2002783"/>
            <a:ext cx="388064" cy="248601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FC10233-5768-4DA4-9782-79CE0DB5AF5C}"/>
              </a:ext>
            </a:extLst>
          </p:cNvPr>
          <p:cNvGrpSpPr/>
          <p:nvPr/>
        </p:nvGrpSpPr>
        <p:grpSpPr>
          <a:xfrm>
            <a:off x="3652099" y="1038911"/>
            <a:ext cx="1316296" cy="608945"/>
            <a:chOff x="3008848" y="2651125"/>
            <a:chExt cx="1316296" cy="608358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A10733B9-3907-464F-B820-E9CDC1B4B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1" name="Flowchart: Alternate Process 130">
              <a:extLst>
                <a:ext uri="{FF2B5EF4-FFF2-40B4-BE49-F238E27FC236}">
                  <a16:creationId xmlns:a16="http://schemas.microsoft.com/office/drawing/2014/main" id="{9D587C2E-BD42-4FAD-B480-DA3C0332FF3C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CA0126-DCFA-4403-93F4-F73616247164}"/>
                </a:ext>
              </a:extLst>
            </p:cNvPr>
            <p:cNvSpPr txBox="1"/>
            <p:nvPr/>
          </p:nvSpPr>
          <p:spPr>
            <a:xfrm>
              <a:off x="3008848" y="2669218"/>
              <a:ext cx="670376" cy="33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800" b="1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vnet3</a:t>
              </a:r>
            </a:p>
            <a:p>
              <a:r>
                <a:rPr lang="en-US" dirty="0"/>
                <a:t>10.0.3.0/24</a:t>
              </a:r>
              <a:endParaRPr lang="en-GB" dirty="0"/>
            </a:p>
          </p:txBody>
        </p:sp>
      </p:grpSp>
      <p:pic>
        <p:nvPicPr>
          <p:cNvPr id="133" name="Picture 132">
            <a:extLst>
              <a:ext uri="{FF2B5EF4-FFF2-40B4-BE49-F238E27FC236}">
                <a16:creationId xmlns:a16="http://schemas.microsoft.com/office/drawing/2014/main" id="{DCD58574-128E-4560-B2EB-3E44ACA4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920" y="1291285"/>
            <a:ext cx="327660" cy="32766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120A5838-0646-42DF-B16F-49D03CF39C3E}"/>
              </a:ext>
            </a:extLst>
          </p:cNvPr>
          <p:cNvSpPr txBox="1"/>
          <p:nvPr/>
        </p:nvSpPr>
        <p:spPr>
          <a:xfrm>
            <a:off x="4470315" y="107266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DCB57FD-0855-451C-AC16-3F1313D9C8A9}"/>
              </a:ext>
            </a:extLst>
          </p:cNvPr>
          <p:cNvCxnSpPr>
            <a:cxnSpLocks/>
          </p:cNvCxnSpPr>
          <p:nvPr/>
        </p:nvCxnSpPr>
        <p:spPr>
          <a:xfrm>
            <a:off x="4322475" y="1635887"/>
            <a:ext cx="0" cy="386190"/>
          </a:xfrm>
          <a:prstGeom prst="line">
            <a:avLst/>
          </a:prstGeom>
          <a:ln w="1905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7476743-DCEA-42BF-A1A6-1C28A6DE474D}"/>
              </a:ext>
            </a:extLst>
          </p:cNvPr>
          <p:cNvSpPr txBox="1"/>
          <p:nvPr/>
        </p:nvSpPr>
        <p:spPr>
          <a:xfrm>
            <a:off x="4371138" y="1686355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9900FF"/>
                </a:solidFill>
                <a:latin typeface="Calibri" panose="020F0502020204030204" pitchFamily="34" charset="0"/>
              </a:rPr>
              <a:t>vnet peering</a:t>
            </a:r>
            <a:endParaRPr lang="en-US" sz="1100" noProof="1">
              <a:solidFill>
                <a:srgbClr val="9900FF"/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846F66C0-32A3-468A-A211-675E029E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732" y="2204106"/>
            <a:ext cx="331879" cy="331879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E6F875E-CCB3-4EB3-84B1-E687F4DA7568}"/>
              </a:ext>
            </a:extLst>
          </p:cNvPr>
          <p:cNvGrpSpPr/>
          <p:nvPr/>
        </p:nvGrpSpPr>
        <p:grpSpPr>
          <a:xfrm>
            <a:off x="1889683" y="1646170"/>
            <a:ext cx="1502594" cy="1868131"/>
            <a:chOff x="2989056" y="2044154"/>
            <a:chExt cx="1502594" cy="1380454"/>
          </a:xfrm>
        </p:grpSpPr>
        <p:sp>
          <p:nvSpPr>
            <p:cNvPr id="147" name="Flowchart: Alternate Process 146">
              <a:extLst>
                <a:ext uri="{FF2B5EF4-FFF2-40B4-BE49-F238E27FC236}">
                  <a16:creationId xmlns:a16="http://schemas.microsoft.com/office/drawing/2014/main" id="{A515E10A-C69D-48D5-995C-70C1F91921AF}"/>
                </a:ext>
              </a:extLst>
            </p:cNvPr>
            <p:cNvSpPr/>
            <p:nvPr/>
          </p:nvSpPr>
          <p:spPr>
            <a:xfrm>
              <a:off x="2989056" y="2272944"/>
              <a:ext cx="1502594" cy="1151664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173E211-8FB7-41BE-98C9-74AC5B6141FC}"/>
                </a:ext>
              </a:extLst>
            </p:cNvPr>
            <p:cNvSpPr txBox="1"/>
            <p:nvPr/>
          </p:nvSpPr>
          <p:spPr>
            <a:xfrm>
              <a:off x="3307618" y="2044154"/>
              <a:ext cx="99418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800" b="1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vnet101</a:t>
              </a:r>
            </a:p>
            <a:p>
              <a:r>
                <a:rPr lang="en-US" dirty="0"/>
                <a:t>10.0.101.0/24</a:t>
              </a:r>
              <a:endParaRPr lang="en-GB" dirty="0"/>
            </a:p>
          </p:txBody>
        </p:sp>
      </p:grpSp>
      <p:pic>
        <p:nvPicPr>
          <p:cNvPr id="149" name="Picture 148">
            <a:extLst>
              <a:ext uri="{FF2B5EF4-FFF2-40B4-BE49-F238E27FC236}">
                <a16:creationId xmlns:a16="http://schemas.microsoft.com/office/drawing/2014/main" id="{396052E7-CF4C-460B-ADE4-C6BCFC2FD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84" y="2976904"/>
            <a:ext cx="327660" cy="327660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A7E37B8C-75FD-4248-8577-C452A7520E62}"/>
              </a:ext>
            </a:extLst>
          </p:cNvPr>
          <p:cNvSpPr txBox="1"/>
          <p:nvPr/>
        </p:nvSpPr>
        <p:spPr>
          <a:xfrm>
            <a:off x="1871395" y="2821217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vm101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A2F636B-BD8E-4DEC-A19D-A2444DE4E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706" y="1702938"/>
            <a:ext cx="388064" cy="24860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C7743C64-E224-4B1E-8A33-311076FE6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698" y="2049702"/>
            <a:ext cx="331879" cy="3318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E3A27D-A8E4-48BB-835D-2B0028A1FC46}"/>
              </a:ext>
            </a:extLst>
          </p:cNvPr>
          <p:cNvSpPr txBox="1"/>
          <p:nvPr/>
        </p:nvSpPr>
        <p:spPr>
          <a:xfrm>
            <a:off x="3824191" y="1954077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csr1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17908-6A6A-491A-BA3B-F1FD78523341}"/>
              </a:ext>
            </a:extLst>
          </p:cNvPr>
          <p:cNvSpPr txBox="1"/>
          <p:nvPr/>
        </p:nvSpPr>
        <p:spPr>
          <a:xfrm>
            <a:off x="2360491" y="1985428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csr101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BAE1F5D-CB3F-4883-BB97-EA4D0E2D99B8}"/>
              </a:ext>
            </a:extLst>
          </p:cNvPr>
          <p:cNvGrpSpPr/>
          <p:nvPr/>
        </p:nvGrpSpPr>
        <p:grpSpPr>
          <a:xfrm>
            <a:off x="6350869" y="1030270"/>
            <a:ext cx="1295731" cy="627665"/>
            <a:chOff x="3029413" y="2632423"/>
            <a:chExt cx="1295731" cy="627060"/>
          </a:xfrm>
        </p:grpSpPr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542153D6-F838-4946-8F37-00C7C1FDB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57" name="Flowchart: Alternate Process 156">
              <a:extLst>
                <a:ext uri="{FF2B5EF4-FFF2-40B4-BE49-F238E27FC236}">
                  <a16:creationId xmlns:a16="http://schemas.microsoft.com/office/drawing/2014/main" id="{577AA738-C43A-4C7E-8C58-265ACDB17399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6DEF2CF-6D3C-423A-A390-D7E6690C0E17}"/>
                </a:ext>
              </a:extLst>
            </p:cNvPr>
            <p:cNvSpPr txBox="1"/>
            <p:nvPr/>
          </p:nvSpPr>
          <p:spPr>
            <a:xfrm>
              <a:off x="3029413" y="2632423"/>
              <a:ext cx="670376" cy="33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800" b="1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vnet4</a:t>
              </a:r>
            </a:p>
            <a:p>
              <a:r>
                <a:rPr lang="en-US" dirty="0"/>
                <a:t>10.0.4.0/24</a:t>
              </a:r>
              <a:endParaRPr lang="en-GB" dirty="0"/>
            </a:p>
          </p:txBody>
        </p:sp>
      </p:grpSp>
      <p:pic>
        <p:nvPicPr>
          <p:cNvPr id="175" name="Picture 174">
            <a:extLst>
              <a:ext uri="{FF2B5EF4-FFF2-40B4-BE49-F238E27FC236}">
                <a16:creationId xmlns:a16="http://schemas.microsoft.com/office/drawing/2014/main" id="{FF7928CB-6963-40EE-BAB6-809C9125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125" y="1301364"/>
            <a:ext cx="327660" cy="327660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684535E-720C-4D94-BEFE-34761B770522}"/>
              </a:ext>
            </a:extLst>
          </p:cNvPr>
          <p:cNvSpPr txBox="1"/>
          <p:nvPr/>
        </p:nvSpPr>
        <p:spPr>
          <a:xfrm>
            <a:off x="7148520" y="108274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99000D1-FB97-45B3-8EE9-16E4744F9FA9}"/>
              </a:ext>
            </a:extLst>
          </p:cNvPr>
          <p:cNvCxnSpPr>
            <a:cxnSpLocks/>
          </p:cNvCxnSpPr>
          <p:nvPr/>
        </p:nvCxnSpPr>
        <p:spPr>
          <a:xfrm>
            <a:off x="7000680" y="1645966"/>
            <a:ext cx="0" cy="386190"/>
          </a:xfrm>
          <a:prstGeom prst="line">
            <a:avLst/>
          </a:prstGeom>
          <a:ln w="1905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B81E537-1AD3-4227-976E-AE54D0CB3E66}"/>
              </a:ext>
            </a:extLst>
          </p:cNvPr>
          <p:cNvSpPr txBox="1"/>
          <p:nvPr/>
        </p:nvSpPr>
        <p:spPr>
          <a:xfrm>
            <a:off x="7049343" y="1696434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9900FF"/>
                </a:solidFill>
                <a:latin typeface="Calibri" panose="020F0502020204030204" pitchFamily="34" charset="0"/>
              </a:rPr>
              <a:t>vnet peering</a:t>
            </a:r>
            <a:endParaRPr lang="en-US" sz="1100" noProof="1">
              <a:solidFill>
                <a:srgbClr val="9900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1755DE-6034-4B09-936C-769D95F4877A}"/>
              </a:ext>
            </a:extLst>
          </p:cNvPr>
          <p:cNvSpPr txBox="1"/>
          <p:nvPr/>
        </p:nvSpPr>
        <p:spPr>
          <a:xfrm>
            <a:off x="1107614" y="1309291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step1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3CDDAE-4368-4C69-8607-C73EE2F964E4}"/>
              </a:ext>
            </a:extLst>
          </p:cNvPr>
          <p:cNvCxnSpPr>
            <a:cxnSpLocks/>
          </p:cNvCxnSpPr>
          <p:nvPr/>
        </p:nvCxnSpPr>
        <p:spPr>
          <a:xfrm>
            <a:off x="3885468" y="2704921"/>
            <a:ext cx="485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3C9420-664E-4368-A1E3-64E0D50A6D4C}"/>
              </a:ext>
            </a:extLst>
          </p:cNvPr>
          <p:cNvCxnSpPr>
            <a:cxnSpLocks/>
          </p:cNvCxnSpPr>
          <p:nvPr/>
        </p:nvCxnSpPr>
        <p:spPr>
          <a:xfrm>
            <a:off x="3845739" y="3048756"/>
            <a:ext cx="52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43426EB-D866-4A7E-B797-11C64BA9E43F}"/>
              </a:ext>
            </a:extLst>
          </p:cNvPr>
          <p:cNvSpPr txBox="1"/>
          <p:nvPr/>
        </p:nvSpPr>
        <p:spPr>
          <a:xfrm>
            <a:off x="4069912" y="2419833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800" b="1" dirty="0"/>
              <a:t>subnet1</a:t>
            </a:r>
          </a:p>
          <a:p>
            <a:r>
              <a:rPr lang="en-US" sz="800" b="1" dirty="0"/>
              <a:t>10.0.0.0/26</a:t>
            </a:r>
            <a:endParaRPr lang="en-GB" sz="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6AEE4-6CF7-4093-A468-575A1617A0D6}"/>
              </a:ext>
            </a:extLst>
          </p:cNvPr>
          <p:cNvSpPr txBox="1"/>
          <p:nvPr/>
        </p:nvSpPr>
        <p:spPr>
          <a:xfrm>
            <a:off x="3615442" y="3008652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subnet2</a:t>
            </a:r>
          </a:p>
          <a:p>
            <a:r>
              <a:rPr lang="en-US" dirty="0"/>
              <a:t>10.0.0.64/26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17C10C-B386-41A2-9C80-F4488E2DF33E}"/>
              </a:ext>
            </a:extLst>
          </p:cNvPr>
          <p:cNvSpPr txBox="1"/>
          <p:nvPr/>
        </p:nvSpPr>
        <p:spPr>
          <a:xfrm>
            <a:off x="5007656" y="3055064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subnet3</a:t>
            </a:r>
          </a:p>
          <a:p>
            <a:r>
              <a:rPr lang="en-US" dirty="0"/>
              <a:t>10.0.0.128/26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AFE886-46B2-4BED-9F7C-4424838B3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921" y="3163138"/>
            <a:ext cx="351165" cy="35116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BA2D1C-EFBB-4578-B389-5D60C61D896A}"/>
              </a:ext>
            </a:extLst>
          </p:cNvPr>
          <p:cNvCxnSpPr>
            <a:cxnSpLocks/>
          </p:cNvCxnSpPr>
          <p:nvPr/>
        </p:nvCxnSpPr>
        <p:spPr>
          <a:xfrm>
            <a:off x="3964188" y="2522162"/>
            <a:ext cx="0" cy="19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2F9B65-35B9-4A4C-8D94-7E2816C44AE5}"/>
              </a:ext>
            </a:extLst>
          </p:cNvPr>
          <p:cNvCxnSpPr>
            <a:cxnSpLocks/>
          </p:cNvCxnSpPr>
          <p:nvPr/>
        </p:nvCxnSpPr>
        <p:spPr>
          <a:xfrm>
            <a:off x="4084507" y="2511404"/>
            <a:ext cx="0" cy="537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BC8846-C4FE-47C2-98E7-FABC6529C95D}"/>
              </a:ext>
            </a:extLst>
          </p:cNvPr>
          <p:cNvCxnSpPr>
            <a:cxnSpLocks/>
          </p:cNvCxnSpPr>
          <p:nvPr/>
        </p:nvCxnSpPr>
        <p:spPr>
          <a:xfrm>
            <a:off x="4733724" y="3340229"/>
            <a:ext cx="52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E93129D-A8C2-4D1F-A1AA-C4896135D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147" y="2528654"/>
            <a:ext cx="351165" cy="3511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585DD9E-33CF-4C5D-8EC3-59D762177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077" y="2881189"/>
            <a:ext cx="351165" cy="35116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387909-F338-4546-A6AE-FFBF05D854CA}"/>
              </a:ext>
            </a:extLst>
          </p:cNvPr>
          <p:cNvCxnSpPr>
            <a:cxnSpLocks/>
          </p:cNvCxnSpPr>
          <p:nvPr/>
        </p:nvCxnSpPr>
        <p:spPr>
          <a:xfrm flipV="1">
            <a:off x="5027940" y="3079954"/>
            <a:ext cx="0" cy="26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AABEB80A-917D-4523-B78D-272CDF222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494" y="2409527"/>
            <a:ext cx="351165" cy="35116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FD9366F-9FB5-4EE7-9BA9-96F6FDE52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770" y="3187384"/>
            <a:ext cx="351165" cy="351165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2CC9D1-28C2-4BC3-A448-47A9BE8CAE54}"/>
              </a:ext>
            </a:extLst>
          </p:cNvPr>
          <p:cNvCxnSpPr>
            <a:cxnSpLocks/>
          </p:cNvCxnSpPr>
          <p:nvPr/>
        </p:nvCxnSpPr>
        <p:spPr>
          <a:xfrm>
            <a:off x="1979884" y="3360752"/>
            <a:ext cx="390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FEFAE7-CC6B-4D1A-B43F-3F29EED29A01}"/>
              </a:ext>
            </a:extLst>
          </p:cNvPr>
          <p:cNvCxnSpPr>
            <a:cxnSpLocks/>
          </p:cNvCxnSpPr>
          <p:nvPr/>
        </p:nvCxnSpPr>
        <p:spPr>
          <a:xfrm>
            <a:off x="2589239" y="2597257"/>
            <a:ext cx="52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2FF4BC2-8540-47A7-A4A7-3B7F0B6F5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336" y="2641942"/>
            <a:ext cx="351165" cy="351165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BDED02E-C64C-4C9A-8EC8-BD1AE982E4D6}"/>
              </a:ext>
            </a:extLst>
          </p:cNvPr>
          <p:cNvCxnSpPr>
            <a:cxnSpLocks/>
          </p:cNvCxnSpPr>
          <p:nvPr/>
        </p:nvCxnSpPr>
        <p:spPr>
          <a:xfrm>
            <a:off x="2903637" y="2341455"/>
            <a:ext cx="0" cy="471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61AB00-F9D6-4330-A518-C41D3F620E5F}"/>
              </a:ext>
            </a:extLst>
          </p:cNvPr>
          <p:cNvCxnSpPr>
            <a:cxnSpLocks/>
          </p:cNvCxnSpPr>
          <p:nvPr/>
        </p:nvCxnSpPr>
        <p:spPr>
          <a:xfrm>
            <a:off x="2589239" y="2823872"/>
            <a:ext cx="52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BA4815-52B7-4780-A7AF-506199CF2E02}"/>
              </a:ext>
            </a:extLst>
          </p:cNvPr>
          <p:cNvCxnSpPr>
            <a:cxnSpLocks/>
          </p:cNvCxnSpPr>
          <p:nvPr/>
        </p:nvCxnSpPr>
        <p:spPr>
          <a:xfrm>
            <a:off x="2826862" y="2363488"/>
            <a:ext cx="0" cy="233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C36177-023C-4A7C-83A9-7C9BC790ED02}"/>
              </a:ext>
            </a:extLst>
          </p:cNvPr>
          <p:cNvCxnSpPr>
            <a:cxnSpLocks/>
          </p:cNvCxnSpPr>
          <p:nvPr/>
        </p:nvCxnSpPr>
        <p:spPr>
          <a:xfrm>
            <a:off x="2156738" y="3255720"/>
            <a:ext cx="0" cy="105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3B09E66-0C66-4713-8C58-E51DBEE7E7FB}"/>
              </a:ext>
            </a:extLst>
          </p:cNvPr>
          <p:cNvSpPr txBox="1"/>
          <p:nvPr/>
        </p:nvSpPr>
        <p:spPr>
          <a:xfrm>
            <a:off x="1885817" y="2177112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800" b="1" dirty="0"/>
              <a:t>subnet1</a:t>
            </a:r>
          </a:p>
          <a:p>
            <a:r>
              <a:rPr lang="en-US" sz="800" b="1" dirty="0"/>
              <a:t>10.0.101.0/26</a:t>
            </a:r>
            <a:endParaRPr lang="en-GB" sz="8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2F678A-31C9-4164-887F-B1C81C8FEA0E}"/>
              </a:ext>
            </a:extLst>
          </p:cNvPr>
          <p:cNvSpPr txBox="1"/>
          <p:nvPr/>
        </p:nvSpPr>
        <p:spPr>
          <a:xfrm>
            <a:off x="2601647" y="2770230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800" b="1" dirty="0"/>
              <a:t>subnet2</a:t>
            </a:r>
          </a:p>
          <a:p>
            <a:r>
              <a:rPr lang="en-US" sz="800" b="1" dirty="0"/>
              <a:t>10.0.101.64/26</a:t>
            </a:r>
            <a:endParaRPr lang="en-GB" sz="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C9761D-BA27-41B0-AF0F-AE5B1A6142AA}"/>
              </a:ext>
            </a:extLst>
          </p:cNvPr>
          <p:cNvSpPr txBox="1"/>
          <p:nvPr/>
        </p:nvSpPr>
        <p:spPr>
          <a:xfrm>
            <a:off x="2520121" y="3194235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800" b="1" dirty="0"/>
              <a:t>subnet3</a:t>
            </a:r>
          </a:p>
          <a:p>
            <a:r>
              <a:rPr lang="en-US" sz="800" b="1" dirty="0"/>
              <a:t>10.0.101.128/26</a:t>
            </a:r>
            <a:endParaRPr lang="en-GB" sz="800" b="1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60324F1-AE73-47D6-A54D-61E3F019F1EB}"/>
              </a:ext>
            </a:extLst>
          </p:cNvPr>
          <p:cNvGrpSpPr/>
          <p:nvPr/>
        </p:nvGrpSpPr>
        <p:grpSpPr>
          <a:xfrm>
            <a:off x="8209538" y="1722362"/>
            <a:ext cx="1502594" cy="1810427"/>
            <a:chOff x="2989056" y="2044154"/>
            <a:chExt cx="1502594" cy="1380454"/>
          </a:xfrm>
        </p:grpSpPr>
        <p:sp>
          <p:nvSpPr>
            <p:cNvPr id="135" name="Flowchart: Alternate Process 134">
              <a:extLst>
                <a:ext uri="{FF2B5EF4-FFF2-40B4-BE49-F238E27FC236}">
                  <a16:creationId xmlns:a16="http://schemas.microsoft.com/office/drawing/2014/main" id="{C5B6F474-4C99-4C30-BF0A-B8DB9D96A66D}"/>
                </a:ext>
              </a:extLst>
            </p:cNvPr>
            <p:cNvSpPr/>
            <p:nvPr/>
          </p:nvSpPr>
          <p:spPr>
            <a:xfrm>
              <a:off x="2989056" y="2272944"/>
              <a:ext cx="1502594" cy="1151664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53205CE-9A0A-4C64-9808-EDF3BAB52509}"/>
                </a:ext>
              </a:extLst>
            </p:cNvPr>
            <p:cNvSpPr txBox="1"/>
            <p:nvPr/>
          </p:nvSpPr>
          <p:spPr>
            <a:xfrm>
              <a:off x="3418225" y="2044154"/>
              <a:ext cx="772969" cy="250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800" b="1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vnet102</a:t>
              </a:r>
            </a:p>
            <a:p>
              <a:r>
                <a:rPr lang="en-US" dirty="0"/>
                <a:t>10.0.102.0/24</a:t>
              </a:r>
              <a:endParaRPr lang="en-GB" dirty="0"/>
            </a:p>
          </p:txBody>
        </p:sp>
      </p:grp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898C471-6BC1-4DD1-8F87-3D81F70A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739" y="2963045"/>
            <a:ext cx="327660" cy="327660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5702BD1A-B798-47E8-AFD4-27ACCA28FAE3}"/>
              </a:ext>
            </a:extLst>
          </p:cNvPr>
          <p:cNvSpPr txBox="1"/>
          <p:nvPr/>
        </p:nvSpPr>
        <p:spPr>
          <a:xfrm>
            <a:off x="8184624" y="2793804"/>
            <a:ext cx="4700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vm102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A60AC89E-2173-4EC8-979C-05F6C311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561" y="1779130"/>
            <a:ext cx="388064" cy="24860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42957DBA-62A4-407B-83EE-50AD79745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7553" y="2125894"/>
            <a:ext cx="331879" cy="331879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97196AB-CBF6-4AD5-9AA7-EED1847B62AE}"/>
              </a:ext>
            </a:extLst>
          </p:cNvPr>
          <p:cNvSpPr txBox="1"/>
          <p:nvPr/>
        </p:nvSpPr>
        <p:spPr>
          <a:xfrm>
            <a:off x="8680346" y="206162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csr101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A4876E7C-646B-4F06-9F91-9634C50C7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349" y="2485719"/>
            <a:ext cx="351165" cy="351165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EDAED12A-4410-481E-8E0E-007DC62FF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4625" y="3173525"/>
            <a:ext cx="351165" cy="351165"/>
          </a:xfrm>
          <a:prstGeom prst="rect">
            <a:avLst/>
          </a:prstGeom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0BE0436-0824-4BCC-86F7-DBC00F9979C7}"/>
              </a:ext>
            </a:extLst>
          </p:cNvPr>
          <p:cNvCxnSpPr>
            <a:cxnSpLocks/>
          </p:cNvCxnSpPr>
          <p:nvPr/>
        </p:nvCxnSpPr>
        <p:spPr>
          <a:xfrm>
            <a:off x="8299739" y="3346893"/>
            <a:ext cx="390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367559A-D6FE-406A-B734-02398A9ECC1E}"/>
              </a:ext>
            </a:extLst>
          </p:cNvPr>
          <p:cNvCxnSpPr>
            <a:cxnSpLocks/>
          </p:cNvCxnSpPr>
          <p:nvPr/>
        </p:nvCxnSpPr>
        <p:spPr>
          <a:xfrm>
            <a:off x="8909094" y="2673449"/>
            <a:ext cx="52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177">
            <a:extLst>
              <a:ext uri="{FF2B5EF4-FFF2-40B4-BE49-F238E27FC236}">
                <a16:creationId xmlns:a16="http://schemas.microsoft.com/office/drawing/2014/main" id="{6E87949F-1B62-4846-AF68-3263A14BC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191" y="2718134"/>
            <a:ext cx="351165" cy="351165"/>
          </a:xfrm>
          <a:prstGeom prst="rect">
            <a:avLst/>
          </a:prstGeom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99745A3-6A26-4641-8116-7E9D902DB61D}"/>
              </a:ext>
            </a:extLst>
          </p:cNvPr>
          <p:cNvCxnSpPr>
            <a:cxnSpLocks/>
          </p:cNvCxnSpPr>
          <p:nvPr/>
        </p:nvCxnSpPr>
        <p:spPr>
          <a:xfrm>
            <a:off x="9223492" y="2417647"/>
            <a:ext cx="0" cy="471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5AF0079-878F-4CDB-9111-8B5878225355}"/>
              </a:ext>
            </a:extLst>
          </p:cNvPr>
          <p:cNvCxnSpPr>
            <a:cxnSpLocks/>
          </p:cNvCxnSpPr>
          <p:nvPr/>
        </p:nvCxnSpPr>
        <p:spPr>
          <a:xfrm>
            <a:off x="8909094" y="2900064"/>
            <a:ext cx="52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8FF7E0C-0C4B-49E6-BDC1-17F5B7BD009A}"/>
              </a:ext>
            </a:extLst>
          </p:cNvPr>
          <p:cNvCxnSpPr>
            <a:cxnSpLocks/>
          </p:cNvCxnSpPr>
          <p:nvPr/>
        </p:nvCxnSpPr>
        <p:spPr>
          <a:xfrm>
            <a:off x="9146717" y="2439680"/>
            <a:ext cx="0" cy="233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0E81EAA-A4F8-4811-A5D6-40514AA975DE}"/>
              </a:ext>
            </a:extLst>
          </p:cNvPr>
          <p:cNvCxnSpPr>
            <a:cxnSpLocks/>
          </p:cNvCxnSpPr>
          <p:nvPr/>
        </p:nvCxnSpPr>
        <p:spPr>
          <a:xfrm>
            <a:off x="8476593" y="3241861"/>
            <a:ext cx="0" cy="105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670DCCE-F36B-4423-9C63-DBCF489A076C}"/>
              </a:ext>
            </a:extLst>
          </p:cNvPr>
          <p:cNvSpPr txBox="1"/>
          <p:nvPr/>
        </p:nvSpPr>
        <p:spPr>
          <a:xfrm>
            <a:off x="8205672" y="2253304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800" b="1" dirty="0"/>
              <a:t>subnet1</a:t>
            </a:r>
          </a:p>
          <a:p>
            <a:r>
              <a:rPr lang="en-US" sz="800" b="1" dirty="0"/>
              <a:t>10.0.101.0/26</a:t>
            </a:r>
            <a:endParaRPr lang="en-GB" sz="800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99FE36A-F6ED-437D-AC93-FDA96AE3B585}"/>
              </a:ext>
            </a:extLst>
          </p:cNvPr>
          <p:cNvSpPr txBox="1"/>
          <p:nvPr/>
        </p:nvSpPr>
        <p:spPr>
          <a:xfrm>
            <a:off x="8874139" y="2894221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800" b="1" dirty="0"/>
              <a:t>subnet2</a:t>
            </a:r>
          </a:p>
          <a:p>
            <a:r>
              <a:rPr lang="en-US" sz="800" b="1" dirty="0"/>
              <a:t>10.0.102.64/26</a:t>
            </a:r>
            <a:endParaRPr lang="en-GB" sz="800" b="1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72FCD43-B7D4-4380-98F7-13C0ABA588F7}"/>
              </a:ext>
            </a:extLst>
          </p:cNvPr>
          <p:cNvSpPr txBox="1"/>
          <p:nvPr/>
        </p:nvSpPr>
        <p:spPr>
          <a:xfrm>
            <a:off x="8839976" y="3180376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800" b="1" dirty="0"/>
              <a:t>subnet3</a:t>
            </a:r>
          </a:p>
          <a:p>
            <a:r>
              <a:rPr lang="en-US" sz="800" b="1" dirty="0"/>
              <a:t>10.0.102.128/26</a:t>
            </a:r>
            <a:endParaRPr lang="en-GB" sz="800" b="1" dirty="0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558B565-AAD3-4950-BAED-46B87DCCB168}"/>
              </a:ext>
            </a:extLst>
          </p:cNvPr>
          <p:cNvGrpSpPr/>
          <p:nvPr/>
        </p:nvGrpSpPr>
        <p:grpSpPr>
          <a:xfrm>
            <a:off x="5915149" y="1966852"/>
            <a:ext cx="2173381" cy="1542682"/>
            <a:chOff x="2930787" y="2268121"/>
            <a:chExt cx="2173381" cy="1346191"/>
          </a:xfrm>
        </p:grpSpPr>
        <p:sp>
          <p:nvSpPr>
            <p:cNvPr id="189" name="Flowchart: Alternate Process 188">
              <a:extLst>
                <a:ext uri="{FF2B5EF4-FFF2-40B4-BE49-F238E27FC236}">
                  <a16:creationId xmlns:a16="http://schemas.microsoft.com/office/drawing/2014/main" id="{47032CED-9273-46B0-B387-C36F3F0ABF00}"/>
                </a:ext>
              </a:extLst>
            </p:cNvPr>
            <p:cNvSpPr/>
            <p:nvPr/>
          </p:nvSpPr>
          <p:spPr>
            <a:xfrm>
              <a:off x="2930787" y="2307380"/>
              <a:ext cx="2173381" cy="1306932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54676DA-F416-410A-B0D7-3E338F603F3F}"/>
                </a:ext>
              </a:extLst>
            </p:cNvPr>
            <p:cNvSpPr txBox="1"/>
            <p:nvPr/>
          </p:nvSpPr>
          <p:spPr>
            <a:xfrm>
              <a:off x="4422603" y="2268121"/>
              <a:ext cx="670376" cy="295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800" b="1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vnet2</a:t>
              </a:r>
            </a:p>
            <a:p>
              <a:r>
                <a:rPr lang="en-US" dirty="0"/>
                <a:t>10.0.2.0/24</a:t>
              </a:r>
              <a:endParaRPr lang="en-GB" dirty="0"/>
            </a:p>
          </p:txBody>
        </p:sp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288D119F-65E9-4A50-A5E9-06286B0A9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734" y="2782158"/>
            <a:ext cx="327660" cy="32766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4B538E51-D6CA-4EC6-A3D4-32759FD2ECBC}"/>
              </a:ext>
            </a:extLst>
          </p:cNvPr>
          <p:cNvSpPr txBox="1"/>
          <p:nvPr/>
        </p:nvSpPr>
        <p:spPr>
          <a:xfrm>
            <a:off x="7241402" y="2589213"/>
            <a:ext cx="3674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FD941D66-263C-4A71-9321-25085B73E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01" y="2002783"/>
            <a:ext cx="388064" cy="248601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C3BE9AA6-128B-4872-8BB4-1F9F8B47C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665" y="2199339"/>
            <a:ext cx="331879" cy="331879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8A755F9B-7AAF-40EA-BE95-AD339E52087C}"/>
              </a:ext>
            </a:extLst>
          </p:cNvPr>
          <p:cNvSpPr txBox="1"/>
          <p:nvPr/>
        </p:nvSpPr>
        <p:spPr>
          <a:xfrm>
            <a:off x="6203383" y="1949310"/>
            <a:ext cx="3577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csr2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546BE07-0209-4243-9AAD-12568F59F4A1}"/>
              </a:ext>
            </a:extLst>
          </p:cNvPr>
          <p:cNvCxnSpPr>
            <a:cxnSpLocks/>
          </p:cNvCxnSpPr>
          <p:nvPr/>
        </p:nvCxnSpPr>
        <p:spPr>
          <a:xfrm>
            <a:off x="6233401" y="2700154"/>
            <a:ext cx="485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6B28B06-43B7-4674-8BC8-863363D63E29}"/>
              </a:ext>
            </a:extLst>
          </p:cNvPr>
          <p:cNvCxnSpPr>
            <a:cxnSpLocks/>
          </p:cNvCxnSpPr>
          <p:nvPr/>
        </p:nvCxnSpPr>
        <p:spPr>
          <a:xfrm>
            <a:off x="6193672" y="3043989"/>
            <a:ext cx="52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DE7B6F76-A6EE-4379-8D05-2E8E8C0EAF51}"/>
              </a:ext>
            </a:extLst>
          </p:cNvPr>
          <p:cNvSpPr txBox="1"/>
          <p:nvPr/>
        </p:nvSpPr>
        <p:spPr>
          <a:xfrm>
            <a:off x="6417845" y="2415066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800" b="1" dirty="0"/>
              <a:t>subnet1</a:t>
            </a:r>
          </a:p>
          <a:p>
            <a:r>
              <a:rPr lang="en-US" sz="800" b="1" dirty="0"/>
              <a:t>10.0.2.0/26</a:t>
            </a:r>
            <a:endParaRPr lang="en-GB" sz="800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B046103-2B96-4505-AF74-9813719DEF1E}"/>
              </a:ext>
            </a:extLst>
          </p:cNvPr>
          <p:cNvSpPr txBox="1"/>
          <p:nvPr/>
        </p:nvSpPr>
        <p:spPr>
          <a:xfrm>
            <a:off x="6112442" y="3022198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subnet2</a:t>
            </a:r>
          </a:p>
          <a:p>
            <a:r>
              <a:rPr lang="en-US" dirty="0"/>
              <a:t>10.0.2.64/26</a:t>
            </a:r>
            <a:endParaRPr lang="en-GB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6DA34C-95CF-41B6-B8C2-D8E51365E656}"/>
              </a:ext>
            </a:extLst>
          </p:cNvPr>
          <p:cNvSpPr txBox="1"/>
          <p:nvPr/>
        </p:nvSpPr>
        <p:spPr>
          <a:xfrm>
            <a:off x="7355589" y="3050297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subnet3</a:t>
            </a:r>
          </a:p>
          <a:p>
            <a:r>
              <a:rPr lang="en-US" dirty="0"/>
              <a:t>10.0.2.128/26</a:t>
            </a:r>
            <a:endParaRPr lang="en-GB" dirty="0"/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C8E413C1-D774-4CCA-B5D7-7C34496B6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854" y="3158371"/>
            <a:ext cx="351165" cy="351165"/>
          </a:xfrm>
          <a:prstGeom prst="rect">
            <a:avLst/>
          </a:prstGeom>
        </p:spPr>
      </p:pic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A38604C-7421-45E8-9975-EB24DDB365D5}"/>
              </a:ext>
            </a:extLst>
          </p:cNvPr>
          <p:cNvCxnSpPr>
            <a:cxnSpLocks/>
          </p:cNvCxnSpPr>
          <p:nvPr/>
        </p:nvCxnSpPr>
        <p:spPr>
          <a:xfrm>
            <a:off x="6312121" y="2517395"/>
            <a:ext cx="0" cy="19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320F149-29F6-436E-89C1-4E79EF51F42A}"/>
              </a:ext>
            </a:extLst>
          </p:cNvPr>
          <p:cNvCxnSpPr>
            <a:cxnSpLocks/>
          </p:cNvCxnSpPr>
          <p:nvPr/>
        </p:nvCxnSpPr>
        <p:spPr>
          <a:xfrm>
            <a:off x="6432440" y="2506637"/>
            <a:ext cx="0" cy="537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BEB3658-DD06-4F61-B698-55D1A77723C7}"/>
              </a:ext>
            </a:extLst>
          </p:cNvPr>
          <p:cNvCxnSpPr>
            <a:cxnSpLocks/>
          </p:cNvCxnSpPr>
          <p:nvPr/>
        </p:nvCxnSpPr>
        <p:spPr>
          <a:xfrm>
            <a:off x="7081657" y="3335462"/>
            <a:ext cx="52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Picture 208">
            <a:extLst>
              <a:ext uri="{FF2B5EF4-FFF2-40B4-BE49-F238E27FC236}">
                <a16:creationId xmlns:a16="http://schemas.microsoft.com/office/drawing/2014/main" id="{D5D78E26-C981-48A5-846D-6C59C5E11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080" y="2523887"/>
            <a:ext cx="351165" cy="351165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5BFC4EB7-A73A-496C-9A13-CD1AC9C09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010" y="2876422"/>
            <a:ext cx="351165" cy="351165"/>
          </a:xfrm>
          <a:prstGeom prst="rect">
            <a:avLst/>
          </a:prstGeom>
        </p:spPr>
      </p:pic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BAB245D-9A2B-4B33-94D6-6BA2886B1E57}"/>
              </a:ext>
            </a:extLst>
          </p:cNvPr>
          <p:cNvCxnSpPr>
            <a:cxnSpLocks/>
          </p:cNvCxnSpPr>
          <p:nvPr/>
        </p:nvCxnSpPr>
        <p:spPr>
          <a:xfrm flipV="1">
            <a:off x="7375873" y="3075187"/>
            <a:ext cx="0" cy="26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E286719-538F-4364-908C-81B300138836}"/>
              </a:ext>
            </a:extLst>
          </p:cNvPr>
          <p:cNvSpPr txBox="1"/>
          <p:nvPr/>
        </p:nvSpPr>
        <p:spPr>
          <a:xfrm>
            <a:off x="1983864" y="968973"/>
            <a:ext cx="1643399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noProof="1">
                <a:latin typeface="Consolas" panose="020B0609020204030204" pitchFamily="49" charset="0"/>
              </a:rPr>
              <a:t>RT-majorNets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DestAddr        nexthop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10.0.0.0/8      10.0.0.100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192.168.0.0/16  10.0.0.100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6201C4-EC5F-417C-A7D2-6EABB8CB9861}"/>
              </a:ext>
            </a:extLst>
          </p:cNvPr>
          <p:cNvSpPr txBox="1"/>
          <p:nvPr/>
        </p:nvSpPr>
        <p:spPr>
          <a:xfrm>
            <a:off x="1627092" y="3515164"/>
            <a:ext cx="1755609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noProof="1">
                <a:latin typeface="Consolas" panose="020B0609020204030204" pitchFamily="49" charset="0"/>
              </a:rPr>
              <a:t>RT-majorNets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DestAddr        nexthop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10.0.0.0/8      10.0.101.100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192.168.0.0/16  10.0.101.100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BE1850-B7E0-4453-887A-D64FDB377DFF}"/>
              </a:ext>
            </a:extLst>
          </p:cNvPr>
          <p:cNvSpPr txBox="1"/>
          <p:nvPr/>
        </p:nvSpPr>
        <p:spPr>
          <a:xfrm>
            <a:off x="7678884" y="1016904"/>
            <a:ext cx="1643399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noProof="1">
                <a:latin typeface="Consolas" panose="020B0609020204030204" pitchFamily="49" charset="0"/>
              </a:rPr>
              <a:t>RT-majorNets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DestAddr        nexthop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10.0.0.0/8      10.0.2.100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192.168.0.0/16  10.0.2.100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D08E51-761F-42CE-A936-1DF86B9CD1F0}"/>
              </a:ext>
            </a:extLst>
          </p:cNvPr>
          <p:cNvSpPr txBox="1"/>
          <p:nvPr/>
        </p:nvSpPr>
        <p:spPr>
          <a:xfrm>
            <a:off x="8299739" y="3528200"/>
            <a:ext cx="1755609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noProof="1">
                <a:latin typeface="Consolas" panose="020B0609020204030204" pitchFamily="49" charset="0"/>
              </a:rPr>
              <a:t>RT-majorNets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DestAddr        nexthop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10.0.0.0/8      10.0.102.100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192.168.0.0/16  10.0.102.100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001F40-F06C-4579-9DC4-AD6733496C40}"/>
              </a:ext>
            </a:extLst>
          </p:cNvPr>
          <p:cNvSpPr txBox="1"/>
          <p:nvPr/>
        </p:nvSpPr>
        <p:spPr>
          <a:xfrm>
            <a:off x="6291245" y="3550725"/>
            <a:ext cx="1643399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noProof="1">
                <a:latin typeface="Consolas" panose="020B0609020204030204" pitchFamily="49" charset="0"/>
              </a:rPr>
              <a:t>RT-majorNets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DestAddr        nexthop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10.0.0.0/8      10.0.2.100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192.168.0.0/16  10.0.2.100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CC61EA-4C61-4E58-B8D0-10BF4DF27EEB}"/>
              </a:ext>
            </a:extLst>
          </p:cNvPr>
          <p:cNvSpPr txBox="1"/>
          <p:nvPr/>
        </p:nvSpPr>
        <p:spPr>
          <a:xfrm>
            <a:off x="3794855" y="3515215"/>
            <a:ext cx="1643399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noProof="1">
                <a:latin typeface="Consolas" panose="020B0609020204030204" pitchFamily="49" charset="0"/>
              </a:rPr>
              <a:t>RT-majorNets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DestAddr        nexthop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10.0.0.0/8      10.0.0.100</a:t>
            </a:r>
          </a:p>
          <a:p>
            <a:pPr algn="l"/>
            <a:r>
              <a:rPr lang="en-GB" sz="800" noProof="1">
                <a:latin typeface="Consolas" panose="020B0609020204030204" pitchFamily="49" charset="0"/>
              </a:rPr>
              <a:t>192.168.0.0/16  10.0.0.100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1B1C4D-44E9-4F07-A0C4-460811A68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236" y="907831"/>
            <a:ext cx="297031" cy="297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AF649A-7F37-483A-8548-8E36069AE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0702" y="916519"/>
            <a:ext cx="297031" cy="2970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268CEC-CA95-44E0-A23E-880DD521D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9358" y="3442738"/>
            <a:ext cx="297031" cy="2970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47A1D8-F0B5-4845-BB25-26A4585F1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1738" y="3460465"/>
            <a:ext cx="297031" cy="2970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323F51-43BD-4C65-A599-D32525A12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3309" y="3384273"/>
            <a:ext cx="297031" cy="2970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13C881-C5E6-4CD1-808F-A5DE812F6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7952" y="3469724"/>
            <a:ext cx="297031" cy="29703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39A6E1-DFBA-4A2C-8BF4-2504553E86CC}"/>
              </a:ext>
            </a:extLst>
          </p:cNvPr>
          <p:cNvCxnSpPr>
            <a:cxnSpLocks/>
          </p:cNvCxnSpPr>
          <p:nvPr/>
        </p:nvCxnSpPr>
        <p:spPr>
          <a:xfrm flipV="1">
            <a:off x="2049954" y="3365059"/>
            <a:ext cx="4064" cy="161832"/>
          </a:xfrm>
          <a:prstGeom prst="line">
            <a:avLst/>
          </a:prstGeom>
          <a:ln w="1905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55D57E-F730-4BBB-AA14-D85BD0E47CB9}"/>
              </a:ext>
            </a:extLst>
          </p:cNvPr>
          <p:cNvCxnSpPr>
            <a:cxnSpLocks/>
          </p:cNvCxnSpPr>
          <p:nvPr/>
        </p:nvCxnSpPr>
        <p:spPr>
          <a:xfrm flipV="1">
            <a:off x="4863795" y="3340230"/>
            <a:ext cx="0" cy="176456"/>
          </a:xfrm>
          <a:prstGeom prst="line">
            <a:avLst/>
          </a:prstGeom>
          <a:ln w="1905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26D44B-9C1A-46A1-9C4F-81B7F7DC57BB}"/>
              </a:ext>
            </a:extLst>
          </p:cNvPr>
          <p:cNvCxnSpPr>
            <a:cxnSpLocks/>
          </p:cNvCxnSpPr>
          <p:nvPr/>
        </p:nvCxnSpPr>
        <p:spPr>
          <a:xfrm flipH="1" flipV="1">
            <a:off x="7302488" y="3336853"/>
            <a:ext cx="3663" cy="235212"/>
          </a:xfrm>
          <a:prstGeom prst="line">
            <a:avLst/>
          </a:prstGeom>
          <a:ln w="1905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D86B002-81C5-4D60-929D-2D883F9286E2}"/>
              </a:ext>
            </a:extLst>
          </p:cNvPr>
          <p:cNvCxnSpPr>
            <a:cxnSpLocks/>
          </p:cNvCxnSpPr>
          <p:nvPr/>
        </p:nvCxnSpPr>
        <p:spPr>
          <a:xfrm flipV="1">
            <a:off x="8579684" y="3362951"/>
            <a:ext cx="0" cy="187774"/>
          </a:xfrm>
          <a:prstGeom prst="line">
            <a:avLst/>
          </a:prstGeom>
          <a:ln w="1905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AE34953-D842-4012-9190-86A523E99C84}"/>
              </a:ext>
            </a:extLst>
          </p:cNvPr>
          <p:cNvSpPr txBox="1"/>
          <p:nvPr/>
        </p:nvSpPr>
        <p:spPr>
          <a:xfrm>
            <a:off x="2831306" y="2605130"/>
            <a:ext cx="5697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noProof="1">
                <a:highlight>
                  <a:srgbClr val="FFFF00"/>
                </a:highlight>
                <a:latin typeface="Consolas" panose="020B0609020204030204" pitchFamily="49" charset="0"/>
              </a:rPr>
              <a:t>.100</a:t>
            </a:r>
            <a:endParaRPr lang="en-GB" sz="1000" dirty="0">
              <a:highlight>
                <a:srgbClr val="FFFF00"/>
              </a:highligh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6A9B71-5F0B-4096-A766-70919EA6380C}"/>
              </a:ext>
            </a:extLst>
          </p:cNvPr>
          <p:cNvSpPr txBox="1"/>
          <p:nvPr/>
        </p:nvSpPr>
        <p:spPr>
          <a:xfrm>
            <a:off x="4117368" y="2815896"/>
            <a:ext cx="5697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noProof="1">
                <a:highlight>
                  <a:srgbClr val="FFFF00"/>
                </a:highlight>
                <a:latin typeface="Consolas" panose="020B0609020204030204" pitchFamily="49" charset="0"/>
              </a:rPr>
              <a:t>.100</a:t>
            </a:r>
            <a:endParaRPr lang="en-GB" sz="1000" dirty="0">
              <a:highlight>
                <a:srgbClr val="FFFF00"/>
              </a:highligh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DA0575-2A2B-497C-B806-78FE639AC5FA}"/>
              </a:ext>
            </a:extLst>
          </p:cNvPr>
          <p:cNvSpPr txBox="1"/>
          <p:nvPr/>
        </p:nvSpPr>
        <p:spPr>
          <a:xfrm>
            <a:off x="6421593" y="2805828"/>
            <a:ext cx="5697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noProof="1">
                <a:highlight>
                  <a:srgbClr val="FFFF00"/>
                </a:highlight>
                <a:latin typeface="Consolas" panose="020B0609020204030204" pitchFamily="49" charset="0"/>
              </a:rPr>
              <a:t>.100</a:t>
            </a:r>
            <a:endParaRPr lang="en-GB" sz="1000" dirty="0">
              <a:highlight>
                <a:srgbClr val="FFFF00"/>
              </a:highligh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D4C350-1B01-423F-8AEC-79F1E185CDE6}"/>
              </a:ext>
            </a:extLst>
          </p:cNvPr>
          <p:cNvSpPr txBox="1"/>
          <p:nvPr/>
        </p:nvSpPr>
        <p:spPr>
          <a:xfrm>
            <a:off x="9220968" y="2690120"/>
            <a:ext cx="5697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noProof="1">
                <a:highlight>
                  <a:srgbClr val="FFFF00"/>
                </a:highlight>
                <a:latin typeface="Consolas" panose="020B0609020204030204" pitchFamily="49" charset="0"/>
              </a:rPr>
              <a:t>.100</a:t>
            </a:r>
            <a:endParaRPr lang="en-GB" sz="1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649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462A11-62CA-464A-9C30-C4574088020D}"/>
              </a:ext>
            </a:extLst>
          </p:cNvPr>
          <p:cNvGrpSpPr/>
          <p:nvPr/>
        </p:nvGrpSpPr>
        <p:grpSpPr>
          <a:xfrm>
            <a:off x="3217230" y="1284065"/>
            <a:ext cx="1876762" cy="1113403"/>
            <a:chOff x="3051317" y="2287894"/>
            <a:chExt cx="1876762" cy="971589"/>
          </a:xfrm>
        </p:grpSpPr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4040178B-90F0-4094-A1FD-2B531D502FEC}"/>
                </a:ext>
              </a:extLst>
            </p:cNvPr>
            <p:cNvSpPr/>
            <p:nvPr/>
          </p:nvSpPr>
          <p:spPr>
            <a:xfrm>
              <a:off x="3051317" y="2307381"/>
              <a:ext cx="1776013" cy="952102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A7CB6F-63B7-465A-8830-178B00BC16F0}"/>
                </a:ext>
              </a:extLst>
            </p:cNvPr>
            <p:cNvSpPr txBox="1"/>
            <p:nvPr/>
          </p:nvSpPr>
          <p:spPr>
            <a:xfrm>
              <a:off x="4127860" y="2287894"/>
              <a:ext cx="800219" cy="34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10.0.0.0/24</a:t>
              </a:r>
              <a:endParaRPr lang="en-GB" sz="1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2ECA832-F3CE-48EC-A9D2-13ED5570766E}"/>
              </a:ext>
            </a:extLst>
          </p:cNvPr>
          <p:cNvSpPr txBox="1"/>
          <p:nvPr/>
        </p:nvSpPr>
        <p:spPr>
          <a:xfrm>
            <a:off x="4550293" y="1897630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/>
              <a:t>vm1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ADF3589F-B85B-45BF-A5CD-ED3A62546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958" y="1333191"/>
            <a:ext cx="388064" cy="248601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FC10233-5768-4DA4-9782-79CE0DB5AF5C}"/>
              </a:ext>
            </a:extLst>
          </p:cNvPr>
          <p:cNvGrpSpPr/>
          <p:nvPr/>
        </p:nvGrpSpPr>
        <p:grpSpPr>
          <a:xfrm>
            <a:off x="3169003" y="328697"/>
            <a:ext cx="1328876" cy="608945"/>
            <a:chOff x="2996268" y="2651125"/>
            <a:chExt cx="1328876" cy="608358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A10733B9-3907-464F-B820-E9CDC1B4B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1" name="Flowchart: Alternate Process 130">
              <a:extLst>
                <a:ext uri="{FF2B5EF4-FFF2-40B4-BE49-F238E27FC236}">
                  <a16:creationId xmlns:a16="http://schemas.microsoft.com/office/drawing/2014/main" id="{9D587C2E-BD42-4FAD-B480-DA3C0332FF3C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CA0126-DCFA-4403-93F4-F73616247164}"/>
                </a:ext>
              </a:extLst>
            </p:cNvPr>
            <p:cNvSpPr txBox="1"/>
            <p:nvPr/>
          </p:nvSpPr>
          <p:spPr>
            <a:xfrm>
              <a:off x="2996268" y="2652297"/>
              <a:ext cx="790601" cy="399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000" dirty="0"/>
            </a:p>
          </p:txBody>
        </p:sp>
      </p:grpSp>
      <p:pic>
        <p:nvPicPr>
          <p:cNvPr id="133" name="Picture 132">
            <a:extLst>
              <a:ext uri="{FF2B5EF4-FFF2-40B4-BE49-F238E27FC236}">
                <a16:creationId xmlns:a16="http://schemas.microsoft.com/office/drawing/2014/main" id="{DCD58574-128E-4560-B2EB-3E44ACA4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404" y="581071"/>
            <a:ext cx="327660" cy="32766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120A5838-0646-42DF-B16F-49D03CF39C3E}"/>
              </a:ext>
            </a:extLst>
          </p:cNvPr>
          <p:cNvSpPr txBox="1"/>
          <p:nvPr/>
        </p:nvSpPr>
        <p:spPr>
          <a:xfrm>
            <a:off x="3999799" y="36245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DCB57FD-0855-451C-AC16-3F1313D9C8A9}"/>
              </a:ext>
            </a:extLst>
          </p:cNvPr>
          <p:cNvCxnSpPr>
            <a:cxnSpLocks/>
          </p:cNvCxnSpPr>
          <p:nvPr/>
        </p:nvCxnSpPr>
        <p:spPr>
          <a:xfrm>
            <a:off x="3851959" y="925673"/>
            <a:ext cx="0" cy="386190"/>
          </a:xfrm>
          <a:prstGeom prst="line">
            <a:avLst/>
          </a:prstGeom>
          <a:ln w="1905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7476743-DCEA-42BF-A1A6-1C28A6DE474D}"/>
              </a:ext>
            </a:extLst>
          </p:cNvPr>
          <p:cNvSpPr txBox="1"/>
          <p:nvPr/>
        </p:nvSpPr>
        <p:spPr>
          <a:xfrm>
            <a:off x="3900622" y="976141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9900FF"/>
                </a:solidFill>
                <a:latin typeface="Calibri" panose="020F0502020204030204" pitchFamily="34" charset="0"/>
              </a:rPr>
              <a:t>vnet peering</a:t>
            </a:r>
            <a:endParaRPr lang="en-US" sz="1100" noProof="1">
              <a:solidFill>
                <a:srgbClr val="9900FF"/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846F66C0-32A3-468A-A211-675E029E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519" y="1744622"/>
            <a:ext cx="331879" cy="331879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0640ED8-B1D9-47C8-A542-57B202BE7A59}"/>
              </a:ext>
            </a:extLst>
          </p:cNvPr>
          <p:cNvCxnSpPr>
            <a:cxnSpLocks/>
            <a:endCxn id="152" idx="3"/>
          </p:cNvCxnSpPr>
          <p:nvPr/>
        </p:nvCxnSpPr>
        <p:spPr>
          <a:xfrm flipH="1">
            <a:off x="2644122" y="1931701"/>
            <a:ext cx="731288" cy="22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E6F875E-CCB3-4EB3-84B1-E687F4DA7568}"/>
              </a:ext>
            </a:extLst>
          </p:cNvPr>
          <p:cNvGrpSpPr/>
          <p:nvPr/>
        </p:nvGrpSpPr>
        <p:grpSpPr>
          <a:xfrm>
            <a:off x="1419167" y="1203936"/>
            <a:ext cx="1293939" cy="1353575"/>
            <a:chOff x="2989056" y="2243438"/>
            <a:chExt cx="1293939" cy="1181170"/>
          </a:xfrm>
        </p:grpSpPr>
        <p:sp>
          <p:nvSpPr>
            <p:cNvPr id="147" name="Flowchart: Alternate Process 146">
              <a:extLst>
                <a:ext uri="{FF2B5EF4-FFF2-40B4-BE49-F238E27FC236}">
                  <a16:creationId xmlns:a16="http://schemas.microsoft.com/office/drawing/2014/main" id="{A515E10A-C69D-48D5-995C-70C1F91921AF}"/>
                </a:ext>
              </a:extLst>
            </p:cNvPr>
            <p:cNvSpPr/>
            <p:nvPr/>
          </p:nvSpPr>
          <p:spPr>
            <a:xfrm>
              <a:off x="2989056" y="2272944"/>
              <a:ext cx="1293939" cy="1151664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173E211-8FB7-41BE-98C9-74AC5B6141FC}"/>
                </a:ext>
              </a:extLst>
            </p:cNvPr>
            <p:cNvSpPr txBox="1"/>
            <p:nvPr/>
          </p:nvSpPr>
          <p:spPr>
            <a:xfrm>
              <a:off x="3225457" y="2243438"/>
              <a:ext cx="931665" cy="34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/>
              <a:r>
                <a:rPr lang="en-US" sz="1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vnet101</a:t>
              </a:r>
            </a:p>
            <a:p>
              <a:pPr marR="0" algn="ctr"/>
              <a:r>
                <a:rPr lang="en-US" sz="1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10.0.101.0/24</a:t>
              </a:r>
              <a:endParaRPr lang="en-GB" sz="1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49" name="Picture 148">
            <a:extLst>
              <a:ext uri="{FF2B5EF4-FFF2-40B4-BE49-F238E27FC236}">
                <a16:creationId xmlns:a16="http://schemas.microsoft.com/office/drawing/2014/main" id="{396052E7-CF4C-460B-ADE4-C6BCFC2FD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439" y="2263665"/>
            <a:ext cx="327660" cy="327660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A7E37B8C-75FD-4248-8577-C452A7520E62}"/>
              </a:ext>
            </a:extLst>
          </p:cNvPr>
          <p:cNvSpPr txBox="1"/>
          <p:nvPr/>
        </p:nvSpPr>
        <p:spPr>
          <a:xfrm>
            <a:off x="1711841" y="2241262"/>
            <a:ext cx="506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b="0" dirty="0"/>
              <a:t>vm101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A2F636B-BD8E-4DEC-A19D-A2444DE4E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89" y="1269819"/>
            <a:ext cx="388064" cy="24860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C7743C64-E224-4B1E-8A33-311076FE6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243" y="1767980"/>
            <a:ext cx="331879" cy="331879"/>
          </a:xfrm>
          <a:prstGeom prst="rect">
            <a:avLst/>
          </a:prstGeom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E073198-EB14-4917-8041-C3DEAB1BC332}"/>
              </a:ext>
            </a:extLst>
          </p:cNvPr>
          <p:cNvGrpSpPr/>
          <p:nvPr/>
        </p:nvGrpSpPr>
        <p:grpSpPr>
          <a:xfrm>
            <a:off x="7907521" y="1286061"/>
            <a:ext cx="1838688" cy="1050525"/>
            <a:chOff x="3051316" y="2342764"/>
            <a:chExt cx="1838688" cy="916719"/>
          </a:xfrm>
        </p:grpSpPr>
        <p:sp>
          <p:nvSpPr>
            <p:cNvPr id="162" name="Flowchart: Alternate Process 161">
              <a:extLst>
                <a:ext uri="{FF2B5EF4-FFF2-40B4-BE49-F238E27FC236}">
                  <a16:creationId xmlns:a16="http://schemas.microsoft.com/office/drawing/2014/main" id="{9A4CC798-043F-4931-AA4F-2D7C50A15195}"/>
                </a:ext>
              </a:extLst>
            </p:cNvPr>
            <p:cNvSpPr/>
            <p:nvPr/>
          </p:nvSpPr>
          <p:spPr>
            <a:xfrm>
              <a:off x="3051316" y="2369493"/>
              <a:ext cx="1772867" cy="889990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2733717-B67C-41EE-A245-44429C4809CB}"/>
                </a:ext>
              </a:extLst>
            </p:cNvPr>
            <p:cNvSpPr txBox="1"/>
            <p:nvPr/>
          </p:nvSpPr>
          <p:spPr>
            <a:xfrm>
              <a:off x="3958339" y="2342764"/>
              <a:ext cx="931665" cy="34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vnet102</a:t>
              </a:r>
            </a:p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10.0.102.0/24</a:t>
              </a:r>
              <a:endParaRPr lang="en-GB" sz="1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FE7CB6EF-688C-4315-930A-92599FD68261}"/>
              </a:ext>
            </a:extLst>
          </p:cNvPr>
          <p:cNvSpPr txBox="1"/>
          <p:nvPr/>
        </p:nvSpPr>
        <p:spPr>
          <a:xfrm>
            <a:off x="9245608" y="1884415"/>
            <a:ext cx="506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/>
              <a:t>vm102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0A9C99CA-2A80-4DBE-9541-992F7F7E5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786" y="1343187"/>
            <a:ext cx="388064" cy="24860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629557C6-F9E0-403A-8DF6-80E4A5CEB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568" y="1786538"/>
            <a:ext cx="331879" cy="331879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C062B93-AB9E-4F5D-AA18-46A259C81A88}"/>
              </a:ext>
            </a:extLst>
          </p:cNvPr>
          <p:cNvGrpSpPr/>
          <p:nvPr/>
        </p:nvGrpSpPr>
        <p:grpSpPr>
          <a:xfrm>
            <a:off x="5680645" y="1283067"/>
            <a:ext cx="1655004" cy="1048324"/>
            <a:chOff x="2570511" y="2344685"/>
            <a:chExt cx="1655004" cy="914798"/>
          </a:xfrm>
        </p:grpSpPr>
        <p:sp>
          <p:nvSpPr>
            <p:cNvPr id="169" name="Flowchart: Alternate Process 168">
              <a:extLst>
                <a:ext uri="{FF2B5EF4-FFF2-40B4-BE49-F238E27FC236}">
                  <a16:creationId xmlns:a16="http://schemas.microsoft.com/office/drawing/2014/main" id="{BBFB74DD-A7E2-48BE-877A-E18198BCE75B}"/>
                </a:ext>
              </a:extLst>
            </p:cNvPr>
            <p:cNvSpPr/>
            <p:nvPr/>
          </p:nvSpPr>
          <p:spPr>
            <a:xfrm>
              <a:off x="2570511" y="2369493"/>
              <a:ext cx="1655004" cy="889990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C2486C5-F83B-4BF1-BADA-C9574471D0DF}"/>
                </a:ext>
              </a:extLst>
            </p:cNvPr>
            <p:cNvSpPr txBox="1"/>
            <p:nvPr/>
          </p:nvSpPr>
          <p:spPr>
            <a:xfrm>
              <a:off x="2881106" y="2344685"/>
              <a:ext cx="800219" cy="349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71" name="Picture 170">
            <a:extLst>
              <a:ext uri="{FF2B5EF4-FFF2-40B4-BE49-F238E27FC236}">
                <a16:creationId xmlns:a16="http://schemas.microsoft.com/office/drawing/2014/main" id="{F44AE8D8-2908-4387-A966-9B724D1E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931" y="2071945"/>
            <a:ext cx="259301" cy="259301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9536C52F-21B3-4DEE-8182-C34C3011D1AF}"/>
              </a:ext>
            </a:extLst>
          </p:cNvPr>
          <p:cNvSpPr txBox="1"/>
          <p:nvPr/>
        </p:nvSpPr>
        <p:spPr>
          <a:xfrm>
            <a:off x="5669321" y="189956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/>
              <a:t>vm2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A9FE68A5-E74C-457D-8387-456FA873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67" y="1346525"/>
            <a:ext cx="388064" cy="24860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1A7C327D-1DCC-4BA1-8278-34BAA0B55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183" y="1787507"/>
            <a:ext cx="331879" cy="331879"/>
          </a:xfrm>
          <a:prstGeom prst="rect">
            <a:avLst/>
          </a:prstGeom>
        </p:spPr>
      </p:pic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A496334-0A34-4897-BA36-26675AB53771}"/>
              </a:ext>
            </a:extLst>
          </p:cNvPr>
          <p:cNvCxnSpPr>
            <a:cxnSpLocks/>
          </p:cNvCxnSpPr>
          <p:nvPr/>
        </p:nvCxnSpPr>
        <p:spPr>
          <a:xfrm flipH="1" flipV="1">
            <a:off x="7214792" y="1926198"/>
            <a:ext cx="863797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90961DD-AE3C-4FF6-94F3-D02C12C25B91}"/>
              </a:ext>
            </a:extLst>
          </p:cNvPr>
          <p:cNvSpPr txBox="1"/>
          <p:nvPr/>
        </p:nvSpPr>
        <p:spPr>
          <a:xfrm>
            <a:off x="1392519" y="1699485"/>
            <a:ext cx="988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AS65101</a:t>
            </a:r>
            <a:endParaRPr lang="en-US" sz="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192.168.0.2</a:t>
            </a:r>
            <a:endParaRPr lang="en-GB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9858F30-8A50-4E62-9645-C6995B11BF1C}"/>
              </a:ext>
            </a:extLst>
          </p:cNvPr>
          <p:cNvSpPr txBox="1"/>
          <p:nvPr/>
        </p:nvSpPr>
        <p:spPr>
          <a:xfrm>
            <a:off x="3618755" y="1687198"/>
            <a:ext cx="1090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 65001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192.168.0.1</a:t>
            </a:r>
            <a:endParaRPr lang="en-GB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8B6E059-D889-4189-91B1-8A4DB2748D37}"/>
              </a:ext>
            </a:extLst>
          </p:cNvPr>
          <p:cNvSpPr txBox="1"/>
          <p:nvPr/>
        </p:nvSpPr>
        <p:spPr>
          <a:xfrm>
            <a:off x="6025363" y="1613391"/>
            <a:ext cx="1090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 65002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192.168.0.1</a:t>
            </a:r>
            <a:endParaRPr lang="en-GB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26D1115-6CDE-4B75-9ACE-9D007F58E6A7}"/>
              </a:ext>
            </a:extLst>
          </p:cNvPr>
          <p:cNvSpPr txBox="1"/>
          <p:nvPr/>
        </p:nvSpPr>
        <p:spPr>
          <a:xfrm>
            <a:off x="8390424" y="1725229"/>
            <a:ext cx="1090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endParaRPr lang="en-US" sz="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 650102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192.168.0.2</a:t>
            </a:r>
            <a:endParaRPr lang="en-GB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DBAC32C-FF73-4659-8C50-3424DDD570FE}"/>
              </a:ext>
            </a:extLst>
          </p:cNvPr>
          <p:cNvSpPr txBox="1"/>
          <p:nvPr/>
        </p:nvSpPr>
        <p:spPr>
          <a:xfrm>
            <a:off x="2753310" y="1914279"/>
            <a:ext cx="436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50" b="1" dirty="0">
                <a:solidFill>
                  <a:srgbClr val="C00000"/>
                </a:solidFill>
              </a:rPr>
              <a:t>S2S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DC0C630-6FC8-47C1-B5E6-3DE2E5A212AF}"/>
              </a:ext>
            </a:extLst>
          </p:cNvPr>
          <p:cNvSpPr txBox="1"/>
          <p:nvPr/>
        </p:nvSpPr>
        <p:spPr>
          <a:xfrm>
            <a:off x="7443601" y="1900359"/>
            <a:ext cx="436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50" b="1" dirty="0">
                <a:solidFill>
                  <a:srgbClr val="C00000"/>
                </a:solidFill>
              </a:rPr>
              <a:t>S2S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3A27D-A8E4-48BB-835D-2B0028A1FC46}"/>
              </a:ext>
            </a:extLst>
          </p:cNvPr>
          <p:cNvSpPr txBox="1"/>
          <p:nvPr/>
        </p:nvSpPr>
        <p:spPr>
          <a:xfrm>
            <a:off x="3393719" y="1502532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00" dirty="0"/>
              <a:t>csr1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17908-6A6A-491A-BA3B-F1FD78523341}"/>
              </a:ext>
            </a:extLst>
          </p:cNvPr>
          <p:cNvSpPr txBox="1"/>
          <p:nvPr/>
        </p:nvSpPr>
        <p:spPr>
          <a:xfrm>
            <a:off x="2179678" y="1559834"/>
            <a:ext cx="494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/>
              <a:t>csr101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FE40A-9D5E-4207-8FB0-F094BF0D808D}"/>
              </a:ext>
            </a:extLst>
          </p:cNvPr>
          <p:cNvSpPr txBox="1"/>
          <p:nvPr/>
        </p:nvSpPr>
        <p:spPr>
          <a:xfrm>
            <a:off x="6859992" y="1585382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00" dirty="0"/>
              <a:t>csr2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CADC82-8E33-43B2-9BF5-47268905DFF6}"/>
              </a:ext>
            </a:extLst>
          </p:cNvPr>
          <p:cNvSpPr txBox="1"/>
          <p:nvPr/>
        </p:nvSpPr>
        <p:spPr>
          <a:xfrm>
            <a:off x="8041250" y="1558604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00" b="0" dirty="0"/>
              <a:t>csr102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BAE1F5D-CB3F-4883-BB97-EA4D0E2D99B8}"/>
              </a:ext>
            </a:extLst>
          </p:cNvPr>
          <p:cNvGrpSpPr/>
          <p:nvPr/>
        </p:nvGrpSpPr>
        <p:grpSpPr>
          <a:xfrm>
            <a:off x="5830892" y="338776"/>
            <a:ext cx="1345192" cy="608945"/>
            <a:chOff x="2979952" y="2651125"/>
            <a:chExt cx="1345192" cy="608358"/>
          </a:xfrm>
        </p:grpSpPr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542153D6-F838-4946-8F37-00C7C1FDB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57" name="Flowchart: Alternate Process 156">
              <a:extLst>
                <a:ext uri="{FF2B5EF4-FFF2-40B4-BE49-F238E27FC236}">
                  <a16:creationId xmlns:a16="http://schemas.microsoft.com/office/drawing/2014/main" id="{577AA738-C43A-4C7E-8C58-265ACDB17399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6DEF2CF-6D3C-423A-A390-D7E6690C0E17}"/>
                </a:ext>
              </a:extLst>
            </p:cNvPr>
            <p:cNvSpPr txBox="1"/>
            <p:nvPr/>
          </p:nvSpPr>
          <p:spPr>
            <a:xfrm>
              <a:off x="2979952" y="2679413"/>
              <a:ext cx="800219" cy="399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/>
              <a:r>
                <a:rPr lang="en-US" sz="1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/>
              <a:r>
                <a:rPr lang="en-US" sz="1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75" name="Picture 174">
            <a:extLst>
              <a:ext uri="{FF2B5EF4-FFF2-40B4-BE49-F238E27FC236}">
                <a16:creationId xmlns:a16="http://schemas.microsoft.com/office/drawing/2014/main" id="{FF7928CB-6963-40EE-BAB6-809C9125D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609" y="591150"/>
            <a:ext cx="327660" cy="327660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684535E-720C-4D94-BEFE-34761B770522}"/>
              </a:ext>
            </a:extLst>
          </p:cNvPr>
          <p:cNvSpPr txBox="1"/>
          <p:nvPr/>
        </p:nvSpPr>
        <p:spPr>
          <a:xfrm>
            <a:off x="6678004" y="37253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99000D1-FB97-45B3-8EE9-16E4744F9FA9}"/>
              </a:ext>
            </a:extLst>
          </p:cNvPr>
          <p:cNvCxnSpPr>
            <a:cxnSpLocks/>
          </p:cNvCxnSpPr>
          <p:nvPr/>
        </p:nvCxnSpPr>
        <p:spPr>
          <a:xfrm>
            <a:off x="6530164" y="935752"/>
            <a:ext cx="0" cy="386190"/>
          </a:xfrm>
          <a:prstGeom prst="line">
            <a:avLst/>
          </a:prstGeom>
          <a:ln w="1905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B81E537-1AD3-4227-976E-AE54D0CB3E66}"/>
              </a:ext>
            </a:extLst>
          </p:cNvPr>
          <p:cNvSpPr txBox="1"/>
          <p:nvPr/>
        </p:nvSpPr>
        <p:spPr>
          <a:xfrm>
            <a:off x="5634210" y="983232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9900FF"/>
                </a:solidFill>
                <a:latin typeface="Calibri" panose="020F0502020204030204" pitchFamily="34" charset="0"/>
              </a:rPr>
              <a:t>vnet peering</a:t>
            </a:r>
            <a:endParaRPr lang="en-US" sz="1100" noProof="1">
              <a:solidFill>
                <a:srgbClr val="9900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1755DE-6034-4B09-936C-769D95F4877A}"/>
              </a:ext>
            </a:extLst>
          </p:cNvPr>
          <p:cNvSpPr txBox="1"/>
          <p:nvPr/>
        </p:nvSpPr>
        <p:spPr>
          <a:xfrm>
            <a:off x="4824273" y="2766220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step2</a:t>
            </a:r>
            <a:endParaRPr lang="en-GB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2C5056C-5938-46E4-9E68-D4345D0AF40C}"/>
              </a:ext>
            </a:extLst>
          </p:cNvPr>
          <p:cNvSpPr/>
          <p:nvPr/>
        </p:nvSpPr>
        <p:spPr>
          <a:xfrm>
            <a:off x="2452688" y="1688258"/>
            <a:ext cx="1085850" cy="192929"/>
          </a:xfrm>
          <a:custGeom>
            <a:avLst/>
            <a:gdLst>
              <a:gd name="connsiteX0" fmla="*/ 0 w 1085850"/>
              <a:gd name="connsiteY0" fmla="*/ 216714 h 216714"/>
              <a:gd name="connsiteX1" fmla="*/ 381000 w 1085850"/>
              <a:gd name="connsiteY1" fmla="*/ 7164 h 216714"/>
              <a:gd name="connsiteX2" fmla="*/ 881062 w 1085850"/>
              <a:gd name="connsiteY2" fmla="*/ 64314 h 216714"/>
              <a:gd name="connsiteX3" fmla="*/ 1085850 w 1085850"/>
              <a:gd name="connsiteY3" fmla="*/ 216714 h 216714"/>
              <a:gd name="connsiteX0" fmla="*/ 0 w 1085850"/>
              <a:gd name="connsiteY0" fmla="*/ 218459 h 218459"/>
              <a:gd name="connsiteX1" fmla="*/ 381000 w 1085850"/>
              <a:gd name="connsiteY1" fmla="*/ 8909 h 218459"/>
              <a:gd name="connsiteX2" fmla="*/ 823912 w 1085850"/>
              <a:gd name="connsiteY2" fmla="*/ 56534 h 218459"/>
              <a:gd name="connsiteX3" fmla="*/ 1085850 w 1085850"/>
              <a:gd name="connsiteY3" fmla="*/ 218459 h 218459"/>
              <a:gd name="connsiteX0" fmla="*/ 0 w 1085850"/>
              <a:gd name="connsiteY0" fmla="*/ 192929 h 192929"/>
              <a:gd name="connsiteX1" fmla="*/ 376237 w 1085850"/>
              <a:gd name="connsiteY1" fmla="*/ 16716 h 192929"/>
              <a:gd name="connsiteX2" fmla="*/ 823912 w 1085850"/>
              <a:gd name="connsiteY2" fmla="*/ 31004 h 192929"/>
              <a:gd name="connsiteX3" fmla="*/ 1085850 w 1085850"/>
              <a:gd name="connsiteY3" fmla="*/ 192929 h 19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192929">
                <a:moveTo>
                  <a:pt x="0" y="192929"/>
                </a:moveTo>
                <a:cubicBezTo>
                  <a:pt x="117078" y="100854"/>
                  <a:pt x="238918" y="43703"/>
                  <a:pt x="376237" y="16716"/>
                </a:cubicBezTo>
                <a:cubicBezTo>
                  <a:pt x="513556" y="-10271"/>
                  <a:pt x="706437" y="-3921"/>
                  <a:pt x="823912" y="31004"/>
                </a:cubicBezTo>
                <a:cubicBezTo>
                  <a:pt x="941387" y="65929"/>
                  <a:pt x="1042193" y="134191"/>
                  <a:pt x="1085850" y="192929"/>
                </a:cubicBezTo>
              </a:path>
            </a:pathLst>
          </a:custGeom>
          <a:noFill/>
          <a:ln>
            <a:solidFill>
              <a:srgbClr val="CC00CC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D07CF7-5F96-463D-8BD6-88F1E5BC4474}"/>
              </a:ext>
            </a:extLst>
          </p:cNvPr>
          <p:cNvSpPr txBox="1"/>
          <p:nvPr/>
        </p:nvSpPr>
        <p:spPr>
          <a:xfrm>
            <a:off x="2761951" y="143961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CC00CC"/>
                </a:solidFill>
              </a:rPr>
              <a:t>BGP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414F760-A8B3-4B16-9700-DAD7C83E3D87}"/>
              </a:ext>
            </a:extLst>
          </p:cNvPr>
          <p:cNvSpPr/>
          <p:nvPr/>
        </p:nvSpPr>
        <p:spPr>
          <a:xfrm>
            <a:off x="7093176" y="1669010"/>
            <a:ext cx="1085850" cy="192929"/>
          </a:xfrm>
          <a:custGeom>
            <a:avLst/>
            <a:gdLst>
              <a:gd name="connsiteX0" fmla="*/ 0 w 1085850"/>
              <a:gd name="connsiteY0" fmla="*/ 216714 h 216714"/>
              <a:gd name="connsiteX1" fmla="*/ 381000 w 1085850"/>
              <a:gd name="connsiteY1" fmla="*/ 7164 h 216714"/>
              <a:gd name="connsiteX2" fmla="*/ 881062 w 1085850"/>
              <a:gd name="connsiteY2" fmla="*/ 64314 h 216714"/>
              <a:gd name="connsiteX3" fmla="*/ 1085850 w 1085850"/>
              <a:gd name="connsiteY3" fmla="*/ 216714 h 216714"/>
              <a:gd name="connsiteX0" fmla="*/ 0 w 1085850"/>
              <a:gd name="connsiteY0" fmla="*/ 218459 h 218459"/>
              <a:gd name="connsiteX1" fmla="*/ 381000 w 1085850"/>
              <a:gd name="connsiteY1" fmla="*/ 8909 h 218459"/>
              <a:gd name="connsiteX2" fmla="*/ 823912 w 1085850"/>
              <a:gd name="connsiteY2" fmla="*/ 56534 h 218459"/>
              <a:gd name="connsiteX3" fmla="*/ 1085850 w 1085850"/>
              <a:gd name="connsiteY3" fmla="*/ 218459 h 218459"/>
              <a:gd name="connsiteX0" fmla="*/ 0 w 1085850"/>
              <a:gd name="connsiteY0" fmla="*/ 192929 h 192929"/>
              <a:gd name="connsiteX1" fmla="*/ 376237 w 1085850"/>
              <a:gd name="connsiteY1" fmla="*/ 16716 h 192929"/>
              <a:gd name="connsiteX2" fmla="*/ 823912 w 1085850"/>
              <a:gd name="connsiteY2" fmla="*/ 31004 h 192929"/>
              <a:gd name="connsiteX3" fmla="*/ 1085850 w 1085850"/>
              <a:gd name="connsiteY3" fmla="*/ 192929 h 19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192929">
                <a:moveTo>
                  <a:pt x="0" y="192929"/>
                </a:moveTo>
                <a:cubicBezTo>
                  <a:pt x="117078" y="100854"/>
                  <a:pt x="238918" y="43703"/>
                  <a:pt x="376237" y="16716"/>
                </a:cubicBezTo>
                <a:cubicBezTo>
                  <a:pt x="513556" y="-10271"/>
                  <a:pt x="706437" y="-3921"/>
                  <a:pt x="823912" y="31004"/>
                </a:cubicBezTo>
                <a:cubicBezTo>
                  <a:pt x="941387" y="65929"/>
                  <a:pt x="1042193" y="134191"/>
                  <a:pt x="1085850" y="192929"/>
                </a:cubicBezTo>
              </a:path>
            </a:pathLst>
          </a:custGeom>
          <a:noFill/>
          <a:ln>
            <a:solidFill>
              <a:srgbClr val="CC00CC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3BD163-551C-4D09-BF90-64EC28FCC6F2}"/>
              </a:ext>
            </a:extLst>
          </p:cNvPr>
          <p:cNvSpPr txBox="1"/>
          <p:nvPr/>
        </p:nvSpPr>
        <p:spPr>
          <a:xfrm>
            <a:off x="7412250" y="1441881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CC00CC"/>
                </a:solidFill>
              </a:rPr>
              <a:t>BGP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F9C2C94-8BCF-4341-8853-C493FBAB5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086" y="2040298"/>
            <a:ext cx="259301" cy="25930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959DC4E-9BD3-45F6-86E4-669A64BE3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08" y="2099994"/>
            <a:ext cx="259301" cy="2593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4D8C89-3F7B-440E-8C7A-7EC02986CA18}"/>
              </a:ext>
            </a:extLst>
          </p:cNvPr>
          <p:cNvSpPr/>
          <p:nvPr/>
        </p:nvSpPr>
        <p:spPr>
          <a:xfrm>
            <a:off x="2588076" y="1177828"/>
            <a:ext cx="849913" cy="1413497"/>
          </a:xfrm>
          <a:prstGeom prst="rect">
            <a:avLst/>
          </a:prstGeom>
          <a:noFill/>
          <a:ln w="31750">
            <a:solidFill>
              <a:srgbClr val="CC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3FADFE-77FE-458B-9F47-5A97C9DA0AA7}"/>
              </a:ext>
            </a:extLst>
          </p:cNvPr>
          <p:cNvSpPr/>
          <p:nvPr/>
        </p:nvSpPr>
        <p:spPr>
          <a:xfrm>
            <a:off x="7158541" y="1177828"/>
            <a:ext cx="952341" cy="1413497"/>
          </a:xfrm>
          <a:prstGeom prst="rect">
            <a:avLst/>
          </a:prstGeom>
          <a:noFill/>
          <a:ln w="31750">
            <a:solidFill>
              <a:srgbClr val="CC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474148-83AE-4099-BADF-DA1792B4E8FD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3513125" y="2502874"/>
            <a:ext cx="1311148" cy="44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97153B-B4C9-4466-BD1C-C2BEFE236B16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5524849" y="2502872"/>
            <a:ext cx="1586287" cy="44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A87BA6-199F-4099-BE67-508FADF482FD}"/>
              </a:ext>
            </a:extLst>
          </p:cNvPr>
          <p:cNvSpPr txBox="1"/>
          <p:nvPr/>
        </p:nvSpPr>
        <p:spPr>
          <a:xfrm>
            <a:off x="346641" y="3700492"/>
            <a:ext cx="28860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02-generate-crs1-config.ps1</a:t>
            </a:r>
            <a:endParaRPr lang="en-GB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E15F722-E2E6-4BB4-A4D8-7CD02C889936}"/>
              </a:ext>
            </a:extLst>
          </p:cNvPr>
          <p:cNvSpPr/>
          <p:nvPr/>
        </p:nvSpPr>
        <p:spPr>
          <a:xfrm>
            <a:off x="342439" y="3655173"/>
            <a:ext cx="2419512" cy="42061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92A8E4-6636-450E-A517-27687586C2EB}"/>
              </a:ext>
            </a:extLst>
          </p:cNvPr>
          <p:cNvCxnSpPr>
            <a:cxnSpLocks/>
          </p:cNvCxnSpPr>
          <p:nvPr/>
        </p:nvCxnSpPr>
        <p:spPr>
          <a:xfrm>
            <a:off x="1323376" y="4075787"/>
            <a:ext cx="0" cy="5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FEDCA-2338-4712-B486-940BF9DD5B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82" y="4556470"/>
            <a:ext cx="420613" cy="4206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A6E412-960C-4A0A-B6AF-72278466B22F}"/>
              </a:ext>
            </a:extLst>
          </p:cNvPr>
          <p:cNvSpPr txBox="1"/>
          <p:nvPr/>
        </p:nvSpPr>
        <p:spPr>
          <a:xfrm>
            <a:off x="1412590" y="4538324"/>
            <a:ext cx="14854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569CD6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sz="1200" dirty="0">
                <a:solidFill>
                  <a:schemeClr val="tx1"/>
                </a:solidFill>
              </a:rPr>
              <a:t>csr1-config.txt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E33608E-944E-4414-B2BD-86D96829F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808" y="4912075"/>
            <a:ext cx="420613" cy="4206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E9FAB6-4105-4454-9863-5669C0C7757F}"/>
              </a:ext>
            </a:extLst>
          </p:cNvPr>
          <p:cNvSpPr txBox="1"/>
          <p:nvPr/>
        </p:nvSpPr>
        <p:spPr>
          <a:xfrm>
            <a:off x="2981759" y="4671931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csr1</a:t>
            </a:r>
            <a:endParaRPr lang="en-GB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D2C30-49A5-41B8-A833-B5FC346CE06E}"/>
              </a:ext>
            </a:extLst>
          </p:cNvPr>
          <p:cNvSpPr/>
          <p:nvPr/>
        </p:nvSpPr>
        <p:spPr>
          <a:xfrm>
            <a:off x="2804663" y="5341791"/>
            <a:ext cx="1371600" cy="495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csr1(config)#</a:t>
            </a:r>
          </a:p>
          <a:p>
            <a:endParaRPr lang="en-GB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08E7DBC-B06F-44DB-954C-05EE4BCCB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593" y="4973537"/>
            <a:ext cx="427790" cy="376456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4A2BEF-1C02-4A3C-ACBA-4838BF332A98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1487383" y="5158515"/>
            <a:ext cx="1357970" cy="3250"/>
          </a:xfrm>
          <a:prstGeom prst="straightConnector1">
            <a:avLst/>
          </a:prstGeom>
          <a:ln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B08EA89-E203-40F7-91EC-AA24ADC9ED61}"/>
              </a:ext>
            </a:extLst>
          </p:cNvPr>
          <p:cNvSpPr txBox="1"/>
          <p:nvPr/>
        </p:nvSpPr>
        <p:spPr>
          <a:xfrm>
            <a:off x="1473080" y="5169628"/>
            <a:ext cx="13692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SSH session:</a:t>
            </a:r>
          </a:p>
          <a:p>
            <a:r>
              <a:rPr lang="en-US" sz="1100" dirty="0"/>
              <a:t>paste </a:t>
            </a:r>
            <a:r>
              <a:rPr lang="en-GB" sz="1100" b="1" dirty="0">
                <a:solidFill>
                  <a:schemeClr val="tx1"/>
                </a:solidFill>
              </a:rPr>
              <a:t>csr1-config.txt</a:t>
            </a:r>
          </a:p>
          <a:p>
            <a:r>
              <a:rPr lang="en-US" sz="1100" dirty="0"/>
              <a:t>in csr1 terminal </a:t>
            </a:r>
            <a:endParaRPr lang="en-GB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2E29A2-8324-4632-B474-C35500036220}"/>
              </a:ext>
            </a:extLst>
          </p:cNvPr>
          <p:cNvSpPr txBox="1"/>
          <p:nvPr/>
        </p:nvSpPr>
        <p:spPr>
          <a:xfrm>
            <a:off x="4162617" y="3717019"/>
            <a:ext cx="28860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02-generate-crs101-config.ps1</a:t>
            </a:r>
            <a:endParaRPr lang="en-GB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4C39D12B-89DD-4698-9801-E93ACF49704E}"/>
              </a:ext>
            </a:extLst>
          </p:cNvPr>
          <p:cNvSpPr/>
          <p:nvPr/>
        </p:nvSpPr>
        <p:spPr>
          <a:xfrm>
            <a:off x="4158415" y="3671700"/>
            <a:ext cx="2578194" cy="42061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2C53087-D5B3-4596-9602-2AEDCDC41CC7}"/>
              </a:ext>
            </a:extLst>
          </p:cNvPr>
          <p:cNvCxnSpPr>
            <a:cxnSpLocks/>
          </p:cNvCxnSpPr>
          <p:nvPr/>
        </p:nvCxnSpPr>
        <p:spPr>
          <a:xfrm>
            <a:off x="5139352" y="4092314"/>
            <a:ext cx="0" cy="5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ECB53668-3F6D-497C-84EA-87FD764426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58" y="4572997"/>
            <a:ext cx="420613" cy="42061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BC5928C-271B-4055-B268-064919AEECD7}"/>
              </a:ext>
            </a:extLst>
          </p:cNvPr>
          <p:cNvSpPr txBox="1"/>
          <p:nvPr/>
        </p:nvSpPr>
        <p:spPr>
          <a:xfrm>
            <a:off x="5228566" y="4554851"/>
            <a:ext cx="16314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569CD6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sz="1200" dirty="0">
                <a:solidFill>
                  <a:schemeClr val="tx1"/>
                </a:solidFill>
              </a:rPr>
              <a:t>csr101-config.txt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1766A47-D062-48BE-852B-8E4F2DE15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524" y="4837212"/>
            <a:ext cx="420613" cy="42061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9435DD1-AB6D-423D-9CF8-2FF906F4A240}"/>
              </a:ext>
            </a:extLst>
          </p:cNvPr>
          <p:cNvSpPr txBox="1"/>
          <p:nvPr/>
        </p:nvSpPr>
        <p:spPr>
          <a:xfrm>
            <a:off x="6881207" y="4572997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csr101</a:t>
            </a:r>
            <a:endParaRPr lang="en-GB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D07F321-46DE-4929-86BE-CABD858D8BC6}"/>
              </a:ext>
            </a:extLst>
          </p:cNvPr>
          <p:cNvSpPr/>
          <p:nvPr/>
        </p:nvSpPr>
        <p:spPr>
          <a:xfrm>
            <a:off x="6654528" y="5261770"/>
            <a:ext cx="1530314" cy="495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csr101(config)#</a:t>
            </a:r>
          </a:p>
          <a:p>
            <a:endParaRPr lang="en-GB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AF7F5D1-5738-4377-B66D-1D9C4F4383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5569" y="4990064"/>
            <a:ext cx="427790" cy="376456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4BDDE2-5BC4-4341-A8F0-635688C2E69C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5303359" y="5178292"/>
            <a:ext cx="1374645" cy="0"/>
          </a:xfrm>
          <a:prstGeom prst="straightConnector1">
            <a:avLst/>
          </a:prstGeom>
          <a:ln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5F64507-9FA6-4FD7-9ECF-2ADC2F9D86D8}"/>
              </a:ext>
            </a:extLst>
          </p:cNvPr>
          <p:cNvSpPr txBox="1"/>
          <p:nvPr/>
        </p:nvSpPr>
        <p:spPr>
          <a:xfrm>
            <a:off x="7697197" y="3749958"/>
            <a:ext cx="28860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02-generate-crs2-config.ps1</a:t>
            </a:r>
            <a:endParaRPr lang="en-GB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2BDDEA6B-E2DB-45E5-A325-729302496F43}"/>
              </a:ext>
            </a:extLst>
          </p:cNvPr>
          <p:cNvSpPr/>
          <p:nvPr/>
        </p:nvSpPr>
        <p:spPr>
          <a:xfrm>
            <a:off x="7692995" y="3704639"/>
            <a:ext cx="2419512" cy="42061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23E146-C6C3-47E1-B377-7B41223299A8}"/>
              </a:ext>
            </a:extLst>
          </p:cNvPr>
          <p:cNvCxnSpPr>
            <a:cxnSpLocks/>
          </p:cNvCxnSpPr>
          <p:nvPr/>
        </p:nvCxnSpPr>
        <p:spPr>
          <a:xfrm>
            <a:off x="8673932" y="4125253"/>
            <a:ext cx="0" cy="5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C087D2AA-84F2-44E0-8BD6-6D25D11C66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138" y="4605936"/>
            <a:ext cx="420613" cy="42061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7F65AE2-C718-4049-B3E1-34B87ED01A34}"/>
              </a:ext>
            </a:extLst>
          </p:cNvPr>
          <p:cNvSpPr txBox="1"/>
          <p:nvPr/>
        </p:nvSpPr>
        <p:spPr>
          <a:xfrm>
            <a:off x="8763146" y="4587790"/>
            <a:ext cx="14854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569CD6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sz="1200" dirty="0">
                <a:solidFill>
                  <a:schemeClr val="tx1"/>
                </a:solidFill>
              </a:rPr>
              <a:t>csr2-config.txt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2C94312-F115-4A5F-A50E-F719F0B6A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8104" y="4870151"/>
            <a:ext cx="420613" cy="42061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0792B47-052A-4325-A280-3D65B9872DED}"/>
              </a:ext>
            </a:extLst>
          </p:cNvPr>
          <p:cNvSpPr txBox="1"/>
          <p:nvPr/>
        </p:nvSpPr>
        <p:spPr>
          <a:xfrm>
            <a:off x="10501055" y="4630007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csr2</a:t>
            </a:r>
            <a:endParaRPr lang="en-GB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13DC12-E238-4351-A232-07A0732B8A11}"/>
              </a:ext>
            </a:extLst>
          </p:cNvPr>
          <p:cNvSpPr/>
          <p:nvPr/>
        </p:nvSpPr>
        <p:spPr>
          <a:xfrm>
            <a:off x="10384087" y="5332688"/>
            <a:ext cx="1371600" cy="495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csr2(config)#</a:t>
            </a:r>
          </a:p>
          <a:p>
            <a:endParaRPr lang="en-GB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4015EE40-3DC7-4C90-86BC-D71887355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0149" y="5023003"/>
            <a:ext cx="427790" cy="376456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C123CBD-E54D-434F-9122-83433B09A646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8837939" y="5211231"/>
            <a:ext cx="1605353" cy="0"/>
          </a:xfrm>
          <a:prstGeom prst="straightConnector1">
            <a:avLst/>
          </a:prstGeom>
          <a:ln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02A347F-C575-4A2C-93BB-0958EE315EFB}"/>
              </a:ext>
            </a:extLst>
          </p:cNvPr>
          <p:cNvSpPr txBox="1"/>
          <p:nvPr/>
        </p:nvSpPr>
        <p:spPr>
          <a:xfrm>
            <a:off x="5157502" y="5257169"/>
            <a:ext cx="151355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SSH session:</a:t>
            </a:r>
          </a:p>
          <a:p>
            <a:r>
              <a:rPr lang="en-US" sz="1100" dirty="0"/>
              <a:t>paste </a:t>
            </a:r>
            <a:r>
              <a:rPr lang="en-GB" sz="1100" b="1" dirty="0">
                <a:solidFill>
                  <a:schemeClr val="tx1"/>
                </a:solidFill>
              </a:rPr>
              <a:t>csr101-config.txt</a:t>
            </a:r>
          </a:p>
          <a:p>
            <a:r>
              <a:rPr lang="en-US" sz="1100" dirty="0"/>
              <a:t>in csr101 terminal </a:t>
            </a:r>
            <a:endParaRPr lang="en-GB" sz="11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607963-FF25-48DC-BFBD-0FE4B54FC5C1}"/>
              </a:ext>
            </a:extLst>
          </p:cNvPr>
          <p:cNvSpPr txBox="1"/>
          <p:nvPr/>
        </p:nvSpPr>
        <p:spPr>
          <a:xfrm>
            <a:off x="8948767" y="5264969"/>
            <a:ext cx="13692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SSH session:</a:t>
            </a:r>
          </a:p>
          <a:p>
            <a:r>
              <a:rPr lang="en-US" sz="1100" dirty="0"/>
              <a:t>paste </a:t>
            </a:r>
            <a:r>
              <a:rPr lang="en-GB" sz="1100" b="1" dirty="0">
                <a:solidFill>
                  <a:schemeClr val="tx1"/>
                </a:solidFill>
              </a:rPr>
              <a:t>csr2-config.txt</a:t>
            </a:r>
          </a:p>
          <a:p>
            <a:r>
              <a:rPr lang="en-US" sz="1100" dirty="0"/>
              <a:t>in csr2 terminal 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98560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D905779-64A0-477A-968D-442989383B28}"/>
              </a:ext>
            </a:extLst>
          </p:cNvPr>
          <p:cNvCxnSpPr>
            <a:cxnSpLocks/>
            <a:stCxn id="29" idx="3"/>
            <a:endCxn id="66" idx="1"/>
          </p:cNvCxnSpPr>
          <p:nvPr/>
        </p:nvCxnSpPr>
        <p:spPr>
          <a:xfrm flipV="1">
            <a:off x="5121334" y="3679044"/>
            <a:ext cx="1158606" cy="29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06BF29-98CF-4DBA-9F04-95E0119D9C5A}"/>
              </a:ext>
            </a:extLst>
          </p:cNvPr>
          <p:cNvCxnSpPr>
            <a:cxnSpLocks/>
          </p:cNvCxnSpPr>
          <p:nvPr/>
        </p:nvCxnSpPr>
        <p:spPr>
          <a:xfrm>
            <a:off x="5215467" y="3522545"/>
            <a:ext cx="10558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C20BE9E2-3DF6-4E3C-9022-B4887A4AC11B}"/>
              </a:ext>
            </a:extLst>
          </p:cNvPr>
          <p:cNvSpPr/>
          <p:nvPr/>
        </p:nvSpPr>
        <p:spPr>
          <a:xfrm>
            <a:off x="6279940" y="2945698"/>
            <a:ext cx="1989380" cy="1466692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2440E43-77BC-4A35-8B5A-E3EFC0099E50}"/>
              </a:ext>
            </a:extLst>
          </p:cNvPr>
          <p:cNvSpPr/>
          <p:nvPr/>
        </p:nvSpPr>
        <p:spPr>
          <a:xfrm>
            <a:off x="3001215" y="2945698"/>
            <a:ext cx="2384048" cy="1466692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462A11-62CA-464A-9C30-C4574088020D}"/>
              </a:ext>
            </a:extLst>
          </p:cNvPr>
          <p:cNvGrpSpPr/>
          <p:nvPr/>
        </p:nvGrpSpPr>
        <p:grpSpPr>
          <a:xfrm>
            <a:off x="3217230" y="1306397"/>
            <a:ext cx="1849282" cy="1091072"/>
            <a:chOff x="3051317" y="2307381"/>
            <a:chExt cx="1849282" cy="952102"/>
          </a:xfrm>
        </p:grpSpPr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4040178B-90F0-4094-A1FD-2B531D502FEC}"/>
                </a:ext>
              </a:extLst>
            </p:cNvPr>
            <p:cNvSpPr/>
            <p:nvPr/>
          </p:nvSpPr>
          <p:spPr>
            <a:xfrm>
              <a:off x="3051317" y="2307381"/>
              <a:ext cx="1776013" cy="952102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A7CB6F-63B7-465A-8830-178B00BC16F0}"/>
                </a:ext>
              </a:extLst>
            </p:cNvPr>
            <p:cNvSpPr txBox="1"/>
            <p:nvPr/>
          </p:nvSpPr>
          <p:spPr>
            <a:xfrm>
              <a:off x="4050686" y="2418817"/>
              <a:ext cx="84991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10.0.0.0/24</a:t>
              </a:r>
              <a:endParaRPr lang="en-GB" sz="1100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0D87BC-C023-4F08-BD45-5578A258BC4E}"/>
              </a:ext>
            </a:extLst>
          </p:cNvPr>
          <p:cNvCxnSpPr>
            <a:cxnSpLocks/>
          </p:cNvCxnSpPr>
          <p:nvPr/>
        </p:nvCxnSpPr>
        <p:spPr>
          <a:xfrm flipH="1">
            <a:off x="6747935" y="2321944"/>
            <a:ext cx="9339" cy="602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8238D6-D0DB-414C-A098-5BE6937932B3}"/>
              </a:ext>
            </a:extLst>
          </p:cNvPr>
          <p:cNvCxnSpPr>
            <a:cxnSpLocks/>
          </p:cNvCxnSpPr>
          <p:nvPr/>
        </p:nvCxnSpPr>
        <p:spPr>
          <a:xfrm flipH="1">
            <a:off x="3946013" y="2408676"/>
            <a:ext cx="6775" cy="537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4C9531-4A88-4C3A-B904-7B1FE5F829EA}"/>
              </a:ext>
            </a:extLst>
          </p:cNvPr>
          <p:cNvSpPr txBox="1"/>
          <p:nvPr/>
        </p:nvSpPr>
        <p:spPr>
          <a:xfrm>
            <a:off x="4044824" y="2946334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11919E8-4B1C-456A-A742-C51974CE08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79205" y="3867734"/>
            <a:ext cx="487680" cy="4876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A80A568-8B4C-4FF0-A2B6-78F15FDBC6E2}"/>
              </a:ext>
            </a:extLst>
          </p:cNvPr>
          <p:cNvSpPr txBox="1"/>
          <p:nvPr/>
        </p:nvSpPr>
        <p:spPr>
          <a:xfrm>
            <a:off x="3946012" y="3466558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DA0057-0C72-45D2-AD64-153B8DC2AD0A}"/>
              </a:ext>
            </a:extLst>
          </p:cNvPr>
          <p:cNvSpPr/>
          <p:nvPr/>
        </p:nvSpPr>
        <p:spPr>
          <a:xfrm>
            <a:off x="4554561" y="3956598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BD4CA4-055A-4C07-A9BC-AD11257A4BB0}"/>
              </a:ext>
            </a:extLst>
          </p:cNvPr>
          <p:cNvSpPr/>
          <p:nvPr/>
        </p:nvSpPr>
        <p:spPr>
          <a:xfrm>
            <a:off x="4562110" y="4118831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5EBE066-393D-4F4A-90EC-5508B959371C}"/>
              </a:ext>
            </a:extLst>
          </p:cNvPr>
          <p:cNvGrpSpPr/>
          <p:nvPr/>
        </p:nvGrpSpPr>
        <p:grpSpPr>
          <a:xfrm>
            <a:off x="3330689" y="3068808"/>
            <a:ext cx="462990" cy="268240"/>
            <a:chOff x="2830768" y="994020"/>
            <a:chExt cx="665705" cy="339103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113AF6E-0656-4522-90CC-BBFEAFB87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69D0377-A68D-4832-8CAE-F868E373C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6D715CB4-E49F-4024-B578-3DD8E9E5D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017" y="1993262"/>
            <a:ext cx="327660" cy="32766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2ECA832-F3CE-48EC-A9D2-13ED5570766E}"/>
              </a:ext>
            </a:extLst>
          </p:cNvPr>
          <p:cNvSpPr txBox="1"/>
          <p:nvPr/>
        </p:nvSpPr>
        <p:spPr>
          <a:xfrm>
            <a:off x="4305565" y="199240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4148F0-47AF-4FA3-A228-4A16B9E3C34F}"/>
              </a:ext>
            </a:extLst>
          </p:cNvPr>
          <p:cNvSpPr txBox="1"/>
          <p:nvPr/>
        </p:nvSpPr>
        <p:spPr>
          <a:xfrm>
            <a:off x="7074311" y="2971430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A55D701-5314-4C63-8BD5-42CDD165AE3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16789" y="3867734"/>
            <a:ext cx="487680" cy="48768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CE3C839-B34A-4286-8EAB-3690E930FCF9}"/>
              </a:ext>
            </a:extLst>
          </p:cNvPr>
          <p:cNvSpPr txBox="1"/>
          <p:nvPr/>
        </p:nvSpPr>
        <p:spPr>
          <a:xfrm>
            <a:off x="6845688" y="3460035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BFA0BDD-C33A-4F89-B593-7E3A9AAB0D45}"/>
              </a:ext>
            </a:extLst>
          </p:cNvPr>
          <p:cNvSpPr/>
          <p:nvPr/>
        </p:nvSpPr>
        <p:spPr>
          <a:xfrm>
            <a:off x="7420325" y="3996337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ED832CD-91D8-435A-BDA4-BBFB22E048E9}"/>
              </a:ext>
            </a:extLst>
          </p:cNvPr>
          <p:cNvGrpSpPr/>
          <p:nvPr/>
        </p:nvGrpSpPr>
        <p:grpSpPr>
          <a:xfrm>
            <a:off x="6548799" y="3068747"/>
            <a:ext cx="462990" cy="268240"/>
            <a:chOff x="2830768" y="994020"/>
            <a:chExt cx="665705" cy="339103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6749C64B-FA9C-4412-9517-98C0A3C8F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FBBB15-5FBF-48AB-B1D5-08D3FFD4C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D54AFEA7-F323-49A5-A4A0-57C575F63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351" y="2915632"/>
            <a:ext cx="378386" cy="378386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F1F1010A-5E42-4690-AB98-13881DB5F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670" y="2915632"/>
            <a:ext cx="378386" cy="378386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ADF3589F-B85B-45BF-A5CD-ED3A62546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848" y="1287613"/>
            <a:ext cx="388064" cy="24860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054A7B0C-6171-4E32-AA64-72ADC08CBDB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90041" y="3854963"/>
            <a:ext cx="487680" cy="48768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B1581E58-DBEE-482C-8686-4FDA2E52CE1F}"/>
              </a:ext>
            </a:extLst>
          </p:cNvPr>
          <p:cNvSpPr txBox="1"/>
          <p:nvPr/>
        </p:nvSpPr>
        <p:spPr>
          <a:xfrm>
            <a:off x="2991398" y="3590999"/>
            <a:ext cx="9092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hub1_ERGW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FC10233-5768-4DA4-9782-79CE0DB5AF5C}"/>
              </a:ext>
            </a:extLst>
          </p:cNvPr>
          <p:cNvGrpSpPr/>
          <p:nvPr/>
        </p:nvGrpSpPr>
        <p:grpSpPr>
          <a:xfrm>
            <a:off x="3187159" y="253366"/>
            <a:ext cx="1310720" cy="684278"/>
            <a:chOff x="3014424" y="2575865"/>
            <a:chExt cx="1310720" cy="683618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A10733B9-3907-464F-B820-E9CDC1B4B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1" name="Flowchart: Alternate Process 130">
              <a:extLst>
                <a:ext uri="{FF2B5EF4-FFF2-40B4-BE49-F238E27FC236}">
                  <a16:creationId xmlns:a16="http://schemas.microsoft.com/office/drawing/2014/main" id="{9D587C2E-BD42-4FAD-B480-DA3C0332FF3C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CA0126-DCFA-4403-93F4-F73616247164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133" name="Picture 132">
            <a:extLst>
              <a:ext uri="{FF2B5EF4-FFF2-40B4-BE49-F238E27FC236}">
                <a16:creationId xmlns:a16="http://schemas.microsoft.com/office/drawing/2014/main" id="{DCD58574-128E-4560-B2EB-3E44ACA47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404" y="581071"/>
            <a:ext cx="327660" cy="32766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120A5838-0646-42DF-B16F-49D03CF39C3E}"/>
              </a:ext>
            </a:extLst>
          </p:cNvPr>
          <p:cNvSpPr txBox="1"/>
          <p:nvPr/>
        </p:nvSpPr>
        <p:spPr>
          <a:xfrm>
            <a:off x="3999799" y="36245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DCB57FD-0855-451C-AC16-3F1313D9C8A9}"/>
              </a:ext>
            </a:extLst>
          </p:cNvPr>
          <p:cNvCxnSpPr>
            <a:cxnSpLocks/>
          </p:cNvCxnSpPr>
          <p:nvPr/>
        </p:nvCxnSpPr>
        <p:spPr>
          <a:xfrm>
            <a:off x="3851959" y="925673"/>
            <a:ext cx="0" cy="386190"/>
          </a:xfrm>
          <a:prstGeom prst="line">
            <a:avLst/>
          </a:prstGeom>
          <a:ln w="1905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7476743-DCEA-42BF-A1A6-1C28A6DE474D}"/>
              </a:ext>
            </a:extLst>
          </p:cNvPr>
          <p:cNvSpPr txBox="1"/>
          <p:nvPr/>
        </p:nvSpPr>
        <p:spPr>
          <a:xfrm>
            <a:off x="3900622" y="976141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9900FF"/>
                </a:solidFill>
                <a:latin typeface="Calibri" panose="020F0502020204030204" pitchFamily="34" charset="0"/>
              </a:rPr>
              <a:t>vnet peering</a:t>
            </a:r>
            <a:endParaRPr lang="en-US" sz="1100" noProof="1">
              <a:solidFill>
                <a:srgbClr val="9900FF"/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846F66C0-32A3-468A-A211-675E029E22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8519" y="1744622"/>
            <a:ext cx="331879" cy="331879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0640ED8-B1D9-47C8-A542-57B202BE7A59}"/>
              </a:ext>
            </a:extLst>
          </p:cNvPr>
          <p:cNvCxnSpPr>
            <a:cxnSpLocks/>
            <a:endCxn id="152" idx="3"/>
          </p:cNvCxnSpPr>
          <p:nvPr/>
        </p:nvCxnSpPr>
        <p:spPr>
          <a:xfrm flipH="1">
            <a:off x="2644122" y="1931701"/>
            <a:ext cx="731288" cy="22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E6F875E-CCB3-4EB3-84B1-E687F4DA7568}"/>
              </a:ext>
            </a:extLst>
          </p:cNvPr>
          <p:cNvGrpSpPr/>
          <p:nvPr/>
        </p:nvGrpSpPr>
        <p:grpSpPr>
          <a:xfrm>
            <a:off x="1419167" y="1194511"/>
            <a:ext cx="1312101" cy="1363001"/>
            <a:chOff x="2989056" y="2235213"/>
            <a:chExt cx="1312101" cy="1189395"/>
          </a:xfrm>
        </p:grpSpPr>
        <p:sp>
          <p:nvSpPr>
            <p:cNvPr id="147" name="Flowchart: Alternate Process 146">
              <a:extLst>
                <a:ext uri="{FF2B5EF4-FFF2-40B4-BE49-F238E27FC236}">
                  <a16:creationId xmlns:a16="http://schemas.microsoft.com/office/drawing/2014/main" id="{A515E10A-C69D-48D5-995C-70C1F91921AF}"/>
                </a:ext>
              </a:extLst>
            </p:cNvPr>
            <p:cNvSpPr/>
            <p:nvPr/>
          </p:nvSpPr>
          <p:spPr>
            <a:xfrm>
              <a:off x="2989056" y="2272944"/>
              <a:ext cx="1293939" cy="1151664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173E211-8FB7-41BE-98C9-74AC5B6141FC}"/>
                </a:ext>
              </a:extLst>
            </p:cNvPr>
            <p:cNvSpPr txBox="1"/>
            <p:nvPr/>
          </p:nvSpPr>
          <p:spPr>
            <a:xfrm>
              <a:off x="3306974" y="2235213"/>
              <a:ext cx="99418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vnet101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10.0.101.0/24</a:t>
              </a:r>
              <a:endParaRPr lang="en-GB" sz="1100" dirty="0"/>
            </a:p>
          </p:txBody>
        </p:sp>
      </p:grpSp>
      <p:pic>
        <p:nvPicPr>
          <p:cNvPr id="149" name="Picture 148">
            <a:extLst>
              <a:ext uri="{FF2B5EF4-FFF2-40B4-BE49-F238E27FC236}">
                <a16:creationId xmlns:a16="http://schemas.microsoft.com/office/drawing/2014/main" id="{396052E7-CF4C-460B-ADE4-C6BCFC2FD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791" y="2069076"/>
            <a:ext cx="327660" cy="327660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A7E37B8C-75FD-4248-8577-C452A7520E62}"/>
              </a:ext>
            </a:extLst>
          </p:cNvPr>
          <p:cNvSpPr txBox="1"/>
          <p:nvPr/>
        </p:nvSpPr>
        <p:spPr>
          <a:xfrm>
            <a:off x="1361888" y="1821672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vm101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A2F636B-BD8E-4DEC-A19D-A2444DE4E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9589" y="1269819"/>
            <a:ext cx="388064" cy="24860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C7743C64-E224-4B1E-8A33-311076FE6E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2243" y="1767980"/>
            <a:ext cx="331879" cy="331879"/>
          </a:xfrm>
          <a:prstGeom prst="rect">
            <a:avLst/>
          </a:prstGeom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E073198-EB14-4917-8041-C3DEAB1BC332}"/>
              </a:ext>
            </a:extLst>
          </p:cNvPr>
          <p:cNvGrpSpPr/>
          <p:nvPr/>
        </p:nvGrpSpPr>
        <p:grpSpPr>
          <a:xfrm>
            <a:off x="7907521" y="1316693"/>
            <a:ext cx="1835478" cy="1019895"/>
            <a:chOff x="3051316" y="2369493"/>
            <a:chExt cx="1835478" cy="889990"/>
          </a:xfrm>
        </p:grpSpPr>
        <p:sp>
          <p:nvSpPr>
            <p:cNvPr id="162" name="Flowchart: Alternate Process 161">
              <a:extLst>
                <a:ext uri="{FF2B5EF4-FFF2-40B4-BE49-F238E27FC236}">
                  <a16:creationId xmlns:a16="http://schemas.microsoft.com/office/drawing/2014/main" id="{9A4CC798-043F-4931-AA4F-2D7C50A15195}"/>
                </a:ext>
              </a:extLst>
            </p:cNvPr>
            <p:cNvSpPr/>
            <p:nvPr/>
          </p:nvSpPr>
          <p:spPr>
            <a:xfrm>
              <a:off x="3051316" y="2369493"/>
              <a:ext cx="1772867" cy="889990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2733717-B67C-41EE-A245-44429C4809CB}"/>
                </a:ext>
              </a:extLst>
            </p:cNvPr>
            <p:cNvSpPr txBox="1"/>
            <p:nvPr/>
          </p:nvSpPr>
          <p:spPr>
            <a:xfrm>
              <a:off x="3892611" y="2545526"/>
              <a:ext cx="99418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vnet102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10.0.102.0/24</a:t>
              </a:r>
              <a:endParaRPr lang="en-GB" sz="1100" dirty="0"/>
            </a:p>
          </p:txBody>
        </p:sp>
      </p:grpSp>
      <p:pic>
        <p:nvPicPr>
          <p:cNvPr id="164" name="Picture 163">
            <a:extLst>
              <a:ext uri="{FF2B5EF4-FFF2-40B4-BE49-F238E27FC236}">
                <a16:creationId xmlns:a16="http://schemas.microsoft.com/office/drawing/2014/main" id="{F6959BE2-C776-4F63-A0FD-833612294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198" y="1983411"/>
            <a:ext cx="327660" cy="32766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FE7CB6EF-688C-4315-930A-92599FD68261}"/>
              </a:ext>
            </a:extLst>
          </p:cNvPr>
          <p:cNvSpPr txBox="1"/>
          <p:nvPr/>
        </p:nvSpPr>
        <p:spPr>
          <a:xfrm>
            <a:off x="8941642" y="2003893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vm102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0A9C99CA-2A80-4DBE-9541-992F7F7E5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7854" y="1314661"/>
            <a:ext cx="388064" cy="24860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629557C6-F9E0-403A-8DF6-80E4A5CEBE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9568" y="1786538"/>
            <a:ext cx="331879" cy="331879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C062B93-AB9E-4F5D-AA18-46A259C81A88}"/>
              </a:ext>
            </a:extLst>
          </p:cNvPr>
          <p:cNvGrpSpPr/>
          <p:nvPr/>
        </p:nvGrpSpPr>
        <p:grpSpPr>
          <a:xfrm>
            <a:off x="5612180" y="1311497"/>
            <a:ext cx="1723469" cy="1019895"/>
            <a:chOff x="2502046" y="2369493"/>
            <a:chExt cx="1723469" cy="889990"/>
          </a:xfrm>
        </p:grpSpPr>
        <p:sp>
          <p:nvSpPr>
            <p:cNvPr id="169" name="Flowchart: Alternate Process 168">
              <a:extLst>
                <a:ext uri="{FF2B5EF4-FFF2-40B4-BE49-F238E27FC236}">
                  <a16:creationId xmlns:a16="http://schemas.microsoft.com/office/drawing/2014/main" id="{BBFB74DD-A7E2-48BE-877A-E18198BCE75B}"/>
                </a:ext>
              </a:extLst>
            </p:cNvPr>
            <p:cNvSpPr/>
            <p:nvPr/>
          </p:nvSpPr>
          <p:spPr>
            <a:xfrm>
              <a:off x="2570511" y="2369493"/>
              <a:ext cx="1655004" cy="889990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C2486C5-F83B-4BF1-BADA-C9574471D0DF}"/>
                </a:ext>
              </a:extLst>
            </p:cNvPr>
            <p:cNvSpPr txBox="1"/>
            <p:nvPr/>
          </p:nvSpPr>
          <p:spPr>
            <a:xfrm>
              <a:off x="2502046" y="2558371"/>
              <a:ext cx="84991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171" name="Picture 170">
            <a:extLst>
              <a:ext uri="{FF2B5EF4-FFF2-40B4-BE49-F238E27FC236}">
                <a16:creationId xmlns:a16="http://schemas.microsoft.com/office/drawing/2014/main" id="{F44AE8D8-2908-4387-A966-9B724D1E1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802" y="1973890"/>
            <a:ext cx="327660" cy="327660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9536C52F-21B3-4DEE-8182-C34C3011D1AF}"/>
              </a:ext>
            </a:extLst>
          </p:cNvPr>
          <p:cNvSpPr txBox="1"/>
          <p:nvPr/>
        </p:nvSpPr>
        <p:spPr>
          <a:xfrm>
            <a:off x="5924388" y="195770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A9FE68A5-E74C-457D-8387-456FA873C1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6567" y="1333275"/>
            <a:ext cx="388064" cy="24860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1A7C327D-1DCC-4BA1-8278-34BAA0B55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2183" y="1787507"/>
            <a:ext cx="331879" cy="331879"/>
          </a:xfrm>
          <a:prstGeom prst="rect">
            <a:avLst/>
          </a:prstGeom>
        </p:spPr>
      </p:pic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A496334-0A34-4897-BA36-26675AB53771}"/>
              </a:ext>
            </a:extLst>
          </p:cNvPr>
          <p:cNvCxnSpPr>
            <a:cxnSpLocks/>
          </p:cNvCxnSpPr>
          <p:nvPr/>
        </p:nvCxnSpPr>
        <p:spPr>
          <a:xfrm flipH="1" flipV="1">
            <a:off x="7214792" y="1926198"/>
            <a:ext cx="863797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90961DD-AE3C-4FF6-94F3-D02C12C25B91}"/>
              </a:ext>
            </a:extLst>
          </p:cNvPr>
          <p:cNvSpPr txBox="1"/>
          <p:nvPr/>
        </p:nvSpPr>
        <p:spPr>
          <a:xfrm>
            <a:off x="1811143" y="2075131"/>
            <a:ext cx="988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AS65101</a:t>
            </a:r>
            <a:endParaRPr lang="en-US" sz="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192.168.0.2</a:t>
            </a:r>
            <a:endParaRPr lang="en-GB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9858F30-8A50-4E62-9645-C6995B11BF1C}"/>
              </a:ext>
            </a:extLst>
          </p:cNvPr>
          <p:cNvSpPr txBox="1"/>
          <p:nvPr/>
        </p:nvSpPr>
        <p:spPr>
          <a:xfrm>
            <a:off x="3195230" y="1310222"/>
            <a:ext cx="1090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 65001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192.168.0.1</a:t>
            </a:r>
            <a:endParaRPr lang="en-GB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8B6E059-D889-4189-91B1-8A4DB2748D37}"/>
              </a:ext>
            </a:extLst>
          </p:cNvPr>
          <p:cNvSpPr txBox="1"/>
          <p:nvPr/>
        </p:nvSpPr>
        <p:spPr>
          <a:xfrm>
            <a:off x="6426165" y="1313160"/>
            <a:ext cx="1090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 65002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192.168.0.1</a:t>
            </a:r>
            <a:endParaRPr lang="en-GB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26D1115-6CDE-4B75-9ACE-9D007F58E6A7}"/>
              </a:ext>
            </a:extLst>
          </p:cNvPr>
          <p:cNvSpPr txBox="1"/>
          <p:nvPr/>
        </p:nvSpPr>
        <p:spPr>
          <a:xfrm>
            <a:off x="7909181" y="1329266"/>
            <a:ext cx="1090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 650102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192.168.0.2</a:t>
            </a:r>
            <a:endParaRPr lang="en-GB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DBAC32C-FF73-4659-8C50-3424DDD570FE}"/>
              </a:ext>
            </a:extLst>
          </p:cNvPr>
          <p:cNvSpPr txBox="1"/>
          <p:nvPr/>
        </p:nvSpPr>
        <p:spPr>
          <a:xfrm>
            <a:off x="2745301" y="1923841"/>
            <a:ext cx="4251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50" b="1" dirty="0">
                <a:solidFill>
                  <a:srgbClr val="C00000"/>
                </a:solidFill>
              </a:rPr>
              <a:t>S2S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3A27D-A8E4-48BB-835D-2B0028A1FC46}"/>
              </a:ext>
            </a:extLst>
          </p:cNvPr>
          <p:cNvSpPr txBox="1"/>
          <p:nvPr/>
        </p:nvSpPr>
        <p:spPr>
          <a:xfrm>
            <a:off x="3658287" y="1719669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csr1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17908-6A6A-491A-BA3B-F1FD78523341}"/>
              </a:ext>
            </a:extLst>
          </p:cNvPr>
          <p:cNvSpPr txBox="1"/>
          <p:nvPr/>
        </p:nvSpPr>
        <p:spPr>
          <a:xfrm>
            <a:off x="1797973" y="1611425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csr101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FE40A-9D5E-4207-8FB0-F094BF0D808D}"/>
              </a:ext>
            </a:extLst>
          </p:cNvPr>
          <p:cNvSpPr txBox="1"/>
          <p:nvPr/>
        </p:nvSpPr>
        <p:spPr>
          <a:xfrm>
            <a:off x="6518643" y="1712280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csr2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CADC82-8E33-43B2-9BF5-47268905DFF6}"/>
              </a:ext>
            </a:extLst>
          </p:cNvPr>
          <p:cNvSpPr txBox="1"/>
          <p:nvPr/>
        </p:nvSpPr>
        <p:spPr>
          <a:xfrm>
            <a:off x="8019351" y="2089068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csr102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BAE1F5D-CB3F-4883-BB97-EA4D0E2D99B8}"/>
              </a:ext>
            </a:extLst>
          </p:cNvPr>
          <p:cNvGrpSpPr/>
          <p:nvPr/>
        </p:nvGrpSpPr>
        <p:grpSpPr>
          <a:xfrm>
            <a:off x="5865364" y="263445"/>
            <a:ext cx="1310720" cy="684278"/>
            <a:chOff x="3014424" y="2575865"/>
            <a:chExt cx="1310720" cy="683618"/>
          </a:xfrm>
        </p:grpSpPr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542153D6-F838-4946-8F37-00C7C1FDB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57" name="Flowchart: Alternate Process 156">
              <a:extLst>
                <a:ext uri="{FF2B5EF4-FFF2-40B4-BE49-F238E27FC236}">
                  <a16:creationId xmlns:a16="http://schemas.microsoft.com/office/drawing/2014/main" id="{577AA738-C43A-4C7E-8C58-265ACDB17399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6DEF2CF-6D3C-423A-A390-D7E6690C0E17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pic>
        <p:nvPicPr>
          <p:cNvPr id="175" name="Picture 174">
            <a:extLst>
              <a:ext uri="{FF2B5EF4-FFF2-40B4-BE49-F238E27FC236}">
                <a16:creationId xmlns:a16="http://schemas.microsoft.com/office/drawing/2014/main" id="{FF7928CB-6963-40EE-BAB6-809C9125D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609" y="591150"/>
            <a:ext cx="327660" cy="327660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684535E-720C-4D94-BEFE-34761B770522}"/>
              </a:ext>
            </a:extLst>
          </p:cNvPr>
          <p:cNvSpPr txBox="1"/>
          <p:nvPr/>
        </p:nvSpPr>
        <p:spPr>
          <a:xfrm>
            <a:off x="6678004" y="37253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99000D1-FB97-45B3-8EE9-16E4744F9FA9}"/>
              </a:ext>
            </a:extLst>
          </p:cNvPr>
          <p:cNvCxnSpPr>
            <a:cxnSpLocks/>
          </p:cNvCxnSpPr>
          <p:nvPr/>
        </p:nvCxnSpPr>
        <p:spPr>
          <a:xfrm>
            <a:off x="6530164" y="935752"/>
            <a:ext cx="0" cy="386190"/>
          </a:xfrm>
          <a:prstGeom prst="line">
            <a:avLst/>
          </a:prstGeom>
          <a:ln w="1905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B81E537-1AD3-4227-976E-AE54D0CB3E66}"/>
              </a:ext>
            </a:extLst>
          </p:cNvPr>
          <p:cNvSpPr txBox="1"/>
          <p:nvPr/>
        </p:nvSpPr>
        <p:spPr>
          <a:xfrm>
            <a:off x="6578827" y="986220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9900FF"/>
                </a:solidFill>
                <a:latin typeface="Calibri" panose="020F0502020204030204" pitchFamily="34" charset="0"/>
              </a:rPr>
              <a:t>vnet peering</a:t>
            </a:r>
            <a:endParaRPr lang="en-US" sz="1100" noProof="1">
              <a:solidFill>
                <a:srgbClr val="9900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3D7C0-F187-4CF3-AD41-E7D05ED557E4}"/>
              </a:ext>
            </a:extLst>
          </p:cNvPr>
          <p:cNvSpPr txBox="1"/>
          <p:nvPr/>
        </p:nvSpPr>
        <p:spPr>
          <a:xfrm>
            <a:off x="2172908" y="4227724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step3</a:t>
            </a:r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C70122-AD6E-48E4-84F9-70983D177070}"/>
              </a:ext>
            </a:extLst>
          </p:cNvPr>
          <p:cNvSpPr txBox="1"/>
          <p:nvPr/>
        </p:nvSpPr>
        <p:spPr>
          <a:xfrm>
            <a:off x="7419223" y="1923841"/>
            <a:ext cx="4251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50" b="1" dirty="0">
                <a:solidFill>
                  <a:srgbClr val="C00000"/>
                </a:solidFill>
              </a:rPr>
              <a:t>S2S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C2EA1-4174-443D-AF94-0B8ABD492475}"/>
              </a:ext>
            </a:extLst>
          </p:cNvPr>
          <p:cNvSpPr/>
          <p:nvPr/>
        </p:nvSpPr>
        <p:spPr>
          <a:xfrm>
            <a:off x="2863098" y="2637476"/>
            <a:ext cx="5534639" cy="1916755"/>
          </a:xfrm>
          <a:prstGeom prst="rect">
            <a:avLst/>
          </a:prstGeom>
          <a:noFill/>
          <a:ln w="31750">
            <a:solidFill>
              <a:srgbClr val="CC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47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462A11-62CA-464A-9C30-C4574088020D}"/>
              </a:ext>
            </a:extLst>
          </p:cNvPr>
          <p:cNvGrpSpPr/>
          <p:nvPr/>
        </p:nvGrpSpPr>
        <p:grpSpPr>
          <a:xfrm>
            <a:off x="3217230" y="1306397"/>
            <a:ext cx="1849282" cy="1091072"/>
            <a:chOff x="3051317" y="2307381"/>
            <a:chExt cx="1849282" cy="952102"/>
          </a:xfrm>
        </p:grpSpPr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4040178B-90F0-4094-A1FD-2B531D502FEC}"/>
                </a:ext>
              </a:extLst>
            </p:cNvPr>
            <p:cNvSpPr/>
            <p:nvPr/>
          </p:nvSpPr>
          <p:spPr>
            <a:xfrm>
              <a:off x="3051317" y="2307381"/>
              <a:ext cx="1776013" cy="952102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A7CB6F-63B7-465A-8830-178B00BC16F0}"/>
                </a:ext>
              </a:extLst>
            </p:cNvPr>
            <p:cNvSpPr txBox="1"/>
            <p:nvPr/>
          </p:nvSpPr>
          <p:spPr>
            <a:xfrm>
              <a:off x="4050686" y="2418817"/>
              <a:ext cx="84991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10.0.0.0/24</a:t>
              </a:r>
              <a:endParaRPr lang="en-GB" sz="1100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0D87BC-C023-4F08-BD45-5578A258BC4E}"/>
              </a:ext>
            </a:extLst>
          </p:cNvPr>
          <p:cNvCxnSpPr>
            <a:cxnSpLocks/>
          </p:cNvCxnSpPr>
          <p:nvPr/>
        </p:nvCxnSpPr>
        <p:spPr>
          <a:xfrm>
            <a:off x="6676966" y="2321016"/>
            <a:ext cx="0" cy="617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8238D6-D0DB-414C-A098-5BE6937932B3}"/>
              </a:ext>
            </a:extLst>
          </p:cNvPr>
          <p:cNvCxnSpPr>
            <a:cxnSpLocks/>
          </p:cNvCxnSpPr>
          <p:nvPr/>
        </p:nvCxnSpPr>
        <p:spPr>
          <a:xfrm flipH="1">
            <a:off x="3946013" y="2408676"/>
            <a:ext cx="6775" cy="537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2440E43-77BC-4A35-8B5A-E3EFC0099E50}"/>
              </a:ext>
            </a:extLst>
          </p:cNvPr>
          <p:cNvSpPr/>
          <p:nvPr/>
        </p:nvSpPr>
        <p:spPr>
          <a:xfrm>
            <a:off x="2312244" y="2903443"/>
            <a:ext cx="3355454" cy="1682869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C9531-4A88-4C3A-B904-7B1FE5F829EA}"/>
              </a:ext>
            </a:extLst>
          </p:cNvPr>
          <p:cNvSpPr txBox="1"/>
          <p:nvPr/>
        </p:nvSpPr>
        <p:spPr>
          <a:xfrm>
            <a:off x="4770435" y="3247968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11919E8-4B1C-456A-A742-C51974CE08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460" y="3859456"/>
            <a:ext cx="487680" cy="4876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A80A568-8B4C-4FF0-A2B6-78F15FDBC6E2}"/>
              </a:ext>
            </a:extLst>
          </p:cNvPr>
          <p:cNvSpPr txBox="1"/>
          <p:nvPr/>
        </p:nvSpPr>
        <p:spPr>
          <a:xfrm>
            <a:off x="4560459" y="3900549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DA0057-0C72-45D2-AD64-153B8DC2AD0A}"/>
              </a:ext>
            </a:extLst>
          </p:cNvPr>
          <p:cNvSpPr/>
          <p:nvPr/>
        </p:nvSpPr>
        <p:spPr>
          <a:xfrm>
            <a:off x="4480816" y="394832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BD4CA4-055A-4C07-A9BC-AD11257A4BB0}"/>
              </a:ext>
            </a:extLst>
          </p:cNvPr>
          <p:cNvSpPr/>
          <p:nvPr/>
        </p:nvSpPr>
        <p:spPr>
          <a:xfrm>
            <a:off x="4488365" y="4110553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5EBE066-393D-4F4A-90EC-5508B959371C}"/>
              </a:ext>
            </a:extLst>
          </p:cNvPr>
          <p:cNvGrpSpPr/>
          <p:nvPr/>
        </p:nvGrpSpPr>
        <p:grpSpPr>
          <a:xfrm>
            <a:off x="3330689" y="3068808"/>
            <a:ext cx="462990" cy="268240"/>
            <a:chOff x="2830768" y="994020"/>
            <a:chExt cx="665705" cy="339103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113AF6E-0656-4522-90CC-BBFEAFB87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69D0377-A68D-4832-8CAE-F868E373C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6D715CB4-E49F-4024-B578-3DD8E9E5D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929" y="2038761"/>
            <a:ext cx="327660" cy="32766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2ECA832-F3CE-48EC-A9D2-13ED5570766E}"/>
              </a:ext>
            </a:extLst>
          </p:cNvPr>
          <p:cNvSpPr txBox="1"/>
          <p:nvPr/>
        </p:nvSpPr>
        <p:spPr>
          <a:xfrm>
            <a:off x="4500350" y="184062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C20BE9E2-3DF6-4E3C-9022-B4887A4AC11B}"/>
              </a:ext>
            </a:extLst>
          </p:cNvPr>
          <p:cNvSpPr/>
          <p:nvPr/>
        </p:nvSpPr>
        <p:spPr>
          <a:xfrm>
            <a:off x="6279939" y="2945697"/>
            <a:ext cx="2858282" cy="170053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4148F0-47AF-4FA3-A228-4A16B9E3C34F}"/>
              </a:ext>
            </a:extLst>
          </p:cNvPr>
          <p:cNvSpPr txBox="1"/>
          <p:nvPr/>
        </p:nvSpPr>
        <p:spPr>
          <a:xfrm>
            <a:off x="8216174" y="3265220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A55D701-5314-4C63-8BD5-42CDD165AE3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16789" y="3867734"/>
            <a:ext cx="487680" cy="48768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CE3C839-B34A-4286-8EAB-3690E930FCF9}"/>
              </a:ext>
            </a:extLst>
          </p:cNvPr>
          <p:cNvSpPr txBox="1"/>
          <p:nvPr/>
        </p:nvSpPr>
        <p:spPr>
          <a:xfrm>
            <a:off x="7548916" y="3900549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BFA0BDD-C33A-4F89-B593-7E3A9AAB0D45}"/>
              </a:ext>
            </a:extLst>
          </p:cNvPr>
          <p:cNvSpPr/>
          <p:nvPr/>
        </p:nvSpPr>
        <p:spPr>
          <a:xfrm>
            <a:off x="7420325" y="3996337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06BF29-98CF-4DBA-9F04-95E0119D9C5A}"/>
              </a:ext>
            </a:extLst>
          </p:cNvPr>
          <p:cNvCxnSpPr>
            <a:cxnSpLocks/>
          </p:cNvCxnSpPr>
          <p:nvPr/>
        </p:nvCxnSpPr>
        <p:spPr>
          <a:xfrm>
            <a:off x="5667697" y="3522545"/>
            <a:ext cx="6036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D905779-64A0-477A-968D-442989383B28}"/>
              </a:ext>
            </a:extLst>
          </p:cNvPr>
          <p:cNvCxnSpPr>
            <a:cxnSpLocks/>
          </p:cNvCxnSpPr>
          <p:nvPr/>
        </p:nvCxnSpPr>
        <p:spPr>
          <a:xfrm flipV="1">
            <a:off x="5670965" y="3737894"/>
            <a:ext cx="586394" cy="6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ED832CD-91D8-435A-BDA4-BBFB22E048E9}"/>
              </a:ext>
            </a:extLst>
          </p:cNvPr>
          <p:cNvGrpSpPr/>
          <p:nvPr/>
        </p:nvGrpSpPr>
        <p:grpSpPr>
          <a:xfrm>
            <a:off x="6741962" y="3135407"/>
            <a:ext cx="462990" cy="268240"/>
            <a:chOff x="2830768" y="994020"/>
            <a:chExt cx="665705" cy="339103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6749C64B-FA9C-4412-9517-98C0A3C8F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FBBB15-5FBF-48AB-B1D5-08D3FFD4C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D54AFEA7-F323-49A5-A4A0-57C575F63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929" y="2908595"/>
            <a:ext cx="378386" cy="378386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F1F1010A-5E42-4690-AB98-13881DB5F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560" y="2897572"/>
            <a:ext cx="378386" cy="378386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ADF3589F-B85B-45BF-A5CD-ED3A62546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848" y="1287613"/>
            <a:ext cx="388064" cy="24860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054A7B0C-6171-4E32-AA64-72ADC08CBDB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34537" y="4061488"/>
            <a:ext cx="487680" cy="48768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B1581E58-DBEE-482C-8686-4FDA2E52CE1F}"/>
              </a:ext>
            </a:extLst>
          </p:cNvPr>
          <p:cNvSpPr txBox="1"/>
          <p:nvPr/>
        </p:nvSpPr>
        <p:spPr>
          <a:xfrm>
            <a:off x="2673267" y="3844714"/>
            <a:ext cx="9092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hub1_ERGW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FC10233-5768-4DA4-9782-79CE0DB5AF5C}"/>
              </a:ext>
            </a:extLst>
          </p:cNvPr>
          <p:cNvGrpSpPr/>
          <p:nvPr/>
        </p:nvGrpSpPr>
        <p:grpSpPr>
          <a:xfrm>
            <a:off x="3187159" y="253366"/>
            <a:ext cx="1310720" cy="684278"/>
            <a:chOff x="3014424" y="2575865"/>
            <a:chExt cx="1310720" cy="683618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A10733B9-3907-464F-B820-E9CDC1B4B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1" name="Flowchart: Alternate Process 130">
              <a:extLst>
                <a:ext uri="{FF2B5EF4-FFF2-40B4-BE49-F238E27FC236}">
                  <a16:creationId xmlns:a16="http://schemas.microsoft.com/office/drawing/2014/main" id="{9D587C2E-BD42-4FAD-B480-DA3C0332FF3C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CA0126-DCFA-4403-93F4-F73616247164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133" name="Picture 132">
            <a:extLst>
              <a:ext uri="{FF2B5EF4-FFF2-40B4-BE49-F238E27FC236}">
                <a16:creationId xmlns:a16="http://schemas.microsoft.com/office/drawing/2014/main" id="{DCD58574-128E-4560-B2EB-3E44ACA47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404" y="581071"/>
            <a:ext cx="327660" cy="32766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120A5838-0646-42DF-B16F-49D03CF39C3E}"/>
              </a:ext>
            </a:extLst>
          </p:cNvPr>
          <p:cNvSpPr txBox="1"/>
          <p:nvPr/>
        </p:nvSpPr>
        <p:spPr>
          <a:xfrm>
            <a:off x="3999799" y="36245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DCB57FD-0855-451C-AC16-3F1313D9C8A9}"/>
              </a:ext>
            </a:extLst>
          </p:cNvPr>
          <p:cNvCxnSpPr>
            <a:cxnSpLocks/>
          </p:cNvCxnSpPr>
          <p:nvPr/>
        </p:nvCxnSpPr>
        <p:spPr>
          <a:xfrm>
            <a:off x="3851959" y="925673"/>
            <a:ext cx="0" cy="386190"/>
          </a:xfrm>
          <a:prstGeom prst="line">
            <a:avLst/>
          </a:prstGeom>
          <a:ln w="1905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7476743-DCEA-42BF-A1A6-1C28A6DE474D}"/>
              </a:ext>
            </a:extLst>
          </p:cNvPr>
          <p:cNvSpPr txBox="1"/>
          <p:nvPr/>
        </p:nvSpPr>
        <p:spPr>
          <a:xfrm>
            <a:off x="3900622" y="976141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9900FF"/>
                </a:solidFill>
                <a:latin typeface="Calibri" panose="020F0502020204030204" pitchFamily="34" charset="0"/>
              </a:rPr>
              <a:t>vnet peering</a:t>
            </a:r>
            <a:endParaRPr lang="en-US" sz="1100" noProof="1">
              <a:solidFill>
                <a:srgbClr val="9900FF"/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846F66C0-32A3-468A-A211-675E029E22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8519" y="1744622"/>
            <a:ext cx="331879" cy="331879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0640ED8-B1D9-47C8-A542-57B202BE7A59}"/>
              </a:ext>
            </a:extLst>
          </p:cNvPr>
          <p:cNvCxnSpPr>
            <a:cxnSpLocks/>
            <a:endCxn id="152" idx="3"/>
          </p:cNvCxnSpPr>
          <p:nvPr/>
        </p:nvCxnSpPr>
        <p:spPr>
          <a:xfrm flipH="1">
            <a:off x="2644122" y="1931701"/>
            <a:ext cx="731288" cy="22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E6F875E-CCB3-4EB3-84B1-E687F4DA7568}"/>
              </a:ext>
            </a:extLst>
          </p:cNvPr>
          <p:cNvGrpSpPr/>
          <p:nvPr/>
        </p:nvGrpSpPr>
        <p:grpSpPr>
          <a:xfrm>
            <a:off x="1419167" y="1194511"/>
            <a:ext cx="1312101" cy="1363001"/>
            <a:chOff x="2989056" y="2235213"/>
            <a:chExt cx="1312101" cy="1189395"/>
          </a:xfrm>
        </p:grpSpPr>
        <p:sp>
          <p:nvSpPr>
            <p:cNvPr id="147" name="Flowchart: Alternate Process 146">
              <a:extLst>
                <a:ext uri="{FF2B5EF4-FFF2-40B4-BE49-F238E27FC236}">
                  <a16:creationId xmlns:a16="http://schemas.microsoft.com/office/drawing/2014/main" id="{A515E10A-C69D-48D5-995C-70C1F91921AF}"/>
                </a:ext>
              </a:extLst>
            </p:cNvPr>
            <p:cNvSpPr/>
            <p:nvPr/>
          </p:nvSpPr>
          <p:spPr>
            <a:xfrm>
              <a:off x="2989056" y="2272944"/>
              <a:ext cx="1293939" cy="1151664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173E211-8FB7-41BE-98C9-74AC5B6141FC}"/>
                </a:ext>
              </a:extLst>
            </p:cNvPr>
            <p:cNvSpPr txBox="1"/>
            <p:nvPr/>
          </p:nvSpPr>
          <p:spPr>
            <a:xfrm>
              <a:off x="3306974" y="2235213"/>
              <a:ext cx="99418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vnet101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10.0.101.0/24</a:t>
              </a:r>
              <a:endParaRPr lang="en-GB" sz="1100" dirty="0"/>
            </a:p>
          </p:txBody>
        </p:sp>
      </p:grpSp>
      <p:pic>
        <p:nvPicPr>
          <p:cNvPr id="149" name="Picture 148">
            <a:extLst>
              <a:ext uri="{FF2B5EF4-FFF2-40B4-BE49-F238E27FC236}">
                <a16:creationId xmlns:a16="http://schemas.microsoft.com/office/drawing/2014/main" id="{396052E7-CF4C-460B-ADE4-C6BCFC2FD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791" y="2069076"/>
            <a:ext cx="327660" cy="327660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A7E37B8C-75FD-4248-8577-C452A7520E62}"/>
              </a:ext>
            </a:extLst>
          </p:cNvPr>
          <p:cNvSpPr txBox="1"/>
          <p:nvPr/>
        </p:nvSpPr>
        <p:spPr>
          <a:xfrm>
            <a:off x="1361888" y="1821672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vm101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A2F636B-BD8E-4DEC-A19D-A2444DE4E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9589" y="1269819"/>
            <a:ext cx="388064" cy="24860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C7743C64-E224-4B1E-8A33-311076FE6E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2243" y="1767980"/>
            <a:ext cx="331879" cy="331879"/>
          </a:xfrm>
          <a:prstGeom prst="rect">
            <a:avLst/>
          </a:prstGeom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E073198-EB14-4917-8041-C3DEAB1BC332}"/>
              </a:ext>
            </a:extLst>
          </p:cNvPr>
          <p:cNvGrpSpPr/>
          <p:nvPr/>
        </p:nvGrpSpPr>
        <p:grpSpPr>
          <a:xfrm>
            <a:off x="7907521" y="1316693"/>
            <a:ext cx="1835478" cy="1019895"/>
            <a:chOff x="3051316" y="2369493"/>
            <a:chExt cx="1835478" cy="889990"/>
          </a:xfrm>
        </p:grpSpPr>
        <p:sp>
          <p:nvSpPr>
            <p:cNvPr id="162" name="Flowchart: Alternate Process 161">
              <a:extLst>
                <a:ext uri="{FF2B5EF4-FFF2-40B4-BE49-F238E27FC236}">
                  <a16:creationId xmlns:a16="http://schemas.microsoft.com/office/drawing/2014/main" id="{9A4CC798-043F-4931-AA4F-2D7C50A15195}"/>
                </a:ext>
              </a:extLst>
            </p:cNvPr>
            <p:cNvSpPr/>
            <p:nvPr/>
          </p:nvSpPr>
          <p:spPr>
            <a:xfrm>
              <a:off x="3051316" y="2369493"/>
              <a:ext cx="1772867" cy="889990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2733717-B67C-41EE-A245-44429C4809CB}"/>
                </a:ext>
              </a:extLst>
            </p:cNvPr>
            <p:cNvSpPr txBox="1"/>
            <p:nvPr/>
          </p:nvSpPr>
          <p:spPr>
            <a:xfrm>
              <a:off x="3892611" y="2545526"/>
              <a:ext cx="99418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vnet102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10.0.102.0/24</a:t>
              </a:r>
              <a:endParaRPr lang="en-GB" sz="1100" dirty="0"/>
            </a:p>
          </p:txBody>
        </p:sp>
      </p:grpSp>
      <p:pic>
        <p:nvPicPr>
          <p:cNvPr id="164" name="Picture 163">
            <a:extLst>
              <a:ext uri="{FF2B5EF4-FFF2-40B4-BE49-F238E27FC236}">
                <a16:creationId xmlns:a16="http://schemas.microsoft.com/office/drawing/2014/main" id="{F6959BE2-C776-4F63-A0FD-833612294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198" y="1983411"/>
            <a:ext cx="327660" cy="32766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FE7CB6EF-688C-4315-930A-92599FD68261}"/>
              </a:ext>
            </a:extLst>
          </p:cNvPr>
          <p:cNvSpPr txBox="1"/>
          <p:nvPr/>
        </p:nvSpPr>
        <p:spPr>
          <a:xfrm>
            <a:off x="8941642" y="2003893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vm102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0A9C99CA-2A80-4DBE-9541-992F7F7E5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7854" y="1314661"/>
            <a:ext cx="388064" cy="24860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629557C6-F9E0-403A-8DF6-80E4A5CEBE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9568" y="1786538"/>
            <a:ext cx="331879" cy="331879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C062B93-AB9E-4F5D-AA18-46A259C81A88}"/>
              </a:ext>
            </a:extLst>
          </p:cNvPr>
          <p:cNvGrpSpPr/>
          <p:nvPr/>
        </p:nvGrpSpPr>
        <p:grpSpPr>
          <a:xfrm>
            <a:off x="5612180" y="1311497"/>
            <a:ext cx="1723469" cy="1019895"/>
            <a:chOff x="2502046" y="2369493"/>
            <a:chExt cx="1723469" cy="889990"/>
          </a:xfrm>
        </p:grpSpPr>
        <p:sp>
          <p:nvSpPr>
            <p:cNvPr id="169" name="Flowchart: Alternate Process 168">
              <a:extLst>
                <a:ext uri="{FF2B5EF4-FFF2-40B4-BE49-F238E27FC236}">
                  <a16:creationId xmlns:a16="http://schemas.microsoft.com/office/drawing/2014/main" id="{BBFB74DD-A7E2-48BE-877A-E18198BCE75B}"/>
                </a:ext>
              </a:extLst>
            </p:cNvPr>
            <p:cNvSpPr/>
            <p:nvPr/>
          </p:nvSpPr>
          <p:spPr>
            <a:xfrm>
              <a:off x="2570511" y="2369493"/>
              <a:ext cx="1655004" cy="889990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C2486C5-F83B-4BF1-BADA-C9574471D0DF}"/>
                </a:ext>
              </a:extLst>
            </p:cNvPr>
            <p:cNvSpPr txBox="1"/>
            <p:nvPr/>
          </p:nvSpPr>
          <p:spPr>
            <a:xfrm>
              <a:off x="2502046" y="2558371"/>
              <a:ext cx="849913" cy="37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171" name="Picture 170">
            <a:extLst>
              <a:ext uri="{FF2B5EF4-FFF2-40B4-BE49-F238E27FC236}">
                <a16:creationId xmlns:a16="http://schemas.microsoft.com/office/drawing/2014/main" id="{F44AE8D8-2908-4387-A966-9B724D1E1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511" y="1983411"/>
            <a:ext cx="327660" cy="327660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9536C52F-21B3-4DEE-8182-C34C3011D1AF}"/>
              </a:ext>
            </a:extLst>
          </p:cNvPr>
          <p:cNvSpPr txBox="1"/>
          <p:nvPr/>
        </p:nvSpPr>
        <p:spPr>
          <a:xfrm>
            <a:off x="5622851" y="194934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A9FE68A5-E74C-457D-8387-456FA873C1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6567" y="1333275"/>
            <a:ext cx="388064" cy="24860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1A7C327D-1DCC-4BA1-8278-34BAA0B55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2183" y="1787507"/>
            <a:ext cx="331879" cy="331879"/>
          </a:xfrm>
          <a:prstGeom prst="rect">
            <a:avLst/>
          </a:prstGeom>
        </p:spPr>
      </p:pic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A496334-0A34-4897-BA36-26675AB53771}"/>
              </a:ext>
            </a:extLst>
          </p:cNvPr>
          <p:cNvCxnSpPr>
            <a:cxnSpLocks/>
          </p:cNvCxnSpPr>
          <p:nvPr/>
        </p:nvCxnSpPr>
        <p:spPr>
          <a:xfrm flipH="1" flipV="1">
            <a:off x="7214792" y="1926198"/>
            <a:ext cx="863797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90961DD-AE3C-4FF6-94F3-D02C12C25B91}"/>
              </a:ext>
            </a:extLst>
          </p:cNvPr>
          <p:cNvSpPr txBox="1"/>
          <p:nvPr/>
        </p:nvSpPr>
        <p:spPr>
          <a:xfrm>
            <a:off x="1811143" y="2075131"/>
            <a:ext cx="988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AS65101</a:t>
            </a:r>
            <a:endParaRPr lang="en-US" sz="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192.168.0.2</a:t>
            </a:r>
            <a:endParaRPr lang="en-GB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9858F30-8A50-4E62-9645-C6995B11BF1C}"/>
              </a:ext>
            </a:extLst>
          </p:cNvPr>
          <p:cNvSpPr txBox="1"/>
          <p:nvPr/>
        </p:nvSpPr>
        <p:spPr>
          <a:xfrm>
            <a:off x="3195230" y="1310222"/>
            <a:ext cx="1090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 65001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192.168.0.1</a:t>
            </a:r>
            <a:endParaRPr lang="en-GB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8B6E059-D889-4189-91B1-8A4DB2748D37}"/>
              </a:ext>
            </a:extLst>
          </p:cNvPr>
          <p:cNvSpPr txBox="1"/>
          <p:nvPr/>
        </p:nvSpPr>
        <p:spPr>
          <a:xfrm>
            <a:off x="6426165" y="1313160"/>
            <a:ext cx="1090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 65002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192.168.0.1</a:t>
            </a:r>
            <a:endParaRPr lang="en-GB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26D1115-6CDE-4B75-9ACE-9D007F58E6A7}"/>
              </a:ext>
            </a:extLst>
          </p:cNvPr>
          <p:cNvSpPr txBox="1"/>
          <p:nvPr/>
        </p:nvSpPr>
        <p:spPr>
          <a:xfrm>
            <a:off x="7909181" y="1329266"/>
            <a:ext cx="1090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GB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tunnel0:172.16.0.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CC"/>
                </a:solidFill>
                <a:latin typeface="Calibri" panose="020F0502020204030204" pitchFamily="34" charset="0"/>
              </a:rPr>
              <a:t>AS 650102</a:t>
            </a:r>
          </a:p>
          <a:p>
            <a:pPr marR="0"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lo0: 192.168.0.2</a:t>
            </a:r>
            <a:endParaRPr lang="en-GB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DBAC32C-FF73-4659-8C50-3424DDD570FE}"/>
              </a:ext>
            </a:extLst>
          </p:cNvPr>
          <p:cNvSpPr txBox="1"/>
          <p:nvPr/>
        </p:nvSpPr>
        <p:spPr>
          <a:xfrm>
            <a:off x="2770429" y="1517312"/>
            <a:ext cx="4251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50" b="1" dirty="0">
                <a:solidFill>
                  <a:srgbClr val="C00000"/>
                </a:solidFill>
              </a:rPr>
              <a:t>S2S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3A27D-A8E4-48BB-835D-2B0028A1FC46}"/>
              </a:ext>
            </a:extLst>
          </p:cNvPr>
          <p:cNvSpPr txBox="1"/>
          <p:nvPr/>
        </p:nvSpPr>
        <p:spPr>
          <a:xfrm>
            <a:off x="3658287" y="1719669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csr1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17908-6A6A-491A-BA3B-F1FD78523341}"/>
              </a:ext>
            </a:extLst>
          </p:cNvPr>
          <p:cNvSpPr txBox="1"/>
          <p:nvPr/>
        </p:nvSpPr>
        <p:spPr>
          <a:xfrm>
            <a:off x="1797973" y="1611425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csr101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FE40A-9D5E-4207-8FB0-F094BF0D808D}"/>
              </a:ext>
            </a:extLst>
          </p:cNvPr>
          <p:cNvSpPr txBox="1"/>
          <p:nvPr/>
        </p:nvSpPr>
        <p:spPr>
          <a:xfrm>
            <a:off x="6518643" y="1712280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csr2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CADC82-8E33-43B2-9BF5-47268905DFF6}"/>
              </a:ext>
            </a:extLst>
          </p:cNvPr>
          <p:cNvSpPr txBox="1"/>
          <p:nvPr/>
        </p:nvSpPr>
        <p:spPr>
          <a:xfrm>
            <a:off x="8019351" y="2089068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csr102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BAE1F5D-CB3F-4883-BB97-EA4D0E2D99B8}"/>
              </a:ext>
            </a:extLst>
          </p:cNvPr>
          <p:cNvGrpSpPr/>
          <p:nvPr/>
        </p:nvGrpSpPr>
        <p:grpSpPr>
          <a:xfrm>
            <a:off x="5865364" y="263445"/>
            <a:ext cx="1310720" cy="684278"/>
            <a:chOff x="3014424" y="2575865"/>
            <a:chExt cx="1310720" cy="683618"/>
          </a:xfrm>
        </p:grpSpPr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542153D6-F838-4946-8F37-00C7C1FDB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57" name="Flowchart: Alternate Process 156">
              <a:extLst>
                <a:ext uri="{FF2B5EF4-FFF2-40B4-BE49-F238E27FC236}">
                  <a16:creationId xmlns:a16="http://schemas.microsoft.com/office/drawing/2014/main" id="{577AA738-C43A-4C7E-8C58-265ACDB17399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6DEF2CF-6D3C-423A-A390-D7E6690C0E17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pic>
        <p:nvPicPr>
          <p:cNvPr id="175" name="Picture 174">
            <a:extLst>
              <a:ext uri="{FF2B5EF4-FFF2-40B4-BE49-F238E27FC236}">
                <a16:creationId xmlns:a16="http://schemas.microsoft.com/office/drawing/2014/main" id="{FF7928CB-6963-40EE-BAB6-809C9125D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609" y="591150"/>
            <a:ext cx="327660" cy="327660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684535E-720C-4D94-BEFE-34761B770522}"/>
              </a:ext>
            </a:extLst>
          </p:cNvPr>
          <p:cNvSpPr txBox="1"/>
          <p:nvPr/>
        </p:nvSpPr>
        <p:spPr>
          <a:xfrm>
            <a:off x="6678004" y="37253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99000D1-FB97-45B3-8EE9-16E4744F9FA9}"/>
              </a:ext>
            </a:extLst>
          </p:cNvPr>
          <p:cNvCxnSpPr>
            <a:cxnSpLocks/>
          </p:cNvCxnSpPr>
          <p:nvPr/>
        </p:nvCxnSpPr>
        <p:spPr>
          <a:xfrm>
            <a:off x="6530164" y="935752"/>
            <a:ext cx="0" cy="386190"/>
          </a:xfrm>
          <a:prstGeom prst="line">
            <a:avLst/>
          </a:prstGeom>
          <a:ln w="1905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B81E537-1AD3-4227-976E-AE54D0CB3E66}"/>
              </a:ext>
            </a:extLst>
          </p:cNvPr>
          <p:cNvSpPr txBox="1"/>
          <p:nvPr/>
        </p:nvSpPr>
        <p:spPr>
          <a:xfrm>
            <a:off x="6578827" y="986220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9900FF"/>
                </a:solidFill>
                <a:latin typeface="Calibri" panose="020F0502020204030204" pitchFamily="34" charset="0"/>
              </a:rPr>
              <a:t>vnet peering</a:t>
            </a:r>
            <a:endParaRPr lang="en-US" sz="1100" noProof="1">
              <a:solidFill>
                <a:srgbClr val="9900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3D7C0-F187-4CF3-AD41-E7D05ED557E4}"/>
              </a:ext>
            </a:extLst>
          </p:cNvPr>
          <p:cNvSpPr txBox="1"/>
          <p:nvPr/>
        </p:nvSpPr>
        <p:spPr>
          <a:xfrm>
            <a:off x="4954259" y="4596552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step4</a:t>
            </a:r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C70122-AD6E-48E4-84F9-70983D177070}"/>
              </a:ext>
            </a:extLst>
          </p:cNvPr>
          <p:cNvSpPr txBox="1"/>
          <p:nvPr/>
        </p:nvSpPr>
        <p:spPr>
          <a:xfrm>
            <a:off x="7416958" y="1526115"/>
            <a:ext cx="4251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50" b="1" dirty="0">
                <a:solidFill>
                  <a:srgbClr val="C00000"/>
                </a:solidFill>
              </a:rPr>
              <a:t>S2S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EC49E-8F76-4B2C-B9DD-0785C9CB0DA5}"/>
              </a:ext>
            </a:extLst>
          </p:cNvPr>
          <p:cNvSpPr txBox="1"/>
          <p:nvPr/>
        </p:nvSpPr>
        <p:spPr>
          <a:xfrm>
            <a:off x="3092165" y="2493609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BGP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DC34C5-2829-4203-9CE8-07F9397FF520}"/>
              </a:ext>
            </a:extLst>
          </p:cNvPr>
          <p:cNvCxnSpPr>
            <a:cxnSpLocks/>
          </p:cNvCxnSpPr>
          <p:nvPr/>
        </p:nvCxnSpPr>
        <p:spPr>
          <a:xfrm>
            <a:off x="3654583" y="2277281"/>
            <a:ext cx="7886" cy="692517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82135C-6054-4BD0-905C-A87045D34DBF}"/>
              </a:ext>
            </a:extLst>
          </p:cNvPr>
          <p:cNvCxnSpPr>
            <a:cxnSpLocks/>
          </p:cNvCxnSpPr>
          <p:nvPr/>
        </p:nvCxnSpPr>
        <p:spPr>
          <a:xfrm>
            <a:off x="6850460" y="2395059"/>
            <a:ext cx="13905" cy="71280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BA3914-FCC6-4DD9-A3E8-1C6B6F072C6C}"/>
              </a:ext>
            </a:extLst>
          </p:cNvPr>
          <p:cNvSpPr txBox="1"/>
          <p:nvPr/>
        </p:nvSpPr>
        <p:spPr>
          <a:xfrm>
            <a:off x="7076626" y="2560907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BGP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B769AA-3806-44A2-8FBB-E94890D65544}"/>
              </a:ext>
            </a:extLst>
          </p:cNvPr>
          <p:cNvCxnSpPr>
            <a:cxnSpLocks/>
          </p:cNvCxnSpPr>
          <p:nvPr/>
        </p:nvCxnSpPr>
        <p:spPr>
          <a:xfrm>
            <a:off x="7046589" y="2387780"/>
            <a:ext cx="10697" cy="762502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2F5786-A365-4D9D-B3B2-CC1CECC88B48}"/>
              </a:ext>
            </a:extLst>
          </p:cNvPr>
          <p:cNvSpPr txBox="1"/>
          <p:nvPr/>
        </p:nvSpPr>
        <p:spPr>
          <a:xfrm>
            <a:off x="3205916" y="2028338"/>
            <a:ext cx="1103187" cy="26161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R="0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nic1: 10.0.0.100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0B0E6A-E759-43FD-9179-EE024103BCF5}"/>
              </a:ext>
            </a:extLst>
          </p:cNvPr>
          <p:cNvCxnSpPr>
            <a:cxnSpLocks/>
          </p:cNvCxnSpPr>
          <p:nvPr/>
        </p:nvCxnSpPr>
        <p:spPr>
          <a:xfrm>
            <a:off x="3461423" y="2295551"/>
            <a:ext cx="7886" cy="692517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C38CC3-EF5D-4FC6-AB3F-69239149D4A3}"/>
              </a:ext>
            </a:extLst>
          </p:cNvPr>
          <p:cNvSpPr txBox="1"/>
          <p:nvPr/>
        </p:nvSpPr>
        <p:spPr>
          <a:xfrm>
            <a:off x="6387357" y="2109081"/>
            <a:ext cx="1103187" cy="26161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R="0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nic1: 10.0.2.100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9A4E08-FEC0-44AD-9A7F-41A954C8F481}"/>
              </a:ext>
            </a:extLst>
          </p:cNvPr>
          <p:cNvCxnSpPr>
            <a:cxnSpLocks/>
          </p:cNvCxnSpPr>
          <p:nvPr/>
        </p:nvCxnSpPr>
        <p:spPr>
          <a:xfrm flipH="1" flipV="1">
            <a:off x="3757510" y="2934492"/>
            <a:ext cx="425469" cy="1873514"/>
          </a:xfrm>
          <a:prstGeom prst="straightConnector1">
            <a:avLst/>
          </a:prstGeom>
          <a:noFill/>
          <a:ln w="31750">
            <a:solidFill>
              <a:srgbClr val="CC00C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A92D24-202F-4FE8-9E89-1B6F4EC4BCC9}"/>
              </a:ext>
            </a:extLst>
          </p:cNvPr>
          <p:cNvCxnSpPr>
            <a:cxnSpLocks/>
          </p:cNvCxnSpPr>
          <p:nvPr/>
        </p:nvCxnSpPr>
        <p:spPr>
          <a:xfrm flipV="1">
            <a:off x="6470892" y="3150027"/>
            <a:ext cx="265717" cy="1685915"/>
          </a:xfrm>
          <a:prstGeom prst="straightConnector1">
            <a:avLst/>
          </a:prstGeom>
          <a:noFill/>
          <a:ln w="31750">
            <a:solidFill>
              <a:srgbClr val="CC00C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036CC3-05DB-45D8-9D62-40C902E1B8AD}"/>
              </a:ext>
            </a:extLst>
          </p:cNvPr>
          <p:cNvCxnSpPr/>
          <p:nvPr/>
        </p:nvCxnSpPr>
        <p:spPr>
          <a:xfrm>
            <a:off x="4188505" y="4808006"/>
            <a:ext cx="794171" cy="0"/>
          </a:xfrm>
          <a:prstGeom prst="line">
            <a:avLst/>
          </a:prstGeom>
          <a:noFill/>
          <a:ln w="31750">
            <a:solidFill>
              <a:srgbClr val="CC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DAAAC37-87D2-4AEA-B0AE-B474C3DE02F7}"/>
              </a:ext>
            </a:extLst>
          </p:cNvPr>
          <p:cNvCxnSpPr/>
          <p:nvPr/>
        </p:nvCxnSpPr>
        <p:spPr>
          <a:xfrm flipH="1">
            <a:off x="5699870" y="4808006"/>
            <a:ext cx="792260" cy="0"/>
          </a:xfrm>
          <a:prstGeom prst="line">
            <a:avLst/>
          </a:prstGeom>
          <a:noFill/>
          <a:ln w="31750">
            <a:solidFill>
              <a:srgbClr val="CC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5AC09EA-278B-4EB0-BB18-6255F0338A93}"/>
              </a:ext>
            </a:extLst>
          </p:cNvPr>
          <p:cNvSpPr txBox="1"/>
          <p:nvPr/>
        </p:nvSpPr>
        <p:spPr>
          <a:xfrm>
            <a:off x="2368243" y="3343900"/>
            <a:ext cx="1441420" cy="43088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R="0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10.10.0.69,10.10.0.68</a:t>
            </a:r>
          </a:p>
          <a:p>
            <a:r>
              <a:rPr lang="en-US" sz="11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AS65515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DAFDE9-2931-46FB-A6AF-D4C3B93D300C}"/>
              </a:ext>
            </a:extLst>
          </p:cNvPr>
          <p:cNvSpPr txBox="1"/>
          <p:nvPr/>
        </p:nvSpPr>
        <p:spPr>
          <a:xfrm>
            <a:off x="6736609" y="3388709"/>
            <a:ext cx="1441420" cy="43088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R="0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10.11.0.69,10.11.0.68</a:t>
            </a:r>
          </a:p>
          <a:p>
            <a:r>
              <a:rPr lang="en-US" sz="11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AS65515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308A38-F2FE-41C3-AF59-54B2F96C0557}"/>
              </a:ext>
            </a:extLst>
          </p:cNvPr>
          <p:cNvSpPr/>
          <p:nvPr/>
        </p:nvSpPr>
        <p:spPr>
          <a:xfrm>
            <a:off x="7413910" y="419496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0DB6414-9B77-43F7-9A5E-0EE44AEEC7DF}"/>
              </a:ext>
            </a:extLst>
          </p:cNvPr>
          <p:cNvSpPr txBox="1"/>
          <p:nvPr/>
        </p:nvSpPr>
        <p:spPr>
          <a:xfrm>
            <a:off x="2239514" y="2943529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sz="1000" dirty="0"/>
              <a:t>Virtual hub1 router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C230B5-EDD3-4A2E-8466-A32009B8776E}"/>
              </a:ext>
            </a:extLst>
          </p:cNvPr>
          <p:cNvSpPr txBox="1"/>
          <p:nvPr/>
        </p:nvSpPr>
        <p:spPr>
          <a:xfrm>
            <a:off x="6924611" y="2926415"/>
            <a:ext cx="1188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sz="1000" dirty="0"/>
              <a:t>Virtual hub2 router</a:t>
            </a:r>
          </a:p>
        </p:txBody>
      </p:sp>
    </p:spTree>
    <p:extLst>
      <p:ext uri="{BB962C8B-B14F-4D97-AF65-F5344CB8AC3E}">
        <p14:creationId xmlns:p14="http://schemas.microsoft.com/office/powerpoint/2010/main" val="121461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817863D-9798-4720-9711-3706A516EFDB}"/>
              </a:ext>
            </a:extLst>
          </p:cNvPr>
          <p:cNvSpPr/>
          <p:nvPr/>
        </p:nvSpPr>
        <p:spPr>
          <a:xfrm>
            <a:off x="2979439" y="1794958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035B96-E3B8-4D42-983F-79AFDD05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098" y="2407307"/>
            <a:ext cx="480060" cy="4800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05EC46-7815-4122-832E-37A6074038BA}"/>
              </a:ext>
            </a:extLst>
          </p:cNvPr>
          <p:cNvCxnSpPr>
            <a:cxnSpLocks/>
          </p:cNvCxnSpPr>
          <p:nvPr/>
        </p:nvCxnSpPr>
        <p:spPr>
          <a:xfrm>
            <a:off x="4271236" y="2650781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BF58EB5-82E5-448B-91A9-11D6E808B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184" y="2107398"/>
            <a:ext cx="327660" cy="32766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1CDE5B-4C0F-487B-8D2D-B63DF69DF52F}"/>
              </a:ext>
            </a:extLst>
          </p:cNvPr>
          <p:cNvCxnSpPr>
            <a:cxnSpLocks/>
          </p:cNvCxnSpPr>
          <p:nvPr/>
        </p:nvCxnSpPr>
        <p:spPr>
          <a:xfrm flipV="1">
            <a:off x="4424898" y="2382152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EE082E-9C3F-4FA1-A1BC-D5670BDAC761}"/>
              </a:ext>
            </a:extLst>
          </p:cNvPr>
          <p:cNvSpPr txBox="1"/>
          <p:nvPr/>
        </p:nvSpPr>
        <p:spPr>
          <a:xfrm>
            <a:off x="4233671" y="1851956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vm-branch1</a:t>
            </a:r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E9D0F62-B772-47FE-A65A-473F9899B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933" y="1517673"/>
            <a:ext cx="388064" cy="2483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712898-595E-4B5C-92BC-4CB8C7D03277}"/>
              </a:ext>
            </a:extLst>
          </p:cNvPr>
          <p:cNvSpPr txBox="1"/>
          <p:nvPr/>
        </p:nvSpPr>
        <p:spPr>
          <a:xfrm>
            <a:off x="3627207" y="1384636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23B6AE-9463-4DB3-89EB-3BB60DA3FE77}"/>
              </a:ext>
            </a:extLst>
          </p:cNvPr>
          <p:cNvSpPr txBox="1"/>
          <p:nvPr/>
        </p:nvSpPr>
        <p:spPr>
          <a:xfrm>
            <a:off x="3351583" y="1765682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4BA01A-9FCB-4616-94F7-7D65CB8E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556" y="2315698"/>
            <a:ext cx="388857" cy="38885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9BEAA8-5F4A-480F-904B-D504DF60B2C5}"/>
              </a:ext>
            </a:extLst>
          </p:cNvPr>
          <p:cNvCxnSpPr>
            <a:cxnSpLocks/>
          </p:cNvCxnSpPr>
          <p:nvPr/>
        </p:nvCxnSpPr>
        <p:spPr>
          <a:xfrm>
            <a:off x="3278933" y="2486360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A744F9-94B4-49E1-9842-7C2E38C99388}"/>
              </a:ext>
            </a:extLst>
          </p:cNvPr>
          <p:cNvCxnSpPr>
            <a:cxnSpLocks/>
          </p:cNvCxnSpPr>
          <p:nvPr/>
        </p:nvCxnSpPr>
        <p:spPr>
          <a:xfrm flipV="1">
            <a:off x="3314455" y="2254274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B9C6FB5-BA2C-4C85-99AB-9FBFD6883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495" y="2036612"/>
            <a:ext cx="311920" cy="3460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D0D6EE-6648-4752-A43F-FB066AF12142}"/>
              </a:ext>
            </a:extLst>
          </p:cNvPr>
          <p:cNvSpPr txBox="1"/>
          <p:nvPr/>
        </p:nvSpPr>
        <p:spPr>
          <a:xfrm>
            <a:off x="2932402" y="2571700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US" sz="1100" noProof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B81ACE-1E2E-4956-85A1-BD4AB3C9CE90}"/>
              </a:ext>
            </a:extLst>
          </p:cNvPr>
          <p:cNvSpPr txBox="1"/>
          <p:nvPr/>
        </p:nvSpPr>
        <p:spPr>
          <a:xfrm>
            <a:off x="4055452" y="2730515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5F4E0A1-AC26-40F1-AC93-0A681D6875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728" y="1593322"/>
            <a:ext cx="346710" cy="35814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6D4261E4-5634-4813-9F9E-0A7B79A29CF6}"/>
              </a:ext>
            </a:extLst>
          </p:cNvPr>
          <p:cNvSpPr/>
          <p:nvPr/>
        </p:nvSpPr>
        <p:spPr>
          <a:xfrm>
            <a:off x="3485310" y="2146034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F95DD6A-D204-446C-BF5D-7A33E144BFE2}"/>
              </a:ext>
            </a:extLst>
          </p:cNvPr>
          <p:cNvSpPr/>
          <p:nvPr/>
        </p:nvSpPr>
        <p:spPr>
          <a:xfrm>
            <a:off x="3485310" y="2298434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A39CE1-2901-4B47-AB90-8C28E609627D}"/>
              </a:ext>
            </a:extLst>
          </p:cNvPr>
          <p:cNvSpPr/>
          <p:nvPr/>
        </p:nvSpPr>
        <p:spPr>
          <a:xfrm>
            <a:off x="3158859" y="1923608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807DC8-468F-462F-972D-EABC60780B2E}"/>
              </a:ext>
            </a:extLst>
          </p:cNvPr>
          <p:cNvSpPr/>
          <p:nvPr/>
        </p:nvSpPr>
        <p:spPr>
          <a:xfrm>
            <a:off x="3304390" y="191813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5B9AE-236D-45E6-A409-A784E7809C72}"/>
              </a:ext>
            </a:extLst>
          </p:cNvPr>
          <p:cNvSpPr txBox="1"/>
          <p:nvPr/>
        </p:nvSpPr>
        <p:spPr>
          <a:xfrm>
            <a:off x="3566405" y="2106376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A7C56AE6-BF4F-4D04-9D0F-BE8AA386E0A4}"/>
              </a:ext>
            </a:extLst>
          </p:cNvPr>
          <p:cNvSpPr/>
          <p:nvPr/>
        </p:nvSpPr>
        <p:spPr>
          <a:xfrm>
            <a:off x="5844140" y="1858578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893B5E95-AE91-4EE6-9767-C53CFD0B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99" y="2470927"/>
            <a:ext cx="480060" cy="48006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F86F3F3-F091-48CA-BCAF-7A0A2188B0BD}"/>
              </a:ext>
            </a:extLst>
          </p:cNvPr>
          <p:cNvCxnSpPr>
            <a:cxnSpLocks/>
          </p:cNvCxnSpPr>
          <p:nvPr/>
        </p:nvCxnSpPr>
        <p:spPr>
          <a:xfrm>
            <a:off x="7135937" y="2714401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F49E40F3-19FF-42CD-9A1E-C1665A0DE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885" y="2171018"/>
            <a:ext cx="327660" cy="32766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94D346E-55D5-45FB-90E9-64B407EA6EC8}"/>
              </a:ext>
            </a:extLst>
          </p:cNvPr>
          <p:cNvCxnSpPr>
            <a:cxnSpLocks/>
          </p:cNvCxnSpPr>
          <p:nvPr/>
        </p:nvCxnSpPr>
        <p:spPr>
          <a:xfrm flipV="1">
            <a:off x="7289599" y="2445772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CDF6F56-6BE2-4772-BB35-A4A27D821AD4}"/>
              </a:ext>
            </a:extLst>
          </p:cNvPr>
          <p:cNvSpPr txBox="1"/>
          <p:nvPr/>
        </p:nvSpPr>
        <p:spPr>
          <a:xfrm>
            <a:off x="7098372" y="1915576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vm-branch2</a:t>
            </a:r>
            <a:endParaRPr lang="en-GB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D58C74D7-305A-479C-A9A9-5EA7055C2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333" y="1530498"/>
            <a:ext cx="388064" cy="248361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B6E2A4D-00B9-4405-8964-82A4B6646322}"/>
              </a:ext>
            </a:extLst>
          </p:cNvPr>
          <p:cNvSpPr txBox="1"/>
          <p:nvPr/>
        </p:nvSpPr>
        <p:spPr>
          <a:xfrm>
            <a:off x="6364534" y="1436226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FB80D8-DC3D-429F-9EB0-D0DDBAC3D845}"/>
              </a:ext>
            </a:extLst>
          </p:cNvPr>
          <p:cNvSpPr txBox="1"/>
          <p:nvPr/>
        </p:nvSpPr>
        <p:spPr>
          <a:xfrm>
            <a:off x="6216284" y="1829302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8E10D937-5283-4D06-93A8-5E20532D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257" y="2379318"/>
            <a:ext cx="388857" cy="388857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DFC27E6-DD04-4AA5-96FF-05BE6B8BE53C}"/>
              </a:ext>
            </a:extLst>
          </p:cNvPr>
          <p:cNvCxnSpPr>
            <a:cxnSpLocks/>
          </p:cNvCxnSpPr>
          <p:nvPr/>
        </p:nvCxnSpPr>
        <p:spPr>
          <a:xfrm>
            <a:off x="6143634" y="2549980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222AFC6-3214-474A-800C-2B54EAABF836}"/>
              </a:ext>
            </a:extLst>
          </p:cNvPr>
          <p:cNvCxnSpPr>
            <a:cxnSpLocks/>
          </p:cNvCxnSpPr>
          <p:nvPr/>
        </p:nvCxnSpPr>
        <p:spPr>
          <a:xfrm flipV="1">
            <a:off x="6179156" y="2317894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033B0110-BA1A-4C25-857F-44572427C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196" y="2100232"/>
            <a:ext cx="311920" cy="34603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89B8177-DBF8-40A1-A4F2-71F9E2902990}"/>
              </a:ext>
            </a:extLst>
          </p:cNvPr>
          <p:cNvSpPr txBox="1"/>
          <p:nvPr/>
        </p:nvSpPr>
        <p:spPr>
          <a:xfrm>
            <a:off x="5797103" y="2635320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7AFDF1-4F52-4B63-8658-E2C789655900}"/>
              </a:ext>
            </a:extLst>
          </p:cNvPr>
          <p:cNvSpPr txBox="1"/>
          <p:nvPr/>
        </p:nvSpPr>
        <p:spPr>
          <a:xfrm>
            <a:off x="6920153" y="2794135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8B0BEBF4-960D-4271-B6E2-43D7814D6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5658" y="1517904"/>
            <a:ext cx="346710" cy="35814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1965A0EE-6326-4334-BA53-49B32DB7FABA}"/>
              </a:ext>
            </a:extLst>
          </p:cNvPr>
          <p:cNvSpPr/>
          <p:nvPr/>
        </p:nvSpPr>
        <p:spPr>
          <a:xfrm>
            <a:off x="6350011" y="2209654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4478396-22A3-4A63-833B-3398337D462B}"/>
              </a:ext>
            </a:extLst>
          </p:cNvPr>
          <p:cNvSpPr/>
          <p:nvPr/>
        </p:nvSpPr>
        <p:spPr>
          <a:xfrm>
            <a:off x="6350011" y="2362054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2C9208B-CC5C-4B7F-BA15-73B7F94E6521}"/>
              </a:ext>
            </a:extLst>
          </p:cNvPr>
          <p:cNvSpPr/>
          <p:nvPr/>
        </p:nvSpPr>
        <p:spPr>
          <a:xfrm>
            <a:off x="6023560" y="1987228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AD5065-3C56-4366-9EF2-389C32B86714}"/>
              </a:ext>
            </a:extLst>
          </p:cNvPr>
          <p:cNvSpPr/>
          <p:nvPr/>
        </p:nvSpPr>
        <p:spPr>
          <a:xfrm>
            <a:off x="6169091" y="198175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D3C2C8-5951-43ED-A4B0-6F8F1BF1CA2E}"/>
              </a:ext>
            </a:extLst>
          </p:cNvPr>
          <p:cNvSpPr txBox="1"/>
          <p:nvPr/>
        </p:nvSpPr>
        <p:spPr>
          <a:xfrm>
            <a:off x="6431106" y="2169996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192.168.2.228</a:t>
            </a:r>
          </a:p>
          <a:p>
            <a:r>
              <a:rPr lang="en-GB" dirty="0"/>
              <a:t>192.168.2.229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292D5F-06AB-4EA7-A533-62F993A4CC60}"/>
              </a:ext>
            </a:extLst>
          </p:cNvPr>
          <p:cNvSpPr txBox="1"/>
          <p:nvPr/>
        </p:nvSpPr>
        <p:spPr>
          <a:xfrm>
            <a:off x="2457919" y="899054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step5</a:t>
            </a:r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C0A0A1-B29C-4DD9-8A4F-1FF7B5093BC7}"/>
              </a:ext>
            </a:extLst>
          </p:cNvPr>
          <p:cNvSpPr/>
          <p:nvPr/>
        </p:nvSpPr>
        <p:spPr>
          <a:xfrm>
            <a:off x="2683933" y="1303866"/>
            <a:ext cx="5698067" cy="1955800"/>
          </a:xfrm>
          <a:prstGeom prst="rect">
            <a:avLst/>
          </a:prstGeom>
          <a:noFill/>
          <a:ln w="31750">
            <a:solidFill>
              <a:srgbClr val="CC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7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1102</Words>
  <Application>Microsoft Office PowerPoint</Application>
  <PresentationFormat>Widescreen</PresentationFormat>
  <Paragraphs>679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az_ea_font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53</cp:revision>
  <dcterms:created xsi:type="dcterms:W3CDTF">2021-10-11T09:25:31Z</dcterms:created>
  <dcterms:modified xsi:type="dcterms:W3CDTF">2021-10-20T21:06:25Z</dcterms:modified>
</cp:coreProperties>
</file>