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9" r:id="rId4"/>
    <p:sldId id="260" r:id="rId5"/>
    <p:sldId id="268" r:id="rId6"/>
    <p:sldId id="267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00"/>
    <a:srgbClr val="00FF00"/>
    <a:srgbClr val="FF0909"/>
    <a:srgbClr val="0000FF"/>
    <a:srgbClr val="FF66FF"/>
    <a:srgbClr val="9900FF"/>
    <a:srgbClr val="006600"/>
    <a:srgbClr val="000099"/>
    <a:srgbClr val="E8ED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4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3.emf"/><Relationship Id="rId15" Type="http://schemas.openxmlformats.org/officeDocument/2006/relationships/image" Target="../media/image12.emf"/><Relationship Id="rId10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6.emf"/><Relationship Id="rId1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10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0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6.emf"/><Relationship Id="rId4" Type="http://schemas.openxmlformats.org/officeDocument/2006/relationships/image" Target="../media/image4.emf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5.emf"/><Relationship Id="rId4" Type="http://schemas.openxmlformats.org/officeDocument/2006/relationships/image" Target="../media/image5.emf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Secure hub -custom</a:t>
            </a:r>
            <a:endParaRPr lang="en-GB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3629480" y="1232222"/>
            <a:ext cx="909124" cy="620067"/>
            <a:chOff x="3051318" y="2640014"/>
            <a:chExt cx="909124" cy="61946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081597" y="1847087"/>
            <a:ext cx="0" cy="530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>
            <a:off x="4176154" y="1846523"/>
            <a:ext cx="0" cy="53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A26BD-0C6F-4A3F-84AE-CBB535B9F5C1}"/>
              </a:ext>
            </a:extLst>
          </p:cNvPr>
          <p:cNvCxnSpPr>
            <a:cxnSpLocks/>
          </p:cNvCxnSpPr>
          <p:nvPr/>
        </p:nvCxnSpPr>
        <p:spPr>
          <a:xfrm>
            <a:off x="4640327" y="3474709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3697471" y="2385103"/>
            <a:ext cx="1775037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4536143" y="245394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F4DE1-4F9E-4BA9-916E-8768CE3BE1D5}"/>
              </a:ext>
            </a:extLst>
          </p:cNvPr>
          <p:cNvCxnSpPr>
            <a:cxnSpLocks/>
          </p:cNvCxnSpPr>
          <p:nvPr/>
        </p:nvCxnSpPr>
        <p:spPr>
          <a:xfrm>
            <a:off x="4779688" y="3484791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BA599-5F7A-4F78-B458-4213D7636E25}"/>
              </a:ext>
            </a:extLst>
          </p:cNvPr>
          <p:cNvSpPr/>
          <p:nvPr/>
        </p:nvSpPr>
        <p:spPr>
          <a:xfrm>
            <a:off x="4438517" y="4133319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5AD7A-AF1D-47D8-B745-546414F0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56" y="4362368"/>
            <a:ext cx="327660" cy="32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66F558-5CD6-4336-A247-87E27899A7C0}"/>
              </a:ext>
            </a:extLst>
          </p:cNvPr>
          <p:cNvSpPr txBox="1"/>
          <p:nvPr/>
        </p:nvSpPr>
        <p:spPr>
          <a:xfrm>
            <a:off x="4955327" y="414523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9A8C88-BB3C-4FC9-B4C9-D860F8CE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92" y="3857734"/>
            <a:ext cx="388064" cy="248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0F5463-2F4D-4AB8-8846-97005DF632FA}"/>
              </a:ext>
            </a:extLst>
          </p:cNvPr>
          <p:cNvSpPr txBox="1"/>
          <p:nvPr/>
        </p:nvSpPr>
        <p:spPr>
          <a:xfrm>
            <a:off x="5201132" y="385809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985AB-96E3-47FE-881A-9EFC5FA631B9}"/>
              </a:ext>
            </a:extLst>
          </p:cNvPr>
          <p:cNvSpPr txBox="1"/>
          <p:nvPr/>
        </p:nvSpPr>
        <p:spPr>
          <a:xfrm>
            <a:off x="4472938" y="4540559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5A3522-42B0-4368-8E88-76F6B1F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051" y="4240137"/>
            <a:ext cx="311920" cy="346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B4F271-395D-477C-AFDF-4D05F2F28765}"/>
              </a:ext>
            </a:extLst>
          </p:cNvPr>
          <p:cNvSpPr txBox="1"/>
          <p:nvPr/>
        </p:nvSpPr>
        <p:spPr>
          <a:xfrm>
            <a:off x="4338140" y="284459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47E174-80E8-4B7F-9D2C-0E0CE28F0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395" y="4513113"/>
            <a:ext cx="346710" cy="3581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7A9E2A-8CEF-4432-9B41-4F0AFD51059A}"/>
              </a:ext>
            </a:extLst>
          </p:cNvPr>
          <p:cNvSpPr txBox="1"/>
          <p:nvPr/>
        </p:nvSpPr>
        <p:spPr>
          <a:xfrm>
            <a:off x="4848201" y="3249257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665FC6-3E0E-4EBB-9FB7-355AA1BC4176}"/>
              </a:ext>
            </a:extLst>
          </p:cNvPr>
          <p:cNvSpPr txBox="1"/>
          <p:nvPr/>
        </p:nvSpPr>
        <p:spPr>
          <a:xfrm>
            <a:off x="4046189" y="356721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1F8A4D-0D90-4976-8016-D1AC58B4B3F0}"/>
              </a:ext>
            </a:extLst>
          </p:cNvPr>
          <p:cNvSpPr txBox="1"/>
          <p:nvPr/>
        </p:nvSpPr>
        <p:spPr>
          <a:xfrm>
            <a:off x="4802990" y="355719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2" y="1486756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4071050" y="12672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4613520" y="1238142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272" y="1519427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5101430" y="129106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6022534" y="1228796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5947844" y="1301322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70" y="1472258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6546367" y="125276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</p:cNvCxnSpPr>
          <p:nvPr/>
        </p:nvCxnSpPr>
        <p:spPr>
          <a:xfrm>
            <a:off x="6760773" y="1846523"/>
            <a:ext cx="0" cy="575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7106358" y="1237578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7558227" y="1837791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6511614" y="2421642"/>
            <a:ext cx="1341369" cy="115045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6924761" y="2480619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D61A6E5-B7B6-4AAE-8B49-27C2DB5D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5146" y="3027443"/>
            <a:ext cx="487680" cy="4876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746" y="1472306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7633141" y="125368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5472543" y="3023104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5458139" y="2913771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062208-0F40-4D30-9A4D-4587852AEEEC}"/>
              </a:ext>
            </a:extLst>
          </p:cNvPr>
          <p:cNvCxnSpPr>
            <a:cxnSpLocks/>
          </p:cNvCxnSpPr>
          <p:nvPr/>
        </p:nvCxnSpPr>
        <p:spPr>
          <a:xfrm>
            <a:off x="6896020" y="3471308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E0AAB8-079C-45FB-8616-730D3A6C53A5}"/>
              </a:ext>
            </a:extLst>
          </p:cNvPr>
          <p:cNvCxnSpPr>
            <a:cxnSpLocks/>
          </p:cNvCxnSpPr>
          <p:nvPr/>
        </p:nvCxnSpPr>
        <p:spPr>
          <a:xfrm>
            <a:off x="7010242" y="3471308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437B944B-EE27-4C0F-A60B-AA279E0E734C}"/>
              </a:ext>
            </a:extLst>
          </p:cNvPr>
          <p:cNvSpPr/>
          <p:nvPr/>
        </p:nvSpPr>
        <p:spPr>
          <a:xfrm>
            <a:off x="6674345" y="4206194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3334F-BC2B-4786-A163-21F021C6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43" y="4385984"/>
            <a:ext cx="327660" cy="3276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E7CB7D-EBCA-4F2A-A1C5-6D48A9FBC8E8}"/>
              </a:ext>
            </a:extLst>
          </p:cNvPr>
          <p:cNvSpPr txBox="1"/>
          <p:nvPr/>
        </p:nvSpPr>
        <p:spPr>
          <a:xfrm>
            <a:off x="7227450" y="419358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07C801D-C739-4AF1-B2E1-16958DA5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25" y="3891998"/>
            <a:ext cx="388064" cy="2483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5BE793-8B43-4305-947F-5C7CC26E588B}"/>
              </a:ext>
            </a:extLst>
          </p:cNvPr>
          <p:cNvSpPr txBox="1"/>
          <p:nvPr/>
        </p:nvSpPr>
        <p:spPr>
          <a:xfrm>
            <a:off x="7474684" y="387746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F13D2B-7532-4754-B26B-D6260C972E85}"/>
              </a:ext>
            </a:extLst>
          </p:cNvPr>
          <p:cNvSpPr txBox="1"/>
          <p:nvPr/>
        </p:nvSpPr>
        <p:spPr>
          <a:xfrm>
            <a:off x="6657422" y="4615963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C72B39-857D-4133-AB2E-593862C2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89" y="4285293"/>
            <a:ext cx="311920" cy="3460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5269507-A22B-4C1E-9649-6DDF4A3F6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842" y="4598706"/>
            <a:ext cx="346710" cy="3581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A0F308F-7EC0-48F5-952F-D6E5BD003FE7}"/>
              </a:ext>
            </a:extLst>
          </p:cNvPr>
          <p:cNvSpPr txBox="1"/>
          <p:nvPr/>
        </p:nvSpPr>
        <p:spPr>
          <a:xfrm>
            <a:off x="7041586" y="3222354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F67BBA-78FE-4678-BBA9-8C3879EF8A1E}"/>
              </a:ext>
            </a:extLst>
          </p:cNvPr>
          <p:cNvSpPr txBox="1"/>
          <p:nvPr/>
        </p:nvSpPr>
        <p:spPr>
          <a:xfrm>
            <a:off x="6312320" y="358209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8B1221-DE19-4EDE-BCD0-0CBF6849E01D}"/>
              </a:ext>
            </a:extLst>
          </p:cNvPr>
          <p:cNvSpPr txBox="1"/>
          <p:nvPr/>
        </p:nvSpPr>
        <p:spPr>
          <a:xfrm>
            <a:off x="7021500" y="356837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C6C37B29-2AB9-455A-A08A-7868BA24670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96435" y="3018188"/>
            <a:ext cx="487680" cy="4876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C59B6B0-3F36-4A58-8D0B-D8BA8048A93F}"/>
              </a:ext>
            </a:extLst>
          </p:cNvPr>
          <p:cNvSpPr txBox="1"/>
          <p:nvPr/>
        </p:nvSpPr>
        <p:spPr>
          <a:xfrm>
            <a:off x="6452355" y="278256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79" y="1560840"/>
            <a:ext cx="388064" cy="248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336489-D5E9-4D9F-BB4C-4DEB33744DC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80331" y="3115516"/>
            <a:ext cx="434866" cy="399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62264-0B4E-40EE-99E0-086F86A467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2936" y="4052124"/>
            <a:ext cx="592043" cy="592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FCA33-D0EC-4812-966C-3A0BEC2A80A1}"/>
              </a:ext>
            </a:extLst>
          </p:cNvPr>
          <p:cNvSpPr txBox="1"/>
          <p:nvPr/>
        </p:nvSpPr>
        <p:spPr>
          <a:xfrm>
            <a:off x="3683136" y="282951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139F9F-D7D6-45D8-AAAD-B3BA226FF95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792546" y="3515123"/>
            <a:ext cx="205218" cy="67846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4008495-4488-407F-A208-16B1EA2DD3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1474" y="4466054"/>
            <a:ext cx="346710" cy="265061"/>
          </a:xfrm>
          <a:prstGeom prst="rect">
            <a:avLst/>
          </a:prstGeom>
        </p:spPr>
      </p:pic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2CDEE89C-079E-4605-BBA2-E6C1FDEF3F48}"/>
              </a:ext>
            </a:extLst>
          </p:cNvPr>
          <p:cNvSpPr/>
          <p:nvPr/>
        </p:nvSpPr>
        <p:spPr>
          <a:xfrm>
            <a:off x="2940307" y="4161631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D650E-F750-4162-986F-75DE7062663C}"/>
              </a:ext>
            </a:extLst>
          </p:cNvPr>
          <p:cNvSpPr txBox="1"/>
          <p:nvPr/>
        </p:nvSpPr>
        <p:spPr>
          <a:xfrm>
            <a:off x="2915980" y="4140359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1FC243-24F3-4124-95C8-708ECC4ED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61" y="4586516"/>
            <a:ext cx="327660" cy="3276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439E1-34D7-4DEE-AE88-3EFA5A73C94C}"/>
              </a:ext>
            </a:extLst>
          </p:cNvPr>
          <p:cNvSpPr txBox="1"/>
          <p:nvPr/>
        </p:nvSpPr>
        <p:spPr>
          <a:xfrm>
            <a:off x="3106992" y="4667562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197BBB-5FB9-4727-B87B-18A75E8A2A40}"/>
              </a:ext>
            </a:extLst>
          </p:cNvPr>
          <p:cNvCxnSpPr>
            <a:cxnSpLocks/>
          </p:cNvCxnSpPr>
          <p:nvPr/>
        </p:nvCxnSpPr>
        <p:spPr>
          <a:xfrm flipH="1">
            <a:off x="3184590" y="2655510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84">
            <a:extLst>
              <a:ext uri="{FF2B5EF4-FFF2-40B4-BE49-F238E27FC236}">
                <a16:creationId xmlns:a16="http://schemas.microsoft.com/office/drawing/2014/main" id="{E36B53DA-A5AA-7A4E-BF05-4245164243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5390" y="2415227"/>
            <a:ext cx="467297" cy="467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33BE38-2FF9-4441-90DA-490182271C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1495" y="2336677"/>
            <a:ext cx="893950" cy="5996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C0A12-325D-4451-A84A-B11FE32730E8}"/>
              </a:ext>
            </a:extLst>
          </p:cNvPr>
          <p:cNvSpPr txBox="1"/>
          <p:nvPr/>
        </p:nvSpPr>
        <p:spPr>
          <a:xfrm>
            <a:off x="2791259" y="2505672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55795-6B3C-47F5-8D1E-5B8B4484DA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65343" y="2333655"/>
            <a:ext cx="299505" cy="299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43D19-F08C-493C-A99E-020800B585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6084" y="2352703"/>
            <a:ext cx="299505" cy="2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>
            <a:extLst>
              <a:ext uri="{FF2B5EF4-FFF2-40B4-BE49-F238E27FC236}">
                <a16:creationId xmlns:a16="http://schemas.microsoft.com/office/drawing/2014/main" id="{177DC867-6CD8-4CF6-BAB9-D9620A828F2F}"/>
              </a:ext>
            </a:extLst>
          </p:cNvPr>
          <p:cNvSpPr txBox="1"/>
          <p:nvPr/>
        </p:nvSpPr>
        <p:spPr>
          <a:xfrm>
            <a:off x="2651703" y="1022937"/>
            <a:ext cx="211661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vnet1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sz="1600" dirty="0"/>
              <a:t>vnet2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sz="1600" dirty="0"/>
          </a:p>
          <a:p>
            <a:r>
              <a:rPr lang="en-US" sz="1600" dirty="0"/>
              <a:t>vnet3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/>
              <a:t>vnet3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sz="1600" dirty="0"/>
              <a:t>vnet3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/>
              <a:t>vnet4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/>
              <a:t>vnet4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sz="1600" dirty="0"/>
              <a:t>vnet4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880" y="3487"/>
            <a:ext cx="10515600" cy="479243"/>
          </a:xfrm>
        </p:spPr>
        <p:txBody>
          <a:bodyPr>
            <a:noAutofit/>
          </a:bodyPr>
          <a:lstStyle/>
          <a:p>
            <a:r>
              <a:rPr lang="en-US" sz="3200" dirty="0"/>
              <a:t>Secure hub -custom</a:t>
            </a:r>
            <a:endParaRPr lang="en-GB" sz="3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671617F-152E-4E3F-9E2E-6DAACF90DB7A}"/>
              </a:ext>
            </a:extLst>
          </p:cNvPr>
          <p:cNvSpPr txBox="1"/>
          <p:nvPr/>
        </p:nvSpPr>
        <p:spPr>
          <a:xfrm>
            <a:off x="459877" y="1050217"/>
            <a:ext cx="2387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vnet1 </a:t>
            </a:r>
            <a:r>
              <a:rPr lang="en-US" sz="1600" dirty="0">
                <a:sym typeface="Wingdings" panose="05000000000000000000" pitchFamily="2" charset="2"/>
              </a:rPr>
              <a:t>      vnet2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     vnet3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     vnet4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vnet2       vnet3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vnet2       vnet4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vnet3       vnet4</a:t>
            </a:r>
          </a:p>
          <a:p>
            <a:r>
              <a:rPr lang="en-US" sz="1600" dirty="0"/>
              <a:t>vnet1</a:t>
            </a:r>
            <a:r>
              <a:rPr lang="en-US" sz="1600" dirty="0">
                <a:sym typeface="Wingdings" panose="05000000000000000000" pitchFamily="2" charset="2"/>
              </a:rPr>
              <a:t>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/>
              <a:t>vnet2</a:t>
            </a:r>
            <a:r>
              <a:rPr lang="en-US" sz="1600" dirty="0">
                <a:sym typeface="Wingdings" panose="05000000000000000000" pitchFamily="2" charset="2"/>
              </a:rPr>
              <a:t>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9900FF"/>
                </a:solidFill>
                <a:sym typeface="Wingdings" panose="05000000000000000000" pitchFamily="2" charset="2"/>
              </a:rPr>
              <a:t>internet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vnet2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9900FF"/>
                </a:solidFill>
                <a:sym typeface="Wingdings" panose="05000000000000000000" pitchFamily="2" charset="2"/>
              </a:rPr>
              <a:t>internet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olidFill>
                <a:srgbClr val="9900FF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vnet2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  <a:r>
              <a:rPr lang="en-US" sz="1600" dirty="0">
                <a:sym typeface="Wingdings" panose="05000000000000000000" pitchFamily="2" charset="2"/>
              </a:rPr>
              <a:t>     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 branch2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  <a:r>
              <a:rPr lang="en-US" sz="1600" dirty="0">
                <a:sym typeface="Wingdings" panose="05000000000000000000" pitchFamily="2" charset="2"/>
              </a:rPr>
              <a:t> 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</a:p>
          <a:p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r>
              <a:rPr 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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2CBD152D-FED4-4C6C-AD61-257FA06D90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71" y="1123088"/>
            <a:ext cx="238163" cy="238163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65674D75-F576-488A-BA28-9C1EC8B3BC6D}"/>
              </a:ext>
            </a:extLst>
          </p:cNvPr>
          <p:cNvSpPr/>
          <p:nvPr/>
        </p:nvSpPr>
        <p:spPr>
          <a:xfrm>
            <a:off x="854676" y="628363"/>
            <a:ext cx="1079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14BC159-9EFB-4C93-89F9-2DEF5520AB33}"/>
              </a:ext>
            </a:extLst>
          </p:cNvPr>
          <p:cNvSpPr/>
          <p:nvPr/>
        </p:nvSpPr>
        <p:spPr>
          <a:xfrm>
            <a:off x="3067666" y="566155"/>
            <a:ext cx="10172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DB0FEAD-79B9-4481-B0EE-87CBF9EA3215}"/>
              </a:ext>
            </a:extLst>
          </p:cNvPr>
          <p:cNvGrpSpPr/>
          <p:nvPr/>
        </p:nvGrpSpPr>
        <p:grpSpPr>
          <a:xfrm>
            <a:off x="5212428" y="1992868"/>
            <a:ext cx="909124" cy="620067"/>
            <a:chOff x="3051318" y="2640014"/>
            <a:chExt cx="909124" cy="619469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F247877-B4C6-4919-B294-8A7FBF804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057F8A95-1151-4740-9D53-BEB604B41BC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75AC9A-27E7-482B-A5EA-1AFD9BECAD8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E260BA5-F478-4040-BBD9-513DC18CC41C}"/>
              </a:ext>
            </a:extLst>
          </p:cNvPr>
          <p:cNvCxnSpPr>
            <a:cxnSpLocks/>
          </p:cNvCxnSpPr>
          <p:nvPr/>
        </p:nvCxnSpPr>
        <p:spPr>
          <a:xfrm>
            <a:off x="6574962" y="2622501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7F01239-A98E-4623-B26C-E85FB9BA666A}"/>
              </a:ext>
            </a:extLst>
          </p:cNvPr>
          <p:cNvCxnSpPr>
            <a:cxnSpLocks/>
          </p:cNvCxnSpPr>
          <p:nvPr/>
        </p:nvCxnSpPr>
        <p:spPr>
          <a:xfrm flipH="1">
            <a:off x="5759102" y="2613460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7AF8959-C859-4FEC-A089-0C7FECCB70C9}"/>
              </a:ext>
            </a:extLst>
          </p:cNvPr>
          <p:cNvCxnSpPr>
            <a:cxnSpLocks/>
          </p:cNvCxnSpPr>
          <p:nvPr/>
        </p:nvCxnSpPr>
        <p:spPr>
          <a:xfrm>
            <a:off x="6239840" y="4332674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Alternate Process 101">
            <a:extLst>
              <a:ext uri="{FF2B5EF4-FFF2-40B4-BE49-F238E27FC236}">
                <a16:creationId xmlns:a16="http://schemas.microsoft.com/office/drawing/2014/main" id="{F22F5922-B957-44E8-858C-F249F4769510}"/>
              </a:ext>
            </a:extLst>
          </p:cNvPr>
          <p:cNvSpPr/>
          <p:nvPr/>
        </p:nvSpPr>
        <p:spPr>
          <a:xfrm>
            <a:off x="5296984" y="3243068"/>
            <a:ext cx="1775037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239863E-8C85-4170-B16B-54550BB4442C}"/>
              </a:ext>
            </a:extLst>
          </p:cNvPr>
          <p:cNvSpPr txBox="1"/>
          <p:nvPr/>
        </p:nvSpPr>
        <p:spPr>
          <a:xfrm>
            <a:off x="6309710" y="331912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C7FEBAA-AAE2-4265-8008-C0D842C16D2E}"/>
              </a:ext>
            </a:extLst>
          </p:cNvPr>
          <p:cNvCxnSpPr>
            <a:cxnSpLocks/>
          </p:cNvCxnSpPr>
          <p:nvPr/>
        </p:nvCxnSpPr>
        <p:spPr>
          <a:xfrm>
            <a:off x="6379201" y="4342756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8AE17BD5-B017-42E6-A3D0-DD5D207365A6}"/>
              </a:ext>
            </a:extLst>
          </p:cNvPr>
          <p:cNvSpPr/>
          <p:nvPr/>
        </p:nvSpPr>
        <p:spPr>
          <a:xfrm>
            <a:off x="6038030" y="4991284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7B31679-3AFA-40D8-B3E9-2F8D7A06E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69" y="5220333"/>
            <a:ext cx="327660" cy="32766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CC6B6417-302E-46FE-911A-2BD2346B8755}"/>
              </a:ext>
            </a:extLst>
          </p:cNvPr>
          <p:cNvSpPr txBox="1"/>
          <p:nvPr/>
        </p:nvSpPr>
        <p:spPr>
          <a:xfrm>
            <a:off x="6554840" y="500319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2BE26944-B40E-4BC7-AE7A-C7A8F1FC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05" y="4715699"/>
            <a:ext cx="388064" cy="248361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167A16D3-A594-44DE-BD5A-F32659063148}"/>
              </a:ext>
            </a:extLst>
          </p:cNvPr>
          <p:cNvSpPr txBox="1"/>
          <p:nvPr/>
        </p:nvSpPr>
        <p:spPr>
          <a:xfrm>
            <a:off x="6800645" y="471606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5998EC-16AA-4829-91D2-D4347380E46F}"/>
              </a:ext>
            </a:extLst>
          </p:cNvPr>
          <p:cNvSpPr txBox="1"/>
          <p:nvPr/>
        </p:nvSpPr>
        <p:spPr>
          <a:xfrm>
            <a:off x="6072451" y="539852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12D50F1-A9FD-44AF-A58B-D481775DA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64" y="5098102"/>
            <a:ext cx="311920" cy="346036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9DC682F-5743-40A8-83A8-0432216F8B81}"/>
              </a:ext>
            </a:extLst>
          </p:cNvPr>
          <p:cNvSpPr txBox="1"/>
          <p:nvPr/>
        </p:nvSpPr>
        <p:spPr>
          <a:xfrm>
            <a:off x="5937653" y="370256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940936D-9626-499B-A831-43FC6F226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908" y="5371078"/>
            <a:ext cx="346710" cy="35814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2996E32-47B4-4398-AFF6-77E0B1F7A894}"/>
              </a:ext>
            </a:extLst>
          </p:cNvPr>
          <p:cNvSpPr txBox="1"/>
          <p:nvPr/>
        </p:nvSpPr>
        <p:spPr>
          <a:xfrm>
            <a:off x="6447714" y="4107222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189284-C030-42D4-9ADF-C060A32037A6}"/>
              </a:ext>
            </a:extLst>
          </p:cNvPr>
          <p:cNvSpPr txBox="1"/>
          <p:nvPr/>
        </p:nvSpPr>
        <p:spPr>
          <a:xfrm>
            <a:off x="5645702" y="442518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1854850-3614-47EC-99B4-D8B5E0B99327}"/>
              </a:ext>
            </a:extLst>
          </p:cNvPr>
          <p:cNvSpPr txBox="1"/>
          <p:nvPr/>
        </p:nvSpPr>
        <p:spPr>
          <a:xfrm>
            <a:off x="6402503" y="441516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B4AE0AE8-E100-45F5-96F0-EFDEDE181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70" y="2247402"/>
            <a:ext cx="327660" cy="32766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E796B1EF-66EC-45B8-83E2-6D837A3416DE}"/>
              </a:ext>
            </a:extLst>
          </p:cNvPr>
          <p:cNvSpPr txBox="1"/>
          <p:nvPr/>
        </p:nvSpPr>
        <p:spPr>
          <a:xfrm>
            <a:off x="5653998" y="202791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5C30D1C-D261-4E8C-9564-9DA07CA83493}"/>
              </a:ext>
            </a:extLst>
          </p:cNvPr>
          <p:cNvGrpSpPr/>
          <p:nvPr/>
        </p:nvGrpSpPr>
        <p:grpSpPr>
          <a:xfrm>
            <a:off x="6196468" y="1998788"/>
            <a:ext cx="936154" cy="608945"/>
            <a:chOff x="3051318" y="2651125"/>
            <a:chExt cx="936154" cy="608358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7016EF31-5298-422A-9B83-77F23C2F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0" name="Flowchart: Alternate Process 139">
              <a:extLst>
                <a:ext uri="{FF2B5EF4-FFF2-40B4-BE49-F238E27FC236}">
                  <a16:creationId xmlns:a16="http://schemas.microsoft.com/office/drawing/2014/main" id="{7AC929EF-ED92-4925-8C9D-7841C3C958A3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AAF9BBA-1891-4A15-A06A-1AB841BBF8FF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205" name="Picture 204">
            <a:extLst>
              <a:ext uri="{FF2B5EF4-FFF2-40B4-BE49-F238E27FC236}">
                <a16:creationId xmlns:a16="http://schemas.microsoft.com/office/drawing/2014/main" id="{436D4426-5167-48C9-AE53-F372F780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220" y="2280073"/>
            <a:ext cx="327660" cy="327660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2C104F1E-8A4B-432F-B263-764AFAEE1F80}"/>
              </a:ext>
            </a:extLst>
          </p:cNvPr>
          <p:cNvSpPr txBox="1"/>
          <p:nvPr/>
        </p:nvSpPr>
        <p:spPr>
          <a:xfrm>
            <a:off x="6684378" y="205170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207" name="Flowchart: Alternate Process 206">
            <a:extLst>
              <a:ext uri="{FF2B5EF4-FFF2-40B4-BE49-F238E27FC236}">
                <a16:creationId xmlns:a16="http://schemas.microsoft.com/office/drawing/2014/main" id="{C448EBBF-B9E3-46D5-A107-74835ADF75A4}"/>
              </a:ext>
            </a:extLst>
          </p:cNvPr>
          <p:cNvSpPr/>
          <p:nvPr/>
        </p:nvSpPr>
        <p:spPr>
          <a:xfrm>
            <a:off x="7648700" y="202495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E90CF8D-6E6F-4F3C-8A55-60D278FD5DE8}"/>
              </a:ext>
            </a:extLst>
          </p:cNvPr>
          <p:cNvSpPr txBox="1"/>
          <p:nvPr/>
        </p:nvSpPr>
        <p:spPr>
          <a:xfrm>
            <a:off x="7574010" y="209747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0381AE7F-F5D6-4BE1-B104-F5993AA93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36" y="2268412"/>
            <a:ext cx="327660" cy="327660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D0B03301-86BC-402C-954C-0C682233C03F}"/>
              </a:ext>
            </a:extLst>
          </p:cNvPr>
          <p:cNvSpPr txBox="1"/>
          <p:nvPr/>
        </p:nvSpPr>
        <p:spPr>
          <a:xfrm>
            <a:off x="8172533" y="204892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FF62D02-DFBC-4FA3-913F-DF29F5A10029}"/>
              </a:ext>
            </a:extLst>
          </p:cNvPr>
          <p:cNvCxnSpPr>
            <a:cxnSpLocks/>
            <a:stCxn id="209" idx="2"/>
          </p:cNvCxnSpPr>
          <p:nvPr/>
        </p:nvCxnSpPr>
        <p:spPr>
          <a:xfrm>
            <a:off x="8394466" y="2596072"/>
            <a:ext cx="0" cy="629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18CAC14-5AEC-4BD7-86FE-E1109F62E77D}"/>
              </a:ext>
            </a:extLst>
          </p:cNvPr>
          <p:cNvGrpSpPr/>
          <p:nvPr/>
        </p:nvGrpSpPr>
        <p:grpSpPr>
          <a:xfrm>
            <a:off x="8732524" y="2033732"/>
            <a:ext cx="975020" cy="608945"/>
            <a:chOff x="3042016" y="2651125"/>
            <a:chExt cx="975020" cy="608358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16407915-6B8A-4397-B855-778B6B62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14" name="Flowchart: Alternate Process 213">
              <a:extLst>
                <a:ext uri="{FF2B5EF4-FFF2-40B4-BE49-F238E27FC236}">
                  <a16:creationId xmlns:a16="http://schemas.microsoft.com/office/drawing/2014/main" id="{8BF4AA41-853B-453C-A748-3C71045910BF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D101EB9-87A7-438C-BE98-98B7EE8731F9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84AA75B-CE68-42A5-B7D1-1E66C6BED11F}"/>
              </a:ext>
            </a:extLst>
          </p:cNvPr>
          <p:cNvCxnSpPr>
            <a:cxnSpLocks/>
          </p:cNvCxnSpPr>
          <p:nvPr/>
        </p:nvCxnSpPr>
        <p:spPr>
          <a:xfrm>
            <a:off x="9184393" y="263394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3F33718B-B340-4739-A1BD-9FFEAA231B0F}"/>
              </a:ext>
            </a:extLst>
          </p:cNvPr>
          <p:cNvSpPr/>
          <p:nvPr/>
        </p:nvSpPr>
        <p:spPr>
          <a:xfrm>
            <a:off x="8111127" y="3250953"/>
            <a:ext cx="1341369" cy="117911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6A926A7-DCA8-4936-B047-5FFCA62DE4B2}"/>
              </a:ext>
            </a:extLst>
          </p:cNvPr>
          <p:cNvSpPr txBox="1"/>
          <p:nvPr/>
        </p:nvSpPr>
        <p:spPr>
          <a:xfrm>
            <a:off x="8483502" y="327677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7C776BCD-0748-49BE-8A45-6402DC36FF8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04659" y="3885408"/>
            <a:ext cx="487680" cy="487680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2189EA13-C818-4E63-A42D-A16112564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912" y="2268460"/>
            <a:ext cx="327660" cy="327660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458AF99D-B578-449F-A4EF-F3B0B6FB07E5}"/>
              </a:ext>
            </a:extLst>
          </p:cNvPr>
          <p:cNvSpPr txBox="1"/>
          <p:nvPr/>
        </p:nvSpPr>
        <p:spPr>
          <a:xfrm>
            <a:off x="9259307" y="204984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63A2D31-1A77-40E9-B31B-93F8810551FD}"/>
              </a:ext>
            </a:extLst>
          </p:cNvPr>
          <p:cNvCxnSpPr>
            <a:cxnSpLocks/>
          </p:cNvCxnSpPr>
          <p:nvPr/>
        </p:nvCxnSpPr>
        <p:spPr>
          <a:xfrm>
            <a:off x="7072056" y="3881069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2811F10-EE12-4D12-914A-2E25A49A86C5}"/>
              </a:ext>
            </a:extLst>
          </p:cNvPr>
          <p:cNvCxnSpPr>
            <a:cxnSpLocks/>
          </p:cNvCxnSpPr>
          <p:nvPr/>
        </p:nvCxnSpPr>
        <p:spPr>
          <a:xfrm flipV="1">
            <a:off x="7057652" y="3771736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011CEEF-8E4E-4425-97B8-ECD25D16DAB8}"/>
              </a:ext>
            </a:extLst>
          </p:cNvPr>
          <p:cNvCxnSpPr>
            <a:cxnSpLocks/>
          </p:cNvCxnSpPr>
          <p:nvPr/>
        </p:nvCxnSpPr>
        <p:spPr>
          <a:xfrm>
            <a:off x="8495533" y="4329273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F89B0D4-F7F5-4728-883B-3180B395A162}"/>
              </a:ext>
            </a:extLst>
          </p:cNvPr>
          <p:cNvCxnSpPr>
            <a:cxnSpLocks/>
          </p:cNvCxnSpPr>
          <p:nvPr/>
        </p:nvCxnSpPr>
        <p:spPr>
          <a:xfrm>
            <a:off x="8609755" y="4329273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Alternate Process 225">
            <a:extLst>
              <a:ext uri="{FF2B5EF4-FFF2-40B4-BE49-F238E27FC236}">
                <a16:creationId xmlns:a16="http://schemas.microsoft.com/office/drawing/2014/main" id="{9B9F0399-D516-4745-9BA2-25B16B2D3DF9}"/>
              </a:ext>
            </a:extLst>
          </p:cNvPr>
          <p:cNvSpPr/>
          <p:nvPr/>
        </p:nvSpPr>
        <p:spPr>
          <a:xfrm>
            <a:off x="8273858" y="5064159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7" name="Picture 226">
            <a:extLst>
              <a:ext uri="{FF2B5EF4-FFF2-40B4-BE49-F238E27FC236}">
                <a16:creationId xmlns:a16="http://schemas.microsoft.com/office/drawing/2014/main" id="{FFB67CBB-6303-4EE2-B58A-11F220DF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556" y="5243949"/>
            <a:ext cx="327660" cy="327660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458109D8-82BF-4231-91AB-ADE3741432BF}"/>
              </a:ext>
            </a:extLst>
          </p:cNvPr>
          <p:cNvSpPr txBox="1"/>
          <p:nvPr/>
        </p:nvSpPr>
        <p:spPr>
          <a:xfrm>
            <a:off x="8826963" y="505155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181DE888-A2FF-42E7-950D-FA99485B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138" y="4749963"/>
            <a:ext cx="388064" cy="248361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A9250C9D-8966-4674-821E-ECDDC4889A5D}"/>
              </a:ext>
            </a:extLst>
          </p:cNvPr>
          <p:cNvSpPr txBox="1"/>
          <p:nvPr/>
        </p:nvSpPr>
        <p:spPr>
          <a:xfrm>
            <a:off x="9074197" y="473543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924C86B-3074-4C01-A0ED-570006983877}"/>
              </a:ext>
            </a:extLst>
          </p:cNvPr>
          <p:cNvSpPr txBox="1"/>
          <p:nvPr/>
        </p:nvSpPr>
        <p:spPr>
          <a:xfrm>
            <a:off x="8256935" y="547392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232" name="Picture 231">
            <a:extLst>
              <a:ext uri="{FF2B5EF4-FFF2-40B4-BE49-F238E27FC236}">
                <a16:creationId xmlns:a16="http://schemas.microsoft.com/office/drawing/2014/main" id="{CA9881AB-25A0-4634-9BEE-5C7FD3671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902" y="5143258"/>
            <a:ext cx="311920" cy="346036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DD116005-C2AA-4E7B-87DC-6FE1E86D6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355" y="5456671"/>
            <a:ext cx="346710" cy="358140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E6E78B20-3115-4182-929E-8170EE5C16E2}"/>
              </a:ext>
            </a:extLst>
          </p:cNvPr>
          <p:cNvSpPr txBox="1"/>
          <p:nvPr/>
        </p:nvSpPr>
        <p:spPr>
          <a:xfrm>
            <a:off x="8641099" y="408031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617F9B7-4262-4057-92C7-04AB5609E087}"/>
              </a:ext>
            </a:extLst>
          </p:cNvPr>
          <p:cNvSpPr txBox="1"/>
          <p:nvPr/>
        </p:nvSpPr>
        <p:spPr>
          <a:xfrm>
            <a:off x="7911833" y="444006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94973C8-1482-4F9F-A85E-1D031FD7DEE0}"/>
              </a:ext>
            </a:extLst>
          </p:cNvPr>
          <p:cNvSpPr txBox="1"/>
          <p:nvPr/>
        </p:nvSpPr>
        <p:spPr>
          <a:xfrm>
            <a:off x="8621013" y="442633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CFE2B73C-7779-4E58-BDF4-E5D1FC7D13D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948" y="3876153"/>
            <a:ext cx="487680" cy="48768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EB0A68B3-025F-4F7B-B3A8-20EFF8511B56}"/>
              </a:ext>
            </a:extLst>
          </p:cNvPr>
          <p:cNvSpPr txBox="1"/>
          <p:nvPr/>
        </p:nvSpPr>
        <p:spPr>
          <a:xfrm>
            <a:off x="8051868" y="364052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DD3CD693-6D4D-413E-BC22-94B86C184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845" y="2356994"/>
            <a:ext cx="388064" cy="248601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68043753-C59B-4093-9D1B-F1207AEEA10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79844" y="3973481"/>
            <a:ext cx="434866" cy="399607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E932EAC6-C891-48AA-B1DA-B771076D87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2449" y="4910089"/>
            <a:ext cx="592043" cy="592043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B721A47D-471F-418F-8303-71995F3AB9A0}"/>
              </a:ext>
            </a:extLst>
          </p:cNvPr>
          <p:cNvSpPr txBox="1"/>
          <p:nvPr/>
        </p:nvSpPr>
        <p:spPr>
          <a:xfrm>
            <a:off x="5282649" y="36874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695B1F7-DDF7-4D3B-A92D-6FED151BCE95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5392059" y="4373088"/>
            <a:ext cx="205218" cy="67846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43">
            <a:extLst>
              <a:ext uri="{FF2B5EF4-FFF2-40B4-BE49-F238E27FC236}">
                <a16:creationId xmlns:a16="http://schemas.microsoft.com/office/drawing/2014/main" id="{54E725BF-56E2-4D72-B017-DEB6F38650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0987" y="5324019"/>
            <a:ext cx="346710" cy="265061"/>
          </a:xfrm>
          <a:prstGeom prst="rect">
            <a:avLst/>
          </a:prstGeom>
        </p:spPr>
      </p:pic>
      <p:sp>
        <p:nvSpPr>
          <p:cNvPr id="245" name="Flowchart: Alternate Process 244">
            <a:extLst>
              <a:ext uri="{FF2B5EF4-FFF2-40B4-BE49-F238E27FC236}">
                <a16:creationId xmlns:a16="http://schemas.microsoft.com/office/drawing/2014/main" id="{CE0DA8D9-D68D-4234-93D7-A52255F5BEF8}"/>
              </a:ext>
            </a:extLst>
          </p:cNvPr>
          <p:cNvSpPr/>
          <p:nvPr/>
        </p:nvSpPr>
        <p:spPr>
          <a:xfrm>
            <a:off x="4539820" y="5019596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BCBC2B6-C332-46F5-870A-7C02BB5D786A}"/>
              </a:ext>
            </a:extLst>
          </p:cNvPr>
          <p:cNvSpPr txBox="1"/>
          <p:nvPr/>
        </p:nvSpPr>
        <p:spPr>
          <a:xfrm>
            <a:off x="4515493" y="499832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247" name="Picture 246">
            <a:extLst>
              <a:ext uri="{FF2B5EF4-FFF2-40B4-BE49-F238E27FC236}">
                <a16:creationId xmlns:a16="http://schemas.microsoft.com/office/drawing/2014/main" id="{4ABF1436-5A90-40DD-A021-116E04EE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874" y="5444481"/>
            <a:ext cx="327660" cy="327660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CCC92DE7-609E-49AA-B7D6-22BBF01B6A10}"/>
              </a:ext>
            </a:extLst>
          </p:cNvPr>
          <p:cNvSpPr txBox="1"/>
          <p:nvPr/>
        </p:nvSpPr>
        <p:spPr>
          <a:xfrm>
            <a:off x="4706505" y="5525527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F0A5A5B8-AA05-4A59-9DF9-A62367D735D3}"/>
              </a:ext>
            </a:extLst>
          </p:cNvPr>
          <p:cNvCxnSpPr>
            <a:cxnSpLocks/>
          </p:cNvCxnSpPr>
          <p:nvPr/>
        </p:nvCxnSpPr>
        <p:spPr>
          <a:xfrm flipH="1">
            <a:off x="4784103" y="3513475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Graphic 84">
            <a:extLst>
              <a:ext uri="{FF2B5EF4-FFF2-40B4-BE49-F238E27FC236}">
                <a16:creationId xmlns:a16="http://schemas.microsoft.com/office/drawing/2014/main" id="{450F9AD4-A45A-4248-B2B5-7F67F05DE9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4903" y="3273192"/>
            <a:ext cx="467297" cy="467296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98DBEC31-AAFC-4A00-BD6F-0094DA58A5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1008" y="3194642"/>
            <a:ext cx="893950" cy="599601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id="{7D7F8926-C183-4E6C-A5DC-B8FAE8FE2BF8}"/>
              </a:ext>
            </a:extLst>
          </p:cNvPr>
          <p:cNvSpPr txBox="1"/>
          <p:nvPr/>
        </p:nvSpPr>
        <p:spPr>
          <a:xfrm>
            <a:off x="4390772" y="336363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1F4D5-052E-442D-A315-32E943B7217A}"/>
              </a:ext>
            </a:extLst>
          </p:cNvPr>
          <p:cNvSpPr txBox="1"/>
          <p:nvPr/>
        </p:nvSpPr>
        <p:spPr>
          <a:xfrm>
            <a:off x="5792748" y="335931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927166-F8A2-40B7-94F8-000B2310CA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7" y="1351685"/>
            <a:ext cx="238163" cy="238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00EB9E-E9C5-40F5-9648-31BDFCE71D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7" y="1579368"/>
            <a:ext cx="238163" cy="238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17B5F6-0EED-4D2D-A9C7-D2FAA1D26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63" y="1807965"/>
            <a:ext cx="238163" cy="2381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593FA0-EFFB-404C-B3F3-F39434D2E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14" y="2102088"/>
            <a:ext cx="238163" cy="238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FD4-2EAE-4DAE-A1B5-5190CD877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60" y="2330685"/>
            <a:ext cx="238163" cy="2381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AB24D8-6D09-4FA4-AEEC-49538D1FA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11" y="4269532"/>
            <a:ext cx="238163" cy="2381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5D3AF3-7DA8-4F7A-8AA8-7B866B07C2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56" y="4547198"/>
            <a:ext cx="238163" cy="2381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9C7B23-7563-4254-983B-73327BD790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88" y="4000207"/>
            <a:ext cx="238163" cy="23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5B71B-3762-4B54-9D1B-8FB07128EA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6309" y="3250953"/>
            <a:ext cx="299505" cy="299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7A71F-96AC-4718-B05F-2E28F8F2D1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61061" y="3260728"/>
            <a:ext cx="299505" cy="299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BFEE8-C2ED-42B6-8C83-A19B87BC3A5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3" y="1107669"/>
            <a:ext cx="206136" cy="206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1B9C5-E573-4B02-99E3-977B239118A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25" y="1337448"/>
            <a:ext cx="206136" cy="206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ABBA7F-FAD5-41D2-B0A6-9467766F81B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62" y="1569286"/>
            <a:ext cx="206136" cy="206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996D17-C9C1-41C3-A5B6-7A446E49522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43" y="1830317"/>
            <a:ext cx="206136" cy="206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5F751-AF8D-41AE-B989-65CAC6D69D9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45" y="2071497"/>
            <a:ext cx="206136" cy="206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35B0F5-1645-4A47-B80B-D3566774B8C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25" y="2312677"/>
            <a:ext cx="206136" cy="2061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E19D11-E516-4699-8965-57E143C2C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99" y="2545994"/>
            <a:ext cx="206136" cy="2061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ECD1ED-BC26-4BE8-8F5D-C9A2A3EDA99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10" y="2802714"/>
            <a:ext cx="206136" cy="2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AAF116-0F3C-4282-B113-CD3BC1BFCF5E}"/>
              </a:ext>
            </a:extLst>
          </p:cNvPr>
          <p:cNvGrpSpPr/>
          <p:nvPr/>
        </p:nvGrpSpPr>
        <p:grpSpPr>
          <a:xfrm>
            <a:off x="3774153" y="1478518"/>
            <a:ext cx="909124" cy="620067"/>
            <a:chOff x="3051318" y="2640014"/>
            <a:chExt cx="909124" cy="619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4BE658-6EEC-4B11-B14B-072D9FE9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D0F6E006-C0B2-424A-B5D0-FC65F6569E14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0368DF-E00F-4EBB-B7CB-8970C1CFC85B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78209A-07FE-412D-A108-63411C1E7524}"/>
              </a:ext>
            </a:extLst>
          </p:cNvPr>
          <p:cNvCxnSpPr>
            <a:cxnSpLocks/>
          </p:cNvCxnSpPr>
          <p:nvPr/>
        </p:nvCxnSpPr>
        <p:spPr>
          <a:xfrm>
            <a:off x="5136687" y="2108151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AC145-6890-4135-85A8-A7DF8246BC41}"/>
              </a:ext>
            </a:extLst>
          </p:cNvPr>
          <p:cNvCxnSpPr>
            <a:cxnSpLocks/>
          </p:cNvCxnSpPr>
          <p:nvPr/>
        </p:nvCxnSpPr>
        <p:spPr>
          <a:xfrm flipH="1">
            <a:off x="4320827" y="2099110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1E2BBB-5760-4A2E-893C-EC931F7FC506}"/>
              </a:ext>
            </a:extLst>
          </p:cNvPr>
          <p:cNvCxnSpPr>
            <a:cxnSpLocks/>
          </p:cNvCxnSpPr>
          <p:nvPr/>
        </p:nvCxnSpPr>
        <p:spPr>
          <a:xfrm>
            <a:off x="4801565" y="3818324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DB852907-CB60-4963-80A3-D52BA9142B29}"/>
              </a:ext>
            </a:extLst>
          </p:cNvPr>
          <p:cNvSpPr/>
          <p:nvPr/>
        </p:nvSpPr>
        <p:spPr>
          <a:xfrm>
            <a:off x="3858709" y="2728718"/>
            <a:ext cx="1775037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B5D54-DED2-4572-81DB-5CEDA224D9A3}"/>
              </a:ext>
            </a:extLst>
          </p:cNvPr>
          <p:cNvSpPr txBox="1"/>
          <p:nvPr/>
        </p:nvSpPr>
        <p:spPr>
          <a:xfrm>
            <a:off x="4871435" y="280477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00B94E-A329-41F7-8AC6-D169D2E01F3A}"/>
              </a:ext>
            </a:extLst>
          </p:cNvPr>
          <p:cNvCxnSpPr>
            <a:cxnSpLocks/>
          </p:cNvCxnSpPr>
          <p:nvPr/>
        </p:nvCxnSpPr>
        <p:spPr>
          <a:xfrm>
            <a:off x="4940926" y="3828406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BF892D0-0C70-4129-A8B5-3E4514B74347}"/>
              </a:ext>
            </a:extLst>
          </p:cNvPr>
          <p:cNvSpPr/>
          <p:nvPr/>
        </p:nvSpPr>
        <p:spPr>
          <a:xfrm>
            <a:off x="4599755" y="4476934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8EDC86-CF5A-4574-B950-02F7E3E4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94" y="4705983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DCBA03-93DA-464C-B0BC-472D3892A052}"/>
              </a:ext>
            </a:extLst>
          </p:cNvPr>
          <p:cNvSpPr txBox="1"/>
          <p:nvPr/>
        </p:nvSpPr>
        <p:spPr>
          <a:xfrm>
            <a:off x="5187626" y="444429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9E6A9D-3EFE-4A41-A633-49A28636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30" y="4201349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8681B5-3C54-4329-9816-C09B514403DA}"/>
              </a:ext>
            </a:extLst>
          </p:cNvPr>
          <p:cNvSpPr txBox="1"/>
          <p:nvPr/>
        </p:nvSpPr>
        <p:spPr>
          <a:xfrm>
            <a:off x="5362370" y="420171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17DEE-67BB-4633-A67E-068CC584F451}"/>
              </a:ext>
            </a:extLst>
          </p:cNvPr>
          <p:cNvSpPr txBox="1"/>
          <p:nvPr/>
        </p:nvSpPr>
        <p:spPr>
          <a:xfrm>
            <a:off x="4634176" y="488417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B954F1-F273-44D7-B0BC-96539E5C8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289" y="4583752"/>
            <a:ext cx="311920" cy="3460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A25FC6-77D8-4709-91A1-38FC888729A8}"/>
              </a:ext>
            </a:extLst>
          </p:cNvPr>
          <p:cNvSpPr txBox="1"/>
          <p:nvPr/>
        </p:nvSpPr>
        <p:spPr>
          <a:xfrm>
            <a:off x="5032446" y="3557196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068889-6EE6-46C0-AAB5-A9BE2DE58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633" y="4856728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ECA8F4-7439-4E69-9495-85E689F407A5}"/>
              </a:ext>
            </a:extLst>
          </p:cNvPr>
          <p:cNvSpPr txBox="1"/>
          <p:nvPr/>
        </p:nvSpPr>
        <p:spPr>
          <a:xfrm>
            <a:off x="5018478" y="369784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A417D8-F7D6-4E60-B6EE-B3A099BC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95" y="1733052"/>
            <a:ext cx="327660" cy="327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684EC7-509C-4C87-BB42-9278E4D6B750}"/>
              </a:ext>
            </a:extLst>
          </p:cNvPr>
          <p:cNvSpPr txBox="1"/>
          <p:nvPr/>
        </p:nvSpPr>
        <p:spPr>
          <a:xfrm>
            <a:off x="4215723" y="151356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FA4F5F-3690-4852-B9B2-E2F462FABB75}"/>
              </a:ext>
            </a:extLst>
          </p:cNvPr>
          <p:cNvGrpSpPr/>
          <p:nvPr/>
        </p:nvGrpSpPr>
        <p:grpSpPr>
          <a:xfrm>
            <a:off x="4758193" y="1484438"/>
            <a:ext cx="936154" cy="608945"/>
            <a:chOff x="3051318" y="2651125"/>
            <a:chExt cx="936154" cy="6083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069C7BB-CC26-4C08-BC63-F821A59FF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472D9CC1-7064-4654-81AD-744230E54177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CDD081-9C83-415F-AD73-7B157E78F7FB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6CEF39D-4B16-4792-9FA4-EFFE8927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45" y="1765723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884FE39-17DD-47CF-A1A2-FB93016D324D}"/>
              </a:ext>
            </a:extLst>
          </p:cNvPr>
          <p:cNvSpPr txBox="1"/>
          <p:nvPr/>
        </p:nvSpPr>
        <p:spPr>
          <a:xfrm>
            <a:off x="5246103" y="153735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D2A8A869-95D8-4D54-8E7E-F9B2C504D11D}"/>
              </a:ext>
            </a:extLst>
          </p:cNvPr>
          <p:cNvSpPr/>
          <p:nvPr/>
        </p:nvSpPr>
        <p:spPr>
          <a:xfrm>
            <a:off x="6210425" y="151060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8AD247-D911-40A2-83F4-9396A7ED31BF}"/>
              </a:ext>
            </a:extLst>
          </p:cNvPr>
          <p:cNvSpPr txBox="1"/>
          <p:nvPr/>
        </p:nvSpPr>
        <p:spPr>
          <a:xfrm>
            <a:off x="6135735" y="158312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0B5EF-1F42-46B1-88EF-2CF8E216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61" y="1754062"/>
            <a:ext cx="327660" cy="327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F40B418-CA87-4838-8DB9-91C0E847F5F6}"/>
              </a:ext>
            </a:extLst>
          </p:cNvPr>
          <p:cNvSpPr txBox="1"/>
          <p:nvPr/>
        </p:nvSpPr>
        <p:spPr>
          <a:xfrm>
            <a:off x="6734258" y="153457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3B9C5-EC8C-47F8-8619-261F42A70C1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956191" y="2081722"/>
            <a:ext cx="0" cy="629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0BA3B8-5308-475C-B4FE-BC1481F4A4CA}"/>
              </a:ext>
            </a:extLst>
          </p:cNvPr>
          <p:cNvGrpSpPr/>
          <p:nvPr/>
        </p:nvGrpSpPr>
        <p:grpSpPr>
          <a:xfrm>
            <a:off x="7294249" y="1519382"/>
            <a:ext cx="975020" cy="608945"/>
            <a:chOff x="3042016" y="2651125"/>
            <a:chExt cx="975020" cy="6083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0DC0C52-7444-46CA-AA9C-ACE9A3EF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5E57A04F-8A32-4BE1-801B-AB3846B6236C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1C3878-C9D1-4C29-B0B4-CFA5FF7F34E1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6697C7-7E73-4020-BA41-D96827287D48}"/>
              </a:ext>
            </a:extLst>
          </p:cNvPr>
          <p:cNvCxnSpPr>
            <a:cxnSpLocks/>
          </p:cNvCxnSpPr>
          <p:nvPr/>
        </p:nvCxnSpPr>
        <p:spPr>
          <a:xfrm>
            <a:off x="7746118" y="211959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7E2D1F3D-44EF-4D21-BBFE-95F60D02C21F}"/>
              </a:ext>
            </a:extLst>
          </p:cNvPr>
          <p:cNvSpPr/>
          <p:nvPr/>
        </p:nvSpPr>
        <p:spPr>
          <a:xfrm>
            <a:off x="6672852" y="2736603"/>
            <a:ext cx="1341369" cy="117911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04D4C7-3FC9-4FF1-A0F6-88A667B4404B}"/>
              </a:ext>
            </a:extLst>
          </p:cNvPr>
          <p:cNvSpPr txBox="1"/>
          <p:nvPr/>
        </p:nvSpPr>
        <p:spPr>
          <a:xfrm>
            <a:off x="7045227" y="276242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809C58E-6F13-4217-8A29-595A516BF32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66384" y="3371058"/>
            <a:ext cx="487680" cy="48768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83B2409-A344-4DC0-B9C6-2670CAF7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37" y="1754110"/>
            <a:ext cx="327660" cy="3276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FBDBF44-4198-46ED-9598-2A7035E606D4}"/>
              </a:ext>
            </a:extLst>
          </p:cNvPr>
          <p:cNvSpPr txBox="1"/>
          <p:nvPr/>
        </p:nvSpPr>
        <p:spPr>
          <a:xfrm>
            <a:off x="7821032" y="153549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9F6D031-6284-48DF-9D53-ECADCA75C8FB}"/>
              </a:ext>
            </a:extLst>
          </p:cNvPr>
          <p:cNvCxnSpPr>
            <a:cxnSpLocks/>
          </p:cNvCxnSpPr>
          <p:nvPr/>
        </p:nvCxnSpPr>
        <p:spPr>
          <a:xfrm>
            <a:off x="5633781" y="3366719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026B70-F674-4FC8-B373-C0A8299FBC05}"/>
              </a:ext>
            </a:extLst>
          </p:cNvPr>
          <p:cNvCxnSpPr>
            <a:cxnSpLocks/>
          </p:cNvCxnSpPr>
          <p:nvPr/>
        </p:nvCxnSpPr>
        <p:spPr>
          <a:xfrm flipV="1">
            <a:off x="5619377" y="3257386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8964D9-FBA8-481B-92BB-C22319E2EF54}"/>
              </a:ext>
            </a:extLst>
          </p:cNvPr>
          <p:cNvCxnSpPr>
            <a:cxnSpLocks/>
          </p:cNvCxnSpPr>
          <p:nvPr/>
        </p:nvCxnSpPr>
        <p:spPr>
          <a:xfrm>
            <a:off x="7057258" y="3814923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172807-4F14-4DD3-9E71-D1611E284A99}"/>
              </a:ext>
            </a:extLst>
          </p:cNvPr>
          <p:cNvCxnSpPr>
            <a:cxnSpLocks/>
          </p:cNvCxnSpPr>
          <p:nvPr/>
        </p:nvCxnSpPr>
        <p:spPr>
          <a:xfrm>
            <a:off x="7171480" y="3814923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A3623D6-1CF4-4155-93FB-00F17798936A}"/>
              </a:ext>
            </a:extLst>
          </p:cNvPr>
          <p:cNvSpPr/>
          <p:nvPr/>
        </p:nvSpPr>
        <p:spPr>
          <a:xfrm>
            <a:off x="6835583" y="4549809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4A22A78-CB76-4A24-BB9E-40BF1AEB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81" y="4729599"/>
            <a:ext cx="327660" cy="327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365701-476C-4353-9D69-16D16550959F}"/>
              </a:ext>
            </a:extLst>
          </p:cNvPr>
          <p:cNvSpPr txBox="1"/>
          <p:nvPr/>
        </p:nvSpPr>
        <p:spPr>
          <a:xfrm>
            <a:off x="7388688" y="453720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CA8FD2-AAAE-4B26-9D71-C847C756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63" y="4235613"/>
            <a:ext cx="388064" cy="24836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DDEF6F0-B5F4-4A8E-9FAA-B733A8389781}"/>
              </a:ext>
            </a:extLst>
          </p:cNvPr>
          <p:cNvSpPr txBox="1"/>
          <p:nvPr/>
        </p:nvSpPr>
        <p:spPr>
          <a:xfrm>
            <a:off x="7635922" y="422108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275E14-C04F-4862-8724-5718673ADFB8}"/>
              </a:ext>
            </a:extLst>
          </p:cNvPr>
          <p:cNvSpPr txBox="1"/>
          <p:nvPr/>
        </p:nvSpPr>
        <p:spPr>
          <a:xfrm>
            <a:off x="6818660" y="495957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A23CFF0-7698-4717-9BD8-33D65D7E7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627" y="4628908"/>
            <a:ext cx="311920" cy="3460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1151E8A-581E-41E2-9453-D10946DB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080" y="4942321"/>
            <a:ext cx="346710" cy="35814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9FA117B-CCE1-421A-BE1C-150D90809409}"/>
              </a:ext>
            </a:extLst>
          </p:cNvPr>
          <p:cNvSpPr txBox="1"/>
          <p:nvPr/>
        </p:nvSpPr>
        <p:spPr>
          <a:xfrm>
            <a:off x="7245360" y="3653916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BEDCE46-6E9F-432C-88E9-1405F2FFA5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57673" y="3361803"/>
            <a:ext cx="487680" cy="4876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5CC8209-E929-4339-8164-B04579316418}"/>
              </a:ext>
            </a:extLst>
          </p:cNvPr>
          <p:cNvSpPr txBox="1"/>
          <p:nvPr/>
        </p:nvSpPr>
        <p:spPr>
          <a:xfrm>
            <a:off x="7242495" y="3457276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E48092F-DA0D-4F77-AC86-8B537608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570" y="1842644"/>
            <a:ext cx="388064" cy="2486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207C60D-530E-4BDE-86E1-9895E562E20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41569" y="3459131"/>
            <a:ext cx="434866" cy="39960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D9F880C-B588-4C99-A577-994E2566AB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4174" y="4395739"/>
            <a:ext cx="592043" cy="59204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E1ABB13-A3FF-4DBC-84D9-AF35BA2813E4}"/>
              </a:ext>
            </a:extLst>
          </p:cNvPr>
          <p:cNvSpPr txBox="1"/>
          <p:nvPr/>
        </p:nvSpPr>
        <p:spPr>
          <a:xfrm>
            <a:off x="3958007" y="327823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914BF2-A724-4D35-8777-EDFEDE4FE460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953784" y="3858738"/>
            <a:ext cx="205218" cy="67846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2A2B6C15-FE27-4CE0-8943-7D238024F9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2712" y="4809669"/>
            <a:ext cx="346710" cy="265061"/>
          </a:xfrm>
          <a:prstGeom prst="rect">
            <a:avLst/>
          </a:prstGeom>
        </p:spPr>
      </p:pic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302C0652-AEC7-4710-A7CA-2DB9971FF99C}"/>
              </a:ext>
            </a:extLst>
          </p:cNvPr>
          <p:cNvSpPr/>
          <p:nvPr/>
        </p:nvSpPr>
        <p:spPr>
          <a:xfrm>
            <a:off x="3101545" y="4505246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56A6E5-4540-460B-A197-D5C29972F11A}"/>
              </a:ext>
            </a:extLst>
          </p:cNvPr>
          <p:cNvSpPr txBox="1"/>
          <p:nvPr/>
        </p:nvSpPr>
        <p:spPr>
          <a:xfrm>
            <a:off x="3077218" y="448397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E0E7F2-15A6-4123-B3D7-44BFD4CD8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599" y="4930131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FAE2006-8DDC-4708-8C84-B7DA2E4F958C}"/>
              </a:ext>
            </a:extLst>
          </p:cNvPr>
          <p:cNvSpPr txBox="1"/>
          <p:nvPr/>
        </p:nvSpPr>
        <p:spPr>
          <a:xfrm>
            <a:off x="3268230" y="5011177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56F0CB4-EB14-46DE-9718-EE2705278C3C}"/>
              </a:ext>
            </a:extLst>
          </p:cNvPr>
          <p:cNvCxnSpPr>
            <a:cxnSpLocks/>
          </p:cNvCxnSpPr>
          <p:nvPr/>
        </p:nvCxnSpPr>
        <p:spPr>
          <a:xfrm flipH="1">
            <a:off x="3345828" y="2999125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84">
            <a:extLst>
              <a:ext uri="{FF2B5EF4-FFF2-40B4-BE49-F238E27FC236}">
                <a16:creationId xmlns:a16="http://schemas.microsoft.com/office/drawing/2014/main" id="{FE149C24-884F-4EC5-96D7-CF1E082F6B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56628" y="2758842"/>
            <a:ext cx="467297" cy="46729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6909756-7FC9-4229-9930-4C1934FC66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2733" y="2680292"/>
            <a:ext cx="893950" cy="59960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CC1F787-4BE0-4B3F-915A-1110C1875470}"/>
              </a:ext>
            </a:extLst>
          </p:cNvPr>
          <p:cNvSpPr txBox="1"/>
          <p:nvPr/>
        </p:nvSpPr>
        <p:spPr>
          <a:xfrm>
            <a:off x="2952497" y="284928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795EC5-12DA-41B5-B466-35159A48348E}"/>
              </a:ext>
            </a:extLst>
          </p:cNvPr>
          <p:cNvSpPr txBox="1"/>
          <p:nvPr/>
        </p:nvSpPr>
        <p:spPr>
          <a:xfrm>
            <a:off x="4354473" y="28449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CDE78C5-5E16-4464-86D5-B321E2FB12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8034" y="2736603"/>
            <a:ext cx="299505" cy="29950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0AA21D3-8C37-4D4F-937B-B3869BECA1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2786" y="2746378"/>
            <a:ext cx="299505" cy="299505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ED5D24D-68A8-4C31-8C9E-9175292FEE5B}"/>
              </a:ext>
            </a:extLst>
          </p:cNvPr>
          <p:cNvSpPr/>
          <p:nvPr/>
        </p:nvSpPr>
        <p:spPr>
          <a:xfrm>
            <a:off x="3847996" y="2000251"/>
            <a:ext cx="485884" cy="2971800"/>
          </a:xfrm>
          <a:custGeom>
            <a:avLst/>
            <a:gdLst>
              <a:gd name="connsiteX0" fmla="*/ 409679 w 409848"/>
              <a:gd name="connsiteY0" fmla="*/ 0 h 3000375"/>
              <a:gd name="connsiteX1" fmla="*/ 343004 w 409848"/>
              <a:gd name="connsiteY1" fmla="*/ 952500 h 3000375"/>
              <a:gd name="connsiteX2" fmla="*/ 104 w 409848"/>
              <a:gd name="connsiteY2" fmla="*/ 2362200 h 3000375"/>
              <a:gd name="connsiteX3" fmla="*/ 314429 w 409848"/>
              <a:gd name="connsiteY3" fmla="*/ 3000375 h 3000375"/>
              <a:gd name="connsiteX0" fmla="*/ 409679 w 409683"/>
              <a:gd name="connsiteY0" fmla="*/ 0 h 3000375"/>
              <a:gd name="connsiteX1" fmla="*/ 238229 w 409683"/>
              <a:gd name="connsiteY1" fmla="*/ 952500 h 3000375"/>
              <a:gd name="connsiteX2" fmla="*/ 104 w 409683"/>
              <a:gd name="connsiteY2" fmla="*/ 2362200 h 3000375"/>
              <a:gd name="connsiteX3" fmla="*/ 314429 w 409683"/>
              <a:gd name="connsiteY3" fmla="*/ 3000375 h 3000375"/>
              <a:gd name="connsiteX0" fmla="*/ 409679 w 409695"/>
              <a:gd name="connsiteY0" fmla="*/ 0 h 3000375"/>
              <a:gd name="connsiteX1" fmla="*/ 314429 w 409695"/>
              <a:gd name="connsiteY1" fmla="*/ 981075 h 3000375"/>
              <a:gd name="connsiteX2" fmla="*/ 104 w 409695"/>
              <a:gd name="connsiteY2" fmla="*/ 2362200 h 3000375"/>
              <a:gd name="connsiteX3" fmla="*/ 314429 w 409695"/>
              <a:gd name="connsiteY3" fmla="*/ 3000375 h 3000375"/>
              <a:gd name="connsiteX0" fmla="*/ 485879 w 485884"/>
              <a:gd name="connsiteY0" fmla="*/ 0 h 2971800"/>
              <a:gd name="connsiteX1" fmla="*/ 314429 w 485884"/>
              <a:gd name="connsiteY1" fmla="*/ 952500 h 2971800"/>
              <a:gd name="connsiteX2" fmla="*/ 104 w 485884"/>
              <a:gd name="connsiteY2" fmla="*/ 2333625 h 2971800"/>
              <a:gd name="connsiteX3" fmla="*/ 314429 w 485884"/>
              <a:gd name="connsiteY3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884" h="2971800">
                <a:moveTo>
                  <a:pt x="485879" y="0"/>
                </a:moveTo>
                <a:cubicBezTo>
                  <a:pt x="486672" y="279400"/>
                  <a:pt x="395392" y="563563"/>
                  <a:pt x="314429" y="952500"/>
                </a:cubicBezTo>
                <a:cubicBezTo>
                  <a:pt x="233467" y="1341438"/>
                  <a:pt x="4866" y="1992313"/>
                  <a:pt x="104" y="2333625"/>
                </a:cubicBezTo>
                <a:cubicBezTo>
                  <a:pt x="-4658" y="2674937"/>
                  <a:pt x="154885" y="2823368"/>
                  <a:pt x="314429" y="2971800"/>
                </a:cubicBezTo>
              </a:path>
            </a:pathLst>
          </a:custGeom>
          <a:noFill/>
          <a:ln w="34925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91F75E4-E595-4EBA-9024-B8F42125154E}"/>
              </a:ext>
            </a:extLst>
          </p:cNvPr>
          <p:cNvSpPr/>
          <p:nvPr/>
        </p:nvSpPr>
        <p:spPr>
          <a:xfrm>
            <a:off x="4283270" y="2066925"/>
            <a:ext cx="1012629" cy="2714625"/>
          </a:xfrm>
          <a:custGeom>
            <a:avLst/>
            <a:gdLst>
              <a:gd name="connsiteX0" fmla="*/ 123470 w 1009295"/>
              <a:gd name="connsiteY0" fmla="*/ 0 h 2752725"/>
              <a:gd name="connsiteX1" fmla="*/ 123470 w 1009295"/>
              <a:gd name="connsiteY1" fmla="*/ 752475 h 2752725"/>
              <a:gd name="connsiteX2" fmla="*/ 9170 w 1009295"/>
              <a:gd name="connsiteY2" fmla="*/ 1009650 h 2752725"/>
              <a:gd name="connsiteX3" fmla="*/ 399695 w 1009295"/>
              <a:gd name="connsiteY3" fmla="*/ 1638300 h 2752725"/>
              <a:gd name="connsiteX4" fmla="*/ 561620 w 1009295"/>
              <a:gd name="connsiteY4" fmla="*/ 2495550 h 2752725"/>
              <a:gd name="connsiteX5" fmla="*/ 1009295 w 1009295"/>
              <a:gd name="connsiteY5" fmla="*/ 2752725 h 2752725"/>
              <a:gd name="connsiteX0" fmla="*/ 133659 w 1019484"/>
              <a:gd name="connsiteY0" fmla="*/ 0 h 2752725"/>
              <a:gd name="connsiteX1" fmla="*/ 66984 w 1019484"/>
              <a:gd name="connsiteY1" fmla="*/ 752475 h 2752725"/>
              <a:gd name="connsiteX2" fmla="*/ 19359 w 1019484"/>
              <a:gd name="connsiteY2" fmla="*/ 1009650 h 2752725"/>
              <a:gd name="connsiteX3" fmla="*/ 409884 w 1019484"/>
              <a:gd name="connsiteY3" fmla="*/ 1638300 h 2752725"/>
              <a:gd name="connsiteX4" fmla="*/ 571809 w 1019484"/>
              <a:gd name="connsiteY4" fmla="*/ 2495550 h 2752725"/>
              <a:gd name="connsiteX5" fmla="*/ 1019484 w 1019484"/>
              <a:gd name="connsiteY5" fmla="*/ 2752725 h 2752725"/>
              <a:gd name="connsiteX0" fmla="*/ 267166 w 1152991"/>
              <a:gd name="connsiteY0" fmla="*/ 0 h 2752725"/>
              <a:gd name="connsiteX1" fmla="*/ 200491 w 1152991"/>
              <a:gd name="connsiteY1" fmla="*/ 752475 h 2752725"/>
              <a:gd name="connsiteX2" fmla="*/ 9991 w 1152991"/>
              <a:gd name="connsiteY2" fmla="*/ 1028700 h 2752725"/>
              <a:gd name="connsiteX3" fmla="*/ 543391 w 1152991"/>
              <a:gd name="connsiteY3" fmla="*/ 1638300 h 2752725"/>
              <a:gd name="connsiteX4" fmla="*/ 705316 w 1152991"/>
              <a:gd name="connsiteY4" fmla="*/ 2495550 h 2752725"/>
              <a:gd name="connsiteX5" fmla="*/ 1152991 w 1152991"/>
              <a:gd name="connsiteY5" fmla="*/ 2752725 h 2752725"/>
              <a:gd name="connsiteX0" fmla="*/ 272365 w 1158190"/>
              <a:gd name="connsiteY0" fmla="*/ 0 h 2752725"/>
              <a:gd name="connsiteX1" fmla="*/ 205690 w 1158190"/>
              <a:gd name="connsiteY1" fmla="*/ 752475 h 2752725"/>
              <a:gd name="connsiteX2" fmla="*/ 15190 w 1158190"/>
              <a:gd name="connsiteY2" fmla="*/ 1028700 h 2752725"/>
              <a:gd name="connsiteX3" fmla="*/ 653365 w 1158190"/>
              <a:gd name="connsiteY3" fmla="*/ 1657350 h 2752725"/>
              <a:gd name="connsiteX4" fmla="*/ 710515 w 1158190"/>
              <a:gd name="connsiteY4" fmla="*/ 2495550 h 2752725"/>
              <a:gd name="connsiteX5" fmla="*/ 1158190 w 1158190"/>
              <a:gd name="connsiteY5" fmla="*/ 2752725 h 2752725"/>
              <a:gd name="connsiteX0" fmla="*/ 227300 w 1113125"/>
              <a:gd name="connsiteY0" fmla="*/ 0 h 2752725"/>
              <a:gd name="connsiteX1" fmla="*/ 160625 w 1113125"/>
              <a:gd name="connsiteY1" fmla="*/ 752475 h 2752725"/>
              <a:gd name="connsiteX2" fmla="*/ 17750 w 1113125"/>
              <a:gd name="connsiteY2" fmla="*/ 1066800 h 2752725"/>
              <a:gd name="connsiteX3" fmla="*/ 608300 w 1113125"/>
              <a:gd name="connsiteY3" fmla="*/ 1657350 h 2752725"/>
              <a:gd name="connsiteX4" fmla="*/ 665450 w 1113125"/>
              <a:gd name="connsiteY4" fmla="*/ 2495550 h 2752725"/>
              <a:gd name="connsiteX5" fmla="*/ 1113125 w 1113125"/>
              <a:gd name="connsiteY5" fmla="*/ 2752725 h 2752725"/>
              <a:gd name="connsiteX0" fmla="*/ 125002 w 1010827"/>
              <a:gd name="connsiteY0" fmla="*/ 0 h 2752725"/>
              <a:gd name="connsiteX1" fmla="*/ 58327 w 1010827"/>
              <a:gd name="connsiteY1" fmla="*/ 752475 h 2752725"/>
              <a:gd name="connsiteX2" fmla="*/ 29752 w 1010827"/>
              <a:gd name="connsiteY2" fmla="*/ 1085850 h 2752725"/>
              <a:gd name="connsiteX3" fmla="*/ 506002 w 1010827"/>
              <a:gd name="connsiteY3" fmla="*/ 1657350 h 2752725"/>
              <a:gd name="connsiteX4" fmla="*/ 563152 w 1010827"/>
              <a:gd name="connsiteY4" fmla="*/ 2495550 h 2752725"/>
              <a:gd name="connsiteX5" fmla="*/ 1010827 w 1010827"/>
              <a:gd name="connsiteY5" fmla="*/ 2752725 h 2752725"/>
              <a:gd name="connsiteX0" fmla="*/ 183954 w 1012629"/>
              <a:gd name="connsiteY0" fmla="*/ 0 h 2714625"/>
              <a:gd name="connsiteX1" fmla="*/ 60129 w 1012629"/>
              <a:gd name="connsiteY1" fmla="*/ 714375 h 2714625"/>
              <a:gd name="connsiteX2" fmla="*/ 31554 w 1012629"/>
              <a:gd name="connsiteY2" fmla="*/ 1047750 h 2714625"/>
              <a:gd name="connsiteX3" fmla="*/ 507804 w 1012629"/>
              <a:gd name="connsiteY3" fmla="*/ 1619250 h 2714625"/>
              <a:gd name="connsiteX4" fmla="*/ 564954 w 1012629"/>
              <a:gd name="connsiteY4" fmla="*/ 2457450 h 2714625"/>
              <a:gd name="connsiteX5" fmla="*/ 1012629 w 1012629"/>
              <a:gd name="connsiteY5" fmla="*/ 2714625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29" h="2714625">
                <a:moveTo>
                  <a:pt x="183954" y="0"/>
                </a:moveTo>
                <a:cubicBezTo>
                  <a:pt x="193479" y="292100"/>
                  <a:pt x="85529" y="539750"/>
                  <a:pt x="60129" y="714375"/>
                </a:cubicBezTo>
                <a:cubicBezTo>
                  <a:pt x="34729" y="889000"/>
                  <a:pt x="-43059" y="896937"/>
                  <a:pt x="31554" y="1047750"/>
                </a:cubicBezTo>
                <a:cubicBezTo>
                  <a:pt x="106167" y="1198563"/>
                  <a:pt x="418904" y="1384300"/>
                  <a:pt x="507804" y="1619250"/>
                </a:cubicBezTo>
                <a:cubicBezTo>
                  <a:pt x="596704" y="1854200"/>
                  <a:pt x="463354" y="2271713"/>
                  <a:pt x="564954" y="2457450"/>
                </a:cubicBezTo>
                <a:cubicBezTo>
                  <a:pt x="666554" y="2643188"/>
                  <a:pt x="839591" y="2678906"/>
                  <a:pt x="1012629" y="2714625"/>
                </a:cubicBezTo>
              </a:path>
            </a:pathLst>
          </a:custGeom>
          <a:noFill/>
          <a:ln w="28575">
            <a:solidFill>
              <a:srgbClr val="99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B6CF631-DCF2-4E92-988B-A3DAA1FBA960}"/>
              </a:ext>
            </a:extLst>
          </p:cNvPr>
          <p:cNvSpPr/>
          <p:nvPr/>
        </p:nvSpPr>
        <p:spPr>
          <a:xfrm>
            <a:off x="4955714" y="3447454"/>
            <a:ext cx="2550291" cy="1513701"/>
          </a:xfrm>
          <a:custGeom>
            <a:avLst/>
            <a:gdLst>
              <a:gd name="connsiteX0" fmla="*/ 2600721 w 2606745"/>
              <a:gd name="connsiteY0" fmla="*/ 1635324 h 1744758"/>
              <a:gd name="connsiteX1" fmla="*/ 2534046 w 2606745"/>
              <a:gd name="connsiteY1" fmla="*/ 1606749 h 1744758"/>
              <a:gd name="connsiteX2" fmla="*/ 2086371 w 2606745"/>
              <a:gd name="connsiteY2" fmla="*/ 273249 h 1744758"/>
              <a:gd name="connsiteX3" fmla="*/ 190896 w 2606745"/>
              <a:gd name="connsiteY3" fmla="*/ 63699 h 1744758"/>
              <a:gd name="connsiteX4" fmla="*/ 95646 w 2606745"/>
              <a:gd name="connsiteY4" fmla="*/ 1092399 h 1744758"/>
              <a:gd name="connsiteX5" fmla="*/ 457596 w 2606745"/>
              <a:gd name="connsiteY5" fmla="*/ 1463874 h 1744758"/>
              <a:gd name="connsiteX0" fmla="*/ 2557132 w 2563156"/>
              <a:gd name="connsiteY0" fmla="*/ 1489579 h 1599013"/>
              <a:gd name="connsiteX1" fmla="*/ 2490457 w 2563156"/>
              <a:gd name="connsiteY1" fmla="*/ 1461004 h 1599013"/>
              <a:gd name="connsiteX2" fmla="*/ 2042782 w 2563156"/>
              <a:gd name="connsiteY2" fmla="*/ 127504 h 1599013"/>
              <a:gd name="connsiteX3" fmla="*/ 233032 w 2563156"/>
              <a:gd name="connsiteY3" fmla="*/ 146554 h 1599013"/>
              <a:gd name="connsiteX4" fmla="*/ 52057 w 2563156"/>
              <a:gd name="connsiteY4" fmla="*/ 946654 h 1599013"/>
              <a:gd name="connsiteX5" fmla="*/ 414007 w 2563156"/>
              <a:gd name="connsiteY5" fmla="*/ 1318129 h 1599013"/>
              <a:gd name="connsiteX0" fmla="*/ 2557132 w 2557558"/>
              <a:gd name="connsiteY0" fmla="*/ 1481541 h 1539793"/>
              <a:gd name="connsiteX1" fmla="*/ 2328532 w 2557558"/>
              <a:gd name="connsiteY1" fmla="*/ 1338666 h 1539793"/>
              <a:gd name="connsiteX2" fmla="*/ 2042782 w 2557558"/>
              <a:gd name="connsiteY2" fmla="*/ 119466 h 1539793"/>
              <a:gd name="connsiteX3" fmla="*/ 233032 w 2557558"/>
              <a:gd name="connsiteY3" fmla="*/ 138516 h 1539793"/>
              <a:gd name="connsiteX4" fmla="*/ 52057 w 2557558"/>
              <a:gd name="connsiteY4" fmla="*/ 938616 h 1539793"/>
              <a:gd name="connsiteX5" fmla="*/ 414007 w 2557558"/>
              <a:gd name="connsiteY5" fmla="*/ 1310091 h 1539793"/>
              <a:gd name="connsiteX0" fmla="*/ 2557132 w 2557409"/>
              <a:gd name="connsiteY0" fmla="*/ 1483543 h 1551725"/>
              <a:gd name="connsiteX1" fmla="*/ 2242807 w 2557409"/>
              <a:gd name="connsiteY1" fmla="*/ 1369243 h 1551725"/>
              <a:gd name="connsiteX2" fmla="*/ 2042782 w 2557409"/>
              <a:gd name="connsiteY2" fmla="*/ 121468 h 1551725"/>
              <a:gd name="connsiteX3" fmla="*/ 233032 w 2557409"/>
              <a:gd name="connsiteY3" fmla="*/ 140518 h 1551725"/>
              <a:gd name="connsiteX4" fmla="*/ 52057 w 2557409"/>
              <a:gd name="connsiteY4" fmla="*/ 940618 h 1551725"/>
              <a:gd name="connsiteX5" fmla="*/ 414007 w 2557409"/>
              <a:gd name="connsiteY5" fmla="*/ 1312093 h 1551725"/>
              <a:gd name="connsiteX0" fmla="*/ 2549986 w 2550291"/>
              <a:gd name="connsiteY0" fmla="*/ 1448396 h 1513701"/>
              <a:gd name="connsiteX1" fmla="*/ 2235661 w 2550291"/>
              <a:gd name="connsiteY1" fmla="*/ 1334096 h 1513701"/>
              <a:gd name="connsiteX2" fmla="*/ 1902286 w 2550291"/>
              <a:gd name="connsiteY2" fmla="*/ 143471 h 1513701"/>
              <a:gd name="connsiteX3" fmla="*/ 225886 w 2550291"/>
              <a:gd name="connsiteY3" fmla="*/ 105371 h 1513701"/>
              <a:gd name="connsiteX4" fmla="*/ 44911 w 2550291"/>
              <a:gd name="connsiteY4" fmla="*/ 905471 h 1513701"/>
              <a:gd name="connsiteX5" fmla="*/ 406861 w 2550291"/>
              <a:gd name="connsiteY5" fmla="*/ 1276946 h 151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0291" h="1513701">
                <a:moveTo>
                  <a:pt x="2549986" y="1448396"/>
                </a:moveTo>
                <a:cubicBezTo>
                  <a:pt x="2559511" y="1547614"/>
                  <a:pt x="2343611" y="1551583"/>
                  <a:pt x="2235661" y="1334096"/>
                </a:cubicBezTo>
                <a:cubicBezTo>
                  <a:pt x="2127711" y="1116609"/>
                  <a:pt x="2237248" y="348258"/>
                  <a:pt x="1902286" y="143471"/>
                </a:cubicBezTo>
                <a:cubicBezTo>
                  <a:pt x="1567324" y="-61316"/>
                  <a:pt x="535449" y="-21629"/>
                  <a:pt x="225886" y="105371"/>
                </a:cubicBezTo>
                <a:cubicBezTo>
                  <a:pt x="-83677" y="232371"/>
                  <a:pt x="461" y="672109"/>
                  <a:pt x="44911" y="905471"/>
                </a:cubicBezTo>
                <a:cubicBezTo>
                  <a:pt x="89361" y="1138833"/>
                  <a:pt x="248111" y="1207889"/>
                  <a:pt x="406861" y="1276946"/>
                </a:cubicBezTo>
              </a:path>
            </a:pathLst>
          </a:custGeom>
          <a:noFill/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2BE68B5-3A7F-4E04-90AF-55C65ECE7367}"/>
              </a:ext>
            </a:extLst>
          </p:cNvPr>
          <p:cNvSpPr/>
          <p:nvPr/>
        </p:nvSpPr>
        <p:spPr>
          <a:xfrm>
            <a:off x="4119901" y="3185495"/>
            <a:ext cx="3461999" cy="1757980"/>
          </a:xfrm>
          <a:custGeom>
            <a:avLst/>
            <a:gdLst>
              <a:gd name="connsiteX0" fmla="*/ 3466779 w 3466779"/>
              <a:gd name="connsiteY0" fmla="*/ 1524967 h 1658317"/>
              <a:gd name="connsiteX1" fmla="*/ 3209604 w 3466779"/>
              <a:gd name="connsiteY1" fmla="*/ 1220167 h 1658317"/>
              <a:gd name="connsiteX2" fmla="*/ 3095304 w 3466779"/>
              <a:gd name="connsiteY2" fmla="*/ 277192 h 1658317"/>
              <a:gd name="connsiteX3" fmla="*/ 1123629 w 3466779"/>
              <a:gd name="connsiteY3" fmla="*/ 967 h 1658317"/>
              <a:gd name="connsiteX4" fmla="*/ 152079 w 3466779"/>
              <a:gd name="connsiteY4" fmla="*/ 343867 h 1658317"/>
              <a:gd name="connsiteX5" fmla="*/ 9204 w 3466779"/>
              <a:gd name="connsiteY5" fmla="*/ 1324942 h 1658317"/>
              <a:gd name="connsiteX6" fmla="*/ 218754 w 3466779"/>
              <a:gd name="connsiteY6" fmla="*/ 1658317 h 1658317"/>
              <a:gd name="connsiteX0" fmla="*/ 3478012 w 3478012"/>
              <a:gd name="connsiteY0" fmla="*/ 1619784 h 1753134"/>
              <a:gd name="connsiteX1" fmla="*/ 3220837 w 3478012"/>
              <a:gd name="connsiteY1" fmla="*/ 1314984 h 1753134"/>
              <a:gd name="connsiteX2" fmla="*/ 3106537 w 3478012"/>
              <a:gd name="connsiteY2" fmla="*/ 372009 h 1753134"/>
              <a:gd name="connsiteX3" fmla="*/ 1392037 w 3478012"/>
              <a:gd name="connsiteY3" fmla="*/ 534 h 1753134"/>
              <a:gd name="connsiteX4" fmla="*/ 163312 w 3478012"/>
              <a:gd name="connsiteY4" fmla="*/ 438684 h 1753134"/>
              <a:gd name="connsiteX5" fmla="*/ 20437 w 3478012"/>
              <a:gd name="connsiteY5" fmla="*/ 1419759 h 1753134"/>
              <a:gd name="connsiteX6" fmla="*/ 229987 w 3478012"/>
              <a:gd name="connsiteY6" fmla="*/ 1753134 h 1753134"/>
              <a:gd name="connsiteX0" fmla="*/ 3478012 w 3478012"/>
              <a:gd name="connsiteY0" fmla="*/ 1623356 h 1756706"/>
              <a:gd name="connsiteX1" fmla="*/ 3220837 w 3478012"/>
              <a:gd name="connsiteY1" fmla="*/ 1318556 h 1756706"/>
              <a:gd name="connsiteX2" fmla="*/ 2982712 w 3478012"/>
              <a:gd name="connsiteY2" fmla="*/ 289856 h 1756706"/>
              <a:gd name="connsiteX3" fmla="*/ 1392037 w 3478012"/>
              <a:gd name="connsiteY3" fmla="*/ 4106 h 1756706"/>
              <a:gd name="connsiteX4" fmla="*/ 163312 w 3478012"/>
              <a:gd name="connsiteY4" fmla="*/ 442256 h 1756706"/>
              <a:gd name="connsiteX5" fmla="*/ 20437 w 3478012"/>
              <a:gd name="connsiteY5" fmla="*/ 1423331 h 1756706"/>
              <a:gd name="connsiteX6" fmla="*/ 229987 w 3478012"/>
              <a:gd name="connsiteY6" fmla="*/ 1756706 h 1756706"/>
              <a:gd name="connsiteX0" fmla="*/ 3461999 w 3461999"/>
              <a:gd name="connsiteY0" fmla="*/ 1624630 h 1757980"/>
              <a:gd name="connsiteX1" fmla="*/ 3204824 w 3461999"/>
              <a:gd name="connsiteY1" fmla="*/ 1319830 h 1757980"/>
              <a:gd name="connsiteX2" fmla="*/ 2966699 w 3461999"/>
              <a:gd name="connsiteY2" fmla="*/ 291130 h 1757980"/>
              <a:gd name="connsiteX3" fmla="*/ 1376024 w 3461999"/>
              <a:gd name="connsiteY3" fmla="*/ 5380 h 1757980"/>
              <a:gd name="connsiteX4" fmla="*/ 213974 w 3461999"/>
              <a:gd name="connsiteY4" fmla="*/ 472105 h 1757980"/>
              <a:gd name="connsiteX5" fmla="*/ 4424 w 3461999"/>
              <a:gd name="connsiteY5" fmla="*/ 1424605 h 1757980"/>
              <a:gd name="connsiteX6" fmla="*/ 213974 w 3461999"/>
              <a:gd name="connsiteY6" fmla="*/ 1757980 h 175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1999" h="1757980">
                <a:moveTo>
                  <a:pt x="3461999" y="1624630"/>
                </a:moveTo>
                <a:cubicBezTo>
                  <a:pt x="3364367" y="1576211"/>
                  <a:pt x="3287374" y="1542080"/>
                  <a:pt x="3204824" y="1319830"/>
                </a:cubicBezTo>
                <a:cubicBezTo>
                  <a:pt x="3122274" y="1097580"/>
                  <a:pt x="3271499" y="510205"/>
                  <a:pt x="2966699" y="291130"/>
                </a:cubicBezTo>
                <a:cubicBezTo>
                  <a:pt x="2661899" y="72055"/>
                  <a:pt x="1834811" y="-24782"/>
                  <a:pt x="1376024" y="5380"/>
                </a:cubicBezTo>
                <a:cubicBezTo>
                  <a:pt x="917237" y="35542"/>
                  <a:pt x="442574" y="235567"/>
                  <a:pt x="213974" y="472105"/>
                </a:cubicBezTo>
                <a:cubicBezTo>
                  <a:pt x="-14626" y="708643"/>
                  <a:pt x="-6688" y="1205530"/>
                  <a:pt x="4424" y="1424605"/>
                </a:cubicBezTo>
                <a:cubicBezTo>
                  <a:pt x="15536" y="1643680"/>
                  <a:pt x="114755" y="1700830"/>
                  <a:pt x="213974" y="1757980"/>
                </a:cubicBezTo>
              </a:path>
            </a:pathLst>
          </a:custGeom>
          <a:noFill/>
          <a:ln w="34925">
            <a:solidFill>
              <a:srgbClr val="FF66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E8E69B81-6148-4FFD-B613-67132E8CF183}"/>
              </a:ext>
            </a:extLst>
          </p:cNvPr>
          <p:cNvSpPr/>
          <p:nvPr/>
        </p:nvSpPr>
        <p:spPr>
          <a:xfrm>
            <a:off x="5213851" y="1981200"/>
            <a:ext cx="1824024" cy="1137521"/>
          </a:xfrm>
          <a:custGeom>
            <a:avLst/>
            <a:gdLst>
              <a:gd name="connsiteX0" fmla="*/ 84831 w 1874431"/>
              <a:gd name="connsiteY0" fmla="*/ 0 h 1137521"/>
              <a:gd name="connsiteX1" fmla="*/ 170556 w 1874431"/>
              <a:gd name="connsiteY1" fmla="*/ 971550 h 1137521"/>
              <a:gd name="connsiteX2" fmla="*/ 1618356 w 1874431"/>
              <a:gd name="connsiteY2" fmla="*/ 1057275 h 1137521"/>
              <a:gd name="connsiteX3" fmla="*/ 1866006 w 1874431"/>
              <a:gd name="connsiteY3" fmla="*/ 142875 h 113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431" h="1137521">
                <a:moveTo>
                  <a:pt x="84831" y="0"/>
                </a:moveTo>
                <a:cubicBezTo>
                  <a:pt x="-100" y="397669"/>
                  <a:pt x="-85031" y="795338"/>
                  <a:pt x="170556" y="971550"/>
                </a:cubicBezTo>
                <a:cubicBezTo>
                  <a:pt x="426143" y="1147762"/>
                  <a:pt x="1335781" y="1195387"/>
                  <a:pt x="1618356" y="1057275"/>
                </a:cubicBezTo>
                <a:cubicBezTo>
                  <a:pt x="1900931" y="919163"/>
                  <a:pt x="1883468" y="531019"/>
                  <a:pt x="1866006" y="142875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7495AA8-1FAA-452F-8FA1-E2E0C00E48CE}"/>
              </a:ext>
            </a:extLst>
          </p:cNvPr>
          <p:cNvSpPr/>
          <p:nvPr/>
        </p:nvSpPr>
        <p:spPr>
          <a:xfrm>
            <a:off x="3457575" y="1981201"/>
            <a:ext cx="771140" cy="1114860"/>
          </a:xfrm>
          <a:custGeom>
            <a:avLst/>
            <a:gdLst>
              <a:gd name="connsiteX0" fmla="*/ 704850 w 732116"/>
              <a:gd name="connsiteY0" fmla="*/ 0 h 1133475"/>
              <a:gd name="connsiteX1" fmla="*/ 647700 w 732116"/>
              <a:gd name="connsiteY1" fmla="*/ 895350 h 1133475"/>
              <a:gd name="connsiteX2" fmla="*/ 0 w 732116"/>
              <a:gd name="connsiteY2" fmla="*/ 1133475 h 1133475"/>
              <a:gd name="connsiteX0" fmla="*/ 771562 w 781631"/>
              <a:gd name="connsiteY0" fmla="*/ 0 h 1114425"/>
              <a:gd name="connsiteX1" fmla="*/ 647700 w 781631"/>
              <a:gd name="connsiteY1" fmla="*/ 876300 h 1114425"/>
              <a:gd name="connsiteX2" fmla="*/ 0 w 781631"/>
              <a:gd name="connsiteY2" fmla="*/ 1114425 h 1114425"/>
              <a:gd name="connsiteX0" fmla="*/ 771562 w 771562"/>
              <a:gd name="connsiteY0" fmla="*/ 0 h 1114425"/>
              <a:gd name="connsiteX1" fmla="*/ 647700 w 771562"/>
              <a:gd name="connsiteY1" fmla="*/ 876300 h 1114425"/>
              <a:gd name="connsiteX2" fmla="*/ 0 w 771562"/>
              <a:gd name="connsiteY2" fmla="*/ 1114425 h 1114425"/>
              <a:gd name="connsiteX0" fmla="*/ 771562 w 771562"/>
              <a:gd name="connsiteY0" fmla="*/ 0 h 1114860"/>
              <a:gd name="connsiteX1" fmla="*/ 514277 w 771562"/>
              <a:gd name="connsiteY1" fmla="*/ 990600 h 1114860"/>
              <a:gd name="connsiteX2" fmla="*/ 0 w 771562"/>
              <a:gd name="connsiteY2" fmla="*/ 1114425 h 11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62" h="1114860">
                <a:moveTo>
                  <a:pt x="771562" y="0"/>
                </a:moveTo>
                <a:cubicBezTo>
                  <a:pt x="735012" y="362744"/>
                  <a:pt x="631752" y="801688"/>
                  <a:pt x="514277" y="990600"/>
                </a:cubicBezTo>
                <a:cubicBezTo>
                  <a:pt x="396802" y="1179512"/>
                  <a:pt x="265112" y="1089818"/>
                  <a:pt x="0" y="1114425"/>
                </a:cubicBezTo>
              </a:path>
            </a:pathLst>
          </a:custGeom>
          <a:noFill/>
          <a:ln w="44450">
            <a:solidFill>
              <a:srgbClr val="FF0909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12035E3-F9EC-4C52-A9C5-1AE55648EF4A}"/>
              </a:ext>
            </a:extLst>
          </p:cNvPr>
          <p:cNvSpPr/>
          <p:nvPr/>
        </p:nvSpPr>
        <p:spPr>
          <a:xfrm>
            <a:off x="4189908" y="3680459"/>
            <a:ext cx="1003529" cy="1225581"/>
          </a:xfrm>
          <a:custGeom>
            <a:avLst/>
            <a:gdLst>
              <a:gd name="connsiteX0" fmla="*/ 1003529 w 1003529"/>
              <a:gd name="connsiteY0" fmla="*/ 1184504 h 1225581"/>
              <a:gd name="connsiteX1" fmla="*/ 923630 w 1003529"/>
              <a:gd name="connsiteY1" fmla="*/ 1193382 h 1225581"/>
              <a:gd name="connsiteX2" fmla="*/ 568523 w 1003529"/>
              <a:gd name="connsiteY2" fmla="*/ 1131238 h 1225581"/>
              <a:gd name="connsiteX3" fmla="*/ 533012 w 1003529"/>
              <a:gd name="connsiteY3" fmla="*/ 154694 h 1225581"/>
              <a:gd name="connsiteX4" fmla="*/ 169028 w 1003529"/>
              <a:gd name="connsiteY4" fmla="*/ 65918 h 1225581"/>
              <a:gd name="connsiteX5" fmla="*/ 352 w 1003529"/>
              <a:gd name="connsiteY5" fmla="*/ 793887 h 1225581"/>
              <a:gd name="connsiteX6" fmla="*/ 133517 w 1003529"/>
              <a:gd name="connsiteY6" fmla="*/ 1157871 h 122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529" h="1225581">
                <a:moveTo>
                  <a:pt x="1003529" y="1184504"/>
                </a:moveTo>
                <a:cubicBezTo>
                  <a:pt x="999830" y="1193382"/>
                  <a:pt x="996131" y="1202260"/>
                  <a:pt x="923630" y="1193382"/>
                </a:cubicBezTo>
                <a:cubicBezTo>
                  <a:pt x="851129" y="1184504"/>
                  <a:pt x="633626" y="1304353"/>
                  <a:pt x="568523" y="1131238"/>
                </a:cubicBezTo>
                <a:cubicBezTo>
                  <a:pt x="503420" y="958123"/>
                  <a:pt x="599594" y="332247"/>
                  <a:pt x="533012" y="154694"/>
                </a:cubicBezTo>
                <a:cubicBezTo>
                  <a:pt x="466430" y="-22859"/>
                  <a:pt x="257805" y="-40614"/>
                  <a:pt x="169028" y="65918"/>
                </a:cubicBezTo>
                <a:cubicBezTo>
                  <a:pt x="80251" y="172450"/>
                  <a:pt x="6270" y="611895"/>
                  <a:pt x="352" y="793887"/>
                </a:cubicBezTo>
                <a:cubicBezTo>
                  <a:pt x="-5566" y="975879"/>
                  <a:pt x="63975" y="1066875"/>
                  <a:pt x="133517" y="1157871"/>
                </a:cubicBezTo>
              </a:path>
            </a:pathLst>
          </a:custGeom>
          <a:noFill/>
          <a:ln w="44450">
            <a:solidFill>
              <a:srgbClr val="00B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8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3227972" y="1089111"/>
            <a:ext cx="1230909" cy="641339"/>
            <a:chOff x="2994605" y="2699832"/>
            <a:chExt cx="1230909" cy="559651"/>
          </a:xfrm>
        </p:grpSpPr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707819"/>
              <a:ext cx="1174197" cy="5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2994605" y="2699832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5157862" y="1723976"/>
            <a:ext cx="0" cy="526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4234947" y="1701797"/>
            <a:ext cx="0" cy="513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4361197" y="3702278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320658" y="2250373"/>
            <a:ext cx="2181643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4219256" y="221554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4531531" y="3717065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4159387" y="4287539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6" y="4899888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5451184" y="514336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32" y="4599979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5604846" y="4874733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5413619" y="434453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215" y="4010804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5078403" y="386628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4531531" y="4258263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04" y="4808279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4458881" y="4978941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4494403" y="4746855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443" y="4529193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4112350" y="5064281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5235400" y="522309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17305" y="3172409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3996672" y="2827220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479" y="5060530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4569071" y="340347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3793857" y="369589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4523860" y="371141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4481402" y="362926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4316845" y="362266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4193068" y="33279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4193068" y="34803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4665258" y="463861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4665258" y="479101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4338807" y="441618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4484338" y="4410711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4746353" y="459895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4996448" y="2536604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117" y="1374137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4019759" y="112647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4544417" y="1039698"/>
            <a:ext cx="1189996" cy="684278"/>
            <a:chOff x="3014424" y="2575865"/>
            <a:chExt cx="1189996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15310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07" y="1375279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5301281" y="114885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5825997" y="1025719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42" y="1353424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6638637" y="11348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</p:cNvCxnSpPr>
          <p:nvPr/>
        </p:nvCxnSpPr>
        <p:spPr>
          <a:xfrm flipH="1">
            <a:off x="6819347" y="1695318"/>
            <a:ext cx="347" cy="556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D5D6A7-6FE0-46A5-B830-BF1080EB4EE6}"/>
              </a:ext>
            </a:extLst>
          </p:cNvPr>
          <p:cNvGrpSpPr/>
          <p:nvPr/>
        </p:nvGrpSpPr>
        <p:grpSpPr>
          <a:xfrm>
            <a:off x="7201441" y="1048075"/>
            <a:ext cx="1229895" cy="684278"/>
            <a:chOff x="3014425" y="2575865"/>
            <a:chExt cx="1229895" cy="68361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4F34D6-52F5-41ED-AD26-78B5E3FE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B58C15AC-8182-46C9-8445-73582EDE0F8B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8528E4-C34F-4E34-8651-543C57DB8516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E006DE-AB23-492D-96E4-771D930A73B3}"/>
              </a:ext>
            </a:extLst>
          </p:cNvPr>
          <p:cNvCxnSpPr>
            <a:cxnSpLocks/>
          </p:cNvCxnSpPr>
          <p:nvPr/>
        </p:nvCxnSpPr>
        <p:spPr>
          <a:xfrm>
            <a:off x="7674358" y="1730450"/>
            <a:ext cx="0" cy="519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1CFEB08E-E28F-458E-AC71-D82C9F257DD2}"/>
              </a:ext>
            </a:extLst>
          </p:cNvPr>
          <p:cNvSpPr/>
          <p:nvPr/>
        </p:nvSpPr>
        <p:spPr>
          <a:xfrm>
            <a:off x="6318040" y="2250373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062AD-4905-4151-B598-63C2EE63DBD6}"/>
              </a:ext>
            </a:extLst>
          </p:cNvPr>
          <p:cNvSpPr txBox="1"/>
          <p:nvPr/>
        </p:nvSpPr>
        <p:spPr>
          <a:xfrm>
            <a:off x="6294388" y="2301393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621CE1-F418-477C-BB03-C808A44C0B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54889" y="3172409"/>
            <a:ext cx="487680" cy="4876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B397659-3CD2-401A-913F-DEC1CA8BD9E5}"/>
              </a:ext>
            </a:extLst>
          </p:cNvPr>
          <p:cNvSpPr txBox="1"/>
          <p:nvPr/>
        </p:nvSpPr>
        <p:spPr>
          <a:xfrm>
            <a:off x="6868928" y="2835306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E92761-98B8-4A80-B740-AE5A98FA230C}"/>
              </a:ext>
            </a:extLst>
          </p:cNvPr>
          <p:cNvSpPr/>
          <p:nvPr/>
        </p:nvSpPr>
        <p:spPr>
          <a:xfrm>
            <a:off x="7318986" y="362926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782D82-083B-4869-BE75-4D431F4CA4F8}"/>
              </a:ext>
            </a:extLst>
          </p:cNvPr>
          <p:cNvSpPr/>
          <p:nvPr/>
        </p:nvSpPr>
        <p:spPr>
          <a:xfrm>
            <a:off x="7154429" y="362266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475C12-B725-44FF-A504-CE994B3AC827}"/>
              </a:ext>
            </a:extLst>
          </p:cNvPr>
          <p:cNvSpPr/>
          <p:nvPr/>
        </p:nvSpPr>
        <p:spPr>
          <a:xfrm>
            <a:off x="7030652" y="33279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651080-10A9-421D-9B0A-1349B5663F1D}"/>
              </a:ext>
            </a:extLst>
          </p:cNvPr>
          <p:cNvSpPr/>
          <p:nvPr/>
        </p:nvSpPr>
        <p:spPr>
          <a:xfrm>
            <a:off x="7030652" y="34803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9D4CDD3-238A-4A6E-A021-283F5B31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67" y="1375780"/>
            <a:ext cx="327660" cy="32766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C777C07-E6A3-4318-8F68-03D037661F9A}"/>
              </a:ext>
            </a:extLst>
          </p:cNvPr>
          <p:cNvSpPr txBox="1"/>
          <p:nvPr/>
        </p:nvSpPr>
        <p:spPr>
          <a:xfrm>
            <a:off x="7998203" y="112917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60330-8D6E-4B0E-B415-4EB74FBAB9EF}"/>
              </a:ext>
            </a:extLst>
          </p:cNvPr>
          <p:cNvCxnSpPr>
            <a:cxnSpLocks/>
          </p:cNvCxnSpPr>
          <p:nvPr/>
        </p:nvCxnSpPr>
        <p:spPr>
          <a:xfrm>
            <a:off x="5520924" y="3094648"/>
            <a:ext cx="780795" cy="5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F69E00-6EA4-40A3-9FC8-70FB37CD8BCA}"/>
              </a:ext>
            </a:extLst>
          </p:cNvPr>
          <p:cNvCxnSpPr>
            <a:cxnSpLocks/>
          </p:cNvCxnSpPr>
          <p:nvPr/>
        </p:nvCxnSpPr>
        <p:spPr>
          <a:xfrm>
            <a:off x="5502301" y="3237725"/>
            <a:ext cx="815739" cy="1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95CCDD-6237-4E45-B6A5-4CDCC838D508}"/>
              </a:ext>
            </a:extLst>
          </p:cNvPr>
          <p:cNvCxnSpPr>
            <a:cxnSpLocks/>
          </p:cNvCxnSpPr>
          <p:nvPr/>
        </p:nvCxnSpPr>
        <p:spPr>
          <a:xfrm>
            <a:off x="7225898" y="3765898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73B9467-4393-4DEF-B07F-9CA99CBCE2E3}"/>
              </a:ext>
            </a:extLst>
          </p:cNvPr>
          <p:cNvCxnSpPr>
            <a:cxnSpLocks/>
          </p:cNvCxnSpPr>
          <p:nvPr/>
        </p:nvCxnSpPr>
        <p:spPr>
          <a:xfrm>
            <a:off x="7396232" y="3780685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>
            <a:extLst>
              <a:ext uri="{FF2B5EF4-FFF2-40B4-BE49-F238E27FC236}">
                <a16:creationId xmlns:a16="http://schemas.microsoft.com/office/drawing/2014/main" id="{E38E7503-3A27-4070-908A-FF77FCAB9349}"/>
              </a:ext>
            </a:extLst>
          </p:cNvPr>
          <p:cNvSpPr/>
          <p:nvPr/>
        </p:nvSpPr>
        <p:spPr>
          <a:xfrm>
            <a:off x="7024088" y="4351159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0F24F605-06F2-4D7F-A5DC-1E4E3DCB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747" y="4963508"/>
            <a:ext cx="480060" cy="480060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0F7D32F-6C6E-4245-B927-2163E084952C}"/>
              </a:ext>
            </a:extLst>
          </p:cNvPr>
          <p:cNvCxnSpPr>
            <a:cxnSpLocks/>
          </p:cNvCxnSpPr>
          <p:nvPr/>
        </p:nvCxnSpPr>
        <p:spPr>
          <a:xfrm>
            <a:off x="8315885" y="520698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D031033-0C0C-4075-8985-DE138FD5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3" y="4663599"/>
            <a:ext cx="327660" cy="32766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995144-7842-4DFF-BC48-FD98E1B53B31}"/>
              </a:ext>
            </a:extLst>
          </p:cNvPr>
          <p:cNvCxnSpPr>
            <a:cxnSpLocks/>
          </p:cNvCxnSpPr>
          <p:nvPr/>
        </p:nvCxnSpPr>
        <p:spPr>
          <a:xfrm flipV="1">
            <a:off x="8469547" y="4938353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5F7257E-11EE-4BBF-89D7-06B222D9F45D}"/>
              </a:ext>
            </a:extLst>
          </p:cNvPr>
          <p:cNvSpPr txBox="1"/>
          <p:nvPr/>
        </p:nvSpPr>
        <p:spPr>
          <a:xfrm>
            <a:off x="8278320" y="440815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4F6B0276-5550-49A1-B3E7-1A543221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216" y="4073522"/>
            <a:ext cx="388064" cy="24836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656BAE52-DD87-4478-8BD1-72B4F8D38789}"/>
              </a:ext>
            </a:extLst>
          </p:cNvPr>
          <p:cNvSpPr txBox="1"/>
          <p:nvPr/>
        </p:nvSpPr>
        <p:spPr>
          <a:xfrm>
            <a:off x="7929353" y="391164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7F1FBB7-9FA6-4171-9DBB-DC2E42DCCDA9}"/>
              </a:ext>
            </a:extLst>
          </p:cNvPr>
          <p:cNvSpPr txBox="1"/>
          <p:nvPr/>
        </p:nvSpPr>
        <p:spPr>
          <a:xfrm>
            <a:off x="7396232" y="4321883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02A50379-241C-4490-8EAD-16C67217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05" y="4871899"/>
            <a:ext cx="388857" cy="388857"/>
          </a:xfrm>
          <a:prstGeom prst="rect">
            <a:avLst/>
          </a:prstGeom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B94837-3D37-4128-8BFF-FFFBE450632A}"/>
              </a:ext>
            </a:extLst>
          </p:cNvPr>
          <p:cNvCxnSpPr>
            <a:cxnSpLocks/>
          </p:cNvCxnSpPr>
          <p:nvPr/>
        </p:nvCxnSpPr>
        <p:spPr>
          <a:xfrm>
            <a:off x="7323582" y="5042561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2E8594D-47B0-4CCA-8740-FC7A6CE0424A}"/>
              </a:ext>
            </a:extLst>
          </p:cNvPr>
          <p:cNvCxnSpPr>
            <a:cxnSpLocks/>
          </p:cNvCxnSpPr>
          <p:nvPr/>
        </p:nvCxnSpPr>
        <p:spPr>
          <a:xfrm flipV="1">
            <a:off x="7359104" y="4810475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>
            <a:extLst>
              <a:ext uri="{FF2B5EF4-FFF2-40B4-BE49-F238E27FC236}">
                <a16:creationId xmlns:a16="http://schemas.microsoft.com/office/drawing/2014/main" id="{36B41A2D-ED01-42CB-9294-453C0307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144" y="4592813"/>
            <a:ext cx="311920" cy="346036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3676C399-3053-4877-B412-0476DAB09024}"/>
              </a:ext>
            </a:extLst>
          </p:cNvPr>
          <p:cNvSpPr txBox="1"/>
          <p:nvPr/>
        </p:nvSpPr>
        <p:spPr>
          <a:xfrm>
            <a:off x="6977051" y="5127901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32B29BF-C590-467C-8CAF-4E6B66F6A5C3}"/>
              </a:ext>
            </a:extLst>
          </p:cNvPr>
          <p:cNvSpPr txBox="1"/>
          <p:nvPr/>
        </p:nvSpPr>
        <p:spPr>
          <a:xfrm>
            <a:off x="8100101" y="528671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F7A1B101-D0CC-4CFB-BB80-2BDEDD513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180" y="5124150"/>
            <a:ext cx="346710" cy="35814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41CB1B3E-2C89-479E-99C1-A899E0759217}"/>
              </a:ext>
            </a:extLst>
          </p:cNvPr>
          <p:cNvSpPr txBox="1"/>
          <p:nvPr/>
        </p:nvSpPr>
        <p:spPr>
          <a:xfrm>
            <a:off x="7391329" y="336732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6779A3-9D4E-491E-ACCF-F7C26D861FA4}"/>
              </a:ext>
            </a:extLst>
          </p:cNvPr>
          <p:cNvSpPr txBox="1"/>
          <p:nvPr/>
        </p:nvSpPr>
        <p:spPr>
          <a:xfrm>
            <a:off x="6628799" y="369710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4C0FAC-775E-458C-B444-214476F70F4F}"/>
              </a:ext>
            </a:extLst>
          </p:cNvPr>
          <p:cNvSpPr txBox="1"/>
          <p:nvPr/>
        </p:nvSpPr>
        <p:spPr>
          <a:xfrm>
            <a:off x="7371243" y="371333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0671768-250C-4CC2-B561-AD393A75413A}"/>
              </a:ext>
            </a:extLst>
          </p:cNvPr>
          <p:cNvSpPr/>
          <p:nvPr/>
        </p:nvSpPr>
        <p:spPr>
          <a:xfrm>
            <a:off x="7529959" y="470223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E182447-8940-4A6D-871A-25AEDC46E5CD}"/>
              </a:ext>
            </a:extLst>
          </p:cNvPr>
          <p:cNvSpPr/>
          <p:nvPr/>
        </p:nvSpPr>
        <p:spPr>
          <a:xfrm>
            <a:off x="7529959" y="485463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C6F579E-321F-48FF-AA37-AA77C5095A1B}"/>
              </a:ext>
            </a:extLst>
          </p:cNvPr>
          <p:cNvSpPr/>
          <p:nvPr/>
        </p:nvSpPr>
        <p:spPr>
          <a:xfrm>
            <a:off x="7203508" y="447980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D56743F-FBD6-4773-B18D-5489E3B2353D}"/>
              </a:ext>
            </a:extLst>
          </p:cNvPr>
          <p:cNvSpPr/>
          <p:nvPr/>
        </p:nvSpPr>
        <p:spPr>
          <a:xfrm>
            <a:off x="7349039" y="4474331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B68BA8B-D098-44D5-80CC-E32FEC1175B0}"/>
              </a:ext>
            </a:extLst>
          </p:cNvPr>
          <p:cNvSpPr txBox="1"/>
          <p:nvPr/>
        </p:nvSpPr>
        <p:spPr>
          <a:xfrm>
            <a:off x="7611054" y="466257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2CDC22-10AC-4E89-9164-5F4FF02D914C}"/>
              </a:ext>
            </a:extLst>
          </p:cNvPr>
          <p:cNvGrpSpPr/>
          <p:nvPr/>
        </p:nvGrpSpPr>
        <p:grpSpPr>
          <a:xfrm>
            <a:off x="7159834" y="2440507"/>
            <a:ext cx="462990" cy="268240"/>
            <a:chOff x="2830768" y="994020"/>
            <a:chExt cx="665705" cy="339103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3F7D557-6BE6-469C-8E3D-5309C549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AE56910-7E0B-40A9-9DCA-A46768D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DFADC00-23BB-4E7C-9E50-6A1291E8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18" y="1447011"/>
            <a:ext cx="388064" cy="2486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32FF98-9EA7-408A-A251-2A68476D38D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00172" y="3304181"/>
            <a:ext cx="434866" cy="399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9806A-D07D-44C9-9E31-A0811878CF0A}"/>
              </a:ext>
            </a:extLst>
          </p:cNvPr>
          <p:cNvSpPr txBox="1"/>
          <p:nvPr/>
        </p:nvSpPr>
        <p:spPr>
          <a:xfrm>
            <a:off x="3302977" y="30181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489EAA-03AC-4B62-BAA1-F67B77D4A4F6}"/>
              </a:ext>
            </a:extLst>
          </p:cNvPr>
          <p:cNvCxnSpPr>
            <a:cxnSpLocks/>
          </p:cNvCxnSpPr>
          <p:nvPr/>
        </p:nvCxnSpPr>
        <p:spPr>
          <a:xfrm flipH="1">
            <a:off x="2860571" y="2527948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84">
            <a:extLst>
              <a:ext uri="{FF2B5EF4-FFF2-40B4-BE49-F238E27FC236}">
                <a16:creationId xmlns:a16="http://schemas.microsoft.com/office/drawing/2014/main" id="{91C35E1A-3A13-4EC0-B572-B69E0DEFF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1371" y="2287665"/>
            <a:ext cx="467297" cy="4672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2D4536-97D0-4609-9BDB-1193E0A574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7476" y="2209115"/>
            <a:ext cx="893950" cy="5996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BB924A-21AC-476C-845F-8EC34BC6DC3B}"/>
              </a:ext>
            </a:extLst>
          </p:cNvPr>
          <p:cNvSpPr txBox="1"/>
          <p:nvPr/>
        </p:nvSpPr>
        <p:spPr>
          <a:xfrm>
            <a:off x="2467240" y="237811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0D35A3-BDC9-42F8-B144-877259845713}"/>
              </a:ext>
            </a:extLst>
          </p:cNvPr>
          <p:cNvSpPr txBox="1"/>
          <p:nvPr/>
        </p:nvSpPr>
        <p:spPr>
          <a:xfrm>
            <a:off x="3401242" y="26870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986C54-0BA8-4AC5-B533-79A623CE5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3626" y="4166426"/>
            <a:ext cx="592043" cy="59204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6E5338-1D97-427A-A80A-6ACEEA4F9A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953237" y="3703788"/>
            <a:ext cx="664368" cy="604099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29B9A28-E999-4BED-B3E4-898B12A97E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52164" y="4580356"/>
            <a:ext cx="346710" cy="265061"/>
          </a:xfrm>
          <a:prstGeom prst="rect">
            <a:avLst/>
          </a:prstGeom>
        </p:spPr>
      </p:pic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4F0C56E-D956-4B5A-84A4-9B181DACCBE1}"/>
              </a:ext>
            </a:extLst>
          </p:cNvPr>
          <p:cNvSpPr/>
          <p:nvPr/>
        </p:nvSpPr>
        <p:spPr>
          <a:xfrm>
            <a:off x="2100997" y="4275933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C95FCE-4C48-44B9-B3B2-0654264C196E}"/>
              </a:ext>
            </a:extLst>
          </p:cNvPr>
          <p:cNvSpPr txBox="1"/>
          <p:nvPr/>
        </p:nvSpPr>
        <p:spPr>
          <a:xfrm>
            <a:off x="2076670" y="4254661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4FFE68A-626E-47FB-BBA0-227A952B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051" y="4700818"/>
            <a:ext cx="327660" cy="3276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D9032D0-DACB-4F9F-9F27-168CBE7588DC}"/>
              </a:ext>
            </a:extLst>
          </p:cNvPr>
          <p:cNvSpPr txBox="1"/>
          <p:nvPr/>
        </p:nvSpPr>
        <p:spPr>
          <a:xfrm>
            <a:off x="2267682" y="4781864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138E5-E5BD-43C4-BFE4-41A20CE8E4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61313" y="2265242"/>
            <a:ext cx="299505" cy="299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153D5-1F4F-448A-9B1D-DD4E154720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3100" y="2210519"/>
            <a:ext cx="299505" cy="29950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5ECD8EF9-BA5B-4DD7-AF71-247889FA8220}"/>
              </a:ext>
            </a:extLst>
          </p:cNvPr>
          <p:cNvSpPr txBox="1"/>
          <p:nvPr/>
        </p:nvSpPr>
        <p:spPr>
          <a:xfrm>
            <a:off x="29814" y="-96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Secure hub -custom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35BB81-BCA0-46E5-B5CD-11B194F52624}"/>
              </a:ext>
            </a:extLst>
          </p:cNvPr>
          <p:cNvGrpSpPr/>
          <p:nvPr/>
        </p:nvGrpSpPr>
        <p:grpSpPr>
          <a:xfrm>
            <a:off x="4297026" y="1467472"/>
            <a:ext cx="909124" cy="620067"/>
            <a:chOff x="3051318" y="2640014"/>
            <a:chExt cx="909124" cy="619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3C2CFD-5CEC-484A-BBBB-0E070F8A2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BFA4671-C44B-489B-972E-78B5C02F48AB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FBE492-2745-4174-8570-CEB68AEAA636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9DD6D7-2701-4877-9872-BA3A6886BC67}"/>
              </a:ext>
            </a:extLst>
          </p:cNvPr>
          <p:cNvCxnSpPr>
            <a:cxnSpLocks/>
          </p:cNvCxnSpPr>
          <p:nvPr/>
        </p:nvCxnSpPr>
        <p:spPr>
          <a:xfrm flipH="1">
            <a:off x="5630092" y="2117851"/>
            <a:ext cx="6657" cy="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9468F-B64A-4705-BC96-0E36C2902777}"/>
              </a:ext>
            </a:extLst>
          </p:cNvPr>
          <p:cNvCxnSpPr>
            <a:cxnSpLocks/>
          </p:cNvCxnSpPr>
          <p:nvPr/>
        </p:nvCxnSpPr>
        <p:spPr>
          <a:xfrm flipH="1">
            <a:off x="4843700" y="2088064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7729940-6E50-4F9B-B723-B006CF884EFE}"/>
              </a:ext>
            </a:extLst>
          </p:cNvPr>
          <p:cNvSpPr/>
          <p:nvPr/>
        </p:nvSpPr>
        <p:spPr>
          <a:xfrm>
            <a:off x="4151950" y="2715603"/>
            <a:ext cx="1990063" cy="203972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DDCA6-BC52-48A0-8B49-1301AE8E9F1E}"/>
              </a:ext>
            </a:extLst>
          </p:cNvPr>
          <p:cNvSpPr txBox="1"/>
          <p:nvPr/>
        </p:nvSpPr>
        <p:spPr>
          <a:xfrm>
            <a:off x="5687930" y="3216768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71C2D-0B29-43C7-AD67-88370D0C22FE}"/>
              </a:ext>
            </a:extLst>
          </p:cNvPr>
          <p:cNvSpPr txBox="1"/>
          <p:nvPr/>
        </p:nvSpPr>
        <p:spPr>
          <a:xfrm>
            <a:off x="5590351" y="4508255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32E19B-2E43-40A3-8523-711A70205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68" y="1722006"/>
            <a:ext cx="327660" cy="327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4503CD-411F-4577-9638-DF539C5F1EDF}"/>
              </a:ext>
            </a:extLst>
          </p:cNvPr>
          <p:cNvSpPr txBox="1"/>
          <p:nvPr/>
        </p:nvSpPr>
        <p:spPr>
          <a:xfrm>
            <a:off x="4738596" y="150251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E561CB-7BFD-4BE3-B499-B51D2120C680}"/>
              </a:ext>
            </a:extLst>
          </p:cNvPr>
          <p:cNvGrpSpPr/>
          <p:nvPr/>
        </p:nvGrpSpPr>
        <p:grpSpPr>
          <a:xfrm>
            <a:off x="5279859" y="1477385"/>
            <a:ext cx="936154" cy="608945"/>
            <a:chOff x="3051318" y="2651125"/>
            <a:chExt cx="936154" cy="6083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D7BC25C-487E-4B89-8066-A300A9BC3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A5E71F1F-97B2-4F2E-ABF4-4107FD3C9330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A00655-9CEB-4743-9379-3D245E2A0C35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837EC35-3F2D-4B78-B1DF-26AB6E1F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11" y="1758670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C778A67-2869-4D2E-BA3D-E8DFF7E17C64}"/>
              </a:ext>
            </a:extLst>
          </p:cNvPr>
          <p:cNvSpPr txBox="1"/>
          <p:nvPr/>
        </p:nvSpPr>
        <p:spPr>
          <a:xfrm>
            <a:off x="5767769" y="153030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3748E257-5C59-4641-9840-4F0CBF9ACEA5}"/>
              </a:ext>
            </a:extLst>
          </p:cNvPr>
          <p:cNvSpPr/>
          <p:nvPr/>
        </p:nvSpPr>
        <p:spPr>
          <a:xfrm>
            <a:off x="6695962" y="1503492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FC6AA-4B46-4A7C-993A-ADA9170797BF}"/>
              </a:ext>
            </a:extLst>
          </p:cNvPr>
          <p:cNvSpPr txBox="1"/>
          <p:nvPr/>
        </p:nvSpPr>
        <p:spPr>
          <a:xfrm>
            <a:off x="6621272" y="1576018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644BD71-6604-4363-A9D4-EE266DBAD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98" y="1746954"/>
            <a:ext cx="327660" cy="327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AF641DC-9C19-4C5E-BB74-CAA291F1B27E}"/>
              </a:ext>
            </a:extLst>
          </p:cNvPr>
          <p:cNvSpPr txBox="1"/>
          <p:nvPr/>
        </p:nvSpPr>
        <p:spPr>
          <a:xfrm>
            <a:off x="7219795" y="152746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6F9054-4664-444A-8870-0F6F27E55369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441728" y="2074614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BBD2DA-B7A8-4E42-849E-EFAD78ADF1C2}"/>
              </a:ext>
            </a:extLst>
          </p:cNvPr>
          <p:cNvGrpSpPr/>
          <p:nvPr/>
        </p:nvGrpSpPr>
        <p:grpSpPr>
          <a:xfrm>
            <a:off x="7779786" y="1512274"/>
            <a:ext cx="975020" cy="608945"/>
            <a:chOff x="3042016" y="2651125"/>
            <a:chExt cx="975020" cy="6083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5CDBBD-2F27-4A7F-A1AE-6A8CDC824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F203253-9428-49A6-BD6C-7F6A615658C5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A2E602-21CF-44E0-BBB3-2AE13C723671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6D267E-F301-486F-ADDA-239A07701F1F}"/>
              </a:ext>
            </a:extLst>
          </p:cNvPr>
          <p:cNvCxnSpPr>
            <a:cxnSpLocks/>
          </p:cNvCxnSpPr>
          <p:nvPr/>
        </p:nvCxnSpPr>
        <p:spPr>
          <a:xfrm>
            <a:off x="8231655" y="2112487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2C15E655-6697-4B88-8442-698B14B7FC32}"/>
              </a:ext>
            </a:extLst>
          </p:cNvPr>
          <p:cNvSpPr/>
          <p:nvPr/>
        </p:nvSpPr>
        <p:spPr>
          <a:xfrm>
            <a:off x="6940692" y="2715714"/>
            <a:ext cx="1667595" cy="2006554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B5427-06B1-451F-8520-A75BEEDA917E}"/>
              </a:ext>
            </a:extLst>
          </p:cNvPr>
          <p:cNvSpPr txBox="1"/>
          <p:nvPr/>
        </p:nvSpPr>
        <p:spPr>
          <a:xfrm>
            <a:off x="8149187" y="3310477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77FFDA5-E770-4CB2-BE9A-B8E116CD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174" y="1747002"/>
            <a:ext cx="327660" cy="3276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D49AFA-ADC3-496B-B9D6-6422CF90270A}"/>
              </a:ext>
            </a:extLst>
          </p:cNvPr>
          <p:cNvSpPr txBox="1"/>
          <p:nvPr/>
        </p:nvSpPr>
        <p:spPr>
          <a:xfrm>
            <a:off x="8306569" y="152838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962CC7-68B8-4773-B388-1234F8A8ABB4}"/>
              </a:ext>
            </a:extLst>
          </p:cNvPr>
          <p:cNvCxnSpPr>
            <a:cxnSpLocks/>
          </p:cNvCxnSpPr>
          <p:nvPr/>
        </p:nvCxnSpPr>
        <p:spPr>
          <a:xfrm>
            <a:off x="6110403" y="3789692"/>
            <a:ext cx="811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7F0B9-CD15-497C-BDF1-A70C64936F24}"/>
              </a:ext>
            </a:extLst>
          </p:cNvPr>
          <p:cNvCxnSpPr>
            <a:cxnSpLocks/>
          </p:cNvCxnSpPr>
          <p:nvPr/>
        </p:nvCxnSpPr>
        <p:spPr>
          <a:xfrm flipV="1">
            <a:off x="6122682" y="3680360"/>
            <a:ext cx="799095" cy="1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4E9105E9-B1DF-46A3-9FD9-97C5233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63846" y="4288447"/>
            <a:ext cx="397536" cy="3975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0604B36-2CBF-4E0A-96C4-6645B5FB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07" y="1835536"/>
            <a:ext cx="388064" cy="2486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8F592B-7316-4D74-B8A7-EA96A356F8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09958" y="4306313"/>
            <a:ext cx="370290" cy="34026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5B9D527-D299-4B25-9603-7B4888504288}"/>
              </a:ext>
            </a:extLst>
          </p:cNvPr>
          <p:cNvSpPr txBox="1"/>
          <p:nvPr/>
        </p:nvSpPr>
        <p:spPr>
          <a:xfrm>
            <a:off x="4762053" y="455740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ER GTW</a:t>
            </a:r>
          </a:p>
        </p:txBody>
      </p:sp>
      <p:pic>
        <p:nvPicPr>
          <p:cNvPr id="77" name="Graphic 84">
            <a:extLst>
              <a:ext uri="{FF2B5EF4-FFF2-40B4-BE49-F238E27FC236}">
                <a16:creationId xmlns:a16="http://schemas.microsoft.com/office/drawing/2014/main" id="{B295C216-8B6F-4FFD-920E-06F9CBCFD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3610" y="3178669"/>
            <a:ext cx="467297" cy="46729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127928-A976-4D1B-A8D1-84F1944BE29E}"/>
              </a:ext>
            </a:extLst>
          </p:cNvPr>
          <p:cNvSpPr txBox="1"/>
          <p:nvPr/>
        </p:nvSpPr>
        <p:spPr>
          <a:xfrm>
            <a:off x="5091571" y="327832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DD22089-474B-4F1E-B2D7-CF353A73AA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92169" y="4252601"/>
            <a:ext cx="397536" cy="3975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05E3A85-C621-464E-ACE0-C484B366B10D}"/>
              </a:ext>
            </a:extLst>
          </p:cNvPr>
          <p:cNvSpPr txBox="1"/>
          <p:nvPr/>
        </p:nvSpPr>
        <p:spPr>
          <a:xfrm>
            <a:off x="7500894" y="436045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>
                <a:solidFill>
                  <a:srgbClr val="FF0000"/>
                </a:solidFill>
              </a:rPr>
              <a:t>S2S VPN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630964-6D81-4593-9F81-C16E008617B8}"/>
              </a:ext>
            </a:extLst>
          </p:cNvPr>
          <p:cNvSpPr/>
          <p:nvPr/>
        </p:nvSpPr>
        <p:spPr>
          <a:xfrm>
            <a:off x="4401446" y="3670805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73652E-E404-4CA9-90D7-25396F319DBF}"/>
              </a:ext>
            </a:extLst>
          </p:cNvPr>
          <p:cNvSpPr/>
          <p:nvPr/>
        </p:nvSpPr>
        <p:spPr>
          <a:xfrm>
            <a:off x="4405623" y="2816184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09167ED-C040-43FD-9453-10340D9DF7D6}"/>
              </a:ext>
            </a:extLst>
          </p:cNvPr>
          <p:cNvSpPr txBox="1"/>
          <p:nvPr/>
        </p:nvSpPr>
        <p:spPr>
          <a:xfrm>
            <a:off x="4380854" y="2779617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62A8A4-1AC3-431A-A342-D0D85AAC6F7D}"/>
              </a:ext>
            </a:extLst>
          </p:cNvPr>
          <p:cNvSpPr txBox="1"/>
          <p:nvPr/>
        </p:nvSpPr>
        <p:spPr>
          <a:xfrm>
            <a:off x="4311967" y="3617904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AC022CD-B339-431D-A6A5-AFDE09FFF947}"/>
              </a:ext>
            </a:extLst>
          </p:cNvPr>
          <p:cNvSpPr/>
          <p:nvPr/>
        </p:nvSpPr>
        <p:spPr>
          <a:xfrm>
            <a:off x="7139047" y="288358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669044-2B4B-43C7-ABF5-75F553DA27AE}"/>
              </a:ext>
            </a:extLst>
          </p:cNvPr>
          <p:cNvSpPr txBox="1"/>
          <p:nvPr/>
        </p:nvSpPr>
        <p:spPr>
          <a:xfrm>
            <a:off x="7114278" y="2847015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FAF9049-E186-4E6B-B010-1DCD7773CB21}"/>
              </a:ext>
            </a:extLst>
          </p:cNvPr>
          <p:cNvSpPr txBox="1"/>
          <p:nvPr/>
        </p:nvSpPr>
        <p:spPr>
          <a:xfrm>
            <a:off x="7483885" y="4239890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905CF84-CF54-496A-8E52-BDE997A7E8B3}"/>
              </a:ext>
            </a:extLst>
          </p:cNvPr>
          <p:cNvSpPr/>
          <p:nvPr/>
        </p:nvSpPr>
        <p:spPr>
          <a:xfrm>
            <a:off x="7100685" y="369343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C996B8-9D70-43AD-B5C7-397844FFFF84}"/>
              </a:ext>
            </a:extLst>
          </p:cNvPr>
          <p:cNvSpPr txBox="1"/>
          <p:nvPr/>
        </p:nvSpPr>
        <p:spPr>
          <a:xfrm>
            <a:off x="7011206" y="3640531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54" name="Flowchart: Alternate Process 153">
            <a:extLst>
              <a:ext uri="{FF2B5EF4-FFF2-40B4-BE49-F238E27FC236}">
                <a16:creationId xmlns:a16="http://schemas.microsoft.com/office/drawing/2014/main" id="{6C527F49-F090-41EF-A68B-98BFD7C30CB8}"/>
              </a:ext>
            </a:extLst>
          </p:cNvPr>
          <p:cNvSpPr/>
          <p:nvPr/>
        </p:nvSpPr>
        <p:spPr>
          <a:xfrm>
            <a:off x="5503474" y="4856585"/>
            <a:ext cx="1117798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ECD9E06-8551-40EC-9DD3-7A2381CBBF48}"/>
              </a:ext>
            </a:extLst>
          </p:cNvPr>
          <p:cNvSpPr txBox="1"/>
          <p:nvPr/>
        </p:nvSpPr>
        <p:spPr>
          <a:xfrm>
            <a:off x="5432037" y="489634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branch1</a:t>
            </a:r>
          </a:p>
          <a:p>
            <a:r>
              <a:rPr lang="en-US" sz="1000" b="1" i="1" noProof="1"/>
              <a:t>AddrSpace-branch1</a:t>
            </a:r>
            <a:endParaRPr lang="en-GB" sz="10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8A159F1-1579-426E-9547-9D00B97A5749}"/>
              </a:ext>
            </a:extLst>
          </p:cNvPr>
          <p:cNvCxnSpPr>
            <a:cxnSpLocks/>
          </p:cNvCxnSpPr>
          <p:nvPr/>
        </p:nvCxnSpPr>
        <p:spPr>
          <a:xfrm>
            <a:off x="5636763" y="4646580"/>
            <a:ext cx="0" cy="2176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Alternate Process 162">
            <a:extLst>
              <a:ext uri="{FF2B5EF4-FFF2-40B4-BE49-F238E27FC236}">
                <a16:creationId xmlns:a16="http://schemas.microsoft.com/office/drawing/2014/main" id="{9004EDE0-9561-4BD7-86A6-76FE117D2500}"/>
              </a:ext>
            </a:extLst>
          </p:cNvPr>
          <p:cNvSpPr/>
          <p:nvPr/>
        </p:nvSpPr>
        <p:spPr>
          <a:xfrm>
            <a:off x="4093799" y="4854735"/>
            <a:ext cx="100740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CB88005-1143-4E58-BC7D-5AF0053A99FB}"/>
              </a:ext>
            </a:extLst>
          </p:cNvPr>
          <p:cNvSpPr txBox="1"/>
          <p:nvPr/>
        </p:nvSpPr>
        <p:spPr>
          <a:xfrm>
            <a:off x="4081171" y="4898162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er1- on-premises</a:t>
            </a:r>
          </a:p>
          <a:p>
            <a:r>
              <a:rPr lang="en-US" sz="1000" b="1" i="1" noProof="1"/>
              <a:t>AddrSpace-er1</a:t>
            </a:r>
            <a:endParaRPr lang="en-GB" sz="10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38C86FA-B3CB-4AC7-BACA-EAD29F9BAC2C}"/>
              </a:ext>
            </a:extLst>
          </p:cNvPr>
          <p:cNvCxnSpPr>
            <a:cxnSpLocks/>
          </p:cNvCxnSpPr>
          <p:nvPr/>
        </p:nvCxnSpPr>
        <p:spPr>
          <a:xfrm flipH="1">
            <a:off x="4768676" y="4621635"/>
            <a:ext cx="13530" cy="242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7E041E-E9B3-496F-912C-DE9DD73F512D}"/>
              </a:ext>
            </a:extLst>
          </p:cNvPr>
          <p:cNvGrpSpPr/>
          <p:nvPr/>
        </p:nvGrpSpPr>
        <p:grpSpPr>
          <a:xfrm>
            <a:off x="4771894" y="4021357"/>
            <a:ext cx="64128" cy="316670"/>
            <a:chOff x="619124" y="1359501"/>
            <a:chExt cx="103766" cy="480860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A640BB6A-4C8C-4BC0-A104-091B3EF9EBAD}"/>
                </a:ext>
              </a:extLst>
            </p:cNvPr>
            <p:cNvSpPr/>
            <p:nvPr/>
          </p:nvSpPr>
          <p:spPr>
            <a:xfrm>
              <a:off x="619125" y="1359501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DF7528-C97D-4860-9C42-7E3FEE443D8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671008" y="1497485"/>
              <a:ext cx="0" cy="216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2A478ACF-091A-494F-BBD2-FD4A6FF83E57}"/>
                </a:ext>
              </a:extLst>
            </p:cNvPr>
            <p:cNvSpPr/>
            <p:nvPr/>
          </p:nvSpPr>
          <p:spPr>
            <a:xfrm>
              <a:off x="619124" y="1702377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9" name="Diamond 88">
            <a:extLst>
              <a:ext uri="{FF2B5EF4-FFF2-40B4-BE49-F238E27FC236}">
                <a16:creationId xmlns:a16="http://schemas.microsoft.com/office/drawing/2014/main" id="{5963B4FF-BD9F-4FF0-AE76-38E9526DFD5F}"/>
              </a:ext>
            </a:extLst>
          </p:cNvPr>
          <p:cNvSpPr/>
          <p:nvPr/>
        </p:nvSpPr>
        <p:spPr>
          <a:xfrm>
            <a:off x="7173855" y="402199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BD9DE6-8082-4331-8F5B-7FA2C506ADDC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4912116" y="4049535"/>
            <a:ext cx="2251000" cy="255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mond 91">
            <a:extLst>
              <a:ext uri="{FF2B5EF4-FFF2-40B4-BE49-F238E27FC236}">
                <a16:creationId xmlns:a16="http://schemas.microsoft.com/office/drawing/2014/main" id="{BBB38DCA-7D5C-46A5-AFD0-D7E4A7AE7340}"/>
              </a:ext>
            </a:extLst>
          </p:cNvPr>
          <p:cNvSpPr/>
          <p:nvPr/>
        </p:nvSpPr>
        <p:spPr>
          <a:xfrm>
            <a:off x="4880052" y="4304853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BC4F73-710B-4C94-BEE8-2B938DF70BF1}"/>
              </a:ext>
            </a:extLst>
          </p:cNvPr>
          <p:cNvGrpSpPr/>
          <p:nvPr/>
        </p:nvGrpSpPr>
        <p:grpSpPr>
          <a:xfrm>
            <a:off x="5513344" y="3982088"/>
            <a:ext cx="64128" cy="316670"/>
            <a:chOff x="619124" y="1359501"/>
            <a:chExt cx="103766" cy="480860"/>
          </a:xfrm>
        </p:grpSpPr>
        <p:sp>
          <p:nvSpPr>
            <p:cNvPr id="102" name="Diamond 101">
              <a:extLst>
                <a:ext uri="{FF2B5EF4-FFF2-40B4-BE49-F238E27FC236}">
                  <a16:creationId xmlns:a16="http://schemas.microsoft.com/office/drawing/2014/main" id="{39586261-7881-4A47-A66A-D5253AAEFC45}"/>
                </a:ext>
              </a:extLst>
            </p:cNvPr>
            <p:cNvSpPr/>
            <p:nvPr/>
          </p:nvSpPr>
          <p:spPr>
            <a:xfrm>
              <a:off x="619125" y="1359501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2D4F65F-BB8B-4593-ACCE-541700F64E5A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671008" y="1497485"/>
              <a:ext cx="0" cy="216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Diamond 103">
              <a:extLst>
                <a:ext uri="{FF2B5EF4-FFF2-40B4-BE49-F238E27FC236}">
                  <a16:creationId xmlns:a16="http://schemas.microsoft.com/office/drawing/2014/main" id="{3A9B4162-095F-4970-91AE-8F80118F089E}"/>
                </a:ext>
              </a:extLst>
            </p:cNvPr>
            <p:cNvSpPr/>
            <p:nvPr/>
          </p:nvSpPr>
          <p:spPr>
            <a:xfrm>
              <a:off x="619124" y="1702377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Diamond 2">
            <a:extLst>
              <a:ext uri="{FF2B5EF4-FFF2-40B4-BE49-F238E27FC236}">
                <a16:creationId xmlns:a16="http://schemas.microsoft.com/office/drawing/2014/main" id="{2E978D65-4194-4C14-91A5-06971A8C7521}"/>
              </a:ext>
            </a:extLst>
          </p:cNvPr>
          <p:cNvSpPr/>
          <p:nvPr/>
        </p:nvSpPr>
        <p:spPr>
          <a:xfrm>
            <a:off x="5611755" y="395214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4B13483-8621-42B7-9E92-1BFF30BAFD32}"/>
              </a:ext>
            </a:extLst>
          </p:cNvPr>
          <p:cNvSpPr/>
          <p:nvPr/>
        </p:nvSpPr>
        <p:spPr>
          <a:xfrm>
            <a:off x="7186555" y="436489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2ECD34-AA43-424E-A749-74FEADD7BE4C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 flipV="1">
            <a:off x="5675882" y="3997577"/>
            <a:ext cx="1510673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633A1DD0-949E-43B6-8D59-AD1D5BB3CEA1}"/>
              </a:ext>
            </a:extLst>
          </p:cNvPr>
          <p:cNvSpPr/>
          <p:nvPr/>
        </p:nvSpPr>
        <p:spPr>
          <a:xfrm>
            <a:off x="4597499" y="2713984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8BFC4797-1011-44AB-B1F8-C6A131825995}"/>
              </a:ext>
            </a:extLst>
          </p:cNvPr>
          <p:cNvSpPr/>
          <p:nvPr/>
        </p:nvSpPr>
        <p:spPr>
          <a:xfrm>
            <a:off x="4775299" y="2212334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2BA870-6534-412E-8DFF-CAD3A029CF5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641191" y="2257769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382F1B36-0B0C-431F-9A3E-9E0C56DFE8DB}"/>
              </a:ext>
            </a:extLst>
          </p:cNvPr>
          <p:cNvSpPr/>
          <p:nvPr/>
        </p:nvSpPr>
        <p:spPr>
          <a:xfrm>
            <a:off x="5391494" y="272726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A9B09568-F2C9-441E-87C3-D802E7AFF8B5}"/>
              </a:ext>
            </a:extLst>
          </p:cNvPr>
          <p:cNvSpPr/>
          <p:nvPr/>
        </p:nvSpPr>
        <p:spPr>
          <a:xfrm>
            <a:off x="5569294" y="222561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276229-04DB-4F7A-A2F6-A8B826256116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5435186" y="2271047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F65B5020-2F9E-4ED8-8F8E-5E0CFA367AC3}"/>
              </a:ext>
            </a:extLst>
          </p:cNvPr>
          <p:cNvSpPr/>
          <p:nvPr/>
        </p:nvSpPr>
        <p:spPr>
          <a:xfrm>
            <a:off x="7186189" y="2763231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5048FD3B-EC0D-4995-A187-CE15D2C772A4}"/>
              </a:ext>
            </a:extLst>
          </p:cNvPr>
          <p:cNvSpPr/>
          <p:nvPr/>
        </p:nvSpPr>
        <p:spPr>
          <a:xfrm>
            <a:off x="7363989" y="2261581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FA6FD8-9A29-4FF6-9082-A316DAB78AE4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7229881" y="2307016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4F064B68-3C04-4221-B162-93325606B6B4}"/>
              </a:ext>
            </a:extLst>
          </p:cNvPr>
          <p:cNvSpPr/>
          <p:nvPr/>
        </p:nvSpPr>
        <p:spPr>
          <a:xfrm>
            <a:off x="7980184" y="2776509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7DB14EBB-5F01-402A-843F-CC7900389505}"/>
              </a:ext>
            </a:extLst>
          </p:cNvPr>
          <p:cNvSpPr/>
          <p:nvPr/>
        </p:nvSpPr>
        <p:spPr>
          <a:xfrm>
            <a:off x="8157984" y="2274859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AD8B87-A870-4B83-A853-EB87A28636A6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023876" y="2320294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6449476E-D05D-4069-973D-85F8A8062A27}"/>
              </a:ext>
            </a:extLst>
          </p:cNvPr>
          <p:cNvSpPr/>
          <p:nvPr/>
        </p:nvSpPr>
        <p:spPr>
          <a:xfrm>
            <a:off x="3428501" y="3635284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D178E86A-D66B-4521-A306-E49C080F3BA5}"/>
              </a:ext>
            </a:extLst>
          </p:cNvPr>
          <p:cNvSpPr/>
          <p:nvPr/>
        </p:nvSpPr>
        <p:spPr>
          <a:xfrm>
            <a:off x="3768554" y="3629508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E3C8C9-3B5B-48CC-973F-5074D0BA3D96}"/>
              </a:ext>
            </a:extLst>
          </p:cNvPr>
          <p:cNvCxnSpPr>
            <a:cxnSpLocks/>
          </p:cNvCxnSpPr>
          <p:nvPr/>
        </p:nvCxnSpPr>
        <p:spPr>
          <a:xfrm flipH="1">
            <a:off x="3492628" y="3670805"/>
            <a:ext cx="268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41FE361-B81A-47F8-936E-E1E4D41ED292}"/>
              </a:ext>
            </a:extLst>
          </p:cNvPr>
          <p:cNvSpPr txBox="1"/>
          <p:nvPr/>
        </p:nvSpPr>
        <p:spPr>
          <a:xfrm>
            <a:off x="3220776" y="3382725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association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57C793A-A011-4062-900F-E2C994AB8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6435" y="2633111"/>
            <a:ext cx="299505" cy="29950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1E878BB-3A25-4758-9F1A-CE9FF5E18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8194" y="2616268"/>
            <a:ext cx="299505" cy="29950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2AA05B4-F0C2-438F-9C64-9FDFFD9A04A6}"/>
              </a:ext>
            </a:extLst>
          </p:cNvPr>
          <p:cNvSpPr txBox="1"/>
          <p:nvPr/>
        </p:nvSpPr>
        <p:spPr>
          <a:xfrm>
            <a:off x="3886831" y="2083156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vnet1_conn</a:t>
            </a:r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79E27-4CB4-45EB-B8EE-0570D86AEAE6}"/>
              </a:ext>
            </a:extLst>
          </p:cNvPr>
          <p:cNvSpPr txBox="1"/>
          <p:nvPr/>
        </p:nvSpPr>
        <p:spPr>
          <a:xfrm>
            <a:off x="5600477" y="2156011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vnet2_conn</a:t>
            </a:r>
            <a:endParaRPr lang="en-GB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9D388-E271-4D76-AD22-92CAECA0B619}"/>
              </a:ext>
            </a:extLst>
          </p:cNvPr>
          <p:cNvSpPr txBox="1"/>
          <p:nvPr/>
        </p:nvSpPr>
        <p:spPr>
          <a:xfrm>
            <a:off x="8203329" y="2185389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vnet4_conn</a:t>
            </a:r>
            <a:endParaRPr lang="en-GB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63E44-A44C-456F-8878-C87C13F718B4}"/>
              </a:ext>
            </a:extLst>
          </p:cNvPr>
          <p:cNvSpPr txBox="1"/>
          <p:nvPr/>
        </p:nvSpPr>
        <p:spPr>
          <a:xfrm>
            <a:off x="6505408" y="2104823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vnet3_conn</a:t>
            </a:r>
            <a:endParaRPr lang="en-GB" sz="11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80FAC9F6-10C3-47E1-81F8-13152A07D8E2}"/>
              </a:ext>
            </a:extLst>
          </p:cNvPr>
          <p:cNvSpPr/>
          <p:nvPr/>
        </p:nvSpPr>
        <p:spPr>
          <a:xfrm>
            <a:off x="7210055" y="4856585"/>
            <a:ext cx="1117798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5AD0E-AC67-4843-AB7C-7485A407C313}"/>
              </a:ext>
            </a:extLst>
          </p:cNvPr>
          <p:cNvSpPr txBox="1"/>
          <p:nvPr/>
        </p:nvSpPr>
        <p:spPr>
          <a:xfrm>
            <a:off x="7138618" y="489634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branch2</a:t>
            </a:r>
          </a:p>
          <a:p>
            <a:r>
              <a:rPr lang="en-US" sz="1000" b="1" i="1" noProof="1"/>
              <a:t>AddrSpace-branch2</a:t>
            </a:r>
            <a:endParaRPr lang="en-GB" sz="10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82CA68-A0AF-43E8-B58F-ECE2B4C9D889}"/>
              </a:ext>
            </a:extLst>
          </p:cNvPr>
          <p:cNvCxnSpPr>
            <a:cxnSpLocks/>
          </p:cNvCxnSpPr>
          <p:nvPr/>
        </p:nvCxnSpPr>
        <p:spPr>
          <a:xfrm>
            <a:off x="7441728" y="4621635"/>
            <a:ext cx="0" cy="2176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1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35BB81-BCA0-46E5-B5CD-11B194F52624}"/>
              </a:ext>
            </a:extLst>
          </p:cNvPr>
          <p:cNvGrpSpPr/>
          <p:nvPr/>
        </p:nvGrpSpPr>
        <p:grpSpPr>
          <a:xfrm>
            <a:off x="4202077" y="1105420"/>
            <a:ext cx="909124" cy="620067"/>
            <a:chOff x="3051318" y="2640014"/>
            <a:chExt cx="909124" cy="619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3C2CFD-5CEC-484A-BBBB-0E070F8A2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BFA4671-C44B-489B-972E-78B5C02F48AB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FBE492-2745-4174-8570-CEB68AEAA636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9DD6D7-2701-4877-9872-BA3A6886BC67}"/>
              </a:ext>
            </a:extLst>
          </p:cNvPr>
          <p:cNvCxnSpPr>
            <a:cxnSpLocks/>
          </p:cNvCxnSpPr>
          <p:nvPr/>
        </p:nvCxnSpPr>
        <p:spPr>
          <a:xfrm>
            <a:off x="5540590" y="1681972"/>
            <a:ext cx="1" cy="702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9468F-B64A-4705-BC96-0E36C2902777}"/>
              </a:ext>
            </a:extLst>
          </p:cNvPr>
          <p:cNvCxnSpPr>
            <a:cxnSpLocks/>
          </p:cNvCxnSpPr>
          <p:nvPr/>
        </p:nvCxnSpPr>
        <p:spPr>
          <a:xfrm>
            <a:off x="4849568" y="1726114"/>
            <a:ext cx="0" cy="675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7729940-6E50-4F9B-B723-B006CF884EFE}"/>
              </a:ext>
            </a:extLst>
          </p:cNvPr>
          <p:cNvSpPr/>
          <p:nvPr/>
        </p:nvSpPr>
        <p:spPr>
          <a:xfrm>
            <a:off x="4151950" y="2384749"/>
            <a:ext cx="1990063" cy="237057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DDCA6-BC52-48A0-8B49-1301AE8E9F1E}"/>
              </a:ext>
            </a:extLst>
          </p:cNvPr>
          <p:cNvSpPr txBox="1"/>
          <p:nvPr/>
        </p:nvSpPr>
        <p:spPr>
          <a:xfrm>
            <a:off x="5488484" y="3213778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71C2D-0B29-43C7-AD67-88370D0C22FE}"/>
              </a:ext>
            </a:extLst>
          </p:cNvPr>
          <p:cNvSpPr txBox="1"/>
          <p:nvPr/>
        </p:nvSpPr>
        <p:spPr>
          <a:xfrm>
            <a:off x="5602637" y="4273071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782C4-AB42-4B8C-9635-7C60022909F1}"/>
              </a:ext>
            </a:extLst>
          </p:cNvPr>
          <p:cNvSpPr txBox="1"/>
          <p:nvPr/>
        </p:nvSpPr>
        <p:spPr>
          <a:xfrm>
            <a:off x="5597392" y="448260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>
                <a:solidFill>
                  <a:srgbClr val="FF0000"/>
                </a:solidFill>
              </a:rPr>
              <a:t>S2S VPN</a:t>
            </a:r>
            <a:endParaRPr lang="en-GB" sz="900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32E19B-2E43-40A3-8523-711A70205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19" y="1359954"/>
            <a:ext cx="327660" cy="327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4503CD-411F-4577-9638-DF539C5F1EDF}"/>
              </a:ext>
            </a:extLst>
          </p:cNvPr>
          <p:cNvSpPr txBox="1"/>
          <p:nvPr/>
        </p:nvSpPr>
        <p:spPr>
          <a:xfrm>
            <a:off x="4643647" y="114046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E561CB-7BFD-4BE3-B499-B51D2120C680}"/>
              </a:ext>
            </a:extLst>
          </p:cNvPr>
          <p:cNvGrpSpPr/>
          <p:nvPr/>
        </p:nvGrpSpPr>
        <p:grpSpPr>
          <a:xfrm>
            <a:off x="5155708" y="1102350"/>
            <a:ext cx="936154" cy="608945"/>
            <a:chOff x="3051318" y="2651125"/>
            <a:chExt cx="936154" cy="6083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D7BC25C-487E-4B89-8066-A300A9BC3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A5E71F1F-97B2-4F2E-ABF4-4107FD3C9330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A00655-9CEB-4743-9379-3D245E2A0C35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837EC35-3F2D-4B78-B1DF-26AB6E1F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460" y="1383635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C778A67-2869-4D2E-BA3D-E8DFF7E17C64}"/>
              </a:ext>
            </a:extLst>
          </p:cNvPr>
          <p:cNvSpPr txBox="1"/>
          <p:nvPr/>
        </p:nvSpPr>
        <p:spPr>
          <a:xfrm>
            <a:off x="5643618" y="115527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3748E257-5C59-4641-9840-4F0CBF9ACEA5}"/>
              </a:ext>
            </a:extLst>
          </p:cNvPr>
          <p:cNvSpPr/>
          <p:nvPr/>
        </p:nvSpPr>
        <p:spPr>
          <a:xfrm>
            <a:off x="6503666" y="1135535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FC6AA-4B46-4A7C-993A-ADA9170797BF}"/>
              </a:ext>
            </a:extLst>
          </p:cNvPr>
          <p:cNvSpPr txBox="1"/>
          <p:nvPr/>
        </p:nvSpPr>
        <p:spPr>
          <a:xfrm>
            <a:off x="6428976" y="120806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644BD71-6604-4363-A9D4-EE266DBAD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02" y="1378997"/>
            <a:ext cx="327660" cy="327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AF641DC-9C19-4C5E-BB74-CAA291F1B27E}"/>
              </a:ext>
            </a:extLst>
          </p:cNvPr>
          <p:cNvSpPr txBox="1"/>
          <p:nvPr/>
        </p:nvSpPr>
        <p:spPr>
          <a:xfrm>
            <a:off x="7027499" y="115950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6F9054-4664-444A-8870-0F6F27E55369}"/>
              </a:ext>
            </a:extLst>
          </p:cNvPr>
          <p:cNvCxnSpPr>
            <a:cxnSpLocks/>
          </p:cNvCxnSpPr>
          <p:nvPr/>
        </p:nvCxnSpPr>
        <p:spPr>
          <a:xfrm>
            <a:off x="7244065" y="1756837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BBD2DA-B7A8-4E42-849E-EFAD78ADF1C2}"/>
              </a:ext>
            </a:extLst>
          </p:cNvPr>
          <p:cNvGrpSpPr/>
          <p:nvPr/>
        </p:nvGrpSpPr>
        <p:grpSpPr>
          <a:xfrm>
            <a:off x="7587490" y="1144317"/>
            <a:ext cx="975020" cy="608945"/>
            <a:chOff x="3042016" y="2651125"/>
            <a:chExt cx="975020" cy="6083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5CDBBD-2F27-4A7F-A1AE-6A8CDC824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F203253-9428-49A6-BD6C-7F6A615658C5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A2E602-21CF-44E0-BBB3-2AE13C723671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6D267E-F301-486F-ADDA-239A07701F1F}"/>
              </a:ext>
            </a:extLst>
          </p:cNvPr>
          <p:cNvCxnSpPr>
            <a:cxnSpLocks/>
          </p:cNvCxnSpPr>
          <p:nvPr/>
        </p:nvCxnSpPr>
        <p:spPr>
          <a:xfrm>
            <a:off x="8039359" y="1744530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2C15E655-6697-4B88-8442-698B14B7FC32}"/>
              </a:ext>
            </a:extLst>
          </p:cNvPr>
          <p:cNvSpPr/>
          <p:nvPr/>
        </p:nvSpPr>
        <p:spPr>
          <a:xfrm>
            <a:off x="6940692" y="2366010"/>
            <a:ext cx="1667595" cy="2347428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B5427-06B1-451F-8520-A75BEEDA917E}"/>
              </a:ext>
            </a:extLst>
          </p:cNvPr>
          <p:cNvSpPr txBox="1"/>
          <p:nvPr/>
        </p:nvSpPr>
        <p:spPr>
          <a:xfrm>
            <a:off x="7575973" y="317630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77FFDA5-E770-4CB2-BE9A-B8E116CD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78" y="1379045"/>
            <a:ext cx="327660" cy="3276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D49AFA-ADC3-496B-B9D6-6422CF90270A}"/>
              </a:ext>
            </a:extLst>
          </p:cNvPr>
          <p:cNvSpPr txBox="1"/>
          <p:nvPr/>
        </p:nvSpPr>
        <p:spPr>
          <a:xfrm>
            <a:off x="8114273" y="116042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962CC7-68B8-4773-B388-1234F8A8ABB4}"/>
              </a:ext>
            </a:extLst>
          </p:cNvPr>
          <p:cNvCxnSpPr>
            <a:cxnSpLocks/>
          </p:cNvCxnSpPr>
          <p:nvPr/>
        </p:nvCxnSpPr>
        <p:spPr>
          <a:xfrm>
            <a:off x="6110403" y="3789692"/>
            <a:ext cx="811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7F0B9-CD15-497C-BDF1-A70C64936F24}"/>
              </a:ext>
            </a:extLst>
          </p:cNvPr>
          <p:cNvCxnSpPr>
            <a:cxnSpLocks/>
          </p:cNvCxnSpPr>
          <p:nvPr/>
        </p:nvCxnSpPr>
        <p:spPr>
          <a:xfrm flipV="1">
            <a:off x="6122682" y="3680360"/>
            <a:ext cx="799095" cy="1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4E9105E9-B1DF-46A3-9FD9-97C5233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45692" y="4249044"/>
            <a:ext cx="397536" cy="3975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0604B36-2CBF-4E0A-96C4-6645B5FB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11" y="1467579"/>
            <a:ext cx="388064" cy="2486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8F592B-7316-4D74-B8A7-EA96A356F8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09958" y="4306313"/>
            <a:ext cx="370290" cy="34026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5B9D527-D299-4B25-9603-7B4888504288}"/>
              </a:ext>
            </a:extLst>
          </p:cNvPr>
          <p:cNvSpPr txBox="1"/>
          <p:nvPr/>
        </p:nvSpPr>
        <p:spPr>
          <a:xfrm>
            <a:off x="4762053" y="455740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ER GTW</a:t>
            </a:r>
          </a:p>
        </p:txBody>
      </p:sp>
      <p:pic>
        <p:nvPicPr>
          <p:cNvPr id="77" name="Graphic 84">
            <a:extLst>
              <a:ext uri="{FF2B5EF4-FFF2-40B4-BE49-F238E27FC236}">
                <a16:creationId xmlns:a16="http://schemas.microsoft.com/office/drawing/2014/main" id="{B295C216-8B6F-4FFD-920E-06F9CBCFD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7645" y="3166168"/>
            <a:ext cx="467297" cy="46729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127928-A976-4D1B-A8D1-84F1944BE29E}"/>
              </a:ext>
            </a:extLst>
          </p:cNvPr>
          <p:cNvSpPr txBox="1"/>
          <p:nvPr/>
        </p:nvSpPr>
        <p:spPr>
          <a:xfrm>
            <a:off x="4877393" y="324917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DD22089-474B-4F1E-B2D7-CF353A73AA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73855" y="4186123"/>
            <a:ext cx="397536" cy="3975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05E3A85-C621-464E-ACE0-C484B366B10D}"/>
              </a:ext>
            </a:extLst>
          </p:cNvPr>
          <p:cNvSpPr txBox="1"/>
          <p:nvPr/>
        </p:nvSpPr>
        <p:spPr>
          <a:xfrm>
            <a:off x="7500894" y="436045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>
                <a:solidFill>
                  <a:srgbClr val="FF0000"/>
                </a:solidFill>
              </a:rPr>
              <a:t>S2S VPN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630964-6D81-4593-9F81-C16E008617B8}"/>
              </a:ext>
            </a:extLst>
          </p:cNvPr>
          <p:cNvSpPr/>
          <p:nvPr/>
        </p:nvSpPr>
        <p:spPr>
          <a:xfrm>
            <a:off x="4587645" y="3855893"/>
            <a:ext cx="1409796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73652E-E404-4CA9-90D7-25396F319DBF}"/>
              </a:ext>
            </a:extLst>
          </p:cNvPr>
          <p:cNvSpPr/>
          <p:nvPr/>
        </p:nvSpPr>
        <p:spPr>
          <a:xfrm>
            <a:off x="4643646" y="2498338"/>
            <a:ext cx="1314835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09167ED-C040-43FD-9453-10340D9DF7D6}"/>
              </a:ext>
            </a:extLst>
          </p:cNvPr>
          <p:cNvSpPr txBox="1"/>
          <p:nvPr/>
        </p:nvSpPr>
        <p:spPr>
          <a:xfrm>
            <a:off x="4805215" y="2468734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62A8A4-1AC3-431A-A342-D0D85AAC6F7D}"/>
              </a:ext>
            </a:extLst>
          </p:cNvPr>
          <p:cNvSpPr txBox="1"/>
          <p:nvPr/>
        </p:nvSpPr>
        <p:spPr>
          <a:xfrm>
            <a:off x="4677124" y="3815000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AC022CD-B339-431D-A6A5-AFDE09FFF947}"/>
              </a:ext>
            </a:extLst>
          </p:cNvPr>
          <p:cNvSpPr/>
          <p:nvPr/>
        </p:nvSpPr>
        <p:spPr>
          <a:xfrm>
            <a:off x="7139047" y="252163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669044-2B4B-43C7-ABF5-75F553DA27AE}"/>
              </a:ext>
            </a:extLst>
          </p:cNvPr>
          <p:cNvSpPr txBox="1"/>
          <p:nvPr/>
        </p:nvSpPr>
        <p:spPr>
          <a:xfrm>
            <a:off x="7114278" y="2485065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FAF9049-E186-4E6B-B010-1DCD7773CB21}"/>
              </a:ext>
            </a:extLst>
          </p:cNvPr>
          <p:cNvSpPr txBox="1"/>
          <p:nvPr/>
        </p:nvSpPr>
        <p:spPr>
          <a:xfrm>
            <a:off x="7483885" y="4239890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905CF84-CF54-496A-8E52-BDE997A7E8B3}"/>
              </a:ext>
            </a:extLst>
          </p:cNvPr>
          <p:cNvSpPr/>
          <p:nvPr/>
        </p:nvSpPr>
        <p:spPr>
          <a:xfrm>
            <a:off x="7100685" y="369343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C996B8-9D70-43AD-B5C7-397844FFFF84}"/>
              </a:ext>
            </a:extLst>
          </p:cNvPr>
          <p:cNvSpPr txBox="1"/>
          <p:nvPr/>
        </p:nvSpPr>
        <p:spPr>
          <a:xfrm>
            <a:off x="7011206" y="3640531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54" name="Flowchart: Alternate Process 153">
            <a:extLst>
              <a:ext uri="{FF2B5EF4-FFF2-40B4-BE49-F238E27FC236}">
                <a16:creationId xmlns:a16="http://schemas.microsoft.com/office/drawing/2014/main" id="{6C527F49-F090-41EF-A68B-98BFD7C30CB8}"/>
              </a:ext>
            </a:extLst>
          </p:cNvPr>
          <p:cNvSpPr/>
          <p:nvPr/>
        </p:nvSpPr>
        <p:spPr>
          <a:xfrm>
            <a:off x="5503474" y="4856585"/>
            <a:ext cx="109292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ECD9E06-8551-40EC-9DD3-7A2381CBBF48}"/>
              </a:ext>
            </a:extLst>
          </p:cNvPr>
          <p:cNvSpPr txBox="1"/>
          <p:nvPr/>
        </p:nvSpPr>
        <p:spPr>
          <a:xfrm>
            <a:off x="5432037" y="489634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branch1</a:t>
            </a:r>
          </a:p>
          <a:p>
            <a:r>
              <a:rPr lang="en-US" sz="1000" b="1" i="1" noProof="1"/>
              <a:t>AddrSpace-branch1</a:t>
            </a:r>
            <a:endParaRPr lang="en-GB" sz="10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8A159F1-1579-426E-9547-9D00B97A5749}"/>
              </a:ext>
            </a:extLst>
          </p:cNvPr>
          <p:cNvCxnSpPr>
            <a:cxnSpLocks/>
          </p:cNvCxnSpPr>
          <p:nvPr/>
        </p:nvCxnSpPr>
        <p:spPr>
          <a:xfrm>
            <a:off x="5598302" y="4637036"/>
            <a:ext cx="0" cy="2176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Alternate Process 162">
            <a:extLst>
              <a:ext uri="{FF2B5EF4-FFF2-40B4-BE49-F238E27FC236}">
                <a16:creationId xmlns:a16="http://schemas.microsoft.com/office/drawing/2014/main" id="{9004EDE0-9561-4BD7-86A6-76FE117D2500}"/>
              </a:ext>
            </a:extLst>
          </p:cNvPr>
          <p:cNvSpPr/>
          <p:nvPr/>
        </p:nvSpPr>
        <p:spPr>
          <a:xfrm>
            <a:off x="4093799" y="4854735"/>
            <a:ext cx="100740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CB88005-1143-4E58-BC7D-5AF0053A99FB}"/>
              </a:ext>
            </a:extLst>
          </p:cNvPr>
          <p:cNvSpPr txBox="1"/>
          <p:nvPr/>
        </p:nvSpPr>
        <p:spPr>
          <a:xfrm>
            <a:off x="4078546" y="4894502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er1- on-premises</a:t>
            </a:r>
          </a:p>
          <a:p>
            <a:r>
              <a:rPr lang="en-US" sz="1000" b="1" i="1" noProof="1"/>
              <a:t>AddrSpace-er1</a:t>
            </a:r>
            <a:endParaRPr lang="en-GB" sz="10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38C86FA-B3CB-4AC7-BACA-EAD29F9BAC2C}"/>
              </a:ext>
            </a:extLst>
          </p:cNvPr>
          <p:cNvCxnSpPr>
            <a:cxnSpLocks/>
          </p:cNvCxnSpPr>
          <p:nvPr/>
        </p:nvCxnSpPr>
        <p:spPr>
          <a:xfrm flipH="1">
            <a:off x="4768676" y="4621635"/>
            <a:ext cx="13530" cy="242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AC3E383-D23C-4080-A385-F187D5D2B9D7}"/>
              </a:ext>
            </a:extLst>
          </p:cNvPr>
          <p:cNvCxnSpPr>
            <a:cxnSpLocks/>
          </p:cNvCxnSpPr>
          <p:nvPr/>
        </p:nvCxnSpPr>
        <p:spPr>
          <a:xfrm>
            <a:off x="4124299" y="2748457"/>
            <a:ext cx="68091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F6BBAC7-D3A0-4393-98B9-8F0856D4D4BE}"/>
              </a:ext>
            </a:extLst>
          </p:cNvPr>
          <p:cNvSpPr/>
          <p:nvPr/>
        </p:nvSpPr>
        <p:spPr>
          <a:xfrm>
            <a:off x="2681039" y="2190247"/>
            <a:ext cx="1785237" cy="732967"/>
          </a:xfrm>
          <a:prstGeom prst="rect">
            <a:avLst/>
          </a:prstGeom>
          <a:solidFill>
            <a:srgbClr val="E8EDF8"/>
          </a:solidFill>
          <a:ln>
            <a:solidFill>
              <a:srgbClr val="0000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510B425-0FB5-427E-91EB-032FC7F550BE}"/>
              </a:ext>
            </a:extLst>
          </p:cNvPr>
          <p:cNvSpPr txBox="1"/>
          <p:nvPr/>
        </p:nvSpPr>
        <p:spPr>
          <a:xfrm>
            <a:off x="2647353" y="2172009"/>
            <a:ext cx="1893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noProof="1"/>
              <a:t>DestAdd                      next-hop</a:t>
            </a:r>
          </a:p>
          <a:p>
            <a:r>
              <a:rPr lang="en-US" sz="1100" b="1" i="1" noProof="1"/>
              <a:t>AddrSpace-branch1</a:t>
            </a:r>
            <a:r>
              <a:rPr lang="en-US" sz="1100" b="1" noProof="1"/>
              <a:t>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  <a:p>
            <a:r>
              <a:rPr lang="en-US" sz="1100" b="1" i="1" noProof="1"/>
              <a:t>AddrSpace-er1         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  <a:p>
            <a:r>
              <a:rPr lang="en-US" sz="1100" b="1" noProof="1"/>
              <a:t>0.0.0.0/0                   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68F8A457-8DB4-4C60-93D2-FABA5DBEBDD4}"/>
              </a:ext>
            </a:extLst>
          </p:cNvPr>
          <p:cNvSpPr/>
          <p:nvPr/>
        </p:nvSpPr>
        <p:spPr>
          <a:xfrm rot="5400000">
            <a:off x="4654126" y="2882815"/>
            <a:ext cx="371153" cy="1024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4C1FF5A-B585-4DFC-B293-DA1EEAC9F9E5}"/>
              </a:ext>
            </a:extLst>
          </p:cNvPr>
          <p:cNvSpPr/>
          <p:nvPr/>
        </p:nvSpPr>
        <p:spPr>
          <a:xfrm rot="16200000">
            <a:off x="4570419" y="3779931"/>
            <a:ext cx="304966" cy="915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BE2C7C4-0596-4F4C-A3B6-5B4D6B20ACF1}"/>
              </a:ext>
            </a:extLst>
          </p:cNvPr>
          <p:cNvCxnSpPr>
            <a:cxnSpLocks/>
          </p:cNvCxnSpPr>
          <p:nvPr/>
        </p:nvCxnSpPr>
        <p:spPr>
          <a:xfrm>
            <a:off x="4202077" y="3782822"/>
            <a:ext cx="485337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C46511-E915-416C-AF82-D6369B19BFCD}"/>
              </a:ext>
            </a:extLst>
          </p:cNvPr>
          <p:cNvSpPr/>
          <p:nvPr/>
        </p:nvSpPr>
        <p:spPr>
          <a:xfrm>
            <a:off x="2751002" y="3542309"/>
            <a:ext cx="1691393" cy="578911"/>
          </a:xfrm>
          <a:prstGeom prst="rect">
            <a:avLst/>
          </a:prstGeom>
          <a:solidFill>
            <a:srgbClr val="E8EDF8"/>
          </a:solidFill>
          <a:ln>
            <a:solidFill>
              <a:srgbClr val="0000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D8BBCD-580A-4577-B29C-138B87096B6F}"/>
              </a:ext>
            </a:extLst>
          </p:cNvPr>
          <p:cNvSpPr txBox="1"/>
          <p:nvPr/>
        </p:nvSpPr>
        <p:spPr>
          <a:xfrm>
            <a:off x="2701817" y="3528486"/>
            <a:ext cx="17644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1"/>
              <a:t>DestAdd                  next-hop</a:t>
            </a:r>
          </a:p>
          <a:p>
            <a:r>
              <a:rPr lang="en-US" sz="1100" b="1" i="1" noProof="1"/>
              <a:t>AddrSpace-vnet1</a:t>
            </a:r>
            <a:r>
              <a:rPr lang="en-US" sz="1100" b="1" noProof="1"/>
              <a:t>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  <a:p>
            <a:r>
              <a:rPr lang="en-US" sz="1100" b="1" i="1" noProof="1"/>
              <a:t>AddrSpace-vnet2</a:t>
            </a:r>
            <a:r>
              <a:rPr lang="en-US" sz="1100" b="1" noProof="1"/>
              <a:t>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7621C-1DDF-436A-AA74-56A82494069E}"/>
              </a:ext>
            </a:extLst>
          </p:cNvPr>
          <p:cNvSpPr txBox="1"/>
          <p:nvPr/>
        </p:nvSpPr>
        <p:spPr>
          <a:xfrm>
            <a:off x="3901561" y="1837869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vnet1_conn</a:t>
            </a:r>
            <a:endParaRPr lang="en-GB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36739-C0E7-44E2-9F7F-72D4D7E25508}"/>
              </a:ext>
            </a:extLst>
          </p:cNvPr>
          <p:cNvSpPr txBox="1"/>
          <p:nvPr/>
        </p:nvSpPr>
        <p:spPr>
          <a:xfrm>
            <a:off x="5481382" y="1860502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vnet2_conn</a:t>
            </a:r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52789-450F-4A86-867C-1A3CF1196BC6}"/>
              </a:ext>
            </a:extLst>
          </p:cNvPr>
          <p:cNvSpPr txBox="1"/>
          <p:nvPr/>
        </p:nvSpPr>
        <p:spPr>
          <a:xfrm>
            <a:off x="8034655" y="1776448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vnet4_conn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5CB01-A0C9-4296-8D95-12F613EC2EEC}"/>
              </a:ext>
            </a:extLst>
          </p:cNvPr>
          <p:cNvSpPr txBox="1"/>
          <p:nvPr/>
        </p:nvSpPr>
        <p:spPr>
          <a:xfrm>
            <a:off x="6357894" y="1776448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vnet3_conn</a:t>
            </a:r>
            <a:endParaRPr lang="en-GB" sz="110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F7332BA-AD7E-468D-9862-53CC8C6791C6}"/>
              </a:ext>
            </a:extLst>
          </p:cNvPr>
          <p:cNvSpPr/>
          <p:nvPr/>
        </p:nvSpPr>
        <p:spPr>
          <a:xfrm>
            <a:off x="7210484" y="4845197"/>
            <a:ext cx="109292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897C1-5320-4CB7-A026-3C31A1D80B0F}"/>
              </a:ext>
            </a:extLst>
          </p:cNvPr>
          <p:cNvSpPr txBox="1"/>
          <p:nvPr/>
        </p:nvSpPr>
        <p:spPr>
          <a:xfrm>
            <a:off x="7139047" y="4884957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branch2</a:t>
            </a:r>
          </a:p>
          <a:p>
            <a:r>
              <a:rPr lang="en-US" sz="1000" b="1" i="1" noProof="1"/>
              <a:t>AddrSpace-branch2</a:t>
            </a:r>
            <a:endParaRPr lang="en-GB" sz="1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D2D498-4C32-4E87-9612-4724DA849EEB}"/>
              </a:ext>
            </a:extLst>
          </p:cNvPr>
          <p:cNvCxnSpPr>
            <a:cxnSpLocks/>
          </p:cNvCxnSpPr>
          <p:nvPr/>
        </p:nvCxnSpPr>
        <p:spPr>
          <a:xfrm>
            <a:off x="7413262" y="4537724"/>
            <a:ext cx="0" cy="3170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7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779101" y="1628399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8200065" y="1450553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808307" y="2283764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530848" y="4105523"/>
            <a:ext cx="813604" cy="4430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8554504" y="4272830"/>
            <a:ext cx="0" cy="65901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7316649" y="2908804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682615" y="246475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8631295" y="4298441"/>
            <a:ext cx="2936" cy="61175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8107248" y="4931843"/>
            <a:ext cx="1114719" cy="57010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95" y="4910200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31447" y="5078121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05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050" dirty="0">
              <a:solidFill>
                <a:srgbClr val="0066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53022" y="3954325"/>
            <a:ext cx="358475" cy="3584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8272249" y="3666052"/>
            <a:ext cx="995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900" dirty="0"/>
              <a:t>hub1_S2SvpnGW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066" y="4928690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8725627" y="4056190"/>
            <a:ext cx="619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dirty="0">
                <a:solidFill>
                  <a:srgbClr val="FF0000"/>
                </a:solidFill>
              </a:rPr>
              <a:t>S2S VPN</a:t>
            </a:r>
            <a:endParaRPr lang="en-GB" sz="1000" dirty="0">
              <a:solidFill>
                <a:srgbClr val="FF0000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8288335" y="3089959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345" y="1956104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591740" y="173748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7200313" y="766275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558" y="1093980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8012953" y="87536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190408" y="2464755"/>
            <a:ext cx="1617898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5939161" y="1583903"/>
            <a:ext cx="2209086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496119" y="3578366"/>
            <a:ext cx="4530716" cy="7848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/>
              <a:t>Microsoft.Network/virtualHubs/</a:t>
            </a:r>
            <a:r>
              <a:rPr lang="en-GB" sz="900" b="1" noProof="1"/>
              <a:t>hub1</a:t>
            </a:r>
            <a:r>
              <a:rPr lang="en-GB" sz="900" noProof="1"/>
              <a:t>/hubRouteTables/</a:t>
            </a:r>
            <a:r>
              <a:rPr lang="en-GB" sz="900" b="1" noProof="1">
                <a:highlight>
                  <a:srgbClr val="FFFF00"/>
                </a:highlight>
              </a:rPr>
              <a:t>RT_VNET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Dest:192.168.1/24 nexthop: fw1_ID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Dest:10.2.12.0/25 nexthop: fw1_ID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Dest:0.0.0.0/0 nexthop: fw1_ID</a:t>
            </a:r>
            <a:endParaRPr lang="en-GB" sz="900" b="1" noProof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GB" sz="900" noProof="1"/>
              <a:t>label: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487846" y="2924024"/>
            <a:ext cx="4530715" cy="6463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/>
              <a:t>Microsoft.Network/virtualHubs/</a:t>
            </a:r>
            <a:r>
              <a:rPr lang="en-GB" sz="900" b="1" noProof="1"/>
              <a:t>hub1</a:t>
            </a:r>
            <a:r>
              <a:rPr lang="en-GB" sz="900" noProof="1"/>
              <a:t>/hubRouteTables/</a:t>
            </a:r>
            <a:r>
              <a:rPr lang="en-GB" sz="9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Dest:10.0.1.0/24 nexthop: fw1_ID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Dest:10.0.2.0/24 nexthop: fw1_ID</a:t>
            </a:r>
          </a:p>
          <a:p>
            <a:r>
              <a:rPr lang="en-GB" sz="900" noProof="1"/>
              <a:t>Label: default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296822" y="3224079"/>
            <a:ext cx="1991513" cy="414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185274" y="2959562"/>
            <a:ext cx="111548" cy="13589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1408397" y="840574"/>
            <a:ext cx="4888425" cy="784830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9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9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  <a:r>
              <a:rPr lang="en-GB" sz="9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9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1396524" y="1969949"/>
            <a:ext cx="4912169" cy="784830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9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9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  <a:r>
              <a:rPr lang="en-GB" sz="9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9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BA795-0C86-4078-B8AE-B448FBFC0AD5}"/>
              </a:ext>
            </a:extLst>
          </p:cNvPr>
          <p:cNvSpPr txBox="1"/>
          <p:nvPr/>
        </p:nvSpPr>
        <p:spPr>
          <a:xfrm>
            <a:off x="1110431" y="4413816"/>
            <a:ext cx="5367129" cy="784830"/>
          </a:xfrm>
          <a:prstGeom prst="rect">
            <a:avLst/>
          </a:prstGeom>
          <a:solidFill>
            <a:srgbClr val="E8EDF8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>
                <a:latin typeface="Consolas" panose="020B0609020204030204" pitchFamily="49" charset="0"/>
              </a:rPr>
              <a:t>Microsoft.Network/expressRouteGateways/</a:t>
            </a:r>
            <a:r>
              <a:rPr lang="en-GB" sz="900" noProof="1"/>
              <a:t>hub1_ERGW/</a:t>
            </a:r>
            <a:r>
              <a:rPr lang="en-GB" sz="900" noProof="1">
                <a:latin typeface="Consolas" panose="020B0609020204030204" pitchFamily="49" charset="0"/>
              </a:rPr>
              <a:t>expressRouteConnections/</a:t>
            </a:r>
            <a:r>
              <a:rPr lang="en-GB" sz="900" b="1" noProof="1">
                <a:latin typeface="Consolas" panose="020B0609020204030204" pitchFamily="49" charset="0"/>
              </a:rPr>
              <a:t>er_conn</a:t>
            </a:r>
            <a:endParaRPr lang="en-GB" sz="900" b="1" noProof="1"/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  <a:endParaRPr lang="en-GB" sz="900" noProof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50FC56-3140-4446-8AD7-5476DD5A61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44452" y="3940818"/>
            <a:ext cx="358475" cy="3294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B7688D-5E14-442B-A28C-57E1E141B865}"/>
              </a:ext>
            </a:extLst>
          </p:cNvPr>
          <p:cNvCxnSpPr>
            <a:cxnSpLocks/>
          </p:cNvCxnSpPr>
          <p:nvPr/>
        </p:nvCxnSpPr>
        <p:spPr>
          <a:xfrm flipV="1">
            <a:off x="6397360" y="4141892"/>
            <a:ext cx="1911584" cy="13741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773942" y="5329338"/>
            <a:ext cx="4702170" cy="784830"/>
          </a:xfrm>
          <a:prstGeom prst="rect">
            <a:avLst/>
          </a:prstGeom>
          <a:solidFill>
            <a:srgbClr val="E8EDF8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/>
              <a:t>Microsoft.Network/vpnGateways/hub1_S2SvpnGW/vpnConnections/</a:t>
            </a:r>
            <a:r>
              <a:rPr lang="en-GB" sz="900" b="1" noProof="1"/>
              <a:t>hub1_branch1</a:t>
            </a:r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  <a:endParaRPr lang="en-GB" sz="900" noProof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F979-858A-4CCB-A227-3031F250A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768" y="2891594"/>
            <a:ext cx="299505" cy="29950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B493CCC-029F-437D-B0AB-19B93854D47D}"/>
              </a:ext>
            </a:extLst>
          </p:cNvPr>
          <p:cNvSpPr txBox="1"/>
          <p:nvPr/>
        </p:nvSpPr>
        <p:spPr>
          <a:xfrm>
            <a:off x="7267157" y="3673465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>
              <a:defRPr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noProof="1"/>
              <a:t>hub1_ERGW</a:t>
            </a:r>
            <a:endParaRPr lang="en-GB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F14EECC-09C4-43ED-B639-9681DCE98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1938" y="5143410"/>
            <a:ext cx="470553" cy="47055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54F44AE-8BAC-4AEE-9CD9-57FA927A134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523690" y="4270228"/>
            <a:ext cx="3397" cy="98531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FE4CEC75-6F93-4208-9C8C-C48107AB398B}"/>
              </a:ext>
            </a:extLst>
          </p:cNvPr>
          <p:cNvSpPr/>
          <p:nvPr/>
        </p:nvSpPr>
        <p:spPr>
          <a:xfrm>
            <a:off x="7039686" y="5229601"/>
            <a:ext cx="948862" cy="62911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A4CD98-B1A5-4134-8717-8DBDA1A8DB2C}"/>
              </a:ext>
            </a:extLst>
          </p:cNvPr>
          <p:cNvSpPr txBox="1"/>
          <p:nvPr/>
        </p:nvSpPr>
        <p:spPr>
          <a:xfrm>
            <a:off x="7056273" y="543805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CED3F5-59FC-4ACA-9EC1-3ACA5220656F}"/>
              </a:ext>
            </a:extLst>
          </p:cNvPr>
          <p:cNvSpPr txBox="1"/>
          <p:nvPr/>
        </p:nvSpPr>
        <p:spPr>
          <a:xfrm>
            <a:off x="7083764" y="559710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</p:spTree>
    <p:extLst>
      <p:ext uri="{BB962C8B-B14F-4D97-AF65-F5344CB8AC3E}">
        <p14:creationId xmlns:p14="http://schemas.microsoft.com/office/powerpoint/2010/main" val="402256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1998241" y="386801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86" y="714506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2810881" y="49588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609641" y="1082912"/>
            <a:ext cx="17681" cy="1475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2878077" y="1367814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394521" y="2040771"/>
            <a:ext cx="0" cy="517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308015" y="2543254"/>
            <a:ext cx="1865048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284363" y="259427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66122" y="3439172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068371" y="326108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030219" y="389603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2865662" y="388943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2741885" y="359466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2741885" y="374706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03" y="1695519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674839" y="144891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2937131" y="4032661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107465" y="4047448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2735321" y="4617922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980" y="5230271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027118" y="5473745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66" y="4930362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180780" y="5205116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3989553" y="467492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449" y="4340285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3640586" y="4178403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107465" y="4588646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438" y="5138662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034815" y="5309324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070337" y="5077238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377" y="4859576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2688284" y="5394664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3811334" y="5553479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413" y="5390913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283593" y="335870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340032" y="396387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082476" y="398010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241192" y="496899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241192" y="512139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2914741" y="474657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060272" y="47410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322287" y="492934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149809" y="2733388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2958" y="2441389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386207" y="2266629"/>
            <a:ext cx="111051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646505" y="1273543"/>
            <a:ext cx="222565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623235" y="743295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noProof="1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4697644" y="3398507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b="1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4699342" y="2930790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623235" y="1888917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stCxn id="79" idx="1"/>
            <a:endCxn id="54" idx="3"/>
          </p:cNvCxnSpPr>
          <p:nvPr/>
        </p:nvCxnSpPr>
        <p:spPr>
          <a:xfrm flipH="1" flipV="1">
            <a:off x="3612799" y="2867508"/>
            <a:ext cx="925031" cy="4863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537830" y="2914153"/>
            <a:ext cx="136360" cy="87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131241" y="3775064"/>
            <a:ext cx="1818854" cy="5308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4942791" y="4060720"/>
            <a:ext cx="5206647" cy="86177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</a:t>
            </a:r>
            <a:r>
              <a:rPr lang="en-GB" b="1" noProof="1"/>
              <a:t>hub2_S2SvpnGW</a:t>
            </a:r>
            <a:r>
              <a:rPr lang="en-GB" noProof="1"/>
              <a:t>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0693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805</Words>
  <Application>Microsoft Office PowerPoint</Application>
  <PresentationFormat>Widescreen</PresentationFormat>
  <Paragraphs>321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az_ea_font</vt:lpstr>
      <vt:lpstr>Calibri</vt:lpstr>
      <vt:lpstr>Calibri Light</vt:lpstr>
      <vt:lpstr>Consolas</vt:lpstr>
      <vt:lpstr>Office Theme</vt:lpstr>
      <vt:lpstr>Secure hub -custom</vt:lpstr>
      <vt:lpstr>Secure hub 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103</cp:revision>
  <dcterms:created xsi:type="dcterms:W3CDTF">2021-08-23T08:56:15Z</dcterms:created>
  <dcterms:modified xsi:type="dcterms:W3CDTF">2021-09-20T10:56:54Z</dcterms:modified>
</cp:coreProperties>
</file>