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6B"/>
    <a:srgbClr val="012456"/>
    <a:srgbClr val="99CCFF"/>
    <a:srgbClr val="9900FF"/>
    <a:srgbClr val="00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>
            <a:extLst>
              <a:ext uri="{FF2B5EF4-FFF2-40B4-BE49-F238E27FC236}">
                <a16:creationId xmlns:a16="http://schemas.microsoft.com/office/drawing/2014/main" id="{7CE694C7-98A3-41DE-9305-05234D8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38" y="1575262"/>
            <a:ext cx="388064" cy="248361"/>
          </a:xfrm>
          <a:prstGeom prst="rect">
            <a:avLst/>
          </a:prstGeom>
        </p:spPr>
      </p:pic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BE879FF3-B0D2-4651-B1DC-7DCFEEE554D5}"/>
              </a:ext>
            </a:extLst>
          </p:cNvPr>
          <p:cNvSpPr/>
          <p:nvPr/>
        </p:nvSpPr>
        <p:spPr>
          <a:xfrm>
            <a:off x="4788892" y="1863170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D2F79D-EBE5-4675-B449-571BA12FA02C}"/>
              </a:ext>
            </a:extLst>
          </p:cNvPr>
          <p:cNvSpPr txBox="1"/>
          <p:nvPr/>
        </p:nvSpPr>
        <p:spPr>
          <a:xfrm>
            <a:off x="5300336" y="1415908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5145399" y="2739385"/>
            <a:ext cx="0" cy="667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</p:cNvCxnSpPr>
          <p:nvPr/>
        </p:nvCxnSpPr>
        <p:spPr>
          <a:xfrm>
            <a:off x="4130126" y="2784933"/>
            <a:ext cx="0" cy="65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381867" y="318321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Communication: any-to-any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 flipV="1">
            <a:off x="5098629" y="4733606"/>
            <a:ext cx="2403960" cy="14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83" y="3459897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698685" y="3433973"/>
            <a:ext cx="1887204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43422" y="350510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5093268" y="4554626"/>
            <a:ext cx="2388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482007" y="4286190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708" y="4881585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980846" y="512505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794" y="4581676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9134508" y="4856430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686393" y="434318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588" y="4008553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986871" y="385417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768238" y="4256914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211" y="4806930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695588" y="497759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731110" y="474550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150" y="4527844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420476" y="50649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683362" y="519460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478E8-0695-4E45-A00A-049336EFA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45" y="2259325"/>
            <a:ext cx="480060" cy="48006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FB90B-C68C-4F90-987D-4C53B33E9475}"/>
              </a:ext>
            </a:extLst>
          </p:cNvPr>
          <p:cNvCxnSpPr>
            <a:cxnSpLocks/>
          </p:cNvCxnSpPr>
          <p:nvPr/>
        </p:nvCxnSpPr>
        <p:spPr>
          <a:xfrm>
            <a:off x="6266379" y="2499581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E1F0C3-BB09-40E4-B9A2-2A6F757B58BB}"/>
              </a:ext>
            </a:extLst>
          </p:cNvPr>
          <p:cNvSpPr txBox="1"/>
          <p:nvPr/>
        </p:nvSpPr>
        <p:spPr>
          <a:xfrm>
            <a:off x="5173229" y="2349786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ED2CD-AE11-4BB2-BE0C-4AB616AF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05" y="1898307"/>
            <a:ext cx="327660" cy="327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2C4FD-5293-45AD-851D-A07DEA9F77E3}"/>
              </a:ext>
            </a:extLst>
          </p:cNvPr>
          <p:cNvCxnSpPr>
            <a:cxnSpLocks/>
          </p:cNvCxnSpPr>
          <p:nvPr/>
        </p:nvCxnSpPr>
        <p:spPr>
          <a:xfrm flipV="1">
            <a:off x="6363108" y="221930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FA708C-81B1-4FA3-A00E-8B139DBE6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013" y="2070460"/>
            <a:ext cx="216580" cy="29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4C160-477C-4B48-9FB7-48CD0F1FA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399" y="2086275"/>
            <a:ext cx="308920" cy="26742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C791EB-BC22-49C2-BB9B-A8FC32AC552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90593" y="2215727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E2079F-3E85-4EA3-84D3-3F34C911F88E}"/>
              </a:ext>
            </a:extLst>
          </p:cNvPr>
          <p:cNvSpPr txBox="1"/>
          <p:nvPr/>
        </p:nvSpPr>
        <p:spPr>
          <a:xfrm>
            <a:off x="4725165" y="183793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vm2-pubIP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4C5B7-57DE-40E8-850B-331F1D6CE67C}"/>
              </a:ext>
            </a:extLst>
          </p:cNvPr>
          <p:cNvSpPr txBox="1"/>
          <p:nvPr/>
        </p:nvSpPr>
        <p:spPr>
          <a:xfrm>
            <a:off x="5442176" y="184213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nsg-vm2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895E10-7DD2-4518-B5C6-80DE8E83D50A}"/>
              </a:ext>
            </a:extLst>
          </p:cNvPr>
          <p:cNvSpPr txBox="1"/>
          <p:nvPr/>
        </p:nvSpPr>
        <p:spPr>
          <a:xfrm>
            <a:off x="6319885" y="216745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6712" y="43560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4506876" y="393012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1118" y="3862854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6162735" y="413399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5590061" y="43370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5596329" y="473251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BB2751-7FE8-4955-A921-B36270F51E1E}"/>
              </a:ext>
            </a:extLst>
          </p:cNvPr>
          <p:cNvSpPr txBox="1"/>
          <p:nvPr/>
        </p:nvSpPr>
        <p:spPr>
          <a:xfrm>
            <a:off x="6795558" y="4359701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900" dirty="0">
                <a:solidFill>
                  <a:schemeClr val="dk1"/>
                </a:solidFill>
                <a:latin typeface="+mn-lt"/>
              </a:rPr>
              <a:t>vpn-pubIP1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1E40FA-D8C2-4D27-B195-57901B3DE2F2}"/>
              </a:ext>
            </a:extLst>
          </p:cNvPr>
          <p:cNvSpPr txBox="1"/>
          <p:nvPr/>
        </p:nvSpPr>
        <p:spPr>
          <a:xfrm>
            <a:off x="6751296" y="47582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sz="900" dirty="0"/>
              <a:t>vpn-pubIP2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5000625" y="45115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5010150" y="46639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562475" y="45115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562475" y="4663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901965" y="46372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901965" y="47896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87860" y="45484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489336" y="47008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983060" y="459760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8B55752-C41C-4811-9D2E-46C9199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70" y="1571105"/>
            <a:ext cx="388064" cy="248361"/>
          </a:xfrm>
          <a:prstGeom prst="rect">
            <a:avLst/>
          </a:prstGeom>
        </p:spPr>
      </p:pic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4012DB07-F561-4265-BD7F-CB28B8A28B2D}"/>
              </a:ext>
            </a:extLst>
          </p:cNvPr>
          <p:cNvSpPr/>
          <p:nvPr/>
        </p:nvSpPr>
        <p:spPr>
          <a:xfrm>
            <a:off x="2660866" y="1867430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6960D0-34E2-4F81-B597-4C37FE5FBB99}"/>
              </a:ext>
            </a:extLst>
          </p:cNvPr>
          <p:cNvSpPr txBox="1"/>
          <p:nvPr/>
        </p:nvSpPr>
        <p:spPr>
          <a:xfrm>
            <a:off x="3022309" y="1438418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ECEEF02-8BB6-4584-9210-04883976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19" y="2263585"/>
            <a:ext cx="480060" cy="48006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B77D0E-C05B-48AF-9C23-24B5E8E3E6B4}"/>
              </a:ext>
            </a:extLst>
          </p:cNvPr>
          <p:cNvCxnSpPr>
            <a:cxnSpLocks/>
          </p:cNvCxnSpPr>
          <p:nvPr/>
        </p:nvCxnSpPr>
        <p:spPr>
          <a:xfrm>
            <a:off x="4138353" y="2503841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6B41015-D65F-4501-8B36-B3FB7E3ECCF1}"/>
              </a:ext>
            </a:extLst>
          </p:cNvPr>
          <p:cNvSpPr txBox="1"/>
          <p:nvPr/>
        </p:nvSpPr>
        <p:spPr>
          <a:xfrm>
            <a:off x="2935302" y="236313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0B34126-2A04-4C44-8D41-D1D43F084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79" y="1902567"/>
            <a:ext cx="327660" cy="32766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C699D8-59DE-4176-B3F8-31A429B02D5C}"/>
              </a:ext>
            </a:extLst>
          </p:cNvPr>
          <p:cNvCxnSpPr>
            <a:cxnSpLocks/>
          </p:cNvCxnSpPr>
          <p:nvPr/>
        </p:nvCxnSpPr>
        <p:spPr>
          <a:xfrm flipV="1">
            <a:off x="4235082" y="222356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94AD8FD3-02A1-4167-82B8-03CB4B3CC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987" y="2074720"/>
            <a:ext cx="216580" cy="29053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6DEF50-9451-4CC9-A135-175FA61D9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373" y="2090535"/>
            <a:ext cx="308920" cy="26742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9C649E-BD18-454F-A4A0-F67E964C79B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662567" y="2219987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8D0974-2474-46A0-BF42-DDDB8D5FD3FD}"/>
              </a:ext>
            </a:extLst>
          </p:cNvPr>
          <p:cNvSpPr txBox="1"/>
          <p:nvPr/>
        </p:nvSpPr>
        <p:spPr>
          <a:xfrm>
            <a:off x="2597139" y="184219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vm1-pubIP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EAB0-1D7F-42F6-90E8-63CC02B4786B}"/>
              </a:ext>
            </a:extLst>
          </p:cNvPr>
          <p:cNvSpPr txBox="1"/>
          <p:nvPr/>
        </p:nvSpPr>
        <p:spPr>
          <a:xfrm>
            <a:off x="3314150" y="184639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nsg-vm1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90CC32-3D7A-42C2-88BF-6365BF003D80}"/>
              </a:ext>
            </a:extLst>
          </p:cNvPr>
          <p:cNvSpPr txBox="1"/>
          <p:nvPr/>
        </p:nvSpPr>
        <p:spPr>
          <a:xfrm>
            <a:off x="4191859" y="21717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381867" y="318321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Communication: any-to-any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3839765" y="4147885"/>
            <a:ext cx="3113354" cy="118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87" y="2856603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2345016" y="2830679"/>
            <a:ext cx="2006877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2318979" y="294580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3835051" y="3991825"/>
            <a:ext cx="3204840" cy="6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6878326" y="3682896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27" y="4278291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377165" y="452176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113" y="3978382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530827" y="425313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082712" y="373989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907" y="340525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383190" y="3250884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164557" y="365362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30" y="4203636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091907" y="4374298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127429" y="4142212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469" y="3924550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012739" y="44616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079681" y="4591312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2716" y="3752715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272880" y="3326829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3199" y="4430901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5256889" y="362868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4356065" y="373374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362333" y="4129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BB2751-7FE8-4955-A921-B36270F51E1E}"/>
              </a:ext>
            </a:extLst>
          </p:cNvPr>
          <p:cNvSpPr txBox="1"/>
          <p:nvPr/>
        </p:nvSpPr>
        <p:spPr>
          <a:xfrm>
            <a:off x="6128186" y="3765548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800" dirty="0">
                <a:solidFill>
                  <a:schemeClr val="dk1"/>
                </a:solidFill>
                <a:latin typeface="+mn-lt"/>
              </a:rPr>
              <a:t>52.237.173.111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1E40FA-D8C2-4D27-B195-57901B3DE2F2}"/>
              </a:ext>
            </a:extLst>
          </p:cNvPr>
          <p:cNvSpPr txBox="1"/>
          <p:nvPr/>
        </p:nvSpPr>
        <p:spPr>
          <a:xfrm>
            <a:off x="6147615" y="4154938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52.237.173.100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3EAD2D-B2F3-4570-BF23-49A8CBCFE344}"/>
              </a:ext>
            </a:extLst>
          </p:cNvPr>
          <p:cNvSpPr txBox="1"/>
          <p:nvPr/>
        </p:nvSpPr>
        <p:spPr>
          <a:xfrm>
            <a:off x="4941067" y="5570656"/>
            <a:ext cx="6530485" cy="938719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 = Get-AzVirtualNetworkGateway -ResourceGroupName $rgName -Name $vpnGtwBranchName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$vpnGtwBranch.BgpSettings.BgpPeeringAddresses[0].TunnelIpAddresses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$vpnGtwBranch.BgpSettings.BgpPeeringAddresses[1].TunnelIpAddresses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$vpnGtwBranch.BgpSettings.BgpPeeringAddresses[0].DefaultBgpIpAddresses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$vpnGtwBranch.BgpSettings.BgpPeeringAddresses[1].DefaultBgpIpAddresses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3766629" y="390820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3776154" y="406060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3328479" y="390820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3328479" y="406060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0032B-07D4-46B1-9CD7-6B4A4CD28491}"/>
              </a:ext>
            </a:extLst>
          </p:cNvPr>
          <p:cNvSpPr txBox="1"/>
          <p:nvPr/>
        </p:nvSpPr>
        <p:spPr>
          <a:xfrm>
            <a:off x="200222" y="4555456"/>
            <a:ext cx="5541337" cy="938719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1"/>
              <a:t>$vpnGateway = Get-AzVpnGateway -ResourceGroupName $rgName -Name hub1_S2SvpnGW</a:t>
            </a:r>
          </a:p>
          <a:p>
            <a:r>
              <a:rPr lang="en-GB" noProof="1"/>
              <a:t>$vpnGateway.IpConfigurations.PublicIpAddress[0]</a:t>
            </a:r>
          </a:p>
          <a:p>
            <a:r>
              <a:rPr lang="en-GB" noProof="1"/>
              <a:t>$vpnGateway.IpConfigurations.PublicIpAddress[1]</a:t>
            </a:r>
          </a:p>
          <a:p>
            <a:r>
              <a:rPr lang="en-GB" noProof="1"/>
              <a:t>$vpnGateway.BgpSettings.BgpPeeringAddresses[0].DefaultBgpIpAddresses</a:t>
            </a:r>
          </a:p>
          <a:p>
            <a:r>
              <a:rPr lang="en-GB" noProof="1"/>
              <a:t>$vpnGateway.BgpSettings.BgpPeeringAddresses[1].DefaultBgpIpAddresses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AC52DA-9406-48D1-BAF7-479ABBA68341}"/>
              </a:ext>
            </a:extLst>
          </p:cNvPr>
          <p:cNvCxnSpPr>
            <a:cxnSpLocks/>
          </p:cNvCxnSpPr>
          <p:nvPr/>
        </p:nvCxnSpPr>
        <p:spPr>
          <a:xfrm flipV="1">
            <a:off x="6975540" y="4203640"/>
            <a:ext cx="20384" cy="1367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298284" y="4033972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298284" y="4186372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6884179" y="39451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6885655" y="40975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379379" y="399431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AA6555-492B-4F55-8780-C80B50DA8555}"/>
              </a:ext>
            </a:extLst>
          </p:cNvPr>
          <p:cNvCxnSpPr>
            <a:cxnSpLocks/>
          </p:cNvCxnSpPr>
          <p:nvPr/>
        </p:nvCxnSpPr>
        <p:spPr>
          <a:xfrm flipV="1">
            <a:off x="3596556" y="4224848"/>
            <a:ext cx="0" cy="3115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505FE55-4923-4F44-ABB7-A7A2A813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642" y="971968"/>
            <a:ext cx="388064" cy="248361"/>
          </a:xfrm>
          <a:prstGeom prst="rect">
            <a:avLst/>
          </a:prstGeom>
        </p:spPr>
      </p:pic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C041846-630A-430B-B34C-B0BDD5704954}"/>
              </a:ext>
            </a:extLst>
          </p:cNvPr>
          <p:cNvSpPr/>
          <p:nvPr/>
        </p:nvSpPr>
        <p:spPr>
          <a:xfrm>
            <a:off x="3554896" y="1259876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A7C3FD-D000-4C7C-A3DC-8357B411114A}"/>
              </a:ext>
            </a:extLst>
          </p:cNvPr>
          <p:cNvSpPr txBox="1"/>
          <p:nvPr/>
        </p:nvSpPr>
        <p:spPr>
          <a:xfrm>
            <a:off x="4066340" y="81261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78D3C0-5002-4369-A76D-8B831804A9AE}"/>
              </a:ext>
            </a:extLst>
          </p:cNvPr>
          <p:cNvCxnSpPr>
            <a:cxnSpLocks/>
          </p:cNvCxnSpPr>
          <p:nvPr/>
        </p:nvCxnSpPr>
        <p:spPr>
          <a:xfrm>
            <a:off x="3939233" y="2136091"/>
            <a:ext cx="0" cy="694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08A5DB-9CFF-4DC3-AD69-DE4E4AA39D27}"/>
              </a:ext>
            </a:extLst>
          </p:cNvPr>
          <p:cNvCxnSpPr>
            <a:cxnSpLocks/>
          </p:cNvCxnSpPr>
          <p:nvPr/>
        </p:nvCxnSpPr>
        <p:spPr>
          <a:xfrm>
            <a:off x="2931189" y="2150002"/>
            <a:ext cx="0" cy="65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879F6BE0-4506-47C2-9D3D-E84F9405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49" y="1656031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A34E60-9174-4E5A-BECF-BCA0F1AB693A}"/>
              </a:ext>
            </a:extLst>
          </p:cNvPr>
          <p:cNvCxnSpPr>
            <a:cxnSpLocks/>
          </p:cNvCxnSpPr>
          <p:nvPr/>
        </p:nvCxnSpPr>
        <p:spPr>
          <a:xfrm>
            <a:off x="5032383" y="1896287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74271CF-E9C6-4745-8FFD-5294F5713201}"/>
              </a:ext>
            </a:extLst>
          </p:cNvPr>
          <p:cNvSpPr txBox="1"/>
          <p:nvPr/>
        </p:nvSpPr>
        <p:spPr>
          <a:xfrm>
            <a:off x="3939233" y="174649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2DD2FFD-7749-4947-AF81-C48646071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09" y="1295013"/>
            <a:ext cx="327660" cy="3276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DAFE91-AD7F-45C3-8B57-647350AA4BD8}"/>
              </a:ext>
            </a:extLst>
          </p:cNvPr>
          <p:cNvCxnSpPr>
            <a:cxnSpLocks/>
          </p:cNvCxnSpPr>
          <p:nvPr/>
        </p:nvCxnSpPr>
        <p:spPr>
          <a:xfrm flipV="1">
            <a:off x="5129112" y="161601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E88F8A18-D77C-4EFB-BF61-A81FC4C63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0017" y="1467166"/>
            <a:ext cx="216580" cy="29053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17D5C5C-3AA7-4739-9EBD-39FB20259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403" y="1482981"/>
            <a:ext cx="308920" cy="26742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22691A-577E-4FC3-8ECF-8299BB80CD1F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556597" y="1612433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D6A9DFD-FB9B-4CE3-B909-73F5877D3E0F}"/>
              </a:ext>
            </a:extLst>
          </p:cNvPr>
          <p:cNvSpPr txBox="1"/>
          <p:nvPr/>
        </p:nvSpPr>
        <p:spPr>
          <a:xfrm>
            <a:off x="3491169" y="123464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vm2-pubIP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A9BAE3-3A4D-4FA4-B12F-F1AFD8540412}"/>
              </a:ext>
            </a:extLst>
          </p:cNvPr>
          <p:cNvSpPr txBox="1"/>
          <p:nvPr/>
        </p:nvSpPr>
        <p:spPr>
          <a:xfrm>
            <a:off x="4208180" y="1238837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nsg-vm2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F0E110-7EFA-4C43-A4C0-847E6DE9F061}"/>
              </a:ext>
            </a:extLst>
          </p:cNvPr>
          <p:cNvSpPr txBox="1"/>
          <p:nvPr/>
        </p:nvSpPr>
        <p:spPr>
          <a:xfrm>
            <a:off x="5085889" y="15641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257B556-C26C-4FD7-8861-E66A0FFC7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774" y="967811"/>
            <a:ext cx="388064" cy="248361"/>
          </a:xfrm>
          <a:prstGeom prst="rect">
            <a:avLst/>
          </a:prstGeom>
        </p:spPr>
      </p:pic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428A5F78-A069-498E-B40C-BFDC041CC394}"/>
              </a:ext>
            </a:extLst>
          </p:cNvPr>
          <p:cNvSpPr/>
          <p:nvPr/>
        </p:nvSpPr>
        <p:spPr>
          <a:xfrm>
            <a:off x="1426870" y="1264136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24F20E-6B07-46BA-A1EA-E7918AD90A36}"/>
              </a:ext>
            </a:extLst>
          </p:cNvPr>
          <p:cNvSpPr txBox="1"/>
          <p:nvPr/>
        </p:nvSpPr>
        <p:spPr>
          <a:xfrm>
            <a:off x="1788313" y="83512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CF7BA99-51FF-4DEC-891B-C646CF53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23" y="1660291"/>
            <a:ext cx="480060" cy="48006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B0428CE-5834-484A-9B41-DEB104AE7BCB}"/>
              </a:ext>
            </a:extLst>
          </p:cNvPr>
          <p:cNvCxnSpPr>
            <a:cxnSpLocks/>
          </p:cNvCxnSpPr>
          <p:nvPr/>
        </p:nvCxnSpPr>
        <p:spPr>
          <a:xfrm>
            <a:off x="2904357" y="1900547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279AFB-5454-4994-B680-C84E474044C5}"/>
              </a:ext>
            </a:extLst>
          </p:cNvPr>
          <p:cNvSpPr txBox="1"/>
          <p:nvPr/>
        </p:nvSpPr>
        <p:spPr>
          <a:xfrm>
            <a:off x="1701306" y="175983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38916B6-978E-4E0E-BD15-84E76E7C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083" y="1299273"/>
            <a:ext cx="327660" cy="32766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F3E1CB-C024-44AC-AC88-C30C3F3BAD74}"/>
              </a:ext>
            </a:extLst>
          </p:cNvPr>
          <p:cNvCxnSpPr>
            <a:cxnSpLocks/>
          </p:cNvCxnSpPr>
          <p:nvPr/>
        </p:nvCxnSpPr>
        <p:spPr>
          <a:xfrm flipV="1">
            <a:off x="3001086" y="162027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E7CB163-8B5B-48FE-90D2-64CC3D937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1991" y="1471426"/>
            <a:ext cx="216580" cy="29053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F7A7688-48C7-428F-8983-CE8CD02C0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3377" y="1487241"/>
            <a:ext cx="308920" cy="267423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5210FAF-C92F-41E4-B063-C146ED46B57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2428571" y="1616693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2BAE92E-4EE6-4442-A806-67DDEAF4C42C}"/>
              </a:ext>
            </a:extLst>
          </p:cNvPr>
          <p:cNvSpPr txBox="1"/>
          <p:nvPr/>
        </p:nvSpPr>
        <p:spPr>
          <a:xfrm>
            <a:off x="1363143" y="123890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vm1-pubIP</a:t>
            </a:r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05AD7C-CF4E-4324-9007-6FBBE215123A}"/>
              </a:ext>
            </a:extLst>
          </p:cNvPr>
          <p:cNvSpPr txBox="1"/>
          <p:nvPr/>
        </p:nvSpPr>
        <p:spPr>
          <a:xfrm>
            <a:off x="2080154" y="1243097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nsg-vm1</a:t>
            </a:r>
            <a:endParaRPr lang="en-GB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EC0746-04DE-40ED-89BC-9C22FCDCEB25}"/>
              </a:ext>
            </a:extLst>
          </p:cNvPr>
          <p:cNvSpPr txBox="1"/>
          <p:nvPr/>
        </p:nvSpPr>
        <p:spPr>
          <a:xfrm>
            <a:off x="2957863" y="15684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>
            <a:extLst>
              <a:ext uri="{FF2B5EF4-FFF2-40B4-BE49-F238E27FC236}">
                <a16:creationId xmlns:a16="http://schemas.microsoft.com/office/drawing/2014/main" id="{7CE694C7-98A3-41DE-9305-05234D8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3" y="740897"/>
            <a:ext cx="388064" cy="248361"/>
          </a:xfrm>
          <a:prstGeom prst="rect">
            <a:avLst/>
          </a:prstGeom>
        </p:spPr>
      </p:pic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BE879FF3-B0D2-4651-B1DC-7DCFEEE554D5}"/>
              </a:ext>
            </a:extLst>
          </p:cNvPr>
          <p:cNvSpPr/>
          <p:nvPr/>
        </p:nvSpPr>
        <p:spPr>
          <a:xfrm>
            <a:off x="4885337" y="1028805"/>
            <a:ext cx="1373575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D2F79D-EBE5-4675-B449-571BA12FA02C}"/>
              </a:ext>
            </a:extLst>
          </p:cNvPr>
          <p:cNvSpPr txBox="1"/>
          <p:nvPr/>
        </p:nvSpPr>
        <p:spPr>
          <a:xfrm>
            <a:off x="5217651" y="58154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82370" y="1943871"/>
            <a:ext cx="20853" cy="146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</p:cNvCxnSpPr>
          <p:nvPr/>
        </p:nvCxnSpPr>
        <p:spPr>
          <a:xfrm>
            <a:off x="4629931" y="2922396"/>
            <a:ext cx="0" cy="51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5635736" y="4751179"/>
            <a:ext cx="3113354" cy="118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58" y="3459897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4140987" y="3433972"/>
            <a:ext cx="2006877" cy="172813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114950" y="354910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5631022" y="4595119"/>
            <a:ext cx="3204840" cy="6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8674297" y="4286190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998" y="4881585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10173136" y="512505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084" y="4581676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10326798" y="4856430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9878683" y="434318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78" y="4008553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9179161" y="385417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8960528" y="4256914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501" y="4806930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8887878" y="497759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8923400" y="474550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440" y="4527844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8612766" y="50649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9875652" y="519460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693BF-C5E2-4FD4-AF9D-5D52CDCCE97D}"/>
              </a:ext>
            </a:extLst>
          </p:cNvPr>
          <p:cNvSpPr txBox="1"/>
          <p:nvPr/>
        </p:nvSpPr>
        <p:spPr>
          <a:xfrm>
            <a:off x="6267074" y="2300683"/>
            <a:ext cx="5913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Microsoft.Network/virtualHubs/hub1/hubVirtualNetworkConnections/vnet2conn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71BEEF-1278-4C44-B3EF-410C813BC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83934"/>
              </p:ext>
            </p:extLst>
          </p:nvPr>
        </p:nvGraphicFramePr>
        <p:xfrm>
          <a:off x="6442425" y="400043"/>
          <a:ext cx="5434152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61">
                  <a:extLst>
                    <a:ext uri="{9D8B030D-6E8A-4147-A177-3AD203B41FA5}">
                      <a16:colId xmlns:a16="http://schemas.microsoft.com/office/drawing/2014/main" val="220017079"/>
                    </a:ext>
                  </a:extLst>
                </a:gridCol>
                <a:gridCol w="326320">
                  <a:extLst>
                    <a:ext uri="{9D8B030D-6E8A-4147-A177-3AD203B41FA5}">
                      <a16:colId xmlns:a16="http://schemas.microsoft.com/office/drawing/2014/main" val="2553763496"/>
                    </a:ext>
                  </a:extLst>
                </a:gridCol>
                <a:gridCol w="879250">
                  <a:extLst>
                    <a:ext uri="{9D8B030D-6E8A-4147-A177-3AD203B41FA5}">
                      <a16:colId xmlns:a16="http://schemas.microsoft.com/office/drawing/2014/main" val="1465400265"/>
                    </a:ext>
                  </a:extLst>
                </a:gridCol>
                <a:gridCol w="1160248">
                  <a:extLst>
                    <a:ext uri="{9D8B030D-6E8A-4147-A177-3AD203B41FA5}">
                      <a16:colId xmlns:a16="http://schemas.microsoft.com/office/drawing/2014/main" val="1052303932"/>
                    </a:ext>
                  </a:extLst>
                </a:gridCol>
                <a:gridCol w="861121">
                  <a:extLst>
                    <a:ext uri="{9D8B030D-6E8A-4147-A177-3AD203B41FA5}">
                      <a16:colId xmlns:a16="http://schemas.microsoft.com/office/drawing/2014/main" val="3061269477"/>
                    </a:ext>
                  </a:extLst>
                </a:gridCol>
                <a:gridCol w="1094152">
                  <a:extLst>
                    <a:ext uri="{9D8B030D-6E8A-4147-A177-3AD203B41FA5}">
                      <a16:colId xmlns:a16="http://schemas.microsoft.com/office/drawing/2014/main" val="9728028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66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10.0.2.0/24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8866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869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192.168.1.0/24</a:t>
                      </a:r>
                      <a:endParaRPr lang="en-GB" sz="1800" b="1" i="0" u="none" strike="noStrike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10.10.0.12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76272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192.168.1.0/24</a:t>
                      </a:r>
                      <a:endParaRPr lang="en-GB" sz="1800" b="1" i="0" u="none" strike="noStrike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10.10.0.13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5143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52.162.181.145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26716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58817113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10478E8-0695-4E45-A00A-049336EFA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40" y="1463811"/>
            <a:ext cx="480060" cy="48006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FB90B-C68C-4F90-987D-4C53B33E9475}"/>
              </a:ext>
            </a:extLst>
          </p:cNvPr>
          <p:cNvCxnSpPr>
            <a:cxnSpLocks/>
          </p:cNvCxnSpPr>
          <p:nvPr/>
        </p:nvCxnSpPr>
        <p:spPr>
          <a:xfrm>
            <a:off x="5772274" y="1704067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E1F0C3-BB09-40E4-B9A2-2A6F757B58BB}"/>
              </a:ext>
            </a:extLst>
          </p:cNvPr>
          <p:cNvSpPr txBox="1"/>
          <p:nvPr/>
        </p:nvSpPr>
        <p:spPr>
          <a:xfrm>
            <a:off x="4867276" y="1163495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ED2CD-AE11-4BB2-BE0C-4AB616AF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000" y="1102793"/>
            <a:ext cx="327660" cy="327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2C4FD-5293-45AD-851D-A07DEA9F77E3}"/>
              </a:ext>
            </a:extLst>
          </p:cNvPr>
          <p:cNvCxnSpPr>
            <a:cxnSpLocks/>
          </p:cNvCxnSpPr>
          <p:nvPr/>
        </p:nvCxnSpPr>
        <p:spPr>
          <a:xfrm flipV="1">
            <a:off x="5869003" y="142379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895E10-7DD2-4518-B5C6-80DE8E83D50A}"/>
              </a:ext>
            </a:extLst>
          </p:cNvPr>
          <p:cNvSpPr txBox="1"/>
          <p:nvPr/>
        </p:nvSpPr>
        <p:spPr>
          <a:xfrm>
            <a:off x="5825780" y="137194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8DD2B6-11A2-424A-BD58-87E3154FB0CD}"/>
              </a:ext>
            </a:extLst>
          </p:cNvPr>
          <p:cNvSpPr txBox="1"/>
          <p:nvPr/>
        </p:nvSpPr>
        <p:spPr>
          <a:xfrm>
            <a:off x="6274727" y="83760"/>
            <a:ext cx="1643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/>
              <a:t>Effective routes: vm2-nic</a:t>
            </a:r>
            <a:endParaRPr lang="en-GB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8687" y="43560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5068851" y="393012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3998" y="3882253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6930918" y="424039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152036" y="43370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6158304" y="473251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5562600" y="45115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5572125" y="46639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5124450" y="45115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5124450" y="4663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9094255" y="46372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9094255" y="47896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8680150" y="45484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8681626" y="47008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9175350" y="459760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8B55752-C41C-4811-9D2E-46C9199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40" y="1703067"/>
            <a:ext cx="388064" cy="248361"/>
          </a:xfrm>
          <a:prstGeom prst="rect">
            <a:avLst/>
          </a:prstGeom>
        </p:spPr>
      </p:pic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4012DB07-F561-4265-BD7F-CB28B8A28B2D}"/>
              </a:ext>
            </a:extLst>
          </p:cNvPr>
          <p:cNvSpPr/>
          <p:nvPr/>
        </p:nvSpPr>
        <p:spPr>
          <a:xfrm>
            <a:off x="3585206" y="1999392"/>
            <a:ext cx="140663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6960D0-34E2-4F81-B597-4C37FE5FBB99}"/>
              </a:ext>
            </a:extLst>
          </p:cNvPr>
          <p:cNvSpPr txBox="1"/>
          <p:nvPr/>
        </p:nvSpPr>
        <p:spPr>
          <a:xfrm>
            <a:off x="3466079" y="1570380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ECEEF02-8BB6-4584-9210-04883976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189" y="2395547"/>
            <a:ext cx="480060" cy="48006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B77D0E-C05B-48AF-9C23-24B5E8E3E6B4}"/>
              </a:ext>
            </a:extLst>
          </p:cNvPr>
          <p:cNvCxnSpPr>
            <a:cxnSpLocks/>
          </p:cNvCxnSpPr>
          <p:nvPr/>
        </p:nvCxnSpPr>
        <p:spPr>
          <a:xfrm>
            <a:off x="4582123" y="2635803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6B41015-D65F-4501-8B36-B3FB7E3ECCF1}"/>
              </a:ext>
            </a:extLst>
          </p:cNvPr>
          <p:cNvSpPr txBox="1"/>
          <p:nvPr/>
        </p:nvSpPr>
        <p:spPr>
          <a:xfrm>
            <a:off x="3542306" y="213329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0B34126-2A04-4C44-8D41-D1D43F084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849" y="2034529"/>
            <a:ext cx="327660" cy="32766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C699D8-59DE-4176-B3F8-31A429B02D5C}"/>
              </a:ext>
            </a:extLst>
          </p:cNvPr>
          <p:cNvCxnSpPr>
            <a:cxnSpLocks/>
          </p:cNvCxnSpPr>
          <p:nvPr/>
        </p:nvCxnSpPr>
        <p:spPr>
          <a:xfrm flipV="1">
            <a:off x="4678852" y="235552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F90CC32-3D7A-42C2-88BF-6365BF003D80}"/>
              </a:ext>
            </a:extLst>
          </p:cNvPr>
          <p:cNvSpPr txBox="1"/>
          <p:nvPr/>
        </p:nvSpPr>
        <p:spPr>
          <a:xfrm>
            <a:off x="4635629" y="230367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A72BB3-814C-4C1D-82D0-664F69841C69}"/>
              </a:ext>
            </a:extLst>
          </p:cNvPr>
          <p:cNvSpPr txBox="1"/>
          <p:nvPr/>
        </p:nvSpPr>
        <p:spPr>
          <a:xfrm>
            <a:off x="7786768" y="4256224"/>
            <a:ext cx="9060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900" dirty="0">
                <a:solidFill>
                  <a:schemeClr val="dk1"/>
                </a:solidFill>
                <a:latin typeface="+mn-lt"/>
              </a:rPr>
              <a:t>vpn-pubIP1</a:t>
            </a:r>
          </a:p>
          <a:p>
            <a:pPr algn="l" fontAlgn="ctr"/>
            <a:r>
              <a:rPr lang="en-GB" sz="900" u="none" strike="noStrike" dirty="0">
                <a:effectLst/>
              </a:rPr>
              <a:t>52.237.173.111</a:t>
            </a: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ctr"/>
            <a:endParaRPr lang="en-GB" sz="9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9350D0-35F5-4437-B484-8FA2749071C5}"/>
              </a:ext>
            </a:extLst>
          </p:cNvPr>
          <p:cNvSpPr txBox="1"/>
          <p:nvPr/>
        </p:nvSpPr>
        <p:spPr>
          <a:xfrm>
            <a:off x="7797325" y="476637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sz="900" dirty="0"/>
              <a:t>vpn-pubIP2</a:t>
            </a:r>
          </a:p>
          <a:p>
            <a:r>
              <a:rPr lang="en-GB" sz="900" u="none" strike="noStrike" dirty="0">
                <a:effectLst/>
              </a:rPr>
              <a:t>52.237.173.100</a:t>
            </a:r>
            <a:endParaRPr lang="en-GB" sz="900" dirty="0"/>
          </a:p>
        </p:txBody>
      </p:sp>
      <p:graphicFrame>
        <p:nvGraphicFramePr>
          <p:cNvPr id="13" name="Table 117">
            <a:extLst>
              <a:ext uri="{FF2B5EF4-FFF2-40B4-BE49-F238E27FC236}">
                <a16:creationId xmlns:a16="http://schemas.microsoft.com/office/drawing/2014/main" id="{9E122A84-86D0-43F7-9F5C-E0A991CE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26858"/>
              </p:ext>
            </p:extLst>
          </p:nvPr>
        </p:nvGraphicFramePr>
        <p:xfrm>
          <a:off x="4140987" y="5352278"/>
          <a:ext cx="3286536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8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643268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 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D48703D-9F7B-4C43-8F05-BB493ED056DC}"/>
              </a:ext>
            </a:extLst>
          </p:cNvPr>
          <p:cNvSpPr txBox="1"/>
          <p:nvPr/>
        </p:nvSpPr>
        <p:spPr>
          <a:xfrm>
            <a:off x="5494532" y="4292015"/>
            <a:ext cx="781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</a:rPr>
              <a:t>Site link1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672E4-6E17-4AA0-A415-D024FB299ACA}"/>
              </a:ext>
            </a:extLst>
          </p:cNvPr>
          <p:cNvSpPr txBox="1"/>
          <p:nvPr/>
        </p:nvSpPr>
        <p:spPr>
          <a:xfrm>
            <a:off x="5534815" y="4790298"/>
            <a:ext cx="781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</a:rPr>
              <a:t>Site link2</a:t>
            </a:r>
          </a:p>
        </p:txBody>
      </p:sp>
      <p:graphicFrame>
        <p:nvGraphicFramePr>
          <p:cNvPr id="17" name="Table 117">
            <a:extLst>
              <a:ext uri="{FF2B5EF4-FFF2-40B4-BE49-F238E27FC236}">
                <a16:creationId xmlns:a16="http://schemas.microsoft.com/office/drawing/2014/main" id="{938C15C5-2C0F-4523-A397-AE4BA7A59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43908"/>
              </p:ext>
            </p:extLst>
          </p:nvPr>
        </p:nvGraphicFramePr>
        <p:xfrm>
          <a:off x="417301" y="470244"/>
          <a:ext cx="3429819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99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701520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0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0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33" name="Table 117">
            <a:extLst>
              <a:ext uri="{FF2B5EF4-FFF2-40B4-BE49-F238E27FC236}">
                <a16:creationId xmlns:a16="http://schemas.microsoft.com/office/drawing/2014/main" id="{CC08C9E5-3FD0-4468-A2ED-2E009E25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75452"/>
              </p:ext>
            </p:extLst>
          </p:nvPr>
        </p:nvGraphicFramePr>
        <p:xfrm>
          <a:off x="7829448" y="2625435"/>
          <a:ext cx="3429819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99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701520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vnet2conn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0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0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DAC298-CDFC-4DD0-B309-F089E43EB0BD}"/>
              </a:ext>
            </a:extLst>
          </p:cNvPr>
          <p:cNvSpPr txBox="1"/>
          <p:nvPr/>
        </p:nvSpPr>
        <p:spPr>
          <a:xfrm>
            <a:off x="5558823" y="2736892"/>
            <a:ext cx="781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vnet2conn</a:t>
            </a:r>
            <a:endParaRPr lang="en-GB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ED8F06-0569-4883-840C-405BD584A0F2}"/>
              </a:ext>
            </a:extLst>
          </p:cNvPr>
          <p:cNvSpPr txBox="1"/>
          <p:nvPr/>
        </p:nvSpPr>
        <p:spPr>
          <a:xfrm>
            <a:off x="3864301" y="3088736"/>
            <a:ext cx="781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vnet1conn</a:t>
            </a:r>
            <a:endParaRPr lang="en-GB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71E53-2BAF-4A84-A9FA-6119A6155A8F}"/>
              </a:ext>
            </a:extLst>
          </p:cNvPr>
          <p:cNvSpPr txBox="1"/>
          <p:nvPr/>
        </p:nvSpPr>
        <p:spPr>
          <a:xfrm>
            <a:off x="42603" y="148871"/>
            <a:ext cx="5913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Microsoft.Network/virtualHubs/hub1/hubVirtualNetworkConnections/vnet1conn</a:t>
            </a:r>
          </a:p>
        </p:txBody>
      </p:sp>
    </p:spTree>
    <p:extLst>
      <p:ext uri="{BB962C8B-B14F-4D97-AF65-F5344CB8AC3E}">
        <p14:creationId xmlns:p14="http://schemas.microsoft.com/office/powerpoint/2010/main" val="212513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AFD-A137-417A-99D1-758C5293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1525"/>
          </a:xfrm>
        </p:spPr>
        <p:txBody>
          <a:bodyPr/>
          <a:lstStyle/>
          <a:p>
            <a:r>
              <a:rPr lang="en-US" dirty="0"/>
              <a:t>Get the VPN GW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95904-1B9E-42FF-ACC3-259B1EF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5717" cy="237875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36DB0-64E2-41D8-A65C-63019B9D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83" y="1889760"/>
            <a:ext cx="6152224" cy="49682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8143A-B673-4F42-9F2D-5554786C0D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5875" y="3236397"/>
            <a:ext cx="1731117" cy="17311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A970D6-5261-4FDE-BE43-7C527DDB7AAF}"/>
              </a:ext>
            </a:extLst>
          </p:cNvPr>
          <p:cNvSpPr/>
          <p:nvPr/>
        </p:nvSpPr>
        <p:spPr>
          <a:xfrm>
            <a:off x="2872957" y="3710138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31DFF-61B0-47E2-B3CC-E10926D87CC5}"/>
              </a:ext>
            </a:extLst>
          </p:cNvPr>
          <p:cNvSpPr/>
          <p:nvPr/>
        </p:nvSpPr>
        <p:spPr>
          <a:xfrm>
            <a:off x="2875390" y="4479242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A20A2C-16CD-439A-A833-61245613504E}"/>
              </a:ext>
            </a:extLst>
          </p:cNvPr>
          <p:cNvSpPr/>
          <p:nvPr/>
        </p:nvSpPr>
        <p:spPr>
          <a:xfrm>
            <a:off x="1104900" y="3720925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987242-A937-4875-9F30-13B237E0FEF3}"/>
              </a:ext>
            </a:extLst>
          </p:cNvPr>
          <p:cNvSpPr/>
          <p:nvPr/>
        </p:nvSpPr>
        <p:spPr>
          <a:xfrm>
            <a:off x="1065527" y="4479242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7D51B-9740-460A-8002-D755F12F9154}"/>
              </a:ext>
            </a:extLst>
          </p:cNvPr>
          <p:cNvCxnSpPr/>
          <p:nvPr/>
        </p:nvCxnSpPr>
        <p:spPr>
          <a:xfrm>
            <a:off x="1466850" y="4669756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48127-2A73-4D7C-8BE6-2F76626659FF}"/>
              </a:ext>
            </a:extLst>
          </p:cNvPr>
          <p:cNvCxnSpPr>
            <a:cxnSpLocks/>
          </p:cNvCxnSpPr>
          <p:nvPr/>
        </p:nvCxnSpPr>
        <p:spPr>
          <a:xfrm>
            <a:off x="1466850" y="3911439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233913-A966-4918-B782-349A66AD45DC}"/>
              </a:ext>
            </a:extLst>
          </p:cNvPr>
          <p:cNvSpPr txBox="1"/>
          <p:nvPr/>
        </p:nvSpPr>
        <p:spPr>
          <a:xfrm>
            <a:off x="200025" y="3343637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6AF7-3AD2-48E8-AC64-6953FB850AC4}"/>
              </a:ext>
            </a:extLst>
          </p:cNvPr>
          <p:cNvSpPr txBox="1"/>
          <p:nvPr/>
        </p:nvSpPr>
        <p:spPr>
          <a:xfrm>
            <a:off x="2714616" y="33746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D4604-FE18-49B5-A626-73F937445390}"/>
              </a:ext>
            </a:extLst>
          </p:cNvPr>
          <p:cNvSpPr txBox="1"/>
          <p:nvPr/>
        </p:nvSpPr>
        <p:spPr>
          <a:xfrm>
            <a:off x="216019" y="4836470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20.88.51.228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60F84-D080-412F-B749-043222DF61F7}"/>
              </a:ext>
            </a:extLst>
          </p:cNvPr>
          <p:cNvSpPr txBox="1"/>
          <p:nvPr/>
        </p:nvSpPr>
        <p:spPr>
          <a:xfrm>
            <a:off x="2708250" y="49161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326EF-EE9E-4C64-B82B-49194FD0EF78}"/>
              </a:ext>
            </a:extLst>
          </p:cNvPr>
          <p:cNvSpPr txBox="1"/>
          <p:nvPr/>
        </p:nvSpPr>
        <p:spPr>
          <a:xfrm>
            <a:off x="2832312" y="29216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1DE1EE-EFD4-4E79-B5D5-5461950A0E8C}"/>
              </a:ext>
            </a:extLst>
          </p:cNvPr>
          <p:cNvSpPr/>
          <p:nvPr/>
        </p:nvSpPr>
        <p:spPr>
          <a:xfrm>
            <a:off x="2714616" y="3338698"/>
            <a:ext cx="1280733" cy="19087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8A0E5C-016E-4D3B-B103-E5EFFCB6D232}"/>
              </a:ext>
            </a:extLst>
          </p:cNvPr>
          <p:cNvCxnSpPr>
            <a:cxnSpLocks/>
          </p:cNvCxnSpPr>
          <p:nvPr/>
        </p:nvCxnSpPr>
        <p:spPr>
          <a:xfrm>
            <a:off x="3354982" y="3911439"/>
            <a:ext cx="2683868" cy="957186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EAB25-A3BD-4A23-81D0-F453B3A9E0FC}"/>
              </a:ext>
            </a:extLst>
          </p:cNvPr>
          <p:cNvCxnSpPr>
            <a:cxnSpLocks/>
          </p:cNvCxnSpPr>
          <p:nvPr/>
        </p:nvCxnSpPr>
        <p:spPr>
          <a:xfrm>
            <a:off x="3282954" y="4700837"/>
            <a:ext cx="2755896" cy="1636217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E7616F-E5E6-488F-B1E3-4B635A2FE497}"/>
              </a:ext>
            </a:extLst>
          </p:cNvPr>
          <p:cNvSpPr/>
          <p:nvPr/>
        </p:nvSpPr>
        <p:spPr>
          <a:xfrm>
            <a:off x="7528975" y="4181475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9AFB90-19EE-480D-A80F-DFFEDD85D651}"/>
              </a:ext>
            </a:extLst>
          </p:cNvPr>
          <p:cNvSpPr/>
          <p:nvPr/>
        </p:nvSpPr>
        <p:spPr>
          <a:xfrm>
            <a:off x="7495854" y="5648325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79EFC6-FE43-4D8C-BB39-6E21D7CDA1A9}"/>
              </a:ext>
            </a:extLst>
          </p:cNvPr>
          <p:cNvSpPr/>
          <p:nvPr/>
        </p:nvSpPr>
        <p:spPr>
          <a:xfrm>
            <a:off x="857250" y="2793001"/>
            <a:ext cx="6600825" cy="1417049"/>
          </a:xfrm>
          <a:custGeom>
            <a:avLst/>
            <a:gdLst>
              <a:gd name="connsiteX0" fmla="*/ 0 w 6600825"/>
              <a:gd name="connsiteY0" fmla="*/ 540749 h 1417049"/>
              <a:gd name="connsiteX1" fmla="*/ 2028825 w 6600825"/>
              <a:gd name="connsiteY1" fmla="*/ 35924 h 1417049"/>
              <a:gd name="connsiteX2" fmla="*/ 6600825 w 6600825"/>
              <a:gd name="connsiteY2" fmla="*/ 1417049 h 141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0825" h="1417049">
                <a:moveTo>
                  <a:pt x="0" y="540749"/>
                </a:moveTo>
                <a:cubicBezTo>
                  <a:pt x="464344" y="215311"/>
                  <a:pt x="928688" y="-110126"/>
                  <a:pt x="2028825" y="35924"/>
                </a:cubicBezTo>
                <a:cubicBezTo>
                  <a:pt x="3128962" y="181974"/>
                  <a:pt x="4864893" y="799511"/>
                  <a:pt x="6600825" y="1417049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5DA834-0F8F-4821-A2E8-CE7E340BA9B1}"/>
              </a:ext>
            </a:extLst>
          </p:cNvPr>
          <p:cNvSpPr/>
          <p:nvPr/>
        </p:nvSpPr>
        <p:spPr>
          <a:xfrm>
            <a:off x="695325" y="5219700"/>
            <a:ext cx="5343525" cy="671460"/>
          </a:xfrm>
          <a:custGeom>
            <a:avLst/>
            <a:gdLst>
              <a:gd name="connsiteX0" fmla="*/ 0 w 5343525"/>
              <a:gd name="connsiteY0" fmla="*/ 0 h 671460"/>
              <a:gd name="connsiteX1" fmla="*/ 1019175 w 5343525"/>
              <a:gd name="connsiteY1" fmla="*/ 638175 h 671460"/>
              <a:gd name="connsiteX2" fmla="*/ 5343525 w 5343525"/>
              <a:gd name="connsiteY2" fmla="*/ 523875 h 67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3525" h="671460">
                <a:moveTo>
                  <a:pt x="0" y="0"/>
                </a:moveTo>
                <a:cubicBezTo>
                  <a:pt x="64294" y="275431"/>
                  <a:pt x="128588" y="550863"/>
                  <a:pt x="1019175" y="638175"/>
                </a:cubicBezTo>
                <a:cubicBezTo>
                  <a:pt x="1909762" y="725487"/>
                  <a:pt x="3626643" y="624681"/>
                  <a:pt x="5343525" y="523875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AFD-A137-417A-99D1-758C5293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1879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How to get the site-to-site VPN GW IPs</a:t>
            </a:r>
            <a:endParaRPr lang="en-GB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36DB0-64E2-41D8-A65C-63019B9D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82" y="806869"/>
            <a:ext cx="6152224" cy="49682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8143A-B673-4F42-9F2D-5554786C0D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5875" y="3236397"/>
            <a:ext cx="1731117" cy="17311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A970D6-5261-4FDE-BE43-7C527DDB7AAF}"/>
              </a:ext>
            </a:extLst>
          </p:cNvPr>
          <p:cNvSpPr/>
          <p:nvPr/>
        </p:nvSpPr>
        <p:spPr>
          <a:xfrm>
            <a:off x="2872957" y="3710138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31DFF-61B0-47E2-B3CC-E10926D87CC5}"/>
              </a:ext>
            </a:extLst>
          </p:cNvPr>
          <p:cNvSpPr/>
          <p:nvPr/>
        </p:nvSpPr>
        <p:spPr>
          <a:xfrm>
            <a:off x="2875390" y="4479242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A20A2C-16CD-439A-A833-61245613504E}"/>
              </a:ext>
            </a:extLst>
          </p:cNvPr>
          <p:cNvSpPr/>
          <p:nvPr/>
        </p:nvSpPr>
        <p:spPr>
          <a:xfrm>
            <a:off x="1104900" y="3720925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987242-A937-4875-9F30-13B237E0FEF3}"/>
              </a:ext>
            </a:extLst>
          </p:cNvPr>
          <p:cNvSpPr/>
          <p:nvPr/>
        </p:nvSpPr>
        <p:spPr>
          <a:xfrm>
            <a:off x="1065527" y="4479242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7D51B-9740-460A-8002-D755F12F9154}"/>
              </a:ext>
            </a:extLst>
          </p:cNvPr>
          <p:cNvCxnSpPr/>
          <p:nvPr/>
        </p:nvCxnSpPr>
        <p:spPr>
          <a:xfrm>
            <a:off x="1466850" y="4669756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48127-2A73-4D7C-8BE6-2F76626659FF}"/>
              </a:ext>
            </a:extLst>
          </p:cNvPr>
          <p:cNvCxnSpPr>
            <a:cxnSpLocks/>
          </p:cNvCxnSpPr>
          <p:nvPr/>
        </p:nvCxnSpPr>
        <p:spPr>
          <a:xfrm>
            <a:off x="1466850" y="3911439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233913-A966-4918-B782-349A66AD45DC}"/>
              </a:ext>
            </a:extLst>
          </p:cNvPr>
          <p:cNvSpPr txBox="1"/>
          <p:nvPr/>
        </p:nvSpPr>
        <p:spPr>
          <a:xfrm>
            <a:off x="200025" y="3343637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6AF7-3AD2-48E8-AC64-6953FB850AC4}"/>
              </a:ext>
            </a:extLst>
          </p:cNvPr>
          <p:cNvSpPr txBox="1"/>
          <p:nvPr/>
        </p:nvSpPr>
        <p:spPr>
          <a:xfrm>
            <a:off x="2714616" y="33746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D4604-FE18-49B5-A626-73F937445390}"/>
              </a:ext>
            </a:extLst>
          </p:cNvPr>
          <p:cNvSpPr txBox="1"/>
          <p:nvPr/>
        </p:nvSpPr>
        <p:spPr>
          <a:xfrm>
            <a:off x="216019" y="4836470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20.88.51.228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60F84-D080-412F-B749-043222DF61F7}"/>
              </a:ext>
            </a:extLst>
          </p:cNvPr>
          <p:cNvSpPr txBox="1"/>
          <p:nvPr/>
        </p:nvSpPr>
        <p:spPr>
          <a:xfrm>
            <a:off x="2708250" y="49161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326EF-EE9E-4C64-B82B-49194FD0EF78}"/>
              </a:ext>
            </a:extLst>
          </p:cNvPr>
          <p:cNvSpPr txBox="1"/>
          <p:nvPr/>
        </p:nvSpPr>
        <p:spPr>
          <a:xfrm>
            <a:off x="2832312" y="29216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1DE1EE-EFD4-4E79-B5D5-5461950A0E8C}"/>
              </a:ext>
            </a:extLst>
          </p:cNvPr>
          <p:cNvSpPr/>
          <p:nvPr/>
        </p:nvSpPr>
        <p:spPr>
          <a:xfrm>
            <a:off x="2714616" y="3338698"/>
            <a:ext cx="1280733" cy="19087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8A0E5C-016E-4D3B-B103-E5EFFCB6D232}"/>
              </a:ext>
            </a:extLst>
          </p:cNvPr>
          <p:cNvCxnSpPr>
            <a:cxnSpLocks/>
          </p:cNvCxnSpPr>
          <p:nvPr/>
        </p:nvCxnSpPr>
        <p:spPr>
          <a:xfrm flipV="1">
            <a:off x="3354982" y="3846328"/>
            <a:ext cx="2459960" cy="6511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EAB25-A3BD-4A23-81D0-F453B3A9E0FC}"/>
              </a:ext>
            </a:extLst>
          </p:cNvPr>
          <p:cNvCxnSpPr>
            <a:cxnSpLocks/>
          </p:cNvCxnSpPr>
          <p:nvPr/>
        </p:nvCxnSpPr>
        <p:spPr>
          <a:xfrm>
            <a:off x="3282954" y="4700837"/>
            <a:ext cx="2531988" cy="56254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E7616F-E5E6-488F-B1E3-4B635A2FE497}"/>
              </a:ext>
            </a:extLst>
          </p:cNvPr>
          <p:cNvSpPr/>
          <p:nvPr/>
        </p:nvSpPr>
        <p:spPr>
          <a:xfrm>
            <a:off x="7309060" y="3075039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9AFB90-19EE-480D-A80F-DFFEDD85D651}"/>
              </a:ext>
            </a:extLst>
          </p:cNvPr>
          <p:cNvSpPr/>
          <p:nvPr/>
        </p:nvSpPr>
        <p:spPr>
          <a:xfrm>
            <a:off x="7292324" y="4549667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79EFC6-FE43-4D8C-BB39-6E21D7CDA1A9}"/>
              </a:ext>
            </a:extLst>
          </p:cNvPr>
          <p:cNvSpPr/>
          <p:nvPr/>
        </p:nvSpPr>
        <p:spPr>
          <a:xfrm>
            <a:off x="857250" y="2292167"/>
            <a:ext cx="6419850" cy="1041584"/>
          </a:xfrm>
          <a:custGeom>
            <a:avLst/>
            <a:gdLst>
              <a:gd name="connsiteX0" fmla="*/ 0 w 6600825"/>
              <a:gd name="connsiteY0" fmla="*/ 540749 h 1417049"/>
              <a:gd name="connsiteX1" fmla="*/ 2028825 w 6600825"/>
              <a:gd name="connsiteY1" fmla="*/ 35924 h 1417049"/>
              <a:gd name="connsiteX2" fmla="*/ 6600825 w 6600825"/>
              <a:gd name="connsiteY2" fmla="*/ 1417049 h 1417049"/>
              <a:gd name="connsiteX0" fmla="*/ 0 w 6419850"/>
              <a:gd name="connsiteY0" fmla="*/ 540749 h 540749"/>
              <a:gd name="connsiteX1" fmla="*/ 2028825 w 6419850"/>
              <a:gd name="connsiteY1" fmla="*/ 35924 h 540749"/>
              <a:gd name="connsiteX2" fmla="*/ 6419850 w 6419850"/>
              <a:gd name="connsiteY2" fmla="*/ 397874 h 540749"/>
              <a:gd name="connsiteX0" fmla="*/ 0 w 6419850"/>
              <a:gd name="connsiteY0" fmla="*/ 540749 h 540749"/>
              <a:gd name="connsiteX1" fmla="*/ 2028825 w 6419850"/>
              <a:gd name="connsiteY1" fmla="*/ 35924 h 540749"/>
              <a:gd name="connsiteX2" fmla="*/ 6419850 w 6419850"/>
              <a:gd name="connsiteY2" fmla="*/ 397874 h 540749"/>
              <a:gd name="connsiteX0" fmla="*/ 0 w 6419850"/>
              <a:gd name="connsiteY0" fmla="*/ 497130 h 497130"/>
              <a:gd name="connsiteX1" fmla="*/ 2181225 w 6419850"/>
              <a:gd name="connsiteY1" fmla="*/ 39930 h 497130"/>
              <a:gd name="connsiteX2" fmla="*/ 6419850 w 6419850"/>
              <a:gd name="connsiteY2" fmla="*/ 354255 h 497130"/>
              <a:gd name="connsiteX0" fmla="*/ 0 w 6419850"/>
              <a:gd name="connsiteY0" fmla="*/ 497130 h 497130"/>
              <a:gd name="connsiteX1" fmla="*/ 2181225 w 6419850"/>
              <a:gd name="connsiteY1" fmla="*/ 39930 h 497130"/>
              <a:gd name="connsiteX2" fmla="*/ 6419850 w 6419850"/>
              <a:gd name="connsiteY2" fmla="*/ 354255 h 497130"/>
              <a:gd name="connsiteX0" fmla="*/ 0 w 6419850"/>
              <a:gd name="connsiteY0" fmla="*/ 461091 h 461091"/>
              <a:gd name="connsiteX1" fmla="*/ 2181225 w 6419850"/>
              <a:gd name="connsiteY1" fmla="*/ 3891 h 461091"/>
              <a:gd name="connsiteX2" fmla="*/ 6419850 w 6419850"/>
              <a:gd name="connsiteY2" fmla="*/ 318216 h 461091"/>
              <a:gd name="connsiteX0" fmla="*/ 0 w 6419850"/>
              <a:gd name="connsiteY0" fmla="*/ 473856 h 473856"/>
              <a:gd name="connsiteX1" fmla="*/ 3086100 w 6419850"/>
              <a:gd name="connsiteY1" fmla="*/ 3656 h 473856"/>
              <a:gd name="connsiteX2" fmla="*/ 6419850 w 6419850"/>
              <a:gd name="connsiteY2" fmla="*/ 330981 h 473856"/>
              <a:gd name="connsiteX0" fmla="*/ 0 w 6419850"/>
              <a:gd name="connsiteY0" fmla="*/ 473856 h 473856"/>
              <a:gd name="connsiteX1" fmla="*/ 3086100 w 6419850"/>
              <a:gd name="connsiteY1" fmla="*/ 3656 h 473856"/>
              <a:gd name="connsiteX2" fmla="*/ 6419850 w 6419850"/>
              <a:gd name="connsiteY2" fmla="*/ 330981 h 4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9850" h="473856">
                <a:moveTo>
                  <a:pt x="0" y="473856"/>
                </a:moveTo>
                <a:cubicBezTo>
                  <a:pt x="464344" y="148418"/>
                  <a:pt x="1947863" y="-28094"/>
                  <a:pt x="3086100" y="3656"/>
                </a:cubicBezTo>
                <a:cubicBezTo>
                  <a:pt x="4395787" y="50981"/>
                  <a:pt x="4636293" y="56343"/>
                  <a:pt x="6419850" y="330981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176F2-CEFE-43F6-995C-58E67C2FF411}"/>
              </a:ext>
            </a:extLst>
          </p:cNvPr>
          <p:cNvSpPr/>
          <p:nvPr/>
        </p:nvSpPr>
        <p:spPr>
          <a:xfrm>
            <a:off x="5806785" y="3674411"/>
            <a:ext cx="2224263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21CAC-BCE9-4224-9A20-CC54A02CBC3D}"/>
              </a:ext>
            </a:extLst>
          </p:cNvPr>
          <p:cNvSpPr/>
          <p:nvPr/>
        </p:nvSpPr>
        <p:spPr>
          <a:xfrm>
            <a:off x="5789209" y="5145362"/>
            <a:ext cx="2224263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A47205-9E71-4683-B455-134B584A1489}"/>
              </a:ext>
            </a:extLst>
          </p:cNvPr>
          <p:cNvSpPr/>
          <p:nvPr/>
        </p:nvSpPr>
        <p:spPr>
          <a:xfrm>
            <a:off x="857249" y="4714876"/>
            <a:ext cx="7409141" cy="1407120"/>
          </a:xfrm>
          <a:custGeom>
            <a:avLst/>
            <a:gdLst>
              <a:gd name="connsiteX0" fmla="*/ 0 w 7772292"/>
              <a:gd name="connsiteY0" fmla="*/ 485775 h 1721907"/>
              <a:gd name="connsiteX1" fmla="*/ 5372100 w 7772292"/>
              <a:gd name="connsiteY1" fmla="*/ 1714500 h 1721907"/>
              <a:gd name="connsiteX2" fmla="*/ 7648575 w 7772292"/>
              <a:gd name="connsiteY2" fmla="*/ 952500 h 1721907"/>
              <a:gd name="connsiteX3" fmla="*/ 7267575 w 7772292"/>
              <a:gd name="connsiteY3" fmla="*/ 0 h 1721907"/>
              <a:gd name="connsiteX0" fmla="*/ 0 w 7433404"/>
              <a:gd name="connsiteY0" fmla="*/ 485775 h 1737548"/>
              <a:gd name="connsiteX1" fmla="*/ 5372100 w 7433404"/>
              <a:gd name="connsiteY1" fmla="*/ 1714500 h 1737548"/>
              <a:gd name="connsiteX2" fmla="*/ 7038975 w 7433404"/>
              <a:gd name="connsiteY2" fmla="*/ 1190625 h 1737548"/>
              <a:gd name="connsiteX3" fmla="*/ 7267575 w 7433404"/>
              <a:gd name="connsiteY3" fmla="*/ 0 h 1737548"/>
              <a:gd name="connsiteX0" fmla="*/ 0 w 7433404"/>
              <a:gd name="connsiteY0" fmla="*/ 485775 h 1505856"/>
              <a:gd name="connsiteX1" fmla="*/ 4914900 w 7433404"/>
              <a:gd name="connsiteY1" fmla="*/ 1457325 h 1505856"/>
              <a:gd name="connsiteX2" fmla="*/ 7038975 w 7433404"/>
              <a:gd name="connsiteY2" fmla="*/ 1190625 h 1505856"/>
              <a:gd name="connsiteX3" fmla="*/ 7267575 w 7433404"/>
              <a:gd name="connsiteY3" fmla="*/ 0 h 1505856"/>
              <a:gd name="connsiteX0" fmla="*/ 0 w 7400095"/>
              <a:gd name="connsiteY0" fmla="*/ 485775 h 1516742"/>
              <a:gd name="connsiteX1" fmla="*/ 4914900 w 7400095"/>
              <a:gd name="connsiteY1" fmla="*/ 1457325 h 1516742"/>
              <a:gd name="connsiteX2" fmla="*/ 6886575 w 7400095"/>
              <a:gd name="connsiteY2" fmla="*/ 1228725 h 1516742"/>
              <a:gd name="connsiteX3" fmla="*/ 7267575 w 7400095"/>
              <a:gd name="connsiteY3" fmla="*/ 0 h 1516742"/>
              <a:gd name="connsiteX0" fmla="*/ 0 w 7400095"/>
              <a:gd name="connsiteY0" fmla="*/ 485775 h 1407120"/>
              <a:gd name="connsiteX1" fmla="*/ 4152900 w 7400095"/>
              <a:gd name="connsiteY1" fmla="*/ 1276350 h 1407120"/>
              <a:gd name="connsiteX2" fmla="*/ 6886575 w 7400095"/>
              <a:gd name="connsiteY2" fmla="*/ 1228725 h 1407120"/>
              <a:gd name="connsiteX3" fmla="*/ 7267575 w 7400095"/>
              <a:gd name="connsiteY3" fmla="*/ 0 h 1407120"/>
              <a:gd name="connsiteX0" fmla="*/ 0 w 7409141"/>
              <a:gd name="connsiteY0" fmla="*/ 485775 h 1407120"/>
              <a:gd name="connsiteX1" fmla="*/ 4152900 w 7409141"/>
              <a:gd name="connsiteY1" fmla="*/ 1276350 h 1407120"/>
              <a:gd name="connsiteX2" fmla="*/ 6934200 w 7409141"/>
              <a:gd name="connsiteY2" fmla="*/ 1228725 h 1407120"/>
              <a:gd name="connsiteX3" fmla="*/ 7267575 w 7409141"/>
              <a:gd name="connsiteY3" fmla="*/ 0 h 140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9141" h="1407120">
                <a:moveTo>
                  <a:pt x="0" y="485775"/>
                </a:moveTo>
                <a:cubicBezTo>
                  <a:pt x="2048669" y="1061244"/>
                  <a:pt x="2997200" y="1152525"/>
                  <a:pt x="4152900" y="1276350"/>
                </a:cubicBezTo>
                <a:cubicBezTo>
                  <a:pt x="5308600" y="1400175"/>
                  <a:pt x="6618288" y="1514475"/>
                  <a:pt x="6934200" y="1228725"/>
                </a:cubicBezTo>
                <a:cubicBezTo>
                  <a:pt x="7250113" y="942975"/>
                  <a:pt x="7616031" y="333375"/>
                  <a:pt x="7267575" y="0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371</Words>
  <Application>Microsoft Office PowerPoint</Application>
  <PresentationFormat>Widescreen</PresentationFormat>
  <Paragraphs>185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Get the VPN GW</vt:lpstr>
      <vt:lpstr>How to get the site-to-site VPN GW 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28</cp:revision>
  <dcterms:created xsi:type="dcterms:W3CDTF">2021-08-23T08:56:15Z</dcterms:created>
  <dcterms:modified xsi:type="dcterms:W3CDTF">2022-02-05T23:32:16Z</dcterms:modified>
</cp:coreProperties>
</file>