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0" r:id="rId4"/>
    <p:sldId id="267" r:id="rId5"/>
    <p:sldId id="268" r:id="rId6"/>
    <p:sldId id="276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1F9"/>
    <a:srgbClr val="66CCFF"/>
    <a:srgbClr val="0000FF"/>
    <a:srgbClr val="006600"/>
    <a:srgbClr val="FF66FF"/>
    <a:srgbClr val="012C6B"/>
    <a:srgbClr val="012456"/>
    <a:srgbClr val="99CC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emf"/><Relationship Id="rId7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9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9.emf"/><Relationship Id="rId4" Type="http://schemas.openxmlformats.org/officeDocument/2006/relationships/image" Target="../media/image5.emf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2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9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9.emf"/><Relationship Id="rId4" Type="http://schemas.openxmlformats.org/officeDocument/2006/relationships/image" Target="../media/image5.emf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0" y="174922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service VNet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F2BF1-BEEC-44CC-B593-346AC0A81546}"/>
              </a:ext>
            </a:extLst>
          </p:cNvPr>
          <p:cNvGrpSpPr/>
          <p:nvPr/>
        </p:nvGrpSpPr>
        <p:grpSpPr>
          <a:xfrm>
            <a:off x="7364947" y="1425961"/>
            <a:ext cx="909124" cy="992615"/>
            <a:chOff x="3051318" y="2267825"/>
            <a:chExt cx="909124" cy="99165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E474A6-0DE5-494F-8F9B-CCC668CF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FC0271C-01D5-4AD9-A186-5616F54170BC}"/>
                </a:ext>
              </a:extLst>
            </p:cNvPr>
            <p:cNvSpPr/>
            <p:nvPr/>
          </p:nvSpPr>
          <p:spPr>
            <a:xfrm>
              <a:off x="3051318" y="2267825"/>
              <a:ext cx="909124" cy="9916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56D026-D301-40A1-A589-06EB58E8DE2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3581F-B007-4890-A753-3CA6F82A7878}"/>
              </a:ext>
            </a:extLst>
          </p:cNvPr>
          <p:cNvCxnSpPr>
            <a:cxnSpLocks/>
          </p:cNvCxnSpPr>
          <p:nvPr/>
        </p:nvCxnSpPr>
        <p:spPr>
          <a:xfrm>
            <a:off x="8727481" y="2428143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4EC7-F114-4DF9-AA08-E157C56642A4}"/>
              </a:ext>
            </a:extLst>
          </p:cNvPr>
          <p:cNvCxnSpPr>
            <a:cxnSpLocks/>
          </p:cNvCxnSpPr>
          <p:nvPr/>
        </p:nvCxnSpPr>
        <p:spPr>
          <a:xfrm flipH="1">
            <a:off x="7911621" y="2419102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AA26BD-0C6F-4A3F-84AE-CBB535B9F5C1}"/>
              </a:ext>
            </a:extLst>
          </p:cNvPr>
          <p:cNvCxnSpPr>
            <a:cxnSpLocks/>
          </p:cNvCxnSpPr>
          <p:nvPr/>
        </p:nvCxnSpPr>
        <p:spPr>
          <a:xfrm>
            <a:off x="8003277" y="4145502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D1AA41E-AE55-439E-A334-2643BE93C568}"/>
              </a:ext>
            </a:extLst>
          </p:cNvPr>
          <p:cNvSpPr/>
          <p:nvPr/>
        </p:nvSpPr>
        <p:spPr>
          <a:xfrm>
            <a:off x="7688573" y="3046641"/>
            <a:ext cx="1306335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9548D-DD7D-4688-8276-5FA501B055A6}"/>
              </a:ext>
            </a:extLst>
          </p:cNvPr>
          <p:cNvSpPr txBox="1"/>
          <p:nvPr/>
        </p:nvSpPr>
        <p:spPr>
          <a:xfrm>
            <a:off x="7806116" y="3062311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0F4DE1-4F9E-4BA9-916E-8768CE3BE1D5}"/>
              </a:ext>
            </a:extLst>
          </p:cNvPr>
          <p:cNvCxnSpPr>
            <a:cxnSpLocks/>
          </p:cNvCxnSpPr>
          <p:nvPr/>
        </p:nvCxnSpPr>
        <p:spPr>
          <a:xfrm>
            <a:off x="8142638" y="4155584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B29BA599-5F7A-4F78-B458-4213D7636E25}"/>
              </a:ext>
            </a:extLst>
          </p:cNvPr>
          <p:cNvSpPr/>
          <p:nvPr/>
        </p:nvSpPr>
        <p:spPr>
          <a:xfrm>
            <a:off x="7801467" y="4804112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815AD7A-AF1D-47D8-B745-546414F0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306" y="5033161"/>
            <a:ext cx="327660" cy="3276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866F558-5CD6-4336-A247-87E27899A7C0}"/>
              </a:ext>
            </a:extLst>
          </p:cNvPr>
          <p:cNvSpPr txBox="1"/>
          <p:nvPr/>
        </p:nvSpPr>
        <p:spPr>
          <a:xfrm>
            <a:off x="8318277" y="4816026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9A8C88-BB3C-4FC9-B4C9-D860F8CE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42" y="4528527"/>
            <a:ext cx="388064" cy="24836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E0F5463-2F4D-4AB8-8846-97005DF632FA}"/>
              </a:ext>
            </a:extLst>
          </p:cNvPr>
          <p:cNvSpPr txBox="1"/>
          <p:nvPr/>
        </p:nvSpPr>
        <p:spPr>
          <a:xfrm>
            <a:off x="8564082" y="452889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0985AB-96E3-47FE-881A-9EFC5FA631B9}"/>
              </a:ext>
            </a:extLst>
          </p:cNvPr>
          <p:cNvSpPr txBox="1"/>
          <p:nvPr/>
        </p:nvSpPr>
        <p:spPr>
          <a:xfrm>
            <a:off x="7835888" y="5211352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C5A3522-42B0-4368-8E88-76F6B1F8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001" y="4910930"/>
            <a:ext cx="311920" cy="3460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DB4F271-395D-477C-AFDF-4D05F2F28765}"/>
              </a:ext>
            </a:extLst>
          </p:cNvPr>
          <p:cNvSpPr txBox="1"/>
          <p:nvPr/>
        </p:nvSpPr>
        <p:spPr>
          <a:xfrm>
            <a:off x="7767684" y="3458571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347E174-80E8-4B7F-9D2C-0E0CE28F0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345" y="5183906"/>
            <a:ext cx="346710" cy="3581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C7A9E2A-8CEF-4432-9B41-4F0AFD51059A}"/>
              </a:ext>
            </a:extLst>
          </p:cNvPr>
          <p:cNvSpPr txBox="1"/>
          <p:nvPr/>
        </p:nvSpPr>
        <p:spPr>
          <a:xfrm>
            <a:off x="8211151" y="3920050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665FC6-3E0E-4EBB-9FB7-355AA1BC4176}"/>
              </a:ext>
            </a:extLst>
          </p:cNvPr>
          <p:cNvSpPr txBox="1"/>
          <p:nvPr/>
        </p:nvSpPr>
        <p:spPr>
          <a:xfrm>
            <a:off x="7435937" y="421246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1F8A4D-0D90-4976-8016-D1AC58B4B3F0}"/>
              </a:ext>
            </a:extLst>
          </p:cNvPr>
          <p:cNvSpPr txBox="1"/>
          <p:nvPr/>
        </p:nvSpPr>
        <p:spPr>
          <a:xfrm>
            <a:off x="8165940" y="422798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83AD86-3135-45FF-9360-25233583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389" y="2053044"/>
            <a:ext cx="327660" cy="3276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D07428-2A47-42BC-8E86-2182482FC531}"/>
              </a:ext>
            </a:extLst>
          </p:cNvPr>
          <p:cNvSpPr txBox="1"/>
          <p:nvPr/>
        </p:nvSpPr>
        <p:spPr>
          <a:xfrm>
            <a:off x="7806517" y="183355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0D0340-CB01-4EA1-B4B9-36016C41715B}"/>
              </a:ext>
            </a:extLst>
          </p:cNvPr>
          <p:cNvGrpSpPr/>
          <p:nvPr/>
        </p:nvGrpSpPr>
        <p:grpSpPr>
          <a:xfrm>
            <a:off x="8348987" y="1804430"/>
            <a:ext cx="936154" cy="608945"/>
            <a:chOff x="3051318" y="2651125"/>
            <a:chExt cx="936154" cy="608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0439F-07C8-4E90-93CE-ABB0D17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211E53C9-9C18-4BC7-BE9A-9F5B4698AC2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F75FF-68ED-4194-8206-9BC365A228FA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15795E9-EAE6-45CB-99E2-C8B4AD39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739" y="2085715"/>
            <a:ext cx="327660" cy="3276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F4CB7A-80B2-4B73-8890-BB563E88E328}"/>
              </a:ext>
            </a:extLst>
          </p:cNvPr>
          <p:cNvSpPr txBox="1"/>
          <p:nvPr/>
        </p:nvSpPr>
        <p:spPr>
          <a:xfrm>
            <a:off x="8836897" y="185735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40AA2EEF-831C-49DD-9C5D-377F4A5AC91A}"/>
              </a:ext>
            </a:extLst>
          </p:cNvPr>
          <p:cNvSpPr/>
          <p:nvPr/>
        </p:nvSpPr>
        <p:spPr>
          <a:xfrm>
            <a:off x="9571587" y="1828523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70D562-6476-43DE-A158-EBAF3EADBC32}"/>
              </a:ext>
            </a:extLst>
          </p:cNvPr>
          <p:cNvSpPr txBox="1"/>
          <p:nvPr/>
        </p:nvSpPr>
        <p:spPr>
          <a:xfrm>
            <a:off x="9496897" y="1901049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6A71FC-6360-46FC-9417-E6E9B551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523" y="2071985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71021AB-D256-4398-A537-9C8E2CF4904F}"/>
              </a:ext>
            </a:extLst>
          </p:cNvPr>
          <p:cNvSpPr txBox="1"/>
          <p:nvPr/>
        </p:nvSpPr>
        <p:spPr>
          <a:xfrm>
            <a:off x="10095420" y="185249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BF858E-73E1-4214-BCA2-F381CC5DD21F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10317353" y="2399645"/>
            <a:ext cx="0" cy="596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7133B8-A778-4453-80FD-BEDEA0D45E91}"/>
              </a:ext>
            </a:extLst>
          </p:cNvPr>
          <p:cNvGrpSpPr/>
          <p:nvPr/>
        </p:nvGrpSpPr>
        <p:grpSpPr>
          <a:xfrm>
            <a:off x="10655411" y="1837305"/>
            <a:ext cx="975020" cy="608945"/>
            <a:chOff x="3042016" y="2651125"/>
            <a:chExt cx="975020" cy="60835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7F2257A-32DC-41A9-8C5E-261F1673F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25D6DAB-16B9-4886-933E-3E4C5D338856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299A7D-4DBC-440F-B7DB-563D43861BC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4227B5-7A01-4CC1-9868-64BADEB428D5}"/>
              </a:ext>
            </a:extLst>
          </p:cNvPr>
          <p:cNvCxnSpPr>
            <a:cxnSpLocks/>
          </p:cNvCxnSpPr>
          <p:nvPr/>
        </p:nvCxnSpPr>
        <p:spPr>
          <a:xfrm>
            <a:off x="11107280" y="2437518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916022E2-6F4F-4DD7-BB5B-73A5518E763F}"/>
              </a:ext>
            </a:extLst>
          </p:cNvPr>
          <p:cNvSpPr/>
          <p:nvPr/>
        </p:nvSpPr>
        <p:spPr>
          <a:xfrm>
            <a:off x="10034014" y="3004417"/>
            <a:ext cx="1341369" cy="1229219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04CA2-F0D3-4CAD-8FD5-5C2A4B8D90A0}"/>
              </a:ext>
            </a:extLst>
          </p:cNvPr>
          <p:cNvSpPr txBox="1"/>
          <p:nvPr/>
        </p:nvSpPr>
        <p:spPr>
          <a:xfrm>
            <a:off x="10113302" y="3062296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D61A6E5-B7B6-4AAE-8B49-27C2DB5D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227546" y="3688981"/>
            <a:ext cx="487680" cy="48768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3136A07-2093-4A5A-82BA-E8071D3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799" y="2072033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A3551EF-AFB3-4468-8D74-C5E69EF3C58B}"/>
              </a:ext>
            </a:extLst>
          </p:cNvPr>
          <p:cNvSpPr txBox="1"/>
          <p:nvPr/>
        </p:nvSpPr>
        <p:spPr>
          <a:xfrm>
            <a:off x="11182194" y="185341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BC252A-A7D8-4583-B7C1-F5C1C3CDB22B}"/>
              </a:ext>
            </a:extLst>
          </p:cNvPr>
          <p:cNvCxnSpPr>
            <a:cxnSpLocks/>
          </p:cNvCxnSpPr>
          <p:nvPr/>
        </p:nvCxnSpPr>
        <p:spPr>
          <a:xfrm>
            <a:off x="8994943" y="3684642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904515-143D-49BA-912D-330BBFF69F0B}"/>
              </a:ext>
            </a:extLst>
          </p:cNvPr>
          <p:cNvCxnSpPr>
            <a:cxnSpLocks/>
          </p:cNvCxnSpPr>
          <p:nvPr/>
        </p:nvCxnSpPr>
        <p:spPr>
          <a:xfrm flipV="1">
            <a:off x="8980539" y="3575309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7062208-0F40-4D30-9A4D-4587852AEEEC}"/>
              </a:ext>
            </a:extLst>
          </p:cNvPr>
          <p:cNvCxnSpPr>
            <a:cxnSpLocks/>
          </p:cNvCxnSpPr>
          <p:nvPr/>
        </p:nvCxnSpPr>
        <p:spPr>
          <a:xfrm>
            <a:off x="10418420" y="4132846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5E0AAB8-079C-45FB-8616-730D3A6C53A5}"/>
              </a:ext>
            </a:extLst>
          </p:cNvPr>
          <p:cNvCxnSpPr>
            <a:cxnSpLocks/>
          </p:cNvCxnSpPr>
          <p:nvPr/>
        </p:nvCxnSpPr>
        <p:spPr>
          <a:xfrm>
            <a:off x="10532642" y="4132846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437B944B-EE27-4C0F-A60B-AA279E0E734C}"/>
              </a:ext>
            </a:extLst>
          </p:cNvPr>
          <p:cNvSpPr/>
          <p:nvPr/>
        </p:nvSpPr>
        <p:spPr>
          <a:xfrm>
            <a:off x="10196745" y="4867732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8D33334F-BC2B-4786-A163-21F021C6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443" y="5047522"/>
            <a:ext cx="327660" cy="32766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BE7CB7D-EBCA-4F2A-A1C5-6D48A9FBC8E8}"/>
              </a:ext>
            </a:extLst>
          </p:cNvPr>
          <p:cNvSpPr txBox="1"/>
          <p:nvPr/>
        </p:nvSpPr>
        <p:spPr>
          <a:xfrm>
            <a:off x="10749850" y="4855123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07C801D-C739-4AF1-B2E1-16958DA5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025" y="4553536"/>
            <a:ext cx="388064" cy="24836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D5BE793-8B43-4305-947F-5C7CC26E588B}"/>
              </a:ext>
            </a:extLst>
          </p:cNvPr>
          <p:cNvSpPr txBox="1"/>
          <p:nvPr/>
        </p:nvSpPr>
        <p:spPr>
          <a:xfrm>
            <a:off x="10997084" y="4539005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F13D2B-7532-4754-B26B-D6260C972E85}"/>
              </a:ext>
            </a:extLst>
          </p:cNvPr>
          <p:cNvSpPr txBox="1"/>
          <p:nvPr/>
        </p:nvSpPr>
        <p:spPr>
          <a:xfrm>
            <a:off x="10179822" y="5277501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AC72B39-857D-4133-AB2E-593862C2B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789" y="4946831"/>
            <a:ext cx="311920" cy="34603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75269507-A22B-4C1E-9649-6DDF4A3F6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242" y="5260244"/>
            <a:ext cx="346710" cy="35814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A0F308F-7EC0-48F5-952F-D6E5BD003FE7}"/>
              </a:ext>
            </a:extLst>
          </p:cNvPr>
          <p:cNvSpPr txBox="1"/>
          <p:nvPr/>
        </p:nvSpPr>
        <p:spPr>
          <a:xfrm>
            <a:off x="10563986" y="3883892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F67BBA-78FE-4678-BBA9-8C3879EF8A1E}"/>
              </a:ext>
            </a:extLst>
          </p:cNvPr>
          <p:cNvSpPr txBox="1"/>
          <p:nvPr/>
        </p:nvSpPr>
        <p:spPr>
          <a:xfrm>
            <a:off x="9834720" y="424363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8B1221-DE19-4EDE-BCD0-0CBF6849E01D}"/>
              </a:ext>
            </a:extLst>
          </p:cNvPr>
          <p:cNvSpPr txBox="1"/>
          <p:nvPr/>
        </p:nvSpPr>
        <p:spPr>
          <a:xfrm>
            <a:off x="10543900" y="4229909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E90635D9-7A91-43B0-94A9-02F226A03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710" y="3033029"/>
            <a:ext cx="378386" cy="378386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C509D160-510E-4491-98F3-852825B29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7654" y="3033029"/>
            <a:ext cx="378386" cy="378386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C6C37B29-2AB9-455A-A08A-7868BA24670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59385" y="3688981"/>
            <a:ext cx="487680" cy="4876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6C59B6B0-3F36-4A58-8D0B-D8BA8048A93F}"/>
              </a:ext>
            </a:extLst>
          </p:cNvPr>
          <p:cNvSpPr txBox="1"/>
          <p:nvPr/>
        </p:nvSpPr>
        <p:spPr>
          <a:xfrm>
            <a:off x="9974755" y="3444102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9CEF3D-F070-42E5-A360-7649CCE7FC86}"/>
              </a:ext>
            </a:extLst>
          </p:cNvPr>
          <p:cNvSpPr txBox="1"/>
          <p:nvPr/>
        </p:nvSpPr>
        <p:spPr>
          <a:xfrm>
            <a:off x="66977" y="875124"/>
            <a:ext cx="45407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All the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can access to the shared service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All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are required to reach all branches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59E6F-90AC-4558-A348-96FF8AF4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732" y="2160567"/>
            <a:ext cx="388064" cy="248601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B3A07AA4-9969-4799-8002-597B96CED74A}"/>
              </a:ext>
            </a:extLst>
          </p:cNvPr>
          <p:cNvSpPr txBox="1"/>
          <p:nvPr/>
        </p:nvSpPr>
        <p:spPr>
          <a:xfrm>
            <a:off x="7219871" y="1425960"/>
            <a:ext cx="1145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shared services VNet</a:t>
            </a:r>
            <a:endParaRPr lang="en-GB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92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0" y="174922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service VNet</a:t>
            </a:r>
            <a:endParaRPr lang="en-GB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C80C853-00E6-4BE3-B0C7-692FD9596E1B}"/>
              </a:ext>
            </a:extLst>
          </p:cNvPr>
          <p:cNvGrpSpPr/>
          <p:nvPr/>
        </p:nvGrpSpPr>
        <p:grpSpPr>
          <a:xfrm>
            <a:off x="3041841" y="1460093"/>
            <a:ext cx="936092" cy="992615"/>
            <a:chOff x="3024350" y="2267825"/>
            <a:chExt cx="936092" cy="991658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C358454-B8A1-490A-84D8-A274E8E0E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4350" y="2858434"/>
              <a:ext cx="388064" cy="248361"/>
            </a:xfrm>
            <a:prstGeom prst="rect">
              <a:avLst/>
            </a:prstGeom>
          </p:spPr>
        </p:pic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7C9A6058-E931-4379-8028-5FF59E85C88A}"/>
                </a:ext>
              </a:extLst>
            </p:cNvPr>
            <p:cNvSpPr/>
            <p:nvPr/>
          </p:nvSpPr>
          <p:spPr>
            <a:xfrm>
              <a:off x="3051318" y="2267825"/>
              <a:ext cx="909124" cy="9916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29BA74-AB82-4BB0-AB28-7265CC494297}"/>
                </a:ext>
              </a:extLst>
            </p:cNvPr>
            <p:cNvSpPr txBox="1"/>
            <p:nvPr/>
          </p:nvSpPr>
          <p:spPr>
            <a:xfrm>
              <a:off x="3027371" y="2664450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4AE7C8D-736F-44B9-9DFC-CF45B1455B19}"/>
              </a:ext>
            </a:extLst>
          </p:cNvPr>
          <p:cNvCxnSpPr>
            <a:cxnSpLocks/>
          </p:cNvCxnSpPr>
          <p:nvPr/>
        </p:nvCxnSpPr>
        <p:spPr>
          <a:xfrm>
            <a:off x="4555932" y="2468042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F24E3F7-1669-48B2-A398-35658F7BC304}"/>
              </a:ext>
            </a:extLst>
          </p:cNvPr>
          <p:cNvCxnSpPr>
            <a:cxnSpLocks/>
          </p:cNvCxnSpPr>
          <p:nvPr/>
        </p:nvCxnSpPr>
        <p:spPr>
          <a:xfrm flipH="1">
            <a:off x="3740072" y="2459001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327010-B7D3-4154-B4D9-184848D1D6D5}"/>
              </a:ext>
            </a:extLst>
          </p:cNvPr>
          <p:cNvCxnSpPr>
            <a:cxnSpLocks/>
          </p:cNvCxnSpPr>
          <p:nvPr/>
        </p:nvCxnSpPr>
        <p:spPr>
          <a:xfrm>
            <a:off x="3831728" y="4185401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Alternate Process 113">
            <a:extLst>
              <a:ext uri="{FF2B5EF4-FFF2-40B4-BE49-F238E27FC236}">
                <a16:creationId xmlns:a16="http://schemas.microsoft.com/office/drawing/2014/main" id="{1F6547E0-9293-4095-BA78-BD45ED9DA167}"/>
              </a:ext>
            </a:extLst>
          </p:cNvPr>
          <p:cNvSpPr/>
          <p:nvPr/>
        </p:nvSpPr>
        <p:spPr>
          <a:xfrm>
            <a:off x="3517024" y="3086540"/>
            <a:ext cx="1306335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94A8262-BD1A-4B60-A127-CE26BBB4F1BF}"/>
              </a:ext>
            </a:extLst>
          </p:cNvPr>
          <p:cNvSpPr txBox="1"/>
          <p:nvPr/>
        </p:nvSpPr>
        <p:spPr>
          <a:xfrm>
            <a:off x="4077917" y="3065705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92F72F9-E07D-47A0-A3CA-D62EEA356F1B}"/>
              </a:ext>
            </a:extLst>
          </p:cNvPr>
          <p:cNvCxnSpPr>
            <a:cxnSpLocks/>
          </p:cNvCxnSpPr>
          <p:nvPr/>
        </p:nvCxnSpPr>
        <p:spPr>
          <a:xfrm>
            <a:off x="3971089" y="4195483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Alternate Process 120">
            <a:extLst>
              <a:ext uri="{FF2B5EF4-FFF2-40B4-BE49-F238E27FC236}">
                <a16:creationId xmlns:a16="http://schemas.microsoft.com/office/drawing/2014/main" id="{7EE14ECC-8E71-4647-820D-080CC6EC07FA}"/>
              </a:ext>
            </a:extLst>
          </p:cNvPr>
          <p:cNvSpPr/>
          <p:nvPr/>
        </p:nvSpPr>
        <p:spPr>
          <a:xfrm>
            <a:off x="3629918" y="4844011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8C3276EF-5009-4776-BBA1-B4C6AB3C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757" y="5073060"/>
            <a:ext cx="327660" cy="32766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B6F24D2-3A03-4208-9E31-EB7890296912}"/>
              </a:ext>
            </a:extLst>
          </p:cNvPr>
          <p:cNvSpPr txBox="1"/>
          <p:nvPr/>
        </p:nvSpPr>
        <p:spPr>
          <a:xfrm>
            <a:off x="4146728" y="485592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BA9689D5-F2F2-4867-A0A8-D44BA876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493" y="4568426"/>
            <a:ext cx="388064" cy="248361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7379CA98-2F54-44CB-86D6-AEAC4D19FFCF}"/>
              </a:ext>
            </a:extLst>
          </p:cNvPr>
          <p:cNvSpPr txBox="1"/>
          <p:nvPr/>
        </p:nvSpPr>
        <p:spPr>
          <a:xfrm>
            <a:off x="4392533" y="4568789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1A4D582-9280-415E-830A-6FC312B1FC00}"/>
              </a:ext>
            </a:extLst>
          </p:cNvPr>
          <p:cNvSpPr txBox="1"/>
          <p:nvPr/>
        </p:nvSpPr>
        <p:spPr>
          <a:xfrm>
            <a:off x="3664339" y="5251251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F6AD11B2-BEB5-4FB2-87A3-D0E41119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452" y="4950829"/>
            <a:ext cx="311920" cy="346036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18462374-218D-4C46-A8D4-A10384B90B93}"/>
              </a:ext>
            </a:extLst>
          </p:cNvPr>
          <p:cNvSpPr txBox="1"/>
          <p:nvPr/>
        </p:nvSpPr>
        <p:spPr>
          <a:xfrm>
            <a:off x="3596135" y="349847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ABCC88C9-7F52-4D2C-96B6-7B673A546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796" y="5223805"/>
            <a:ext cx="346710" cy="35814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8BC0ACA9-292D-46F2-B2A7-5166ED7C0B09}"/>
              </a:ext>
            </a:extLst>
          </p:cNvPr>
          <p:cNvSpPr txBox="1"/>
          <p:nvPr/>
        </p:nvSpPr>
        <p:spPr>
          <a:xfrm>
            <a:off x="4039602" y="3959949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AA9C6D0-391C-42AE-9A17-0A7672C04E0B}"/>
              </a:ext>
            </a:extLst>
          </p:cNvPr>
          <p:cNvSpPr txBox="1"/>
          <p:nvPr/>
        </p:nvSpPr>
        <p:spPr>
          <a:xfrm>
            <a:off x="3264388" y="425236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4B3E003-914B-4015-B75F-4D389F2CB0DA}"/>
              </a:ext>
            </a:extLst>
          </p:cNvPr>
          <p:cNvSpPr txBox="1"/>
          <p:nvPr/>
        </p:nvSpPr>
        <p:spPr>
          <a:xfrm>
            <a:off x="3994391" y="426788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AD4BCC22-5382-4746-B97A-51B522ECE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251" y="2087176"/>
            <a:ext cx="327660" cy="32766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77ADBEF-D63D-4638-B6C7-2C54650A84A1}"/>
              </a:ext>
            </a:extLst>
          </p:cNvPr>
          <p:cNvSpPr txBox="1"/>
          <p:nvPr/>
        </p:nvSpPr>
        <p:spPr>
          <a:xfrm>
            <a:off x="3510379" y="186768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ECDE2B3-E673-413D-8A47-083BACAD4C04}"/>
              </a:ext>
            </a:extLst>
          </p:cNvPr>
          <p:cNvGrpSpPr/>
          <p:nvPr/>
        </p:nvGrpSpPr>
        <p:grpSpPr>
          <a:xfrm>
            <a:off x="4177438" y="1844329"/>
            <a:ext cx="936154" cy="608945"/>
            <a:chOff x="3051318" y="2651125"/>
            <a:chExt cx="936154" cy="608358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CAE6A75-917F-4893-827C-3F69FC490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4" name="Flowchart: Alternate Process 143">
              <a:extLst>
                <a:ext uri="{FF2B5EF4-FFF2-40B4-BE49-F238E27FC236}">
                  <a16:creationId xmlns:a16="http://schemas.microsoft.com/office/drawing/2014/main" id="{A5A5BA9F-5CEF-42FC-A0E6-2093B495ECCE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5DDA296-CAB7-4FC5-9B2E-929377948C88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146" name="Picture 145">
            <a:extLst>
              <a:ext uri="{FF2B5EF4-FFF2-40B4-BE49-F238E27FC236}">
                <a16:creationId xmlns:a16="http://schemas.microsoft.com/office/drawing/2014/main" id="{6B7583AB-7DAF-49A3-B75D-1FDAD89A8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90" y="2125614"/>
            <a:ext cx="327660" cy="32766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1220D12-D930-410A-A174-E2833C76B306}"/>
              </a:ext>
            </a:extLst>
          </p:cNvPr>
          <p:cNvSpPr txBox="1"/>
          <p:nvPr/>
        </p:nvSpPr>
        <p:spPr>
          <a:xfrm>
            <a:off x="4665348" y="189725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148" name="Flowchart: Alternate Process 147">
            <a:extLst>
              <a:ext uri="{FF2B5EF4-FFF2-40B4-BE49-F238E27FC236}">
                <a16:creationId xmlns:a16="http://schemas.microsoft.com/office/drawing/2014/main" id="{988664E9-B0D9-4E79-AD7B-EADFCE68561A}"/>
              </a:ext>
            </a:extLst>
          </p:cNvPr>
          <p:cNvSpPr/>
          <p:nvPr/>
        </p:nvSpPr>
        <p:spPr>
          <a:xfrm>
            <a:off x="5400038" y="1868422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4EA3904-2175-4315-BAD2-988BF123E8D2}"/>
              </a:ext>
            </a:extLst>
          </p:cNvPr>
          <p:cNvSpPr txBox="1"/>
          <p:nvPr/>
        </p:nvSpPr>
        <p:spPr>
          <a:xfrm>
            <a:off x="5325348" y="1940948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60BA65D7-F81F-4660-AA85-7C788633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974" y="2111884"/>
            <a:ext cx="327660" cy="327660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CA6E71EF-02F0-4246-B7B7-528DA43AB432}"/>
              </a:ext>
            </a:extLst>
          </p:cNvPr>
          <p:cNvSpPr txBox="1"/>
          <p:nvPr/>
        </p:nvSpPr>
        <p:spPr>
          <a:xfrm>
            <a:off x="5923871" y="189239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EA7EEAA-C6CA-4524-9FCE-77F68ADADC78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6145804" y="2439544"/>
            <a:ext cx="0" cy="596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EB3851F-075C-43DD-99CA-A79C14B3A49B}"/>
              </a:ext>
            </a:extLst>
          </p:cNvPr>
          <p:cNvGrpSpPr/>
          <p:nvPr/>
        </p:nvGrpSpPr>
        <p:grpSpPr>
          <a:xfrm>
            <a:off x="6483862" y="1877204"/>
            <a:ext cx="975020" cy="608945"/>
            <a:chOff x="3042016" y="2651125"/>
            <a:chExt cx="975020" cy="608358"/>
          </a:xfrm>
        </p:grpSpPr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D9518C51-BA4A-4A2C-9F93-9B84EEB3A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55" name="Flowchart: Alternate Process 154">
              <a:extLst>
                <a:ext uri="{FF2B5EF4-FFF2-40B4-BE49-F238E27FC236}">
                  <a16:creationId xmlns:a16="http://schemas.microsoft.com/office/drawing/2014/main" id="{FC0D80C1-D874-41FD-8C1D-C0B50916998D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5348E51-BD01-439E-8CD5-7FA61774E253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7900F78-B6A3-4E2A-9EC1-103A166F87DB}"/>
              </a:ext>
            </a:extLst>
          </p:cNvPr>
          <p:cNvCxnSpPr>
            <a:cxnSpLocks/>
          </p:cNvCxnSpPr>
          <p:nvPr/>
        </p:nvCxnSpPr>
        <p:spPr>
          <a:xfrm>
            <a:off x="6935731" y="2477417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Alternate Process 157">
            <a:extLst>
              <a:ext uri="{FF2B5EF4-FFF2-40B4-BE49-F238E27FC236}">
                <a16:creationId xmlns:a16="http://schemas.microsoft.com/office/drawing/2014/main" id="{0782D530-84E5-4018-9358-052D7459CD7D}"/>
              </a:ext>
            </a:extLst>
          </p:cNvPr>
          <p:cNvSpPr/>
          <p:nvPr/>
        </p:nvSpPr>
        <p:spPr>
          <a:xfrm>
            <a:off x="5862465" y="3044316"/>
            <a:ext cx="1341369" cy="1229219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FF9631A-0C93-46D1-912B-313775CCA4B3}"/>
              </a:ext>
            </a:extLst>
          </p:cNvPr>
          <p:cNvSpPr txBox="1"/>
          <p:nvPr/>
        </p:nvSpPr>
        <p:spPr>
          <a:xfrm>
            <a:off x="6696723" y="3406650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E7C21B7D-F8BB-4E1A-96DF-215D5159751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55997" y="3728880"/>
            <a:ext cx="487680" cy="48768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02279FB1-6408-4E45-AD34-C3F04435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250" y="2111932"/>
            <a:ext cx="327660" cy="327660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4EE28F8D-3B8A-4794-A9AE-26C4697CDCA3}"/>
              </a:ext>
            </a:extLst>
          </p:cNvPr>
          <p:cNvSpPr txBox="1"/>
          <p:nvPr/>
        </p:nvSpPr>
        <p:spPr>
          <a:xfrm>
            <a:off x="7010645" y="189331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CA4147D-437B-424E-AFE0-2A123D1FE2CF}"/>
              </a:ext>
            </a:extLst>
          </p:cNvPr>
          <p:cNvCxnSpPr>
            <a:cxnSpLocks/>
          </p:cNvCxnSpPr>
          <p:nvPr/>
        </p:nvCxnSpPr>
        <p:spPr>
          <a:xfrm>
            <a:off x="4823394" y="3724541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48523AD-A62C-4885-8BA3-BD5BE36BB6A8}"/>
              </a:ext>
            </a:extLst>
          </p:cNvPr>
          <p:cNvCxnSpPr>
            <a:cxnSpLocks/>
          </p:cNvCxnSpPr>
          <p:nvPr/>
        </p:nvCxnSpPr>
        <p:spPr>
          <a:xfrm flipV="1">
            <a:off x="4808990" y="3615208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804C6E2-74B7-46F5-B4B3-B977C1B22452}"/>
              </a:ext>
            </a:extLst>
          </p:cNvPr>
          <p:cNvCxnSpPr>
            <a:cxnSpLocks/>
          </p:cNvCxnSpPr>
          <p:nvPr/>
        </p:nvCxnSpPr>
        <p:spPr>
          <a:xfrm>
            <a:off x="6246871" y="4172745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A9A905B-928A-44F5-A889-FCBF90382BE8}"/>
              </a:ext>
            </a:extLst>
          </p:cNvPr>
          <p:cNvCxnSpPr>
            <a:cxnSpLocks/>
          </p:cNvCxnSpPr>
          <p:nvPr/>
        </p:nvCxnSpPr>
        <p:spPr>
          <a:xfrm>
            <a:off x="6361093" y="4172745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Alternate Process 166">
            <a:extLst>
              <a:ext uri="{FF2B5EF4-FFF2-40B4-BE49-F238E27FC236}">
                <a16:creationId xmlns:a16="http://schemas.microsoft.com/office/drawing/2014/main" id="{1FEAAB05-60FF-4BC1-95FF-7460FB3D1CBB}"/>
              </a:ext>
            </a:extLst>
          </p:cNvPr>
          <p:cNvSpPr/>
          <p:nvPr/>
        </p:nvSpPr>
        <p:spPr>
          <a:xfrm>
            <a:off x="6025196" y="4907631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6194B58C-F1FB-404C-98BC-2FDD0EAB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894" y="5087421"/>
            <a:ext cx="327660" cy="327660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3C272BFA-082F-4B0E-B996-DD9CF4DAAF94}"/>
              </a:ext>
            </a:extLst>
          </p:cNvPr>
          <p:cNvSpPr txBox="1"/>
          <p:nvPr/>
        </p:nvSpPr>
        <p:spPr>
          <a:xfrm>
            <a:off x="6578301" y="489502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4C3EC7B-DF5F-40A9-BA79-41618506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476" y="4593435"/>
            <a:ext cx="388064" cy="248361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E35BC897-A606-4118-9F39-65F451897F2D}"/>
              </a:ext>
            </a:extLst>
          </p:cNvPr>
          <p:cNvSpPr txBox="1"/>
          <p:nvPr/>
        </p:nvSpPr>
        <p:spPr>
          <a:xfrm>
            <a:off x="6825535" y="4578904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11D34EE-0CEE-43D7-810A-78773DAED50F}"/>
              </a:ext>
            </a:extLst>
          </p:cNvPr>
          <p:cNvSpPr txBox="1"/>
          <p:nvPr/>
        </p:nvSpPr>
        <p:spPr>
          <a:xfrm>
            <a:off x="6008273" y="5317400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DDCE2E97-7127-4F6B-89FB-57406EB7C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240" y="4986730"/>
            <a:ext cx="311920" cy="346036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71133E8-DA7B-47D8-BE9A-CA9DBE20E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693" y="5300143"/>
            <a:ext cx="346710" cy="35814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AC8715BB-36DC-403B-8019-DC25A29848EA}"/>
              </a:ext>
            </a:extLst>
          </p:cNvPr>
          <p:cNvSpPr txBox="1"/>
          <p:nvPr/>
        </p:nvSpPr>
        <p:spPr>
          <a:xfrm>
            <a:off x="6392437" y="3923791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DD1584B-A8C5-4598-B88A-61024661043E}"/>
              </a:ext>
            </a:extLst>
          </p:cNvPr>
          <p:cNvSpPr txBox="1"/>
          <p:nvPr/>
        </p:nvSpPr>
        <p:spPr>
          <a:xfrm>
            <a:off x="5663171" y="428353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36E111B-7740-46EE-A1BF-1FF197F90D99}"/>
              </a:ext>
            </a:extLst>
          </p:cNvPr>
          <p:cNvSpPr txBox="1"/>
          <p:nvPr/>
        </p:nvSpPr>
        <p:spPr>
          <a:xfrm>
            <a:off x="6372351" y="426980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08850A21-E913-424B-82FE-251A300EF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5161" y="3072928"/>
            <a:ext cx="378386" cy="37838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D8DCE6F7-D84D-4CD4-9FAE-60DBB99166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105" y="3072928"/>
            <a:ext cx="378386" cy="378386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246E2798-47B9-42DE-8556-339F0800E62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87836" y="3728880"/>
            <a:ext cx="487680" cy="487680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BA23FC5B-43DA-44E2-8677-D5D5A7AB25CE}"/>
              </a:ext>
            </a:extLst>
          </p:cNvPr>
          <p:cNvSpPr txBox="1"/>
          <p:nvPr/>
        </p:nvSpPr>
        <p:spPr>
          <a:xfrm>
            <a:off x="5803206" y="3484001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D12B65F5-4440-4590-BA71-00874E4C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183" y="2200466"/>
            <a:ext cx="388064" cy="248601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C32BF767-A0C5-49F9-9116-5E586F6607FE}"/>
              </a:ext>
            </a:extLst>
          </p:cNvPr>
          <p:cNvSpPr txBox="1"/>
          <p:nvPr/>
        </p:nvSpPr>
        <p:spPr>
          <a:xfrm>
            <a:off x="2923733" y="1460092"/>
            <a:ext cx="1145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shared services VNet</a:t>
            </a:r>
            <a:endParaRPr lang="en-GB" sz="1200" dirty="0">
              <a:highlight>
                <a:srgbClr val="FFFF00"/>
              </a:highlight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A99BCA4-297D-4C65-94E1-562088B502A4}"/>
              </a:ext>
            </a:extLst>
          </p:cNvPr>
          <p:cNvSpPr/>
          <p:nvPr/>
        </p:nvSpPr>
        <p:spPr>
          <a:xfrm>
            <a:off x="3596134" y="2488513"/>
            <a:ext cx="1244933" cy="892209"/>
          </a:xfrm>
          <a:custGeom>
            <a:avLst/>
            <a:gdLst>
              <a:gd name="connsiteX0" fmla="*/ 1164433 w 1221583"/>
              <a:gd name="connsiteY0" fmla="*/ 152400 h 1090025"/>
              <a:gd name="connsiteX1" fmla="*/ 1107283 w 1221583"/>
              <a:gd name="connsiteY1" fmla="*/ 1000125 h 1090025"/>
              <a:gd name="connsiteX2" fmla="*/ 135733 w 1221583"/>
              <a:gd name="connsiteY2" fmla="*/ 952500 h 1090025"/>
              <a:gd name="connsiteX3" fmla="*/ 30958 w 1221583"/>
              <a:gd name="connsiteY3" fmla="*/ 0 h 1090025"/>
              <a:gd name="connsiteX0" fmla="*/ 1307308 w 1327688"/>
              <a:gd name="connsiteY0" fmla="*/ 118185 h 1092365"/>
              <a:gd name="connsiteX1" fmla="*/ 1107283 w 1327688"/>
              <a:gd name="connsiteY1" fmla="*/ 1000125 h 1092365"/>
              <a:gd name="connsiteX2" fmla="*/ 135733 w 1327688"/>
              <a:gd name="connsiteY2" fmla="*/ 952500 h 1092365"/>
              <a:gd name="connsiteX3" fmla="*/ 30958 w 1327688"/>
              <a:gd name="connsiteY3" fmla="*/ 0 h 1092365"/>
              <a:gd name="connsiteX0" fmla="*/ 1307308 w 1307308"/>
              <a:gd name="connsiteY0" fmla="*/ 118185 h 1092365"/>
              <a:gd name="connsiteX1" fmla="*/ 1107283 w 1307308"/>
              <a:gd name="connsiteY1" fmla="*/ 1000125 h 1092365"/>
              <a:gd name="connsiteX2" fmla="*/ 135733 w 1307308"/>
              <a:gd name="connsiteY2" fmla="*/ 952500 h 1092365"/>
              <a:gd name="connsiteX3" fmla="*/ 30958 w 1307308"/>
              <a:gd name="connsiteY3" fmla="*/ 0 h 1092365"/>
              <a:gd name="connsiteX0" fmla="*/ 1307308 w 1307308"/>
              <a:gd name="connsiteY0" fmla="*/ 118185 h 1068325"/>
              <a:gd name="connsiteX1" fmla="*/ 1135858 w 1307308"/>
              <a:gd name="connsiteY1" fmla="*/ 954504 h 1068325"/>
              <a:gd name="connsiteX2" fmla="*/ 135733 w 1307308"/>
              <a:gd name="connsiteY2" fmla="*/ 952500 h 1068325"/>
              <a:gd name="connsiteX3" fmla="*/ 30958 w 1307308"/>
              <a:gd name="connsiteY3" fmla="*/ 0 h 10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7308" h="1068325">
                <a:moveTo>
                  <a:pt x="1307308" y="118185"/>
                </a:moveTo>
                <a:cubicBezTo>
                  <a:pt x="1278733" y="441157"/>
                  <a:pt x="1331121" y="815452"/>
                  <a:pt x="1135858" y="954504"/>
                </a:cubicBezTo>
                <a:cubicBezTo>
                  <a:pt x="940596" y="1093557"/>
                  <a:pt x="315120" y="1119188"/>
                  <a:pt x="135733" y="952500"/>
                </a:cubicBezTo>
                <a:cubicBezTo>
                  <a:pt x="-43655" y="785813"/>
                  <a:pt x="-6349" y="392906"/>
                  <a:pt x="30958" y="0"/>
                </a:cubicBezTo>
              </a:path>
            </a:pathLst>
          </a:custGeom>
          <a:noFill/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FA5632-43D1-4679-A32A-6AFE4C0971D4}"/>
              </a:ext>
            </a:extLst>
          </p:cNvPr>
          <p:cNvSpPr/>
          <p:nvPr/>
        </p:nvSpPr>
        <p:spPr>
          <a:xfrm>
            <a:off x="3473021" y="2443805"/>
            <a:ext cx="2773849" cy="1108245"/>
          </a:xfrm>
          <a:custGeom>
            <a:avLst/>
            <a:gdLst>
              <a:gd name="connsiteX0" fmla="*/ 120028 w 2782398"/>
              <a:gd name="connsiteY0" fmla="*/ 19050 h 1148358"/>
              <a:gd name="connsiteX1" fmla="*/ 167653 w 2782398"/>
              <a:gd name="connsiteY1" fmla="*/ 828675 h 1148358"/>
              <a:gd name="connsiteX2" fmla="*/ 1739278 w 2782398"/>
              <a:gd name="connsiteY2" fmla="*/ 1104900 h 1148358"/>
              <a:gd name="connsiteX3" fmla="*/ 2625103 w 2782398"/>
              <a:gd name="connsiteY3" fmla="*/ 1028700 h 1148358"/>
              <a:gd name="connsiteX4" fmla="*/ 2777503 w 2782398"/>
              <a:gd name="connsiteY4" fmla="*/ 0 h 1148358"/>
              <a:gd name="connsiteX0" fmla="*/ 101481 w 2763851"/>
              <a:gd name="connsiteY0" fmla="*/ 19050 h 1148358"/>
              <a:gd name="connsiteX1" fmla="*/ 149106 w 2763851"/>
              <a:gd name="connsiteY1" fmla="*/ 828675 h 1148358"/>
              <a:gd name="connsiteX2" fmla="*/ 1720731 w 2763851"/>
              <a:gd name="connsiteY2" fmla="*/ 1104900 h 1148358"/>
              <a:gd name="connsiteX3" fmla="*/ 2606556 w 2763851"/>
              <a:gd name="connsiteY3" fmla="*/ 1028700 h 1148358"/>
              <a:gd name="connsiteX4" fmla="*/ 2758956 w 2763851"/>
              <a:gd name="connsiteY4" fmla="*/ 0 h 1148358"/>
              <a:gd name="connsiteX0" fmla="*/ 44071 w 2706441"/>
              <a:gd name="connsiteY0" fmla="*/ 19050 h 1143651"/>
              <a:gd name="connsiteX1" fmla="*/ 205996 w 2706441"/>
              <a:gd name="connsiteY1" fmla="*/ 904875 h 1143651"/>
              <a:gd name="connsiteX2" fmla="*/ 1663321 w 2706441"/>
              <a:gd name="connsiteY2" fmla="*/ 1104900 h 1143651"/>
              <a:gd name="connsiteX3" fmla="*/ 2549146 w 2706441"/>
              <a:gd name="connsiteY3" fmla="*/ 1028700 h 1143651"/>
              <a:gd name="connsiteX4" fmla="*/ 2701546 w 2706441"/>
              <a:gd name="connsiteY4" fmla="*/ 0 h 1143651"/>
              <a:gd name="connsiteX0" fmla="*/ 44071 w 2706441"/>
              <a:gd name="connsiteY0" fmla="*/ 19050 h 1123930"/>
              <a:gd name="connsiteX1" fmla="*/ 205996 w 2706441"/>
              <a:gd name="connsiteY1" fmla="*/ 904875 h 1123930"/>
              <a:gd name="connsiteX2" fmla="*/ 1663321 w 2706441"/>
              <a:gd name="connsiteY2" fmla="*/ 1104900 h 1123930"/>
              <a:gd name="connsiteX3" fmla="*/ 2549146 w 2706441"/>
              <a:gd name="connsiteY3" fmla="*/ 990600 h 1123930"/>
              <a:gd name="connsiteX4" fmla="*/ 2701546 w 2706441"/>
              <a:gd name="connsiteY4" fmla="*/ 0 h 1123930"/>
              <a:gd name="connsiteX0" fmla="*/ 44071 w 2706441"/>
              <a:gd name="connsiteY0" fmla="*/ 19050 h 1108245"/>
              <a:gd name="connsiteX1" fmla="*/ 205996 w 2706441"/>
              <a:gd name="connsiteY1" fmla="*/ 904875 h 1108245"/>
              <a:gd name="connsiteX2" fmla="*/ 1663321 w 2706441"/>
              <a:gd name="connsiteY2" fmla="*/ 1104900 h 1108245"/>
              <a:gd name="connsiteX3" fmla="*/ 2549146 w 2706441"/>
              <a:gd name="connsiteY3" fmla="*/ 942975 h 1108245"/>
              <a:gd name="connsiteX4" fmla="*/ 2701546 w 2706441"/>
              <a:gd name="connsiteY4" fmla="*/ 0 h 110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441" h="1108245">
                <a:moveTo>
                  <a:pt x="44071" y="19050"/>
                </a:moveTo>
                <a:cubicBezTo>
                  <a:pt x="-9904" y="361950"/>
                  <a:pt x="-63879" y="723900"/>
                  <a:pt x="205996" y="904875"/>
                </a:cubicBezTo>
                <a:cubicBezTo>
                  <a:pt x="475871" y="1085850"/>
                  <a:pt x="1272796" y="1098550"/>
                  <a:pt x="1663321" y="1104900"/>
                </a:cubicBezTo>
                <a:cubicBezTo>
                  <a:pt x="2053846" y="1111250"/>
                  <a:pt x="2376109" y="1127125"/>
                  <a:pt x="2549146" y="942975"/>
                </a:cubicBezTo>
                <a:cubicBezTo>
                  <a:pt x="2722184" y="758825"/>
                  <a:pt x="2711865" y="422275"/>
                  <a:pt x="2701546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1D13A0-14E6-47F1-91A3-846211ADA9F4}"/>
              </a:ext>
            </a:extLst>
          </p:cNvPr>
          <p:cNvSpPr/>
          <p:nvPr/>
        </p:nvSpPr>
        <p:spPr>
          <a:xfrm>
            <a:off x="3388515" y="2386658"/>
            <a:ext cx="3690928" cy="1312506"/>
          </a:xfrm>
          <a:custGeom>
            <a:avLst/>
            <a:gdLst>
              <a:gd name="connsiteX0" fmla="*/ 114761 w 3858086"/>
              <a:gd name="connsiteY0" fmla="*/ 76200 h 1314275"/>
              <a:gd name="connsiteX1" fmla="*/ 286211 w 3858086"/>
              <a:gd name="connsiteY1" fmla="*/ 1009650 h 1314275"/>
              <a:gd name="connsiteX2" fmla="*/ 2591261 w 3858086"/>
              <a:gd name="connsiteY2" fmla="*/ 1295400 h 1314275"/>
              <a:gd name="connsiteX3" fmla="*/ 3619961 w 3858086"/>
              <a:gd name="connsiteY3" fmla="*/ 561975 h 1314275"/>
              <a:gd name="connsiteX4" fmla="*/ 3858086 w 3858086"/>
              <a:gd name="connsiteY4" fmla="*/ 0 h 1314275"/>
              <a:gd name="connsiteX0" fmla="*/ 114761 w 3858086"/>
              <a:gd name="connsiteY0" fmla="*/ 76200 h 1302851"/>
              <a:gd name="connsiteX1" fmla="*/ 286211 w 3858086"/>
              <a:gd name="connsiteY1" fmla="*/ 1009650 h 1302851"/>
              <a:gd name="connsiteX2" fmla="*/ 2591261 w 3858086"/>
              <a:gd name="connsiteY2" fmla="*/ 1295400 h 1302851"/>
              <a:gd name="connsiteX3" fmla="*/ 3658061 w 3858086"/>
              <a:gd name="connsiteY3" fmla="*/ 771525 h 1302851"/>
              <a:gd name="connsiteX4" fmla="*/ 3858086 w 3858086"/>
              <a:gd name="connsiteY4" fmla="*/ 0 h 1302851"/>
              <a:gd name="connsiteX0" fmla="*/ 51384 w 3794709"/>
              <a:gd name="connsiteY0" fmla="*/ 76200 h 1311688"/>
              <a:gd name="connsiteX1" fmla="*/ 422859 w 3794709"/>
              <a:gd name="connsiteY1" fmla="*/ 1076325 h 1311688"/>
              <a:gd name="connsiteX2" fmla="*/ 2527884 w 3794709"/>
              <a:gd name="connsiteY2" fmla="*/ 1295400 h 1311688"/>
              <a:gd name="connsiteX3" fmla="*/ 3594684 w 3794709"/>
              <a:gd name="connsiteY3" fmla="*/ 771525 h 1311688"/>
              <a:gd name="connsiteX4" fmla="*/ 3794709 w 3794709"/>
              <a:gd name="connsiteY4" fmla="*/ 0 h 1311688"/>
              <a:gd name="connsiteX0" fmla="*/ 80768 w 3690928"/>
              <a:gd name="connsiteY0" fmla="*/ 31812 h 1312506"/>
              <a:gd name="connsiteX1" fmla="*/ 319078 w 3690928"/>
              <a:gd name="connsiteY1" fmla="*/ 1076325 h 1312506"/>
              <a:gd name="connsiteX2" fmla="*/ 2424103 w 3690928"/>
              <a:gd name="connsiteY2" fmla="*/ 1295400 h 1312506"/>
              <a:gd name="connsiteX3" fmla="*/ 3490903 w 3690928"/>
              <a:gd name="connsiteY3" fmla="*/ 771525 h 1312506"/>
              <a:gd name="connsiteX4" fmla="*/ 3690928 w 3690928"/>
              <a:gd name="connsiteY4" fmla="*/ 0 h 131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0928" h="1312506">
                <a:moveTo>
                  <a:pt x="80768" y="31812"/>
                </a:moveTo>
                <a:cubicBezTo>
                  <a:pt x="-39882" y="396937"/>
                  <a:pt x="-71478" y="865727"/>
                  <a:pt x="319078" y="1076325"/>
                </a:cubicBezTo>
                <a:cubicBezTo>
                  <a:pt x="709634" y="1286923"/>
                  <a:pt x="1895466" y="1346200"/>
                  <a:pt x="2424103" y="1295400"/>
                </a:cubicBezTo>
                <a:cubicBezTo>
                  <a:pt x="2952740" y="1244600"/>
                  <a:pt x="3279766" y="987425"/>
                  <a:pt x="3490903" y="771525"/>
                </a:cubicBezTo>
                <a:cubicBezTo>
                  <a:pt x="3702040" y="555625"/>
                  <a:pt x="3677434" y="173037"/>
                  <a:pt x="3690928" y="0"/>
                </a:cubicBezTo>
              </a:path>
            </a:pathLst>
          </a:custGeom>
          <a:noFill/>
          <a:ln w="34925">
            <a:solidFill>
              <a:srgbClr val="0066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1E5C479-4FAA-422F-8E59-FC70FF2617F7}"/>
              </a:ext>
            </a:extLst>
          </p:cNvPr>
          <p:cNvSpPr/>
          <p:nvPr/>
        </p:nvSpPr>
        <p:spPr>
          <a:xfrm>
            <a:off x="3093841" y="2179233"/>
            <a:ext cx="1175725" cy="2963591"/>
          </a:xfrm>
          <a:custGeom>
            <a:avLst/>
            <a:gdLst>
              <a:gd name="connsiteX0" fmla="*/ 1197192 w 1197192"/>
              <a:gd name="connsiteY0" fmla="*/ 2762250 h 2829636"/>
              <a:gd name="connsiteX1" fmla="*/ 1082892 w 1197192"/>
              <a:gd name="connsiteY1" fmla="*/ 2714625 h 2829636"/>
              <a:gd name="connsiteX2" fmla="*/ 644742 w 1197192"/>
              <a:gd name="connsiteY2" fmla="*/ 1695450 h 2829636"/>
              <a:gd name="connsiteX3" fmla="*/ 6567 w 1197192"/>
              <a:gd name="connsiteY3" fmla="*/ 609600 h 2829636"/>
              <a:gd name="connsiteX4" fmla="*/ 368517 w 1197192"/>
              <a:gd name="connsiteY4" fmla="*/ 0 h 2829636"/>
              <a:gd name="connsiteX0" fmla="*/ 1070774 w 1070774"/>
              <a:gd name="connsiteY0" fmla="*/ 2762250 h 2829636"/>
              <a:gd name="connsiteX1" fmla="*/ 956474 w 1070774"/>
              <a:gd name="connsiteY1" fmla="*/ 2714625 h 2829636"/>
              <a:gd name="connsiteX2" fmla="*/ 518324 w 1070774"/>
              <a:gd name="connsiteY2" fmla="*/ 1695450 h 2829636"/>
              <a:gd name="connsiteX3" fmla="*/ 13499 w 1070774"/>
              <a:gd name="connsiteY3" fmla="*/ 561975 h 2829636"/>
              <a:gd name="connsiteX4" fmla="*/ 242099 w 1070774"/>
              <a:gd name="connsiteY4" fmla="*/ 0 h 2829636"/>
              <a:gd name="connsiteX0" fmla="*/ 1070774 w 1070774"/>
              <a:gd name="connsiteY0" fmla="*/ 2762250 h 2775218"/>
              <a:gd name="connsiteX1" fmla="*/ 823124 w 1070774"/>
              <a:gd name="connsiteY1" fmla="*/ 2457450 h 2775218"/>
              <a:gd name="connsiteX2" fmla="*/ 518324 w 1070774"/>
              <a:gd name="connsiteY2" fmla="*/ 1695450 h 2775218"/>
              <a:gd name="connsiteX3" fmla="*/ 13499 w 1070774"/>
              <a:gd name="connsiteY3" fmla="*/ 561975 h 2775218"/>
              <a:gd name="connsiteX4" fmla="*/ 242099 w 1070774"/>
              <a:gd name="connsiteY4" fmla="*/ 0 h 2775218"/>
              <a:gd name="connsiteX0" fmla="*/ 1151097 w 1151097"/>
              <a:gd name="connsiteY0" fmla="*/ 2762250 h 2775218"/>
              <a:gd name="connsiteX1" fmla="*/ 903447 w 1151097"/>
              <a:gd name="connsiteY1" fmla="*/ 2457450 h 2775218"/>
              <a:gd name="connsiteX2" fmla="*/ 598647 w 1151097"/>
              <a:gd name="connsiteY2" fmla="*/ 1695450 h 2775218"/>
              <a:gd name="connsiteX3" fmla="*/ 8097 w 1151097"/>
              <a:gd name="connsiteY3" fmla="*/ 628650 h 2775218"/>
              <a:gd name="connsiteX4" fmla="*/ 322422 w 1151097"/>
              <a:gd name="connsiteY4" fmla="*/ 0 h 2775218"/>
              <a:gd name="connsiteX0" fmla="*/ 1154110 w 1154110"/>
              <a:gd name="connsiteY0" fmla="*/ 2790825 h 2803793"/>
              <a:gd name="connsiteX1" fmla="*/ 906460 w 1154110"/>
              <a:gd name="connsiteY1" fmla="*/ 2486025 h 2803793"/>
              <a:gd name="connsiteX2" fmla="*/ 601660 w 1154110"/>
              <a:gd name="connsiteY2" fmla="*/ 1724025 h 2803793"/>
              <a:gd name="connsiteX3" fmla="*/ 11110 w 1154110"/>
              <a:gd name="connsiteY3" fmla="*/ 657225 h 2803793"/>
              <a:gd name="connsiteX4" fmla="*/ 268285 w 1154110"/>
              <a:gd name="connsiteY4" fmla="*/ 0 h 2803793"/>
              <a:gd name="connsiteX0" fmla="*/ 1151629 w 1151629"/>
              <a:gd name="connsiteY0" fmla="*/ 2897357 h 2910325"/>
              <a:gd name="connsiteX1" fmla="*/ 903979 w 1151629"/>
              <a:gd name="connsiteY1" fmla="*/ 2592557 h 2910325"/>
              <a:gd name="connsiteX2" fmla="*/ 599179 w 1151629"/>
              <a:gd name="connsiteY2" fmla="*/ 1830557 h 2910325"/>
              <a:gd name="connsiteX3" fmla="*/ 8629 w 1151629"/>
              <a:gd name="connsiteY3" fmla="*/ 763757 h 2910325"/>
              <a:gd name="connsiteX4" fmla="*/ 310193 w 1151629"/>
              <a:gd name="connsiteY4" fmla="*/ 0 h 2910325"/>
              <a:gd name="connsiteX0" fmla="*/ 1177219 w 1177219"/>
              <a:gd name="connsiteY0" fmla="*/ 2897357 h 2910325"/>
              <a:gd name="connsiteX1" fmla="*/ 929569 w 1177219"/>
              <a:gd name="connsiteY1" fmla="*/ 2592557 h 2910325"/>
              <a:gd name="connsiteX2" fmla="*/ 624769 w 1177219"/>
              <a:gd name="connsiteY2" fmla="*/ 1830557 h 2910325"/>
              <a:gd name="connsiteX3" fmla="*/ 7586 w 1177219"/>
              <a:gd name="connsiteY3" fmla="*/ 595081 h 2910325"/>
              <a:gd name="connsiteX4" fmla="*/ 335783 w 1177219"/>
              <a:gd name="connsiteY4" fmla="*/ 0 h 2910325"/>
              <a:gd name="connsiteX0" fmla="*/ 1175725 w 1175725"/>
              <a:gd name="connsiteY0" fmla="*/ 2950623 h 2963591"/>
              <a:gd name="connsiteX1" fmla="*/ 928075 w 1175725"/>
              <a:gd name="connsiteY1" fmla="*/ 2645823 h 2963591"/>
              <a:gd name="connsiteX2" fmla="*/ 623275 w 1175725"/>
              <a:gd name="connsiteY2" fmla="*/ 1883823 h 2963591"/>
              <a:gd name="connsiteX3" fmla="*/ 6092 w 1175725"/>
              <a:gd name="connsiteY3" fmla="*/ 648347 h 2963591"/>
              <a:gd name="connsiteX4" fmla="*/ 387555 w 1175725"/>
              <a:gd name="connsiteY4" fmla="*/ 0 h 296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725" h="2963591">
                <a:moveTo>
                  <a:pt x="1175725" y="2950623"/>
                </a:moveTo>
                <a:cubicBezTo>
                  <a:pt x="1164612" y="3015710"/>
                  <a:pt x="1020150" y="2823623"/>
                  <a:pt x="928075" y="2645823"/>
                </a:cubicBezTo>
                <a:cubicBezTo>
                  <a:pt x="836000" y="2468023"/>
                  <a:pt x="776939" y="2216736"/>
                  <a:pt x="623275" y="1883823"/>
                </a:cubicBezTo>
                <a:cubicBezTo>
                  <a:pt x="469611" y="1550910"/>
                  <a:pt x="52130" y="930922"/>
                  <a:pt x="6092" y="648347"/>
                </a:cubicBezTo>
                <a:cubicBezTo>
                  <a:pt x="-39946" y="365772"/>
                  <a:pt x="183561" y="163512"/>
                  <a:pt x="387555" y="0"/>
                </a:cubicBezTo>
              </a:path>
            </a:pathLst>
          </a:custGeom>
          <a:noFill/>
          <a:ln w="3492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11C0C0-6503-4ED2-BC57-1974DD4BA73E}"/>
              </a:ext>
            </a:extLst>
          </p:cNvPr>
          <p:cNvSpPr/>
          <p:nvPr/>
        </p:nvSpPr>
        <p:spPr>
          <a:xfrm>
            <a:off x="3222347" y="2310458"/>
            <a:ext cx="3485621" cy="2941440"/>
          </a:xfrm>
          <a:custGeom>
            <a:avLst/>
            <a:gdLst>
              <a:gd name="connsiteX0" fmla="*/ 3561245 w 3561245"/>
              <a:gd name="connsiteY0" fmla="*/ 2924175 h 2970015"/>
              <a:gd name="connsiteX1" fmla="*/ 3304070 w 3561245"/>
              <a:gd name="connsiteY1" fmla="*/ 2876550 h 2970015"/>
              <a:gd name="connsiteX2" fmla="*/ 2961170 w 3561245"/>
              <a:gd name="connsiteY2" fmla="*/ 2085975 h 2970015"/>
              <a:gd name="connsiteX3" fmla="*/ 2456345 w 3561245"/>
              <a:gd name="connsiteY3" fmla="*/ 1581150 h 2970015"/>
              <a:gd name="connsiteX4" fmla="*/ 770420 w 3561245"/>
              <a:gd name="connsiteY4" fmla="*/ 1524000 h 2970015"/>
              <a:gd name="connsiteX5" fmla="*/ 46520 w 3561245"/>
              <a:gd name="connsiteY5" fmla="*/ 904875 h 2970015"/>
              <a:gd name="connsiteX6" fmla="*/ 113195 w 3561245"/>
              <a:gd name="connsiteY6" fmla="*/ 152400 h 2970015"/>
              <a:gd name="connsiteX7" fmla="*/ 446570 w 3561245"/>
              <a:gd name="connsiteY7" fmla="*/ 0 h 2970015"/>
              <a:gd name="connsiteX0" fmla="*/ 3491792 w 3491792"/>
              <a:gd name="connsiteY0" fmla="*/ 2924175 h 2970015"/>
              <a:gd name="connsiteX1" fmla="*/ 3234617 w 3491792"/>
              <a:gd name="connsiteY1" fmla="*/ 2876550 h 2970015"/>
              <a:gd name="connsiteX2" fmla="*/ 2891717 w 3491792"/>
              <a:gd name="connsiteY2" fmla="*/ 2085975 h 2970015"/>
              <a:gd name="connsiteX3" fmla="*/ 2386892 w 3491792"/>
              <a:gd name="connsiteY3" fmla="*/ 1581150 h 2970015"/>
              <a:gd name="connsiteX4" fmla="*/ 700967 w 3491792"/>
              <a:gd name="connsiteY4" fmla="*/ 1524000 h 2970015"/>
              <a:gd name="connsiteX5" fmla="*/ 91367 w 3491792"/>
              <a:gd name="connsiteY5" fmla="*/ 876300 h 2970015"/>
              <a:gd name="connsiteX6" fmla="*/ 43742 w 3491792"/>
              <a:gd name="connsiteY6" fmla="*/ 152400 h 2970015"/>
              <a:gd name="connsiteX7" fmla="*/ 377117 w 3491792"/>
              <a:gd name="connsiteY7" fmla="*/ 0 h 2970015"/>
              <a:gd name="connsiteX0" fmla="*/ 3485621 w 3485621"/>
              <a:gd name="connsiteY0" fmla="*/ 2924175 h 2970015"/>
              <a:gd name="connsiteX1" fmla="*/ 3228446 w 3485621"/>
              <a:gd name="connsiteY1" fmla="*/ 2876550 h 2970015"/>
              <a:gd name="connsiteX2" fmla="*/ 2885546 w 3485621"/>
              <a:gd name="connsiteY2" fmla="*/ 2085975 h 2970015"/>
              <a:gd name="connsiteX3" fmla="*/ 2380721 w 3485621"/>
              <a:gd name="connsiteY3" fmla="*/ 1581150 h 2970015"/>
              <a:gd name="connsiteX4" fmla="*/ 694796 w 3485621"/>
              <a:gd name="connsiteY4" fmla="*/ 1524000 h 2970015"/>
              <a:gd name="connsiteX5" fmla="*/ 85196 w 3485621"/>
              <a:gd name="connsiteY5" fmla="*/ 876300 h 2970015"/>
              <a:gd name="connsiteX6" fmla="*/ 47096 w 3485621"/>
              <a:gd name="connsiteY6" fmla="*/ 219075 h 2970015"/>
              <a:gd name="connsiteX7" fmla="*/ 370946 w 3485621"/>
              <a:gd name="connsiteY7" fmla="*/ 0 h 2970015"/>
              <a:gd name="connsiteX0" fmla="*/ 3485621 w 3485621"/>
              <a:gd name="connsiteY0" fmla="*/ 2895600 h 2941440"/>
              <a:gd name="connsiteX1" fmla="*/ 3228446 w 3485621"/>
              <a:gd name="connsiteY1" fmla="*/ 2847975 h 2941440"/>
              <a:gd name="connsiteX2" fmla="*/ 2885546 w 3485621"/>
              <a:gd name="connsiteY2" fmla="*/ 2057400 h 2941440"/>
              <a:gd name="connsiteX3" fmla="*/ 2380721 w 3485621"/>
              <a:gd name="connsiteY3" fmla="*/ 1552575 h 2941440"/>
              <a:gd name="connsiteX4" fmla="*/ 694796 w 3485621"/>
              <a:gd name="connsiteY4" fmla="*/ 1495425 h 2941440"/>
              <a:gd name="connsiteX5" fmla="*/ 85196 w 3485621"/>
              <a:gd name="connsiteY5" fmla="*/ 847725 h 2941440"/>
              <a:gd name="connsiteX6" fmla="*/ 47096 w 3485621"/>
              <a:gd name="connsiteY6" fmla="*/ 190500 h 2941440"/>
              <a:gd name="connsiteX7" fmla="*/ 323321 w 3485621"/>
              <a:gd name="connsiteY7" fmla="*/ 0 h 2941440"/>
              <a:gd name="connsiteX0" fmla="*/ 3485621 w 3485621"/>
              <a:gd name="connsiteY0" fmla="*/ 2895600 h 2941440"/>
              <a:gd name="connsiteX1" fmla="*/ 3228446 w 3485621"/>
              <a:gd name="connsiteY1" fmla="*/ 2847975 h 2941440"/>
              <a:gd name="connsiteX2" fmla="*/ 2885546 w 3485621"/>
              <a:gd name="connsiteY2" fmla="*/ 2057400 h 2941440"/>
              <a:gd name="connsiteX3" fmla="*/ 2380721 w 3485621"/>
              <a:gd name="connsiteY3" fmla="*/ 1552575 h 2941440"/>
              <a:gd name="connsiteX4" fmla="*/ 694796 w 3485621"/>
              <a:gd name="connsiteY4" fmla="*/ 1495425 h 2941440"/>
              <a:gd name="connsiteX5" fmla="*/ 85196 w 3485621"/>
              <a:gd name="connsiteY5" fmla="*/ 847725 h 2941440"/>
              <a:gd name="connsiteX6" fmla="*/ 47096 w 3485621"/>
              <a:gd name="connsiteY6" fmla="*/ 190500 h 2941440"/>
              <a:gd name="connsiteX7" fmla="*/ 323321 w 3485621"/>
              <a:gd name="connsiteY7" fmla="*/ 0 h 294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5621" h="2941440">
                <a:moveTo>
                  <a:pt x="3485621" y="2895600"/>
                </a:moveTo>
                <a:cubicBezTo>
                  <a:pt x="3407039" y="2941637"/>
                  <a:pt x="3328458" y="2987675"/>
                  <a:pt x="3228446" y="2847975"/>
                </a:cubicBezTo>
                <a:cubicBezTo>
                  <a:pt x="3128434" y="2708275"/>
                  <a:pt x="3026834" y="2273300"/>
                  <a:pt x="2885546" y="2057400"/>
                </a:cubicBezTo>
                <a:cubicBezTo>
                  <a:pt x="2744258" y="1841500"/>
                  <a:pt x="2745846" y="1646237"/>
                  <a:pt x="2380721" y="1552575"/>
                </a:cubicBezTo>
                <a:cubicBezTo>
                  <a:pt x="2015596" y="1458913"/>
                  <a:pt x="1077384" y="1612900"/>
                  <a:pt x="694796" y="1495425"/>
                </a:cubicBezTo>
                <a:cubicBezTo>
                  <a:pt x="312209" y="1377950"/>
                  <a:pt x="193146" y="1065212"/>
                  <a:pt x="85196" y="847725"/>
                </a:cubicBezTo>
                <a:cubicBezTo>
                  <a:pt x="-22754" y="630238"/>
                  <a:pt x="-19579" y="341312"/>
                  <a:pt x="47096" y="190500"/>
                </a:cubicBezTo>
                <a:cubicBezTo>
                  <a:pt x="113771" y="39688"/>
                  <a:pt x="218546" y="57944"/>
                  <a:pt x="323321" y="0"/>
                </a:cubicBezTo>
              </a:path>
            </a:pathLst>
          </a:custGeom>
          <a:noFill/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CB4EC77-5DD3-460D-8135-BA5A313C1BF2}"/>
              </a:ext>
            </a:extLst>
          </p:cNvPr>
          <p:cNvSpPr txBox="1"/>
          <p:nvPr/>
        </p:nvSpPr>
        <p:spPr>
          <a:xfrm>
            <a:off x="296779" y="5066980"/>
            <a:ext cx="2093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vnet2 </a:t>
            </a:r>
            <a:r>
              <a:rPr lang="en-US" dirty="0">
                <a:sym typeface="Wingdings" panose="05000000000000000000" pitchFamily="2" charset="2"/>
              </a:rPr>
              <a:t>---- vnet3</a:t>
            </a:r>
          </a:p>
          <a:p>
            <a:r>
              <a:rPr lang="en-US" dirty="0">
                <a:sym typeface="Wingdings" panose="05000000000000000000" pitchFamily="2" charset="2"/>
              </a:rPr>
              <a:t>vnet2  --- vnet4</a:t>
            </a:r>
          </a:p>
          <a:p>
            <a:r>
              <a:rPr lang="en-US" dirty="0">
                <a:sym typeface="Wingdings" panose="05000000000000000000" pitchFamily="2" charset="2"/>
              </a:rPr>
              <a:t>vnet3  --- vnet4</a:t>
            </a:r>
            <a:endParaRPr lang="en-GB" dirty="0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8345D5B7-A95B-4784-AE1A-7357685E0D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58" y="5377540"/>
            <a:ext cx="304377" cy="304377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0313A6B8-8AB6-4B55-BAD3-ABA513469E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45" y="5062388"/>
            <a:ext cx="304377" cy="304377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4A76F7B1-A290-4C8A-837B-64695E0704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41" y="5692416"/>
            <a:ext cx="304377" cy="304377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3671617F-152E-4E3F-9E2E-6DAACF90DB7A}"/>
              </a:ext>
            </a:extLst>
          </p:cNvPr>
          <p:cNvSpPr txBox="1"/>
          <p:nvPr/>
        </p:nvSpPr>
        <p:spPr>
          <a:xfrm>
            <a:off x="268158" y="1420132"/>
            <a:ext cx="23780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vnet1 </a:t>
            </a:r>
            <a:r>
              <a:rPr lang="en-US" dirty="0">
                <a:sym typeface="Wingdings" panose="05000000000000000000" pitchFamily="2" charset="2"/>
              </a:rPr>
              <a:t>---- vnet2</a:t>
            </a:r>
          </a:p>
          <a:p>
            <a:r>
              <a:rPr lang="en-US" dirty="0">
                <a:sym typeface="Wingdings" panose="05000000000000000000" pitchFamily="2" charset="2"/>
              </a:rPr>
              <a:t>vnet1  --- vnet3</a:t>
            </a:r>
          </a:p>
          <a:p>
            <a:r>
              <a:rPr lang="en-US" dirty="0">
                <a:sym typeface="Wingdings" panose="05000000000000000000" pitchFamily="2" charset="2"/>
              </a:rPr>
              <a:t>vnet1  --- vnet4</a:t>
            </a:r>
          </a:p>
          <a:p>
            <a:r>
              <a:rPr lang="en-US" dirty="0"/>
              <a:t>vnet1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/>
              <a:t>vnet1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vnet2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ym typeface="Wingdings" panose="05000000000000000000" pitchFamily="2" charset="2"/>
              </a:rPr>
              <a:t>vnet2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vnet3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>
                <a:sym typeface="Wingdings" panose="05000000000000000000" pitchFamily="2" charset="2"/>
              </a:rPr>
              <a:t>vnet3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dirty="0"/>
              <a:t>vnet4</a:t>
            </a:r>
            <a:r>
              <a:rPr lang="en-US" dirty="0">
                <a:sym typeface="Wingdings" panose="05000000000000000000" pitchFamily="2" charset="2"/>
              </a:rPr>
              <a:t>  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dirty="0"/>
              <a:t>vnet4</a:t>
            </a:r>
            <a:r>
              <a:rPr lang="en-US" dirty="0">
                <a:sym typeface="Wingdings" panose="05000000000000000000" pitchFamily="2" charset="2"/>
              </a:rPr>
              <a:t> ---- </a:t>
            </a:r>
            <a:r>
              <a:rPr lang="en-US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D1CD83B-A026-46E6-BE65-18CF02FD16A9}"/>
              </a:ext>
            </a:extLst>
          </p:cNvPr>
          <p:cNvGrpSpPr/>
          <p:nvPr/>
        </p:nvGrpSpPr>
        <p:grpSpPr>
          <a:xfrm>
            <a:off x="1156858" y="1462037"/>
            <a:ext cx="357323" cy="859338"/>
            <a:chOff x="330507" y="1054859"/>
            <a:chExt cx="357323" cy="859338"/>
          </a:xfrm>
        </p:grpSpPr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05AFFFA3-1F18-497D-8ACE-EB5121F4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6A132FDD-96FD-4BA2-BF6B-A2BBD506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0980AFA-183F-4CE1-B7CB-C448FC1D4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D82E37E-7732-4FB0-8FE1-DC4D3D5061A7}"/>
              </a:ext>
            </a:extLst>
          </p:cNvPr>
          <p:cNvGrpSpPr/>
          <p:nvPr/>
        </p:nvGrpSpPr>
        <p:grpSpPr>
          <a:xfrm>
            <a:off x="1131209" y="2252211"/>
            <a:ext cx="390259" cy="1163661"/>
            <a:chOff x="297571" y="750536"/>
            <a:chExt cx="390259" cy="1163661"/>
          </a:xfrm>
        </p:grpSpPr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2CBD152D-FED4-4C6C-AD61-257FA06D9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71" y="750536"/>
              <a:ext cx="320430" cy="320430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E3BF730B-A8BC-4934-B7EA-1A77A89A3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B1A8046-0C71-469C-9FEB-01BF891A8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F7A312E-8289-47DC-AA71-934D4A3348A6}"/>
              </a:ext>
            </a:extLst>
          </p:cNvPr>
          <p:cNvGrpSpPr/>
          <p:nvPr/>
        </p:nvGrpSpPr>
        <p:grpSpPr>
          <a:xfrm>
            <a:off x="1169150" y="3388939"/>
            <a:ext cx="357323" cy="859338"/>
            <a:chOff x="330507" y="1054859"/>
            <a:chExt cx="357323" cy="859338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0B0D6D4-39A5-4773-9DAF-E80DE54C6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07" y="1054859"/>
              <a:ext cx="320430" cy="320430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3F7750F6-19D9-40D6-BF67-1534AFE8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00" y="1344373"/>
              <a:ext cx="320430" cy="320430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1D443E0E-6FC6-4E50-BD0F-90695D6F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08" y="1593767"/>
              <a:ext cx="320430" cy="320430"/>
            </a:xfrm>
            <a:prstGeom prst="rect">
              <a:avLst/>
            </a:prstGeom>
          </p:spPr>
        </p:pic>
      </p:grpSp>
      <p:pic>
        <p:nvPicPr>
          <p:cNvPr id="201" name="Picture 200">
            <a:extLst>
              <a:ext uri="{FF2B5EF4-FFF2-40B4-BE49-F238E27FC236}">
                <a16:creationId xmlns:a16="http://schemas.microsoft.com/office/drawing/2014/main" id="{F2A0609B-E334-44C5-AFFF-834BCCBEB2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05" y="4180090"/>
            <a:ext cx="320430" cy="320430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BCD3C335-6098-4653-9C1D-6240081827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30" y="2549130"/>
            <a:ext cx="320430" cy="320430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65674D75-F576-488A-BA28-9C1EC8B3BC6D}"/>
              </a:ext>
            </a:extLst>
          </p:cNvPr>
          <p:cNvSpPr/>
          <p:nvPr/>
        </p:nvSpPr>
        <p:spPr>
          <a:xfrm>
            <a:off x="802103" y="929331"/>
            <a:ext cx="10791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14BC159-9EFB-4C93-89F9-2DEF5520AB33}"/>
              </a:ext>
            </a:extLst>
          </p:cNvPr>
          <p:cNvSpPr/>
          <p:nvPr/>
        </p:nvSpPr>
        <p:spPr>
          <a:xfrm>
            <a:off x="850680" y="4578672"/>
            <a:ext cx="10172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F03FCC-EB47-4DD7-A3B7-56837B2912C9}"/>
              </a:ext>
            </a:extLst>
          </p:cNvPr>
          <p:cNvSpPr txBox="1"/>
          <p:nvPr/>
        </p:nvSpPr>
        <p:spPr>
          <a:xfrm>
            <a:off x="4170191" y="699964"/>
            <a:ext cx="54560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/>
              <a:t>All the VNets can communicate with shared service vnet</a:t>
            </a:r>
          </a:p>
          <a:p>
            <a:r>
              <a:rPr lang="en-GB" noProof="1"/>
              <a:t>All VNets are required to reach all branches</a:t>
            </a:r>
          </a:p>
          <a:p>
            <a:endParaRPr lang="en-GB" sz="900" noProof="1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525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73B9467-4393-4DEF-B07F-9CA99CBCE2E3}"/>
              </a:ext>
            </a:extLst>
          </p:cNvPr>
          <p:cNvCxnSpPr>
            <a:cxnSpLocks/>
          </p:cNvCxnSpPr>
          <p:nvPr/>
        </p:nvCxnSpPr>
        <p:spPr>
          <a:xfrm>
            <a:off x="7009366" y="4350587"/>
            <a:ext cx="10570" cy="75107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095CCDD-6237-4E45-B6A5-4CDCC838D508}"/>
              </a:ext>
            </a:extLst>
          </p:cNvPr>
          <p:cNvCxnSpPr>
            <a:cxnSpLocks/>
            <a:endCxn id="251" idx="7"/>
          </p:cNvCxnSpPr>
          <p:nvPr/>
        </p:nvCxnSpPr>
        <p:spPr>
          <a:xfrm>
            <a:off x="6856237" y="4385226"/>
            <a:ext cx="12402" cy="779278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0D6E0A-5716-4579-9DB0-F2D869F97E2A}"/>
              </a:ext>
            </a:extLst>
          </p:cNvPr>
          <p:cNvCxnSpPr>
            <a:cxnSpLocks/>
          </p:cNvCxnSpPr>
          <p:nvPr/>
        </p:nvCxnSpPr>
        <p:spPr>
          <a:xfrm flipV="1">
            <a:off x="3256249" y="2354894"/>
            <a:ext cx="0" cy="109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4466003" y="2339486"/>
            <a:ext cx="0" cy="5555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86" idx="3"/>
            <a:endCxn id="7" idx="1"/>
          </p:cNvCxnSpPr>
          <p:nvPr/>
        </p:nvCxnSpPr>
        <p:spPr>
          <a:xfrm flipV="1">
            <a:off x="2725282" y="3657529"/>
            <a:ext cx="882103" cy="16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80CDEE7C-5404-4ADE-AF3E-54B38BE2D28B}"/>
              </a:ext>
            </a:extLst>
          </p:cNvPr>
          <p:cNvSpPr txBox="1"/>
          <p:nvPr/>
        </p:nvSpPr>
        <p:spPr>
          <a:xfrm>
            <a:off x="140183" y="155814"/>
            <a:ext cx="55105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/>
              <a:t>All the VNets can communicate with shared service VNet</a:t>
            </a:r>
          </a:p>
          <a:p>
            <a:r>
              <a:rPr lang="en-GB" noProof="1"/>
              <a:t>All VNets are required to reach all branches</a:t>
            </a:r>
          </a:p>
          <a:p>
            <a:endParaRPr lang="en-GB" sz="900" noProof="1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4183242" y="4376088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3607385" y="2924183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3562147" y="300334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4353576" y="4390875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3981432" y="4961349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91" y="5573698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5273229" y="581717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77" y="5273789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5426891" y="5548543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5235664" y="501834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60" y="4684614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4900448" y="4540095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4353576" y="4932073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49" y="5482089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4280926" y="5652751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4316448" y="5420665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488" y="5203003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3934395" y="5738091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US" sz="1100" noProof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5057445" y="5896906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39350" y="3846219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3818717" y="3501030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4391116" y="407728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3630122" y="4478669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4345905" y="438522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4303447" y="430307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4138890" y="429647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4015113" y="400171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4015113" y="415411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4487303" y="53124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4487303" y="546482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4160852" y="508999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4306383" y="5084521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4568398" y="5272767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4579071" y="3105338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3852558" y="1655208"/>
            <a:ext cx="1189996" cy="684278"/>
            <a:chOff x="3014424" y="2575865"/>
            <a:chExt cx="1189996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153103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948" y="1990789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4609422" y="176436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E97D8A9-EEAD-4747-A5DC-A9CACCC1DDE3}"/>
              </a:ext>
            </a:extLst>
          </p:cNvPr>
          <p:cNvGrpSpPr/>
          <p:nvPr/>
        </p:nvGrpSpPr>
        <p:grpSpPr>
          <a:xfrm>
            <a:off x="5476592" y="1699529"/>
            <a:ext cx="1310720" cy="684278"/>
            <a:chOff x="3014424" y="2575865"/>
            <a:chExt cx="1310720" cy="683618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CD69DC9-5AB9-44B2-8244-BF19C1BFB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7" name="Flowchart: Alternate Process 96">
              <a:extLst>
                <a:ext uri="{FF2B5EF4-FFF2-40B4-BE49-F238E27FC236}">
                  <a16:creationId xmlns:a16="http://schemas.microsoft.com/office/drawing/2014/main" id="{8E0C468C-7A86-4A13-9D18-085CCBC3BE9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C4F748-DB89-4E4C-913E-40E2617FC5F5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3108885C-7A0F-4B82-9152-2E1EAC02A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37" y="2027234"/>
            <a:ext cx="327660" cy="32766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A0EC46C-1567-4458-A12D-43AF5F637B11}"/>
              </a:ext>
            </a:extLst>
          </p:cNvPr>
          <p:cNvSpPr txBox="1"/>
          <p:nvPr/>
        </p:nvSpPr>
        <p:spPr>
          <a:xfrm>
            <a:off x="6289232" y="180861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3EB640-3A18-4539-ACCB-F2A650F3AAC3}"/>
              </a:ext>
            </a:extLst>
          </p:cNvPr>
          <p:cNvCxnSpPr>
            <a:cxnSpLocks/>
          </p:cNvCxnSpPr>
          <p:nvPr/>
        </p:nvCxnSpPr>
        <p:spPr>
          <a:xfrm flipH="1">
            <a:off x="6189038" y="2369128"/>
            <a:ext cx="347" cy="556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1D5D6A7-6FE0-46A5-B830-BF1080EB4EE6}"/>
              </a:ext>
            </a:extLst>
          </p:cNvPr>
          <p:cNvGrpSpPr/>
          <p:nvPr/>
        </p:nvGrpSpPr>
        <p:grpSpPr>
          <a:xfrm>
            <a:off x="6852036" y="1721885"/>
            <a:ext cx="1229895" cy="684278"/>
            <a:chOff x="3014425" y="2575865"/>
            <a:chExt cx="1229895" cy="68361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4F34D6-52F5-41ED-AD26-78B5E3FE4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B58C15AC-8182-46C9-8445-73582EDE0F8B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58528E4-C34F-4E34-8651-543C57DB8516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E006DE-AB23-492D-96E4-771D930A73B3}"/>
              </a:ext>
            </a:extLst>
          </p:cNvPr>
          <p:cNvCxnSpPr>
            <a:cxnSpLocks/>
          </p:cNvCxnSpPr>
          <p:nvPr/>
        </p:nvCxnSpPr>
        <p:spPr>
          <a:xfrm>
            <a:off x="7324953" y="2377250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1CFEB08E-E28F-458E-AC71-D82C9F257DD2}"/>
              </a:ext>
            </a:extLst>
          </p:cNvPr>
          <p:cNvSpPr/>
          <p:nvPr/>
        </p:nvSpPr>
        <p:spPr>
          <a:xfrm>
            <a:off x="5968635" y="2924183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7062AD-4905-4151-B598-63C2EE63DBD6}"/>
              </a:ext>
            </a:extLst>
          </p:cNvPr>
          <p:cNvSpPr txBox="1"/>
          <p:nvPr/>
        </p:nvSpPr>
        <p:spPr>
          <a:xfrm>
            <a:off x="5944983" y="2975203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28621CE1-F418-477C-BB03-C808A44C0B5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05484" y="3846219"/>
            <a:ext cx="487680" cy="48768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B397659-3CD2-401A-913F-DEC1CA8BD9E5}"/>
              </a:ext>
            </a:extLst>
          </p:cNvPr>
          <p:cNvSpPr txBox="1"/>
          <p:nvPr/>
        </p:nvSpPr>
        <p:spPr>
          <a:xfrm>
            <a:off x="6519523" y="3509116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0E92761-98B8-4A80-B740-AE5A98FA230C}"/>
              </a:ext>
            </a:extLst>
          </p:cNvPr>
          <p:cNvSpPr/>
          <p:nvPr/>
        </p:nvSpPr>
        <p:spPr>
          <a:xfrm>
            <a:off x="6969581" y="430307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782D82-083B-4869-BE75-4D431F4CA4F8}"/>
              </a:ext>
            </a:extLst>
          </p:cNvPr>
          <p:cNvSpPr/>
          <p:nvPr/>
        </p:nvSpPr>
        <p:spPr>
          <a:xfrm>
            <a:off x="6805024" y="429647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6475C12-B725-44FF-A504-CE994B3AC827}"/>
              </a:ext>
            </a:extLst>
          </p:cNvPr>
          <p:cNvSpPr/>
          <p:nvPr/>
        </p:nvSpPr>
        <p:spPr>
          <a:xfrm>
            <a:off x="6681247" y="400171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651080-10A9-421D-9B0A-1349B5663F1D}"/>
              </a:ext>
            </a:extLst>
          </p:cNvPr>
          <p:cNvSpPr/>
          <p:nvPr/>
        </p:nvSpPr>
        <p:spPr>
          <a:xfrm>
            <a:off x="6681247" y="415411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69D4CDD3-238A-4A6E-A021-283F5B319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662" y="2049590"/>
            <a:ext cx="327660" cy="32766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9C777C07-E6A3-4318-8F68-03D037661F9A}"/>
              </a:ext>
            </a:extLst>
          </p:cNvPr>
          <p:cNvSpPr txBox="1"/>
          <p:nvPr/>
        </p:nvSpPr>
        <p:spPr>
          <a:xfrm>
            <a:off x="7648798" y="180298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C60330-8D6E-4B0E-B415-4EB74FBAB9EF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5305270" y="3654820"/>
            <a:ext cx="663365" cy="2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F69E00-6EA4-40A3-9FC8-70FB37CD8BCA}"/>
              </a:ext>
            </a:extLst>
          </p:cNvPr>
          <p:cNvCxnSpPr>
            <a:cxnSpLocks/>
          </p:cNvCxnSpPr>
          <p:nvPr/>
        </p:nvCxnSpPr>
        <p:spPr>
          <a:xfrm>
            <a:off x="5305270" y="3786873"/>
            <a:ext cx="651124" cy="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Alternate Process 194">
            <a:extLst>
              <a:ext uri="{FF2B5EF4-FFF2-40B4-BE49-F238E27FC236}">
                <a16:creationId xmlns:a16="http://schemas.microsoft.com/office/drawing/2014/main" id="{E38E7503-3A27-4070-908A-FF77FCAB9349}"/>
              </a:ext>
            </a:extLst>
          </p:cNvPr>
          <p:cNvSpPr/>
          <p:nvPr/>
        </p:nvSpPr>
        <p:spPr>
          <a:xfrm>
            <a:off x="6599788" y="5016340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0F24F605-06F2-4D7F-A5DC-1E4E3DCB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447" y="5628689"/>
            <a:ext cx="480060" cy="480060"/>
          </a:xfrm>
          <a:prstGeom prst="rect">
            <a:avLst/>
          </a:prstGeom>
        </p:spPr>
      </p:pic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0F7D32F-6C6E-4245-B927-2163E084952C}"/>
              </a:ext>
            </a:extLst>
          </p:cNvPr>
          <p:cNvCxnSpPr>
            <a:cxnSpLocks/>
          </p:cNvCxnSpPr>
          <p:nvPr/>
        </p:nvCxnSpPr>
        <p:spPr>
          <a:xfrm>
            <a:off x="7891585" y="5872163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0D031033-0C0C-4075-8985-DE138FD5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533" y="5328780"/>
            <a:ext cx="327660" cy="32766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995144-7842-4DFF-BC48-FD98E1B53B31}"/>
              </a:ext>
            </a:extLst>
          </p:cNvPr>
          <p:cNvCxnSpPr>
            <a:cxnSpLocks/>
          </p:cNvCxnSpPr>
          <p:nvPr/>
        </p:nvCxnSpPr>
        <p:spPr>
          <a:xfrm flipV="1">
            <a:off x="8045247" y="5603534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5F7257E-11EE-4BBF-89D7-06B222D9F45D}"/>
              </a:ext>
            </a:extLst>
          </p:cNvPr>
          <p:cNvSpPr txBox="1"/>
          <p:nvPr/>
        </p:nvSpPr>
        <p:spPr>
          <a:xfrm>
            <a:off x="7758300" y="505184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4F6B0276-5550-49A1-B3E7-1A543221F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605" y="4707588"/>
            <a:ext cx="388064" cy="248361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656BAE52-DD87-4478-8BD1-72B4F8D38789}"/>
              </a:ext>
            </a:extLst>
          </p:cNvPr>
          <p:cNvSpPr txBox="1"/>
          <p:nvPr/>
        </p:nvSpPr>
        <p:spPr>
          <a:xfrm>
            <a:off x="7505053" y="4576821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7F1FBB7-9FA6-4171-9DBB-DC2E42DCCDA9}"/>
              </a:ext>
            </a:extLst>
          </p:cNvPr>
          <p:cNvSpPr txBox="1"/>
          <p:nvPr/>
        </p:nvSpPr>
        <p:spPr>
          <a:xfrm>
            <a:off x="6971932" y="4987064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221" name="Picture 220">
            <a:extLst>
              <a:ext uri="{FF2B5EF4-FFF2-40B4-BE49-F238E27FC236}">
                <a16:creationId xmlns:a16="http://schemas.microsoft.com/office/drawing/2014/main" id="{02A50379-241C-4490-8EAD-16C67217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05" y="5537080"/>
            <a:ext cx="388857" cy="388857"/>
          </a:xfrm>
          <a:prstGeom prst="rect">
            <a:avLst/>
          </a:prstGeom>
        </p:spPr>
      </p:pic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5B94837-3D37-4128-8BFF-FFFBE450632A}"/>
              </a:ext>
            </a:extLst>
          </p:cNvPr>
          <p:cNvCxnSpPr>
            <a:cxnSpLocks/>
          </p:cNvCxnSpPr>
          <p:nvPr/>
        </p:nvCxnSpPr>
        <p:spPr>
          <a:xfrm>
            <a:off x="6899282" y="570774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2E8594D-47B0-4CCA-8740-FC7A6CE0424A}"/>
              </a:ext>
            </a:extLst>
          </p:cNvPr>
          <p:cNvCxnSpPr>
            <a:cxnSpLocks/>
          </p:cNvCxnSpPr>
          <p:nvPr/>
        </p:nvCxnSpPr>
        <p:spPr>
          <a:xfrm flipV="1">
            <a:off x="6934804" y="5475656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>
            <a:extLst>
              <a:ext uri="{FF2B5EF4-FFF2-40B4-BE49-F238E27FC236}">
                <a16:creationId xmlns:a16="http://schemas.microsoft.com/office/drawing/2014/main" id="{36B41A2D-ED01-42CB-9294-453C0307F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844" y="5257994"/>
            <a:ext cx="311920" cy="346036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3676C399-3053-4877-B412-0476DAB09024}"/>
              </a:ext>
            </a:extLst>
          </p:cNvPr>
          <p:cNvSpPr txBox="1"/>
          <p:nvPr/>
        </p:nvSpPr>
        <p:spPr>
          <a:xfrm>
            <a:off x="6552751" y="5793082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32B29BF-C590-467C-8CAF-4E6B66F6A5C3}"/>
              </a:ext>
            </a:extLst>
          </p:cNvPr>
          <p:cNvSpPr txBox="1"/>
          <p:nvPr/>
        </p:nvSpPr>
        <p:spPr>
          <a:xfrm>
            <a:off x="7675801" y="5951897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1CB1B3E-2C89-479E-99C1-A899E0759217}"/>
              </a:ext>
            </a:extLst>
          </p:cNvPr>
          <p:cNvSpPr txBox="1"/>
          <p:nvPr/>
        </p:nvSpPr>
        <p:spPr>
          <a:xfrm>
            <a:off x="6001298" y="4031555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36779A3-9D4E-491E-ACCF-F7C26D861FA4}"/>
              </a:ext>
            </a:extLst>
          </p:cNvPr>
          <p:cNvSpPr txBox="1"/>
          <p:nvPr/>
        </p:nvSpPr>
        <p:spPr>
          <a:xfrm>
            <a:off x="6183333" y="440008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E4C0FAC-775E-458C-B444-214476F70F4F}"/>
              </a:ext>
            </a:extLst>
          </p:cNvPr>
          <p:cNvSpPr txBox="1"/>
          <p:nvPr/>
        </p:nvSpPr>
        <p:spPr>
          <a:xfrm>
            <a:off x="7003001" y="438773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F0671768-250C-4CC2-B561-AD393A75413A}"/>
              </a:ext>
            </a:extLst>
          </p:cNvPr>
          <p:cNvSpPr/>
          <p:nvPr/>
        </p:nvSpPr>
        <p:spPr>
          <a:xfrm>
            <a:off x="7105659" y="536741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FE182447-8940-4A6D-871A-25AEDC46E5CD}"/>
              </a:ext>
            </a:extLst>
          </p:cNvPr>
          <p:cNvSpPr/>
          <p:nvPr/>
        </p:nvSpPr>
        <p:spPr>
          <a:xfrm>
            <a:off x="7105659" y="551981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C6F579E-321F-48FF-AA37-AA77C5095A1B}"/>
              </a:ext>
            </a:extLst>
          </p:cNvPr>
          <p:cNvSpPr/>
          <p:nvPr/>
        </p:nvSpPr>
        <p:spPr>
          <a:xfrm>
            <a:off x="6779208" y="514499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D56743F-FBD6-4773-B18D-5489E3B2353D}"/>
              </a:ext>
            </a:extLst>
          </p:cNvPr>
          <p:cNvSpPr/>
          <p:nvPr/>
        </p:nvSpPr>
        <p:spPr>
          <a:xfrm>
            <a:off x="6924739" y="513951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B68BA8B-D098-44D5-80CC-E32FEC1175B0}"/>
              </a:ext>
            </a:extLst>
          </p:cNvPr>
          <p:cNvSpPr txBox="1"/>
          <p:nvPr/>
        </p:nvSpPr>
        <p:spPr>
          <a:xfrm>
            <a:off x="7186754" y="5327758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92CDC22-10AC-4E89-9164-5F4FF02D914C}"/>
              </a:ext>
            </a:extLst>
          </p:cNvPr>
          <p:cNvGrpSpPr/>
          <p:nvPr/>
        </p:nvGrpSpPr>
        <p:grpSpPr>
          <a:xfrm>
            <a:off x="6810429" y="3114317"/>
            <a:ext cx="462990" cy="268240"/>
            <a:chOff x="2830768" y="994020"/>
            <a:chExt cx="665705" cy="339103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F3F7D557-6BE6-469C-8E3D-5309C549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CAE56910-7E0B-40A9-9DCA-A46768DA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8412673-1B7E-464D-B7CE-743EBD2CCE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3578" y="2822318"/>
            <a:ext cx="378386" cy="378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5705" y="2876057"/>
            <a:ext cx="378386" cy="378386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05FB4096-7444-4CB8-8657-60C1364C307A}"/>
              </a:ext>
            </a:extLst>
          </p:cNvPr>
          <p:cNvGrpSpPr/>
          <p:nvPr/>
        </p:nvGrpSpPr>
        <p:grpSpPr>
          <a:xfrm>
            <a:off x="1500363" y="3063404"/>
            <a:ext cx="1230909" cy="1083785"/>
            <a:chOff x="1856884" y="3043125"/>
            <a:chExt cx="1230909" cy="1083785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18CA95B-26F7-4F2E-8FA3-20E4FE297EB0}"/>
                </a:ext>
              </a:extLst>
            </p:cNvPr>
            <p:cNvGrpSpPr/>
            <p:nvPr/>
          </p:nvGrpSpPr>
          <p:grpSpPr>
            <a:xfrm>
              <a:off x="1856884" y="3043126"/>
              <a:ext cx="1230909" cy="1083784"/>
              <a:chOff x="2994605" y="2313741"/>
              <a:chExt cx="1230909" cy="945742"/>
            </a:xfrm>
          </p:grpSpPr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FD46AA27-74BE-40FF-AA0A-5DC231CFCA7F}"/>
                  </a:ext>
                </a:extLst>
              </p:cNvPr>
              <p:cNvSpPr/>
              <p:nvPr/>
            </p:nvSpPr>
            <p:spPr>
              <a:xfrm>
                <a:off x="3051317" y="2313741"/>
                <a:ext cx="1174197" cy="945742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3FA74D3-4AC3-436B-B579-4CF62A6F17D8}"/>
                  </a:ext>
                </a:extLst>
              </p:cNvPr>
              <p:cNvSpPr txBox="1"/>
              <p:nvPr/>
            </p:nvSpPr>
            <p:spPr>
              <a:xfrm>
                <a:off x="2994605" y="2699832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vnet1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10.0.1.0/24</a:t>
                </a:r>
                <a:endParaRPr lang="en-GB" sz="1100" dirty="0"/>
              </a:p>
            </p:txBody>
          </p:sp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7813CE9-27F1-4CB3-8FEF-EE0C5451D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0029" y="3770600"/>
              <a:ext cx="327660" cy="32766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E8DA47E-67A7-4372-85EB-8F793CFD216A}"/>
                </a:ext>
              </a:extLst>
            </p:cNvPr>
            <p:cNvSpPr txBox="1"/>
            <p:nvPr/>
          </p:nvSpPr>
          <p:spPr>
            <a:xfrm>
              <a:off x="2648671" y="3522938"/>
              <a:ext cx="433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CE6837D-B27C-465C-9990-BED8C7C7456F}"/>
                </a:ext>
              </a:extLst>
            </p:cNvPr>
            <p:cNvSpPr txBox="1"/>
            <p:nvPr/>
          </p:nvSpPr>
          <p:spPr>
            <a:xfrm>
              <a:off x="1949570" y="3043125"/>
              <a:ext cx="10965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b="1" dirty="0">
                  <a:highlight>
                    <a:srgbClr val="FFFF00"/>
                  </a:highlight>
                </a:rPr>
                <a:t>shared services VNet</a:t>
              </a:r>
              <a:endParaRPr lang="en-GB" sz="1200" dirty="0">
                <a:highlight>
                  <a:srgbClr val="FFFF00"/>
                </a:highligh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FADC00-23BB-4E7C-9E50-6A1291E80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730" y="3843474"/>
              <a:ext cx="388064" cy="248601"/>
            </a:xfrm>
            <a:prstGeom prst="rect">
              <a:avLst/>
            </a:prstGeom>
          </p:spPr>
        </p:pic>
      </p:grpSp>
      <p:graphicFrame>
        <p:nvGraphicFramePr>
          <p:cNvPr id="3" name="Table 117">
            <a:extLst>
              <a:ext uri="{FF2B5EF4-FFF2-40B4-BE49-F238E27FC236}">
                <a16:creationId xmlns:a16="http://schemas.microsoft.com/office/drawing/2014/main" id="{2A1CD686-38B2-44F8-AB1A-83A984617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16188"/>
              </p:ext>
            </p:extLst>
          </p:nvPr>
        </p:nvGraphicFramePr>
        <p:xfrm>
          <a:off x="62830" y="1304189"/>
          <a:ext cx="3494077" cy="120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223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855854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routing configuration of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vnet1conn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connection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defaultRouteTable</a:t>
                      </a:r>
                      <a:endParaRPr lang="en-US" sz="1200" b="1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default, </a:t>
                      </a: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LBL_RT_SHARED </a:t>
                      </a:r>
                      <a:endParaRPr lang="en-GB" sz="1200" b="1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0658"/>
                  </a:ext>
                </a:extLst>
              </a:tr>
            </a:tbl>
          </a:graphicData>
        </a:graphic>
      </p:graphicFrame>
      <p:graphicFrame>
        <p:nvGraphicFramePr>
          <p:cNvPr id="8" name="Table 117">
            <a:extLst>
              <a:ext uri="{FF2B5EF4-FFF2-40B4-BE49-F238E27FC236}">
                <a16:creationId xmlns:a16="http://schemas.microsoft.com/office/drawing/2014/main" id="{4E6EB196-D19F-4310-9217-E50FE137E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37692"/>
              </p:ext>
            </p:extLst>
          </p:nvPr>
        </p:nvGraphicFramePr>
        <p:xfrm>
          <a:off x="8778017" y="1356878"/>
          <a:ext cx="3311057" cy="120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70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610887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routing configuration of 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vnet3conn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connection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RT_SHARED</a:t>
                      </a:r>
                      <a:endParaRPr lang="en-US" sz="1200" b="1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0658"/>
                  </a:ext>
                </a:extLst>
              </a:tr>
            </a:tbl>
          </a:graphicData>
        </a:graphic>
      </p:graphicFrame>
      <p:graphicFrame>
        <p:nvGraphicFramePr>
          <p:cNvPr id="16" name="Table 117">
            <a:extLst>
              <a:ext uri="{FF2B5EF4-FFF2-40B4-BE49-F238E27FC236}">
                <a16:creationId xmlns:a16="http://schemas.microsoft.com/office/drawing/2014/main" id="{CCD3D4B6-44BE-4E89-BC83-52DD7F52A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78037"/>
              </p:ext>
            </p:extLst>
          </p:nvPr>
        </p:nvGraphicFramePr>
        <p:xfrm>
          <a:off x="353060" y="5032019"/>
          <a:ext cx="3209087" cy="135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906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387181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routing configuration of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vpn1conn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connection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defaultRouteTable</a:t>
                      </a:r>
                      <a:endParaRPr lang="en-US" sz="1200" b="1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LBL_RT_SHARED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0658"/>
                  </a:ext>
                </a:extLst>
              </a:tr>
            </a:tbl>
          </a:graphicData>
        </a:graphic>
      </p:graphicFrame>
      <p:graphicFrame>
        <p:nvGraphicFramePr>
          <p:cNvPr id="17" name="Table 117">
            <a:extLst>
              <a:ext uri="{FF2B5EF4-FFF2-40B4-BE49-F238E27FC236}">
                <a16:creationId xmlns:a16="http://schemas.microsoft.com/office/drawing/2014/main" id="{4FE6CB90-6A1C-47D3-901F-599AA7FC7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28158"/>
              </p:ext>
            </p:extLst>
          </p:nvPr>
        </p:nvGraphicFramePr>
        <p:xfrm>
          <a:off x="8943270" y="4769955"/>
          <a:ext cx="3209087" cy="135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024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532063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routing configuration of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vpn2conn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connection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RT_VNET</a:t>
                      </a:r>
                      <a:endParaRPr lang="en-US" sz="1200" b="1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LBL_RT_SHARED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0658"/>
                  </a:ext>
                </a:extLst>
              </a:tr>
            </a:tbl>
          </a:graphicData>
        </a:graphic>
      </p:graphicFrame>
      <p:graphicFrame>
        <p:nvGraphicFramePr>
          <p:cNvPr id="19" name="Table 117">
            <a:extLst>
              <a:ext uri="{FF2B5EF4-FFF2-40B4-BE49-F238E27FC236}">
                <a16:creationId xmlns:a16="http://schemas.microsoft.com/office/drawing/2014/main" id="{75713FD7-923A-4B8C-8448-76AD4F0AA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44931"/>
              </p:ext>
            </p:extLst>
          </p:nvPr>
        </p:nvGraphicFramePr>
        <p:xfrm>
          <a:off x="8794377" y="100905"/>
          <a:ext cx="3278338" cy="120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22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417116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routing configuration of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vnet2conn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connection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RT_SHARED</a:t>
                      </a:r>
                      <a:endParaRPr lang="en-US" sz="1200" b="1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0658"/>
                  </a:ext>
                </a:extLst>
              </a:tr>
            </a:tbl>
          </a:graphicData>
        </a:graphic>
      </p:graphicFrame>
      <p:graphicFrame>
        <p:nvGraphicFramePr>
          <p:cNvPr id="28" name="Table 117">
            <a:extLst>
              <a:ext uri="{FF2B5EF4-FFF2-40B4-BE49-F238E27FC236}">
                <a16:creationId xmlns:a16="http://schemas.microsoft.com/office/drawing/2014/main" id="{7A6A7D64-8D7D-4329-B7EE-D5EE56405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84292"/>
              </p:ext>
            </p:extLst>
          </p:nvPr>
        </p:nvGraphicFramePr>
        <p:xfrm>
          <a:off x="8794378" y="2637353"/>
          <a:ext cx="3277194" cy="120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33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559761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routing configuration of 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vnet4conn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connection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RT_SHARED</a:t>
                      </a:r>
                      <a:endParaRPr lang="en-US" sz="1200" b="1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0658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7F0520-82BD-406E-A877-F29A6B23F14D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2045833" y="3716474"/>
            <a:ext cx="1772884" cy="135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619D8F-4055-47C1-B6E8-3684CB0BAF65}"/>
              </a:ext>
            </a:extLst>
          </p:cNvPr>
          <p:cNvCxnSpPr>
            <a:cxnSpLocks/>
          </p:cNvCxnSpPr>
          <p:nvPr/>
        </p:nvCxnSpPr>
        <p:spPr>
          <a:xfrm flipH="1" flipV="1">
            <a:off x="7374667" y="3804827"/>
            <a:ext cx="2399392" cy="952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D29333C-209F-45DA-AB2E-F91EAE0AD1AA}"/>
              </a:ext>
            </a:extLst>
          </p:cNvPr>
          <p:cNvSpPr txBox="1"/>
          <p:nvPr/>
        </p:nvSpPr>
        <p:spPr>
          <a:xfrm>
            <a:off x="2802398" y="3333363"/>
            <a:ext cx="939042" cy="259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highlight>
                  <a:srgbClr val="FFFF00"/>
                </a:highlight>
              </a:rPr>
              <a:t>vnet1conn</a:t>
            </a:r>
            <a:endParaRPr lang="en-GB" sz="11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F945B1-587E-41DB-A9D7-D484A1CE2324}"/>
              </a:ext>
            </a:extLst>
          </p:cNvPr>
          <p:cNvSpPr txBox="1"/>
          <p:nvPr/>
        </p:nvSpPr>
        <p:spPr>
          <a:xfrm>
            <a:off x="4450182" y="2474388"/>
            <a:ext cx="939042" cy="259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highlight>
                  <a:srgbClr val="FFFF00"/>
                </a:highlight>
              </a:rPr>
              <a:t>vnet2conn</a:t>
            </a:r>
            <a:endParaRPr lang="en-GB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49FEEE-5481-4626-BB4C-BF42AA702084}"/>
              </a:ext>
            </a:extLst>
          </p:cNvPr>
          <p:cNvSpPr txBox="1"/>
          <p:nvPr/>
        </p:nvSpPr>
        <p:spPr>
          <a:xfrm>
            <a:off x="6206324" y="2507007"/>
            <a:ext cx="939042" cy="259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highlight>
                  <a:srgbClr val="FFFF00"/>
                </a:highlight>
              </a:rPr>
              <a:t>vnet3conn</a:t>
            </a:r>
            <a:endParaRPr lang="en-GB" sz="11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FFCF4D-E5DC-4A3D-84E7-85C7B9DBCCB4}"/>
              </a:ext>
            </a:extLst>
          </p:cNvPr>
          <p:cNvSpPr txBox="1"/>
          <p:nvPr/>
        </p:nvSpPr>
        <p:spPr>
          <a:xfrm>
            <a:off x="7374908" y="2507079"/>
            <a:ext cx="939042" cy="259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highlight>
                  <a:srgbClr val="FFFF00"/>
                </a:highlight>
              </a:rPr>
              <a:t>vnet4conn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307154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6354145" y="1610643"/>
            <a:ext cx="1310719" cy="684278"/>
            <a:chOff x="3014425" y="2575865"/>
            <a:chExt cx="1310719" cy="683618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368C710-A350-4B3D-AF05-292E9954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</p:cNvCxnSpPr>
          <p:nvPr/>
        </p:nvCxnSpPr>
        <p:spPr>
          <a:xfrm>
            <a:off x="7775109" y="1432797"/>
            <a:ext cx="0" cy="148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317790" y="2267701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48FF816-743C-41EF-ACB0-1F3F4E3DAFD5}"/>
              </a:ext>
            </a:extLst>
          </p:cNvPr>
          <p:cNvCxnSpPr>
            <a:cxnSpLocks/>
          </p:cNvCxnSpPr>
          <p:nvPr/>
        </p:nvCxnSpPr>
        <p:spPr>
          <a:xfrm flipV="1">
            <a:off x="6283762" y="4146164"/>
            <a:ext cx="1003541" cy="6070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7467550" y="4342953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6891693" y="2891048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8257659" y="244699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7637884" y="4357740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7265740" y="4928214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399" y="5540563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8557537" y="5784037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485" y="5240654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8711199" y="5515408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8519972" y="498521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568" y="4651479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8184756" y="450696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7637884" y="4898938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57" y="5448954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7565234" y="5619616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7600756" y="5387530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796" y="5169868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7218703" y="570495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US" sz="1100" noProof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8341753" y="5863771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23658" y="3813084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7103025" y="3467895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832" y="5701205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7687391" y="3919711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6900210" y="433657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7630213" y="435209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7587755" y="426994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7423198" y="426334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7299421" y="39685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7299421" y="412097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7771611" y="52792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7771611" y="543169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7445160" y="505686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7590691" y="505138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7852706" y="523963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7863379" y="3072203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828" y="1940041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7166784" y="171972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6775357" y="748519"/>
            <a:ext cx="1310720" cy="684278"/>
            <a:chOff x="3014424" y="2575865"/>
            <a:chExt cx="1310720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602" y="1076224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7587997" y="85760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0013" y="2842922"/>
            <a:ext cx="378386" cy="3783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5FCD4-28BF-4873-B5C4-6430D7C5E84E}"/>
              </a:ext>
            </a:extLst>
          </p:cNvPr>
          <p:cNvCxnSpPr>
            <a:cxnSpLocks/>
          </p:cNvCxnSpPr>
          <p:nvPr/>
        </p:nvCxnSpPr>
        <p:spPr>
          <a:xfrm flipH="1">
            <a:off x="6278805" y="2618230"/>
            <a:ext cx="103898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8D31C-4A06-4191-8179-BA9AFD85917B}"/>
              </a:ext>
            </a:extLst>
          </p:cNvPr>
          <p:cNvCxnSpPr>
            <a:cxnSpLocks/>
          </p:cNvCxnSpPr>
          <p:nvPr/>
        </p:nvCxnSpPr>
        <p:spPr>
          <a:xfrm flipH="1">
            <a:off x="6293427" y="1566147"/>
            <a:ext cx="1478184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280EA6-F6C3-4C44-A205-03EF209C1E80}"/>
              </a:ext>
            </a:extLst>
          </p:cNvPr>
          <p:cNvSpPr txBox="1"/>
          <p:nvPr/>
        </p:nvSpPr>
        <p:spPr>
          <a:xfrm>
            <a:off x="1223522" y="3837707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b="1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  <a:r>
              <a:rPr lang="en-GB" b="1" dirty="0"/>
              <a:t>LBL_RT_SHARE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9F3DFE-319E-4BC1-85DC-BC4BCAB50795}"/>
              </a:ext>
            </a:extLst>
          </p:cNvPr>
          <p:cNvSpPr txBox="1"/>
          <p:nvPr/>
        </p:nvSpPr>
        <p:spPr>
          <a:xfrm>
            <a:off x="1223523" y="3393689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</a:t>
            </a:r>
            <a:r>
              <a:rPr lang="en-GB" b="1" noProof="1"/>
              <a:t>default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6C49320-A458-4768-A5CF-16CD09457AB4}"/>
              </a:ext>
            </a:extLst>
          </p:cNvPr>
          <p:cNvSpPr txBox="1"/>
          <p:nvPr/>
        </p:nvSpPr>
        <p:spPr>
          <a:xfrm>
            <a:off x="1106761" y="4630502"/>
            <a:ext cx="5206647" cy="707886"/>
          </a:xfrm>
          <a:prstGeom prst="rect">
            <a:avLst/>
          </a:prstGeom>
          <a:solidFill>
            <a:srgbClr val="EDF1F9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Microsoft.Network/vpnGateways/hub1_S2SvpnGW/vpnConnections/</a:t>
            </a:r>
            <a:r>
              <a:rPr lang="en-GB" b="1" noProof="1"/>
              <a:t>hub1_branch1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hub1: 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0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</a:t>
            </a:r>
            <a:r>
              <a:rPr lang="en-GB" sz="1000" noProof="1">
                <a:latin typeface="Consolas" panose="020B0609020204030204" pitchFamily="49" charset="0"/>
              </a:rPr>
              <a:t>, </a:t>
            </a:r>
            <a:r>
              <a:rPr lang="en-GB" sz="1000" b="1" dirty="0">
                <a:latin typeface="Consolas" panose="020B0609020204030204" pitchFamily="49" charset="0"/>
              </a:rPr>
              <a:t>LBL_RT_SHARED</a:t>
            </a:r>
            <a:endParaRPr lang="en-GB" noProof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723D24-4FAC-45CD-91BF-0C31B85C0F1B}"/>
              </a:ext>
            </a:extLst>
          </p:cNvPr>
          <p:cNvCxnSpPr>
            <a:cxnSpLocks/>
            <a:stCxn id="31" idx="1"/>
            <a:endCxn id="46" idx="1"/>
          </p:cNvCxnSpPr>
          <p:nvPr/>
        </p:nvCxnSpPr>
        <p:spPr>
          <a:xfrm flipV="1">
            <a:off x="6363670" y="3206323"/>
            <a:ext cx="1499709" cy="598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FCBD303-8335-446C-9C76-1A998BF56B26}"/>
              </a:ext>
            </a:extLst>
          </p:cNvPr>
          <p:cNvSpPr/>
          <p:nvPr/>
        </p:nvSpPr>
        <p:spPr>
          <a:xfrm>
            <a:off x="6273731" y="3340443"/>
            <a:ext cx="89939" cy="92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34A71-B0C0-4E4C-8AB7-89C87E69C673}"/>
              </a:ext>
            </a:extLst>
          </p:cNvPr>
          <p:cNvSpPr txBox="1"/>
          <p:nvPr/>
        </p:nvSpPr>
        <p:spPr>
          <a:xfrm>
            <a:off x="180975" y="106297"/>
            <a:ext cx="267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With</a:t>
            </a:r>
            <a:r>
              <a:rPr lang="en-US" dirty="0"/>
              <a:t> propagation to labels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C53EB-449C-4EEF-98FE-76117A6CD55C}"/>
              </a:ext>
            </a:extLst>
          </p:cNvPr>
          <p:cNvSpPr txBox="1"/>
          <p:nvPr/>
        </p:nvSpPr>
        <p:spPr>
          <a:xfrm>
            <a:off x="911675" y="952375"/>
            <a:ext cx="5367129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hub1: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</a:t>
            </a:r>
            <a:endParaRPr lang="en-GB" sz="1000" noProof="1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45CCF-A5C0-4554-831C-E96618920E0A}"/>
              </a:ext>
            </a:extLst>
          </p:cNvPr>
          <p:cNvSpPr txBox="1"/>
          <p:nvPr/>
        </p:nvSpPr>
        <p:spPr>
          <a:xfrm>
            <a:off x="911676" y="2052946"/>
            <a:ext cx="5393048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vnet1_conn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hub1: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</a:t>
            </a:r>
            <a:r>
              <a:rPr lang="en-GB" sz="1000" noProof="1">
                <a:latin typeface="Consolas" panose="020B0609020204030204" pitchFamily="49" charset="0"/>
              </a:rPr>
              <a:t>, </a:t>
            </a:r>
            <a:r>
              <a:rPr lang="en-GB" sz="1000" b="1" dirty="0">
                <a:latin typeface="Consolas" panose="020B0609020204030204" pitchFamily="49" charset="0"/>
              </a:rPr>
              <a:t>LBL_RT_SHARED</a:t>
            </a:r>
          </a:p>
        </p:txBody>
      </p:sp>
    </p:spTree>
    <p:extLst>
      <p:ext uri="{BB962C8B-B14F-4D97-AF65-F5344CB8AC3E}">
        <p14:creationId xmlns:p14="http://schemas.microsoft.com/office/powerpoint/2010/main" val="283786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934518-5589-44E4-8D5B-11CBDE402974}"/>
              </a:ext>
            </a:extLst>
          </p:cNvPr>
          <p:cNvGrpSpPr/>
          <p:nvPr/>
        </p:nvGrpSpPr>
        <p:grpSpPr>
          <a:xfrm>
            <a:off x="1864129" y="818348"/>
            <a:ext cx="1310720" cy="684278"/>
            <a:chOff x="3014424" y="2575865"/>
            <a:chExt cx="1310720" cy="683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59A0A7-C763-4170-BC24-86235ADE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2FA7135-4131-4339-86E1-A6A72BC7F50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98E13A-DDA3-4492-879E-955E142917D3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B607F85-FBAC-4B57-BA8A-51977A0F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74" y="1146053"/>
            <a:ext cx="327660" cy="327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76B0F-D8DF-420A-A963-A0C631CD6D3A}"/>
              </a:ext>
            </a:extLst>
          </p:cNvPr>
          <p:cNvSpPr txBox="1"/>
          <p:nvPr/>
        </p:nvSpPr>
        <p:spPr>
          <a:xfrm>
            <a:off x="2676769" y="92743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CEFA1-25E5-43E6-980C-1E07DA0AAEDD}"/>
              </a:ext>
            </a:extLst>
          </p:cNvPr>
          <p:cNvCxnSpPr>
            <a:cxnSpLocks/>
          </p:cNvCxnSpPr>
          <p:nvPr/>
        </p:nvCxnSpPr>
        <p:spPr>
          <a:xfrm flipH="1">
            <a:off x="2857826" y="1487947"/>
            <a:ext cx="1" cy="1474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F06C5D-20B4-42D3-8886-93DEB0F1DCE2}"/>
              </a:ext>
            </a:extLst>
          </p:cNvPr>
          <p:cNvGrpSpPr/>
          <p:nvPr/>
        </p:nvGrpSpPr>
        <p:grpSpPr>
          <a:xfrm>
            <a:off x="3014811" y="1815566"/>
            <a:ext cx="1229895" cy="684278"/>
            <a:chOff x="3014425" y="2575865"/>
            <a:chExt cx="1229895" cy="6836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D92B98-910F-4986-BC5F-3718B08B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872D6C7-00A4-48D8-B30F-E93355660A99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54FF38-847D-4C1A-8DEF-940E1BD942FA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7422E4-141A-46FA-87C4-0E7D5F4FDB08}"/>
              </a:ext>
            </a:extLst>
          </p:cNvPr>
          <p:cNvCxnSpPr>
            <a:cxnSpLocks/>
          </p:cNvCxnSpPr>
          <p:nvPr/>
        </p:nvCxnSpPr>
        <p:spPr>
          <a:xfrm>
            <a:off x="3534276" y="2495230"/>
            <a:ext cx="2787" cy="443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32FDA5E-9F05-486A-8F3B-081B1F001265}"/>
              </a:ext>
            </a:extLst>
          </p:cNvPr>
          <p:cNvSpPr/>
          <p:nvPr/>
        </p:nvSpPr>
        <p:spPr>
          <a:xfrm>
            <a:off x="2450890" y="2962354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CE471A-D594-47D2-86DA-3CFC44EB9AEE}"/>
              </a:ext>
            </a:extLst>
          </p:cNvPr>
          <p:cNvSpPr txBox="1"/>
          <p:nvPr/>
        </p:nvSpPr>
        <p:spPr>
          <a:xfrm>
            <a:off x="2427238" y="301337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49B11D-52AE-4964-B9C8-0AB5A28D37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06764" y="3884390"/>
            <a:ext cx="487680" cy="487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CD92A-77D6-483D-8429-942DF3044084}"/>
              </a:ext>
            </a:extLst>
          </p:cNvPr>
          <p:cNvSpPr txBox="1"/>
          <p:nvPr/>
        </p:nvSpPr>
        <p:spPr>
          <a:xfrm>
            <a:off x="3001778" y="3547287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8E312A-CF3A-480B-898C-D6E9B48BE5BA}"/>
              </a:ext>
            </a:extLst>
          </p:cNvPr>
          <p:cNvSpPr/>
          <p:nvPr/>
        </p:nvSpPr>
        <p:spPr>
          <a:xfrm>
            <a:off x="3270861" y="434125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785F3-A39F-46DC-9C8F-1A6C24997090}"/>
              </a:ext>
            </a:extLst>
          </p:cNvPr>
          <p:cNvSpPr/>
          <p:nvPr/>
        </p:nvSpPr>
        <p:spPr>
          <a:xfrm>
            <a:off x="3106304" y="4334648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AECD55-C9D9-4713-9425-881CF1B29CA5}"/>
              </a:ext>
            </a:extLst>
          </p:cNvPr>
          <p:cNvSpPr/>
          <p:nvPr/>
        </p:nvSpPr>
        <p:spPr>
          <a:xfrm>
            <a:off x="2982527" y="4039881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336C54-0FC7-405B-98D2-D01391AFD5DD}"/>
              </a:ext>
            </a:extLst>
          </p:cNvPr>
          <p:cNvSpPr/>
          <p:nvPr/>
        </p:nvSpPr>
        <p:spPr>
          <a:xfrm>
            <a:off x="2982527" y="4192281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C5CF98-69B6-47A2-B283-CD1F4FFF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37" y="2143271"/>
            <a:ext cx="327660" cy="327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882A3E-AB81-4D2A-A57C-DA8BD75F1A80}"/>
              </a:ext>
            </a:extLst>
          </p:cNvPr>
          <p:cNvSpPr txBox="1"/>
          <p:nvPr/>
        </p:nvSpPr>
        <p:spPr>
          <a:xfrm>
            <a:off x="3811573" y="189666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40DF1A-612D-4B65-8A42-17372AB10F74}"/>
              </a:ext>
            </a:extLst>
          </p:cNvPr>
          <p:cNvCxnSpPr>
            <a:cxnSpLocks/>
          </p:cNvCxnSpPr>
          <p:nvPr/>
        </p:nvCxnSpPr>
        <p:spPr>
          <a:xfrm>
            <a:off x="3177773" y="4477879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E1572-5A20-43C7-8300-389C57627CC7}"/>
              </a:ext>
            </a:extLst>
          </p:cNvPr>
          <p:cNvCxnSpPr>
            <a:cxnSpLocks/>
          </p:cNvCxnSpPr>
          <p:nvPr/>
        </p:nvCxnSpPr>
        <p:spPr>
          <a:xfrm>
            <a:off x="3348107" y="4492666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11A5C3E-CEBE-46CB-BAA3-769B814F4BEF}"/>
              </a:ext>
            </a:extLst>
          </p:cNvPr>
          <p:cNvSpPr/>
          <p:nvPr/>
        </p:nvSpPr>
        <p:spPr>
          <a:xfrm>
            <a:off x="2975963" y="5063140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0C04B2-500C-4668-8788-527CF11DF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622" y="5675489"/>
            <a:ext cx="480060" cy="48006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2B40AE-4CCB-4037-9165-66915879CDCD}"/>
              </a:ext>
            </a:extLst>
          </p:cNvPr>
          <p:cNvCxnSpPr>
            <a:cxnSpLocks/>
          </p:cNvCxnSpPr>
          <p:nvPr/>
        </p:nvCxnSpPr>
        <p:spPr>
          <a:xfrm>
            <a:off x="4267760" y="5918963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5536E29-6FA5-42C2-8295-F31FE652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708" y="5375580"/>
            <a:ext cx="327660" cy="3276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F5C333-2C71-441B-9F72-90487E010FCB}"/>
              </a:ext>
            </a:extLst>
          </p:cNvPr>
          <p:cNvCxnSpPr>
            <a:cxnSpLocks/>
          </p:cNvCxnSpPr>
          <p:nvPr/>
        </p:nvCxnSpPr>
        <p:spPr>
          <a:xfrm flipV="1">
            <a:off x="4421422" y="5650334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861D9D-F545-42D9-9202-F26CF2021134}"/>
              </a:ext>
            </a:extLst>
          </p:cNvPr>
          <p:cNvSpPr txBox="1"/>
          <p:nvPr/>
        </p:nvSpPr>
        <p:spPr>
          <a:xfrm>
            <a:off x="4230195" y="5120138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AA686F1-482C-42D6-9228-682EEBE8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91" y="4785503"/>
            <a:ext cx="388064" cy="2483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AFA8D5-1C59-41D4-8DD8-C5374D177B7B}"/>
              </a:ext>
            </a:extLst>
          </p:cNvPr>
          <p:cNvSpPr txBox="1"/>
          <p:nvPr/>
        </p:nvSpPr>
        <p:spPr>
          <a:xfrm>
            <a:off x="3881228" y="4623621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E20562-8B5B-4743-83A2-ADB200370EFB}"/>
              </a:ext>
            </a:extLst>
          </p:cNvPr>
          <p:cNvSpPr txBox="1"/>
          <p:nvPr/>
        </p:nvSpPr>
        <p:spPr>
          <a:xfrm>
            <a:off x="3348107" y="5033864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D7C9A9-6D11-4C2C-9380-F812E54DE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080" y="5583880"/>
            <a:ext cx="388857" cy="38885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106C0-AED2-475F-8E6A-E268F6EFB9FD}"/>
              </a:ext>
            </a:extLst>
          </p:cNvPr>
          <p:cNvCxnSpPr>
            <a:cxnSpLocks/>
          </p:cNvCxnSpPr>
          <p:nvPr/>
        </p:nvCxnSpPr>
        <p:spPr>
          <a:xfrm>
            <a:off x="3275457" y="575454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2719BD-3D35-488B-ABD7-A2B52C3B7B1E}"/>
              </a:ext>
            </a:extLst>
          </p:cNvPr>
          <p:cNvCxnSpPr>
            <a:cxnSpLocks/>
          </p:cNvCxnSpPr>
          <p:nvPr/>
        </p:nvCxnSpPr>
        <p:spPr>
          <a:xfrm flipV="1">
            <a:off x="3310979" y="5522456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F2416E8-BF82-4E95-B57C-2CC8FA5EF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5019" y="5304794"/>
            <a:ext cx="311920" cy="3460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91197B-724A-4A32-8211-69EC4A04CF89}"/>
              </a:ext>
            </a:extLst>
          </p:cNvPr>
          <p:cNvSpPr txBox="1"/>
          <p:nvPr/>
        </p:nvSpPr>
        <p:spPr>
          <a:xfrm>
            <a:off x="2928926" y="5839882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9E49FB-5566-4C95-9CE9-A80FFDEEBC25}"/>
              </a:ext>
            </a:extLst>
          </p:cNvPr>
          <p:cNvSpPr txBox="1"/>
          <p:nvPr/>
        </p:nvSpPr>
        <p:spPr>
          <a:xfrm>
            <a:off x="4051976" y="5998697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1EF2568-E187-43C4-B040-57B839EBF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3055" y="5836131"/>
            <a:ext cx="346710" cy="3581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873217C-D1BC-447F-9EA3-81B9D94FAB58}"/>
              </a:ext>
            </a:extLst>
          </p:cNvPr>
          <p:cNvSpPr txBox="1"/>
          <p:nvPr/>
        </p:nvSpPr>
        <p:spPr>
          <a:xfrm>
            <a:off x="2329008" y="403117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1066D4-2D27-485B-8826-37AA85E04F48}"/>
              </a:ext>
            </a:extLst>
          </p:cNvPr>
          <p:cNvSpPr txBox="1"/>
          <p:nvPr/>
        </p:nvSpPr>
        <p:spPr>
          <a:xfrm>
            <a:off x="2580674" y="440909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34A2A-C143-4DB5-8BF0-CAA41D17778B}"/>
              </a:ext>
            </a:extLst>
          </p:cNvPr>
          <p:cNvSpPr txBox="1"/>
          <p:nvPr/>
        </p:nvSpPr>
        <p:spPr>
          <a:xfrm>
            <a:off x="3323118" y="442531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7AB9C4-6B5E-4793-A2C7-57C9F116BFD6}"/>
              </a:ext>
            </a:extLst>
          </p:cNvPr>
          <p:cNvSpPr/>
          <p:nvPr/>
        </p:nvSpPr>
        <p:spPr>
          <a:xfrm>
            <a:off x="3481834" y="541421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457135-67AB-4075-A082-7933093447B9}"/>
              </a:ext>
            </a:extLst>
          </p:cNvPr>
          <p:cNvSpPr/>
          <p:nvPr/>
        </p:nvSpPr>
        <p:spPr>
          <a:xfrm>
            <a:off x="3481834" y="556661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FB245E-2EC4-4C2D-A919-5DBF887517B7}"/>
              </a:ext>
            </a:extLst>
          </p:cNvPr>
          <p:cNvSpPr/>
          <p:nvPr/>
        </p:nvSpPr>
        <p:spPr>
          <a:xfrm>
            <a:off x="3155383" y="519179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114D84-F3A5-4B96-8989-F54CB7D29443}"/>
              </a:ext>
            </a:extLst>
          </p:cNvPr>
          <p:cNvSpPr/>
          <p:nvPr/>
        </p:nvSpPr>
        <p:spPr>
          <a:xfrm>
            <a:off x="3300914" y="518631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58C9D-D33A-421D-969A-8D752C8C755B}"/>
              </a:ext>
            </a:extLst>
          </p:cNvPr>
          <p:cNvSpPr txBox="1"/>
          <p:nvPr/>
        </p:nvSpPr>
        <p:spPr>
          <a:xfrm>
            <a:off x="3562929" y="5374558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65A6F-9C43-4A57-958D-8AE177D2630C}"/>
              </a:ext>
            </a:extLst>
          </p:cNvPr>
          <p:cNvGrpSpPr/>
          <p:nvPr/>
        </p:nvGrpSpPr>
        <p:grpSpPr>
          <a:xfrm>
            <a:off x="3292684" y="3152488"/>
            <a:ext cx="462990" cy="268240"/>
            <a:chOff x="2830768" y="994020"/>
            <a:chExt cx="665705" cy="339103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9FA3633-062A-43FD-9E40-5C6C4AF02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3D275D2-8192-4832-9C89-91ACE08A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A787134-1D70-4ED6-A52D-5711A8811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5833" y="2860489"/>
            <a:ext cx="378386" cy="37838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20515-73EF-4868-BB47-742E3CD79F8D}"/>
              </a:ext>
            </a:extLst>
          </p:cNvPr>
          <p:cNvCxnSpPr>
            <a:cxnSpLocks/>
          </p:cNvCxnSpPr>
          <p:nvPr/>
        </p:nvCxnSpPr>
        <p:spPr>
          <a:xfrm flipH="1">
            <a:off x="3549336" y="2685729"/>
            <a:ext cx="1050349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358454-9046-4C8A-A518-8D9C60C176A7}"/>
              </a:ext>
            </a:extLst>
          </p:cNvPr>
          <p:cNvCxnSpPr>
            <a:cxnSpLocks/>
          </p:cNvCxnSpPr>
          <p:nvPr/>
        </p:nvCxnSpPr>
        <p:spPr>
          <a:xfrm flipH="1">
            <a:off x="2857826" y="1636191"/>
            <a:ext cx="2971297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192B729-2154-4135-AC80-B7B0A5541972}"/>
              </a:ext>
            </a:extLst>
          </p:cNvPr>
          <p:cNvSpPr txBox="1"/>
          <p:nvPr/>
        </p:nvSpPr>
        <p:spPr>
          <a:xfrm>
            <a:off x="4438583" y="1259337"/>
            <a:ext cx="5390050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vnet3_conn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hub2: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</a:t>
            </a:r>
            <a:endParaRPr lang="en-GB" sz="1000" noProof="1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1F26BC-6CFC-40A0-B9DE-9EF29B3B7E52}"/>
              </a:ext>
            </a:extLst>
          </p:cNvPr>
          <p:cNvSpPr txBox="1"/>
          <p:nvPr/>
        </p:nvSpPr>
        <p:spPr>
          <a:xfrm>
            <a:off x="4893563" y="3783195"/>
            <a:ext cx="50345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b="1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 </a:t>
            </a:r>
            <a:r>
              <a:rPr lang="en-GB" b="1" noProof="1"/>
              <a:t>LBL_RT_SHARE</a:t>
            </a:r>
            <a:endParaRPr lang="en-GB" noProof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F3E09-4E3A-4336-9ACA-6A36D3AFEE96}"/>
              </a:ext>
            </a:extLst>
          </p:cNvPr>
          <p:cNvSpPr txBox="1"/>
          <p:nvPr/>
        </p:nvSpPr>
        <p:spPr>
          <a:xfrm>
            <a:off x="4920020" y="3306880"/>
            <a:ext cx="4999519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</a:t>
            </a:r>
            <a:r>
              <a:rPr lang="en-GB" b="1" noProof="1"/>
              <a:t>defaultRouteTable</a:t>
            </a:r>
            <a:endParaRPr lang="en-GB" noProof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EF941-FCAB-49BF-8126-C1B8EEF015A9}"/>
              </a:ext>
            </a:extLst>
          </p:cNvPr>
          <p:cNvSpPr txBox="1"/>
          <p:nvPr/>
        </p:nvSpPr>
        <p:spPr>
          <a:xfrm>
            <a:off x="4492948" y="2320797"/>
            <a:ext cx="5390050" cy="707886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hub2: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  <a:r>
              <a:rPr lang="en-GB" sz="1000" b="1" noProof="1">
                <a:latin typeface="Consolas" panose="020B0609020204030204" pitchFamily="49" charset="0"/>
              </a:rPr>
              <a:t> default</a:t>
            </a:r>
            <a:endParaRPr lang="en-GB" sz="1000" noProof="1">
              <a:latin typeface="Consolas" panose="020B0609020204030204" pitchFamily="49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0D5C1C-F664-4BF5-A935-29AE75BDA662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3421010" y="3420728"/>
            <a:ext cx="1295285" cy="3246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B0FD931D-02B5-43AE-B162-B7461F246696}"/>
              </a:ext>
            </a:extLst>
          </p:cNvPr>
          <p:cNvSpPr/>
          <p:nvPr/>
        </p:nvSpPr>
        <p:spPr>
          <a:xfrm rot="10800000">
            <a:off x="4757275" y="3277926"/>
            <a:ext cx="108757" cy="967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246909-B161-4C75-9215-EEA81BDC4D9E}"/>
              </a:ext>
            </a:extLst>
          </p:cNvPr>
          <p:cNvCxnSpPr>
            <a:cxnSpLocks/>
          </p:cNvCxnSpPr>
          <p:nvPr/>
        </p:nvCxnSpPr>
        <p:spPr>
          <a:xfrm flipH="1" flipV="1">
            <a:off x="3616890" y="4202135"/>
            <a:ext cx="2403122" cy="5393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3C29860-B9AA-49F9-991D-D999BF9E899B}"/>
              </a:ext>
            </a:extLst>
          </p:cNvPr>
          <p:cNvSpPr txBox="1"/>
          <p:nvPr/>
        </p:nvSpPr>
        <p:spPr>
          <a:xfrm>
            <a:off x="266700" y="63059"/>
            <a:ext cx="273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With</a:t>
            </a:r>
            <a:r>
              <a:rPr lang="en-US" b="1" dirty="0"/>
              <a:t> propagation to labels</a:t>
            </a:r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49E70-E3F6-41FB-A823-F61A1D51426E}"/>
              </a:ext>
            </a:extLst>
          </p:cNvPr>
          <p:cNvSpPr txBox="1"/>
          <p:nvPr/>
        </p:nvSpPr>
        <p:spPr>
          <a:xfrm>
            <a:off x="5309339" y="4555740"/>
            <a:ext cx="5206647" cy="707886"/>
          </a:xfrm>
          <a:prstGeom prst="rect">
            <a:avLst/>
          </a:prstGeom>
          <a:solidFill>
            <a:srgbClr val="EDF1F9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Microsoft.Network/vpnGateways/hub1_S2SvpnGW/vpnConnections/</a:t>
            </a:r>
            <a:r>
              <a:rPr lang="en-GB" b="1" noProof="1"/>
              <a:t>hub2_branch2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hub2: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</a:t>
            </a:r>
            <a:r>
              <a:rPr lang="en-GB" sz="1000" noProof="1">
                <a:latin typeface="Consolas" panose="020B0609020204030204" pitchFamily="49" charset="0"/>
              </a:rPr>
              <a:t>, </a:t>
            </a:r>
            <a:r>
              <a:rPr lang="en-GB" sz="1000" b="1" dirty="0">
                <a:latin typeface="Consolas" panose="020B0609020204030204" pitchFamily="49" charset="0"/>
              </a:rPr>
              <a:t>LBL_RT_SHARED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34266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619D8F-4055-47C1-B6E8-3684CB0BAF65}"/>
              </a:ext>
            </a:extLst>
          </p:cNvPr>
          <p:cNvCxnSpPr>
            <a:cxnSpLocks/>
          </p:cNvCxnSpPr>
          <p:nvPr/>
        </p:nvCxnSpPr>
        <p:spPr>
          <a:xfrm flipH="1" flipV="1">
            <a:off x="7495028" y="3768458"/>
            <a:ext cx="1701058" cy="151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0D6E0A-5716-4579-9DB0-F2D869F97E2A}"/>
              </a:ext>
            </a:extLst>
          </p:cNvPr>
          <p:cNvCxnSpPr>
            <a:cxnSpLocks/>
          </p:cNvCxnSpPr>
          <p:nvPr/>
        </p:nvCxnSpPr>
        <p:spPr>
          <a:xfrm flipV="1">
            <a:off x="3256249" y="2354894"/>
            <a:ext cx="0" cy="109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4373680" y="2303607"/>
            <a:ext cx="9339" cy="602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86" idx="3"/>
            <a:endCxn id="7" idx="1"/>
          </p:cNvCxnSpPr>
          <p:nvPr/>
        </p:nvCxnSpPr>
        <p:spPr>
          <a:xfrm flipV="1">
            <a:off x="2725282" y="3657529"/>
            <a:ext cx="882104" cy="16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80CDEE7C-5404-4ADE-AF3E-54B38BE2D28B}"/>
              </a:ext>
            </a:extLst>
          </p:cNvPr>
          <p:cNvSpPr txBox="1"/>
          <p:nvPr/>
        </p:nvSpPr>
        <p:spPr>
          <a:xfrm>
            <a:off x="133898" y="335755"/>
            <a:ext cx="55105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</a:t>
            </a:r>
            <a:r>
              <a:rPr lang="en-US" dirty="0" err="1"/>
              <a:t>VNets</a:t>
            </a:r>
            <a:r>
              <a:rPr lang="en-US" dirty="0"/>
              <a:t> can communicate with shared service VNet</a:t>
            </a:r>
          </a:p>
          <a:p>
            <a:r>
              <a:rPr lang="en-US" dirty="0"/>
              <a:t>All </a:t>
            </a:r>
            <a:r>
              <a:rPr lang="en-US" dirty="0" err="1"/>
              <a:t>VNets</a:t>
            </a:r>
            <a:r>
              <a:rPr lang="en-US" dirty="0"/>
              <a:t> are required to reach all branches</a:t>
            </a:r>
            <a:endParaRPr lang="en-GB" dirty="0"/>
          </a:p>
          <a:p>
            <a:endParaRPr lang="en-US" sz="9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4183242" y="4376088"/>
            <a:ext cx="0" cy="5798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3607386" y="2924183"/>
            <a:ext cx="1552362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3562147" y="300334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4353576" y="4390875"/>
            <a:ext cx="0" cy="565074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3981432" y="4961349"/>
            <a:ext cx="1703503" cy="704963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73" y="5186572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4425255" y="5066148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39350" y="3846219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3818717" y="3501030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4391116" y="407728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3630122" y="4478669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4345905" y="438522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4303447" y="430307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4138890" y="429647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4015113" y="400171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4015113" y="415411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4482970" y="3087419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3769574" y="1619329"/>
            <a:ext cx="1189996" cy="684278"/>
            <a:chOff x="3014424" y="2575865"/>
            <a:chExt cx="1189996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153103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964" y="1954910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4526438" y="172848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E97D8A9-EEAD-4747-A5DC-A9CACCC1DDE3}"/>
              </a:ext>
            </a:extLst>
          </p:cNvPr>
          <p:cNvGrpSpPr/>
          <p:nvPr/>
        </p:nvGrpSpPr>
        <p:grpSpPr>
          <a:xfrm>
            <a:off x="5285689" y="1699529"/>
            <a:ext cx="1310720" cy="684278"/>
            <a:chOff x="3014424" y="2575865"/>
            <a:chExt cx="1310720" cy="683618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CD69DC9-5AB9-44B2-8244-BF19C1BFB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7" name="Flowchart: Alternate Process 96">
              <a:extLst>
                <a:ext uri="{FF2B5EF4-FFF2-40B4-BE49-F238E27FC236}">
                  <a16:creationId xmlns:a16="http://schemas.microsoft.com/office/drawing/2014/main" id="{8E0C468C-7A86-4A13-9D18-085CCBC3BE9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C4F748-DB89-4E4C-913E-40E2617FC5F5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3108885C-7A0F-4B82-9152-2E1EAC02A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934" y="2027234"/>
            <a:ext cx="327660" cy="32766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A0EC46C-1567-4458-A12D-43AF5F637B11}"/>
              </a:ext>
            </a:extLst>
          </p:cNvPr>
          <p:cNvSpPr txBox="1"/>
          <p:nvPr/>
        </p:nvSpPr>
        <p:spPr>
          <a:xfrm>
            <a:off x="6098329" y="180861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3EB640-3A18-4539-ACCB-F2A650F3AAC3}"/>
              </a:ext>
            </a:extLst>
          </p:cNvPr>
          <p:cNvCxnSpPr>
            <a:cxnSpLocks/>
          </p:cNvCxnSpPr>
          <p:nvPr/>
        </p:nvCxnSpPr>
        <p:spPr>
          <a:xfrm flipH="1">
            <a:off x="5998135" y="2369128"/>
            <a:ext cx="347" cy="556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1D5D6A7-6FE0-46A5-B830-BF1080EB4EE6}"/>
              </a:ext>
            </a:extLst>
          </p:cNvPr>
          <p:cNvGrpSpPr/>
          <p:nvPr/>
        </p:nvGrpSpPr>
        <p:grpSpPr>
          <a:xfrm>
            <a:off x="6661133" y="1721885"/>
            <a:ext cx="1229895" cy="684278"/>
            <a:chOff x="3014425" y="2575865"/>
            <a:chExt cx="1229895" cy="68361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4F34D6-52F5-41ED-AD26-78B5E3FE4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B58C15AC-8182-46C9-8445-73582EDE0F8B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58528E4-C34F-4E34-8651-543C57DB8516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E006DE-AB23-492D-96E4-771D930A73B3}"/>
              </a:ext>
            </a:extLst>
          </p:cNvPr>
          <p:cNvCxnSpPr>
            <a:cxnSpLocks/>
          </p:cNvCxnSpPr>
          <p:nvPr/>
        </p:nvCxnSpPr>
        <p:spPr>
          <a:xfrm>
            <a:off x="7134050" y="2377250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1CFEB08E-E28F-458E-AC71-D82C9F257DD2}"/>
              </a:ext>
            </a:extLst>
          </p:cNvPr>
          <p:cNvSpPr/>
          <p:nvPr/>
        </p:nvSpPr>
        <p:spPr>
          <a:xfrm>
            <a:off x="5777732" y="2924183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7062AD-4905-4151-B598-63C2EE63DBD6}"/>
              </a:ext>
            </a:extLst>
          </p:cNvPr>
          <p:cNvSpPr txBox="1"/>
          <p:nvPr/>
        </p:nvSpPr>
        <p:spPr>
          <a:xfrm>
            <a:off x="5754080" y="2975203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28621CE1-F418-477C-BB03-C808A44C0B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35602" y="3837450"/>
            <a:ext cx="487680" cy="48768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B397659-3CD2-401A-913F-DEC1CA8BD9E5}"/>
              </a:ext>
            </a:extLst>
          </p:cNvPr>
          <p:cNvSpPr txBox="1"/>
          <p:nvPr/>
        </p:nvSpPr>
        <p:spPr>
          <a:xfrm>
            <a:off x="5949641" y="3500347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0E92761-98B8-4A80-B740-AE5A98FA230C}"/>
              </a:ext>
            </a:extLst>
          </p:cNvPr>
          <p:cNvSpPr/>
          <p:nvPr/>
        </p:nvSpPr>
        <p:spPr>
          <a:xfrm>
            <a:off x="6399699" y="429431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782D82-083B-4869-BE75-4D431F4CA4F8}"/>
              </a:ext>
            </a:extLst>
          </p:cNvPr>
          <p:cNvSpPr/>
          <p:nvPr/>
        </p:nvSpPr>
        <p:spPr>
          <a:xfrm>
            <a:off x="6235142" y="4287708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6475C12-B725-44FF-A504-CE994B3AC827}"/>
              </a:ext>
            </a:extLst>
          </p:cNvPr>
          <p:cNvSpPr/>
          <p:nvPr/>
        </p:nvSpPr>
        <p:spPr>
          <a:xfrm>
            <a:off x="6111365" y="3992941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651080-10A9-421D-9B0A-1349B5663F1D}"/>
              </a:ext>
            </a:extLst>
          </p:cNvPr>
          <p:cNvSpPr/>
          <p:nvPr/>
        </p:nvSpPr>
        <p:spPr>
          <a:xfrm>
            <a:off x="6111365" y="4145341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69D4CDD3-238A-4A6E-A021-283F5B319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759" y="2049590"/>
            <a:ext cx="327660" cy="32766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9C777C07-E6A3-4318-8F68-03D037661F9A}"/>
              </a:ext>
            </a:extLst>
          </p:cNvPr>
          <p:cNvSpPr txBox="1"/>
          <p:nvPr/>
        </p:nvSpPr>
        <p:spPr>
          <a:xfrm>
            <a:off x="7457895" y="180298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C60330-8D6E-4B0E-B415-4EB74FBAB9EF}"/>
              </a:ext>
            </a:extLst>
          </p:cNvPr>
          <p:cNvCxnSpPr>
            <a:cxnSpLocks/>
            <a:stCxn id="7" idx="3"/>
            <a:endCxn id="113" idx="1"/>
          </p:cNvCxnSpPr>
          <p:nvPr/>
        </p:nvCxnSpPr>
        <p:spPr>
          <a:xfrm>
            <a:off x="5159748" y="3657529"/>
            <a:ext cx="617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F69E00-6EA4-40A3-9FC8-70FB37CD8BCA}"/>
              </a:ext>
            </a:extLst>
          </p:cNvPr>
          <p:cNvCxnSpPr>
            <a:cxnSpLocks/>
          </p:cNvCxnSpPr>
          <p:nvPr/>
        </p:nvCxnSpPr>
        <p:spPr>
          <a:xfrm flipV="1">
            <a:off x="5170277" y="3766149"/>
            <a:ext cx="594332" cy="1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095CCDD-6237-4E45-B6A5-4CDCC838D508}"/>
              </a:ext>
            </a:extLst>
          </p:cNvPr>
          <p:cNvCxnSpPr>
            <a:cxnSpLocks/>
          </p:cNvCxnSpPr>
          <p:nvPr/>
        </p:nvCxnSpPr>
        <p:spPr>
          <a:xfrm>
            <a:off x="6291357" y="4414659"/>
            <a:ext cx="3418" cy="63176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73B9467-4393-4DEF-B07F-9CA99CBCE2E3}"/>
              </a:ext>
            </a:extLst>
          </p:cNvPr>
          <p:cNvCxnSpPr>
            <a:cxnSpLocks/>
          </p:cNvCxnSpPr>
          <p:nvPr/>
        </p:nvCxnSpPr>
        <p:spPr>
          <a:xfrm>
            <a:off x="6468256" y="4387258"/>
            <a:ext cx="8278" cy="595013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Alternate Process 194">
            <a:extLst>
              <a:ext uri="{FF2B5EF4-FFF2-40B4-BE49-F238E27FC236}">
                <a16:creationId xmlns:a16="http://schemas.microsoft.com/office/drawing/2014/main" id="{E38E7503-3A27-4070-908A-FF77FCAB9349}"/>
              </a:ext>
            </a:extLst>
          </p:cNvPr>
          <p:cNvSpPr/>
          <p:nvPr/>
        </p:nvSpPr>
        <p:spPr>
          <a:xfrm>
            <a:off x="5999310" y="5016340"/>
            <a:ext cx="1795109" cy="704963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4F6B0276-5550-49A1-B3E7-1A543221F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493" y="5186572"/>
            <a:ext cx="388064" cy="248361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656BAE52-DD87-4478-8BD1-72B4F8D38789}"/>
              </a:ext>
            </a:extLst>
          </p:cNvPr>
          <p:cNvSpPr txBox="1"/>
          <p:nvPr/>
        </p:nvSpPr>
        <p:spPr>
          <a:xfrm>
            <a:off x="6542731" y="5113346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1CB1B3E-2C89-479E-99C1-A899E0759217}"/>
              </a:ext>
            </a:extLst>
          </p:cNvPr>
          <p:cNvSpPr txBox="1"/>
          <p:nvPr/>
        </p:nvSpPr>
        <p:spPr>
          <a:xfrm>
            <a:off x="6472042" y="4032361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36779A3-9D4E-491E-ACCF-F7C26D861FA4}"/>
              </a:ext>
            </a:extLst>
          </p:cNvPr>
          <p:cNvSpPr txBox="1"/>
          <p:nvPr/>
        </p:nvSpPr>
        <p:spPr>
          <a:xfrm>
            <a:off x="5677111" y="437659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E4C0FAC-775E-458C-B444-214476F70F4F}"/>
              </a:ext>
            </a:extLst>
          </p:cNvPr>
          <p:cNvSpPr txBox="1"/>
          <p:nvPr/>
        </p:nvSpPr>
        <p:spPr>
          <a:xfrm>
            <a:off x="6434304" y="444165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92CDC22-10AC-4E89-9164-5F4FF02D914C}"/>
              </a:ext>
            </a:extLst>
          </p:cNvPr>
          <p:cNvGrpSpPr/>
          <p:nvPr/>
        </p:nvGrpSpPr>
        <p:grpSpPr>
          <a:xfrm>
            <a:off x="6619526" y="3114317"/>
            <a:ext cx="462990" cy="268240"/>
            <a:chOff x="2830768" y="994020"/>
            <a:chExt cx="665705" cy="339103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F3F7D557-6BE6-469C-8E3D-5309C549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CAE56910-7E0B-40A9-9DCA-A46768DA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8412673-1B7E-464D-B7CE-743EBD2CC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675" y="2822318"/>
            <a:ext cx="378386" cy="378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629" y="2919939"/>
            <a:ext cx="378386" cy="378386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05FB4096-7444-4CB8-8657-60C1364C307A}"/>
              </a:ext>
            </a:extLst>
          </p:cNvPr>
          <p:cNvGrpSpPr/>
          <p:nvPr/>
        </p:nvGrpSpPr>
        <p:grpSpPr>
          <a:xfrm>
            <a:off x="1500363" y="3063404"/>
            <a:ext cx="1230909" cy="1083785"/>
            <a:chOff x="1856884" y="3043125"/>
            <a:chExt cx="1230909" cy="1083785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18CA95B-26F7-4F2E-8FA3-20E4FE297EB0}"/>
                </a:ext>
              </a:extLst>
            </p:cNvPr>
            <p:cNvGrpSpPr/>
            <p:nvPr/>
          </p:nvGrpSpPr>
          <p:grpSpPr>
            <a:xfrm>
              <a:off x="1856884" y="3043126"/>
              <a:ext cx="1230909" cy="1083784"/>
              <a:chOff x="2994605" y="2313741"/>
              <a:chExt cx="1230909" cy="945742"/>
            </a:xfrm>
          </p:grpSpPr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FD46AA27-74BE-40FF-AA0A-5DC231CFCA7F}"/>
                  </a:ext>
                </a:extLst>
              </p:cNvPr>
              <p:cNvSpPr/>
              <p:nvPr/>
            </p:nvSpPr>
            <p:spPr>
              <a:xfrm>
                <a:off x="3051317" y="2313741"/>
                <a:ext cx="1174197" cy="945742"/>
              </a:xfrm>
              <a:prstGeom prst="flowChartAlternateProcess">
                <a:avLst/>
              </a:prstGeom>
              <a:noFill/>
              <a:ln w="15875">
                <a:solidFill>
                  <a:srgbClr val="00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3FA74D3-4AC3-436B-B579-4CF62A6F17D8}"/>
                  </a:ext>
                </a:extLst>
              </p:cNvPr>
              <p:cNvSpPr txBox="1"/>
              <p:nvPr/>
            </p:nvSpPr>
            <p:spPr>
              <a:xfrm>
                <a:off x="2994605" y="2699832"/>
                <a:ext cx="849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vnet1</a:t>
                </a:r>
              </a:p>
              <a:p>
                <a:pPr marR="0" algn="ctr" rtl="0"/>
                <a:r>
                  <a:rPr lang="en-US" sz="11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10.0.1.0/24</a:t>
                </a:r>
                <a:endParaRPr lang="en-GB" sz="1100" dirty="0"/>
              </a:p>
            </p:txBody>
          </p:sp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7813CE9-27F1-4CB3-8FEF-EE0C5451D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0029" y="3770600"/>
              <a:ext cx="327660" cy="32766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E8DA47E-67A7-4372-85EB-8F793CFD216A}"/>
                </a:ext>
              </a:extLst>
            </p:cNvPr>
            <p:cNvSpPr txBox="1"/>
            <p:nvPr/>
          </p:nvSpPr>
          <p:spPr>
            <a:xfrm>
              <a:off x="2648671" y="3522938"/>
              <a:ext cx="433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algn="ctr">
                <a:defRPr sz="1100" b="0" i="0" u="none" strike="noStrike" baseline="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vm1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CE6837D-B27C-465C-9990-BED8C7C7456F}"/>
                </a:ext>
              </a:extLst>
            </p:cNvPr>
            <p:cNvSpPr txBox="1"/>
            <p:nvPr/>
          </p:nvSpPr>
          <p:spPr>
            <a:xfrm>
              <a:off x="1949570" y="3043125"/>
              <a:ext cx="10965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b="1" dirty="0">
                  <a:highlight>
                    <a:srgbClr val="FFFF00"/>
                  </a:highlight>
                </a:rPr>
                <a:t>shared services VNet</a:t>
              </a:r>
              <a:endParaRPr lang="en-GB" sz="1200" dirty="0">
                <a:highlight>
                  <a:srgbClr val="FFFF00"/>
                </a:highligh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FADC00-23BB-4E7C-9E50-6A1291E80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7730" y="3843474"/>
              <a:ext cx="388064" cy="248601"/>
            </a:xfrm>
            <a:prstGeom prst="rect">
              <a:avLst/>
            </a:prstGeom>
          </p:spPr>
        </p:pic>
      </p:grpSp>
      <p:graphicFrame>
        <p:nvGraphicFramePr>
          <p:cNvPr id="3" name="Table 117">
            <a:extLst>
              <a:ext uri="{FF2B5EF4-FFF2-40B4-BE49-F238E27FC236}">
                <a16:creationId xmlns:a16="http://schemas.microsoft.com/office/drawing/2014/main" id="{2A1CD686-38B2-44F8-AB1A-83A984617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06635"/>
              </p:ext>
            </p:extLst>
          </p:nvPr>
        </p:nvGraphicFramePr>
        <p:xfrm>
          <a:off x="53838" y="1145064"/>
          <a:ext cx="3536149" cy="171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60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907189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routing configuration of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vnet1conn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connection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RT_VNET</a:t>
                      </a:r>
                      <a:endParaRPr lang="en-US" sz="1200" b="1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1"/>
                        <a:t>hub1: </a:t>
                      </a: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defaultRouteTable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hub2: defaultRouteTable</a:t>
                      </a:r>
                      <a:endParaRPr lang="en-US" sz="1200" b="1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hub1: RT_SHARED</a:t>
                      </a:r>
                      <a:endParaRPr lang="en-US" sz="1200" b="1" noProof="1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hub2: RT_SHARED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b="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0658"/>
                  </a:ext>
                </a:extLst>
              </a:tr>
            </a:tbl>
          </a:graphicData>
        </a:graphic>
      </p:graphicFrame>
      <p:graphicFrame>
        <p:nvGraphicFramePr>
          <p:cNvPr id="8" name="Table 117">
            <a:extLst>
              <a:ext uri="{FF2B5EF4-FFF2-40B4-BE49-F238E27FC236}">
                <a16:creationId xmlns:a16="http://schemas.microsoft.com/office/drawing/2014/main" id="{4E6EB196-D19F-4310-9217-E50FE137E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76831"/>
              </p:ext>
            </p:extLst>
          </p:nvPr>
        </p:nvGraphicFramePr>
        <p:xfrm>
          <a:off x="8563153" y="1528311"/>
          <a:ext cx="3509562" cy="135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470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812092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routing configuration of 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vnet3conn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connection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RT_SHARED</a:t>
                      </a:r>
                      <a:endParaRPr lang="en-US" sz="1200" b="1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1"/>
                        <a:t>hub1: </a:t>
                      </a: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defaultRouteTable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hub2: defaultRouteTable</a:t>
                      </a:r>
                      <a:endParaRPr lang="en-US" sz="1200" b="1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b="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0658"/>
                  </a:ext>
                </a:extLst>
              </a:tr>
            </a:tbl>
          </a:graphicData>
        </a:graphic>
      </p:graphicFrame>
      <p:graphicFrame>
        <p:nvGraphicFramePr>
          <p:cNvPr id="17" name="Table 117">
            <a:extLst>
              <a:ext uri="{FF2B5EF4-FFF2-40B4-BE49-F238E27FC236}">
                <a16:creationId xmlns:a16="http://schemas.microsoft.com/office/drawing/2014/main" id="{4FE6CB90-6A1C-47D3-901F-599AA7FC7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33491"/>
              </p:ext>
            </p:extLst>
          </p:nvPr>
        </p:nvGraphicFramePr>
        <p:xfrm>
          <a:off x="8573386" y="4400538"/>
          <a:ext cx="3428410" cy="171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00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821310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routing configuration of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vpn2conn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connection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defaultRouteTable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1"/>
                        <a:t>hub1: </a:t>
                      </a: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defaultRouteTable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hub2: defaultRouteTable</a:t>
                      </a:r>
                      <a:endParaRPr lang="en-US" sz="1200" b="1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hub1: RT_SHARED</a:t>
                      </a:r>
                      <a:endParaRPr lang="en-US" sz="1200" b="1" noProof="1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hub2: RT_SHARED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b="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0658"/>
                  </a:ext>
                </a:extLst>
              </a:tr>
            </a:tbl>
          </a:graphicData>
        </a:graphic>
      </p:graphicFrame>
      <p:graphicFrame>
        <p:nvGraphicFramePr>
          <p:cNvPr id="19" name="Table 117">
            <a:extLst>
              <a:ext uri="{FF2B5EF4-FFF2-40B4-BE49-F238E27FC236}">
                <a16:creationId xmlns:a16="http://schemas.microsoft.com/office/drawing/2014/main" id="{75713FD7-923A-4B8C-8448-76AD4F0AA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1554"/>
              </p:ext>
            </p:extLst>
          </p:nvPr>
        </p:nvGraphicFramePr>
        <p:xfrm>
          <a:off x="8563153" y="100905"/>
          <a:ext cx="3509562" cy="1315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547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900015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routing configuration of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vnet2conn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connection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RT_SHARED</a:t>
                      </a:r>
                      <a:endParaRPr lang="en-US" sz="1200" b="1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259257">
                <a:tc>
                  <a:txBody>
                    <a:bodyPr/>
                    <a:lstStyle/>
                    <a:p>
                      <a:r>
                        <a:rPr lang="en-US" sz="12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1"/>
                        <a:t>hub1: </a:t>
                      </a: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defaultRouteTable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hub2: defaultRouteTable</a:t>
                      </a:r>
                      <a:endParaRPr lang="en-US" sz="1200" b="1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0658"/>
                  </a:ext>
                </a:extLst>
              </a:tr>
            </a:tbl>
          </a:graphicData>
        </a:graphic>
      </p:graphicFrame>
      <p:graphicFrame>
        <p:nvGraphicFramePr>
          <p:cNvPr id="28" name="Table 117">
            <a:extLst>
              <a:ext uri="{FF2B5EF4-FFF2-40B4-BE49-F238E27FC236}">
                <a16:creationId xmlns:a16="http://schemas.microsoft.com/office/drawing/2014/main" id="{7A6A7D64-8D7D-4329-B7EE-D5EE56405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65137"/>
              </p:ext>
            </p:extLst>
          </p:nvPr>
        </p:nvGraphicFramePr>
        <p:xfrm>
          <a:off x="8578234" y="2951633"/>
          <a:ext cx="3394162" cy="135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821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750341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routing configuration of </a:t>
                      </a: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vnet4conn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connection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RT_SHARED</a:t>
                      </a:r>
                      <a:endParaRPr lang="en-US" sz="1200" b="1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1"/>
                        <a:t>hub1: </a:t>
                      </a: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defaultRouteTable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hub2: defaultRouteTable</a:t>
                      </a:r>
                      <a:endParaRPr lang="en-US" sz="1200" b="1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b="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0658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7F0520-82BD-406E-A877-F29A6B23F14D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2045833" y="3716474"/>
            <a:ext cx="1772884" cy="135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D29333C-209F-45DA-AB2E-F91EAE0AD1AA}"/>
              </a:ext>
            </a:extLst>
          </p:cNvPr>
          <p:cNvSpPr txBox="1"/>
          <p:nvPr/>
        </p:nvSpPr>
        <p:spPr>
          <a:xfrm>
            <a:off x="2802398" y="3333363"/>
            <a:ext cx="939042" cy="259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highlight>
                  <a:srgbClr val="FFFF00"/>
                </a:highlight>
              </a:rPr>
              <a:t>vnet1conn</a:t>
            </a:r>
            <a:endParaRPr lang="en-GB" sz="11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F945B1-587E-41DB-A9D7-D484A1CE2324}"/>
              </a:ext>
            </a:extLst>
          </p:cNvPr>
          <p:cNvSpPr txBox="1"/>
          <p:nvPr/>
        </p:nvSpPr>
        <p:spPr>
          <a:xfrm>
            <a:off x="4340600" y="2503845"/>
            <a:ext cx="939042" cy="259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highlight>
                  <a:srgbClr val="FFFF00"/>
                </a:highlight>
              </a:rPr>
              <a:t>vnet2conn</a:t>
            </a:r>
            <a:endParaRPr lang="en-GB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49FEEE-5481-4626-BB4C-BF42AA702084}"/>
              </a:ext>
            </a:extLst>
          </p:cNvPr>
          <p:cNvSpPr txBox="1"/>
          <p:nvPr/>
        </p:nvSpPr>
        <p:spPr>
          <a:xfrm>
            <a:off x="6015421" y="2507007"/>
            <a:ext cx="939042" cy="259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highlight>
                  <a:srgbClr val="FFFF00"/>
                </a:highlight>
              </a:rPr>
              <a:t>vnet3conn</a:t>
            </a:r>
            <a:endParaRPr lang="en-GB" sz="11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FFCF4D-E5DC-4A3D-84E7-85C7B9DBCCB4}"/>
              </a:ext>
            </a:extLst>
          </p:cNvPr>
          <p:cNvSpPr txBox="1"/>
          <p:nvPr/>
        </p:nvSpPr>
        <p:spPr>
          <a:xfrm>
            <a:off x="7184005" y="2507079"/>
            <a:ext cx="939042" cy="259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highlight>
                  <a:srgbClr val="FFFF00"/>
                </a:highlight>
              </a:rPr>
              <a:t>vnet4conn</a:t>
            </a:r>
            <a:endParaRPr lang="en-GB" sz="1100" b="1" dirty="0"/>
          </a:p>
        </p:txBody>
      </p:sp>
      <p:graphicFrame>
        <p:nvGraphicFramePr>
          <p:cNvPr id="4" name="Table 117">
            <a:extLst>
              <a:ext uri="{FF2B5EF4-FFF2-40B4-BE49-F238E27FC236}">
                <a16:creationId xmlns:a16="http://schemas.microsoft.com/office/drawing/2014/main" id="{80D14F23-0724-41A0-AF7A-DC540E116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57726"/>
              </p:ext>
            </p:extLst>
          </p:nvPr>
        </p:nvGraphicFramePr>
        <p:xfrm>
          <a:off x="352628" y="4739156"/>
          <a:ext cx="3466090" cy="171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249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828841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routing Configuration of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vpn1conn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connection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defaultRouteTable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1"/>
                        <a:t>hub1: </a:t>
                      </a: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defaultRouteTable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hub2: defaultRouteTable</a:t>
                      </a:r>
                      <a:endParaRPr lang="en-US" sz="1200" b="1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hub1: RT_SHARED</a:t>
                      </a:r>
                      <a:endParaRPr lang="en-US" sz="1200" b="1" noProof="1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hub2: RT_SHARED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200" b="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to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kern="1200" noProof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06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9894D2-E825-4F8F-8B3D-6A025F29E75F}"/>
              </a:ext>
            </a:extLst>
          </p:cNvPr>
          <p:cNvSpPr txBox="1"/>
          <p:nvPr/>
        </p:nvSpPr>
        <p:spPr>
          <a:xfrm>
            <a:off x="44916" y="-13918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Without propagation to labels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9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5620720" y="1601118"/>
            <a:ext cx="1310719" cy="684278"/>
            <a:chOff x="3014425" y="2575865"/>
            <a:chExt cx="1310719" cy="683618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368C710-A350-4B3D-AF05-292E9954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</p:cNvCxnSpPr>
          <p:nvPr/>
        </p:nvCxnSpPr>
        <p:spPr>
          <a:xfrm>
            <a:off x="7041684" y="1423272"/>
            <a:ext cx="0" cy="148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6649926" y="2256483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48FF816-743C-41EF-ACB0-1F3F4E3DAFD5}"/>
              </a:ext>
            </a:extLst>
          </p:cNvPr>
          <p:cNvCxnSpPr>
            <a:cxnSpLocks/>
          </p:cNvCxnSpPr>
          <p:nvPr/>
        </p:nvCxnSpPr>
        <p:spPr>
          <a:xfrm flipV="1">
            <a:off x="5550337" y="4136639"/>
            <a:ext cx="1003541" cy="6070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6734125" y="4333428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6158268" y="2881523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7524234" y="243747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6904459" y="4348215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6532315" y="4918689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974" y="5531038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7824112" y="577451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060" y="5231129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7977774" y="5505883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7786547" y="497568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143" y="4641954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7451331" y="4497435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6904459" y="4889413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432" y="5439429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6831809" y="5610091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6867331" y="5378005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371" y="5160343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6485278" y="5695431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GB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7608328" y="5854246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90233" y="3803559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6369600" y="3458370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407" y="5691680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6941999" y="403462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6166785" y="432704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6896788" y="434256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6854330" y="426041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6689773" y="425381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6565996" y="395905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6565996" y="411145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7038186" y="526976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7038186" y="542216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6711735" y="504733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6857266" y="5041861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7119281" y="5230107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7129954" y="3062678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964" y="1928823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6433359" y="171020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6041932" y="738994"/>
            <a:ext cx="1310720" cy="684278"/>
            <a:chOff x="3014424" y="2575865"/>
            <a:chExt cx="1310720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177" y="1066699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6854572" y="84808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A76B1-50C4-4B17-BC8D-8F4D55C6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6588" y="2833397"/>
            <a:ext cx="378386" cy="3783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5FCD4-28BF-4873-B5C4-6430D7C5E84E}"/>
              </a:ext>
            </a:extLst>
          </p:cNvPr>
          <p:cNvCxnSpPr>
            <a:cxnSpLocks/>
          </p:cNvCxnSpPr>
          <p:nvPr/>
        </p:nvCxnSpPr>
        <p:spPr>
          <a:xfrm flipH="1">
            <a:off x="5545380" y="2608705"/>
            <a:ext cx="1119628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8D31C-4A06-4191-8179-BA9AFD85917B}"/>
              </a:ext>
            </a:extLst>
          </p:cNvPr>
          <p:cNvCxnSpPr>
            <a:cxnSpLocks/>
          </p:cNvCxnSpPr>
          <p:nvPr/>
        </p:nvCxnSpPr>
        <p:spPr>
          <a:xfrm flipH="1">
            <a:off x="5560002" y="1556622"/>
            <a:ext cx="1429864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280EA6-F6C3-4C44-A205-03EF209C1E80}"/>
              </a:ext>
            </a:extLst>
          </p:cNvPr>
          <p:cNvSpPr txBox="1"/>
          <p:nvPr/>
        </p:nvSpPr>
        <p:spPr>
          <a:xfrm>
            <a:off x="460944" y="3828182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b="1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9F3DFE-319E-4BC1-85DC-BC4BCAB50795}"/>
              </a:ext>
            </a:extLst>
          </p:cNvPr>
          <p:cNvSpPr txBox="1"/>
          <p:nvPr/>
        </p:nvSpPr>
        <p:spPr>
          <a:xfrm>
            <a:off x="460945" y="3384164"/>
            <a:ext cx="48884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hub1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default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723D24-4FAC-45CD-91BF-0C31B85C0F1B}"/>
              </a:ext>
            </a:extLst>
          </p:cNvPr>
          <p:cNvCxnSpPr>
            <a:cxnSpLocks/>
            <a:stCxn id="31" idx="1"/>
            <a:endCxn id="46" idx="1"/>
          </p:cNvCxnSpPr>
          <p:nvPr/>
        </p:nvCxnSpPr>
        <p:spPr>
          <a:xfrm flipV="1">
            <a:off x="5601092" y="3196798"/>
            <a:ext cx="1528862" cy="5988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FCBD303-8335-446C-9C76-1A998BF56B26}"/>
              </a:ext>
            </a:extLst>
          </p:cNvPr>
          <p:cNvSpPr/>
          <p:nvPr/>
        </p:nvSpPr>
        <p:spPr>
          <a:xfrm>
            <a:off x="5511153" y="3330918"/>
            <a:ext cx="89939" cy="92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34A71-B0C0-4E4C-8AB7-89C87E69C673}"/>
              </a:ext>
            </a:extLst>
          </p:cNvPr>
          <p:cNvSpPr txBox="1"/>
          <p:nvPr/>
        </p:nvSpPr>
        <p:spPr>
          <a:xfrm>
            <a:off x="173348" y="111119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Without propagation to labels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C53EB-449C-4EEF-98FE-76117A6CD55C}"/>
              </a:ext>
            </a:extLst>
          </p:cNvPr>
          <p:cNvSpPr txBox="1"/>
          <p:nvPr/>
        </p:nvSpPr>
        <p:spPr>
          <a:xfrm>
            <a:off x="173348" y="831049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45CCF-A5C0-4554-831C-E96618920E0A}"/>
              </a:ext>
            </a:extLst>
          </p:cNvPr>
          <p:cNvSpPr txBox="1"/>
          <p:nvPr/>
        </p:nvSpPr>
        <p:spPr>
          <a:xfrm>
            <a:off x="204169" y="2043421"/>
            <a:ext cx="5367129" cy="1169551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vnet1_conn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RT_VNET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6C49320-A458-4768-A5CF-16CD09457AB4}"/>
              </a:ext>
            </a:extLst>
          </p:cNvPr>
          <p:cNvSpPr txBox="1"/>
          <p:nvPr/>
        </p:nvSpPr>
        <p:spPr>
          <a:xfrm>
            <a:off x="373336" y="4620977"/>
            <a:ext cx="5206647" cy="1169551"/>
          </a:xfrm>
          <a:prstGeom prst="rect">
            <a:avLst/>
          </a:prstGeom>
          <a:solidFill>
            <a:srgbClr val="EDF1F9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Microsoft.Network/vpnGateways/hub1_S2SvpnGW/vpnConnections/</a:t>
            </a:r>
            <a:r>
              <a:rPr lang="en-GB" b="1" noProof="1"/>
              <a:t>hub1_branch1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defaultRouteTable</a:t>
            </a:r>
            <a:endParaRPr lang="en-GB" b="1" noProof="1"/>
          </a:p>
        </p:txBody>
      </p:sp>
    </p:spTree>
    <p:extLst>
      <p:ext uri="{BB962C8B-B14F-4D97-AF65-F5344CB8AC3E}">
        <p14:creationId xmlns:p14="http://schemas.microsoft.com/office/powerpoint/2010/main" val="402256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934518-5589-44E4-8D5B-11CBDE402974}"/>
              </a:ext>
            </a:extLst>
          </p:cNvPr>
          <p:cNvGrpSpPr/>
          <p:nvPr/>
        </p:nvGrpSpPr>
        <p:grpSpPr>
          <a:xfrm>
            <a:off x="3703216" y="929726"/>
            <a:ext cx="1310720" cy="684278"/>
            <a:chOff x="3014424" y="2575865"/>
            <a:chExt cx="1310720" cy="683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59A0A7-C763-4170-BC24-86235ADE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2FA7135-4131-4339-86E1-A6A72BC7F50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98E13A-DDA3-4492-879E-955E142917D3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B607F85-FBAC-4B57-BA8A-51977A0F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461" y="1257431"/>
            <a:ext cx="327660" cy="327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76B0F-D8DF-420A-A963-A0C631CD6D3A}"/>
              </a:ext>
            </a:extLst>
          </p:cNvPr>
          <p:cNvSpPr txBox="1"/>
          <p:nvPr/>
        </p:nvSpPr>
        <p:spPr>
          <a:xfrm>
            <a:off x="4515856" y="103881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CEFA1-25E5-43E6-980C-1E07DA0AAEDD}"/>
              </a:ext>
            </a:extLst>
          </p:cNvPr>
          <p:cNvCxnSpPr>
            <a:cxnSpLocks/>
          </p:cNvCxnSpPr>
          <p:nvPr/>
        </p:nvCxnSpPr>
        <p:spPr>
          <a:xfrm flipH="1">
            <a:off x="4314616" y="1625837"/>
            <a:ext cx="17681" cy="1475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F06C5D-20B4-42D3-8886-93DEB0F1DCE2}"/>
              </a:ext>
            </a:extLst>
          </p:cNvPr>
          <p:cNvGrpSpPr/>
          <p:nvPr/>
        </p:nvGrpSpPr>
        <p:grpSpPr>
          <a:xfrm>
            <a:off x="4583052" y="1910739"/>
            <a:ext cx="1229895" cy="684278"/>
            <a:chOff x="3014425" y="2575865"/>
            <a:chExt cx="1229895" cy="6836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D92B98-910F-4986-BC5F-3718B08B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872D6C7-00A4-48D8-B30F-E93355660A99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54FF38-847D-4C1A-8DEF-940E1BD942FA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7422E4-141A-46FA-87C4-0E7D5F4FDB08}"/>
              </a:ext>
            </a:extLst>
          </p:cNvPr>
          <p:cNvCxnSpPr>
            <a:cxnSpLocks/>
          </p:cNvCxnSpPr>
          <p:nvPr/>
        </p:nvCxnSpPr>
        <p:spPr>
          <a:xfrm>
            <a:off x="5099496" y="2583696"/>
            <a:ext cx="0" cy="517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32FDA5E-9F05-486A-8F3B-081B1F001265}"/>
              </a:ext>
            </a:extLst>
          </p:cNvPr>
          <p:cNvSpPr/>
          <p:nvPr/>
        </p:nvSpPr>
        <p:spPr>
          <a:xfrm>
            <a:off x="4012990" y="3086179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CE471A-D594-47D2-86DA-3CFC44EB9AEE}"/>
              </a:ext>
            </a:extLst>
          </p:cNvPr>
          <p:cNvSpPr txBox="1"/>
          <p:nvPr/>
        </p:nvSpPr>
        <p:spPr>
          <a:xfrm>
            <a:off x="3989338" y="3137199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49B11D-52AE-4964-B9C8-0AB5A28D37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71097" y="3982097"/>
            <a:ext cx="487680" cy="487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CD92A-77D6-483D-8429-942DF3044084}"/>
              </a:ext>
            </a:extLst>
          </p:cNvPr>
          <p:cNvSpPr txBox="1"/>
          <p:nvPr/>
        </p:nvSpPr>
        <p:spPr>
          <a:xfrm>
            <a:off x="4563878" y="3671112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8E312A-CF3A-480B-898C-D6E9B48BE5BA}"/>
              </a:ext>
            </a:extLst>
          </p:cNvPr>
          <p:cNvSpPr/>
          <p:nvPr/>
        </p:nvSpPr>
        <p:spPr>
          <a:xfrm>
            <a:off x="4735194" y="443895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785F3-A39F-46DC-9C8F-1A6C24997090}"/>
              </a:ext>
            </a:extLst>
          </p:cNvPr>
          <p:cNvSpPr/>
          <p:nvPr/>
        </p:nvSpPr>
        <p:spPr>
          <a:xfrm>
            <a:off x="4570637" y="4432355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AECD55-C9D9-4713-9425-881CF1B29CA5}"/>
              </a:ext>
            </a:extLst>
          </p:cNvPr>
          <p:cNvSpPr/>
          <p:nvPr/>
        </p:nvSpPr>
        <p:spPr>
          <a:xfrm>
            <a:off x="4446860" y="413758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336C54-0FC7-405B-98D2-D01391AFD5DD}"/>
              </a:ext>
            </a:extLst>
          </p:cNvPr>
          <p:cNvSpPr/>
          <p:nvPr/>
        </p:nvSpPr>
        <p:spPr>
          <a:xfrm>
            <a:off x="4446860" y="428998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C5CF98-69B6-47A2-B283-CD1F4FFF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678" y="2238444"/>
            <a:ext cx="327660" cy="327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882A3E-AB81-4D2A-A57C-DA8BD75F1A80}"/>
              </a:ext>
            </a:extLst>
          </p:cNvPr>
          <p:cNvSpPr txBox="1"/>
          <p:nvPr/>
        </p:nvSpPr>
        <p:spPr>
          <a:xfrm>
            <a:off x="5379814" y="199183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40DF1A-612D-4B65-8A42-17372AB10F74}"/>
              </a:ext>
            </a:extLst>
          </p:cNvPr>
          <p:cNvCxnSpPr>
            <a:cxnSpLocks/>
          </p:cNvCxnSpPr>
          <p:nvPr/>
        </p:nvCxnSpPr>
        <p:spPr>
          <a:xfrm>
            <a:off x="4642106" y="4575586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E1572-5A20-43C7-8300-389C57627CC7}"/>
              </a:ext>
            </a:extLst>
          </p:cNvPr>
          <p:cNvCxnSpPr>
            <a:cxnSpLocks/>
          </p:cNvCxnSpPr>
          <p:nvPr/>
        </p:nvCxnSpPr>
        <p:spPr>
          <a:xfrm>
            <a:off x="4812440" y="4590373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11A5C3E-CEBE-46CB-BAA3-769B814F4BEF}"/>
              </a:ext>
            </a:extLst>
          </p:cNvPr>
          <p:cNvSpPr/>
          <p:nvPr/>
        </p:nvSpPr>
        <p:spPr>
          <a:xfrm>
            <a:off x="4440296" y="5160847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0C04B2-500C-4668-8788-527CF11DF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955" y="5773196"/>
            <a:ext cx="480060" cy="48006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2B40AE-4CCB-4037-9165-66915879CDCD}"/>
              </a:ext>
            </a:extLst>
          </p:cNvPr>
          <p:cNvCxnSpPr>
            <a:cxnSpLocks/>
          </p:cNvCxnSpPr>
          <p:nvPr/>
        </p:nvCxnSpPr>
        <p:spPr>
          <a:xfrm>
            <a:off x="5732093" y="6016670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5536E29-6FA5-42C2-8295-F31FE652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041" y="5473287"/>
            <a:ext cx="327660" cy="3276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F5C333-2C71-441B-9F72-90487E010FCB}"/>
              </a:ext>
            </a:extLst>
          </p:cNvPr>
          <p:cNvCxnSpPr>
            <a:cxnSpLocks/>
          </p:cNvCxnSpPr>
          <p:nvPr/>
        </p:nvCxnSpPr>
        <p:spPr>
          <a:xfrm flipV="1">
            <a:off x="5885755" y="5748041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861D9D-F545-42D9-9202-F26CF2021134}"/>
              </a:ext>
            </a:extLst>
          </p:cNvPr>
          <p:cNvSpPr txBox="1"/>
          <p:nvPr/>
        </p:nvSpPr>
        <p:spPr>
          <a:xfrm>
            <a:off x="5694528" y="521784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AA686F1-482C-42D6-9228-682EEBE8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24" y="4883210"/>
            <a:ext cx="388064" cy="2483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AFA8D5-1C59-41D4-8DD8-C5374D177B7B}"/>
              </a:ext>
            </a:extLst>
          </p:cNvPr>
          <p:cNvSpPr txBox="1"/>
          <p:nvPr/>
        </p:nvSpPr>
        <p:spPr>
          <a:xfrm>
            <a:off x="5345561" y="4721328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E20562-8B5B-4743-83A2-ADB200370EFB}"/>
              </a:ext>
            </a:extLst>
          </p:cNvPr>
          <p:cNvSpPr txBox="1"/>
          <p:nvPr/>
        </p:nvSpPr>
        <p:spPr>
          <a:xfrm>
            <a:off x="4812440" y="5131571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D7C9A9-6D11-4C2C-9380-F812E54DE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413" y="5681587"/>
            <a:ext cx="388857" cy="38885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106C0-AED2-475F-8E6A-E268F6EFB9FD}"/>
              </a:ext>
            </a:extLst>
          </p:cNvPr>
          <p:cNvCxnSpPr>
            <a:cxnSpLocks/>
          </p:cNvCxnSpPr>
          <p:nvPr/>
        </p:nvCxnSpPr>
        <p:spPr>
          <a:xfrm>
            <a:off x="4739790" y="5852249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2719BD-3D35-488B-ABD7-A2B52C3B7B1E}"/>
              </a:ext>
            </a:extLst>
          </p:cNvPr>
          <p:cNvCxnSpPr>
            <a:cxnSpLocks/>
          </p:cNvCxnSpPr>
          <p:nvPr/>
        </p:nvCxnSpPr>
        <p:spPr>
          <a:xfrm flipV="1">
            <a:off x="4775312" y="5620163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F2416E8-BF82-4E95-B57C-2CC8FA5EF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352" y="5402501"/>
            <a:ext cx="311920" cy="3460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91197B-724A-4A32-8211-69EC4A04CF89}"/>
              </a:ext>
            </a:extLst>
          </p:cNvPr>
          <p:cNvSpPr txBox="1"/>
          <p:nvPr/>
        </p:nvSpPr>
        <p:spPr>
          <a:xfrm>
            <a:off x="4393259" y="5937589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9E49FB-5566-4C95-9CE9-A80FFDEEBC25}"/>
              </a:ext>
            </a:extLst>
          </p:cNvPr>
          <p:cNvSpPr txBox="1"/>
          <p:nvPr/>
        </p:nvSpPr>
        <p:spPr>
          <a:xfrm>
            <a:off x="5516309" y="6096404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1EF2568-E187-43C4-B040-57B839EBF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7388" y="5933838"/>
            <a:ext cx="346710" cy="3581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873217C-D1BC-447F-9EA3-81B9D94FAB58}"/>
              </a:ext>
            </a:extLst>
          </p:cNvPr>
          <p:cNvSpPr txBox="1"/>
          <p:nvPr/>
        </p:nvSpPr>
        <p:spPr>
          <a:xfrm>
            <a:off x="3988568" y="390162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1066D4-2D27-485B-8826-37AA85E04F48}"/>
              </a:ext>
            </a:extLst>
          </p:cNvPr>
          <p:cNvSpPr txBox="1"/>
          <p:nvPr/>
        </p:nvSpPr>
        <p:spPr>
          <a:xfrm>
            <a:off x="4045007" y="450679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34A2A-C143-4DB5-8BF0-CAA41D17778B}"/>
              </a:ext>
            </a:extLst>
          </p:cNvPr>
          <p:cNvSpPr txBox="1"/>
          <p:nvPr/>
        </p:nvSpPr>
        <p:spPr>
          <a:xfrm>
            <a:off x="4787451" y="452302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7AB9C4-6B5E-4793-A2C7-57C9F116BFD6}"/>
              </a:ext>
            </a:extLst>
          </p:cNvPr>
          <p:cNvSpPr/>
          <p:nvPr/>
        </p:nvSpPr>
        <p:spPr>
          <a:xfrm>
            <a:off x="4946167" y="5511923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457135-67AB-4075-A082-7933093447B9}"/>
              </a:ext>
            </a:extLst>
          </p:cNvPr>
          <p:cNvSpPr/>
          <p:nvPr/>
        </p:nvSpPr>
        <p:spPr>
          <a:xfrm>
            <a:off x="4946167" y="5664323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FB245E-2EC4-4C2D-A919-5DBF887517B7}"/>
              </a:ext>
            </a:extLst>
          </p:cNvPr>
          <p:cNvSpPr/>
          <p:nvPr/>
        </p:nvSpPr>
        <p:spPr>
          <a:xfrm>
            <a:off x="4619716" y="528949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114D84-F3A5-4B96-8989-F54CB7D29443}"/>
              </a:ext>
            </a:extLst>
          </p:cNvPr>
          <p:cNvSpPr/>
          <p:nvPr/>
        </p:nvSpPr>
        <p:spPr>
          <a:xfrm>
            <a:off x="4765247" y="528401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58C9D-D33A-421D-969A-8D752C8C755B}"/>
              </a:ext>
            </a:extLst>
          </p:cNvPr>
          <p:cNvSpPr txBox="1"/>
          <p:nvPr/>
        </p:nvSpPr>
        <p:spPr>
          <a:xfrm>
            <a:off x="5027262" y="5472265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65A6F-9C43-4A57-958D-8AE177D2630C}"/>
              </a:ext>
            </a:extLst>
          </p:cNvPr>
          <p:cNvGrpSpPr/>
          <p:nvPr/>
        </p:nvGrpSpPr>
        <p:grpSpPr>
          <a:xfrm>
            <a:off x="4854784" y="3276313"/>
            <a:ext cx="462990" cy="268240"/>
            <a:chOff x="2830768" y="994020"/>
            <a:chExt cx="665705" cy="339103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9FA3633-062A-43FD-9E40-5C6C4AF02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3D275D2-8192-4832-9C89-91ACE08A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A787134-1D70-4ED6-A52D-5711A8811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7933" y="2984314"/>
            <a:ext cx="378386" cy="37838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20515-73EF-4868-BB47-742E3CD79F8D}"/>
              </a:ext>
            </a:extLst>
          </p:cNvPr>
          <p:cNvCxnSpPr>
            <a:cxnSpLocks/>
          </p:cNvCxnSpPr>
          <p:nvPr/>
        </p:nvCxnSpPr>
        <p:spPr>
          <a:xfrm flipH="1">
            <a:off x="5091182" y="2809554"/>
            <a:ext cx="111051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358454-9046-4C8A-A518-8D9C60C176A7}"/>
              </a:ext>
            </a:extLst>
          </p:cNvPr>
          <p:cNvCxnSpPr>
            <a:cxnSpLocks/>
          </p:cNvCxnSpPr>
          <p:nvPr/>
        </p:nvCxnSpPr>
        <p:spPr>
          <a:xfrm flipH="1">
            <a:off x="4351480" y="1816468"/>
            <a:ext cx="222565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192B729-2154-4135-AC80-B7B0A5541972}"/>
              </a:ext>
            </a:extLst>
          </p:cNvPr>
          <p:cNvSpPr txBox="1"/>
          <p:nvPr/>
        </p:nvSpPr>
        <p:spPr>
          <a:xfrm>
            <a:off x="6201697" y="2363437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1F26BC-6CFC-40A0-B9DE-9EF29B3B7E52}"/>
              </a:ext>
            </a:extLst>
          </p:cNvPr>
          <p:cNvSpPr txBox="1"/>
          <p:nvPr/>
        </p:nvSpPr>
        <p:spPr>
          <a:xfrm>
            <a:off x="6555019" y="3855707"/>
            <a:ext cx="50345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F3E09-4E3A-4336-9ACA-6A36D3AFEE96}"/>
              </a:ext>
            </a:extLst>
          </p:cNvPr>
          <p:cNvSpPr txBox="1"/>
          <p:nvPr/>
        </p:nvSpPr>
        <p:spPr>
          <a:xfrm>
            <a:off x="6556717" y="3387990"/>
            <a:ext cx="4999519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default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EF941-FCAB-49BF-8126-C1B8EEF015A9}"/>
              </a:ext>
            </a:extLst>
          </p:cNvPr>
          <p:cNvSpPr txBox="1"/>
          <p:nvPr/>
        </p:nvSpPr>
        <p:spPr>
          <a:xfrm>
            <a:off x="6185962" y="1299672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vnet3_conn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0D5C1C-F664-4BF5-A935-29AE75BDA662}"/>
              </a:ext>
            </a:extLst>
          </p:cNvPr>
          <p:cNvCxnSpPr>
            <a:cxnSpLocks/>
            <a:stCxn id="79" idx="1"/>
            <a:endCxn id="54" idx="3"/>
          </p:cNvCxnSpPr>
          <p:nvPr/>
        </p:nvCxnSpPr>
        <p:spPr>
          <a:xfrm flipH="1" flipV="1">
            <a:off x="5317774" y="3410433"/>
            <a:ext cx="1077431" cy="4006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B0FD931D-02B5-43AE-B162-B7461F246696}"/>
              </a:ext>
            </a:extLst>
          </p:cNvPr>
          <p:cNvSpPr/>
          <p:nvPr/>
        </p:nvSpPr>
        <p:spPr>
          <a:xfrm rot="10800000">
            <a:off x="6395205" y="3371353"/>
            <a:ext cx="136360" cy="87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246909-B161-4C75-9215-EEA81BDC4D9E}"/>
              </a:ext>
            </a:extLst>
          </p:cNvPr>
          <p:cNvCxnSpPr>
            <a:cxnSpLocks/>
          </p:cNvCxnSpPr>
          <p:nvPr/>
        </p:nvCxnSpPr>
        <p:spPr>
          <a:xfrm flipH="1" flipV="1">
            <a:off x="4836216" y="4317989"/>
            <a:ext cx="1818854" cy="5308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8366B00-9F81-4C7C-A141-01078267A73D}"/>
              </a:ext>
            </a:extLst>
          </p:cNvPr>
          <p:cNvSpPr txBox="1"/>
          <p:nvPr/>
        </p:nvSpPr>
        <p:spPr>
          <a:xfrm>
            <a:off x="6647766" y="4603645"/>
            <a:ext cx="5206647" cy="1169551"/>
          </a:xfrm>
          <a:prstGeom prst="rect">
            <a:avLst/>
          </a:prstGeom>
          <a:solidFill>
            <a:srgbClr val="EDF1F9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Microsoft.Network/vpnGateways/hub2_S2SvpnGW/vpnConnections/</a:t>
            </a:r>
            <a:r>
              <a:rPr lang="en-GB" b="1" noProof="1"/>
              <a:t>hub2_branch2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hub1: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</a:t>
            </a:r>
          </a:p>
          <a:p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noProof="1">
                <a:latin typeface="Consolas" panose="020B0609020204030204" pitchFamily="49" charset="0"/>
              </a:rPr>
              <a:t>hub2: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RT_SHARED 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 </a:t>
            </a:r>
            <a:r>
              <a:rPr lang="en-GB" sz="1000" b="1" noProof="1">
                <a:latin typeface="Consolas" panose="020B0609020204030204" pitchFamily="49" charset="0"/>
              </a:rPr>
              <a:t>defaultRouteTable</a:t>
            </a:r>
            <a:endParaRPr lang="en-GB" b="1" noProof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C29860-B9AA-49F9-991D-D999BF9E899B}"/>
              </a:ext>
            </a:extLst>
          </p:cNvPr>
          <p:cNvSpPr txBox="1"/>
          <p:nvPr/>
        </p:nvSpPr>
        <p:spPr>
          <a:xfrm>
            <a:off x="266700" y="63059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Without propagation to labels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93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1242</Words>
  <Application>Microsoft Office PowerPoint</Application>
  <PresentationFormat>Widescreen</PresentationFormat>
  <Paragraphs>422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az_ea_font</vt:lpstr>
      <vt:lpstr>Calibri</vt:lpstr>
      <vt:lpstr>Calibri Light</vt:lpstr>
      <vt:lpstr>Consolas</vt:lpstr>
      <vt:lpstr>Segoe UI</vt:lpstr>
      <vt:lpstr>Office Theme</vt:lpstr>
      <vt:lpstr>Shared service VNet</vt:lpstr>
      <vt:lpstr>Shared service VNet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132</cp:revision>
  <dcterms:created xsi:type="dcterms:W3CDTF">2021-08-23T08:56:15Z</dcterms:created>
  <dcterms:modified xsi:type="dcterms:W3CDTF">2022-02-11T17:30:54Z</dcterms:modified>
</cp:coreProperties>
</file>