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66FF"/>
    <a:srgbClr val="012C6B"/>
    <a:srgbClr val="012456"/>
    <a:srgbClr val="99CCFF"/>
    <a:srgbClr val="99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>
            <a:extLst>
              <a:ext uri="{FF2B5EF4-FFF2-40B4-BE49-F238E27FC236}">
                <a16:creationId xmlns:a16="http://schemas.microsoft.com/office/drawing/2014/main" id="{E1B1C9ED-0CFF-4CC6-BE52-5EA392F06D0A}"/>
              </a:ext>
            </a:extLst>
          </p:cNvPr>
          <p:cNvSpPr txBox="1"/>
          <p:nvPr/>
        </p:nvSpPr>
        <p:spPr>
          <a:xfrm>
            <a:off x="969949" y="3135930"/>
            <a:ext cx="2202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  <a:endParaRPr lang="en-GB" dirty="0"/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isolation for VNet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83AAB-4279-47AB-8F07-56E6B46733BC}"/>
              </a:ext>
            </a:extLst>
          </p:cNvPr>
          <p:cNvSpPr txBox="1"/>
          <p:nvPr/>
        </p:nvSpPr>
        <p:spPr>
          <a:xfrm>
            <a:off x="4488124" y="928899"/>
            <a:ext cx="24325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</a:p>
          <a:p>
            <a:endParaRPr lang="en-GB" dirty="0"/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>
                <a:solidFill>
                  <a:srgbClr val="FF0000"/>
                </a:solidFill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FF0000"/>
                </a:solidFill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</a:rPr>
              <a:t>VNet5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FF0000"/>
                </a:solidFill>
              </a:rPr>
              <a:t>VNet5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>
                <a:solidFill>
                  <a:srgbClr val="0000FF"/>
                </a:solidFill>
              </a:rPr>
              <a:t>VNet6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0000FF"/>
                </a:solidFill>
              </a:rPr>
              <a:t>VNet6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C9D05-10AB-4055-8538-BCB02F5B8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8" y="3446490"/>
            <a:ext cx="304377" cy="30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0368E-5808-4EAF-AD31-6453AA799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16" y="3131615"/>
            <a:ext cx="304377" cy="304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103B45-1B51-4249-A9DB-089DC9E7B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11" y="3761366"/>
            <a:ext cx="304377" cy="30437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7163900" y="2526985"/>
            <a:ext cx="1273827" cy="608945"/>
            <a:chOff x="3051317" y="2651125"/>
            <a:chExt cx="1273827" cy="6083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</p:cNvCxnSpPr>
          <p:nvPr/>
        </p:nvCxnSpPr>
        <p:spPr>
          <a:xfrm flipH="1">
            <a:off x="8655786" y="2407158"/>
            <a:ext cx="16941" cy="131992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156214" y="3107019"/>
            <a:ext cx="5868" cy="62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8240413" y="4917264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7925709" y="3745055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8043252" y="3760725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8410747" y="4932051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8038603" y="5502526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442" y="5731575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8555413" y="55144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78" y="5226941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8801218" y="5227304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8073024" y="5909766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137" y="5609344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8004820" y="415698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481" y="5882320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8448287" y="4618464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7673073" y="491088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8403076" y="492640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252" y="2779359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7939647" y="256074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7585113" y="1798211"/>
            <a:ext cx="1273827" cy="608945"/>
            <a:chOff x="3051317" y="2651125"/>
            <a:chExt cx="1273827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465" y="2050585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8360860" y="18319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B3DC971-6B7E-420F-AB28-356EF31DDB17}"/>
              </a:ext>
            </a:extLst>
          </p:cNvPr>
          <p:cNvGrpSpPr/>
          <p:nvPr/>
        </p:nvGrpSpPr>
        <p:grpSpPr>
          <a:xfrm>
            <a:off x="8014156" y="1089063"/>
            <a:ext cx="1293056" cy="608945"/>
            <a:chOff x="3032088" y="2651125"/>
            <a:chExt cx="1293056" cy="608358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1DDE66-1131-4099-8328-5C63FC17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40AA2EEF-831C-49DD-9C5D-377F4A5AC91A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70D562-6476-43DE-A158-EBAF3EADBC32}"/>
                </a:ext>
              </a:extLst>
            </p:cNvPr>
            <p:cNvSpPr txBox="1"/>
            <p:nvPr/>
          </p:nvSpPr>
          <p:spPr>
            <a:xfrm>
              <a:off x="3032088" y="2723581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37" y="1341437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8809132" y="112281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9022771" y="1669097"/>
            <a:ext cx="8796" cy="20498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9490342" y="2526985"/>
            <a:ext cx="1283128" cy="608945"/>
            <a:chOff x="3042016" y="2651125"/>
            <a:chExt cx="1283128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B28BA9F-2942-49C4-B2E5-C962FB30A2ED}"/>
              </a:ext>
            </a:extLst>
          </p:cNvPr>
          <p:cNvCxnSpPr>
            <a:cxnSpLocks/>
          </p:cNvCxnSpPr>
          <p:nvPr/>
        </p:nvCxnSpPr>
        <p:spPr>
          <a:xfrm>
            <a:off x="10991529" y="2420914"/>
            <a:ext cx="2790" cy="1311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10598874" y="3135932"/>
            <a:ext cx="0" cy="5911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10271150" y="3702831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10351226" y="378919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64682" y="4387395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995" y="277935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10275390" y="256074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A32788-16F6-41F9-B7C1-92B2BC07ADFD}"/>
              </a:ext>
            </a:extLst>
          </p:cNvPr>
          <p:cNvGrpSpPr/>
          <p:nvPr/>
        </p:nvGrpSpPr>
        <p:grpSpPr>
          <a:xfrm>
            <a:off x="9887706" y="1798211"/>
            <a:ext cx="1306977" cy="608945"/>
            <a:chOff x="3018167" y="2651125"/>
            <a:chExt cx="1306977" cy="608358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0EAEFDB-3FDC-4A17-9306-7259453C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530EC358-2EF5-4B2C-B193-381530C1A9A0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165D0C-EB48-4902-8815-8862F0F1A1E3}"/>
                </a:ext>
              </a:extLst>
            </p:cNvPr>
            <p:cNvSpPr txBox="1"/>
            <p:nvPr/>
          </p:nvSpPr>
          <p:spPr>
            <a:xfrm>
              <a:off x="3018167" y="2723730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vnet5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E81AB0F5-2ECA-4087-9D60-60741916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208" y="2050585"/>
            <a:ext cx="327660" cy="3276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E268021-8647-4E63-9185-65206F0A0184}"/>
              </a:ext>
            </a:extLst>
          </p:cNvPr>
          <p:cNvSpPr txBox="1"/>
          <p:nvPr/>
        </p:nvSpPr>
        <p:spPr>
          <a:xfrm>
            <a:off x="10696603" y="18319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BE4B021-EB8D-41A0-9D16-4E34D376F5C7}"/>
              </a:ext>
            </a:extLst>
          </p:cNvPr>
          <p:cNvGrpSpPr/>
          <p:nvPr/>
        </p:nvGrpSpPr>
        <p:grpSpPr>
          <a:xfrm>
            <a:off x="10369128" y="1089063"/>
            <a:ext cx="1273827" cy="608945"/>
            <a:chOff x="3051317" y="2651125"/>
            <a:chExt cx="1273827" cy="608358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DBA44C8-7E58-46E4-AC6E-63E3E6FA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1" name="Flowchart: Alternate Process 100">
              <a:extLst>
                <a:ext uri="{FF2B5EF4-FFF2-40B4-BE49-F238E27FC236}">
                  <a16:creationId xmlns:a16="http://schemas.microsoft.com/office/drawing/2014/main" id="{0ACADB39-0F2E-4646-A73E-24299C4C91EE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F98AD81-097B-4569-9ED4-3FF084326565}"/>
                </a:ext>
              </a:extLst>
            </p:cNvPr>
            <p:cNvSpPr txBox="1"/>
            <p:nvPr/>
          </p:nvSpPr>
          <p:spPr>
            <a:xfrm>
              <a:off x="3051317" y="274780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vnet6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E3967A8-75CE-4AB4-8D1B-73B9B723A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480" y="1341437"/>
            <a:ext cx="327660" cy="32766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63D7376-B9D4-4942-A6EB-1EA51D7EBC2E}"/>
              </a:ext>
            </a:extLst>
          </p:cNvPr>
          <p:cNvSpPr txBox="1"/>
          <p:nvPr/>
        </p:nvSpPr>
        <p:spPr>
          <a:xfrm>
            <a:off x="11144875" y="112281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67BDF1-259A-48C9-9F86-90DE11D8F80D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11367310" y="1669097"/>
            <a:ext cx="0" cy="20498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9232079" y="4383056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9217675" y="4273723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10655556" y="4831260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10769778" y="4831260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10433881" y="5566146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579" y="5745936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10986986" y="555353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161" y="5251950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11234220" y="523741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10416958" y="5975915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925" y="5645245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78" y="5958658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10801122" y="4582306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10071856" y="494205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10781036" y="492832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3846" y="3731443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4790" y="3731443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521" y="4387395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10211891" y="4142516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A84AAF7-1E74-441C-BCFE-1D7CC44864E5}"/>
              </a:ext>
            </a:extLst>
          </p:cNvPr>
          <p:cNvGrpSpPr/>
          <p:nvPr/>
        </p:nvGrpSpPr>
        <p:grpSpPr>
          <a:xfrm>
            <a:off x="5429509" y="979480"/>
            <a:ext cx="357323" cy="859338"/>
            <a:chOff x="330507" y="1054859"/>
            <a:chExt cx="357323" cy="85933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D6FAE9-40C4-4BD1-807F-CF62843F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ADEBD4-8441-45F6-9E0D-A48BF2139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F05E0C85-FC91-443D-A521-B4A18FE6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20246" y="1130284"/>
            <a:ext cx="4540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prevent a specific set of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from being able to reach other specific set of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required to reach all branches</a:t>
            </a:r>
            <a:endParaRPr lang="en-GB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7B6351C-4D29-46E4-AE50-F336C66EC3A7}"/>
              </a:ext>
            </a:extLst>
          </p:cNvPr>
          <p:cNvGrpSpPr/>
          <p:nvPr/>
        </p:nvGrpSpPr>
        <p:grpSpPr>
          <a:xfrm>
            <a:off x="5421271" y="2078363"/>
            <a:ext cx="357323" cy="859338"/>
            <a:chOff x="330507" y="1054859"/>
            <a:chExt cx="357323" cy="85933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A599D057-59DF-49B9-A89B-18C834D4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3267A406-54C0-4493-BB98-CAE8F37B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66B73B4-DC37-4F3B-B3CF-87DD5EED8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28982-942E-411E-A8AF-A3AFC76CE42B}"/>
              </a:ext>
            </a:extLst>
          </p:cNvPr>
          <p:cNvGrpSpPr/>
          <p:nvPr/>
        </p:nvGrpSpPr>
        <p:grpSpPr>
          <a:xfrm>
            <a:off x="5396697" y="3195479"/>
            <a:ext cx="357323" cy="859338"/>
            <a:chOff x="330507" y="1054859"/>
            <a:chExt cx="357323" cy="859338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2F7C4534-11B7-4B58-BDD9-95FA22CE7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3558B923-CEB6-4474-ABA3-9FBFD8276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3FCD2E46-44AA-4726-AE01-E7330859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1B39AB-22FD-43E9-9B71-0733D9BA64E2}"/>
              </a:ext>
            </a:extLst>
          </p:cNvPr>
          <p:cNvGrpSpPr/>
          <p:nvPr/>
        </p:nvGrpSpPr>
        <p:grpSpPr>
          <a:xfrm>
            <a:off x="5417217" y="4001816"/>
            <a:ext cx="357323" cy="859338"/>
            <a:chOff x="330507" y="1054859"/>
            <a:chExt cx="357323" cy="859338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86AA0BBD-E515-45C5-8807-AFA696C72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A294890-D98D-49D4-951C-8884078A2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3B282246-AB4A-44AC-BBA0-E7EEEC19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96C27B4-15A0-4072-9818-46C6922E8449}"/>
              </a:ext>
            </a:extLst>
          </p:cNvPr>
          <p:cNvGrpSpPr/>
          <p:nvPr/>
        </p:nvGrpSpPr>
        <p:grpSpPr>
          <a:xfrm>
            <a:off x="5427425" y="4812497"/>
            <a:ext cx="357323" cy="859338"/>
            <a:chOff x="330507" y="1054859"/>
            <a:chExt cx="357323" cy="859338"/>
          </a:xfrm>
        </p:grpSpPr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27D58C02-028D-42D4-B669-5F699AA7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6016E8D-37C0-4F20-A597-7004BB71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CC0349B6-5564-4043-82B4-200F7543B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545ED65-205A-48ED-A26C-A72E882D3967}"/>
              </a:ext>
            </a:extLst>
          </p:cNvPr>
          <p:cNvGrpSpPr/>
          <p:nvPr/>
        </p:nvGrpSpPr>
        <p:grpSpPr>
          <a:xfrm>
            <a:off x="5422804" y="5638791"/>
            <a:ext cx="357323" cy="859338"/>
            <a:chOff x="330507" y="1054859"/>
            <a:chExt cx="357323" cy="859338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02BD0572-3CBF-45AB-9785-23C85FF4B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3C027D-BD7A-408F-ACD1-304875904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9B3865B6-D81E-4DD3-98C8-7CF3096B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7C80371D-0093-44D7-BD6F-1B1981268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5" y="4005906"/>
            <a:ext cx="304377" cy="30437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1D81EBA-6B92-4EC5-B34B-72CCF8495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10" y="4266406"/>
            <a:ext cx="304377" cy="30437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41327426-CA08-4919-BECF-D32464334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17" y="4532664"/>
            <a:ext cx="304377" cy="30437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B4BEB2CD-6E86-41DF-8B6F-1EB9C5B3A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41" y="4793164"/>
            <a:ext cx="304377" cy="30437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783283B3-C417-4FB9-98AC-0DAEB80A9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13" y="5085230"/>
            <a:ext cx="304377" cy="30437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23AD62B5-DB9C-418B-A350-47EF155F9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97" y="5349376"/>
            <a:ext cx="304377" cy="3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isolation for VNet</a:t>
            </a:r>
            <a:endParaRPr lang="en-GB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F36D99-A09E-46F5-B982-869B1D281138}"/>
              </a:ext>
            </a:extLst>
          </p:cNvPr>
          <p:cNvGrpSpPr/>
          <p:nvPr/>
        </p:nvGrpSpPr>
        <p:grpSpPr>
          <a:xfrm>
            <a:off x="2085705" y="1260034"/>
            <a:ext cx="5943892" cy="5230890"/>
            <a:chOff x="2085705" y="1260034"/>
            <a:chExt cx="5943892" cy="52308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3F2BF1-BEEC-44CC-B593-346AC0A81546}"/>
                </a:ext>
              </a:extLst>
            </p:cNvPr>
            <p:cNvGrpSpPr/>
            <p:nvPr/>
          </p:nvGrpSpPr>
          <p:grpSpPr>
            <a:xfrm>
              <a:off x="2085705" y="2874849"/>
              <a:ext cx="959336" cy="608945"/>
              <a:chOff x="3051317" y="2651125"/>
              <a:chExt cx="926753" cy="60835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1E474A6-0DE5-494F-8F9B-CCC668CF6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0" name="Flowchart: Alternate Process 19">
                <a:extLst>
                  <a:ext uri="{FF2B5EF4-FFF2-40B4-BE49-F238E27FC236}">
                    <a16:creationId xmlns:a16="http://schemas.microsoft.com/office/drawing/2014/main" id="{EFC0271C-01D5-4AD9-A186-5616F54170BC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92675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56D026-D301-40A1-A589-06EB58E8DE2A}"/>
                  </a:ext>
                </a:extLst>
              </p:cNvPr>
              <p:cNvSpPr txBox="1"/>
              <p:nvPr/>
            </p:nvSpPr>
            <p:spPr>
              <a:xfrm>
                <a:off x="3072134" y="2735844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vnet1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23581F-B007-4890-A753-3CA6F82A7878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3963662" y="2629117"/>
              <a:ext cx="9450" cy="1208013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844EC7-F114-4DF9-AA08-E157C56642A4}"/>
                </a:ext>
              </a:extLst>
            </p:cNvPr>
            <p:cNvCxnSpPr>
              <a:cxnSpLocks/>
            </p:cNvCxnSpPr>
            <p:nvPr/>
          </p:nvCxnSpPr>
          <p:spPr>
            <a:xfrm>
              <a:off x="2560933" y="3470910"/>
              <a:ext cx="643132" cy="637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AA26BD-0C6F-4A3F-84AE-CBB535B9F5C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493" y="5014919"/>
              <a:ext cx="0" cy="789161"/>
            </a:xfrm>
            <a:prstGeom prst="line">
              <a:avLst/>
            </a:prstGeom>
            <a:ln w="1905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9D1AA41E-AE55-439E-A334-2643BE93C568}"/>
                </a:ext>
              </a:extLst>
            </p:cNvPr>
            <p:cNvSpPr/>
            <p:nvPr/>
          </p:nvSpPr>
          <p:spPr>
            <a:xfrm>
              <a:off x="3202789" y="3842710"/>
              <a:ext cx="1306335" cy="1186996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9548D-DD7D-4688-8276-5FA501B055A6}"/>
                </a:ext>
              </a:extLst>
            </p:cNvPr>
            <p:cNvSpPr txBox="1"/>
            <p:nvPr/>
          </p:nvSpPr>
          <p:spPr>
            <a:xfrm>
              <a:off x="3320332" y="3858380"/>
              <a:ext cx="478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hub1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0F4DE1-4F9E-4BA9-916E-8768CE3BE1D5}"/>
                </a:ext>
              </a:extLst>
            </p:cNvPr>
            <p:cNvCxnSpPr>
              <a:cxnSpLocks/>
            </p:cNvCxnSpPr>
            <p:nvPr/>
          </p:nvCxnSpPr>
          <p:spPr>
            <a:xfrm>
              <a:off x="3687827" y="5029706"/>
              <a:ext cx="0" cy="747516"/>
            </a:xfrm>
            <a:prstGeom prst="line">
              <a:avLst/>
            </a:prstGeom>
            <a:ln w="1905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29BA599-5F7A-4F78-B458-4213D7636E25}"/>
                </a:ext>
              </a:extLst>
            </p:cNvPr>
            <p:cNvSpPr/>
            <p:nvPr/>
          </p:nvSpPr>
          <p:spPr>
            <a:xfrm>
              <a:off x="3315683" y="5600181"/>
              <a:ext cx="1313038" cy="735000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815AD7A-AF1D-47D8-B745-546414F0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571" y="5810566"/>
              <a:ext cx="327660" cy="32766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66F558-5CD6-4336-A247-87E27899A7C0}"/>
                </a:ext>
              </a:extLst>
            </p:cNvPr>
            <p:cNvSpPr txBox="1"/>
            <p:nvPr/>
          </p:nvSpPr>
          <p:spPr>
            <a:xfrm>
              <a:off x="3715704" y="5603266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vm-branch1</a:t>
              </a:r>
              <a:endParaRPr lang="en-GB" sz="1100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09A8C88-BB3C-4FC9-B4C9-D860F8CEA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6337" y="5325790"/>
              <a:ext cx="388064" cy="24836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0F5463-2F4D-4AB8-8846-97005DF632FA}"/>
                </a:ext>
              </a:extLst>
            </p:cNvPr>
            <p:cNvSpPr txBox="1"/>
            <p:nvPr/>
          </p:nvSpPr>
          <p:spPr>
            <a:xfrm>
              <a:off x="3725367" y="5144701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solidFill>
                    <a:srgbClr val="006600"/>
                  </a:solidFill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solidFill>
                    <a:srgbClr val="006600"/>
                  </a:solidFill>
                  <a:latin typeface="Calibri" panose="020F0502020204030204" pitchFamily="34" charset="0"/>
                </a:rPr>
                <a:t>net-branch1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0985AB-96E3-47FE-881A-9EFC5FA631B9}"/>
                </a:ext>
              </a:extLst>
            </p:cNvPr>
            <p:cNvSpPr txBox="1"/>
            <p:nvPr/>
          </p:nvSpPr>
          <p:spPr>
            <a:xfrm>
              <a:off x="3350104" y="6007421"/>
              <a:ext cx="705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vpnGtw1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C5A3522-42B0-4368-8E88-76F6B1F87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9217" y="5706999"/>
              <a:ext cx="311920" cy="34603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B4F271-395D-477C-AFDF-4D05F2F28765}"/>
                </a:ext>
              </a:extLst>
            </p:cNvPr>
            <p:cNvSpPr txBox="1"/>
            <p:nvPr/>
          </p:nvSpPr>
          <p:spPr>
            <a:xfrm>
              <a:off x="3281900" y="4254640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pPr algn="l"/>
              <a:r>
                <a:rPr lang="en-GB" dirty="0"/>
                <a:t>VPN GTW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347E174-80E8-4B7F-9D2C-0E0CE28F0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2011" y="5950844"/>
              <a:ext cx="346710" cy="35814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7A9E2A-8CEF-4432-9B41-4F0AFD51059A}"/>
                </a:ext>
              </a:extLst>
            </p:cNvPr>
            <p:cNvSpPr txBox="1"/>
            <p:nvPr/>
          </p:nvSpPr>
          <p:spPr>
            <a:xfrm>
              <a:off x="3725367" y="4716119"/>
              <a:ext cx="6607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S2S VPN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C83AD86-3135-45FF-9360-252335832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521" y="3108962"/>
              <a:ext cx="339180" cy="32766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D07428-2A47-42BC-8E86-2182482FC531}"/>
                </a:ext>
              </a:extLst>
            </p:cNvPr>
            <p:cNvSpPr txBox="1"/>
            <p:nvPr/>
          </p:nvSpPr>
          <p:spPr>
            <a:xfrm>
              <a:off x="2540916" y="2890343"/>
              <a:ext cx="4483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30D0340-CB01-4EA1-B4B9-36016C41715B}"/>
                </a:ext>
              </a:extLst>
            </p:cNvPr>
            <p:cNvGrpSpPr/>
            <p:nvPr/>
          </p:nvGrpSpPr>
          <p:grpSpPr>
            <a:xfrm>
              <a:off x="3250988" y="2049083"/>
              <a:ext cx="940722" cy="608945"/>
              <a:chOff x="3051318" y="2651125"/>
              <a:chExt cx="940722" cy="60835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F800439F-07C8-4E90-93CE-ABB0D175E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66" name="Flowchart: Alternate Process 65">
                <a:extLst>
                  <a:ext uri="{FF2B5EF4-FFF2-40B4-BE49-F238E27FC236}">
                    <a16:creationId xmlns:a16="http://schemas.microsoft.com/office/drawing/2014/main" id="{211E53C9-9C18-4BC7-BE9A-9F5B4698AC29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94072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40F75FF-68ED-4194-8206-9BC365A228FA}"/>
                  </a:ext>
                </a:extLst>
              </p:cNvPr>
              <p:cNvSpPr txBox="1"/>
              <p:nvPr/>
            </p:nvSpPr>
            <p:spPr>
              <a:xfrm>
                <a:off x="3054386" y="2743337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vnet2</a:t>
                </a: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795E9-EAE6-45CB-99E2-C8B4AD395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282" y="2301457"/>
              <a:ext cx="327660" cy="32766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F4CB7A-80B2-4B73-8890-BB563E88E328}"/>
                </a:ext>
              </a:extLst>
            </p:cNvPr>
            <p:cNvSpPr txBox="1"/>
            <p:nvPr/>
          </p:nvSpPr>
          <p:spPr>
            <a:xfrm>
              <a:off x="3751817" y="209194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B3DC971-6B7E-420F-AB28-356EF31DDB17}"/>
                </a:ext>
              </a:extLst>
            </p:cNvPr>
            <p:cNvGrpSpPr/>
            <p:nvPr/>
          </p:nvGrpSpPr>
          <p:grpSpPr>
            <a:xfrm>
              <a:off x="3680030" y="1339935"/>
              <a:ext cx="959952" cy="608945"/>
              <a:chOff x="3032088" y="2651125"/>
              <a:chExt cx="959952" cy="608358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481DDE66-1131-4099-8328-5C63FC178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72" name="Flowchart: Alternate Process 71">
                <a:extLst>
                  <a:ext uri="{FF2B5EF4-FFF2-40B4-BE49-F238E27FC236}">
                    <a16:creationId xmlns:a16="http://schemas.microsoft.com/office/drawing/2014/main" id="{40AA2EEF-831C-49DD-9C5D-377F4A5AC91A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94072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370D562-6476-43DE-A158-EBAF3EADBC32}"/>
                  </a:ext>
                </a:extLst>
              </p:cNvPr>
              <p:cNvSpPr txBox="1"/>
              <p:nvPr/>
            </p:nvSpPr>
            <p:spPr>
              <a:xfrm>
                <a:off x="3032088" y="2723581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vnet3</a:t>
                </a:r>
              </a:p>
            </p:txBody>
          </p: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46A71FC-6360-46FC-9417-E6E9B551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7942" y="1613038"/>
              <a:ext cx="327660" cy="32766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1021AB-D256-4398-A537-9C8E2CF4904F}"/>
                </a:ext>
              </a:extLst>
            </p:cNvPr>
            <p:cNvSpPr txBox="1"/>
            <p:nvPr/>
          </p:nvSpPr>
          <p:spPr>
            <a:xfrm>
              <a:off x="4129518" y="1381591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FBF858E-73E1-4214-BCA2-F381CC5DD21F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4326588" y="1940698"/>
              <a:ext cx="15184" cy="189643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C7133B8-A778-4453-80FD-BEDEA0D45E91}"/>
                </a:ext>
              </a:extLst>
            </p:cNvPr>
            <p:cNvGrpSpPr/>
            <p:nvPr/>
          </p:nvGrpSpPr>
          <p:grpSpPr>
            <a:xfrm>
              <a:off x="5090143" y="2632548"/>
              <a:ext cx="921816" cy="608945"/>
              <a:chOff x="3042016" y="2651125"/>
              <a:chExt cx="921816" cy="608358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E7F2257A-32DC-41A9-8C5E-261F1673F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79" name="Flowchart: Alternate Process 78">
                <a:extLst>
                  <a:ext uri="{FF2B5EF4-FFF2-40B4-BE49-F238E27FC236}">
                    <a16:creationId xmlns:a16="http://schemas.microsoft.com/office/drawing/2014/main" id="{C25D6DAB-16B9-4886-933E-3E4C5D338856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912515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299A7D-4DBC-440F-B7DB-563D43861BCF}"/>
                  </a:ext>
                </a:extLst>
              </p:cNvPr>
              <p:cNvSpPr txBox="1"/>
              <p:nvPr/>
            </p:nvSpPr>
            <p:spPr>
              <a:xfrm>
                <a:off x="3042016" y="2735843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vnet4</a:t>
                </a:r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28BA9F-2942-49C4-B2E5-C962FB30A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7925" y="2537605"/>
              <a:ext cx="11179" cy="12643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A4227B5-7A01-4CC1-9868-64BADEB428D5}"/>
                </a:ext>
              </a:extLst>
            </p:cNvPr>
            <p:cNvCxnSpPr>
              <a:cxnSpLocks/>
            </p:cNvCxnSpPr>
            <p:nvPr/>
          </p:nvCxnSpPr>
          <p:spPr>
            <a:xfrm>
              <a:off x="5875954" y="3233587"/>
              <a:ext cx="0" cy="5911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owchart: Alternate Process 82">
              <a:extLst>
                <a:ext uri="{FF2B5EF4-FFF2-40B4-BE49-F238E27FC236}">
                  <a16:creationId xmlns:a16="http://schemas.microsoft.com/office/drawing/2014/main" id="{916022E2-6F4F-4DD7-BB5B-73A5518E763F}"/>
                </a:ext>
              </a:extLst>
            </p:cNvPr>
            <p:cNvSpPr/>
            <p:nvPr/>
          </p:nvSpPr>
          <p:spPr>
            <a:xfrm>
              <a:off x="5548230" y="3800486"/>
              <a:ext cx="1341369" cy="122921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C504CA2-F0D3-4CAD-8FD5-5C2A4B8D90A0}"/>
                </a:ext>
              </a:extLst>
            </p:cNvPr>
            <p:cNvSpPr txBox="1"/>
            <p:nvPr/>
          </p:nvSpPr>
          <p:spPr>
            <a:xfrm>
              <a:off x="5628306" y="3886845"/>
              <a:ext cx="478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hub2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D61A6E5-B7B6-4AAE-8B49-27C2DB5D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41762" y="4485050"/>
              <a:ext cx="487680" cy="48768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3136A07-2093-4A5A-82BA-E8071D345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0501" y="2909591"/>
              <a:ext cx="327660" cy="32766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A3551EF-AFB3-4468-8D74-C5E69EF3C58B}"/>
                </a:ext>
              </a:extLst>
            </p:cNvPr>
            <p:cNvSpPr txBox="1"/>
            <p:nvPr/>
          </p:nvSpPr>
          <p:spPr>
            <a:xfrm>
              <a:off x="5520486" y="2666247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9A32788-16F6-41F9-B7C1-92B2BC07ADFD}"/>
                </a:ext>
              </a:extLst>
            </p:cNvPr>
            <p:cNvGrpSpPr/>
            <p:nvPr/>
          </p:nvGrpSpPr>
          <p:grpSpPr>
            <a:xfrm>
              <a:off x="5377093" y="1914129"/>
              <a:ext cx="992455" cy="608945"/>
              <a:chOff x="3018167" y="2651125"/>
              <a:chExt cx="992455" cy="608358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D0EAEFDB-3FDC-4A17-9306-7259453C0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95" name="Flowchart: Alternate Process 94">
                <a:extLst>
                  <a:ext uri="{FF2B5EF4-FFF2-40B4-BE49-F238E27FC236}">
                    <a16:creationId xmlns:a16="http://schemas.microsoft.com/office/drawing/2014/main" id="{530EC358-2EF5-4B2C-B193-381530C1A9A0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959305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165D0C-EB48-4902-8815-8862F0F1A1E3}"/>
                  </a:ext>
                </a:extLst>
              </p:cNvPr>
              <p:cNvSpPr txBox="1"/>
              <p:nvPr/>
            </p:nvSpPr>
            <p:spPr>
              <a:xfrm>
                <a:off x="3018167" y="2723730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vnet5</a:t>
                </a:r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81AB0F5-2ECA-4087-9D60-60741916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5846" y="2176412"/>
              <a:ext cx="327660" cy="32766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268021-8647-4E63-9185-65206F0A0184}"/>
                </a:ext>
              </a:extLst>
            </p:cNvPr>
            <p:cNvSpPr txBox="1"/>
            <p:nvPr/>
          </p:nvSpPr>
          <p:spPr>
            <a:xfrm>
              <a:off x="5847946" y="1947083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vm5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BE4B021-EB8D-41A0-9D16-4E34D376F5C7}"/>
                </a:ext>
              </a:extLst>
            </p:cNvPr>
            <p:cNvGrpSpPr/>
            <p:nvPr/>
          </p:nvGrpSpPr>
          <p:grpSpPr>
            <a:xfrm>
              <a:off x="6799410" y="2589214"/>
              <a:ext cx="956515" cy="608945"/>
              <a:chOff x="3051317" y="2651125"/>
              <a:chExt cx="956515" cy="608358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3DBA44C8-7E58-46E4-AC6E-63E3E6FA3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01" name="Flowchart: Alternate Process 100">
                <a:extLst>
                  <a:ext uri="{FF2B5EF4-FFF2-40B4-BE49-F238E27FC236}">
                    <a16:creationId xmlns:a16="http://schemas.microsoft.com/office/drawing/2014/main" id="{0ACADB39-0F2E-4646-A73E-24299C4C91EE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956515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F98AD81-097B-4569-9ED4-3FF084326565}"/>
                  </a:ext>
                </a:extLst>
              </p:cNvPr>
              <p:cNvSpPr txBox="1"/>
              <p:nvPr/>
            </p:nvSpPr>
            <p:spPr>
              <a:xfrm>
                <a:off x="3051317" y="2747803"/>
                <a:ext cx="511679" cy="26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FF"/>
                    </a:solidFill>
                    <a:latin typeface="Calibri" panose="020F0502020204030204" pitchFamily="34" charset="0"/>
                  </a:rPr>
                  <a:t>vnet6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5E3967A8-75CE-4AB4-8D1B-73B9B723A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3244" y="2833465"/>
              <a:ext cx="327660" cy="32766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3D7376-B9D4-4942-A6EB-1EA51D7EBC2E}"/>
                </a:ext>
              </a:extLst>
            </p:cNvPr>
            <p:cNvSpPr txBox="1"/>
            <p:nvPr/>
          </p:nvSpPr>
          <p:spPr>
            <a:xfrm>
              <a:off x="7265375" y="2604834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vm6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67BDF1-259A-48C9-9F86-90DE11D8F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8960" y="3208611"/>
              <a:ext cx="493208" cy="59187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BC252A-A7D8-4583-B7C1-F5C1C3CDB22B}"/>
                </a:ext>
              </a:extLst>
            </p:cNvPr>
            <p:cNvCxnSpPr>
              <a:cxnSpLocks/>
            </p:cNvCxnSpPr>
            <p:nvPr/>
          </p:nvCxnSpPr>
          <p:spPr>
            <a:xfrm>
              <a:off x="4505602" y="4370976"/>
              <a:ext cx="1039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0904515-143D-49BA-912D-330BBFF69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4435" y="4258194"/>
              <a:ext cx="1023846" cy="6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7062208-0F40-4D30-9A4D-4587852AEEEC}"/>
                </a:ext>
              </a:extLst>
            </p:cNvPr>
            <p:cNvCxnSpPr>
              <a:cxnSpLocks/>
            </p:cNvCxnSpPr>
            <p:nvPr/>
          </p:nvCxnSpPr>
          <p:spPr>
            <a:xfrm>
              <a:off x="5932636" y="4928915"/>
              <a:ext cx="4607" cy="911927"/>
            </a:xfrm>
            <a:prstGeom prst="line">
              <a:avLst/>
            </a:prstGeom>
            <a:ln w="1905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5E0AAB8-079C-45FB-8616-730D3A6C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046858" y="4928915"/>
              <a:ext cx="0" cy="842542"/>
            </a:xfrm>
            <a:prstGeom prst="line">
              <a:avLst/>
            </a:prstGeom>
            <a:ln w="1905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owchart: Alternate Process 109">
              <a:extLst>
                <a:ext uri="{FF2B5EF4-FFF2-40B4-BE49-F238E27FC236}">
                  <a16:creationId xmlns:a16="http://schemas.microsoft.com/office/drawing/2014/main" id="{437B944B-EE27-4C0F-A60B-AA279E0E734C}"/>
                </a:ext>
              </a:extLst>
            </p:cNvPr>
            <p:cNvSpPr/>
            <p:nvPr/>
          </p:nvSpPr>
          <p:spPr>
            <a:xfrm>
              <a:off x="5710961" y="5663801"/>
              <a:ext cx="1287894" cy="75065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D33334F-BC2B-4786-A163-21F021C6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6925" y="5842623"/>
              <a:ext cx="327660" cy="32766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BE7CB7D-EBCA-4F2A-A1C5-6D48A9FBC8E8}"/>
                </a:ext>
              </a:extLst>
            </p:cNvPr>
            <p:cNvSpPr txBox="1"/>
            <p:nvPr/>
          </p:nvSpPr>
          <p:spPr>
            <a:xfrm>
              <a:off x="6124898" y="5623659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vm-branch2</a:t>
              </a:r>
              <a:endParaRPr lang="en-GB" sz="1100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07C801D-C739-4AF1-B2E1-16958DA5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7241" y="5349605"/>
              <a:ext cx="388064" cy="248361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D5BE793-8B43-4305-947F-5C7CC26E588B}"/>
                </a:ext>
              </a:extLst>
            </p:cNvPr>
            <p:cNvSpPr txBox="1"/>
            <p:nvPr/>
          </p:nvSpPr>
          <p:spPr>
            <a:xfrm>
              <a:off x="6034760" y="5181975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solidFill>
                    <a:srgbClr val="006600"/>
                  </a:solidFill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solidFill>
                    <a:srgbClr val="006600"/>
                  </a:solidFill>
                  <a:latin typeface="Calibri" panose="020F0502020204030204" pitchFamily="34" charset="0"/>
                </a:rPr>
                <a:t>net-branch2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F13D2B-7532-4754-B26B-D6260C972E85}"/>
                </a:ext>
              </a:extLst>
            </p:cNvPr>
            <p:cNvSpPr txBox="1"/>
            <p:nvPr/>
          </p:nvSpPr>
          <p:spPr>
            <a:xfrm>
              <a:off x="5694038" y="6073570"/>
              <a:ext cx="705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vpnGtw2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7AC72B39-857D-4133-AB2E-593862C2B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6005" y="5742900"/>
              <a:ext cx="311920" cy="346036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5269507-A22B-4C1E-9649-6DDF4A3F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6055" y="5885269"/>
              <a:ext cx="346710" cy="35814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A0F308F-7EC0-48F5-952F-D6E5BD003FE7}"/>
                </a:ext>
              </a:extLst>
            </p:cNvPr>
            <p:cNvSpPr txBox="1"/>
            <p:nvPr/>
          </p:nvSpPr>
          <p:spPr>
            <a:xfrm>
              <a:off x="6078202" y="4679961"/>
              <a:ext cx="6607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S2S VPN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E90635D9-7A91-43B0-94A9-02F226A03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0926" y="3829098"/>
              <a:ext cx="378386" cy="378386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509D160-510E-4491-98F3-852825B29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1870" y="3829098"/>
              <a:ext cx="378386" cy="378386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C6C37B29-2AB9-455A-A08A-7868BA24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73601" y="4485050"/>
              <a:ext cx="487680" cy="487680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C59B6B0-3F36-4A58-8D0B-D8BA8048A93F}"/>
                </a:ext>
              </a:extLst>
            </p:cNvPr>
            <p:cNvSpPr txBox="1"/>
            <p:nvPr/>
          </p:nvSpPr>
          <p:spPr>
            <a:xfrm>
              <a:off x="5488971" y="4240171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pPr algn="l"/>
              <a:r>
                <a:rPr lang="en-GB" dirty="0"/>
                <a:t>VPN GTW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42985B-EAFD-4200-A78C-C4CCA79C7DF4}"/>
                </a:ext>
              </a:extLst>
            </p:cNvPr>
            <p:cNvSpPr/>
            <p:nvPr/>
          </p:nvSpPr>
          <p:spPr>
            <a:xfrm>
              <a:off x="3129123" y="1260034"/>
              <a:ext cx="4900474" cy="5230890"/>
            </a:xfrm>
            <a:custGeom>
              <a:avLst/>
              <a:gdLst>
                <a:gd name="connsiteX0" fmla="*/ 62143 w 4953740"/>
                <a:gd name="connsiteY0" fmla="*/ 0 h 5211192"/>
                <a:gd name="connsiteX1" fmla="*/ 62143 w 4953740"/>
                <a:gd name="connsiteY1" fmla="*/ 0 h 5211192"/>
                <a:gd name="connsiteX2" fmla="*/ 0 w 4953740"/>
                <a:gd name="connsiteY2" fmla="*/ 5157926 h 5211192"/>
                <a:gd name="connsiteX3" fmla="*/ 1624613 w 4953740"/>
                <a:gd name="connsiteY3" fmla="*/ 5175682 h 5211192"/>
                <a:gd name="connsiteX4" fmla="*/ 1615736 w 4953740"/>
                <a:gd name="connsiteY4" fmla="*/ 3444536 h 5211192"/>
                <a:gd name="connsiteX5" fmla="*/ 2618912 w 4953740"/>
                <a:gd name="connsiteY5" fmla="*/ 3462291 h 5211192"/>
                <a:gd name="connsiteX6" fmla="*/ 2645545 w 4953740"/>
                <a:gd name="connsiteY6" fmla="*/ 5211192 h 5211192"/>
                <a:gd name="connsiteX7" fmla="*/ 4065973 w 4953740"/>
                <a:gd name="connsiteY7" fmla="*/ 5193437 h 5211192"/>
                <a:gd name="connsiteX8" fmla="*/ 4003829 w 4953740"/>
                <a:gd name="connsiteY8" fmla="*/ 3364637 h 5211192"/>
                <a:gd name="connsiteX9" fmla="*/ 4953740 w 4953740"/>
                <a:gd name="connsiteY9" fmla="*/ 1917577 h 5211192"/>
                <a:gd name="connsiteX10" fmla="*/ 4927107 w 4953740"/>
                <a:gd name="connsiteY10" fmla="*/ 1287262 h 5211192"/>
                <a:gd name="connsiteX11" fmla="*/ 3622089 w 4953740"/>
                <a:gd name="connsiteY11" fmla="*/ 1278385 h 5211192"/>
                <a:gd name="connsiteX12" fmla="*/ 3604334 w 4953740"/>
                <a:gd name="connsiteY12" fmla="*/ 2246051 h 5211192"/>
                <a:gd name="connsiteX13" fmla="*/ 3027285 w 4953740"/>
                <a:gd name="connsiteY13" fmla="*/ 3266983 h 5211192"/>
                <a:gd name="connsiteX14" fmla="*/ 1509204 w 4953740"/>
                <a:gd name="connsiteY14" fmla="*/ 3302493 h 5211192"/>
                <a:gd name="connsiteX15" fmla="*/ 1544714 w 4953740"/>
                <a:gd name="connsiteY15" fmla="*/ 26633 h 5211192"/>
                <a:gd name="connsiteX16" fmla="*/ 62143 w 4953740"/>
                <a:gd name="connsiteY16" fmla="*/ 0 h 5211192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22089 w 4953740"/>
                <a:gd name="connsiteY11" fmla="*/ 1287263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09204 w 4953740"/>
                <a:gd name="connsiteY14" fmla="*/ 3311371 h 5220070"/>
                <a:gd name="connsiteX15" fmla="*/ 1544714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22089 w 4953740"/>
                <a:gd name="connsiteY11" fmla="*/ 1287263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346881 h 5220070"/>
                <a:gd name="connsiteX15" fmla="*/ 1544714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22089 w 4953740"/>
                <a:gd name="connsiteY11" fmla="*/ 1287263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346881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22089 w 4953740"/>
                <a:gd name="connsiteY11" fmla="*/ 1287263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346881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586578 w 4953740"/>
                <a:gd name="connsiteY11" fmla="*/ 1331652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346881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586578 w 4953740"/>
                <a:gd name="connsiteY11" fmla="*/ 1287263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346881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13211 w 4953740"/>
                <a:gd name="connsiteY11" fmla="*/ 1305018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346881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13211 w 4953740"/>
                <a:gd name="connsiteY11" fmla="*/ 1305018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258105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62143 w 4953740"/>
                <a:gd name="connsiteY0" fmla="*/ 8878 h 5220070"/>
                <a:gd name="connsiteX1" fmla="*/ 62143 w 4953740"/>
                <a:gd name="connsiteY1" fmla="*/ 8878 h 5220070"/>
                <a:gd name="connsiteX2" fmla="*/ 0 w 4953740"/>
                <a:gd name="connsiteY2" fmla="*/ 5166804 h 5220070"/>
                <a:gd name="connsiteX3" fmla="*/ 1624613 w 4953740"/>
                <a:gd name="connsiteY3" fmla="*/ 5184560 h 5220070"/>
                <a:gd name="connsiteX4" fmla="*/ 1615736 w 4953740"/>
                <a:gd name="connsiteY4" fmla="*/ 3453414 h 5220070"/>
                <a:gd name="connsiteX5" fmla="*/ 2618912 w 4953740"/>
                <a:gd name="connsiteY5" fmla="*/ 3471169 h 5220070"/>
                <a:gd name="connsiteX6" fmla="*/ 2645545 w 4953740"/>
                <a:gd name="connsiteY6" fmla="*/ 5220070 h 5220070"/>
                <a:gd name="connsiteX7" fmla="*/ 4065973 w 4953740"/>
                <a:gd name="connsiteY7" fmla="*/ 5202315 h 5220070"/>
                <a:gd name="connsiteX8" fmla="*/ 4003829 w 4953740"/>
                <a:gd name="connsiteY8" fmla="*/ 3373515 h 5220070"/>
                <a:gd name="connsiteX9" fmla="*/ 4953740 w 4953740"/>
                <a:gd name="connsiteY9" fmla="*/ 1926455 h 5220070"/>
                <a:gd name="connsiteX10" fmla="*/ 4927107 w 4953740"/>
                <a:gd name="connsiteY10" fmla="*/ 1296140 h 5220070"/>
                <a:gd name="connsiteX11" fmla="*/ 3613211 w 4953740"/>
                <a:gd name="connsiteY11" fmla="*/ 1305018 h 5220070"/>
                <a:gd name="connsiteX12" fmla="*/ 3604334 w 4953740"/>
                <a:gd name="connsiteY12" fmla="*/ 2254929 h 5220070"/>
                <a:gd name="connsiteX13" fmla="*/ 3027285 w 4953740"/>
                <a:gd name="connsiteY13" fmla="*/ 3275861 h 5220070"/>
                <a:gd name="connsiteX14" fmla="*/ 1589103 w 4953740"/>
                <a:gd name="connsiteY14" fmla="*/ 3284738 h 5220070"/>
                <a:gd name="connsiteX15" fmla="*/ 1589103 w 4953740"/>
                <a:gd name="connsiteY15" fmla="*/ 0 h 5220070"/>
                <a:gd name="connsiteX16" fmla="*/ 62143 w 4953740"/>
                <a:gd name="connsiteY16" fmla="*/ 8878 h 5220070"/>
                <a:gd name="connsiteX0" fmla="*/ 8877 w 4900474"/>
                <a:gd name="connsiteY0" fmla="*/ 8878 h 5220070"/>
                <a:gd name="connsiteX1" fmla="*/ 8877 w 4900474"/>
                <a:gd name="connsiteY1" fmla="*/ 8878 h 5220070"/>
                <a:gd name="connsiteX2" fmla="*/ 0 w 4900474"/>
                <a:gd name="connsiteY2" fmla="*/ 5157927 h 5220070"/>
                <a:gd name="connsiteX3" fmla="*/ 1571347 w 4900474"/>
                <a:gd name="connsiteY3" fmla="*/ 5184560 h 5220070"/>
                <a:gd name="connsiteX4" fmla="*/ 1562470 w 4900474"/>
                <a:gd name="connsiteY4" fmla="*/ 3453414 h 5220070"/>
                <a:gd name="connsiteX5" fmla="*/ 2565646 w 4900474"/>
                <a:gd name="connsiteY5" fmla="*/ 3471169 h 5220070"/>
                <a:gd name="connsiteX6" fmla="*/ 2592279 w 4900474"/>
                <a:gd name="connsiteY6" fmla="*/ 5220070 h 5220070"/>
                <a:gd name="connsiteX7" fmla="*/ 4012707 w 4900474"/>
                <a:gd name="connsiteY7" fmla="*/ 5202315 h 5220070"/>
                <a:gd name="connsiteX8" fmla="*/ 3950563 w 4900474"/>
                <a:gd name="connsiteY8" fmla="*/ 3373515 h 5220070"/>
                <a:gd name="connsiteX9" fmla="*/ 4900474 w 4900474"/>
                <a:gd name="connsiteY9" fmla="*/ 1926455 h 5220070"/>
                <a:gd name="connsiteX10" fmla="*/ 4873841 w 4900474"/>
                <a:gd name="connsiteY10" fmla="*/ 1296140 h 5220070"/>
                <a:gd name="connsiteX11" fmla="*/ 3559945 w 4900474"/>
                <a:gd name="connsiteY11" fmla="*/ 1305018 h 5220070"/>
                <a:gd name="connsiteX12" fmla="*/ 3551068 w 4900474"/>
                <a:gd name="connsiteY12" fmla="*/ 2254929 h 5220070"/>
                <a:gd name="connsiteX13" fmla="*/ 2974019 w 4900474"/>
                <a:gd name="connsiteY13" fmla="*/ 3275861 h 5220070"/>
                <a:gd name="connsiteX14" fmla="*/ 1535837 w 4900474"/>
                <a:gd name="connsiteY14" fmla="*/ 3284738 h 5220070"/>
                <a:gd name="connsiteX15" fmla="*/ 1535837 w 4900474"/>
                <a:gd name="connsiteY15" fmla="*/ 0 h 5220070"/>
                <a:gd name="connsiteX16" fmla="*/ 8877 w 4900474"/>
                <a:gd name="connsiteY16" fmla="*/ 8878 h 5220070"/>
                <a:gd name="connsiteX0" fmla="*/ 8877 w 4900474"/>
                <a:gd name="connsiteY0" fmla="*/ 8878 h 5220070"/>
                <a:gd name="connsiteX1" fmla="*/ 8877 w 4900474"/>
                <a:gd name="connsiteY1" fmla="*/ 8878 h 5220070"/>
                <a:gd name="connsiteX2" fmla="*/ 0 w 4900474"/>
                <a:gd name="connsiteY2" fmla="*/ 5157927 h 5220070"/>
                <a:gd name="connsiteX3" fmla="*/ 1571347 w 4900474"/>
                <a:gd name="connsiteY3" fmla="*/ 5184560 h 5220070"/>
                <a:gd name="connsiteX4" fmla="*/ 1518081 w 4900474"/>
                <a:gd name="connsiteY4" fmla="*/ 3453414 h 5220070"/>
                <a:gd name="connsiteX5" fmla="*/ 2565646 w 4900474"/>
                <a:gd name="connsiteY5" fmla="*/ 3471169 h 5220070"/>
                <a:gd name="connsiteX6" fmla="*/ 2592279 w 4900474"/>
                <a:gd name="connsiteY6" fmla="*/ 5220070 h 5220070"/>
                <a:gd name="connsiteX7" fmla="*/ 4012707 w 4900474"/>
                <a:gd name="connsiteY7" fmla="*/ 5202315 h 5220070"/>
                <a:gd name="connsiteX8" fmla="*/ 3950563 w 4900474"/>
                <a:gd name="connsiteY8" fmla="*/ 3373515 h 5220070"/>
                <a:gd name="connsiteX9" fmla="*/ 4900474 w 4900474"/>
                <a:gd name="connsiteY9" fmla="*/ 1926455 h 5220070"/>
                <a:gd name="connsiteX10" fmla="*/ 4873841 w 4900474"/>
                <a:gd name="connsiteY10" fmla="*/ 1296140 h 5220070"/>
                <a:gd name="connsiteX11" fmla="*/ 3559945 w 4900474"/>
                <a:gd name="connsiteY11" fmla="*/ 1305018 h 5220070"/>
                <a:gd name="connsiteX12" fmla="*/ 3551068 w 4900474"/>
                <a:gd name="connsiteY12" fmla="*/ 2254929 h 5220070"/>
                <a:gd name="connsiteX13" fmla="*/ 2974019 w 4900474"/>
                <a:gd name="connsiteY13" fmla="*/ 3275861 h 5220070"/>
                <a:gd name="connsiteX14" fmla="*/ 1535837 w 4900474"/>
                <a:gd name="connsiteY14" fmla="*/ 3284738 h 5220070"/>
                <a:gd name="connsiteX15" fmla="*/ 1535837 w 4900474"/>
                <a:gd name="connsiteY15" fmla="*/ 0 h 5220070"/>
                <a:gd name="connsiteX16" fmla="*/ 8877 w 4900474"/>
                <a:gd name="connsiteY16" fmla="*/ 8878 h 5220070"/>
                <a:gd name="connsiteX0" fmla="*/ 8877 w 4900474"/>
                <a:gd name="connsiteY0" fmla="*/ 8878 h 5220070"/>
                <a:gd name="connsiteX1" fmla="*/ 8877 w 4900474"/>
                <a:gd name="connsiteY1" fmla="*/ 8878 h 5220070"/>
                <a:gd name="connsiteX2" fmla="*/ 0 w 4900474"/>
                <a:gd name="connsiteY2" fmla="*/ 5157927 h 5220070"/>
                <a:gd name="connsiteX3" fmla="*/ 1526959 w 4900474"/>
                <a:gd name="connsiteY3" fmla="*/ 5184560 h 5220070"/>
                <a:gd name="connsiteX4" fmla="*/ 1518081 w 4900474"/>
                <a:gd name="connsiteY4" fmla="*/ 3453414 h 5220070"/>
                <a:gd name="connsiteX5" fmla="*/ 2565646 w 4900474"/>
                <a:gd name="connsiteY5" fmla="*/ 3471169 h 5220070"/>
                <a:gd name="connsiteX6" fmla="*/ 2592279 w 4900474"/>
                <a:gd name="connsiteY6" fmla="*/ 5220070 h 5220070"/>
                <a:gd name="connsiteX7" fmla="*/ 4012707 w 4900474"/>
                <a:gd name="connsiteY7" fmla="*/ 5202315 h 5220070"/>
                <a:gd name="connsiteX8" fmla="*/ 3950563 w 4900474"/>
                <a:gd name="connsiteY8" fmla="*/ 3373515 h 5220070"/>
                <a:gd name="connsiteX9" fmla="*/ 4900474 w 4900474"/>
                <a:gd name="connsiteY9" fmla="*/ 1926455 h 5220070"/>
                <a:gd name="connsiteX10" fmla="*/ 4873841 w 4900474"/>
                <a:gd name="connsiteY10" fmla="*/ 1296140 h 5220070"/>
                <a:gd name="connsiteX11" fmla="*/ 3559945 w 4900474"/>
                <a:gd name="connsiteY11" fmla="*/ 1305018 h 5220070"/>
                <a:gd name="connsiteX12" fmla="*/ 3551068 w 4900474"/>
                <a:gd name="connsiteY12" fmla="*/ 2254929 h 5220070"/>
                <a:gd name="connsiteX13" fmla="*/ 2974019 w 4900474"/>
                <a:gd name="connsiteY13" fmla="*/ 3275861 h 5220070"/>
                <a:gd name="connsiteX14" fmla="*/ 1535837 w 4900474"/>
                <a:gd name="connsiteY14" fmla="*/ 3284738 h 5220070"/>
                <a:gd name="connsiteX15" fmla="*/ 1535837 w 4900474"/>
                <a:gd name="connsiteY15" fmla="*/ 0 h 5220070"/>
                <a:gd name="connsiteX16" fmla="*/ 8877 w 4900474"/>
                <a:gd name="connsiteY16" fmla="*/ 8878 h 5220070"/>
                <a:gd name="connsiteX0" fmla="*/ 8877 w 4900474"/>
                <a:gd name="connsiteY0" fmla="*/ 8878 h 5220070"/>
                <a:gd name="connsiteX1" fmla="*/ 8877 w 4900474"/>
                <a:gd name="connsiteY1" fmla="*/ 8878 h 5220070"/>
                <a:gd name="connsiteX2" fmla="*/ 0 w 4900474"/>
                <a:gd name="connsiteY2" fmla="*/ 5157927 h 5220070"/>
                <a:gd name="connsiteX3" fmla="*/ 1526959 w 4900474"/>
                <a:gd name="connsiteY3" fmla="*/ 5184560 h 5220070"/>
                <a:gd name="connsiteX4" fmla="*/ 1518081 w 4900474"/>
                <a:gd name="connsiteY4" fmla="*/ 3453414 h 5220070"/>
                <a:gd name="connsiteX5" fmla="*/ 2479921 w 4900474"/>
                <a:gd name="connsiteY5" fmla="*/ 3452119 h 5220070"/>
                <a:gd name="connsiteX6" fmla="*/ 2592279 w 4900474"/>
                <a:gd name="connsiteY6" fmla="*/ 5220070 h 5220070"/>
                <a:gd name="connsiteX7" fmla="*/ 4012707 w 4900474"/>
                <a:gd name="connsiteY7" fmla="*/ 5202315 h 5220070"/>
                <a:gd name="connsiteX8" fmla="*/ 3950563 w 4900474"/>
                <a:gd name="connsiteY8" fmla="*/ 3373515 h 5220070"/>
                <a:gd name="connsiteX9" fmla="*/ 4900474 w 4900474"/>
                <a:gd name="connsiteY9" fmla="*/ 1926455 h 5220070"/>
                <a:gd name="connsiteX10" fmla="*/ 4873841 w 4900474"/>
                <a:gd name="connsiteY10" fmla="*/ 1296140 h 5220070"/>
                <a:gd name="connsiteX11" fmla="*/ 3559945 w 4900474"/>
                <a:gd name="connsiteY11" fmla="*/ 1305018 h 5220070"/>
                <a:gd name="connsiteX12" fmla="*/ 3551068 w 4900474"/>
                <a:gd name="connsiteY12" fmla="*/ 2254929 h 5220070"/>
                <a:gd name="connsiteX13" fmla="*/ 2974019 w 4900474"/>
                <a:gd name="connsiteY13" fmla="*/ 3275861 h 5220070"/>
                <a:gd name="connsiteX14" fmla="*/ 1535837 w 4900474"/>
                <a:gd name="connsiteY14" fmla="*/ 3284738 h 5220070"/>
                <a:gd name="connsiteX15" fmla="*/ 1535837 w 4900474"/>
                <a:gd name="connsiteY15" fmla="*/ 0 h 5220070"/>
                <a:gd name="connsiteX16" fmla="*/ 8877 w 4900474"/>
                <a:gd name="connsiteY16" fmla="*/ 8878 h 5220070"/>
                <a:gd name="connsiteX0" fmla="*/ 8877 w 4900474"/>
                <a:gd name="connsiteY0" fmla="*/ 8878 h 5220070"/>
                <a:gd name="connsiteX1" fmla="*/ 8877 w 4900474"/>
                <a:gd name="connsiteY1" fmla="*/ 8878 h 5220070"/>
                <a:gd name="connsiteX2" fmla="*/ 0 w 4900474"/>
                <a:gd name="connsiteY2" fmla="*/ 5157927 h 5220070"/>
                <a:gd name="connsiteX3" fmla="*/ 1526959 w 4900474"/>
                <a:gd name="connsiteY3" fmla="*/ 5184560 h 5220070"/>
                <a:gd name="connsiteX4" fmla="*/ 1518081 w 4900474"/>
                <a:gd name="connsiteY4" fmla="*/ 3453414 h 5220070"/>
                <a:gd name="connsiteX5" fmla="*/ 2479921 w 4900474"/>
                <a:gd name="connsiteY5" fmla="*/ 3452119 h 5220070"/>
                <a:gd name="connsiteX6" fmla="*/ 2506554 w 4900474"/>
                <a:gd name="connsiteY6" fmla="*/ 5220070 h 5220070"/>
                <a:gd name="connsiteX7" fmla="*/ 4012707 w 4900474"/>
                <a:gd name="connsiteY7" fmla="*/ 5202315 h 5220070"/>
                <a:gd name="connsiteX8" fmla="*/ 3950563 w 4900474"/>
                <a:gd name="connsiteY8" fmla="*/ 3373515 h 5220070"/>
                <a:gd name="connsiteX9" fmla="*/ 4900474 w 4900474"/>
                <a:gd name="connsiteY9" fmla="*/ 1926455 h 5220070"/>
                <a:gd name="connsiteX10" fmla="*/ 4873841 w 4900474"/>
                <a:gd name="connsiteY10" fmla="*/ 1296140 h 5220070"/>
                <a:gd name="connsiteX11" fmla="*/ 3559945 w 4900474"/>
                <a:gd name="connsiteY11" fmla="*/ 1305018 h 5220070"/>
                <a:gd name="connsiteX12" fmla="*/ 3551068 w 4900474"/>
                <a:gd name="connsiteY12" fmla="*/ 2254929 h 5220070"/>
                <a:gd name="connsiteX13" fmla="*/ 2974019 w 4900474"/>
                <a:gd name="connsiteY13" fmla="*/ 3275861 h 5220070"/>
                <a:gd name="connsiteX14" fmla="*/ 1535837 w 4900474"/>
                <a:gd name="connsiteY14" fmla="*/ 3284738 h 5220070"/>
                <a:gd name="connsiteX15" fmla="*/ 1535837 w 4900474"/>
                <a:gd name="connsiteY15" fmla="*/ 0 h 5220070"/>
                <a:gd name="connsiteX16" fmla="*/ 8877 w 4900474"/>
                <a:gd name="connsiteY16" fmla="*/ 8878 h 5220070"/>
                <a:gd name="connsiteX0" fmla="*/ 8877 w 4900474"/>
                <a:gd name="connsiteY0" fmla="*/ 8878 h 5230890"/>
                <a:gd name="connsiteX1" fmla="*/ 8877 w 4900474"/>
                <a:gd name="connsiteY1" fmla="*/ 8878 h 5230890"/>
                <a:gd name="connsiteX2" fmla="*/ 0 w 4900474"/>
                <a:gd name="connsiteY2" fmla="*/ 5157927 h 5230890"/>
                <a:gd name="connsiteX3" fmla="*/ 1526959 w 4900474"/>
                <a:gd name="connsiteY3" fmla="*/ 5184560 h 5230890"/>
                <a:gd name="connsiteX4" fmla="*/ 1518081 w 4900474"/>
                <a:gd name="connsiteY4" fmla="*/ 3453414 h 5230890"/>
                <a:gd name="connsiteX5" fmla="*/ 2479921 w 4900474"/>
                <a:gd name="connsiteY5" fmla="*/ 3452119 h 5230890"/>
                <a:gd name="connsiteX6" fmla="*/ 2506554 w 4900474"/>
                <a:gd name="connsiteY6" fmla="*/ 5220070 h 5230890"/>
                <a:gd name="connsiteX7" fmla="*/ 3993657 w 4900474"/>
                <a:gd name="connsiteY7" fmla="*/ 5230890 h 5230890"/>
                <a:gd name="connsiteX8" fmla="*/ 3950563 w 4900474"/>
                <a:gd name="connsiteY8" fmla="*/ 3373515 h 5230890"/>
                <a:gd name="connsiteX9" fmla="*/ 4900474 w 4900474"/>
                <a:gd name="connsiteY9" fmla="*/ 1926455 h 5230890"/>
                <a:gd name="connsiteX10" fmla="*/ 4873841 w 4900474"/>
                <a:gd name="connsiteY10" fmla="*/ 1296140 h 5230890"/>
                <a:gd name="connsiteX11" fmla="*/ 3559945 w 4900474"/>
                <a:gd name="connsiteY11" fmla="*/ 1305018 h 5230890"/>
                <a:gd name="connsiteX12" fmla="*/ 3551068 w 4900474"/>
                <a:gd name="connsiteY12" fmla="*/ 2254929 h 5230890"/>
                <a:gd name="connsiteX13" fmla="*/ 2974019 w 4900474"/>
                <a:gd name="connsiteY13" fmla="*/ 3275861 h 5230890"/>
                <a:gd name="connsiteX14" fmla="*/ 1535837 w 4900474"/>
                <a:gd name="connsiteY14" fmla="*/ 3284738 h 5230890"/>
                <a:gd name="connsiteX15" fmla="*/ 1535837 w 4900474"/>
                <a:gd name="connsiteY15" fmla="*/ 0 h 5230890"/>
                <a:gd name="connsiteX16" fmla="*/ 8877 w 4900474"/>
                <a:gd name="connsiteY16" fmla="*/ 8878 h 52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00474" h="5230890">
                  <a:moveTo>
                    <a:pt x="8877" y="8878"/>
                  </a:moveTo>
                  <a:lnTo>
                    <a:pt x="8877" y="8878"/>
                  </a:lnTo>
                  <a:lnTo>
                    <a:pt x="0" y="5157927"/>
                  </a:lnTo>
                  <a:lnTo>
                    <a:pt x="1526959" y="5184560"/>
                  </a:lnTo>
                  <a:cubicBezTo>
                    <a:pt x="1524000" y="4607511"/>
                    <a:pt x="1521040" y="4030463"/>
                    <a:pt x="1518081" y="3453414"/>
                  </a:cubicBezTo>
                  <a:lnTo>
                    <a:pt x="2479921" y="3452119"/>
                  </a:lnTo>
                  <a:lnTo>
                    <a:pt x="2506554" y="5220070"/>
                  </a:lnTo>
                  <a:lnTo>
                    <a:pt x="3993657" y="5230890"/>
                  </a:lnTo>
                  <a:lnTo>
                    <a:pt x="3950563" y="3373515"/>
                  </a:lnTo>
                  <a:lnTo>
                    <a:pt x="4900474" y="1926455"/>
                  </a:lnTo>
                  <a:lnTo>
                    <a:pt x="4873841" y="1296140"/>
                  </a:lnTo>
                  <a:lnTo>
                    <a:pt x="3559945" y="1305018"/>
                  </a:lnTo>
                  <a:lnTo>
                    <a:pt x="3551068" y="2254929"/>
                  </a:lnTo>
                  <a:lnTo>
                    <a:pt x="2974019" y="3275861"/>
                  </a:lnTo>
                  <a:lnTo>
                    <a:pt x="1535837" y="3284738"/>
                  </a:lnTo>
                  <a:lnTo>
                    <a:pt x="1535837" y="0"/>
                  </a:lnTo>
                  <a:lnTo>
                    <a:pt x="8877" y="8878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isolation for VNet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2085705" y="2874849"/>
            <a:ext cx="959336" cy="608945"/>
            <a:chOff x="3051317" y="2651125"/>
            <a:chExt cx="926753" cy="6083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7" y="2651125"/>
              <a:ext cx="92675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3963662" y="2629117"/>
            <a:ext cx="9450" cy="120801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2560933" y="3470910"/>
            <a:ext cx="643132" cy="6376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3517493" y="501491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202789" y="3842710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3320332" y="385838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3687827" y="502970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3315683" y="5600181"/>
            <a:ext cx="1313038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71" y="5810566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3715704" y="560326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58" y="5324596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3687827" y="511539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3350104" y="600742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17" y="5706999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3281900" y="425464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11" y="5950844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3725367" y="471611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21" y="3108962"/>
            <a:ext cx="33918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2540916" y="2890343"/>
            <a:ext cx="44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3250988" y="2049083"/>
            <a:ext cx="940722" cy="608945"/>
            <a:chOff x="3051318" y="2651125"/>
            <a:chExt cx="940722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4072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82" y="230145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3751817" y="209194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B3DC971-6B7E-420F-AB28-356EF31DDB17}"/>
              </a:ext>
            </a:extLst>
          </p:cNvPr>
          <p:cNvGrpSpPr/>
          <p:nvPr/>
        </p:nvGrpSpPr>
        <p:grpSpPr>
          <a:xfrm>
            <a:off x="3680030" y="1339935"/>
            <a:ext cx="959952" cy="608945"/>
            <a:chOff x="3032088" y="2651125"/>
            <a:chExt cx="959952" cy="608358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1DDE66-1131-4099-8328-5C63FC17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40AA2EEF-831C-49DD-9C5D-377F4A5AC91A}"/>
                </a:ext>
              </a:extLst>
            </p:cNvPr>
            <p:cNvSpPr/>
            <p:nvPr/>
          </p:nvSpPr>
          <p:spPr>
            <a:xfrm>
              <a:off x="3051317" y="2651125"/>
              <a:ext cx="94072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70D562-6476-43DE-A158-EBAF3EADBC32}"/>
                </a:ext>
              </a:extLst>
            </p:cNvPr>
            <p:cNvSpPr txBox="1"/>
            <p:nvPr/>
          </p:nvSpPr>
          <p:spPr>
            <a:xfrm>
              <a:off x="3032088" y="2723581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42" y="161303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4129518" y="13815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4326588" y="1940698"/>
            <a:ext cx="15184" cy="189643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5090143" y="2632548"/>
            <a:ext cx="921816" cy="608945"/>
            <a:chOff x="3042016" y="2651125"/>
            <a:chExt cx="921816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7" y="2651125"/>
              <a:ext cx="9125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B28BA9F-2942-49C4-B2E5-C962FB30A2ED}"/>
              </a:ext>
            </a:extLst>
          </p:cNvPr>
          <p:cNvCxnSpPr>
            <a:cxnSpLocks/>
          </p:cNvCxnSpPr>
          <p:nvPr/>
        </p:nvCxnSpPr>
        <p:spPr>
          <a:xfrm flipH="1">
            <a:off x="6167925" y="2537605"/>
            <a:ext cx="11179" cy="12643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5875954" y="3233587"/>
            <a:ext cx="0" cy="5911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5548230" y="3800486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5628306" y="3886845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1762" y="4485050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01" y="2909591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5520486" y="26662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A32788-16F6-41F9-B7C1-92B2BC07ADFD}"/>
              </a:ext>
            </a:extLst>
          </p:cNvPr>
          <p:cNvGrpSpPr/>
          <p:nvPr/>
        </p:nvGrpSpPr>
        <p:grpSpPr>
          <a:xfrm>
            <a:off x="5377093" y="1914129"/>
            <a:ext cx="992455" cy="608945"/>
            <a:chOff x="3018167" y="2651125"/>
            <a:chExt cx="992455" cy="608358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0EAEFDB-3FDC-4A17-9306-7259453C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530EC358-2EF5-4B2C-B193-381530C1A9A0}"/>
                </a:ext>
              </a:extLst>
            </p:cNvPr>
            <p:cNvSpPr/>
            <p:nvPr/>
          </p:nvSpPr>
          <p:spPr>
            <a:xfrm>
              <a:off x="3051317" y="2651125"/>
              <a:ext cx="95930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165D0C-EB48-4902-8815-8862F0F1A1E3}"/>
                </a:ext>
              </a:extLst>
            </p:cNvPr>
            <p:cNvSpPr txBox="1"/>
            <p:nvPr/>
          </p:nvSpPr>
          <p:spPr>
            <a:xfrm>
              <a:off x="3018167" y="2723730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vnet5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E81AB0F5-2ECA-4087-9D60-60741916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46" y="2176412"/>
            <a:ext cx="327660" cy="3276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E268021-8647-4E63-9185-65206F0A0184}"/>
              </a:ext>
            </a:extLst>
          </p:cNvPr>
          <p:cNvSpPr txBox="1"/>
          <p:nvPr/>
        </p:nvSpPr>
        <p:spPr>
          <a:xfrm>
            <a:off x="5847946" y="194708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BE4B021-EB8D-41A0-9D16-4E34D376F5C7}"/>
              </a:ext>
            </a:extLst>
          </p:cNvPr>
          <p:cNvGrpSpPr/>
          <p:nvPr/>
        </p:nvGrpSpPr>
        <p:grpSpPr>
          <a:xfrm>
            <a:off x="6799410" y="2589214"/>
            <a:ext cx="956515" cy="608945"/>
            <a:chOff x="3051317" y="2651125"/>
            <a:chExt cx="956515" cy="608358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DBA44C8-7E58-46E4-AC6E-63E3E6FA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1" name="Flowchart: Alternate Process 100">
              <a:extLst>
                <a:ext uri="{FF2B5EF4-FFF2-40B4-BE49-F238E27FC236}">
                  <a16:creationId xmlns:a16="http://schemas.microsoft.com/office/drawing/2014/main" id="{0ACADB39-0F2E-4646-A73E-24299C4C91EE}"/>
                </a:ext>
              </a:extLst>
            </p:cNvPr>
            <p:cNvSpPr/>
            <p:nvPr/>
          </p:nvSpPr>
          <p:spPr>
            <a:xfrm>
              <a:off x="3051317" y="2651125"/>
              <a:ext cx="9565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F98AD81-097B-4569-9ED4-3FF084326565}"/>
                </a:ext>
              </a:extLst>
            </p:cNvPr>
            <p:cNvSpPr txBox="1"/>
            <p:nvPr/>
          </p:nvSpPr>
          <p:spPr>
            <a:xfrm>
              <a:off x="3051317" y="274780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vnet6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E3967A8-75CE-4AB4-8D1B-73B9B723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44" y="2833465"/>
            <a:ext cx="327660" cy="32766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63D7376-B9D4-4942-A6EB-1EA51D7EBC2E}"/>
              </a:ext>
            </a:extLst>
          </p:cNvPr>
          <p:cNvSpPr txBox="1"/>
          <p:nvPr/>
        </p:nvSpPr>
        <p:spPr>
          <a:xfrm>
            <a:off x="7265375" y="26048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67BDF1-259A-48C9-9F86-90DE11D8F80D}"/>
              </a:ext>
            </a:extLst>
          </p:cNvPr>
          <p:cNvCxnSpPr>
            <a:cxnSpLocks/>
          </p:cNvCxnSpPr>
          <p:nvPr/>
        </p:nvCxnSpPr>
        <p:spPr>
          <a:xfrm flipH="1">
            <a:off x="6738960" y="3208611"/>
            <a:ext cx="493208" cy="59187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4509159" y="4480711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4494755" y="4371378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5932636" y="4928915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6046858" y="4928915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5710961" y="5663801"/>
            <a:ext cx="1287894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25" y="5842623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6124898" y="562365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65" y="5358423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6369548" y="535354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5694038" y="6073570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05" y="5742900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055" y="5885269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6078202" y="467996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926" y="3829098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870" y="3829098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73601" y="4485050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5488971" y="424017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0D6827-530A-4545-AD97-B1661DEF98E9}"/>
              </a:ext>
            </a:extLst>
          </p:cNvPr>
          <p:cNvSpPr/>
          <p:nvPr/>
        </p:nvSpPr>
        <p:spPr>
          <a:xfrm>
            <a:off x="2009776" y="1771650"/>
            <a:ext cx="5353050" cy="4705350"/>
          </a:xfrm>
          <a:custGeom>
            <a:avLst/>
            <a:gdLst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90925 w 5343525"/>
              <a:gd name="connsiteY8" fmla="*/ 2914650 h 4705350"/>
              <a:gd name="connsiteX9" fmla="*/ 2647950 w 5343525"/>
              <a:gd name="connsiteY9" fmla="*/ 2895600 h 4705350"/>
              <a:gd name="connsiteX10" fmla="*/ 2619375 w 5343525"/>
              <a:gd name="connsiteY10" fmla="*/ 4648200 h 4705350"/>
              <a:gd name="connsiteX11" fmla="*/ 1076325 w 5343525"/>
              <a:gd name="connsiteY11" fmla="*/ 4581525 h 4705350"/>
              <a:gd name="connsiteX12" fmla="*/ 1104900 w 5343525"/>
              <a:gd name="connsiteY12" fmla="*/ 2314575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90925 w 5343525"/>
              <a:gd name="connsiteY8" fmla="*/ 2914650 h 4705350"/>
              <a:gd name="connsiteX9" fmla="*/ 2647950 w 5343525"/>
              <a:gd name="connsiteY9" fmla="*/ 2895600 h 4705350"/>
              <a:gd name="connsiteX10" fmla="*/ 2619375 w 5343525"/>
              <a:gd name="connsiteY10" fmla="*/ 4648200 h 4705350"/>
              <a:gd name="connsiteX11" fmla="*/ 1076325 w 5343525"/>
              <a:gd name="connsiteY11" fmla="*/ 4581525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90925 w 5343525"/>
              <a:gd name="connsiteY8" fmla="*/ 2914650 h 4705350"/>
              <a:gd name="connsiteX9" fmla="*/ 2647950 w 5343525"/>
              <a:gd name="connsiteY9" fmla="*/ 2895600 h 4705350"/>
              <a:gd name="connsiteX10" fmla="*/ 2619375 w 5343525"/>
              <a:gd name="connsiteY10" fmla="*/ 4648200 h 4705350"/>
              <a:gd name="connsiteX11" fmla="*/ 1076325 w 5343525"/>
              <a:gd name="connsiteY11" fmla="*/ 4657725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90925 w 5343525"/>
              <a:gd name="connsiteY8" fmla="*/ 2914650 h 4705350"/>
              <a:gd name="connsiteX9" fmla="*/ 2647950 w 5343525"/>
              <a:gd name="connsiteY9" fmla="*/ 2895600 h 4705350"/>
              <a:gd name="connsiteX10" fmla="*/ 2619375 w 5343525"/>
              <a:gd name="connsiteY10" fmla="*/ 4648200 h 4705350"/>
              <a:gd name="connsiteX11" fmla="*/ 1019175 w 5343525"/>
              <a:gd name="connsiteY11" fmla="*/ 4629150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90925 w 5343525"/>
              <a:gd name="connsiteY8" fmla="*/ 2914650 h 4705350"/>
              <a:gd name="connsiteX9" fmla="*/ 2647950 w 5343525"/>
              <a:gd name="connsiteY9" fmla="*/ 2895600 h 4705350"/>
              <a:gd name="connsiteX10" fmla="*/ 2724150 w 5343525"/>
              <a:gd name="connsiteY10" fmla="*/ 4638675 h 4705350"/>
              <a:gd name="connsiteX11" fmla="*/ 1019175 w 5343525"/>
              <a:gd name="connsiteY11" fmla="*/ 4629150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90925 w 5343525"/>
              <a:gd name="connsiteY8" fmla="*/ 2914650 h 4705350"/>
              <a:gd name="connsiteX9" fmla="*/ 2686050 w 5343525"/>
              <a:gd name="connsiteY9" fmla="*/ 2971800 h 4705350"/>
              <a:gd name="connsiteX10" fmla="*/ 2724150 w 5343525"/>
              <a:gd name="connsiteY10" fmla="*/ 4638675 h 4705350"/>
              <a:gd name="connsiteX11" fmla="*/ 1019175 w 5343525"/>
              <a:gd name="connsiteY11" fmla="*/ 4629150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4352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62350 w 5343525"/>
              <a:gd name="connsiteY8" fmla="*/ 2971800 h 4705350"/>
              <a:gd name="connsiteX9" fmla="*/ 2686050 w 5343525"/>
              <a:gd name="connsiteY9" fmla="*/ 2971800 h 4705350"/>
              <a:gd name="connsiteX10" fmla="*/ 2724150 w 5343525"/>
              <a:gd name="connsiteY10" fmla="*/ 4638675 h 4705350"/>
              <a:gd name="connsiteX11" fmla="*/ 1019175 w 5343525"/>
              <a:gd name="connsiteY11" fmla="*/ 4629150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43525"/>
              <a:gd name="connsiteY0" fmla="*/ 0 h 4705350"/>
              <a:gd name="connsiteX1" fmla="*/ 2914650 w 5343525"/>
              <a:gd name="connsiteY1" fmla="*/ 0 h 4705350"/>
              <a:gd name="connsiteX2" fmla="*/ 3000375 w 5343525"/>
              <a:gd name="connsiteY2" fmla="*/ 0 h 4705350"/>
              <a:gd name="connsiteX3" fmla="*/ 4410075 w 5343525"/>
              <a:gd name="connsiteY3" fmla="*/ 9525 h 4705350"/>
              <a:gd name="connsiteX4" fmla="*/ 4381500 w 5343525"/>
              <a:gd name="connsiteY4" fmla="*/ 3562350 h 4705350"/>
              <a:gd name="connsiteX5" fmla="*/ 5324475 w 5343525"/>
              <a:gd name="connsiteY5" fmla="*/ 3552825 h 4705350"/>
              <a:gd name="connsiteX6" fmla="*/ 5343525 w 5343525"/>
              <a:gd name="connsiteY6" fmla="*/ 4695825 h 4705350"/>
              <a:gd name="connsiteX7" fmla="*/ 3562350 w 5343525"/>
              <a:gd name="connsiteY7" fmla="*/ 4705350 h 4705350"/>
              <a:gd name="connsiteX8" fmla="*/ 3562350 w 5343525"/>
              <a:gd name="connsiteY8" fmla="*/ 2971800 h 4705350"/>
              <a:gd name="connsiteX9" fmla="*/ 2686050 w 5343525"/>
              <a:gd name="connsiteY9" fmla="*/ 2971800 h 4705350"/>
              <a:gd name="connsiteX10" fmla="*/ 2724150 w 5343525"/>
              <a:gd name="connsiteY10" fmla="*/ 4638675 h 4705350"/>
              <a:gd name="connsiteX11" fmla="*/ 1019175 w 5343525"/>
              <a:gd name="connsiteY11" fmla="*/ 4629150 h 4705350"/>
              <a:gd name="connsiteX12" fmla="*/ 1038225 w 5343525"/>
              <a:gd name="connsiteY12" fmla="*/ 2324100 h 4705350"/>
              <a:gd name="connsiteX13" fmla="*/ 9525 w 5343525"/>
              <a:gd name="connsiteY13" fmla="*/ 1733550 h 4705350"/>
              <a:gd name="connsiteX14" fmla="*/ 0 w 5343525"/>
              <a:gd name="connsiteY14" fmla="*/ 1057275 h 4705350"/>
              <a:gd name="connsiteX15" fmla="*/ 1095375 w 5343525"/>
              <a:gd name="connsiteY15" fmla="*/ 1066800 h 4705350"/>
              <a:gd name="connsiteX16" fmla="*/ 2038350 w 5343525"/>
              <a:gd name="connsiteY16" fmla="*/ 2695575 h 4705350"/>
              <a:gd name="connsiteX17" fmla="*/ 2924175 w 5343525"/>
              <a:gd name="connsiteY17" fmla="*/ 2705100 h 4705350"/>
              <a:gd name="connsiteX18" fmla="*/ 2914650 w 5343525"/>
              <a:gd name="connsiteY18" fmla="*/ 0 h 4705350"/>
              <a:gd name="connsiteX0" fmla="*/ 2914650 w 5353050"/>
              <a:gd name="connsiteY0" fmla="*/ 0 h 4705350"/>
              <a:gd name="connsiteX1" fmla="*/ 2914650 w 5353050"/>
              <a:gd name="connsiteY1" fmla="*/ 0 h 4705350"/>
              <a:gd name="connsiteX2" fmla="*/ 3000375 w 5353050"/>
              <a:gd name="connsiteY2" fmla="*/ 0 h 4705350"/>
              <a:gd name="connsiteX3" fmla="*/ 4410075 w 5353050"/>
              <a:gd name="connsiteY3" fmla="*/ 9525 h 4705350"/>
              <a:gd name="connsiteX4" fmla="*/ 4381500 w 5353050"/>
              <a:gd name="connsiteY4" fmla="*/ 3562350 h 4705350"/>
              <a:gd name="connsiteX5" fmla="*/ 5353050 w 5353050"/>
              <a:gd name="connsiteY5" fmla="*/ 3562350 h 4705350"/>
              <a:gd name="connsiteX6" fmla="*/ 5343525 w 5353050"/>
              <a:gd name="connsiteY6" fmla="*/ 4695825 h 4705350"/>
              <a:gd name="connsiteX7" fmla="*/ 3562350 w 5353050"/>
              <a:gd name="connsiteY7" fmla="*/ 4705350 h 4705350"/>
              <a:gd name="connsiteX8" fmla="*/ 3562350 w 5353050"/>
              <a:gd name="connsiteY8" fmla="*/ 2971800 h 4705350"/>
              <a:gd name="connsiteX9" fmla="*/ 2686050 w 5353050"/>
              <a:gd name="connsiteY9" fmla="*/ 2971800 h 4705350"/>
              <a:gd name="connsiteX10" fmla="*/ 2724150 w 5353050"/>
              <a:gd name="connsiteY10" fmla="*/ 4638675 h 4705350"/>
              <a:gd name="connsiteX11" fmla="*/ 1019175 w 5353050"/>
              <a:gd name="connsiteY11" fmla="*/ 4629150 h 4705350"/>
              <a:gd name="connsiteX12" fmla="*/ 1038225 w 5353050"/>
              <a:gd name="connsiteY12" fmla="*/ 2324100 h 4705350"/>
              <a:gd name="connsiteX13" fmla="*/ 9525 w 5353050"/>
              <a:gd name="connsiteY13" fmla="*/ 1733550 h 4705350"/>
              <a:gd name="connsiteX14" fmla="*/ 0 w 5353050"/>
              <a:gd name="connsiteY14" fmla="*/ 1057275 h 4705350"/>
              <a:gd name="connsiteX15" fmla="*/ 1095375 w 5353050"/>
              <a:gd name="connsiteY15" fmla="*/ 1066800 h 4705350"/>
              <a:gd name="connsiteX16" fmla="*/ 2038350 w 5353050"/>
              <a:gd name="connsiteY16" fmla="*/ 2695575 h 4705350"/>
              <a:gd name="connsiteX17" fmla="*/ 2924175 w 5353050"/>
              <a:gd name="connsiteY17" fmla="*/ 2705100 h 4705350"/>
              <a:gd name="connsiteX18" fmla="*/ 2914650 w 5353050"/>
              <a:gd name="connsiteY18" fmla="*/ 0 h 4705350"/>
              <a:gd name="connsiteX0" fmla="*/ 2914650 w 5353050"/>
              <a:gd name="connsiteY0" fmla="*/ 0 h 4705350"/>
              <a:gd name="connsiteX1" fmla="*/ 2914650 w 5353050"/>
              <a:gd name="connsiteY1" fmla="*/ 0 h 4705350"/>
              <a:gd name="connsiteX2" fmla="*/ 3000375 w 5353050"/>
              <a:gd name="connsiteY2" fmla="*/ 0 h 4705350"/>
              <a:gd name="connsiteX3" fmla="*/ 4410075 w 5353050"/>
              <a:gd name="connsiteY3" fmla="*/ 9525 h 4705350"/>
              <a:gd name="connsiteX4" fmla="*/ 4381500 w 5353050"/>
              <a:gd name="connsiteY4" fmla="*/ 3562350 h 4705350"/>
              <a:gd name="connsiteX5" fmla="*/ 5353050 w 5353050"/>
              <a:gd name="connsiteY5" fmla="*/ 3562350 h 4705350"/>
              <a:gd name="connsiteX6" fmla="*/ 5343525 w 5353050"/>
              <a:gd name="connsiteY6" fmla="*/ 4695825 h 4705350"/>
              <a:gd name="connsiteX7" fmla="*/ 3562350 w 5353050"/>
              <a:gd name="connsiteY7" fmla="*/ 4705350 h 4705350"/>
              <a:gd name="connsiteX8" fmla="*/ 3562350 w 5353050"/>
              <a:gd name="connsiteY8" fmla="*/ 2971800 h 4705350"/>
              <a:gd name="connsiteX9" fmla="*/ 2686050 w 5353050"/>
              <a:gd name="connsiteY9" fmla="*/ 2971800 h 4705350"/>
              <a:gd name="connsiteX10" fmla="*/ 2724150 w 5353050"/>
              <a:gd name="connsiteY10" fmla="*/ 4638675 h 4705350"/>
              <a:gd name="connsiteX11" fmla="*/ 1019175 w 5353050"/>
              <a:gd name="connsiteY11" fmla="*/ 4629150 h 4705350"/>
              <a:gd name="connsiteX12" fmla="*/ 1038225 w 5353050"/>
              <a:gd name="connsiteY12" fmla="*/ 2324100 h 4705350"/>
              <a:gd name="connsiteX13" fmla="*/ 9525 w 5353050"/>
              <a:gd name="connsiteY13" fmla="*/ 1733550 h 4705350"/>
              <a:gd name="connsiteX14" fmla="*/ 0 w 5353050"/>
              <a:gd name="connsiteY14" fmla="*/ 1057275 h 4705350"/>
              <a:gd name="connsiteX15" fmla="*/ 1095375 w 5353050"/>
              <a:gd name="connsiteY15" fmla="*/ 1066800 h 4705350"/>
              <a:gd name="connsiteX16" fmla="*/ 2038350 w 5353050"/>
              <a:gd name="connsiteY16" fmla="*/ 2695575 h 4705350"/>
              <a:gd name="connsiteX17" fmla="*/ 2924175 w 5353050"/>
              <a:gd name="connsiteY17" fmla="*/ 2781300 h 4705350"/>
              <a:gd name="connsiteX18" fmla="*/ 2914650 w 5353050"/>
              <a:gd name="connsiteY18" fmla="*/ 0 h 4705350"/>
              <a:gd name="connsiteX0" fmla="*/ 2914650 w 5353050"/>
              <a:gd name="connsiteY0" fmla="*/ 0 h 4705350"/>
              <a:gd name="connsiteX1" fmla="*/ 2914650 w 5353050"/>
              <a:gd name="connsiteY1" fmla="*/ 0 h 4705350"/>
              <a:gd name="connsiteX2" fmla="*/ 3000375 w 5353050"/>
              <a:gd name="connsiteY2" fmla="*/ 0 h 4705350"/>
              <a:gd name="connsiteX3" fmla="*/ 4410075 w 5353050"/>
              <a:gd name="connsiteY3" fmla="*/ 9525 h 4705350"/>
              <a:gd name="connsiteX4" fmla="*/ 4381500 w 5353050"/>
              <a:gd name="connsiteY4" fmla="*/ 3562350 h 4705350"/>
              <a:gd name="connsiteX5" fmla="*/ 5353050 w 5353050"/>
              <a:gd name="connsiteY5" fmla="*/ 3562350 h 4705350"/>
              <a:gd name="connsiteX6" fmla="*/ 5343525 w 5353050"/>
              <a:gd name="connsiteY6" fmla="*/ 4695825 h 4705350"/>
              <a:gd name="connsiteX7" fmla="*/ 3562350 w 5353050"/>
              <a:gd name="connsiteY7" fmla="*/ 4705350 h 4705350"/>
              <a:gd name="connsiteX8" fmla="*/ 3562350 w 5353050"/>
              <a:gd name="connsiteY8" fmla="*/ 2971800 h 4705350"/>
              <a:gd name="connsiteX9" fmla="*/ 2686050 w 5353050"/>
              <a:gd name="connsiteY9" fmla="*/ 2971800 h 4705350"/>
              <a:gd name="connsiteX10" fmla="*/ 2724150 w 5353050"/>
              <a:gd name="connsiteY10" fmla="*/ 4638675 h 4705350"/>
              <a:gd name="connsiteX11" fmla="*/ 1019175 w 5353050"/>
              <a:gd name="connsiteY11" fmla="*/ 4629150 h 4705350"/>
              <a:gd name="connsiteX12" fmla="*/ 1038225 w 5353050"/>
              <a:gd name="connsiteY12" fmla="*/ 2324100 h 4705350"/>
              <a:gd name="connsiteX13" fmla="*/ 9525 w 5353050"/>
              <a:gd name="connsiteY13" fmla="*/ 1733550 h 4705350"/>
              <a:gd name="connsiteX14" fmla="*/ 0 w 5353050"/>
              <a:gd name="connsiteY14" fmla="*/ 1057275 h 4705350"/>
              <a:gd name="connsiteX15" fmla="*/ 1095375 w 5353050"/>
              <a:gd name="connsiteY15" fmla="*/ 1066800 h 4705350"/>
              <a:gd name="connsiteX16" fmla="*/ 2114550 w 5353050"/>
              <a:gd name="connsiteY16" fmla="*/ 2771775 h 4705350"/>
              <a:gd name="connsiteX17" fmla="*/ 2924175 w 5353050"/>
              <a:gd name="connsiteY17" fmla="*/ 2781300 h 4705350"/>
              <a:gd name="connsiteX18" fmla="*/ 2914650 w 5353050"/>
              <a:gd name="connsiteY18" fmla="*/ 0 h 4705350"/>
              <a:gd name="connsiteX0" fmla="*/ 2914650 w 5353050"/>
              <a:gd name="connsiteY0" fmla="*/ 0 h 4705350"/>
              <a:gd name="connsiteX1" fmla="*/ 2914650 w 5353050"/>
              <a:gd name="connsiteY1" fmla="*/ 0 h 4705350"/>
              <a:gd name="connsiteX2" fmla="*/ 3000375 w 5353050"/>
              <a:gd name="connsiteY2" fmla="*/ 0 h 4705350"/>
              <a:gd name="connsiteX3" fmla="*/ 4410075 w 5353050"/>
              <a:gd name="connsiteY3" fmla="*/ 9525 h 4705350"/>
              <a:gd name="connsiteX4" fmla="*/ 4381500 w 5353050"/>
              <a:gd name="connsiteY4" fmla="*/ 3562350 h 4705350"/>
              <a:gd name="connsiteX5" fmla="*/ 5353050 w 5353050"/>
              <a:gd name="connsiteY5" fmla="*/ 3562350 h 4705350"/>
              <a:gd name="connsiteX6" fmla="*/ 5343525 w 5353050"/>
              <a:gd name="connsiteY6" fmla="*/ 4695825 h 4705350"/>
              <a:gd name="connsiteX7" fmla="*/ 3562350 w 5353050"/>
              <a:gd name="connsiteY7" fmla="*/ 4705350 h 4705350"/>
              <a:gd name="connsiteX8" fmla="*/ 3562350 w 5353050"/>
              <a:gd name="connsiteY8" fmla="*/ 2971800 h 4705350"/>
              <a:gd name="connsiteX9" fmla="*/ 2676525 w 5353050"/>
              <a:gd name="connsiteY9" fmla="*/ 2962275 h 4705350"/>
              <a:gd name="connsiteX10" fmla="*/ 2724150 w 5353050"/>
              <a:gd name="connsiteY10" fmla="*/ 4638675 h 4705350"/>
              <a:gd name="connsiteX11" fmla="*/ 1019175 w 5353050"/>
              <a:gd name="connsiteY11" fmla="*/ 4629150 h 4705350"/>
              <a:gd name="connsiteX12" fmla="*/ 1038225 w 5353050"/>
              <a:gd name="connsiteY12" fmla="*/ 2324100 h 4705350"/>
              <a:gd name="connsiteX13" fmla="*/ 9525 w 5353050"/>
              <a:gd name="connsiteY13" fmla="*/ 1733550 h 4705350"/>
              <a:gd name="connsiteX14" fmla="*/ 0 w 5353050"/>
              <a:gd name="connsiteY14" fmla="*/ 1057275 h 4705350"/>
              <a:gd name="connsiteX15" fmla="*/ 1095375 w 5353050"/>
              <a:gd name="connsiteY15" fmla="*/ 1066800 h 4705350"/>
              <a:gd name="connsiteX16" fmla="*/ 2114550 w 5353050"/>
              <a:gd name="connsiteY16" fmla="*/ 2771775 h 4705350"/>
              <a:gd name="connsiteX17" fmla="*/ 2924175 w 5353050"/>
              <a:gd name="connsiteY17" fmla="*/ 2781300 h 4705350"/>
              <a:gd name="connsiteX18" fmla="*/ 2914650 w 5353050"/>
              <a:gd name="connsiteY18" fmla="*/ 0 h 4705350"/>
              <a:gd name="connsiteX0" fmla="*/ 2914650 w 5353050"/>
              <a:gd name="connsiteY0" fmla="*/ 0 h 4705350"/>
              <a:gd name="connsiteX1" fmla="*/ 2914650 w 5353050"/>
              <a:gd name="connsiteY1" fmla="*/ 0 h 4705350"/>
              <a:gd name="connsiteX2" fmla="*/ 3000375 w 5353050"/>
              <a:gd name="connsiteY2" fmla="*/ 0 h 4705350"/>
              <a:gd name="connsiteX3" fmla="*/ 4410075 w 5353050"/>
              <a:gd name="connsiteY3" fmla="*/ 9525 h 4705350"/>
              <a:gd name="connsiteX4" fmla="*/ 4381500 w 5353050"/>
              <a:gd name="connsiteY4" fmla="*/ 3562350 h 4705350"/>
              <a:gd name="connsiteX5" fmla="*/ 5353050 w 5353050"/>
              <a:gd name="connsiteY5" fmla="*/ 3562350 h 4705350"/>
              <a:gd name="connsiteX6" fmla="*/ 5343525 w 5353050"/>
              <a:gd name="connsiteY6" fmla="*/ 4695825 h 4705350"/>
              <a:gd name="connsiteX7" fmla="*/ 3562350 w 5353050"/>
              <a:gd name="connsiteY7" fmla="*/ 4705350 h 4705350"/>
              <a:gd name="connsiteX8" fmla="*/ 3562350 w 5353050"/>
              <a:gd name="connsiteY8" fmla="*/ 2971800 h 4705350"/>
              <a:gd name="connsiteX9" fmla="*/ 2705100 w 5353050"/>
              <a:gd name="connsiteY9" fmla="*/ 2971800 h 4705350"/>
              <a:gd name="connsiteX10" fmla="*/ 2724150 w 5353050"/>
              <a:gd name="connsiteY10" fmla="*/ 4638675 h 4705350"/>
              <a:gd name="connsiteX11" fmla="*/ 1019175 w 5353050"/>
              <a:gd name="connsiteY11" fmla="*/ 4629150 h 4705350"/>
              <a:gd name="connsiteX12" fmla="*/ 1038225 w 5353050"/>
              <a:gd name="connsiteY12" fmla="*/ 2324100 h 4705350"/>
              <a:gd name="connsiteX13" fmla="*/ 9525 w 5353050"/>
              <a:gd name="connsiteY13" fmla="*/ 1733550 h 4705350"/>
              <a:gd name="connsiteX14" fmla="*/ 0 w 5353050"/>
              <a:gd name="connsiteY14" fmla="*/ 1057275 h 4705350"/>
              <a:gd name="connsiteX15" fmla="*/ 1095375 w 5353050"/>
              <a:gd name="connsiteY15" fmla="*/ 1066800 h 4705350"/>
              <a:gd name="connsiteX16" fmla="*/ 2114550 w 5353050"/>
              <a:gd name="connsiteY16" fmla="*/ 2771775 h 4705350"/>
              <a:gd name="connsiteX17" fmla="*/ 2924175 w 5353050"/>
              <a:gd name="connsiteY17" fmla="*/ 2781300 h 4705350"/>
              <a:gd name="connsiteX18" fmla="*/ 2914650 w 5353050"/>
              <a:gd name="connsiteY18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53050" h="4705350">
                <a:moveTo>
                  <a:pt x="2914650" y="0"/>
                </a:moveTo>
                <a:lnTo>
                  <a:pt x="2914650" y="0"/>
                </a:lnTo>
                <a:lnTo>
                  <a:pt x="3000375" y="0"/>
                </a:lnTo>
                <a:lnTo>
                  <a:pt x="4410075" y="9525"/>
                </a:lnTo>
                <a:lnTo>
                  <a:pt x="4381500" y="3562350"/>
                </a:lnTo>
                <a:lnTo>
                  <a:pt x="5353050" y="3562350"/>
                </a:lnTo>
                <a:lnTo>
                  <a:pt x="5343525" y="4695825"/>
                </a:lnTo>
                <a:lnTo>
                  <a:pt x="3562350" y="4705350"/>
                </a:lnTo>
                <a:lnTo>
                  <a:pt x="3562350" y="2971800"/>
                </a:lnTo>
                <a:lnTo>
                  <a:pt x="2705100" y="2971800"/>
                </a:lnTo>
                <a:lnTo>
                  <a:pt x="2724150" y="4638675"/>
                </a:lnTo>
                <a:lnTo>
                  <a:pt x="1019175" y="4629150"/>
                </a:lnTo>
                <a:lnTo>
                  <a:pt x="1038225" y="2324100"/>
                </a:lnTo>
                <a:lnTo>
                  <a:pt x="9525" y="1733550"/>
                </a:lnTo>
                <a:lnTo>
                  <a:pt x="0" y="1057275"/>
                </a:lnTo>
                <a:lnTo>
                  <a:pt x="1095375" y="1066800"/>
                </a:lnTo>
                <a:lnTo>
                  <a:pt x="2114550" y="2771775"/>
                </a:lnTo>
                <a:lnTo>
                  <a:pt x="2924175" y="2781300"/>
                </a:lnTo>
                <a:lnTo>
                  <a:pt x="2914650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7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DE5ED-87FC-4EC3-A964-0F12D65B2B13}"/>
              </a:ext>
            </a:extLst>
          </p:cNvPr>
          <p:cNvSpPr txBox="1"/>
          <p:nvPr/>
        </p:nvSpPr>
        <p:spPr>
          <a:xfrm>
            <a:off x="3042158" y="612844"/>
            <a:ext cx="24325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</a:p>
          <a:p>
            <a:endParaRPr lang="en-GB" sz="1400" dirty="0"/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>
                <a:solidFill>
                  <a:srgbClr val="FF0000"/>
                </a:solidFill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FF0000"/>
                </a:solidFill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</a:rPr>
              <a:t>VNet5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FF0000"/>
                </a:solidFill>
              </a:rPr>
              <a:t>VNet5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>
                <a:solidFill>
                  <a:srgbClr val="0000FF"/>
                </a:solidFill>
              </a:rPr>
              <a:t>VNet6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olidFill>
                  <a:srgbClr val="0000FF"/>
                </a:solidFill>
              </a:rPr>
              <a:t>VNet6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F2E10B-4819-4A7C-A05A-E3E84470FE42}"/>
              </a:ext>
            </a:extLst>
          </p:cNvPr>
          <p:cNvGrpSpPr/>
          <p:nvPr/>
        </p:nvGrpSpPr>
        <p:grpSpPr>
          <a:xfrm>
            <a:off x="3983543" y="663425"/>
            <a:ext cx="357323" cy="859338"/>
            <a:chOff x="330507" y="1054859"/>
            <a:chExt cx="357323" cy="8593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2DC91E-F837-4E6B-A7D7-6A4DEE665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9CF734-A352-4B07-9C7C-7E9C9F0B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2E7B31-4FDF-436F-AF85-6F2C2C5E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491679-39D0-4441-B59D-357CA539B767}"/>
              </a:ext>
            </a:extLst>
          </p:cNvPr>
          <p:cNvGrpSpPr/>
          <p:nvPr/>
        </p:nvGrpSpPr>
        <p:grpSpPr>
          <a:xfrm>
            <a:off x="3975305" y="1673528"/>
            <a:ext cx="357323" cy="859338"/>
            <a:chOff x="330507" y="1054859"/>
            <a:chExt cx="357323" cy="8593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2B94D0-84A3-4C16-8719-D5C88BE2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E3EB3A-9A52-4C9F-B01E-F2ED6BF1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896171-944C-4427-AE3A-044A35C9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9D6F9E-9FB0-4561-8BCE-73002CD9B393}"/>
              </a:ext>
            </a:extLst>
          </p:cNvPr>
          <p:cNvGrpSpPr/>
          <p:nvPr/>
        </p:nvGrpSpPr>
        <p:grpSpPr>
          <a:xfrm>
            <a:off x="3968487" y="2710742"/>
            <a:ext cx="357323" cy="859338"/>
            <a:chOff x="330507" y="1054859"/>
            <a:chExt cx="357323" cy="8593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17934-81DE-48C3-B574-C20BCC92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701F28-AE87-4BF8-BAAD-503AFE6E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623438-2EF0-41F1-8E79-1AFBD271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FA2CAF-C954-424E-A2F7-15A146F1F8FA}"/>
              </a:ext>
            </a:extLst>
          </p:cNvPr>
          <p:cNvGrpSpPr/>
          <p:nvPr/>
        </p:nvGrpSpPr>
        <p:grpSpPr>
          <a:xfrm>
            <a:off x="3989007" y="3534839"/>
            <a:ext cx="357323" cy="859338"/>
            <a:chOff x="330507" y="1054859"/>
            <a:chExt cx="357323" cy="85933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527527-2974-4100-8385-1752D0479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C80F5D-F313-4851-AE0D-EA2B53EA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4F7B0B-9A2D-4E74-BB47-53BF3BC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F2AC64-B6BD-4458-8C96-65D497073F10}"/>
              </a:ext>
            </a:extLst>
          </p:cNvPr>
          <p:cNvGrpSpPr/>
          <p:nvPr/>
        </p:nvGrpSpPr>
        <p:grpSpPr>
          <a:xfrm>
            <a:off x="3981459" y="4363272"/>
            <a:ext cx="357323" cy="859338"/>
            <a:chOff x="330507" y="1054859"/>
            <a:chExt cx="357323" cy="85933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40C66E4-8A3B-4587-B7D8-4BBDDFD0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C03710E-6DE1-4989-8F7B-723F0AB2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499ED5-8529-4031-AF0A-86F2DB88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83A011-B807-4444-A6FE-216B7BE34752}"/>
              </a:ext>
            </a:extLst>
          </p:cNvPr>
          <p:cNvGrpSpPr/>
          <p:nvPr/>
        </p:nvGrpSpPr>
        <p:grpSpPr>
          <a:xfrm>
            <a:off x="3985716" y="5189568"/>
            <a:ext cx="357323" cy="859338"/>
            <a:chOff x="330507" y="1054859"/>
            <a:chExt cx="357323" cy="85933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26841FE-9DD9-4A24-A770-0B440455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8B32857-664B-4D8E-A4AA-DD0AEB4AB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A1B2C8-0894-4735-966B-4741F8BCA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B5174A2-CC4D-41A1-8B9D-F3675F0C32C4}"/>
              </a:ext>
            </a:extLst>
          </p:cNvPr>
          <p:cNvSpPr txBox="1"/>
          <p:nvPr/>
        </p:nvSpPr>
        <p:spPr>
          <a:xfrm>
            <a:off x="5616312" y="633542"/>
            <a:ext cx="2202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VNet1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  <a:endParaRPr lang="en-GB" dirty="0"/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VNet2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</a:p>
          <a:p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VNet3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VNet5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VNet6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F1F050-A594-4A59-BA58-DD787F8A0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1" y="944102"/>
            <a:ext cx="304377" cy="3043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452030-521A-479C-9388-C09999579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79" y="629227"/>
            <a:ext cx="304377" cy="3043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434755-D943-41A0-B068-B6741E663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74" y="1258978"/>
            <a:ext cx="304377" cy="3043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B92D5D-BBB5-40FF-8198-4D6B8FA7A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18" y="1503518"/>
            <a:ext cx="304377" cy="3043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A7F72A4-917C-43AF-85F8-28C668340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73" y="1764018"/>
            <a:ext cx="304377" cy="30437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ED34135-FBE1-48B9-B92A-ADA294263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0" y="2030276"/>
            <a:ext cx="304377" cy="30437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A17024F-79D9-40BB-A0B7-2EF3BB4A6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04" y="2290776"/>
            <a:ext cx="304377" cy="3043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83A1DA-DDA2-41B3-B722-23AC9D3D37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76" y="2582842"/>
            <a:ext cx="304377" cy="3043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F4026B7-4E35-4A24-90EE-12D00B8AC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60" y="2846988"/>
            <a:ext cx="304377" cy="30437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1D8D83A-F70D-4438-8ACA-B4B9448BC3FE}"/>
              </a:ext>
            </a:extLst>
          </p:cNvPr>
          <p:cNvSpPr/>
          <p:nvPr/>
        </p:nvSpPr>
        <p:spPr>
          <a:xfrm>
            <a:off x="3638996" y="120964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156DC-725A-4771-A870-111A25DFAB9A}"/>
              </a:ext>
            </a:extLst>
          </p:cNvPr>
          <p:cNvSpPr/>
          <p:nvPr/>
        </p:nvSpPr>
        <p:spPr>
          <a:xfrm>
            <a:off x="6235166" y="82378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96012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4328278" y="1976012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5749242" y="1798166"/>
            <a:ext cx="0" cy="148716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357484" y="2631377"/>
            <a:ext cx="5868" cy="62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244496" y="212964"/>
            <a:ext cx="42520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isolation for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VNets</a:t>
            </a:r>
            <a:r>
              <a:rPr lang="en-US" dirty="0"/>
              <a:t> are required to reach all branches</a:t>
            </a:r>
            <a:endParaRPr lang="en-GB" dirty="0"/>
          </a:p>
          <a:p>
            <a:endParaRPr lang="en-US" sz="9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5441683" y="4708322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4865826" y="3256417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820588" y="333558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5612017" y="4723109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5239873" y="5293583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532" y="5905932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6531670" y="614940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618" y="5606023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6685332" y="5880777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6494105" y="5350581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01" y="5016848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6158889" y="4872329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5612017" y="5264307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90" y="5814323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5539367" y="598498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5574889" y="5752899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929" y="5535237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5192836" y="6070325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6315886" y="6229140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7791" y="4178453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5077158" y="3833264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965" y="6066574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5649557" y="440952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4874343" y="470193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5604346" y="471746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5561888" y="4635313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5397331" y="462871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5273554" y="433394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5273554" y="448634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5745744" y="564465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5745744" y="579705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5419293" y="5422233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5564824" y="541675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5826839" y="5605001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5837512" y="3437572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2" y="2303717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5140917" y="208509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749490" y="1113888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35" y="1441593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562130" y="122297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197762" y="404740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07" y="732445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010402" y="51382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211295" y="1060105"/>
            <a:ext cx="21542" cy="214433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6590127" y="1976012"/>
            <a:ext cx="1310719" cy="684278"/>
            <a:chOff x="3014425" y="2575865"/>
            <a:chExt cx="1310719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0E06802-C284-4877-BC1C-55EC237F12CB}"/>
              </a:ext>
            </a:extLst>
          </p:cNvPr>
          <p:cNvCxnSpPr>
            <a:cxnSpLocks/>
          </p:cNvCxnSpPr>
          <p:nvPr/>
        </p:nvCxnSpPr>
        <p:spPr>
          <a:xfrm>
            <a:off x="8118905" y="1945272"/>
            <a:ext cx="2790" cy="1311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726250" y="2660290"/>
            <a:ext cx="0" cy="5911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7398526" y="3256417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7374874" y="3307437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35375" y="4178453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7949414" y="384135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8399472" y="4635313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8234915" y="462871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8111138" y="433394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8111138" y="4486344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71" y="2303717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402766" y="208509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1C937A-1D02-4192-887E-ED9550E323E9}"/>
              </a:ext>
            </a:extLst>
          </p:cNvPr>
          <p:cNvGrpSpPr/>
          <p:nvPr/>
        </p:nvGrpSpPr>
        <p:grpSpPr>
          <a:xfrm>
            <a:off x="7011339" y="1247238"/>
            <a:ext cx="1310720" cy="684278"/>
            <a:chOff x="3014424" y="2575865"/>
            <a:chExt cx="1310720" cy="683618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51FE4B6-CB22-41E8-A840-024E566A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28" name="Flowchart: Alternate Process 127">
              <a:extLst>
                <a:ext uri="{FF2B5EF4-FFF2-40B4-BE49-F238E27FC236}">
                  <a16:creationId xmlns:a16="http://schemas.microsoft.com/office/drawing/2014/main" id="{735661B4-452C-4899-B0BE-F7D4D9672FD8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F8D2734-C673-4AD9-9566-A1897E71516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vnet5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8435AE3-BA9B-40DD-897A-F08AA597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584" y="1574943"/>
            <a:ext cx="327660" cy="3276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E287936-1C75-4E5D-B146-FE63AD1A0E5D}"/>
              </a:ext>
            </a:extLst>
          </p:cNvPr>
          <p:cNvSpPr txBox="1"/>
          <p:nvPr/>
        </p:nvSpPr>
        <p:spPr>
          <a:xfrm>
            <a:off x="7823979" y="135632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ED3BD4C-D327-4D92-AECB-EA626539571A}"/>
              </a:ext>
            </a:extLst>
          </p:cNvPr>
          <p:cNvGrpSpPr/>
          <p:nvPr/>
        </p:nvGrpSpPr>
        <p:grpSpPr>
          <a:xfrm>
            <a:off x="7459611" y="538090"/>
            <a:ext cx="1310720" cy="684278"/>
            <a:chOff x="3014424" y="2575865"/>
            <a:chExt cx="1310720" cy="68361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A799B532-E7A6-491F-8347-19405A60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4" name="Flowchart: Alternate Process 133">
              <a:extLst>
                <a:ext uri="{FF2B5EF4-FFF2-40B4-BE49-F238E27FC236}">
                  <a16:creationId xmlns:a16="http://schemas.microsoft.com/office/drawing/2014/main" id="{D2D23AB0-75FB-47D1-9D8D-F14DF0C6A91C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607AAD-4D4E-4247-950D-0E1B7E0C3444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vnet6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7073E3B7-76C0-4B16-9C6A-805FE2D6C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856" y="865795"/>
            <a:ext cx="327660" cy="32766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EB41712-7DA3-4EC7-88AA-A54A23CC1A8E}"/>
              </a:ext>
            </a:extLst>
          </p:cNvPr>
          <p:cNvSpPr txBox="1"/>
          <p:nvPr/>
        </p:nvSpPr>
        <p:spPr>
          <a:xfrm>
            <a:off x="8272251" y="6471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159834C-0FDF-41A2-B10A-B5C1915A5819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8494686" y="1193455"/>
            <a:ext cx="0" cy="20498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6601410" y="4100692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6582787" y="4243769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8306384" y="4771942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8476718" y="4786729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8104574" y="5357203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233" y="5969552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9396371" y="621302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19" y="5669643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9550033" y="5944397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9358806" y="5414201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702" y="5079566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9009839" y="4917684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8476718" y="5327927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691" y="5877943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8404068" y="604860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8439590" y="5816519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630" y="5598857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8057537" y="6133945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9180587" y="6292760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1666" y="6130194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8471815" y="4373364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7709285" y="470315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8451729" y="471938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8610445" y="570827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8610445" y="5860679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8283994" y="5485853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8429525" y="548037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8691540" y="5668621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8240320" y="3446551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3469" y="3154552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4146" y="3208291"/>
            <a:ext cx="378386" cy="3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5544520" y="2153568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6965484" y="1975722"/>
            <a:ext cx="0" cy="148716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573726" y="2808933"/>
            <a:ext cx="5868" cy="620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5388409" y="4689089"/>
            <a:ext cx="1089269" cy="11191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6657925" y="488587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082068" y="3433973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7448034" y="298992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6828259" y="490066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6456115" y="547113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774" y="6083488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7747912" y="632696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60" y="5783579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7901574" y="605833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7710347" y="552813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43" y="5194404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7375131" y="504988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6828259" y="5441863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32" y="5991879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6755609" y="616254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6791131" y="593045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71" y="5712793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6409078" y="624788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7532128" y="640669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14033" y="43560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6293400" y="401082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207" y="624413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6865799" y="458707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090585" y="48794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6820588" y="489501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6778130" y="48128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6613573" y="48062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6489796" y="45115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6489796" y="4663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6961986" y="58222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6961986" y="59746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6635535" y="559978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6781066" y="559431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043081" y="578255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053754" y="3615128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764" y="2481273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6357159" y="226265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5965732" y="1291444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977" y="161914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6778372" y="140053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6414004" y="218313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49" y="546018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7226644" y="3273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7410077" y="873678"/>
            <a:ext cx="39002" cy="252845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0388" y="3385847"/>
            <a:ext cx="378386" cy="378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127969" y="2595871"/>
            <a:ext cx="5367129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hub2-&gt;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hub1-&gt;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75306" y="1311722"/>
            <a:ext cx="5390050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{hub1 -&gt;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 hub2 -&gt;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 hub1 -&gt;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dirty="0">
                <a:latin typeface="Consolas" panose="020B0609020204030204" pitchFamily="49" charset="0"/>
              </a:rPr>
              <a:t>hub2 -&gt;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5469180" y="3161155"/>
            <a:ext cx="111962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5483802" y="2109072"/>
            <a:ext cx="142986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1209CAE-E417-4888-B151-23EC90C0C059}"/>
              </a:ext>
            </a:extLst>
          </p:cNvPr>
          <p:cNvSpPr txBox="1"/>
          <p:nvPr/>
        </p:nvSpPr>
        <p:spPr>
          <a:xfrm>
            <a:off x="135072" y="4644753"/>
            <a:ext cx="4092525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hub1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 blue</a:t>
            </a:r>
          </a:p>
          <a:p>
            <a:r>
              <a:rPr lang="en-GB" dirty="0"/>
              <a:t>label: 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51085" y="4186968"/>
            <a:ext cx="4092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hub1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</a:p>
          <a:p>
            <a:r>
              <a:rPr lang="en-GB" dirty="0"/>
              <a:t>label: none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54427" y="3860661"/>
            <a:ext cx="4999519" cy="24622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hub1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defaultRouteTable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351BC-F859-4ABA-AEE0-6AE964821B22}"/>
              </a:ext>
            </a:extLst>
          </p:cNvPr>
          <p:cNvSpPr txBox="1"/>
          <p:nvPr/>
        </p:nvSpPr>
        <p:spPr>
          <a:xfrm>
            <a:off x="75306" y="59988"/>
            <a:ext cx="5390050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 {hub1 -&gt;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 hub2 -&gt; </a:t>
            </a:r>
            <a:r>
              <a:rPr lang="en-GB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 hub1 -&gt;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dirty="0">
                <a:latin typeface="Consolas" panose="020B0609020204030204" pitchFamily="49" charset="0"/>
              </a:rPr>
              <a:t>hub2 -&gt;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1C5F5-F92E-4207-8395-9D23B05608F1}"/>
              </a:ext>
            </a:extLst>
          </p:cNvPr>
          <p:cNvCxnSpPr>
            <a:cxnSpLocks/>
          </p:cNvCxnSpPr>
          <p:nvPr/>
        </p:nvCxnSpPr>
        <p:spPr>
          <a:xfrm flipH="1">
            <a:off x="5483802" y="1049749"/>
            <a:ext cx="196220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81762" y="5377083"/>
            <a:ext cx="5206647" cy="116955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vpnGateways</a:t>
            </a:r>
            <a:r>
              <a:rPr lang="en-GB" dirty="0"/>
              <a:t>/hub1_S2SvpnGW/</a:t>
            </a:r>
            <a:r>
              <a:rPr lang="en-GB" dirty="0" err="1"/>
              <a:t>vpnConnections</a:t>
            </a:r>
            <a:r>
              <a:rPr lang="en-GB" dirty="0"/>
              <a:t>/hub1_branch1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b="1" dirty="0" err="1">
                <a:highlight>
                  <a:srgbClr val="FFFF00"/>
                </a:highlight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dirty="0" err="1">
                <a:latin typeface="Consolas" panose="020B0609020204030204" pitchFamily="49" charset="0"/>
              </a:rPr>
              <a:t>defaultRouteTable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dirty="0"/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dirty="0" err="1">
                <a:latin typeface="Consolas" panose="020B0609020204030204" pitchFamily="49" charset="0"/>
              </a:rPr>
              <a:t>defaultRouteTable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hub1-&gt;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latin typeface="Consolas" panose="020B0609020204030204" pitchFamily="49" charset="0"/>
              </a:rPr>
              <a:t> , hub2-&gt; </a:t>
            </a:r>
            <a:r>
              <a:rPr lang="en-GB" sz="10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red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                   hub1-&gt;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r>
              <a:rPr lang="en-GB" sz="1000" dirty="0">
                <a:latin typeface="Consolas" panose="020B0609020204030204" pitchFamily="49" charset="0"/>
              </a:rPr>
              <a:t>, hub2-&gt; </a:t>
            </a:r>
            <a:r>
              <a:rPr lang="en-GB" sz="1000" b="0" dirty="0">
                <a:solidFill>
                  <a:schemeClr val="bg1"/>
                </a:solidFill>
                <a:effectLst/>
                <a:highlight>
                  <a:srgbClr val="0000CC"/>
                </a:highlight>
                <a:latin typeface="Consolas" panose="020B0609020204030204" pitchFamily="49" charset="0"/>
              </a:rPr>
              <a:t>blue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default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326202" y="3749248"/>
            <a:ext cx="1727552" cy="6075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5222413" y="3749248"/>
            <a:ext cx="122352" cy="12956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714</Words>
  <Application>Microsoft Office PowerPoint</Application>
  <PresentationFormat>Widescreen</PresentationFormat>
  <Paragraphs>255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Custom isolation for VNet</vt:lpstr>
      <vt:lpstr>Custom isolation for VNet</vt:lpstr>
      <vt:lpstr>Custom isolation for VNet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49</cp:revision>
  <dcterms:created xsi:type="dcterms:W3CDTF">2021-08-23T08:56:15Z</dcterms:created>
  <dcterms:modified xsi:type="dcterms:W3CDTF">2021-09-05T10:50:49Z</dcterms:modified>
</cp:coreProperties>
</file>