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2533104" r:id="rId2"/>
    <p:sldId id="2142533102" r:id="rId3"/>
    <p:sldId id="21425331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CC"/>
    <a:srgbClr val="3399FF"/>
    <a:srgbClr val="006600"/>
    <a:srgbClr val="EDF1F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15A5-3E53-4B0F-9277-5B345996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8FA9-7A6C-483A-96A8-2D32F602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D488-B081-4D6F-B157-5ECAB4D6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869E-73CF-45C9-AE93-4658E6BE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63CC-A2AE-4EC0-B36E-25057B9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1F4-CB99-44D2-A9A4-10207136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F783-2D9D-4FFA-8DC6-4D5BFF51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BE59-E144-40AE-8E22-B51207CC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A0DB-8002-45DF-A9C9-F9B2A29B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F821-54AE-4D6D-83A8-504065E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5EBA-42DC-4ABB-9DB5-7857CF46E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0BC89-842E-415E-A00D-012F472E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9E5F-A488-4A86-AA9E-CF047880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4E6F-A96E-4B1C-AA3A-695BF1F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D407-005D-44C4-87C7-FB7AA77D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5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8600"/>
            <a:ext cx="11018838" cy="1055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284051"/>
            <a:ext cx="11018838" cy="518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5587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E5DF-A798-461C-8B66-FA81D64D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D90A-7AD2-472F-A6BF-DC35BB8F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378C-177D-4860-9AEE-99643CB2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BCB6-E227-43AD-9D0D-85B0645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8AC-CA7F-46DD-9AB9-E8DDC9DF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9524-38B4-4920-A693-28B47DD5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D638-0DB1-4A9D-9CBA-243A45D1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25EB-640A-4988-9E40-7F765F18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3108-2B4F-4527-BAE3-E35277D8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DA6E1-A8AC-4DE7-954C-0804A900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CA6F-775B-4EEC-B34E-61B2A66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BA4A-3384-4A4E-B448-AC61452DC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D4-A673-4296-A753-512CC2A5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2E86-77F0-4EE2-8E42-8CCF136C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69A1-32D6-49F9-B700-CA2F1D7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EE3E2-F2D3-43DF-8C09-7AA3F234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6F3-AC41-4487-A67E-940E33D1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E327-ACEE-434E-AB28-D0693DC4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7DD2-E745-4AC6-83AA-98459A41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A3C43-3D80-4185-9B59-B4CCDA9B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C588D-2141-42D2-8F8A-23F1C24A9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2E8DF-18D7-4EFB-B0AB-E23EE701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029E7-3FC1-479E-B40A-A5C01B88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BE38-1C1F-4D68-9740-B00D522E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2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4F9F-5046-4613-ACF9-331D9459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2D5D-36C0-4573-B9DE-6A02B040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94EA0-8C54-4F45-A93C-ED48C5E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DC5D-6DD9-4541-AF5B-E2B41080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2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4600C-D7ED-43A1-BBE2-492F05F2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59543-3813-4DE2-9118-22DE32BA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1C0B-E3F0-4572-A308-34D30217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99F5-E512-4E0B-9B99-C60DBB5A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9DC4-7985-46CC-B6F1-81296376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5F35-E5EA-481E-940F-58F020B2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EE97-E793-4986-8942-0A45AA6C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E23-7A7C-4D10-9709-CCF280C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D1E2-8FAC-4D43-9296-26629A0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C6-B097-4447-A0EC-D18828D9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A9257-8B6B-437A-A9E5-F1C91BFF0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4187-48F8-4353-819A-E6B80F03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5C2D-2FF5-4308-9A22-9FC77DEF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C802B-B519-4D11-9690-25B086F7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B753-84E4-40E4-92DA-57210299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8CC7B-D4B2-4FCA-90D3-A7251310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75405-45D8-42D8-BF64-17AA5123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607E-9FAB-42CA-A2DC-B82A646BE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1F90-CCAE-4BB6-8782-1F294FC74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4533-84D7-40CA-B77D-60BB257F1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5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4731EE-017A-4406-93CF-84671450DCF3}"/>
              </a:ext>
            </a:extLst>
          </p:cNvPr>
          <p:cNvCxnSpPr>
            <a:cxnSpLocks/>
          </p:cNvCxnSpPr>
          <p:nvPr/>
        </p:nvCxnSpPr>
        <p:spPr>
          <a:xfrm flipH="1">
            <a:off x="3853000" y="2197591"/>
            <a:ext cx="505738" cy="77514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332C28-EE96-4659-B257-C805155C58F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71926" y="2217778"/>
            <a:ext cx="368969" cy="765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A806A8F-9C72-4084-975D-B8F5394D6EB6}"/>
              </a:ext>
            </a:extLst>
          </p:cNvPr>
          <p:cNvGrpSpPr/>
          <p:nvPr/>
        </p:nvGrpSpPr>
        <p:grpSpPr>
          <a:xfrm>
            <a:off x="2490946" y="1608831"/>
            <a:ext cx="1161959" cy="608945"/>
            <a:chOff x="3448300" y="2817563"/>
            <a:chExt cx="1161959" cy="6089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FF45310-1E73-4A8A-B8C6-E0605374BB3C}"/>
                </a:ext>
              </a:extLst>
            </p:cNvPr>
            <p:cNvGrpSpPr/>
            <p:nvPr/>
          </p:nvGrpSpPr>
          <p:grpSpPr>
            <a:xfrm>
              <a:off x="3448300" y="2817563"/>
              <a:ext cx="1161959" cy="608945"/>
              <a:chOff x="3051317" y="2651125"/>
              <a:chExt cx="1273827" cy="60835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8552BB-9E23-4219-8152-4C3DE7643F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B835C1F4-4E9D-490A-817E-902122BE0891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055708-D745-4B62-B96F-79A80AF13D14}"/>
                  </a:ext>
                </a:extLst>
              </p:cNvPr>
              <p:cNvSpPr txBox="1"/>
              <p:nvPr/>
            </p:nvSpPr>
            <p:spPr>
              <a:xfrm>
                <a:off x="3098292" y="2681433"/>
                <a:ext cx="560941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96BFEA-9178-45D2-B0D6-446537763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B480ED-BD32-4029-981F-E6DBAE1CA4CB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157C6-4E85-4103-A3CA-6C2A4E4A2410}"/>
              </a:ext>
            </a:extLst>
          </p:cNvPr>
          <p:cNvGrpSpPr/>
          <p:nvPr/>
        </p:nvGrpSpPr>
        <p:grpSpPr>
          <a:xfrm>
            <a:off x="5108658" y="1623015"/>
            <a:ext cx="1167059" cy="611459"/>
            <a:chOff x="6735314" y="2792337"/>
            <a:chExt cx="1167059" cy="6114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4FCEE5-2186-4886-AD98-B8DB226EF012}"/>
                </a:ext>
              </a:extLst>
            </p:cNvPr>
            <p:cNvGrpSpPr/>
            <p:nvPr/>
          </p:nvGrpSpPr>
          <p:grpSpPr>
            <a:xfrm>
              <a:off x="6735314" y="2792337"/>
              <a:ext cx="1147993" cy="611459"/>
              <a:chOff x="3051317" y="2648614"/>
              <a:chExt cx="1147993" cy="610869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C4C2898-476D-401B-8B41-F4A1E84D6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DB7E5E2A-FBAA-4D06-A812-CBAEE272E152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BE3E1-C626-447D-80EB-9622CE43D121}"/>
                  </a:ext>
                </a:extLst>
              </p:cNvPr>
              <p:cNvSpPr txBox="1"/>
              <p:nvPr/>
            </p:nvSpPr>
            <p:spPr>
              <a:xfrm>
                <a:off x="3089752" y="2648614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8DCC5D4-4CDE-4E79-A40A-D1E80D903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F986B-A376-454C-966A-98AFF3DA9C26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B9BF51-99DB-414C-A1F3-31008E3CF6F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82655" y="2234473"/>
            <a:ext cx="435377" cy="775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A20993-9115-457D-9D59-7E48DAE0C1F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88565" y="2231959"/>
            <a:ext cx="516605" cy="77806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DBF47A-C3CF-452C-B019-15CBE0612DC2}"/>
              </a:ext>
            </a:extLst>
          </p:cNvPr>
          <p:cNvGrpSpPr/>
          <p:nvPr/>
        </p:nvGrpSpPr>
        <p:grpSpPr>
          <a:xfrm>
            <a:off x="3759445" y="1599439"/>
            <a:ext cx="1178083" cy="608945"/>
            <a:chOff x="5075891" y="4345933"/>
            <a:chExt cx="1178083" cy="60894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379020A-1A05-425E-A079-A51449BC60F4}"/>
                </a:ext>
              </a:extLst>
            </p:cNvPr>
            <p:cNvGrpSpPr/>
            <p:nvPr/>
          </p:nvGrpSpPr>
          <p:grpSpPr>
            <a:xfrm>
              <a:off x="5075891" y="4345933"/>
              <a:ext cx="1149118" cy="608945"/>
              <a:chOff x="3051318" y="2651125"/>
              <a:chExt cx="1149118" cy="60835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C27596B-7150-48D1-B121-8AAE7E870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7382F429-1F91-4A74-A549-6FC2E9703D8A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EA6502-4C2F-401B-968F-C90C3AFE9E95}"/>
                  </a:ext>
                </a:extLst>
              </p:cNvPr>
              <p:cNvSpPr txBox="1"/>
              <p:nvPr/>
            </p:nvSpPr>
            <p:spPr>
              <a:xfrm>
                <a:off x="3126491" y="2693148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4B8698-5476-46B7-AD26-444CCA99C7E3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A58B7AD-AEAF-42FF-952B-5C7A3B1CD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1E2A95-A3C2-4363-B4B6-5B696FF7B4BE}"/>
              </a:ext>
            </a:extLst>
          </p:cNvPr>
          <p:cNvGrpSpPr/>
          <p:nvPr/>
        </p:nvGrpSpPr>
        <p:grpSpPr>
          <a:xfrm>
            <a:off x="6416079" y="1615938"/>
            <a:ext cx="1178182" cy="616021"/>
            <a:chOff x="7020870" y="4280663"/>
            <a:chExt cx="1178182" cy="6160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44CC74F-DA02-4681-8A10-8E8D54FF0289}"/>
                </a:ext>
              </a:extLst>
            </p:cNvPr>
            <p:cNvGrpSpPr/>
            <p:nvPr/>
          </p:nvGrpSpPr>
          <p:grpSpPr>
            <a:xfrm>
              <a:off x="7020870" y="4280663"/>
              <a:ext cx="1178182" cy="616021"/>
              <a:chOff x="3051318" y="2644056"/>
              <a:chExt cx="1178182" cy="61542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95E4517F-038A-4A50-B941-97D9F4026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DF10EFF9-DD09-4971-BDB5-F0F89D1E6DFF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AC2C63-2B14-4467-ABD1-1F44172F08B8}"/>
                  </a:ext>
                </a:extLst>
              </p:cNvPr>
              <p:cNvSpPr txBox="1"/>
              <p:nvPr/>
            </p:nvSpPr>
            <p:spPr>
              <a:xfrm>
                <a:off x="3107170" y="2644056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1DFA84-8C8A-410B-A66A-43C3113CAD08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3C1905E-C4C8-4B3B-802D-10DD1A5D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4DB21B-8161-4730-852C-6FDA4D1D2B68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3934023" y="3259404"/>
            <a:ext cx="2079538" cy="20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F05CDC-6D2D-4CBA-BD77-3BCDA505E1D4}"/>
              </a:ext>
            </a:extLst>
          </p:cNvPr>
          <p:cNvCxnSpPr>
            <a:cxnSpLocks/>
          </p:cNvCxnSpPr>
          <p:nvPr/>
        </p:nvCxnSpPr>
        <p:spPr>
          <a:xfrm>
            <a:off x="3866035" y="3520295"/>
            <a:ext cx="932504" cy="477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F0D6B2-62A9-4B4B-BF1F-D2333A1F3784}"/>
              </a:ext>
            </a:extLst>
          </p:cNvPr>
          <p:cNvCxnSpPr>
            <a:cxnSpLocks/>
          </p:cNvCxnSpPr>
          <p:nvPr/>
        </p:nvCxnSpPr>
        <p:spPr>
          <a:xfrm flipV="1">
            <a:off x="5205436" y="3536463"/>
            <a:ext cx="912596" cy="452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34870C5-4FDC-415B-BDAB-9BF19666D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525" y="3908020"/>
            <a:ext cx="642138" cy="642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380D8-E24A-4DF3-8C9A-CCA4C63CC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51" y="2938335"/>
            <a:ext cx="642138" cy="64213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581B7F2-EC19-4A83-AA81-DC846CBE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561" y="2938335"/>
            <a:ext cx="642138" cy="642138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6BB4E4F-ABFC-4671-9D55-F327E92BF322}"/>
              </a:ext>
            </a:extLst>
          </p:cNvPr>
          <p:cNvGrpSpPr/>
          <p:nvPr/>
        </p:nvGrpSpPr>
        <p:grpSpPr>
          <a:xfrm>
            <a:off x="4348437" y="4921715"/>
            <a:ext cx="1178182" cy="608945"/>
            <a:chOff x="7020870" y="4287738"/>
            <a:chExt cx="1178182" cy="60894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7BD153-B972-41AF-B147-384F6B485982}"/>
                </a:ext>
              </a:extLst>
            </p:cNvPr>
            <p:cNvGrpSpPr/>
            <p:nvPr/>
          </p:nvGrpSpPr>
          <p:grpSpPr>
            <a:xfrm>
              <a:off x="7020870" y="4287738"/>
              <a:ext cx="1178182" cy="608945"/>
              <a:chOff x="3051318" y="2651125"/>
              <a:chExt cx="1178182" cy="608358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ED96451B-E52D-4EE9-8E49-0BEC37AD9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118" name="Flowchart: Alternate Process 117">
                <a:extLst>
                  <a:ext uri="{FF2B5EF4-FFF2-40B4-BE49-F238E27FC236}">
                    <a16:creationId xmlns:a16="http://schemas.microsoft.com/office/drawing/2014/main" id="{ECBF49AB-D6F5-4BB1-B043-DCF7CB98675E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9EED56-1CE4-4D63-ABBF-4BA258D273C4}"/>
                  </a:ext>
                </a:extLst>
              </p:cNvPr>
              <p:cNvSpPr txBox="1"/>
              <p:nvPr/>
            </p:nvSpPr>
            <p:spPr>
              <a:xfrm>
                <a:off x="3128730" y="2709264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vnet5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2D10EA8-C208-46C8-8D66-6531F06418CC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vm5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2B4562F1-D623-463B-9C91-C1DF9080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C81FDBB-FBB3-47E4-B695-89F5B69F0E59}"/>
              </a:ext>
            </a:extLst>
          </p:cNvPr>
          <p:cNvCxnSpPr>
            <a:cxnSpLocks/>
          </p:cNvCxnSpPr>
          <p:nvPr/>
        </p:nvCxnSpPr>
        <p:spPr>
          <a:xfrm>
            <a:off x="4995221" y="4399508"/>
            <a:ext cx="0" cy="522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itle 14">
            <a:extLst>
              <a:ext uri="{FF2B5EF4-FFF2-40B4-BE49-F238E27FC236}">
                <a16:creationId xmlns:a16="http://schemas.microsoft.com/office/drawing/2014/main" id="{B0E4A37A-86EB-4420-B000-9FDD82AB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73" y="91789"/>
            <a:ext cx="11018838" cy="1055451"/>
          </a:xfrm>
        </p:spPr>
        <p:txBody>
          <a:bodyPr>
            <a:normAutofit/>
          </a:bodyPr>
          <a:lstStyle/>
          <a:p>
            <a:r>
              <a:rPr lang="en-GB" noProof="1"/>
              <a:t>Custom isolation for VNets</a:t>
            </a:r>
          </a:p>
        </p:txBody>
      </p:sp>
    </p:spTree>
    <p:extLst>
      <p:ext uri="{BB962C8B-B14F-4D97-AF65-F5344CB8AC3E}">
        <p14:creationId xmlns:p14="http://schemas.microsoft.com/office/powerpoint/2010/main" val="943664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283DBB-F135-459F-93B5-8098DAF2F6B4}"/>
              </a:ext>
            </a:extLst>
          </p:cNvPr>
          <p:cNvCxnSpPr>
            <a:cxnSpLocks/>
          </p:cNvCxnSpPr>
          <p:nvPr/>
        </p:nvCxnSpPr>
        <p:spPr>
          <a:xfrm>
            <a:off x="5009670" y="3407821"/>
            <a:ext cx="0" cy="48409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D8CAE-DE6C-482C-8703-B040CBD82DFC}"/>
              </a:ext>
            </a:extLst>
          </p:cNvPr>
          <p:cNvCxnSpPr>
            <a:cxnSpLocks/>
          </p:cNvCxnSpPr>
          <p:nvPr/>
        </p:nvCxnSpPr>
        <p:spPr>
          <a:xfrm>
            <a:off x="4675587" y="2550158"/>
            <a:ext cx="10433" cy="1326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C84679-2E26-4713-96A0-CB6CD9EE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36" y="3939958"/>
            <a:ext cx="315490" cy="315490"/>
          </a:xfrm>
          <a:prstGeom prst="rect">
            <a:avLst/>
          </a:prstGeom>
        </p:spPr>
      </p:pic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CA0A219-9588-4528-9EAF-FDF4C4DD7B57}"/>
              </a:ext>
            </a:extLst>
          </p:cNvPr>
          <p:cNvSpPr/>
          <p:nvPr/>
        </p:nvSpPr>
        <p:spPr>
          <a:xfrm>
            <a:off x="4112084" y="3891916"/>
            <a:ext cx="1498494" cy="62865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92A07-0B0B-4007-8690-AFD2FA310D39}"/>
              </a:ext>
            </a:extLst>
          </p:cNvPr>
          <p:cNvSpPr txBox="1"/>
          <p:nvPr/>
        </p:nvSpPr>
        <p:spPr>
          <a:xfrm>
            <a:off x="4112084" y="4097387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2DC745-4054-4931-ADE4-D13BFA71C0AA}"/>
              </a:ext>
            </a:extLst>
          </p:cNvPr>
          <p:cNvGrpSpPr/>
          <p:nvPr/>
        </p:nvGrpSpPr>
        <p:grpSpPr>
          <a:xfrm>
            <a:off x="3923163" y="1865880"/>
            <a:ext cx="1195611" cy="684278"/>
            <a:chOff x="3414648" y="2742232"/>
            <a:chExt cx="1195611" cy="684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C7B4CE-3551-48F2-8F16-491916F6FE8F}"/>
                </a:ext>
              </a:extLst>
            </p:cNvPr>
            <p:cNvGrpSpPr/>
            <p:nvPr/>
          </p:nvGrpSpPr>
          <p:grpSpPr>
            <a:xfrm>
              <a:off x="3414648" y="2742232"/>
              <a:ext cx="1195611" cy="684278"/>
              <a:chOff x="3014425" y="2575865"/>
              <a:chExt cx="1310719" cy="68361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C3E7C41-D07A-4CC8-91C1-E1B8A551B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60BEB788-D398-469E-AC60-F8B70EF0EB64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8D4A47-FD05-4161-AFF2-35189B58EEC6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8F8103C-13F6-42D6-978E-1AA07B9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BCC329-4093-4791-87FF-862F6464EF3B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9A6058-49C5-472F-A3F5-4CE8CC1035CC}"/>
              </a:ext>
            </a:extLst>
          </p:cNvPr>
          <p:cNvGrpSpPr/>
          <p:nvPr/>
        </p:nvGrpSpPr>
        <p:grpSpPr>
          <a:xfrm>
            <a:off x="6697073" y="1742282"/>
            <a:ext cx="1203952" cy="684278"/>
            <a:chOff x="6698421" y="2719517"/>
            <a:chExt cx="1203952" cy="6842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B200E4-8723-42B3-8ADB-D9773D489DD3}"/>
                </a:ext>
              </a:extLst>
            </p:cNvPr>
            <p:cNvGrpSpPr/>
            <p:nvPr/>
          </p:nvGrpSpPr>
          <p:grpSpPr>
            <a:xfrm>
              <a:off x="6698421" y="2719517"/>
              <a:ext cx="1184886" cy="684278"/>
              <a:chOff x="3014424" y="2575865"/>
              <a:chExt cx="1184886" cy="68361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E9BEB4E-B637-4E11-8F4A-E0C24AA12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EB2C9BE2-CA3E-426D-8DE0-6AA070D947BF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CD9F89-528E-4EC3-B993-9CBE50F573A7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10.0.3.0/24</a:t>
                </a:r>
                <a:endParaRPr lang="en-GB" sz="1100" dirty="0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CF5EEEA-9B9C-449F-981C-DC52DE89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A6E013-D1A7-4721-8AE9-8B6982E18AF4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1077F6-A8BE-411A-B061-12C1D63749D6}"/>
              </a:ext>
            </a:extLst>
          </p:cNvPr>
          <p:cNvCxnSpPr>
            <a:cxnSpLocks/>
          </p:cNvCxnSpPr>
          <p:nvPr/>
        </p:nvCxnSpPr>
        <p:spPr>
          <a:xfrm>
            <a:off x="7149104" y="2453080"/>
            <a:ext cx="0" cy="14388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387B35DE-37A0-4F48-B079-A83524F9CDDF}"/>
              </a:ext>
            </a:extLst>
          </p:cNvPr>
          <p:cNvSpPr/>
          <p:nvPr/>
        </p:nvSpPr>
        <p:spPr>
          <a:xfrm>
            <a:off x="6915724" y="3895393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541677-3003-4394-A218-6F098D70281E}"/>
              </a:ext>
            </a:extLst>
          </p:cNvPr>
          <p:cNvSpPr txBox="1"/>
          <p:nvPr/>
        </p:nvSpPr>
        <p:spPr>
          <a:xfrm>
            <a:off x="7196907" y="411456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090566-383E-4BD5-AA54-EF07932073D1}"/>
              </a:ext>
            </a:extLst>
          </p:cNvPr>
          <p:cNvCxnSpPr>
            <a:cxnSpLocks/>
          </p:cNvCxnSpPr>
          <p:nvPr/>
        </p:nvCxnSpPr>
        <p:spPr>
          <a:xfrm>
            <a:off x="7449051" y="3324846"/>
            <a:ext cx="0" cy="5705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39F8EB-9755-4B3E-9A9A-A3A3D9D5187B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631434" y="4222564"/>
            <a:ext cx="1284290" cy="5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A4D92C-8B4B-4C00-A687-A6CD07318D33}"/>
              </a:ext>
            </a:extLst>
          </p:cNvPr>
          <p:cNvCxnSpPr>
            <a:cxnSpLocks/>
          </p:cNvCxnSpPr>
          <p:nvPr/>
        </p:nvCxnSpPr>
        <p:spPr>
          <a:xfrm>
            <a:off x="5623503" y="4341206"/>
            <a:ext cx="1292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504D1A-F1D7-4E3D-BEC3-E4E53A36CB61}"/>
              </a:ext>
            </a:extLst>
          </p:cNvPr>
          <p:cNvGrpSpPr/>
          <p:nvPr/>
        </p:nvGrpSpPr>
        <p:grpSpPr>
          <a:xfrm>
            <a:off x="4751641" y="2714151"/>
            <a:ext cx="1214977" cy="684278"/>
            <a:chOff x="5038997" y="4270602"/>
            <a:chExt cx="1214977" cy="6842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8D0C44-3C8C-4B86-A24C-77C9432FE1A6}"/>
                </a:ext>
              </a:extLst>
            </p:cNvPr>
            <p:cNvGrpSpPr/>
            <p:nvPr/>
          </p:nvGrpSpPr>
          <p:grpSpPr>
            <a:xfrm>
              <a:off x="5038997" y="4270602"/>
              <a:ext cx="1186012" cy="684278"/>
              <a:chOff x="3014424" y="2575865"/>
              <a:chExt cx="1186012" cy="68361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795A0B4-0B1B-4CAD-B37A-9166221A0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B0BCCECC-4109-4816-BCA5-857B63491E87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E1225-0308-4AA3-B504-4A3B14B23F68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10.0.2.0/24</a:t>
                </a:r>
                <a:endParaRPr lang="en-GB" sz="11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CBCA0-3684-40E1-8F87-76D60BBFE0E7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2FE733-B0CA-462F-A3ED-7F90A33F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04C1C4-6D74-4828-A309-899F6142A8CD}"/>
              </a:ext>
            </a:extLst>
          </p:cNvPr>
          <p:cNvGrpSpPr/>
          <p:nvPr/>
        </p:nvGrpSpPr>
        <p:grpSpPr>
          <a:xfrm>
            <a:off x="7206996" y="2655286"/>
            <a:ext cx="1215075" cy="684278"/>
            <a:chOff x="6983977" y="4212407"/>
            <a:chExt cx="1215075" cy="6842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09CBC8-ACD2-4CDB-AD9C-FF0B0077E9F0}"/>
                </a:ext>
              </a:extLst>
            </p:cNvPr>
            <p:cNvGrpSpPr/>
            <p:nvPr/>
          </p:nvGrpSpPr>
          <p:grpSpPr>
            <a:xfrm>
              <a:off x="6983977" y="4212407"/>
              <a:ext cx="1215075" cy="684278"/>
              <a:chOff x="3014425" y="2575865"/>
              <a:chExt cx="1215075" cy="68361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163E4D6-E783-4E6A-B5C9-2E098714A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1B6262EC-7687-4487-ABF8-255054BB4E06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1DAAE3-6D20-43FB-AFBC-B7ED4DD198F0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10.0.4.0/24</a:t>
                </a:r>
                <a:endParaRPr lang="en-GB" sz="11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41A363-351F-4C75-9463-66843818FA47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477CEE-4FA8-423E-BD36-EB6B729E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D3A1047-805C-4B10-935B-3FF407B5BDEB}"/>
              </a:ext>
            </a:extLst>
          </p:cNvPr>
          <p:cNvSpPr txBox="1"/>
          <p:nvPr/>
        </p:nvSpPr>
        <p:spPr>
          <a:xfrm>
            <a:off x="3864553" y="2745000"/>
            <a:ext cx="905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vnet1conn</a:t>
            </a:r>
            <a:endParaRPr lang="en-GB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FBD377-A1A7-4E37-A196-F52B2F016AF0}"/>
              </a:ext>
            </a:extLst>
          </p:cNvPr>
          <p:cNvSpPr txBox="1"/>
          <p:nvPr/>
        </p:nvSpPr>
        <p:spPr>
          <a:xfrm>
            <a:off x="6221183" y="2454574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vnet3conn</a:t>
            </a:r>
            <a:endParaRPr lang="en-GB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3B673C-11BD-4D9F-882E-1E067D137056}"/>
              </a:ext>
            </a:extLst>
          </p:cNvPr>
          <p:cNvSpPr txBox="1"/>
          <p:nvPr/>
        </p:nvSpPr>
        <p:spPr>
          <a:xfrm>
            <a:off x="4983243" y="3504522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vnet2conn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0FB01C-0567-4950-9AC9-B9EDF278A734}"/>
              </a:ext>
            </a:extLst>
          </p:cNvPr>
          <p:cNvSpPr txBox="1"/>
          <p:nvPr/>
        </p:nvSpPr>
        <p:spPr>
          <a:xfrm>
            <a:off x="7429811" y="3468439"/>
            <a:ext cx="946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vnet4conn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0999B0B-888A-452F-83D0-B546B073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420" y="3928013"/>
            <a:ext cx="315490" cy="3154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50A4EE-B77D-47BD-9694-FA73996F082D}"/>
              </a:ext>
            </a:extLst>
          </p:cNvPr>
          <p:cNvSpPr txBox="1"/>
          <p:nvPr/>
        </p:nvSpPr>
        <p:spPr>
          <a:xfrm>
            <a:off x="1460105" y="2118263"/>
            <a:ext cx="22549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 </a:t>
            </a:r>
            <a:r>
              <a:rPr lang="en-US" dirty="0">
                <a:sym typeface="Wingdings" panose="05000000000000000000" pitchFamily="2" charset="2"/>
              </a:rPr>
              <a:t>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VNet2  --- VNet4</a:t>
            </a:r>
          </a:p>
          <a:p>
            <a:r>
              <a:rPr lang="en-US" dirty="0"/>
              <a:t>VNet5 </a:t>
            </a:r>
            <a:r>
              <a:rPr lang="en-US" dirty="0">
                <a:sym typeface="Wingdings" panose="05000000000000000000" pitchFamily="2" charset="2"/>
              </a:rPr>
              <a:t>---- VNet1</a:t>
            </a:r>
          </a:p>
          <a:p>
            <a:r>
              <a:rPr lang="en-US" dirty="0">
                <a:sym typeface="Wingdings" panose="05000000000000000000" pitchFamily="2" charset="2"/>
              </a:rPr>
              <a:t>VNet5  --- VNet2</a:t>
            </a:r>
            <a:endParaRPr lang="en-GB" dirty="0"/>
          </a:p>
          <a:p>
            <a:r>
              <a:rPr lang="en-US" dirty="0">
                <a:sym typeface="Wingdings" panose="05000000000000000000" pitchFamily="2" charset="2"/>
              </a:rPr>
              <a:t>VNet5  --- VNet3</a:t>
            </a:r>
            <a:endParaRPr lang="en-GB" dirty="0"/>
          </a:p>
          <a:p>
            <a:r>
              <a:rPr lang="en-US" dirty="0">
                <a:sym typeface="Wingdings" panose="05000000000000000000" pitchFamily="2" charset="2"/>
              </a:rPr>
              <a:t>VNet5  --- VNet4</a:t>
            </a:r>
            <a:endParaRPr lang="en-GB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VNet1 ---- VNet2 </a:t>
            </a:r>
          </a:p>
          <a:p>
            <a:r>
              <a:rPr lang="en-US" dirty="0">
                <a:sym typeface="Wingdings" panose="05000000000000000000" pitchFamily="2" charset="2"/>
              </a:rPr>
              <a:t>VNet1 ---- VNet4 </a:t>
            </a:r>
          </a:p>
          <a:p>
            <a:r>
              <a:rPr lang="en-US" dirty="0">
                <a:sym typeface="Wingdings" panose="05000000000000000000" pitchFamily="2" charset="2"/>
              </a:rPr>
              <a:t>VNet2 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VNet3 ---- VNet4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A904A-50ED-4ABA-96F2-4A4E86325A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84" y="4378334"/>
            <a:ext cx="220548" cy="220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EC806E-009E-453B-B16C-87C7B92FA9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74" y="2068002"/>
            <a:ext cx="320430" cy="32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6D7E8B-3C33-4A44-9E3F-082FE6A7EC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43" y="2388432"/>
            <a:ext cx="320430" cy="3204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4FC32AB-18B9-45DA-A0B4-D8F8A8296BE4}"/>
              </a:ext>
            </a:extLst>
          </p:cNvPr>
          <p:cNvSpPr txBox="1"/>
          <p:nvPr/>
        </p:nvSpPr>
        <p:spPr>
          <a:xfrm>
            <a:off x="501154" y="1032001"/>
            <a:ext cx="9150806" cy="51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noProof="1"/>
              <a:t>Goal: create selective interconnections between VNets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BEDF62F-2D5D-4919-88E5-0A404D7D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73" y="91789"/>
            <a:ext cx="11018838" cy="1055451"/>
          </a:xfrm>
        </p:spPr>
        <p:txBody>
          <a:bodyPr>
            <a:normAutofit/>
          </a:bodyPr>
          <a:lstStyle/>
          <a:p>
            <a:r>
              <a:rPr lang="en-GB" noProof="1"/>
              <a:t>Custom isolation for VNets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94B3DC5F-6C07-4A59-8C21-61578FC5A3F9}"/>
              </a:ext>
            </a:extLst>
          </p:cNvPr>
          <p:cNvSpPr/>
          <p:nvPr/>
        </p:nvSpPr>
        <p:spPr>
          <a:xfrm>
            <a:off x="5623192" y="4797389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659AFA-1E54-4AA5-AF31-29AE03DEBDB3}"/>
              </a:ext>
            </a:extLst>
          </p:cNvPr>
          <p:cNvSpPr txBox="1"/>
          <p:nvPr/>
        </p:nvSpPr>
        <p:spPr>
          <a:xfrm>
            <a:off x="5904375" y="501656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ub3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10.12.0.0/23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5C8E43-E2A2-44CF-B3B2-48C8068F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88" y="4830009"/>
            <a:ext cx="315490" cy="31549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FE0F5D-AE34-419D-8F98-F87AE6E0476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839675" y="4516817"/>
            <a:ext cx="783517" cy="607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2C0779-3A44-4D0D-83BD-194336ABA909}"/>
              </a:ext>
            </a:extLst>
          </p:cNvPr>
          <p:cNvCxnSpPr>
            <a:cxnSpLocks/>
          </p:cNvCxnSpPr>
          <p:nvPr/>
        </p:nvCxnSpPr>
        <p:spPr>
          <a:xfrm>
            <a:off x="5001383" y="4517672"/>
            <a:ext cx="609195" cy="488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64C004-F3E8-4110-83D4-58A5D07A7E8C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863563" y="4549219"/>
            <a:ext cx="624526" cy="575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B020FF-640D-402D-915F-CA2E9FB95B37}"/>
              </a:ext>
            </a:extLst>
          </p:cNvPr>
          <p:cNvCxnSpPr>
            <a:cxnSpLocks/>
          </p:cNvCxnSpPr>
          <p:nvPr/>
        </p:nvCxnSpPr>
        <p:spPr>
          <a:xfrm flipH="1">
            <a:off x="6879093" y="4555207"/>
            <a:ext cx="729592" cy="693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5FD0748-ECEA-4AF9-AB92-17F5754A5AC5}"/>
              </a:ext>
            </a:extLst>
          </p:cNvPr>
          <p:cNvGrpSpPr/>
          <p:nvPr/>
        </p:nvGrpSpPr>
        <p:grpSpPr>
          <a:xfrm>
            <a:off x="5691404" y="5789546"/>
            <a:ext cx="1215076" cy="684278"/>
            <a:chOff x="6983976" y="4212407"/>
            <a:chExt cx="1215076" cy="68427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51D2DC4-8660-4A25-9E31-E65C9B5B7630}"/>
                </a:ext>
              </a:extLst>
            </p:cNvPr>
            <p:cNvGrpSpPr/>
            <p:nvPr/>
          </p:nvGrpSpPr>
          <p:grpSpPr>
            <a:xfrm>
              <a:off x="6983976" y="4212407"/>
              <a:ext cx="1215076" cy="684278"/>
              <a:chOff x="3014424" y="2575865"/>
              <a:chExt cx="1215076" cy="683618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71B1F15E-8B3E-44E2-96AC-0C556FA05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84" name="Flowchart: Alternate Process 83">
                <a:extLst>
                  <a:ext uri="{FF2B5EF4-FFF2-40B4-BE49-F238E27FC236}">
                    <a16:creationId xmlns:a16="http://schemas.microsoft.com/office/drawing/2014/main" id="{A44E4B47-609B-4AB2-AD55-80D7A7D026E0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C6D640-5BDC-476E-976E-AD3FDF8166D6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vnet5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10.0.5.0/24</a:t>
                </a:r>
                <a:endParaRPr lang="en-GB" sz="1100" dirty="0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FC3DAA0-4662-43C6-BCE0-03071A7A672F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vm5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A822656-312C-4D82-930F-D392317BA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97AF155-18EC-4871-A50E-6B23B4D35272}"/>
              </a:ext>
            </a:extLst>
          </p:cNvPr>
          <p:cNvCxnSpPr>
            <a:cxnSpLocks/>
          </p:cNvCxnSpPr>
          <p:nvPr/>
        </p:nvCxnSpPr>
        <p:spPr>
          <a:xfrm>
            <a:off x="6320248" y="544744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1E9C2CE-9F40-4559-A9A1-E94F9E317171}"/>
              </a:ext>
            </a:extLst>
          </p:cNvPr>
          <p:cNvSpPr txBox="1"/>
          <p:nvPr/>
        </p:nvSpPr>
        <p:spPr>
          <a:xfrm>
            <a:off x="5488379" y="5530641"/>
            <a:ext cx="922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vnet5conn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05B3F3-CA3A-44F8-899C-158C59FB4E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83" y="2649610"/>
            <a:ext cx="320430" cy="3204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69B2CC4-D5F3-4C14-BD5F-7C40F3A3EA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11" y="2901541"/>
            <a:ext cx="320430" cy="3204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C31D4EA-483F-4313-BE79-BEA129250E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50" y="3221893"/>
            <a:ext cx="320430" cy="3204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C2388D7-BA01-455D-89CE-C777E87D25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27" y="3467603"/>
            <a:ext cx="320430" cy="32043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41336DC-9619-4428-A24F-A3B452E584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15" y="4644437"/>
            <a:ext cx="220548" cy="22054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396F87E-76D0-4C76-88F6-A50CCEED43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15" y="4958751"/>
            <a:ext cx="220548" cy="22054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76A9F01-F6B4-4079-9270-B8604A474B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48" y="5214860"/>
            <a:ext cx="220548" cy="2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26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C87A-9613-453C-8AD2-ED0240D1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49" y="278016"/>
            <a:ext cx="10515600" cy="6435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dirty="0"/>
              <a:t>Custom isolation for </a:t>
            </a:r>
            <a:r>
              <a:rPr lang="en-GB" noProof="1"/>
              <a:t>VNets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374D7F-D377-4A3A-9A27-3D1D52A69A54}"/>
              </a:ext>
            </a:extLst>
          </p:cNvPr>
          <p:cNvCxnSpPr>
            <a:cxnSpLocks/>
          </p:cNvCxnSpPr>
          <p:nvPr/>
        </p:nvCxnSpPr>
        <p:spPr>
          <a:xfrm>
            <a:off x="4494084" y="2934475"/>
            <a:ext cx="0" cy="5403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84E49-D691-432E-9F7D-38D3FF187047}"/>
              </a:ext>
            </a:extLst>
          </p:cNvPr>
          <p:cNvCxnSpPr>
            <a:cxnSpLocks/>
          </p:cNvCxnSpPr>
          <p:nvPr/>
        </p:nvCxnSpPr>
        <p:spPr>
          <a:xfrm>
            <a:off x="4081540" y="2079658"/>
            <a:ext cx="10433" cy="1326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F5CB371-BF5D-46B9-AB7F-132037FA90E4}"/>
              </a:ext>
            </a:extLst>
          </p:cNvPr>
          <p:cNvSpPr/>
          <p:nvPr/>
        </p:nvSpPr>
        <p:spPr>
          <a:xfrm>
            <a:off x="3790819" y="3443440"/>
            <a:ext cx="1281698" cy="59204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2B8AD-981F-4FFE-B65A-0919DCC8D6FF}"/>
              </a:ext>
            </a:extLst>
          </p:cNvPr>
          <p:cNvSpPr txBox="1"/>
          <p:nvPr/>
        </p:nvSpPr>
        <p:spPr>
          <a:xfrm>
            <a:off x="3754466" y="3465282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166DEA-ADC2-4416-8975-E9F21E49CEB4}"/>
              </a:ext>
            </a:extLst>
          </p:cNvPr>
          <p:cNvGrpSpPr/>
          <p:nvPr/>
        </p:nvGrpSpPr>
        <p:grpSpPr>
          <a:xfrm>
            <a:off x="3329116" y="1395380"/>
            <a:ext cx="1195611" cy="684278"/>
            <a:chOff x="3414648" y="2742232"/>
            <a:chExt cx="1195611" cy="6842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2FB224-C620-4BC1-8614-1B4B5A3FC891}"/>
                </a:ext>
              </a:extLst>
            </p:cNvPr>
            <p:cNvGrpSpPr/>
            <p:nvPr/>
          </p:nvGrpSpPr>
          <p:grpSpPr>
            <a:xfrm>
              <a:off x="3414648" y="2742232"/>
              <a:ext cx="1195611" cy="684278"/>
              <a:chOff x="3014425" y="2575865"/>
              <a:chExt cx="1310719" cy="68361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F7ACF4E-D764-453A-A68A-046FFDD9C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83B9FB21-7301-4BB9-919A-77CF2C9C054E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FCF25-8363-4CC1-BCC0-29C66AFE74C1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77D81C-9D0B-425A-B8D9-3BF3C193A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37C6B6-D877-42F2-A4A8-633864980383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CFEFAD-24F7-4EED-942A-5E0087F7486C}"/>
              </a:ext>
            </a:extLst>
          </p:cNvPr>
          <p:cNvGrpSpPr/>
          <p:nvPr/>
        </p:nvGrpSpPr>
        <p:grpSpPr>
          <a:xfrm>
            <a:off x="5470660" y="1253293"/>
            <a:ext cx="1203952" cy="684278"/>
            <a:chOff x="6698421" y="2719517"/>
            <a:chExt cx="1203952" cy="6842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60A1F9-1959-4D41-B930-109D0FA808BE}"/>
                </a:ext>
              </a:extLst>
            </p:cNvPr>
            <p:cNvGrpSpPr/>
            <p:nvPr/>
          </p:nvGrpSpPr>
          <p:grpSpPr>
            <a:xfrm>
              <a:off x="6698421" y="2719517"/>
              <a:ext cx="1184886" cy="684278"/>
              <a:chOff x="3014424" y="2575865"/>
              <a:chExt cx="1184886" cy="6836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A9113D5-6478-4DA5-B814-762FB615E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0" name="Flowchart: Alternate Process 19">
                <a:extLst>
                  <a:ext uri="{FF2B5EF4-FFF2-40B4-BE49-F238E27FC236}">
                    <a16:creationId xmlns:a16="http://schemas.microsoft.com/office/drawing/2014/main" id="{746A761E-9683-4E41-BBF4-AE288786F6A3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628E55-E6E9-43B2-9789-1A44E2B8D007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10.0.3.0/24</a:t>
                </a:r>
                <a:endParaRPr lang="en-GB" sz="1100"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EC453F-8484-4148-B7E4-3DA59CA2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A18B80-86C6-41BE-9F2C-0B39084F710F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3F9D75-B9F3-485B-BEFD-BFDD45E876B9}"/>
              </a:ext>
            </a:extLst>
          </p:cNvPr>
          <p:cNvCxnSpPr>
            <a:cxnSpLocks/>
          </p:cNvCxnSpPr>
          <p:nvPr/>
        </p:nvCxnSpPr>
        <p:spPr>
          <a:xfrm>
            <a:off x="5922691" y="1964091"/>
            <a:ext cx="10228" cy="1462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647924F-45CB-453A-ADFC-587E169E2038}"/>
              </a:ext>
            </a:extLst>
          </p:cNvPr>
          <p:cNvSpPr/>
          <p:nvPr/>
        </p:nvSpPr>
        <p:spPr>
          <a:xfrm>
            <a:off x="5689311" y="3406404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DA1EB-423D-428A-8072-3D6C6A54916D}"/>
              </a:ext>
            </a:extLst>
          </p:cNvPr>
          <p:cNvSpPr txBox="1"/>
          <p:nvPr/>
        </p:nvSpPr>
        <p:spPr>
          <a:xfrm>
            <a:off x="5684781" y="344114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CB790-7829-4A9C-8C29-BC1EF64D70D6}"/>
              </a:ext>
            </a:extLst>
          </p:cNvPr>
          <p:cNvCxnSpPr>
            <a:cxnSpLocks/>
          </p:cNvCxnSpPr>
          <p:nvPr/>
        </p:nvCxnSpPr>
        <p:spPr>
          <a:xfrm>
            <a:off x="6441063" y="2856336"/>
            <a:ext cx="0" cy="5705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7FEE78-39E2-48DB-95D5-B9728E3D4995}"/>
              </a:ext>
            </a:extLst>
          </p:cNvPr>
          <p:cNvCxnSpPr>
            <a:cxnSpLocks/>
          </p:cNvCxnSpPr>
          <p:nvPr/>
        </p:nvCxnSpPr>
        <p:spPr>
          <a:xfrm>
            <a:off x="5093373" y="3757536"/>
            <a:ext cx="579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173B4-F075-4777-9D46-860281A71384}"/>
              </a:ext>
            </a:extLst>
          </p:cNvPr>
          <p:cNvCxnSpPr>
            <a:cxnSpLocks/>
          </p:cNvCxnSpPr>
          <p:nvPr/>
        </p:nvCxnSpPr>
        <p:spPr>
          <a:xfrm>
            <a:off x="5085442" y="3870706"/>
            <a:ext cx="628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56887E-DCA0-4DDB-A391-7E54F72FFC37}"/>
              </a:ext>
            </a:extLst>
          </p:cNvPr>
          <p:cNvGrpSpPr/>
          <p:nvPr/>
        </p:nvGrpSpPr>
        <p:grpSpPr>
          <a:xfrm>
            <a:off x="4213580" y="2243651"/>
            <a:ext cx="1214977" cy="684278"/>
            <a:chOff x="5038997" y="4270602"/>
            <a:chExt cx="1214977" cy="68427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9E8C29-4A59-4026-A466-3E6860B856A8}"/>
                </a:ext>
              </a:extLst>
            </p:cNvPr>
            <p:cNvGrpSpPr/>
            <p:nvPr/>
          </p:nvGrpSpPr>
          <p:grpSpPr>
            <a:xfrm>
              <a:off x="5038997" y="4270602"/>
              <a:ext cx="1186012" cy="684278"/>
              <a:chOff x="3014424" y="2575865"/>
              <a:chExt cx="1186012" cy="68361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C3F76DD-0865-4900-A80D-3AA0CA796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9F5DEBDF-0A42-446D-96A0-8EC10B7126C6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892E95-A76A-41D2-9418-EFF76565FAB3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10.0.2.0/24</a:t>
                </a:r>
                <a:endParaRPr lang="en-GB" sz="11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C4022-34BB-4FE5-83CF-0111EE7D8343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C6307C-28E5-4177-B994-B679DD70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79A175-D30B-4FE6-BCB1-E0748C7C0F7D}"/>
              </a:ext>
            </a:extLst>
          </p:cNvPr>
          <p:cNvGrpSpPr/>
          <p:nvPr/>
        </p:nvGrpSpPr>
        <p:grpSpPr>
          <a:xfrm>
            <a:off x="5980583" y="2166297"/>
            <a:ext cx="1215075" cy="684278"/>
            <a:chOff x="6983977" y="4212407"/>
            <a:chExt cx="1215075" cy="68427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5F363D-FA28-4BD2-B96C-06AAFBEAC9EF}"/>
                </a:ext>
              </a:extLst>
            </p:cNvPr>
            <p:cNvGrpSpPr/>
            <p:nvPr/>
          </p:nvGrpSpPr>
          <p:grpSpPr>
            <a:xfrm>
              <a:off x="6983977" y="4212407"/>
              <a:ext cx="1215075" cy="684278"/>
              <a:chOff x="3014425" y="2575865"/>
              <a:chExt cx="1215075" cy="68361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D1A562AB-C5F7-4439-A6B1-9829A35E2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05894540-B36B-4C86-BB5B-749C38441734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D08B28-B550-4E91-9165-4C40D8590FF3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10.0.4.0/24</a:t>
                </a:r>
                <a:endParaRPr lang="en-GB" sz="1100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E0DE6D-708A-4486-8DCE-5AD80F8F607B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EEFC6F5-BB27-4872-94A4-9606EAC7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3F5954-9532-4C44-BC4F-FFD3A29A700E}"/>
              </a:ext>
            </a:extLst>
          </p:cNvPr>
          <p:cNvSpPr txBox="1"/>
          <p:nvPr/>
        </p:nvSpPr>
        <p:spPr>
          <a:xfrm>
            <a:off x="4983406" y="1956060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vnet3conn</a:t>
            </a:r>
            <a:endParaRPr lang="en-GB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C9E98-615F-41AB-BF1D-E4AEB96F864E}"/>
              </a:ext>
            </a:extLst>
          </p:cNvPr>
          <p:cNvSpPr txBox="1"/>
          <p:nvPr/>
        </p:nvSpPr>
        <p:spPr>
          <a:xfrm>
            <a:off x="4445182" y="3034022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vnet2conn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0E1211-EFE6-499B-B2B0-0FFECDD4F43C}"/>
              </a:ext>
            </a:extLst>
          </p:cNvPr>
          <p:cNvSpPr txBox="1"/>
          <p:nvPr/>
        </p:nvSpPr>
        <p:spPr>
          <a:xfrm>
            <a:off x="6372319" y="2979289"/>
            <a:ext cx="946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vnet4conn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1C3AD-3F8B-445E-B2C0-986F7E61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248" y="3465282"/>
            <a:ext cx="315490" cy="3154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A205603-F9F3-4FEE-BC3D-FF11E1AC7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996" y="3426883"/>
            <a:ext cx="315490" cy="31549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A8F0ED1-C12C-47F0-9BD0-1C38FD8CAC8E}"/>
              </a:ext>
            </a:extLst>
          </p:cNvPr>
          <p:cNvSpPr txBox="1"/>
          <p:nvPr/>
        </p:nvSpPr>
        <p:spPr>
          <a:xfrm>
            <a:off x="3394626" y="2425510"/>
            <a:ext cx="741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highlight>
                  <a:srgbClr val="FFFF00"/>
                </a:highlight>
              </a:rPr>
              <a:t>vnet1conn</a:t>
            </a:r>
            <a:endParaRPr lang="en-GB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117">
            <a:extLst>
              <a:ext uri="{FF2B5EF4-FFF2-40B4-BE49-F238E27FC236}">
                <a16:creationId xmlns:a16="http://schemas.microsoft.com/office/drawing/2014/main" id="{3FE07091-EA32-49B6-8746-A0E8C659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70536"/>
              </p:ext>
            </p:extLst>
          </p:nvPr>
        </p:nvGraphicFramePr>
        <p:xfrm>
          <a:off x="360588" y="1447044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vnet1conn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RT1_RED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red-lb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16163"/>
                  </a:ext>
                </a:extLst>
              </a:tr>
            </a:tbl>
          </a:graphicData>
        </a:graphic>
      </p:graphicFrame>
      <p:graphicFrame>
        <p:nvGraphicFramePr>
          <p:cNvPr id="57" name="Table 117">
            <a:extLst>
              <a:ext uri="{FF2B5EF4-FFF2-40B4-BE49-F238E27FC236}">
                <a16:creationId xmlns:a16="http://schemas.microsoft.com/office/drawing/2014/main" id="{B811CF2F-7601-4D12-A84D-CD98D2E2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44995"/>
              </p:ext>
            </p:extLst>
          </p:nvPr>
        </p:nvGraphicFramePr>
        <p:xfrm>
          <a:off x="360588" y="2767503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</a:rPr>
                        <a:t>vnet2conn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RT1_BLUE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0000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blue-lb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1439"/>
                  </a:ext>
                </a:extLst>
              </a:tr>
            </a:tbl>
          </a:graphicData>
        </a:graphic>
      </p:graphicFrame>
      <p:graphicFrame>
        <p:nvGraphicFramePr>
          <p:cNvPr id="59" name="Table 117">
            <a:extLst>
              <a:ext uri="{FF2B5EF4-FFF2-40B4-BE49-F238E27FC236}">
                <a16:creationId xmlns:a16="http://schemas.microsoft.com/office/drawing/2014/main" id="{B138AF79-CD1D-4BD5-BDF3-99BD92FFB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41923"/>
              </p:ext>
            </p:extLst>
          </p:nvPr>
        </p:nvGraphicFramePr>
        <p:xfrm>
          <a:off x="7449281" y="1419806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vnet3conn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RT2_RED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red-lb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09340"/>
                  </a:ext>
                </a:extLst>
              </a:tr>
            </a:tbl>
          </a:graphicData>
        </a:graphic>
      </p:graphicFrame>
      <p:graphicFrame>
        <p:nvGraphicFramePr>
          <p:cNvPr id="61" name="Table 117">
            <a:extLst>
              <a:ext uri="{FF2B5EF4-FFF2-40B4-BE49-F238E27FC236}">
                <a16:creationId xmlns:a16="http://schemas.microsoft.com/office/drawing/2014/main" id="{8C222034-0702-40FD-9AAD-5754EF9F3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00276"/>
              </p:ext>
            </p:extLst>
          </p:nvPr>
        </p:nvGraphicFramePr>
        <p:xfrm>
          <a:off x="7449281" y="2770279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</a:rPr>
                        <a:t>vnet4conn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RT2_BLUE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0000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blue-lb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26621"/>
                  </a:ext>
                </a:extLst>
              </a:tr>
            </a:tbl>
          </a:graphicData>
        </a:graphic>
      </p:graphicFrame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801C8EA-82C4-46C9-8AC0-83E303A9FD8E}"/>
              </a:ext>
            </a:extLst>
          </p:cNvPr>
          <p:cNvSpPr/>
          <p:nvPr/>
        </p:nvSpPr>
        <p:spPr>
          <a:xfrm>
            <a:off x="4879587" y="4283658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6CCC7C-84B3-4A0A-B375-F776F74BCF9D}"/>
              </a:ext>
            </a:extLst>
          </p:cNvPr>
          <p:cNvSpPr txBox="1"/>
          <p:nvPr/>
        </p:nvSpPr>
        <p:spPr>
          <a:xfrm>
            <a:off x="5160770" y="450283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ub3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10.12.0.0/23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96F6268-614B-4E8E-8D62-4B9B58B5E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83" y="4316278"/>
            <a:ext cx="315490" cy="31549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EA95B4-2C03-4D8D-8653-9CD52C952A5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096070" y="4003086"/>
            <a:ext cx="783517" cy="607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0BAE72-F88B-4EB8-B63C-4833A7321E15}"/>
              </a:ext>
            </a:extLst>
          </p:cNvPr>
          <p:cNvCxnSpPr>
            <a:cxnSpLocks/>
          </p:cNvCxnSpPr>
          <p:nvPr/>
        </p:nvCxnSpPr>
        <p:spPr>
          <a:xfrm>
            <a:off x="4257778" y="4003941"/>
            <a:ext cx="609195" cy="488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D94061-3D6F-4A73-9759-F9AA1257225B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6119958" y="4035488"/>
            <a:ext cx="624526" cy="575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BB4FF3-0DB0-41FF-805C-A767825222BD}"/>
              </a:ext>
            </a:extLst>
          </p:cNvPr>
          <p:cNvCxnSpPr>
            <a:cxnSpLocks/>
          </p:cNvCxnSpPr>
          <p:nvPr/>
        </p:nvCxnSpPr>
        <p:spPr>
          <a:xfrm flipH="1">
            <a:off x="6135488" y="4041476"/>
            <a:ext cx="729592" cy="693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806E35C-1DC1-463B-91E1-66B0B51D7B4F}"/>
              </a:ext>
            </a:extLst>
          </p:cNvPr>
          <p:cNvGrpSpPr/>
          <p:nvPr/>
        </p:nvGrpSpPr>
        <p:grpSpPr>
          <a:xfrm>
            <a:off x="4865249" y="5275815"/>
            <a:ext cx="1215076" cy="684278"/>
            <a:chOff x="6983976" y="4212407"/>
            <a:chExt cx="1215076" cy="68427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83814F3-7750-4D7F-8262-A6A52BD1FE9A}"/>
                </a:ext>
              </a:extLst>
            </p:cNvPr>
            <p:cNvGrpSpPr/>
            <p:nvPr/>
          </p:nvGrpSpPr>
          <p:grpSpPr>
            <a:xfrm>
              <a:off x="6983976" y="4212407"/>
              <a:ext cx="1215076" cy="684278"/>
              <a:chOff x="3014424" y="2575865"/>
              <a:chExt cx="1215076" cy="683618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9A87735-3471-45E8-B98F-77C0A78F5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68" name="Flowchart: Alternate Process 67">
                <a:extLst>
                  <a:ext uri="{FF2B5EF4-FFF2-40B4-BE49-F238E27FC236}">
                    <a16:creationId xmlns:a16="http://schemas.microsoft.com/office/drawing/2014/main" id="{BC41B3BD-38AE-4725-BDD7-BECCDB02B345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91ABA8-9C97-4C8E-B276-1DD4BC720C87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vnet5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10.0.5.0/24</a:t>
                </a:r>
                <a:endParaRPr lang="en-GB" sz="11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4E6834-BB08-407D-B158-66CAB68088BD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vm5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2128F81-3DA4-43C8-85EC-5D879E03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051BCF1-04B1-4847-9720-253D565153D6}"/>
              </a:ext>
            </a:extLst>
          </p:cNvPr>
          <p:cNvCxnSpPr>
            <a:cxnSpLocks/>
          </p:cNvCxnSpPr>
          <p:nvPr/>
        </p:nvCxnSpPr>
        <p:spPr>
          <a:xfrm>
            <a:off x="5460458" y="4933717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5F63D11-98C1-4EFA-8802-B349783424F2}"/>
              </a:ext>
            </a:extLst>
          </p:cNvPr>
          <p:cNvSpPr txBox="1"/>
          <p:nvPr/>
        </p:nvSpPr>
        <p:spPr>
          <a:xfrm>
            <a:off x="4585996" y="5009050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vnet5conn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" name="Table 117">
            <a:extLst>
              <a:ext uri="{FF2B5EF4-FFF2-40B4-BE49-F238E27FC236}">
                <a16:creationId xmlns:a16="http://schemas.microsoft.com/office/drawing/2014/main" id="{585AF799-182C-4CA7-96D6-05153B96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4088"/>
              </p:ext>
            </p:extLst>
          </p:nvPr>
        </p:nvGraphicFramePr>
        <p:xfrm>
          <a:off x="6715167" y="5009050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</a:rPr>
                        <a:t>vnet5conn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</a:rPr>
                        <a:t>RT3_BLUERED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0000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blue-lb</a:t>
                      </a:r>
                      <a:r>
                        <a:rPr lang="en-US" sz="1000" noProof="1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noProof="1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red-lb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2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198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Custom isolation for VNets</vt:lpstr>
      <vt:lpstr>Custom isolation for VNets</vt:lpstr>
      <vt:lpstr>Custom isolation for VNets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67</cp:revision>
  <dcterms:created xsi:type="dcterms:W3CDTF">2021-08-24T16:31:01Z</dcterms:created>
  <dcterms:modified xsi:type="dcterms:W3CDTF">2022-02-05T14:41:13Z</dcterms:modified>
</cp:coreProperties>
</file>