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2533102" r:id="rId2"/>
    <p:sldId id="214253310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9FF"/>
    <a:srgbClr val="CC00CC"/>
    <a:srgbClr val="006600"/>
    <a:srgbClr val="EDF1F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15A5-3E53-4B0F-9277-5B345996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88FA9-7A6C-483A-96A8-2D32F602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D488-B081-4D6F-B157-5ECAB4D6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869E-73CF-45C9-AE93-4658E6BE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63CC-A2AE-4EC0-B36E-25057B9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1F4-CB99-44D2-A9A4-10207136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F783-2D9D-4FFA-8DC6-4D5BFF51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BE59-E144-40AE-8E22-B51207CC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A0DB-8002-45DF-A9C9-F9B2A29B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F821-54AE-4D6D-83A8-504065E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5EBA-42DC-4ABB-9DB5-7857CF46E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0BC89-842E-415E-A00D-012F472E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9E5F-A488-4A86-AA9E-CF047880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4E6F-A96E-4B1C-AA3A-695BF1F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D407-005D-44C4-87C7-FB7AA77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5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8600"/>
            <a:ext cx="11018838" cy="1055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284051"/>
            <a:ext cx="11018838" cy="5184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5587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5DF-A798-461C-8B66-FA81D64D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D90A-7AD2-472F-A6BF-DC35BB8F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378C-177D-4860-9AEE-99643CB2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BCB6-E227-43AD-9D0D-85B0645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8AC-CA7F-46DD-9AB9-E8DDC9DF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9524-38B4-4920-A693-28B47DD5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D638-0DB1-4A9D-9CBA-243A45D1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25EB-640A-4988-9E40-7F765F18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3108-2B4F-4527-BAE3-E35277D8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DA6E1-A8AC-4DE7-954C-0804A900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CA6F-775B-4EEC-B34E-61B2A66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BA4A-3384-4A4E-B448-AC61452DC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D4-A673-4296-A753-512CC2A5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2E86-77F0-4EE2-8E42-8CCF136C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69A1-32D6-49F9-B700-CA2F1D7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EE3E2-F2D3-43DF-8C09-7AA3F234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6F3-AC41-4487-A67E-940E33D1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E327-ACEE-434E-AB28-D0693DC4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7DD2-E745-4AC6-83AA-98459A41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A3C43-3D80-4185-9B59-B4CCDA9B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C588D-2141-42D2-8F8A-23F1C24A9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2E8DF-18D7-4EFB-B0AB-E23EE701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029E7-3FC1-479E-B40A-A5C01B88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BE38-1C1F-4D68-9740-B00D522E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2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4F9F-5046-4613-ACF9-331D9459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2D5D-36C0-4573-B9DE-6A02B040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94EA0-8C54-4F45-A93C-ED48C5E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DC5D-6DD9-4541-AF5B-E2B41080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2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4600C-D7ED-43A1-BBE2-492F05F2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59543-3813-4DE2-9118-22DE32BA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1C0B-E3F0-4572-A308-34D30217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99F5-E512-4E0B-9B99-C60DBB5A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9DC4-7985-46CC-B6F1-81296376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5F35-E5EA-481E-940F-58F020B2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EE97-E793-4986-8942-0A45AA6C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E23-7A7C-4D10-9709-CCF280C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D1E2-8FAC-4D43-9296-26629A0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C6-B097-4447-A0EC-D18828D9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A9257-8B6B-437A-A9E5-F1C91BFF0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4187-48F8-4353-819A-E6B80F03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5C2D-2FF5-4308-9A22-9FC77DEF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C802B-B519-4D11-9690-25B086F7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B753-84E4-40E4-92DA-57210299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8CC7B-D4B2-4FCA-90D3-A7251310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75405-45D8-42D8-BF64-17AA5123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607E-9FAB-42CA-A2DC-B82A646BE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8A7D-3E5E-4AF1-BB0A-5BC66F671E8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1F90-CCAE-4BB6-8782-1F294FC74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4533-84D7-40CA-B77D-60BB257F1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25C4-8FFE-4BE5-A610-7BCBC32E3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5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283DBB-F135-459F-93B5-8098DAF2F6B4}"/>
              </a:ext>
            </a:extLst>
          </p:cNvPr>
          <p:cNvCxnSpPr>
            <a:cxnSpLocks/>
          </p:cNvCxnSpPr>
          <p:nvPr/>
        </p:nvCxnSpPr>
        <p:spPr>
          <a:xfrm>
            <a:off x="4735839" y="3956733"/>
            <a:ext cx="0" cy="5403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D8CAE-DE6C-482C-8703-B040CBD82DFC}"/>
              </a:ext>
            </a:extLst>
          </p:cNvPr>
          <p:cNvCxnSpPr>
            <a:cxnSpLocks/>
          </p:cNvCxnSpPr>
          <p:nvPr/>
        </p:nvCxnSpPr>
        <p:spPr>
          <a:xfrm>
            <a:off x="4401756" y="3099070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C84679-2E26-4713-96A0-CB6CD9EE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05" y="4488870"/>
            <a:ext cx="315490" cy="315490"/>
          </a:xfrm>
          <a:prstGeom prst="rect">
            <a:avLst/>
          </a:prstGeom>
        </p:spPr>
      </p:pic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CA0A219-9588-4528-9EAF-FDF4C4DD7B57}"/>
              </a:ext>
            </a:extLst>
          </p:cNvPr>
          <p:cNvSpPr/>
          <p:nvPr/>
        </p:nvSpPr>
        <p:spPr>
          <a:xfrm>
            <a:off x="3981385" y="4440828"/>
            <a:ext cx="1355362" cy="6286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92A07-0B0B-4007-8690-AFD2FA310D39}"/>
              </a:ext>
            </a:extLst>
          </p:cNvPr>
          <p:cNvSpPr txBox="1"/>
          <p:nvPr/>
        </p:nvSpPr>
        <p:spPr>
          <a:xfrm>
            <a:off x="3838253" y="46462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2DC745-4054-4931-ADE4-D13BFA71C0AA}"/>
              </a:ext>
            </a:extLst>
          </p:cNvPr>
          <p:cNvGrpSpPr/>
          <p:nvPr/>
        </p:nvGrpSpPr>
        <p:grpSpPr>
          <a:xfrm>
            <a:off x="3649332" y="2414792"/>
            <a:ext cx="1195611" cy="684278"/>
            <a:chOff x="3414648" y="2742232"/>
            <a:chExt cx="1195611" cy="684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C7B4CE-3551-48F2-8F16-491916F6FE8F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C3E7C41-D07A-4CC8-91C1-E1B8A551B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60BEB788-D398-469E-AC60-F8B70EF0EB64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8D4A47-FD05-4161-AFF2-35189B58EEC6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F8103C-13F6-42D6-978E-1AA07B9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BCC329-4093-4791-87FF-862F6464EF3B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9A6058-49C5-472F-A3F5-4CE8CC1035CC}"/>
              </a:ext>
            </a:extLst>
          </p:cNvPr>
          <p:cNvGrpSpPr/>
          <p:nvPr/>
        </p:nvGrpSpPr>
        <p:grpSpPr>
          <a:xfrm>
            <a:off x="6423242" y="2291194"/>
            <a:ext cx="1203952" cy="684278"/>
            <a:chOff x="6698421" y="2719517"/>
            <a:chExt cx="1203952" cy="6842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B200E4-8723-42B3-8ADB-D9773D489DD3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E9BEB4E-B637-4E11-8F4A-E0C24AA12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EB2C9BE2-CA3E-426D-8DE0-6AA070D947BF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CD9F89-528E-4EC3-B993-9CBE50F573A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CF5EEEA-9B9C-449F-981C-DC52DE89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A6E013-D1A7-4721-8AE9-8B6982E18AF4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1077F6-A8BE-411A-B061-12C1D63749D6}"/>
              </a:ext>
            </a:extLst>
          </p:cNvPr>
          <p:cNvCxnSpPr>
            <a:cxnSpLocks/>
          </p:cNvCxnSpPr>
          <p:nvPr/>
        </p:nvCxnSpPr>
        <p:spPr>
          <a:xfrm flipH="1">
            <a:off x="6873291" y="3001992"/>
            <a:ext cx="1982" cy="1482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387B35DE-37A0-4F48-B079-A83524F9CDDF}"/>
              </a:ext>
            </a:extLst>
          </p:cNvPr>
          <p:cNvSpPr/>
          <p:nvPr/>
        </p:nvSpPr>
        <p:spPr>
          <a:xfrm>
            <a:off x="6641893" y="4444305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541677-3003-4394-A218-6F098D70281E}"/>
              </a:ext>
            </a:extLst>
          </p:cNvPr>
          <p:cNvSpPr txBox="1"/>
          <p:nvPr/>
        </p:nvSpPr>
        <p:spPr>
          <a:xfrm>
            <a:off x="6923076" y="4663477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090566-383E-4BD5-AA54-EF07932073D1}"/>
              </a:ext>
            </a:extLst>
          </p:cNvPr>
          <p:cNvCxnSpPr>
            <a:cxnSpLocks/>
          </p:cNvCxnSpPr>
          <p:nvPr/>
        </p:nvCxnSpPr>
        <p:spPr>
          <a:xfrm>
            <a:off x="7175220" y="3873758"/>
            <a:ext cx="0" cy="5705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39F8EB-9755-4B3E-9A9A-A3A3D9D5187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357603" y="4771476"/>
            <a:ext cx="1284290" cy="5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A4D92C-8B4B-4C00-A687-A6CD07318D33}"/>
              </a:ext>
            </a:extLst>
          </p:cNvPr>
          <p:cNvCxnSpPr>
            <a:cxnSpLocks/>
          </p:cNvCxnSpPr>
          <p:nvPr/>
        </p:nvCxnSpPr>
        <p:spPr>
          <a:xfrm>
            <a:off x="5349672" y="4890118"/>
            <a:ext cx="1292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504D1A-F1D7-4E3D-BEC3-E4E53A36CB61}"/>
              </a:ext>
            </a:extLst>
          </p:cNvPr>
          <p:cNvGrpSpPr/>
          <p:nvPr/>
        </p:nvGrpSpPr>
        <p:grpSpPr>
          <a:xfrm>
            <a:off x="4477810" y="3263063"/>
            <a:ext cx="1214977" cy="684278"/>
            <a:chOff x="5038997" y="4270602"/>
            <a:chExt cx="1214977" cy="6842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8D0C44-3C8C-4B86-A24C-77C9432FE1A6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795A0B4-0B1B-4CAD-B37A-9166221A0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B0BCCECC-4109-4816-BCA5-857B63491E87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E1225-0308-4AA3-B504-4A3B14B23F68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6CBCA0-3684-40E1-8F87-76D60BBFE0E7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2FE733-B0CA-462F-A3ED-7F90A33F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04C1C4-6D74-4828-A309-899F6142A8CD}"/>
              </a:ext>
            </a:extLst>
          </p:cNvPr>
          <p:cNvGrpSpPr/>
          <p:nvPr/>
        </p:nvGrpSpPr>
        <p:grpSpPr>
          <a:xfrm>
            <a:off x="6933165" y="3204198"/>
            <a:ext cx="1215075" cy="684278"/>
            <a:chOff x="6983977" y="4212407"/>
            <a:chExt cx="1215075" cy="6842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09CBC8-ACD2-4CDB-AD9C-FF0B0077E9F0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163E4D6-E783-4E6A-B5C9-2E098714A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1B6262EC-7687-4487-ABF8-255054BB4E06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1DAAE3-6D20-43FB-AFBC-B7ED4DD198F0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41A363-351F-4C75-9463-66843818FA47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477CEE-4FA8-423E-BD36-EB6B729E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D3A1047-805C-4B10-935B-3FF407B5BDEB}"/>
              </a:ext>
            </a:extLst>
          </p:cNvPr>
          <p:cNvSpPr txBox="1"/>
          <p:nvPr/>
        </p:nvSpPr>
        <p:spPr>
          <a:xfrm>
            <a:off x="3427925" y="3112535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vnet1_conn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FBD377-A1A7-4E37-A196-F52B2F016AF0}"/>
              </a:ext>
            </a:extLst>
          </p:cNvPr>
          <p:cNvSpPr txBox="1"/>
          <p:nvPr/>
        </p:nvSpPr>
        <p:spPr>
          <a:xfrm>
            <a:off x="5947352" y="3003486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vnet3_conn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3B673C-11BD-4D9F-882E-1E067D137056}"/>
              </a:ext>
            </a:extLst>
          </p:cNvPr>
          <p:cNvSpPr txBox="1"/>
          <p:nvPr/>
        </p:nvSpPr>
        <p:spPr>
          <a:xfrm>
            <a:off x="4709412" y="4053434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vnet2_conn</a:t>
            </a:r>
            <a:endParaRPr lang="en-GB" sz="1100" dirty="0">
              <a:solidFill>
                <a:srgbClr val="0000CC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0FB01C-0567-4950-9AC9-B9EDF278A734}"/>
              </a:ext>
            </a:extLst>
          </p:cNvPr>
          <p:cNvSpPr txBox="1"/>
          <p:nvPr/>
        </p:nvSpPr>
        <p:spPr>
          <a:xfrm>
            <a:off x="7155980" y="4017351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vnet4_conn</a:t>
            </a:r>
            <a:endParaRPr lang="en-GB" sz="1100" dirty="0">
              <a:solidFill>
                <a:srgbClr val="0000CC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0999B0B-888A-452F-83D0-B546B073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89" y="4476925"/>
            <a:ext cx="315490" cy="315490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AF6B35-EDE4-483F-8FC3-F51AB7215EC2}"/>
              </a:ext>
            </a:extLst>
          </p:cNvPr>
          <p:cNvSpPr/>
          <p:nvPr/>
        </p:nvSpPr>
        <p:spPr>
          <a:xfrm>
            <a:off x="4297398" y="2754902"/>
            <a:ext cx="2771784" cy="2230642"/>
          </a:xfrm>
          <a:custGeom>
            <a:avLst/>
            <a:gdLst>
              <a:gd name="connsiteX0" fmla="*/ 114760 w 2915110"/>
              <a:gd name="connsiteY0" fmla="*/ 409575 h 2230270"/>
              <a:gd name="connsiteX1" fmla="*/ 95710 w 2915110"/>
              <a:gd name="connsiteY1" fmla="*/ 1628775 h 2230270"/>
              <a:gd name="connsiteX2" fmla="*/ 1152985 w 2915110"/>
              <a:gd name="connsiteY2" fmla="*/ 2085975 h 2230270"/>
              <a:gd name="connsiteX3" fmla="*/ 2438860 w 2915110"/>
              <a:gd name="connsiteY3" fmla="*/ 2085975 h 2230270"/>
              <a:gd name="connsiteX4" fmla="*/ 2610310 w 2915110"/>
              <a:gd name="connsiteY4" fmla="*/ 390525 h 2230270"/>
              <a:gd name="connsiteX5" fmla="*/ 2915110 w 2915110"/>
              <a:gd name="connsiteY5" fmla="*/ 0 h 2230270"/>
              <a:gd name="connsiteX0" fmla="*/ 126017 w 2907317"/>
              <a:gd name="connsiteY0" fmla="*/ 180975 h 2230270"/>
              <a:gd name="connsiteX1" fmla="*/ 87917 w 2907317"/>
              <a:gd name="connsiteY1" fmla="*/ 1628775 h 2230270"/>
              <a:gd name="connsiteX2" fmla="*/ 1145192 w 2907317"/>
              <a:gd name="connsiteY2" fmla="*/ 2085975 h 2230270"/>
              <a:gd name="connsiteX3" fmla="*/ 2431067 w 2907317"/>
              <a:gd name="connsiteY3" fmla="*/ 2085975 h 2230270"/>
              <a:gd name="connsiteX4" fmla="*/ 2602517 w 2907317"/>
              <a:gd name="connsiteY4" fmla="*/ 390525 h 2230270"/>
              <a:gd name="connsiteX5" fmla="*/ 2907317 w 2907317"/>
              <a:gd name="connsiteY5" fmla="*/ 0 h 2230270"/>
              <a:gd name="connsiteX0" fmla="*/ 116617 w 2897917"/>
              <a:gd name="connsiteY0" fmla="*/ 180975 h 2230270"/>
              <a:gd name="connsiteX1" fmla="*/ 78517 w 2897917"/>
              <a:gd name="connsiteY1" fmla="*/ 1628775 h 2230270"/>
              <a:gd name="connsiteX2" fmla="*/ 1135792 w 2897917"/>
              <a:gd name="connsiteY2" fmla="*/ 2085975 h 2230270"/>
              <a:gd name="connsiteX3" fmla="*/ 2421667 w 2897917"/>
              <a:gd name="connsiteY3" fmla="*/ 2085975 h 2230270"/>
              <a:gd name="connsiteX4" fmla="*/ 2593117 w 2897917"/>
              <a:gd name="connsiteY4" fmla="*/ 390525 h 2230270"/>
              <a:gd name="connsiteX5" fmla="*/ 2897917 w 2897917"/>
              <a:gd name="connsiteY5" fmla="*/ 0 h 2230270"/>
              <a:gd name="connsiteX0" fmla="*/ 113795 w 2895095"/>
              <a:gd name="connsiteY0" fmla="*/ 180975 h 2301659"/>
              <a:gd name="connsiteX1" fmla="*/ 75695 w 2895095"/>
              <a:gd name="connsiteY1" fmla="*/ 1628775 h 2301659"/>
              <a:gd name="connsiteX2" fmla="*/ 1094870 w 2895095"/>
              <a:gd name="connsiteY2" fmla="*/ 2228850 h 2301659"/>
              <a:gd name="connsiteX3" fmla="*/ 2418845 w 2895095"/>
              <a:gd name="connsiteY3" fmla="*/ 2085975 h 2301659"/>
              <a:gd name="connsiteX4" fmla="*/ 2590295 w 2895095"/>
              <a:gd name="connsiteY4" fmla="*/ 390525 h 2301659"/>
              <a:gd name="connsiteX5" fmla="*/ 2895095 w 2895095"/>
              <a:gd name="connsiteY5" fmla="*/ 0 h 2301659"/>
              <a:gd name="connsiteX0" fmla="*/ 113795 w 2895095"/>
              <a:gd name="connsiteY0" fmla="*/ 180975 h 2301659"/>
              <a:gd name="connsiteX1" fmla="*/ 75695 w 2895095"/>
              <a:gd name="connsiteY1" fmla="*/ 1628775 h 2301659"/>
              <a:gd name="connsiteX2" fmla="*/ 1094870 w 2895095"/>
              <a:gd name="connsiteY2" fmla="*/ 2228850 h 2301659"/>
              <a:gd name="connsiteX3" fmla="*/ 2523620 w 2895095"/>
              <a:gd name="connsiteY3" fmla="*/ 2085975 h 2301659"/>
              <a:gd name="connsiteX4" fmla="*/ 2590295 w 2895095"/>
              <a:gd name="connsiteY4" fmla="*/ 390525 h 2301659"/>
              <a:gd name="connsiteX5" fmla="*/ 2895095 w 2895095"/>
              <a:gd name="connsiteY5" fmla="*/ 0 h 2301659"/>
              <a:gd name="connsiteX0" fmla="*/ 113795 w 2895095"/>
              <a:gd name="connsiteY0" fmla="*/ 180975 h 2279534"/>
              <a:gd name="connsiteX1" fmla="*/ 75695 w 2895095"/>
              <a:gd name="connsiteY1" fmla="*/ 1628775 h 2279534"/>
              <a:gd name="connsiteX2" fmla="*/ 1094870 w 2895095"/>
              <a:gd name="connsiteY2" fmla="*/ 2228850 h 2279534"/>
              <a:gd name="connsiteX3" fmla="*/ 2562687 w 2895095"/>
              <a:gd name="connsiteY3" fmla="*/ 2038350 h 2279534"/>
              <a:gd name="connsiteX4" fmla="*/ 2590295 w 2895095"/>
              <a:gd name="connsiteY4" fmla="*/ 390525 h 2279534"/>
              <a:gd name="connsiteX5" fmla="*/ 2895095 w 2895095"/>
              <a:gd name="connsiteY5" fmla="*/ 0 h 2279534"/>
              <a:gd name="connsiteX0" fmla="*/ 105117 w 2886417"/>
              <a:gd name="connsiteY0" fmla="*/ 180975 h 2236699"/>
              <a:gd name="connsiteX1" fmla="*/ 67017 w 2886417"/>
              <a:gd name="connsiteY1" fmla="*/ 1628775 h 2236699"/>
              <a:gd name="connsiteX2" fmla="*/ 968989 w 2886417"/>
              <a:gd name="connsiteY2" fmla="*/ 2162175 h 2236699"/>
              <a:gd name="connsiteX3" fmla="*/ 2554009 w 2886417"/>
              <a:gd name="connsiteY3" fmla="*/ 2038350 h 2236699"/>
              <a:gd name="connsiteX4" fmla="*/ 2581617 w 2886417"/>
              <a:gd name="connsiteY4" fmla="*/ 390525 h 2236699"/>
              <a:gd name="connsiteX5" fmla="*/ 2886417 w 2886417"/>
              <a:gd name="connsiteY5" fmla="*/ 0 h 2236699"/>
              <a:gd name="connsiteX0" fmla="*/ 60884 w 2842184"/>
              <a:gd name="connsiteY0" fmla="*/ 180975 h 2230642"/>
              <a:gd name="connsiteX1" fmla="*/ 91152 w 2842184"/>
              <a:gd name="connsiteY1" fmla="*/ 1724025 h 2230642"/>
              <a:gd name="connsiteX2" fmla="*/ 924756 w 2842184"/>
              <a:gd name="connsiteY2" fmla="*/ 2162175 h 2230642"/>
              <a:gd name="connsiteX3" fmla="*/ 2509776 w 2842184"/>
              <a:gd name="connsiteY3" fmla="*/ 2038350 h 2230642"/>
              <a:gd name="connsiteX4" fmla="*/ 2537384 w 2842184"/>
              <a:gd name="connsiteY4" fmla="*/ 390525 h 2230642"/>
              <a:gd name="connsiteX5" fmla="*/ 2842184 w 2842184"/>
              <a:gd name="connsiteY5" fmla="*/ 0 h 22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2184" h="2230642">
                <a:moveTo>
                  <a:pt x="60884" y="180975"/>
                </a:moveTo>
                <a:cubicBezTo>
                  <a:pt x="2940" y="650875"/>
                  <a:pt x="-52827" y="1393825"/>
                  <a:pt x="91152" y="1724025"/>
                </a:cubicBezTo>
                <a:cubicBezTo>
                  <a:pt x="235131" y="2054225"/>
                  <a:pt x="521652" y="2109788"/>
                  <a:pt x="924756" y="2162175"/>
                </a:cubicBezTo>
                <a:cubicBezTo>
                  <a:pt x="1327860" y="2214563"/>
                  <a:pt x="2241005" y="2333625"/>
                  <a:pt x="2509776" y="2038350"/>
                </a:cubicBezTo>
                <a:cubicBezTo>
                  <a:pt x="2778547" y="1743075"/>
                  <a:pt x="2458009" y="738187"/>
                  <a:pt x="2537384" y="390525"/>
                </a:cubicBezTo>
                <a:cubicBezTo>
                  <a:pt x="2616759" y="42863"/>
                  <a:pt x="2729471" y="21431"/>
                  <a:pt x="2842184" y="0"/>
                </a:cubicBezTo>
              </a:path>
            </a:pathLst>
          </a:custGeom>
          <a:noFill/>
          <a:ln w="31750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5A584BC-7519-4B61-B7C5-E10E613641F1}"/>
              </a:ext>
            </a:extLst>
          </p:cNvPr>
          <p:cNvSpPr/>
          <p:nvPr/>
        </p:nvSpPr>
        <p:spPr>
          <a:xfrm>
            <a:off x="4580487" y="3669304"/>
            <a:ext cx="3036654" cy="1502774"/>
          </a:xfrm>
          <a:custGeom>
            <a:avLst/>
            <a:gdLst>
              <a:gd name="connsiteX0" fmla="*/ 598254 w 3036654"/>
              <a:gd name="connsiteY0" fmla="*/ 152400 h 1501401"/>
              <a:gd name="connsiteX1" fmla="*/ 169629 w 3036654"/>
              <a:gd name="connsiteY1" fmla="*/ 409575 h 1501401"/>
              <a:gd name="connsiteX2" fmla="*/ 150579 w 3036654"/>
              <a:gd name="connsiteY2" fmla="*/ 1276350 h 1501401"/>
              <a:gd name="connsiteX3" fmla="*/ 2036529 w 3036654"/>
              <a:gd name="connsiteY3" fmla="*/ 1457325 h 1501401"/>
              <a:gd name="connsiteX4" fmla="*/ 2503254 w 3036654"/>
              <a:gd name="connsiteY4" fmla="*/ 600075 h 1501401"/>
              <a:gd name="connsiteX5" fmla="*/ 2598504 w 3036654"/>
              <a:gd name="connsiteY5" fmla="*/ 152400 h 1501401"/>
              <a:gd name="connsiteX6" fmla="*/ 3036654 w 3036654"/>
              <a:gd name="connsiteY6" fmla="*/ 0 h 1501401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598504 w 3036654"/>
              <a:gd name="connsiteY5" fmla="*/ 152400 h 1502774"/>
              <a:gd name="connsiteX6" fmla="*/ 3036654 w 3036654"/>
              <a:gd name="connsiteY6" fmla="*/ 0 h 1502774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741379 w 3036654"/>
              <a:gd name="connsiteY5" fmla="*/ 171450 h 1502774"/>
              <a:gd name="connsiteX6" fmla="*/ 3036654 w 3036654"/>
              <a:gd name="connsiteY6" fmla="*/ 0 h 1502774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684229 w 3036654"/>
              <a:gd name="connsiteY5" fmla="*/ 190500 h 1502774"/>
              <a:gd name="connsiteX6" fmla="*/ 3036654 w 3036654"/>
              <a:gd name="connsiteY6" fmla="*/ 0 h 1502774"/>
              <a:gd name="connsiteX0" fmla="*/ 598254 w 3036654"/>
              <a:gd name="connsiteY0" fmla="*/ 152400 h 1502774"/>
              <a:gd name="connsiteX1" fmla="*/ 169629 w 3036654"/>
              <a:gd name="connsiteY1" fmla="*/ 409575 h 1502774"/>
              <a:gd name="connsiteX2" fmla="*/ 150579 w 3036654"/>
              <a:gd name="connsiteY2" fmla="*/ 1276350 h 1502774"/>
              <a:gd name="connsiteX3" fmla="*/ 2036529 w 3036654"/>
              <a:gd name="connsiteY3" fmla="*/ 1457325 h 1502774"/>
              <a:gd name="connsiteX4" fmla="*/ 2503254 w 3036654"/>
              <a:gd name="connsiteY4" fmla="*/ 581025 h 1502774"/>
              <a:gd name="connsiteX5" fmla="*/ 2684229 w 3036654"/>
              <a:gd name="connsiteY5" fmla="*/ 190500 h 1502774"/>
              <a:gd name="connsiteX6" fmla="*/ 3036654 w 3036654"/>
              <a:gd name="connsiteY6" fmla="*/ 0 h 150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654" h="1502774">
                <a:moveTo>
                  <a:pt x="598254" y="152400"/>
                </a:moveTo>
                <a:cubicBezTo>
                  <a:pt x="421247" y="187325"/>
                  <a:pt x="244241" y="222250"/>
                  <a:pt x="169629" y="409575"/>
                </a:cubicBezTo>
                <a:cubicBezTo>
                  <a:pt x="95017" y="596900"/>
                  <a:pt x="-160571" y="1101725"/>
                  <a:pt x="150579" y="1276350"/>
                </a:cubicBezTo>
                <a:cubicBezTo>
                  <a:pt x="461729" y="1450975"/>
                  <a:pt x="1644416" y="1573213"/>
                  <a:pt x="2036529" y="1457325"/>
                </a:cubicBezTo>
                <a:cubicBezTo>
                  <a:pt x="2428642" y="1341437"/>
                  <a:pt x="2395304" y="792163"/>
                  <a:pt x="2503254" y="581025"/>
                </a:cubicBezTo>
                <a:cubicBezTo>
                  <a:pt x="2611204" y="369888"/>
                  <a:pt x="2623904" y="338138"/>
                  <a:pt x="2684229" y="190500"/>
                </a:cubicBezTo>
                <a:cubicBezTo>
                  <a:pt x="2773129" y="90487"/>
                  <a:pt x="2862029" y="26193"/>
                  <a:pt x="3036654" y="0"/>
                </a:cubicBezTo>
              </a:path>
            </a:pathLst>
          </a:custGeom>
          <a:noFill/>
          <a:ln w="317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A4EE-B77D-47BD-9694-FA73996F082D}"/>
              </a:ext>
            </a:extLst>
          </p:cNvPr>
          <p:cNvSpPr txBox="1"/>
          <p:nvPr/>
        </p:nvSpPr>
        <p:spPr>
          <a:xfrm>
            <a:off x="1061107" y="2281780"/>
            <a:ext cx="22549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  <a:endParaRPr lang="en-GB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VNet1 ---- VNet2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VNet1 ---- VNet4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VNet2 ---- VNet3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VNet3 ---- VNet4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A904A-50ED-4ABA-96F2-4A4E86325A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66" y="3401173"/>
            <a:ext cx="304377" cy="304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EA214-4874-4728-A64D-5294175C81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00" y="4520566"/>
            <a:ext cx="304377" cy="3043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425EA-47FE-46F4-A300-230F990D16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00" y="5028983"/>
            <a:ext cx="304377" cy="3043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AAA701-D2D4-44E8-B8FA-E5BE3B8600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03" y="3961981"/>
            <a:ext cx="304377" cy="3043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EC806E-009E-453B-B16C-87C7B92FA9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6" y="2231519"/>
            <a:ext cx="320430" cy="32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6D7E8B-3C33-4A44-9E3F-082FE6A7EC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45" y="2551949"/>
            <a:ext cx="320430" cy="3204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4FC32AB-18B9-45DA-A0B4-D8F8A8296BE4}"/>
              </a:ext>
            </a:extLst>
          </p:cNvPr>
          <p:cNvSpPr txBox="1"/>
          <p:nvPr/>
        </p:nvSpPr>
        <p:spPr>
          <a:xfrm>
            <a:off x="544339" y="1312584"/>
            <a:ext cx="9150806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noProof="1"/>
              <a:t>Goal: create selective interconnections between VNets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BEDF62F-2D5D-4919-88E5-0A404D7D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73" y="91789"/>
            <a:ext cx="11018838" cy="1055451"/>
          </a:xfrm>
        </p:spPr>
        <p:txBody>
          <a:bodyPr>
            <a:normAutofit/>
          </a:bodyPr>
          <a:lstStyle/>
          <a:p>
            <a:r>
              <a:rPr lang="en-GB" noProof="1"/>
              <a:t>Custom isolation for VNets (1/3)</a:t>
            </a:r>
          </a:p>
        </p:txBody>
      </p:sp>
    </p:spTree>
    <p:extLst>
      <p:ext uri="{BB962C8B-B14F-4D97-AF65-F5344CB8AC3E}">
        <p14:creationId xmlns:p14="http://schemas.microsoft.com/office/powerpoint/2010/main" val="23870726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C87A-9613-453C-8AD2-ED0240D1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49" y="278016"/>
            <a:ext cx="10515600" cy="1172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dirty="0"/>
              <a:t>Custom isolation for </a:t>
            </a:r>
            <a:r>
              <a:rPr lang="en-GB" noProof="1"/>
              <a:t>VNets</a:t>
            </a:r>
            <a:r>
              <a:rPr lang="en-GB" dirty="0"/>
              <a:t> (2/3)</a:t>
            </a:r>
            <a:br>
              <a:rPr lang="en-GB" dirty="0"/>
            </a:br>
            <a:r>
              <a:rPr lang="en-US" dirty="0"/>
              <a:t>by labels propagation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374D7F-D377-4A3A-9A27-3D1D52A69A54}"/>
              </a:ext>
            </a:extLst>
          </p:cNvPr>
          <p:cNvCxnSpPr>
            <a:cxnSpLocks/>
          </p:cNvCxnSpPr>
          <p:nvPr/>
        </p:nvCxnSpPr>
        <p:spPr>
          <a:xfrm>
            <a:off x="4494084" y="3429000"/>
            <a:ext cx="0" cy="5403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84E49-D691-432E-9F7D-38D3FF187047}"/>
              </a:ext>
            </a:extLst>
          </p:cNvPr>
          <p:cNvCxnSpPr>
            <a:cxnSpLocks/>
          </p:cNvCxnSpPr>
          <p:nvPr/>
        </p:nvCxnSpPr>
        <p:spPr>
          <a:xfrm>
            <a:off x="4081540" y="2574183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F5CB371-BF5D-46B9-AB7F-132037FA90E4}"/>
              </a:ext>
            </a:extLst>
          </p:cNvPr>
          <p:cNvSpPr/>
          <p:nvPr/>
        </p:nvSpPr>
        <p:spPr>
          <a:xfrm>
            <a:off x="3790819" y="3937965"/>
            <a:ext cx="1281698" cy="59204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2B8AD-981F-4FFE-B65A-0919DCC8D6FF}"/>
              </a:ext>
            </a:extLst>
          </p:cNvPr>
          <p:cNvSpPr txBox="1"/>
          <p:nvPr/>
        </p:nvSpPr>
        <p:spPr>
          <a:xfrm>
            <a:off x="3754466" y="3959807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166DEA-ADC2-4416-8975-E9F21E49CEB4}"/>
              </a:ext>
            </a:extLst>
          </p:cNvPr>
          <p:cNvGrpSpPr/>
          <p:nvPr/>
        </p:nvGrpSpPr>
        <p:grpSpPr>
          <a:xfrm>
            <a:off x="3329116" y="1889905"/>
            <a:ext cx="1195611" cy="684278"/>
            <a:chOff x="3414648" y="2742232"/>
            <a:chExt cx="1195611" cy="6842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2FB224-C620-4BC1-8614-1B4B5A3FC891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F7ACF4E-D764-453A-A68A-046FFDD9C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83B9FB21-7301-4BB9-919A-77CF2C9C054E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FCF25-8363-4CC1-BCC0-29C66AFE74C1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7D81C-9D0B-425A-B8D9-3BF3C193A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37C6B6-D877-42F2-A4A8-633864980383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CFEFAD-24F7-4EED-942A-5E0087F7486C}"/>
              </a:ext>
            </a:extLst>
          </p:cNvPr>
          <p:cNvGrpSpPr/>
          <p:nvPr/>
        </p:nvGrpSpPr>
        <p:grpSpPr>
          <a:xfrm>
            <a:off x="5470660" y="1747818"/>
            <a:ext cx="1203952" cy="684278"/>
            <a:chOff x="6698421" y="2719517"/>
            <a:chExt cx="1203952" cy="6842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60A1F9-1959-4D41-B930-109D0FA808BE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A9113D5-6478-4DA5-B814-762FB615E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0" name="Flowchart: Alternate Process 19">
                <a:extLst>
                  <a:ext uri="{FF2B5EF4-FFF2-40B4-BE49-F238E27FC236}">
                    <a16:creationId xmlns:a16="http://schemas.microsoft.com/office/drawing/2014/main" id="{746A761E-9683-4E41-BBF4-AE288786F6A3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628E55-E6E9-43B2-9789-1A44E2B8D00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EC453F-8484-4148-B7E4-3DA59CA2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A18B80-86C6-41BE-9F2C-0B39084F710F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3F9D75-B9F3-485B-BEFD-BFDD45E876B9}"/>
              </a:ext>
            </a:extLst>
          </p:cNvPr>
          <p:cNvCxnSpPr>
            <a:cxnSpLocks/>
          </p:cNvCxnSpPr>
          <p:nvPr/>
        </p:nvCxnSpPr>
        <p:spPr>
          <a:xfrm>
            <a:off x="5922691" y="2458616"/>
            <a:ext cx="10228" cy="1462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647924F-45CB-453A-ADFC-587E169E2038}"/>
              </a:ext>
            </a:extLst>
          </p:cNvPr>
          <p:cNvSpPr/>
          <p:nvPr/>
        </p:nvSpPr>
        <p:spPr>
          <a:xfrm>
            <a:off x="5689311" y="3900929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DA1EB-423D-428A-8072-3D6C6A54916D}"/>
              </a:ext>
            </a:extLst>
          </p:cNvPr>
          <p:cNvSpPr txBox="1"/>
          <p:nvPr/>
        </p:nvSpPr>
        <p:spPr>
          <a:xfrm>
            <a:off x="5684781" y="393566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CB790-7829-4A9C-8C29-BC1EF64D70D6}"/>
              </a:ext>
            </a:extLst>
          </p:cNvPr>
          <p:cNvCxnSpPr>
            <a:cxnSpLocks/>
          </p:cNvCxnSpPr>
          <p:nvPr/>
        </p:nvCxnSpPr>
        <p:spPr>
          <a:xfrm>
            <a:off x="6441063" y="3350861"/>
            <a:ext cx="0" cy="5705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7FEE78-39E2-48DB-95D5-B9728E3D4995}"/>
              </a:ext>
            </a:extLst>
          </p:cNvPr>
          <p:cNvCxnSpPr>
            <a:cxnSpLocks/>
          </p:cNvCxnSpPr>
          <p:nvPr/>
        </p:nvCxnSpPr>
        <p:spPr>
          <a:xfrm>
            <a:off x="5093373" y="4252061"/>
            <a:ext cx="579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173B4-F075-4777-9D46-860281A71384}"/>
              </a:ext>
            </a:extLst>
          </p:cNvPr>
          <p:cNvCxnSpPr>
            <a:cxnSpLocks/>
          </p:cNvCxnSpPr>
          <p:nvPr/>
        </p:nvCxnSpPr>
        <p:spPr>
          <a:xfrm>
            <a:off x="5085442" y="4365231"/>
            <a:ext cx="628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56887E-DCA0-4DDB-A391-7E54F72FFC37}"/>
              </a:ext>
            </a:extLst>
          </p:cNvPr>
          <p:cNvGrpSpPr/>
          <p:nvPr/>
        </p:nvGrpSpPr>
        <p:grpSpPr>
          <a:xfrm>
            <a:off x="4213580" y="2738176"/>
            <a:ext cx="1214977" cy="684278"/>
            <a:chOff x="5038997" y="4270602"/>
            <a:chExt cx="1214977" cy="68427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9E8C29-4A59-4026-A466-3E6860B856A8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C3F76DD-0865-4900-A80D-3AA0CA796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9F5DEBDF-0A42-446D-96A0-8EC10B7126C6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892E95-A76A-41D2-9418-EFF76565FAB3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C4022-34BB-4FE5-83CF-0111EE7D8343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C6307C-28E5-4177-B994-B679DD70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79A175-D30B-4FE6-BCB1-E0748C7C0F7D}"/>
              </a:ext>
            </a:extLst>
          </p:cNvPr>
          <p:cNvGrpSpPr/>
          <p:nvPr/>
        </p:nvGrpSpPr>
        <p:grpSpPr>
          <a:xfrm>
            <a:off x="5980583" y="2660822"/>
            <a:ext cx="1215075" cy="684278"/>
            <a:chOff x="6983977" y="4212407"/>
            <a:chExt cx="1215075" cy="68427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5F363D-FA28-4BD2-B96C-06AAFBEAC9EF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D1A562AB-C5F7-4439-A6B1-9829A35E2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05894540-B36B-4C86-BB5B-749C38441734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D08B28-B550-4E91-9165-4C40D8590FF3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E0DE6D-708A-4486-8DCE-5AD80F8F607B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EEFC6F5-BB27-4872-94A4-9606EAC7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3F5954-9532-4C44-BC4F-FFD3A29A700E}"/>
              </a:ext>
            </a:extLst>
          </p:cNvPr>
          <p:cNvSpPr txBox="1"/>
          <p:nvPr/>
        </p:nvSpPr>
        <p:spPr>
          <a:xfrm>
            <a:off x="4983406" y="2450585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vnet3conn</a:t>
            </a:r>
            <a:endParaRPr lang="en-GB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C9E98-615F-41AB-BF1D-E4AEB96F864E}"/>
              </a:ext>
            </a:extLst>
          </p:cNvPr>
          <p:cNvSpPr txBox="1"/>
          <p:nvPr/>
        </p:nvSpPr>
        <p:spPr>
          <a:xfrm>
            <a:off x="4445182" y="3528547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vnet2conn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0E1211-EFE6-499B-B2B0-0FFECDD4F43C}"/>
              </a:ext>
            </a:extLst>
          </p:cNvPr>
          <p:cNvSpPr txBox="1"/>
          <p:nvPr/>
        </p:nvSpPr>
        <p:spPr>
          <a:xfrm>
            <a:off x="6372319" y="3473814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vnet4conn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1C3AD-3F8B-445E-B2C0-986F7E61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48" y="3959807"/>
            <a:ext cx="315490" cy="3154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A205603-F9F3-4FEE-BC3D-FF11E1AC7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996" y="3921408"/>
            <a:ext cx="315490" cy="3154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8F0ED1-C12C-47F0-9BD0-1C38FD8CAC8E}"/>
              </a:ext>
            </a:extLst>
          </p:cNvPr>
          <p:cNvSpPr txBox="1"/>
          <p:nvPr/>
        </p:nvSpPr>
        <p:spPr>
          <a:xfrm>
            <a:off x="3394626" y="2920035"/>
            <a:ext cx="741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highlight>
                  <a:srgbClr val="FFFF00"/>
                </a:highlight>
              </a:rPr>
              <a:t>vnet1conn</a:t>
            </a:r>
            <a:endParaRPr lang="en-GB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117">
            <a:extLst>
              <a:ext uri="{FF2B5EF4-FFF2-40B4-BE49-F238E27FC236}">
                <a16:creationId xmlns:a16="http://schemas.microsoft.com/office/drawing/2014/main" id="{3FE07091-EA32-49B6-8746-A0E8C659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25702"/>
              </p:ext>
            </p:extLst>
          </p:nvPr>
        </p:nvGraphicFramePr>
        <p:xfrm>
          <a:off x="490337" y="3429000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RT_RED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red-lb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16163"/>
                  </a:ext>
                </a:extLst>
              </a:tr>
            </a:tbl>
          </a:graphicData>
        </a:graphic>
      </p:graphicFrame>
      <p:graphicFrame>
        <p:nvGraphicFramePr>
          <p:cNvPr id="57" name="Table 117">
            <a:extLst>
              <a:ext uri="{FF2B5EF4-FFF2-40B4-BE49-F238E27FC236}">
                <a16:creationId xmlns:a16="http://schemas.microsoft.com/office/drawing/2014/main" id="{B811CF2F-7601-4D12-A84D-CD98D2E2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4967"/>
              </p:ext>
            </p:extLst>
          </p:nvPr>
        </p:nvGraphicFramePr>
        <p:xfrm>
          <a:off x="486095" y="4764364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</a:rPr>
                        <a:t>vnet2conn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RT_BLUE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blue-lb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1439"/>
                  </a:ext>
                </a:extLst>
              </a:tr>
            </a:tbl>
          </a:graphicData>
        </a:graphic>
      </p:graphicFrame>
      <p:graphicFrame>
        <p:nvGraphicFramePr>
          <p:cNvPr id="59" name="Table 117">
            <a:extLst>
              <a:ext uri="{FF2B5EF4-FFF2-40B4-BE49-F238E27FC236}">
                <a16:creationId xmlns:a16="http://schemas.microsoft.com/office/drawing/2014/main" id="{B138AF79-CD1D-4BD5-BDF3-99BD92FFB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32869"/>
              </p:ext>
            </p:extLst>
          </p:nvPr>
        </p:nvGraphicFramePr>
        <p:xfrm>
          <a:off x="7639900" y="3436651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vnet3conn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RT_RED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red-lb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09340"/>
                  </a:ext>
                </a:extLst>
              </a:tr>
            </a:tbl>
          </a:graphicData>
        </a:graphic>
      </p:graphicFrame>
      <p:graphicFrame>
        <p:nvGraphicFramePr>
          <p:cNvPr id="61" name="Table 117">
            <a:extLst>
              <a:ext uri="{FF2B5EF4-FFF2-40B4-BE49-F238E27FC236}">
                <a16:creationId xmlns:a16="http://schemas.microsoft.com/office/drawing/2014/main" id="{8C222034-0702-40FD-9AAD-5754EF9F3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3372"/>
              </p:ext>
            </p:extLst>
          </p:nvPr>
        </p:nvGraphicFramePr>
        <p:xfrm>
          <a:off x="7639900" y="4768462"/>
          <a:ext cx="2851838" cy="116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</a:rPr>
                        <a:t>vnet4conn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RT_BLUE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blue-lb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2662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A7F57A2A-989D-4EDF-8AC4-20CB18812924}"/>
              </a:ext>
            </a:extLst>
          </p:cNvPr>
          <p:cNvSpPr txBox="1"/>
          <p:nvPr/>
        </p:nvSpPr>
        <p:spPr>
          <a:xfrm>
            <a:off x="3364861" y="4737201"/>
            <a:ext cx="416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labels simplify the routes propagation</a:t>
            </a:r>
          </a:p>
          <a:p>
            <a:r>
              <a:rPr lang="en-US" dirty="0"/>
              <a:t>connections are propagated to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6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C87A-9613-453C-8AD2-ED0240D1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85" y="252082"/>
            <a:ext cx="10515600" cy="1265641"/>
          </a:xfrm>
        </p:spPr>
        <p:txBody>
          <a:bodyPr>
            <a:normAutofit fontScale="90000"/>
          </a:bodyPr>
          <a:lstStyle/>
          <a:p>
            <a:r>
              <a:rPr lang="en-GB" dirty="0"/>
              <a:t>Custom isolation for </a:t>
            </a:r>
            <a:r>
              <a:rPr lang="en-GB" dirty="0" err="1"/>
              <a:t>VNets</a:t>
            </a:r>
            <a:r>
              <a:rPr lang="en-GB" dirty="0"/>
              <a:t> (2/3)</a:t>
            </a:r>
            <a:br>
              <a:rPr lang="en-GB" dirty="0"/>
            </a:br>
            <a:r>
              <a:rPr lang="en-US" dirty="0"/>
              <a:t>by route tables (without labels propagation)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374D7F-D377-4A3A-9A27-3D1D52A69A54}"/>
              </a:ext>
            </a:extLst>
          </p:cNvPr>
          <p:cNvCxnSpPr>
            <a:cxnSpLocks/>
          </p:cNvCxnSpPr>
          <p:nvPr/>
        </p:nvCxnSpPr>
        <p:spPr>
          <a:xfrm>
            <a:off x="4471609" y="3431846"/>
            <a:ext cx="0" cy="5403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284E49-D691-432E-9F7D-38D3FF187047}"/>
              </a:ext>
            </a:extLst>
          </p:cNvPr>
          <p:cNvCxnSpPr>
            <a:cxnSpLocks/>
          </p:cNvCxnSpPr>
          <p:nvPr/>
        </p:nvCxnSpPr>
        <p:spPr>
          <a:xfrm>
            <a:off x="4137526" y="2574183"/>
            <a:ext cx="10433" cy="1326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F5CB371-BF5D-46B9-AB7F-132037FA90E4}"/>
              </a:ext>
            </a:extLst>
          </p:cNvPr>
          <p:cNvSpPr/>
          <p:nvPr/>
        </p:nvSpPr>
        <p:spPr>
          <a:xfrm>
            <a:off x="3790819" y="3937965"/>
            <a:ext cx="1281698" cy="59204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2B8AD-981F-4FFE-B65A-0919DCC8D6FF}"/>
              </a:ext>
            </a:extLst>
          </p:cNvPr>
          <p:cNvSpPr txBox="1"/>
          <p:nvPr/>
        </p:nvSpPr>
        <p:spPr>
          <a:xfrm>
            <a:off x="3754466" y="3959807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166DEA-ADC2-4416-8975-E9F21E49CEB4}"/>
              </a:ext>
            </a:extLst>
          </p:cNvPr>
          <p:cNvGrpSpPr/>
          <p:nvPr/>
        </p:nvGrpSpPr>
        <p:grpSpPr>
          <a:xfrm>
            <a:off x="3385102" y="1889905"/>
            <a:ext cx="1195611" cy="684278"/>
            <a:chOff x="3414648" y="2742232"/>
            <a:chExt cx="1195611" cy="6842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2FB224-C620-4BC1-8614-1B4B5A3FC891}"/>
                </a:ext>
              </a:extLst>
            </p:cNvPr>
            <p:cNvGrpSpPr/>
            <p:nvPr/>
          </p:nvGrpSpPr>
          <p:grpSpPr>
            <a:xfrm>
              <a:off x="3414648" y="2742232"/>
              <a:ext cx="1195611" cy="684278"/>
              <a:chOff x="3014425" y="2575865"/>
              <a:chExt cx="1310719" cy="68361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F7ACF4E-D764-453A-A68A-046FFDD9C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83B9FB21-7301-4BB9-919A-77CF2C9C054E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273827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FCF25-8363-4CC1-BCC0-29C66AFE74C1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77D81C-9D0B-425A-B8D9-3BF3C193A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3039" y="3081066"/>
              <a:ext cx="281830" cy="28183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37C6B6-D877-42F2-A4A8-633864980383}"/>
                </a:ext>
              </a:extLst>
            </p:cNvPr>
            <p:cNvSpPr txBox="1"/>
            <p:nvPr/>
          </p:nvSpPr>
          <p:spPr>
            <a:xfrm>
              <a:off x="4134910" y="2851751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CFEFAD-24F7-4EED-942A-5E0087F7486C}"/>
              </a:ext>
            </a:extLst>
          </p:cNvPr>
          <p:cNvGrpSpPr/>
          <p:nvPr/>
        </p:nvGrpSpPr>
        <p:grpSpPr>
          <a:xfrm>
            <a:off x="5470660" y="1747818"/>
            <a:ext cx="1203952" cy="684278"/>
            <a:chOff x="6698421" y="2719517"/>
            <a:chExt cx="1203952" cy="6842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60A1F9-1959-4D41-B930-109D0FA808BE}"/>
                </a:ext>
              </a:extLst>
            </p:cNvPr>
            <p:cNvGrpSpPr/>
            <p:nvPr/>
          </p:nvGrpSpPr>
          <p:grpSpPr>
            <a:xfrm>
              <a:off x="6698421" y="2719517"/>
              <a:ext cx="1184886" cy="684278"/>
              <a:chOff x="3014424" y="2575865"/>
              <a:chExt cx="1184886" cy="6836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A9113D5-6478-4DA5-B814-762FB615E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20" name="Flowchart: Alternate Process 19">
                <a:extLst>
                  <a:ext uri="{FF2B5EF4-FFF2-40B4-BE49-F238E27FC236}">
                    <a16:creationId xmlns:a16="http://schemas.microsoft.com/office/drawing/2014/main" id="{746A761E-9683-4E41-BBF4-AE288786F6A3}"/>
                  </a:ext>
                </a:extLst>
              </p:cNvPr>
              <p:cNvSpPr/>
              <p:nvPr/>
            </p:nvSpPr>
            <p:spPr>
              <a:xfrm>
                <a:off x="3051317" y="2651125"/>
                <a:ext cx="1147993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628E55-E6E9-43B2-9789-1A44E2B8D007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vnet3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10.0.3.0/24</a:t>
                </a:r>
                <a:endParaRPr lang="en-GB" sz="1100"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EC453F-8484-4148-B7E4-3DA59CA2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446" y="3073788"/>
              <a:ext cx="308248" cy="3082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A18B80-86C6-41BE-9F2C-0B39084F710F}"/>
                </a:ext>
              </a:extLst>
            </p:cNvPr>
            <p:cNvSpPr txBox="1"/>
            <p:nvPr/>
          </p:nvSpPr>
          <p:spPr>
            <a:xfrm>
              <a:off x="7469241" y="2811879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vm3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3F9D75-B9F3-485B-BEFD-BFDD45E876B9}"/>
              </a:ext>
            </a:extLst>
          </p:cNvPr>
          <p:cNvCxnSpPr>
            <a:cxnSpLocks/>
          </p:cNvCxnSpPr>
          <p:nvPr/>
        </p:nvCxnSpPr>
        <p:spPr>
          <a:xfrm flipH="1">
            <a:off x="5920709" y="2458616"/>
            <a:ext cx="1982" cy="1482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647924F-45CB-453A-ADFC-587E169E2038}"/>
              </a:ext>
            </a:extLst>
          </p:cNvPr>
          <p:cNvSpPr/>
          <p:nvPr/>
        </p:nvSpPr>
        <p:spPr>
          <a:xfrm>
            <a:off x="5689311" y="3900929"/>
            <a:ext cx="1240371" cy="6543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DA1EB-423D-428A-8072-3D6C6A54916D}"/>
              </a:ext>
            </a:extLst>
          </p:cNvPr>
          <p:cNvSpPr txBox="1"/>
          <p:nvPr/>
        </p:nvSpPr>
        <p:spPr>
          <a:xfrm>
            <a:off x="5684781" y="393566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CB790-7829-4A9C-8C29-BC1EF64D70D6}"/>
              </a:ext>
            </a:extLst>
          </p:cNvPr>
          <p:cNvCxnSpPr>
            <a:cxnSpLocks/>
          </p:cNvCxnSpPr>
          <p:nvPr/>
        </p:nvCxnSpPr>
        <p:spPr>
          <a:xfrm>
            <a:off x="6222638" y="3330382"/>
            <a:ext cx="0" cy="5705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7FEE78-39E2-48DB-95D5-B9728E3D4995}"/>
              </a:ext>
            </a:extLst>
          </p:cNvPr>
          <p:cNvCxnSpPr>
            <a:cxnSpLocks/>
          </p:cNvCxnSpPr>
          <p:nvPr/>
        </p:nvCxnSpPr>
        <p:spPr>
          <a:xfrm>
            <a:off x="5093373" y="4252061"/>
            <a:ext cx="579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173B4-F075-4777-9D46-860281A71384}"/>
              </a:ext>
            </a:extLst>
          </p:cNvPr>
          <p:cNvCxnSpPr>
            <a:cxnSpLocks/>
          </p:cNvCxnSpPr>
          <p:nvPr/>
        </p:nvCxnSpPr>
        <p:spPr>
          <a:xfrm>
            <a:off x="5085442" y="4365231"/>
            <a:ext cx="628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56887E-DCA0-4DDB-A391-7E54F72FFC37}"/>
              </a:ext>
            </a:extLst>
          </p:cNvPr>
          <p:cNvGrpSpPr/>
          <p:nvPr/>
        </p:nvGrpSpPr>
        <p:grpSpPr>
          <a:xfrm>
            <a:off x="4213580" y="2738176"/>
            <a:ext cx="1214977" cy="684278"/>
            <a:chOff x="5038997" y="4270602"/>
            <a:chExt cx="1214977" cy="68427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9E8C29-4A59-4026-A466-3E6860B856A8}"/>
                </a:ext>
              </a:extLst>
            </p:cNvPr>
            <p:cNvGrpSpPr/>
            <p:nvPr/>
          </p:nvGrpSpPr>
          <p:grpSpPr>
            <a:xfrm>
              <a:off x="5038997" y="4270602"/>
              <a:ext cx="1186012" cy="684278"/>
              <a:chOff x="3014424" y="2575865"/>
              <a:chExt cx="1186012" cy="6836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C3F76DD-0865-4900-A80D-3AA0CA796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9F5DEBDF-0A42-446D-96A0-8EC10B7126C6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49118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892E95-A76A-41D2-9418-EFF76565FAB3}"/>
                  </a:ext>
                </a:extLst>
              </p:cNvPr>
              <p:cNvSpPr txBox="1"/>
              <p:nvPr/>
            </p:nvSpPr>
            <p:spPr>
              <a:xfrm>
                <a:off x="3014424" y="2575865"/>
                <a:ext cx="849913" cy="43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vnet2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10.0.2.0/24</a:t>
                </a:r>
                <a:endParaRPr lang="en-GB" sz="11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C4022-34BB-4FE5-83CF-0111EE7D8343}"/>
                </a:ext>
              </a:extLst>
            </p:cNvPr>
            <p:cNvSpPr txBox="1"/>
            <p:nvPr/>
          </p:nvSpPr>
          <p:spPr>
            <a:xfrm>
              <a:off x="5820842" y="441110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vm2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C6307C-28E5-4177-B994-B679DD70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155" y="4629072"/>
              <a:ext cx="281830" cy="28183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79A175-D30B-4FE6-BCB1-E0748C7C0F7D}"/>
              </a:ext>
            </a:extLst>
          </p:cNvPr>
          <p:cNvGrpSpPr/>
          <p:nvPr/>
        </p:nvGrpSpPr>
        <p:grpSpPr>
          <a:xfrm>
            <a:off x="5980583" y="2660822"/>
            <a:ext cx="1215075" cy="684278"/>
            <a:chOff x="6983977" y="4212407"/>
            <a:chExt cx="1215075" cy="68427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5F363D-FA28-4BD2-B96C-06AAFBEAC9EF}"/>
                </a:ext>
              </a:extLst>
            </p:cNvPr>
            <p:cNvGrpSpPr/>
            <p:nvPr/>
          </p:nvGrpSpPr>
          <p:grpSpPr>
            <a:xfrm>
              <a:off x="6983977" y="4212407"/>
              <a:ext cx="1215075" cy="684278"/>
              <a:chOff x="3014425" y="2575865"/>
              <a:chExt cx="1215075" cy="68361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D1A562AB-C5F7-4439-A6B1-9829A35E2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78391" y="2974123"/>
                <a:ext cx="388064" cy="248361"/>
              </a:xfrm>
              <a:prstGeom prst="rect">
                <a:avLst/>
              </a:prstGeom>
            </p:spPr>
          </p:pic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05894540-B36B-4C86-BB5B-749C38441734}"/>
                  </a:ext>
                </a:extLst>
              </p:cNvPr>
              <p:cNvSpPr/>
              <p:nvPr/>
            </p:nvSpPr>
            <p:spPr>
              <a:xfrm>
                <a:off x="3051318" y="2651125"/>
                <a:ext cx="1178182" cy="608358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D08B28-B550-4E91-9165-4C40D8590FF3}"/>
                  </a:ext>
                </a:extLst>
              </p:cNvPr>
              <p:cNvSpPr txBox="1"/>
              <p:nvPr/>
            </p:nvSpPr>
            <p:spPr>
              <a:xfrm>
                <a:off x="3014425" y="2575865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vnet4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10.0.4.0/24</a:t>
                </a:r>
                <a:endParaRPr lang="en-GB" sz="1100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E0DE6D-708A-4486-8DCE-5AD80F8F607B}"/>
                </a:ext>
              </a:extLst>
            </p:cNvPr>
            <p:cNvSpPr txBox="1"/>
            <p:nvPr/>
          </p:nvSpPr>
          <p:spPr>
            <a:xfrm>
              <a:off x="7720657" y="4345935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vm4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EEFC6F5-BB27-4872-94A4-9606EAC7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919" y="4591195"/>
              <a:ext cx="281830" cy="28183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3F5954-9532-4C44-BC4F-FFD3A29A700E}"/>
              </a:ext>
            </a:extLst>
          </p:cNvPr>
          <p:cNvSpPr txBox="1"/>
          <p:nvPr/>
        </p:nvSpPr>
        <p:spPr>
          <a:xfrm>
            <a:off x="4983406" y="2450585"/>
            <a:ext cx="10867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vnet3conn</a:t>
            </a:r>
            <a:endParaRPr lang="en-GB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C9E98-615F-41AB-BF1D-E4AEB96F864E}"/>
              </a:ext>
            </a:extLst>
          </p:cNvPr>
          <p:cNvSpPr txBox="1"/>
          <p:nvPr/>
        </p:nvSpPr>
        <p:spPr>
          <a:xfrm>
            <a:off x="4445182" y="3528547"/>
            <a:ext cx="98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vnet2conn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0E1211-EFE6-499B-B2B0-0FFECDD4F43C}"/>
              </a:ext>
            </a:extLst>
          </p:cNvPr>
          <p:cNvSpPr txBox="1"/>
          <p:nvPr/>
        </p:nvSpPr>
        <p:spPr>
          <a:xfrm>
            <a:off x="6203398" y="3473975"/>
            <a:ext cx="9469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00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vnet4conn</a:t>
            </a:r>
            <a:endParaRPr lang="en-GB" sz="11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D1C3AD-3F8B-445E-B2C0-986F7E61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248" y="3959807"/>
            <a:ext cx="315490" cy="3154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A205603-F9F3-4FEE-BC3D-FF11E1AC7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996" y="3921408"/>
            <a:ext cx="315490" cy="3154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8F0ED1-C12C-47F0-9BD0-1C38FD8CAC8E}"/>
              </a:ext>
            </a:extLst>
          </p:cNvPr>
          <p:cNvSpPr txBox="1"/>
          <p:nvPr/>
        </p:nvSpPr>
        <p:spPr>
          <a:xfrm>
            <a:off x="3337933" y="2939873"/>
            <a:ext cx="741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highlight>
                  <a:srgbClr val="FFFF00"/>
                </a:highlight>
              </a:rPr>
              <a:t>vnet1conn</a:t>
            </a:r>
            <a:endParaRPr lang="en-GB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117">
            <a:extLst>
              <a:ext uri="{FF2B5EF4-FFF2-40B4-BE49-F238E27FC236}">
                <a16:creationId xmlns:a16="http://schemas.microsoft.com/office/drawing/2014/main" id="{3FE07091-EA32-49B6-8746-A0E8C659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61144"/>
              </p:ext>
            </p:extLst>
          </p:nvPr>
        </p:nvGraphicFramePr>
        <p:xfrm>
          <a:off x="483905" y="3117981"/>
          <a:ext cx="2851838" cy="125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RT_RED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hub1: RT_RED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hub2: RT_RED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16163"/>
                  </a:ext>
                </a:extLst>
              </a:tr>
            </a:tbl>
          </a:graphicData>
        </a:graphic>
      </p:graphicFrame>
      <p:graphicFrame>
        <p:nvGraphicFramePr>
          <p:cNvPr id="57" name="Table 117">
            <a:extLst>
              <a:ext uri="{FF2B5EF4-FFF2-40B4-BE49-F238E27FC236}">
                <a16:creationId xmlns:a16="http://schemas.microsoft.com/office/drawing/2014/main" id="{B811CF2F-7601-4D12-A84D-CD98D2E2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91582"/>
              </p:ext>
            </p:extLst>
          </p:nvPr>
        </p:nvGraphicFramePr>
        <p:xfrm>
          <a:off x="486095" y="4661723"/>
          <a:ext cx="2851838" cy="125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</a:rPr>
                        <a:t>vnet2conn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RT_BLUE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hub1: RT_BLUE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hub2: RT_BLUE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1439"/>
                  </a:ext>
                </a:extLst>
              </a:tr>
            </a:tbl>
          </a:graphicData>
        </a:graphic>
      </p:graphicFrame>
      <p:graphicFrame>
        <p:nvGraphicFramePr>
          <p:cNvPr id="59" name="Table 117">
            <a:extLst>
              <a:ext uri="{FF2B5EF4-FFF2-40B4-BE49-F238E27FC236}">
                <a16:creationId xmlns:a16="http://schemas.microsoft.com/office/drawing/2014/main" id="{B138AF79-CD1D-4BD5-BDF3-99BD92FFB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42373"/>
              </p:ext>
            </p:extLst>
          </p:nvPr>
        </p:nvGraphicFramePr>
        <p:xfrm>
          <a:off x="7639900" y="3109480"/>
          <a:ext cx="2851838" cy="125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vnet3conn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RT_RED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hub1: RT_RED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hub2: RT_RED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09340"/>
                  </a:ext>
                </a:extLst>
              </a:tr>
            </a:tbl>
          </a:graphicData>
        </a:graphic>
      </p:graphicFrame>
      <p:graphicFrame>
        <p:nvGraphicFramePr>
          <p:cNvPr id="61" name="Table 117">
            <a:extLst>
              <a:ext uri="{FF2B5EF4-FFF2-40B4-BE49-F238E27FC236}">
                <a16:creationId xmlns:a16="http://schemas.microsoft.com/office/drawing/2014/main" id="{8C222034-0702-40FD-9AAD-5754EF9F3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62833"/>
              </p:ext>
            </p:extLst>
          </p:nvPr>
        </p:nvGraphicFramePr>
        <p:xfrm>
          <a:off x="7639900" y="4768462"/>
          <a:ext cx="2851838" cy="125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3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2608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</a:rPr>
                        <a:t>vnet4conn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2051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RT_BLUE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hub1: RT_BLUE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>
                          <a:solidFill>
                            <a:schemeClr val="bg1"/>
                          </a:solidFill>
                          <a:highlight>
                            <a:srgbClr val="0000CC"/>
                          </a:highlight>
                        </a:rPr>
                        <a:t>hub2: RT_BLUE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C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266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9CEC3-CAF5-4F6B-9519-A2C374553E79}"/>
              </a:ext>
            </a:extLst>
          </p:cNvPr>
          <p:cNvSpPr txBox="1"/>
          <p:nvPr/>
        </p:nvSpPr>
        <p:spPr>
          <a:xfrm>
            <a:off x="3433130" y="5122334"/>
            <a:ext cx="4193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 labels 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connections are propagated to routing tables in hub1 and hub2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0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303</Words>
  <Application>Microsoft Office PowerPoint</Application>
  <PresentationFormat>Widescreen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Custom isolation for VNets (1/3)</vt:lpstr>
      <vt:lpstr>Custom isolation for VNets (2/3) by labels propagation</vt:lpstr>
      <vt:lpstr>Custom isolation for VNets (2/3) by route tables (without labels propagation)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54</cp:revision>
  <dcterms:created xsi:type="dcterms:W3CDTF">2021-08-24T16:31:01Z</dcterms:created>
  <dcterms:modified xsi:type="dcterms:W3CDTF">2022-02-05T08:52:19Z</dcterms:modified>
</cp:coreProperties>
</file>