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0000CC"/>
    <a:srgbClr val="ECD9FF"/>
    <a:srgbClr val="E0C1FF"/>
    <a:srgbClr val="DCC5ED"/>
    <a:srgbClr val="CCECFF"/>
    <a:srgbClr val="FFE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8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B421-958B-4988-AEA6-918AF69CA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1BB65-38C6-4FD5-A5F0-F0465DB24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2D31C-B491-4CBD-B8BA-8DB2D564E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5A67-976C-4082-8B18-3D2CD7C9BFC1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560A8-82DC-4C73-AD6A-80E6DF58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3C5D5-175A-43E6-9B61-9E7F1170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20EB-D39C-4EC4-AE7B-4879B00E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87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EE1C-1036-48B1-B36B-8738BE6FA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D075F-DBCD-4F57-ABAC-837FC12E5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FDE5C-9786-4B28-87CB-B64F9CC2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5A67-976C-4082-8B18-3D2CD7C9BFC1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13814-E8D3-4E4E-9582-B017E7D1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80522-74E8-46E5-B3C0-774F29A9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20EB-D39C-4EC4-AE7B-4879B00E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1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959BF-ECB2-46E1-9754-8D1B49367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CAA66-2102-4F0A-A9FA-0D2EB964E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2BECC-C81D-44AC-9F96-9AA8B984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5A67-976C-4082-8B18-3D2CD7C9BFC1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38C33-19CF-4E5F-B828-12A9D275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4C8BF-0D76-4EE8-8DCC-FCD8A6A45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20EB-D39C-4EC4-AE7B-4879B00E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97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893C-224D-4E36-A561-201DA80D1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6D2F0-03AD-475D-9F10-B61E7EE2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1061C-A275-4491-BD54-6663DC95E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5A67-976C-4082-8B18-3D2CD7C9BFC1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BF06C-EF69-4BD1-BF2D-49814262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28153-B2FA-4B9C-859B-59033988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20EB-D39C-4EC4-AE7B-4879B00E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86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C9A40-E918-422F-B3BC-3FA53AB0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6A9C5-E548-4428-89A1-93462BEC3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6F56F-868E-4B35-883B-F7DD86E01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5A67-976C-4082-8B18-3D2CD7C9BFC1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C4837-B104-4BC7-8381-3FF7BA67E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5818C-8995-4E3A-ABD2-94532D1B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20EB-D39C-4EC4-AE7B-4879B00E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94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7AEF-A7B5-489F-B2C2-BA0732B92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F51EF-F781-43F4-A7EE-909007467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88C5B-8BCB-4622-AD52-427E3E926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B85B6-1445-4814-8579-9655F7416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5A67-976C-4082-8B18-3D2CD7C9BFC1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BB11B-8D83-453F-AF58-9C4D2C8C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B5A20-485C-4C47-A96A-DE40DE99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20EB-D39C-4EC4-AE7B-4879B00E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80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0568A-779A-41C0-AC36-CD8CB32C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39C83-5FBE-4F49-B12C-D2C416FFF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A71F6-AA1E-4798-9386-8BB868C97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3500E-1DB4-4145-81C3-440BABC37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015C8-AE49-47A5-A340-293257E62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B293A2-437B-4B3A-84F0-8EA3429A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5A67-976C-4082-8B18-3D2CD7C9BFC1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36354-26E8-4FA5-A0D9-AD6B7174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E909AB-9F4A-439D-B254-25975ED2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20EB-D39C-4EC4-AE7B-4879B00E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90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3C02-8799-4CE2-9B75-53A63322F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48416-243B-40A4-B6E1-1B6CE072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5A67-976C-4082-8B18-3D2CD7C9BFC1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756DF2-6F07-435E-91B7-03A57A0D4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0D764-1895-4477-85F2-4554623A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20EB-D39C-4EC4-AE7B-4879B00E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49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12C44B-0647-4779-9DBA-E755D1EC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5A67-976C-4082-8B18-3D2CD7C9BFC1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8A2EC-1C46-4D9F-A66D-F3B84E8F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83DF6-CF18-49DF-891F-229B63542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20EB-D39C-4EC4-AE7B-4879B00E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35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C774-D3D3-4657-A0EF-8D50D212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C1A8E-2CAF-46F6-8486-ED5699192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A01BD-8924-4C50-8F86-42A1DC72B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35272-3500-4155-839F-B6A044F0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5A67-976C-4082-8B18-3D2CD7C9BFC1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DC13C-31DA-4B36-BD90-00B1247A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85B6F-7809-46F6-AC66-B2B4CABE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20EB-D39C-4EC4-AE7B-4879B00E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95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B406-548D-470A-A079-5E1E16A0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1F1D5D-3CCA-450D-980E-5EF4851A6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73A6D-8557-42C0-A6BE-A3112ACFC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1F34A-6EEF-4272-BDCB-0233D3955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5A67-976C-4082-8B18-3D2CD7C9BFC1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C5968-9001-4C07-8151-2D96BD38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E7D8B-2037-44DA-8704-BB31F0D5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20EB-D39C-4EC4-AE7B-4879B00E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79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3B1A6-9908-46C7-A438-373A957BF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B861-95A6-447A-A0C5-D7E64616C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06B03-2A26-40B4-A9BC-C06DAEC11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5A67-976C-4082-8B18-3D2CD7C9BFC1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9EF27-03D2-4A39-AF94-9BBD7EE52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A680F-4DB6-41CD-827A-CE6B1F9F4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220EB-D39C-4EC4-AE7B-4879B00E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63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D8069DA-0DA9-454A-BB0B-52100D861D33}"/>
              </a:ext>
            </a:extLst>
          </p:cNvPr>
          <p:cNvCxnSpPr>
            <a:cxnSpLocks/>
          </p:cNvCxnSpPr>
          <p:nvPr/>
        </p:nvCxnSpPr>
        <p:spPr>
          <a:xfrm flipV="1">
            <a:off x="6627615" y="2465192"/>
            <a:ext cx="624290" cy="412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3EAAF4ED-FA4B-4F7E-8764-27CE9A7D6E97}"/>
              </a:ext>
            </a:extLst>
          </p:cNvPr>
          <p:cNvSpPr/>
          <p:nvPr/>
        </p:nvSpPr>
        <p:spPr>
          <a:xfrm>
            <a:off x="362642" y="1431714"/>
            <a:ext cx="4806649" cy="3724689"/>
          </a:xfrm>
          <a:prstGeom prst="roundRect">
            <a:avLst>
              <a:gd name="adj" fmla="val 4948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D9AF7922-0E7C-4956-8F60-309CE96817C8}"/>
              </a:ext>
            </a:extLst>
          </p:cNvPr>
          <p:cNvSpPr/>
          <p:nvPr/>
        </p:nvSpPr>
        <p:spPr>
          <a:xfrm>
            <a:off x="6514414" y="1419967"/>
            <a:ext cx="4950197" cy="3736436"/>
          </a:xfrm>
          <a:prstGeom prst="roundRect">
            <a:avLst>
              <a:gd name="adj" fmla="val 4948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52C0461-966D-41D2-9588-0757CE5534C7}"/>
              </a:ext>
            </a:extLst>
          </p:cNvPr>
          <p:cNvSpPr/>
          <p:nvPr/>
        </p:nvSpPr>
        <p:spPr>
          <a:xfrm>
            <a:off x="7322289" y="1740195"/>
            <a:ext cx="1510735" cy="2779044"/>
          </a:xfrm>
          <a:prstGeom prst="roundRect">
            <a:avLst/>
          </a:prstGeom>
          <a:solidFill>
            <a:srgbClr val="FFE59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5C4BD7-FE01-4BA4-B803-A8F4261FED66}"/>
              </a:ext>
            </a:extLst>
          </p:cNvPr>
          <p:cNvSpPr/>
          <p:nvPr/>
        </p:nvSpPr>
        <p:spPr>
          <a:xfrm>
            <a:off x="2698647" y="1740195"/>
            <a:ext cx="1594740" cy="2665424"/>
          </a:xfrm>
          <a:prstGeom prst="roundRect">
            <a:avLst/>
          </a:prstGeom>
          <a:solidFill>
            <a:srgbClr val="FFE59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AB0037-412E-4009-890B-8615FD0C2F2D}"/>
              </a:ext>
            </a:extLst>
          </p:cNvPr>
          <p:cNvCxnSpPr>
            <a:cxnSpLocks/>
          </p:cNvCxnSpPr>
          <p:nvPr/>
        </p:nvCxnSpPr>
        <p:spPr>
          <a:xfrm>
            <a:off x="1267651" y="3182709"/>
            <a:ext cx="1885532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095653-C5B3-4044-AB38-F28E11574B98}"/>
              </a:ext>
            </a:extLst>
          </p:cNvPr>
          <p:cNvCxnSpPr>
            <a:cxnSpLocks/>
          </p:cNvCxnSpPr>
          <p:nvPr/>
        </p:nvCxnSpPr>
        <p:spPr>
          <a:xfrm>
            <a:off x="1267651" y="3932327"/>
            <a:ext cx="204970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9565D6F-DE41-4A49-8F4D-B1A96C91434B}"/>
              </a:ext>
            </a:extLst>
          </p:cNvPr>
          <p:cNvCxnSpPr>
            <a:cxnSpLocks/>
          </p:cNvCxnSpPr>
          <p:nvPr/>
        </p:nvCxnSpPr>
        <p:spPr>
          <a:xfrm>
            <a:off x="8286509" y="3982462"/>
            <a:ext cx="2387225" cy="572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0DA0B12-D4AA-453D-B544-883D9BC1FDEC}"/>
              </a:ext>
            </a:extLst>
          </p:cNvPr>
          <p:cNvSpPr txBox="1"/>
          <p:nvPr/>
        </p:nvSpPr>
        <p:spPr>
          <a:xfrm>
            <a:off x="9183372" y="1028031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vnet2: 10.0.2.0/24</a:t>
            </a:r>
            <a:endParaRPr lang="en-GB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4EA2E2-0718-4AFE-A345-47D836C0C4C6}"/>
              </a:ext>
            </a:extLst>
          </p:cNvPr>
          <p:cNvCxnSpPr>
            <a:cxnSpLocks/>
          </p:cNvCxnSpPr>
          <p:nvPr/>
        </p:nvCxnSpPr>
        <p:spPr>
          <a:xfrm>
            <a:off x="8132471" y="3162525"/>
            <a:ext cx="2440913" cy="187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F236904D-3767-450E-B622-F97B559B1B74}"/>
              </a:ext>
            </a:extLst>
          </p:cNvPr>
          <p:cNvSpPr/>
          <p:nvPr/>
        </p:nvSpPr>
        <p:spPr>
          <a:xfrm>
            <a:off x="2737658" y="2893192"/>
            <a:ext cx="857167" cy="61369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1AF45AC-FB13-4298-A8B0-910D11F86A25}"/>
              </a:ext>
            </a:extLst>
          </p:cNvPr>
          <p:cNvSpPr/>
          <p:nvPr/>
        </p:nvSpPr>
        <p:spPr>
          <a:xfrm>
            <a:off x="8028375" y="3704472"/>
            <a:ext cx="791509" cy="61369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7F4552E-0CA1-40A6-8DF0-AF5B9941323A}"/>
              </a:ext>
            </a:extLst>
          </p:cNvPr>
          <p:cNvSpPr/>
          <p:nvPr/>
        </p:nvSpPr>
        <p:spPr>
          <a:xfrm>
            <a:off x="7966041" y="2864742"/>
            <a:ext cx="857167" cy="61369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CB8283-C9E2-4D8E-AD8B-945AA2063C9B}"/>
              </a:ext>
            </a:extLst>
          </p:cNvPr>
          <p:cNvSpPr txBox="1"/>
          <p:nvPr/>
        </p:nvSpPr>
        <p:spPr>
          <a:xfrm>
            <a:off x="7974063" y="2985685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noProof="1"/>
              <a:t>blue-vrf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CB9803-BCEC-4AA2-A2AA-9AA7DB02A327}"/>
              </a:ext>
            </a:extLst>
          </p:cNvPr>
          <p:cNvSpPr txBox="1"/>
          <p:nvPr/>
        </p:nvSpPr>
        <p:spPr>
          <a:xfrm>
            <a:off x="8025447" y="3846053"/>
            <a:ext cx="69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sz="1400" b="1" noProof="1"/>
              <a:t>red-vrf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466E998-4D07-4B8D-92DC-C2737E7883E8}"/>
              </a:ext>
            </a:extLst>
          </p:cNvPr>
          <p:cNvSpPr txBox="1"/>
          <p:nvPr/>
        </p:nvSpPr>
        <p:spPr>
          <a:xfrm>
            <a:off x="10361258" y="3716060"/>
            <a:ext cx="938077" cy="430887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sz="1100" dirty="0"/>
              <a:t>10.0.2.96/27</a:t>
            </a:r>
          </a:p>
          <a:p>
            <a:r>
              <a:rPr lang="en-US" sz="1100" dirty="0"/>
              <a:t>subnet4</a:t>
            </a:r>
            <a:endParaRPr lang="en-GB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6E25F6F-A6CE-435E-B56F-64C8BCBA4D8D}"/>
              </a:ext>
            </a:extLst>
          </p:cNvPr>
          <p:cNvSpPr txBox="1"/>
          <p:nvPr/>
        </p:nvSpPr>
        <p:spPr>
          <a:xfrm>
            <a:off x="1199421" y="1073478"/>
            <a:ext cx="13051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vnet1: 10.0.1.0/24</a:t>
            </a:r>
            <a:endParaRPr lang="en-GB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480FE53-F40D-472C-B711-C134A37CF5AE}"/>
              </a:ext>
            </a:extLst>
          </p:cNvPr>
          <p:cNvSpPr/>
          <p:nvPr/>
        </p:nvSpPr>
        <p:spPr>
          <a:xfrm>
            <a:off x="1519325" y="4399031"/>
            <a:ext cx="363465" cy="42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5B4B7D5-495B-4C1F-89C4-3C7363D57E26}"/>
              </a:ext>
            </a:extLst>
          </p:cNvPr>
          <p:cNvCxnSpPr>
            <a:cxnSpLocks/>
          </p:cNvCxnSpPr>
          <p:nvPr/>
        </p:nvCxnSpPr>
        <p:spPr>
          <a:xfrm flipH="1" flipV="1">
            <a:off x="1630655" y="3944872"/>
            <a:ext cx="3871" cy="45415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711C112-437D-49A8-ADA2-3A8951097912}"/>
              </a:ext>
            </a:extLst>
          </p:cNvPr>
          <p:cNvCxnSpPr>
            <a:cxnSpLocks/>
          </p:cNvCxnSpPr>
          <p:nvPr/>
        </p:nvCxnSpPr>
        <p:spPr>
          <a:xfrm flipH="1" flipV="1">
            <a:off x="9944862" y="2878661"/>
            <a:ext cx="2404" cy="27885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8409D718-E4B1-4802-82D3-727D3AFF696D}"/>
              </a:ext>
            </a:extLst>
          </p:cNvPr>
          <p:cNvSpPr txBox="1"/>
          <p:nvPr/>
        </p:nvSpPr>
        <p:spPr>
          <a:xfrm>
            <a:off x="7893330" y="1049787"/>
            <a:ext cx="642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siteB</a:t>
            </a:r>
            <a:endParaRPr lang="en-GB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FF58EAA-2B47-4E8D-9ACD-C46949D16118}"/>
              </a:ext>
            </a:extLst>
          </p:cNvPr>
          <p:cNvSpPr txBox="1"/>
          <p:nvPr/>
        </p:nvSpPr>
        <p:spPr>
          <a:xfrm>
            <a:off x="3278659" y="1023664"/>
            <a:ext cx="65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siteA</a:t>
            </a:r>
            <a:endParaRPr lang="en-GB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7E3133C-3059-4DAB-9214-B7EAC6C1DC3A}"/>
              </a:ext>
            </a:extLst>
          </p:cNvPr>
          <p:cNvSpPr txBox="1"/>
          <p:nvPr/>
        </p:nvSpPr>
        <p:spPr>
          <a:xfrm>
            <a:off x="1422275" y="1993068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vm1a</a:t>
            </a:r>
            <a:endParaRPr lang="en-GB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76A3260-E325-4997-828D-C48C7716D384}"/>
              </a:ext>
            </a:extLst>
          </p:cNvPr>
          <p:cNvSpPr/>
          <p:nvPr/>
        </p:nvSpPr>
        <p:spPr>
          <a:xfrm>
            <a:off x="2595828" y="3043357"/>
            <a:ext cx="136917" cy="321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3698E51-6364-4CE4-96AC-74E697A718F0}"/>
              </a:ext>
            </a:extLst>
          </p:cNvPr>
          <p:cNvSpPr txBox="1"/>
          <p:nvPr/>
        </p:nvSpPr>
        <p:spPr>
          <a:xfrm>
            <a:off x="7478787" y="2236103"/>
            <a:ext cx="136928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tunnel0:192.168.1.2</a:t>
            </a:r>
          </a:p>
          <a:p>
            <a:r>
              <a:rPr lang="en-US" dirty="0"/>
              <a:t>AS65002</a:t>
            </a:r>
          </a:p>
          <a:p>
            <a:r>
              <a:rPr lang="en-US" dirty="0"/>
              <a:t>lo0: 172.16.1.2</a:t>
            </a:r>
            <a:endParaRPr lang="en-GB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CD08871-C667-468B-B1CD-1BB6BC8D16A0}"/>
              </a:ext>
            </a:extLst>
          </p:cNvPr>
          <p:cNvSpPr txBox="1"/>
          <p:nvPr/>
        </p:nvSpPr>
        <p:spPr>
          <a:xfrm>
            <a:off x="4385848" y="3846053"/>
            <a:ext cx="867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ge-0/0/0.0</a:t>
            </a:r>
          </a:p>
          <a:p>
            <a:r>
              <a:rPr lang="en-US" sz="1200" b="1" dirty="0"/>
              <a:t>.50</a:t>
            </a:r>
            <a:endParaRPr lang="en-GB" sz="12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625DCB1-CBCF-4DD3-B9F1-3D61C92C5E23}"/>
              </a:ext>
            </a:extLst>
          </p:cNvPr>
          <p:cNvSpPr txBox="1"/>
          <p:nvPr/>
        </p:nvSpPr>
        <p:spPr>
          <a:xfrm>
            <a:off x="10402433" y="2967726"/>
            <a:ext cx="938077" cy="430887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sz="1100" dirty="0"/>
              <a:t>10.0.2.64/27</a:t>
            </a:r>
          </a:p>
          <a:p>
            <a:r>
              <a:rPr lang="en-US" sz="1100" dirty="0"/>
              <a:t>subnet3</a:t>
            </a:r>
            <a:endParaRPr lang="en-GB" sz="11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D8CD99E-C179-4536-909D-295CF9FA67B0}"/>
              </a:ext>
            </a:extLst>
          </p:cNvPr>
          <p:cNvSpPr txBox="1"/>
          <p:nvPr/>
        </p:nvSpPr>
        <p:spPr>
          <a:xfrm>
            <a:off x="447331" y="2972744"/>
            <a:ext cx="938077" cy="430887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sz="1100" dirty="0"/>
              <a:t>10.0.1.64/27</a:t>
            </a:r>
          </a:p>
          <a:p>
            <a:r>
              <a:rPr lang="en-US" sz="1100" dirty="0"/>
              <a:t>subnet3</a:t>
            </a:r>
            <a:endParaRPr lang="en-GB" sz="11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477F5A-6157-4869-8F4E-A8990CB0BC1D}"/>
              </a:ext>
            </a:extLst>
          </p:cNvPr>
          <p:cNvSpPr txBox="1"/>
          <p:nvPr/>
        </p:nvSpPr>
        <p:spPr>
          <a:xfrm>
            <a:off x="477303" y="3694941"/>
            <a:ext cx="938077" cy="430887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sz="1100" dirty="0"/>
              <a:t>10.0.1.96/27</a:t>
            </a:r>
          </a:p>
          <a:p>
            <a:r>
              <a:rPr lang="en-US" sz="1100" dirty="0"/>
              <a:t>subnet4</a:t>
            </a:r>
            <a:endParaRPr lang="en-GB" sz="11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F72B972-D590-4E30-B6BA-46209BB7A554}"/>
              </a:ext>
            </a:extLst>
          </p:cNvPr>
          <p:cNvSpPr/>
          <p:nvPr/>
        </p:nvSpPr>
        <p:spPr>
          <a:xfrm>
            <a:off x="2578193" y="3811915"/>
            <a:ext cx="136917" cy="321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7E63C7B-0A56-4A19-A3C1-D76C7258209A}"/>
              </a:ext>
            </a:extLst>
          </p:cNvPr>
          <p:cNvSpPr/>
          <p:nvPr/>
        </p:nvSpPr>
        <p:spPr>
          <a:xfrm>
            <a:off x="7187983" y="2315770"/>
            <a:ext cx="136917" cy="321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DC94D1D-2206-46A8-9656-F2A656052E48}"/>
              </a:ext>
            </a:extLst>
          </p:cNvPr>
          <p:cNvSpPr/>
          <p:nvPr/>
        </p:nvSpPr>
        <p:spPr>
          <a:xfrm>
            <a:off x="8830435" y="3059794"/>
            <a:ext cx="136917" cy="321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6F152B9-66C9-49C2-AAC3-89E7AA557821}"/>
              </a:ext>
            </a:extLst>
          </p:cNvPr>
          <p:cNvSpPr/>
          <p:nvPr/>
        </p:nvSpPr>
        <p:spPr>
          <a:xfrm>
            <a:off x="4279886" y="3468091"/>
            <a:ext cx="136917" cy="321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0BE969A-0CB8-4F21-8B99-9B3CA176566B}"/>
              </a:ext>
            </a:extLst>
          </p:cNvPr>
          <p:cNvSpPr/>
          <p:nvPr/>
        </p:nvSpPr>
        <p:spPr>
          <a:xfrm>
            <a:off x="8849125" y="3850537"/>
            <a:ext cx="136917" cy="321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7F425462-FBC2-47A0-BD76-3FF61E954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689" y="1034100"/>
            <a:ext cx="510540" cy="304800"/>
          </a:xfrm>
          <a:prstGeom prst="rect">
            <a:avLst/>
          </a:prstGeom>
        </p:spPr>
      </p:pic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D78B498-E888-484B-8B97-C2074466DAE6}"/>
              </a:ext>
            </a:extLst>
          </p:cNvPr>
          <p:cNvCxnSpPr>
            <a:cxnSpLocks/>
          </p:cNvCxnSpPr>
          <p:nvPr/>
        </p:nvCxnSpPr>
        <p:spPr>
          <a:xfrm flipH="1" flipV="1">
            <a:off x="6931358" y="1908187"/>
            <a:ext cx="5601" cy="56099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7079D2A-6445-4B5E-8159-C0A26A63F2F2}"/>
              </a:ext>
            </a:extLst>
          </p:cNvPr>
          <p:cNvSpPr txBox="1"/>
          <p:nvPr/>
        </p:nvSpPr>
        <p:spPr>
          <a:xfrm>
            <a:off x="6368382" y="1487582"/>
            <a:ext cx="865943" cy="430887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10.0.2.0/27</a:t>
            </a:r>
          </a:p>
          <a:p>
            <a:r>
              <a:rPr lang="en-US" dirty="0"/>
              <a:t>subnet1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ACD919-65B8-414C-A3CE-866741C83F58}"/>
              </a:ext>
            </a:extLst>
          </p:cNvPr>
          <p:cNvSpPr/>
          <p:nvPr/>
        </p:nvSpPr>
        <p:spPr>
          <a:xfrm>
            <a:off x="2735864" y="3644610"/>
            <a:ext cx="791509" cy="61369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1C1B9-00CE-4F70-8AF2-0593B907C093}"/>
              </a:ext>
            </a:extLst>
          </p:cNvPr>
          <p:cNvSpPr txBox="1"/>
          <p:nvPr/>
        </p:nvSpPr>
        <p:spPr>
          <a:xfrm>
            <a:off x="2763486" y="3016302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sz="1400" b="1" noProof="1"/>
              <a:t>blue-vrf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7E1711C-B47C-4E50-9C1C-BCE15AFD5857}"/>
              </a:ext>
            </a:extLst>
          </p:cNvPr>
          <p:cNvSpPr txBox="1"/>
          <p:nvPr/>
        </p:nvSpPr>
        <p:spPr>
          <a:xfrm>
            <a:off x="3157230" y="144711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srx1</a:t>
            </a:r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47687C6-C33F-4B97-895F-BAE130568E90}"/>
              </a:ext>
            </a:extLst>
          </p:cNvPr>
          <p:cNvSpPr txBox="1"/>
          <p:nvPr/>
        </p:nvSpPr>
        <p:spPr>
          <a:xfrm>
            <a:off x="7739952" y="137086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srx2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9B655D-F71E-41EE-8F37-3C0982AB8BA2}"/>
              </a:ext>
            </a:extLst>
          </p:cNvPr>
          <p:cNvSpPr txBox="1"/>
          <p:nvPr/>
        </p:nvSpPr>
        <p:spPr>
          <a:xfrm>
            <a:off x="2727905" y="3789658"/>
            <a:ext cx="69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noProof="1"/>
              <a:t>red-vrf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17176C3-8217-4CAD-8E82-CFB439661443}"/>
              </a:ext>
            </a:extLst>
          </p:cNvPr>
          <p:cNvCxnSpPr>
            <a:cxnSpLocks/>
          </p:cNvCxnSpPr>
          <p:nvPr/>
        </p:nvCxnSpPr>
        <p:spPr>
          <a:xfrm flipV="1">
            <a:off x="4401482" y="2521883"/>
            <a:ext cx="624290" cy="412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0FC3DC-8BCB-47F3-B99F-E0430DDE7B56}"/>
              </a:ext>
            </a:extLst>
          </p:cNvPr>
          <p:cNvCxnSpPr>
            <a:cxnSpLocks/>
          </p:cNvCxnSpPr>
          <p:nvPr/>
        </p:nvCxnSpPr>
        <p:spPr>
          <a:xfrm flipV="1">
            <a:off x="4209054" y="3789658"/>
            <a:ext cx="3209522" cy="8763"/>
          </a:xfrm>
          <a:prstGeom prst="line">
            <a:avLst/>
          </a:prstGeom>
          <a:ln w="22225">
            <a:solidFill>
              <a:srgbClr val="9933F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5FBCBEC-B924-4D95-A48E-68508D14DB6D}"/>
              </a:ext>
            </a:extLst>
          </p:cNvPr>
          <p:cNvSpPr txBox="1"/>
          <p:nvPr/>
        </p:nvSpPr>
        <p:spPr>
          <a:xfrm>
            <a:off x="2692625" y="2166510"/>
            <a:ext cx="136928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tunnel0:192.168.1.1</a:t>
            </a:r>
            <a:endParaRPr lang="en-GB" dirty="0"/>
          </a:p>
          <a:p>
            <a:r>
              <a:rPr lang="en-US" dirty="0"/>
              <a:t>ASN65001</a:t>
            </a:r>
          </a:p>
          <a:p>
            <a:r>
              <a:rPr lang="en-US" dirty="0"/>
              <a:t>lo0: 172.16.1.1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7314847-BEEE-45FD-8ABE-63AAA65DD6A9}"/>
              </a:ext>
            </a:extLst>
          </p:cNvPr>
          <p:cNvSpPr/>
          <p:nvPr/>
        </p:nvSpPr>
        <p:spPr>
          <a:xfrm>
            <a:off x="1460389" y="2267273"/>
            <a:ext cx="363465" cy="42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804D23B-45C9-4995-A9DD-8B0CF728E29B}"/>
              </a:ext>
            </a:extLst>
          </p:cNvPr>
          <p:cNvCxnSpPr>
            <a:cxnSpLocks/>
          </p:cNvCxnSpPr>
          <p:nvPr/>
        </p:nvCxnSpPr>
        <p:spPr>
          <a:xfrm flipV="1">
            <a:off x="1639660" y="2672543"/>
            <a:ext cx="0" cy="48687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Picture 135">
            <a:extLst>
              <a:ext uri="{FF2B5EF4-FFF2-40B4-BE49-F238E27FC236}">
                <a16:creationId xmlns:a16="http://schemas.microsoft.com/office/drawing/2014/main" id="{D7933527-E4CE-4876-B5EA-205F2F200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99" y="1082053"/>
            <a:ext cx="510540" cy="304800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CE4DF339-425B-4956-84A5-80C2251A0816}"/>
              </a:ext>
            </a:extLst>
          </p:cNvPr>
          <p:cNvSpPr txBox="1"/>
          <p:nvPr/>
        </p:nvSpPr>
        <p:spPr>
          <a:xfrm>
            <a:off x="9667163" y="2150524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vm2a</a:t>
            </a:r>
            <a:endParaRPr lang="en-GB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83F1F5F-DAB8-46C3-B410-9AF0E6351D0D}"/>
              </a:ext>
            </a:extLst>
          </p:cNvPr>
          <p:cNvSpPr txBox="1"/>
          <p:nvPr/>
        </p:nvSpPr>
        <p:spPr>
          <a:xfrm>
            <a:off x="1553737" y="4816397"/>
            <a:ext cx="5116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vm1b</a:t>
            </a:r>
            <a:endParaRPr lang="en-GB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6B267B3-C41A-4811-81BB-135D730FE731}"/>
              </a:ext>
            </a:extLst>
          </p:cNvPr>
          <p:cNvSpPr/>
          <p:nvPr/>
        </p:nvSpPr>
        <p:spPr>
          <a:xfrm>
            <a:off x="9640899" y="4341164"/>
            <a:ext cx="363465" cy="42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516342E4-E16E-40BE-806D-CB151EF5BE69}"/>
              </a:ext>
            </a:extLst>
          </p:cNvPr>
          <p:cNvCxnSpPr>
            <a:cxnSpLocks/>
          </p:cNvCxnSpPr>
          <p:nvPr/>
        </p:nvCxnSpPr>
        <p:spPr>
          <a:xfrm flipV="1">
            <a:off x="9815636" y="3999941"/>
            <a:ext cx="0" cy="42363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83C0D440-B82B-410B-B8EF-AA674F04D61A}"/>
              </a:ext>
            </a:extLst>
          </p:cNvPr>
          <p:cNvSpPr txBox="1"/>
          <p:nvPr/>
        </p:nvSpPr>
        <p:spPr>
          <a:xfrm>
            <a:off x="9640899" y="4833178"/>
            <a:ext cx="5116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vm2b</a:t>
            </a:r>
            <a:endParaRPr lang="en-GB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F2F2E3B-C40C-4EFB-8472-47E8BA888C68}"/>
              </a:ext>
            </a:extLst>
          </p:cNvPr>
          <p:cNvCxnSpPr>
            <a:cxnSpLocks/>
          </p:cNvCxnSpPr>
          <p:nvPr/>
        </p:nvCxnSpPr>
        <p:spPr>
          <a:xfrm flipH="1" flipV="1">
            <a:off x="4829504" y="1961930"/>
            <a:ext cx="5601" cy="56099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D34A1A5-28DD-406B-9258-2EFAB94B6A2B}"/>
              </a:ext>
            </a:extLst>
          </p:cNvPr>
          <p:cNvCxnSpPr>
            <a:cxnSpLocks/>
          </p:cNvCxnSpPr>
          <p:nvPr/>
        </p:nvCxnSpPr>
        <p:spPr>
          <a:xfrm flipV="1">
            <a:off x="4413841" y="3650071"/>
            <a:ext cx="624290" cy="412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4A83005-95BD-4BD9-8642-80093C498E5C}"/>
              </a:ext>
            </a:extLst>
          </p:cNvPr>
          <p:cNvCxnSpPr>
            <a:cxnSpLocks/>
          </p:cNvCxnSpPr>
          <p:nvPr/>
        </p:nvCxnSpPr>
        <p:spPr>
          <a:xfrm flipV="1">
            <a:off x="4783338" y="3313215"/>
            <a:ext cx="6155" cy="36511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6A9501-F821-4F03-BEAA-FF03B752F99D}"/>
              </a:ext>
            </a:extLst>
          </p:cNvPr>
          <p:cNvSpPr txBox="1"/>
          <p:nvPr/>
        </p:nvSpPr>
        <p:spPr>
          <a:xfrm>
            <a:off x="4436255" y="2972744"/>
            <a:ext cx="938077" cy="430887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10.0.1.32/27</a:t>
            </a:r>
          </a:p>
          <a:p>
            <a:r>
              <a:rPr lang="en-US" dirty="0"/>
              <a:t>subnet2</a:t>
            </a:r>
            <a:endParaRPr lang="en-GB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0CC7678-CED3-47FF-B47C-BC4EFAB793DA}"/>
              </a:ext>
            </a:extLst>
          </p:cNvPr>
          <p:cNvCxnSpPr>
            <a:cxnSpLocks/>
          </p:cNvCxnSpPr>
          <p:nvPr/>
        </p:nvCxnSpPr>
        <p:spPr>
          <a:xfrm flipV="1">
            <a:off x="6563693" y="3624749"/>
            <a:ext cx="624290" cy="412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35F3F06-83CE-4DAB-8667-B782C85B0BD4}"/>
              </a:ext>
            </a:extLst>
          </p:cNvPr>
          <p:cNvSpPr/>
          <p:nvPr/>
        </p:nvSpPr>
        <p:spPr>
          <a:xfrm>
            <a:off x="7198354" y="3437349"/>
            <a:ext cx="136917" cy="321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EDEE2BA-1B67-4B9C-A683-8CE13C6959C6}"/>
              </a:ext>
            </a:extLst>
          </p:cNvPr>
          <p:cNvCxnSpPr>
            <a:cxnSpLocks/>
          </p:cNvCxnSpPr>
          <p:nvPr/>
        </p:nvCxnSpPr>
        <p:spPr>
          <a:xfrm flipH="1" flipV="1">
            <a:off x="6826551" y="3067877"/>
            <a:ext cx="5601" cy="56099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D108E21-5114-4D23-AAED-B15155412B89}"/>
              </a:ext>
            </a:extLst>
          </p:cNvPr>
          <p:cNvSpPr txBox="1"/>
          <p:nvPr/>
        </p:nvSpPr>
        <p:spPr>
          <a:xfrm>
            <a:off x="6284363" y="2956378"/>
            <a:ext cx="938077" cy="430887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10.0.2.32/27</a:t>
            </a:r>
          </a:p>
          <a:p>
            <a:r>
              <a:rPr lang="en-US" dirty="0"/>
              <a:t>subnet2</a:t>
            </a:r>
            <a:endParaRPr lang="en-GB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872FBF5-9750-42AF-BC4C-9043215F3817}"/>
              </a:ext>
            </a:extLst>
          </p:cNvPr>
          <p:cNvSpPr/>
          <p:nvPr/>
        </p:nvSpPr>
        <p:spPr>
          <a:xfrm>
            <a:off x="9741271" y="2446976"/>
            <a:ext cx="363465" cy="42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4075C18-56D6-4308-A7EA-FEB7BB3414A0}"/>
              </a:ext>
            </a:extLst>
          </p:cNvPr>
          <p:cNvSpPr/>
          <p:nvPr/>
        </p:nvSpPr>
        <p:spPr>
          <a:xfrm>
            <a:off x="4294474" y="2279154"/>
            <a:ext cx="136917" cy="321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63CDF6-CF83-40A8-A82F-C8AD12D8EAA0}"/>
              </a:ext>
            </a:extLst>
          </p:cNvPr>
          <p:cNvSpPr txBox="1"/>
          <p:nvPr/>
        </p:nvSpPr>
        <p:spPr>
          <a:xfrm>
            <a:off x="6572769" y="3855326"/>
            <a:ext cx="867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ge-0/0/0.0</a:t>
            </a:r>
          </a:p>
          <a:p>
            <a:r>
              <a:rPr lang="en-US" sz="1200" b="1" dirty="0"/>
              <a:t>.50</a:t>
            </a:r>
            <a:endParaRPr lang="en-GB" sz="1200" b="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EDE9685-70D8-4188-B53D-4913604B0CE5}"/>
              </a:ext>
            </a:extLst>
          </p:cNvPr>
          <p:cNvSpPr txBox="1"/>
          <p:nvPr/>
        </p:nvSpPr>
        <p:spPr>
          <a:xfrm>
            <a:off x="1882790" y="3468055"/>
            <a:ext cx="867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ge-0/0/2.0</a:t>
            </a:r>
          </a:p>
          <a:p>
            <a:r>
              <a:rPr lang="en-US" sz="1200" b="1" dirty="0"/>
              <a:t>.120</a:t>
            </a:r>
            <a:endParaRPr lang="en-GB" sz="12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5BA7C0D-D5BD-4A6D-8D27-8EFFDA93D369}"/>
              </a:ext>
            </a:extLst>
          </p:cNvPr>
          <p:cNvSpPr txBox="1"/>
          <p:nvPr/>
        </p:nvSpPr>
        <p:spPr>
          <a:xfrm>
            <a:off x="1930748" y="2687599"/>
            <a:ext cx="867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ge-0/0/1.0</a:t>
            </a:r>
          </a:p>
          <a:p>
            <a:r>
              <a:rPr lang="en-US" sz="1200" b="1" dirty="0"/>
              <a:t>.80</a:t>
            </a:r>
            <a:endParaRPr lang="en-GB" sz="12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22409F4-AA6E-4FB4-8B74-ED0FBF2FEF3F}"/>
              </a:ext>
            </a:extLst>
          </p:cNvPr>
          <p:cNvSpPr txBox="1"/>
          <p:nvPr/>
        </p:nvSpPr>
        <p:spPr>
          <a:xfrm>
            <a:off x="4237892" y="1772700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GB" dirty="0"/>
              <a:t>fxp0</a:t>
            </a:r>
          </a:p>
          <a:p>
            <a:r>
              <a:rPr lang="en-GB" dirty="0"/>
              <a:t>.10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FC51A34-C767-49D0-A408-21754105B815}"/>
              </a:ext>
            </a:extLst>
          </p:cNvPr>
          <p:cNvSpPr txBox="1"/>
          <p:nvPr/>
        </p:nvSpPr>
        <p:spPr>
          <a:xfrm>
            <a:off x="7007149" y="1889303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GB" dirty="0"/>
              <a:t>fxp0</a:t>
            </a:r>
          </a:p>
          <a:p>
            <a:r>
              <a:rPr lang="en-GB" dirty="0"/>
              <a:t>.10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19FB033-7F6C-4CC3-ADF1-15224A98D617}"/>
              </a:ext>
            </a:extLst>
          </p:cNvPr>
          <p:cNvSpPr txBox="1"/>
          <p:nvPr/>
        </p:nvSpPr>
        <p:spPr>
          <a:xfrm>
            <a:off x="1256222" y="267863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.70</a:t>
            </a:r>
            <a:endParaRPr lang="en-GB" sz="12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C63FC32-0369-4CCD-AAEF-3D67EBE5F767}"/>
              </a:ext>
            </a:extLst>
          </p:cNvPr>
          <p:cNvSpPr txBox="1"/>
          <p:nvPr/>
        </p:nvSpPr>
        <p:spPr>
          <a:xfrm>
            <a:off x="1651797" y="4122412"/>
            <a:ext cx="46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.100</a:t>
            </a:r>
            <a:endParaRPr lang="en-GB" sz="120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FB1EF6F-1AD3-4308-8771-3B7342757DC3}"/>
              </a:ext>
            </a:extLst>
          </p:cNvPr>
          <p:cNvSpPr txBox="1"/>
          <p:nvPr/>
        </p:nvSpPr>
        <p:spPr>
          <a:xfrm>
            <a:off x="8956959" y="3513970"/>
            <a:ext cx="867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ge-0/0/2.0</a:t>
            </a:r>
          </a:p>
          <a:p>
            <a:r>
              <a:rPr lang="en-US" sz="1200" b="1" dirty="0"/>
              <a:t>.120</a:t>
            </a:r>
            <a:endParaRPr lang="en-GB" sz="12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993087E-9AD0-4FB5-9ABB-71D99E6E30AC}"/>
              </a:ext>
            </a:extLst>
          </p:cNvPr>
          <p:cNvSpPr txBox="1"/>
          <p:nvPr/>
        </p:nvSpPr>
        <p:spPr>
          <a:xfrm>
            <a:off x="8864723" y="2634790"/>
            <a:ext cx="867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ge-0/0/1.0</a:t>
            </a:r>
          </a:p>
          <a:p>
            <a:r>
              <a:rPr lang="en-US" sz="1200" b="1" dirty="0"/>
              <a:t>.80</a:t>
            </a:r>
            <a:endParaRPr lang="en-GB" sz="1200" b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69EBE83-C787-4D9C-A4D6-DC53BBCF690A}"/>
              </a:ext>
            </a:extLst>
          </p:cNvPr>
          <p:cNvSpPr txBox="1"/>
          <p:nvPr/>
        </p:nvSpPr>
        <p:spPr>
          <a:xfrm>
            <a:off x="9940417" y="290088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.70</a:t>
            </a:r>
            <a:endParaRPr lang="en-GB" sz="12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15713F4-2DCC-4435-8D05-E02C4A0C27C5}"/>
              </a:ext>
            </a:extLst>
          </p:cNvPr>
          <p:cNvSpPr txBox="1"/>
          <p:nvPr/>
        </p:nvSpPr>
        <p:spPr>
          <a:xfrm>
            <a:off x="9842527" y="4026174"/>
            <a:ext cx="46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.100</a:t>
            </a:r>
            <a:endParaRPr lang="en-GB" sz="12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143B97D-9335-45FA-AC9E-51E5832D7745}"/>
              </a:ext>
            </a:extLst>
          </p:cNvPr>
          <p:cNvSpPr txBox="1"/>
          <p:nvPr/>
        </p:nvSpPr>
        <p:spPr>
          <a:xfrm>
            <a:off x="3009731" y="1767400"/>
            <a:ext cx="9492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GB" dirty="0"/>
              <a:t>gr-0/0/0.0</a:t>
            </a:r>
          </a:p>
          <a:p>
            <a:r>
              <a:rPr lang="en-GB" dirty="0"/>
              <a:t>172.16.255.1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8EA60A5-8B55-4A18-B3E7-AAB49384C98E}"/>
              </a:ext>
            </a:extLst>
          </p:cNvPr>
          <p:cNvSpPr txBox="1"/>
          <p:nvPr/>
        </p:nvSpPr>
        <p:spPr>
          <a:xfrm>
            <a:off x="7563560" y="1747021"/>
            <a:ext cx="9492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GB" dirty="0"/>
              <a:t>gr-0/0/0.0</a:t>
            </a:r>
          </a:p>
          <a:p>
            <a:r>
              <a:rPr lang="en-GB" dirty="0"/>
              <a:t>172.16.255.2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8CCD4A-AF14-4DB5-8392-DA47870F2ACB}"/>
              </a:ext>
            </a:extLst>
          </p:cNvPr>
          <p:cNvSpPr txBox="1"/>
          <p:nvPr/>
        </p:nvSpPr>
        <p:spPr>
          <a:xfrm>
            <a:off x="5285332" y="3818809"/>
            <a:ext cx="1071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933FF"/>
                </a:solidFill>
              </a:rPr>
              <a:t>IPsec tunnel</a:t>
            </a:r>
            <a:endParaRPr lang="en-GB" sz="1400" dirty="0">
              <a:solidFill>
                <a:srgbClr val="9933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413510-96DE-410C-95F9-FC7A4A8AD9D0}"/>
              </a:ext>
            </a:extLst>
          </p:cNvPr>
          <p:cNvSpPr txBox="1"/>
          <p:nvPr/>
        </p:nvSpPr>
        <p:spPr>
          <a:xfrm>
            <a:off x="4650459" y="1572646"/>
            <a:ext cx="865943" cy="430887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10.0.1.0/27</a:t>
            </a:r>
          </a:p>
          <a:p>
            <a:r>
              <a:rPr lang="en-US" dirty="0"/>
              <a:t>subnet1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72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D8069DA-0DA9-454A-BB0B-52100D861D33}"/>
              </a:ext>
            </a:extLst>
          </p:cNvPr>
          <p:cNvCxnSpPr>
            <a:cxnSpLocks/>
          </p:cNvCxnSpPr>
          <p:nvPr/>
        </p:nvCxnSpPr>
        <p:spPr>
          <a:xfrm flipV="1">
            <a:off x="6627615" y="2465192"/>
            <a:ext cx="624290" cy="412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3EAAF4ED-FA4B-4F7E-8764-27CE9A7D6E97}"/>
              </a:ext>
            </a:extLst>
          </p:cNvPr>
          <p:cNvSpPr/>
          <p:nvPr/>
        </p:nvSpPr>
        <p:spPr>
          <a:xfrm>
            <a:off x="362642" y="1431714"/>
            <a:ext cx="4806649" cy="3724689"/>
          </a:xfrm>
          <a:prstGeom prst="roundRect">
            <a:avLst>
              <a:gd name="adj" fmla="val 4948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D9AF7922-0E7C-4956-8F60-309CE96817C8}"/>
              </a:ext>
            </a:extLst>
          </p:cNvPr>
          <p:cNvSpPr/>
          <p:nvPr/>
        </p:nvSpPr>
        <p:spPr>
          <a:xfrm>
            <a:off x="6514414" y="1419967"/>
            <a:ext cx="4950197" cy="3736436"/>
          </a:xfrm>
          <a:prstGeom prst="roundRect">
            <a:avLst>
              <a:gd name="adj" fmla="val 4948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52C0461-966D-41D2-9588-0757CE5534C7}"/>
              </a:ext>
            </a:extLst>
          </p:cNvPr>
          <p:cNvSpPr/>
          <p:nvPr/>
        </p:nvSpPr>
        <p:spPr>
          <a:xfrm>
            <a:off x="7322289" y="1740195"/>
            <a:ext cx="1510735" cy="2779044"/>
          </a:xfrm>
          <a:prstGeom prst="roundRect">
            <a:avLst/>
          </a:prstGeom>
          <a:solidFill>
            <a:srgbClr val="FFE59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5C4BD7-FE01-4BA4-B803-A8F4261FED66}"/>
              </a:ext>
            </a:extLst>
          </p:cNvPr>
          <p:cNvSpPr/>
          <p:nvPr/>
        </p:nvSpPr>
        <p:spPr>
          <a:xfrm>
            <a:off x="2698647" y="1740195"/>
            <a:ext cx="1594740" cy="2665424"/>
          </a:xfrm>
          <a:prstGeom prst="roundRect">
            <a:avLst/>
          </a:prstGeom>
          <a:solidFill>
            <a:srgbClr val="FFE59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AB0037-412E-4009-890B-8615FD0C2F2D}"/>
              </a:ext>
            </a:extLst>
          </p:cNvPr>
          <p:cNvCxnSpPr>
            <a:cxnSpLocks/>
          </p:cNvCxnSpPr>
          <p:nvPr/>
        </p:nvCxnSpPr>
        <p:spPr>
          <a:xfrm>
            <a:off x="1267651" y="3182709"/>
            <a:ext cx="1885532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095653-C5B3-4044-AB38-F28E11574B98}"/>
              </a:ext>
            </a:extLst>
          </p:cNvPr>
          <p:cNvCxnSpPr>
            <a:cxnSpLocks/>
          </p:cNvCxnSpPr>
          <p:nvPr/>
        </p:nvCxnSpPr>
        <p:spPr>
          <a:xfrm>
            <a:off x="1267651" y="3932327"/>
            <a:ext cx="204970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9565D6F-DE41-4A49-8F4D-B1A96C91434B}"/>
              </a:ext>
            </a:extLst>
          </p:cNvPr>
          <p:cNvCxnSpPr>
            <a:cxnSpLocks/>
          </p:cNvCxnSpPr>
          <p:nvPr/>
        </p:nvCxnSpPr>
        <p:spPr>
          <a:xfrm>
            <a:off x="8286509" y="3982462"/>
            <a:ext cx="2387225" cy="572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0DA0B12-D4AA-453D-B544-883D9BC1FDEC}"/>
              </a:ext>
            </a:extLst>
          </p:cNvPr>
          <p:cNvSpPr txBox="1"/>
          <p:nvPr/>
        </p:nvSpPr>
        <p:spPr>
          <a:xfrm>
            <a:off x="9183372" y="1028031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vnet2: 10.0.2.0/24</a:t>
            </a:r>
            <a:endParaRPr lang="en-GB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4EA2E2-0718-4AFE-A345-47D836C0C4C6}"/>
              </a:ext>
            </a:extLst>
          </p:cNvPr>
          <p:cNvCxnSpPr>
            <a:cxnSpLocks/>
          </p:cNvCxnSpPr>
          <p:nvPr/>
        </p:nvCxnSpPr>
        <p:spPr>
          <a:xfrm>
            <a:off x="8132471" y="3162525"/>
            <a:ext cx="2440913" cy="187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F236904D-3767-450E-B622-F97B559B1B74}"/>
              </a:ext>
            </a:extLst>
          </p:cNvPr>
          <p:cNvSpPr/>
          <p:nvPr/>
        </p:nvSpPr>
        <p:spPr>
          <a:xfrm>
            <a:off x="2737658" y="2893192"/>
            <a:ext cx="857167" cy="61369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1AF45AC-FB13-4298-A8B0-910D11F86A25}"/>
              </a:ext>
            </a:extLst>
          </p:cNvPr>
          <p:cNvSpPr/>
          <p:nvPr/>
        </p:nvSpPr>
        <p:spPr>
          <a:xfrm>
            <a:off x="8028375" y="3704472"/>
            <a:ext cx="791509" cy="61369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7F4552E-0CA1-40A6-8DF0-AF5B9941323A}"/>
              </a:ext>
            </a:extLst>
          </p:cNvPr>
          <p:cNvSpPr/>
          <p:nvPr/>
        </p:nvSpPr>
        <p:spPr>
          <a:xfrm>
            <a:off x="7966041" y="2864742"/>
            <a:ext cx="857167" cy="61369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CB8283-C9E2-4D8E-AD8B-945AA2063C9B}"/>
              </a:ext>
            </a:extLst>
          </p:cNvPr>
          <p:cNvSpPr txBox="1"/>
          <p:nvPr/>
        </p:nvSpPr>
        <p:spPr>
          <a:xfrm>
            <a:off x="7974063" y="2985685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noProof="1"/>
              <a:t>blue-vrf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CB9803-BCEC-4AA2-A2AA-9AA7DB02A327}"/>
              </a:ext>
            </a:extLst>
          </p:cNvPr>
          <p:cNvSpPr txBox="1"/>
          <p:nvPr/>
        </p:nvSpPr>
        <p:spPr>
          <a:xfrm>
            <a:off x="8053399" y="3740084"/>
            <a:ext cx="69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sz="1400" b="1" noProof="1"/>
              <a:t>red-vrf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466E998-4D07-4B8D-92DC-C2737E7883E8}"/>
              </a:ext>
            </a:extLst>
          </p:cNvPr>
          <p:cNvSpPr txBox="1"/>
          <p:nvPr/>
        </p:nvSpPr>
        <p:spPr>
          <a:xfrm>
            <a:off x="10361258" y="3716060"/>
            <a:ext cx="938077" cy="430887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sz="1100" dirty="0"/>
              <a:t>10.0.2.96/27</a:t>
            </a:r>
          </a:p>
          <a:p>
            <a:r>
              <a:rPr lang="en-US" sz="1100" dirty="0"/>
              <a:t>subnet4</a:t>
            </a:r>
            <a:endParaRPr lang="en-GB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6E25F6F-A6CE-435E-B56F-64C8BCBA4D8D}"/>
              </a:ext>
            </a:extLst>
          </p:cNvPr>
          <p:cNvSpPr txBox="1"/>
          <p:nvPr/>
        </p:nvSpPr>
        <p:spPr>
          <a:xfrm>
            <a:off x="1199421" y="1073478"/>
            <a:ext cx="13051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vnet1: 10.0.1.0/24</a:t>
            </a:r>
            <a:endParaRPr lang="en-GB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480FE53-F40D-472C-B711-C134A37CF5AE}"/>
              </a:ext>
            </a:extLst>
          </p:cNvPr>
          <p:cNvSpPr/>
          <p:nvPr/>
        </p:nvSpPr>
        <p:spPr>
          <a:xfrm>
            <a:off x="1519325" y="4399031"/>
            <a:ext cx="363465" cy="42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5B4B7D5-495B-4C1F-89C4-3C7363D57E26}"/>
              </a:ext>
            </a:extLst>
          </p:cNvPr>
          <p:cNvCxnSpPr>
            <a:cxnSpLocks/>
          </p:cNvCxnSpPr>
          <p:nvPr/>
        </p:nvCxnSpPr>
        <p:spPr>
          <a:xfrm flipH="1" flipV="1">
            <a:off x="1630655" y="3944872"/>
            <a:ext cx="3871" cy="45415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711C112-437D-49A8-ADA2-3A8951097912}"/>
              </a:ext>
            </a:extLst>
          </p:cNvPr>
          <p:cNvCxnSpPr>
            <a:cxnSpLocks/>
          </p:cNvCxnSpPr>
          <p:nvPr/>
        </p:nvCxnSpPr>
        <p:spPr>
          <a:xfrm flipH="1" flipV="1">
            <a:off x="9944862" y="2878661"/>
            <a:ext cx="2404" cy="27885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8409D718-E4B1-4802-82D3-727D3AFF696D}"/>
              </a:ext>
            </a:extLst>
          </p:cNvPr>
          <p:cNvSpPr txBox="1"/>
          <p:nvPr/>
        </p:nvSpPr>
        <p:spPr>
          <a:xfrm>
            <a:off x="7893330" y="1049787"/>
            <a:ext cx="642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siteB</a:t>
            </a:r>
            <a:endParaRPr lang="en-GB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FF58EAA-2B47-4E8D-9ACD-C46949D16118}"/>
              </a:ext>
            </a:extLst>
          </p:cNvPr>
          <p:cNvSpPr txBox="1"/>
          <p:nvPr/>
        </p:nvSpPr>
        <p:spPr>
          <a:xfrm>
            <a:off x="3278659" y="1023664"/>
            <a:ext cx="65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siteA</a:t>
            </a:r>
            <a:endParaRPr lang="en-GB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7E3133C-3059-4DAB-9214-B7EAC6C1DC3A}"/>
              </a:ext>
            </a:extLst>
          </p:cNvPr>
          <p:cNvSpPr txBox="1"/>
          <p:nvPr/>
        </p:nvSpPr>
        <p:spPr>
          <a:xfrm>
            <a:off x="1422275" y="1993068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vm1a</a:t>
            </a:r>
            <a:endParaRPr lang="en-GB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76A3260-E325-4997-828D-C48C7716D384}"/>
              </a:ext>
            </a:extLst>
          </p:cNvPr>
          <p:cNvSpPr/>
          <p:nvPr/>
        </p:nvSpPr>
        <p:spPr>
          <a:xfrm>
            <a:off x="2595828" y="3043357"/>
            <a:ext cx="136917" cy="321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3698E51-6364-4CE4-96AC-74E697A718F0}"/>
              </a:ext>
            </a:extLst>
          </p:cNvPr>
          <p:cNvSpPr txBox="1"/>
          <p:nvPr/>
        </p:nvSpPr>
        <p:spPr>
          <a:xfrm>
            <a:off x="7478787" y="2236103"/>
            <a:ext cx="136928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tunnel0:192.168.1.2</a:t>
            </a:r>
          </a:p>
          <a:p>
            <a:r>
              <a:rPr lang="en-US" dirty="0"/>
              <a:t>AS65002</a:t>
            </a:r>
          </a:p>
          <a:p>
            <a:r>
              <a:rPr lang="en-US" dirty="0"/>
              <a:t>lo0: 172.16.1.2</a:t>
            </a:r>
            <a:endParaRPr lang="en-GB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CD08871-C667-468B-B1CD-1BB6BC8D16A0}"/>
              </a:ext>
            </a:extLst>
          </p:cNvPr>
          <p:cNvSpPr txBox="1"/>
          <p:nvPr/>
        </p:nvSpPr>
        <p:spPr>
          <a:xfrm>
            <a:off x="3739127" y="3090720"/>
            <a:ext cx="867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ge-0/0/0.0</a:t>
            </a:r>
          </a:p>
          <a:p>
            <a:r>
              <a:rPr lang="en-US" sz="1200" b="1" dirty="0"/>
              <a:t>.50</a:t>
            </a:r>
            <a:endParaRPr lang="en-GB" sz="12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625DCB1-CBCF-4DD3-B9F1-3D61C92C5E23}"/>
              </a:ext>
            </a:extLst>
          </p:cNvPr>
          <p:cNvSpPr txBox="1"/>
          <p:nvPr/>
        </p:nvSpPr>
        <p:spPr>
          <a:xfrm>
            <a:off x="10402433" y="2967726"/>
            <a:ext cx="938077" cy="430887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sz="1100" dirty="0"/>
              <a:t>10.0.2.64/27</a:t>
            </a:r>
          </a:p>
          <a:p>
            <a:r>
              <a:rPr lang="en-US" sz="1100" dirty="0"/>
              <a:t>subnet3</a:t>
            </a:r>
            <a:endParaRPr lang="en-GB" sz="11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D8CD99E-C179-4536-909D-295CF9FA67B0}"/>
              </a:ext>
            </a:extLst>
          </p:cNvPr>
          <p:cNvSpPr txBox="1"/>
          <p:nvPr/>
        </p:nvSpPr>
        <p:spPr>
          <a:xfrm>
            <a:off x="447331" y="2972744"/>
            <a:ext cx="938077" cy="430887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sz="1100" dirty="0"/>
              <a:t>10.0.1.64/27</a:t>
            </a:r>
          </a:p>
          <a:p>
            <a:r>
              <a:rPr lang="en-US" sz="1100" dirty="0"/>
              <a:t>subnet3</a:t>
            </a:r>
            <a:endParaRPr lang="en-GB" sz="11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477F5A-6157-4869-8F4E-A8990CB0BC1D}"/>
              </a:ext>
            </a:extLst>
          </p:cNvPr>
          <p:cNvSpPr txBox="1"/>
          <p:nvPr/>
        </p:nvSpPr>
        <p:spPr>
          <a:xfrm>
            <a:off x="477303" y="3694941"/>
            <a:ext cx="938077" cy="430887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sz="1100" dirty="0"/>
              <a:t>10.0.1.96/27</a:t>
            </a:r>
          </a:p>
          <a:p>
            <a:r>
              <a:rPr lang="en-US" sz="1100" dirty="0"/>
              <a:t>subnet4</a:t>
            </a:r>
            <a:endParaRPr lang="en-GB" sz="11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F72B972-D590-4E30-B6BA-46209BB7A554}"/>
              </a:ext>
            </a:extLst>
          </p:cNvPr>
          <p:cNvSpPr/>
          <p:nvPr/>
        </p:nvSpPr>
        <p:spPr>
          <a:xfrm>
            <a:off x="2578193" y="3811915"/>
            <a:ext cx="136917" cy="321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7E63C7B-0A56-4A19-A3C1-D76C7258209A}"/>
              </a:ext>
            </a:extLst>
          </p:cNvPr>
          <p:cNvSpPr/>
          <p:nvPr/>
        </p:nvSpPr>
        <p:spPr>
          <a:xfrm>
            <a:off x="7187983" y="2315770"/>
            <a:ext cx="136917" cy="321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DC94D1D-2206-46A8-9656-F2A656052E48}"/>
              </a:ext>
            </a:extLst>
          </p:cNvPr>
          <p:cNvSpPr/>
          <p:nvPr/>
        </p:nvSpPr>
        <p:spPr>
          <a:xfrm>
            <a:off x="8830435" y="3059794"/>
            <a:ext cx="136917" cy="321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6F152B9-66C9-49C2-AAC3-89E7AA557821}"/>
              </a:ext>
            </a:extLst>
          </p:cNvPr>
          <p:cNvSpPr/>
          <p:nvPr/>
        </p:nvSpPr>
        <p:spPr>
          <a:xfrm>
            <a:off x="4279886" y="3468091"/>
            <a:ext cx="136917" cy="321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0BE969A-0CB8-4F21-8B99-9B3CA176566B}"/>
              </a:ext>
            </a:extLst>
          </p:cNvPr>
          <p:cNvSpPr/>
          <p:nvPr/>
        </p:nvSpPr>
        <p:spPr>
          <a:xfrm>
            <a:off x="8849125" y="3850537"/>
            <a:ext cx="136917" cy="321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7F425462-FBC2-47A0-BD76-3FF61E954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689" y="1034100"/>
            <a:ext cx="510540" cy="304800"/>
          </a:xfrm>
          <a:prstGeom prst="rect">
            <a:avLst/>
          </a:prstGeom>
        </p:spPr>
      </p:pic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D78B498-E888-484B-8B97-C2074466DAE6}"/>
              </a:ext>
            </a:extLst>
          </p:cNvPr>
          <p:cNvCxnSpPr>
            <a:cxnSpLocks/>
          </p:cNvCxnSpPr>
          <p:nvPr/>
        </p:nvCxnSpPr>
        <p:spPr>
          <a:xfrm flipH="1" flipV="1">
            <a:off x="6931358" y="1908187"/>
            <a:ext cx="5601" cy="56099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7079D2A-6445-4B5E-8159-C0A26A63F2F2}"/>
              </a:ext>
            </a:extLst>
          </p:cNvPr>
          <p:cNvSpPr txBox="1"/>
          <p:nvPr/>
        </p:nvSpPr>
        <p:spPr>
          <a:xfrm>
            <a:off x="6368382" y="1487582"/>
            <a:ext cx="865943" cy="430887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10.0.2.0/27</a:t>
            </a:r>
          </a:p>
          <a:p>
            <a:r>
              <a:rPr lang="en-US" dirty="0"/>
              <a:t>subnet1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ACD919-65B8-414C-A3CE-866741C83F58}"/>
              </a:ext>
            </a:extLst>
          </p:cNvPr>
          <p:cNvSpPr/>
          <p:nvPr/>
        </p:nvSpPr>
        <p:spPr>
          <a:xfrm>
            <a:off x="2735864" y="3644610"/>
            <a:ext cx="791509" cy="61369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1C1B9-00CE-4F70-8AF2-0593B907C093}"/>
              </a:ext>
            </a:extLst>
          </p:cNvPr>
          <p:cNvSpPr txBox="1"/>
          <p:nvPr/>
        </p:nvSpPr>
        <p:spPr>
          <a:xfrm>
            <a:off x="2763486" y="3016302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sz="1400" b="1" noProof="1"/>
              <a:t>blue-vrf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7E1711C-B47C-4E50-9C1C-BCE15AFD5857}"/>
              </a:ext>
            </a:extLst>
          </p:cNvPr>
          <p:cNvSpPr txBox="1"/>
          <p:nvPr/>
        </p:nvSpPr>
        <p:spPr>
          <a:xfrm>
            <a:off x="3157230" y="144711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srx1</a:t>
            </a:r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47687C6-C33F-4B97-895F-BAE130568E90}"/>
              </a:ext>
            </a:extLst>
          </p:cNvPr>
          <p:cNvSpPr txBox="1"/>
          <p:nvPr/>
        </p:nvSpPr>
        <p:spPr>
          <a:xfrm>
            <a:off x="7739952" y="137086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srx2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9B655D-F71E-41EE-8F37-3C0982AB8BA2}"/>
              </a:ext>
            </a:extLst>
          </p:cNvPr>
          <p:cNvSpPr txBox="1"/>
          <p:nvPr/>
        </p:nvSpPr>
        <p:spPr>
          <a:xfrm>
            <a:off x="2744896" y="3683868"/>
            <a:ext cx="69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noProof="1"/>
              <a:t>red-vrf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17176C3-8217-4CAD-8E82-CFB439661443}"/>
              </a:ext>
            </a:extLst>
          </p:cNvPr>
          <p:cNvCxnSpPr>
            <a:cxnSpLocks/>
          </p:cNvCxnSpPr>
          <p:nvPr/>
        </p:nvCxnSpPr>
        <p:spPr>
          <a:xfrm flipV="1">
            <a:off x="4401482" y="2521883"/>
            <a:ext cx="624290" cy="412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0FC3DC-8BCB-47F3-B99F-E0430DDE7B56}"/>
              </a:ext>
            </a:extLst>
          </p:cNvPr>
          <p:cNvCxnSpPr>
            <a:cxnSpLocks/>
          </p:cNvCxnSpPr>
          <p:nvPr/>
        </p:nvCxnSpPr>
        <p:spPr>
          <a:xfrm flipV="1">
            <a:off x="4202654" y="3771350"/>
            <a:ext cx="3209522" cy="8763"/>
          </a:xfrm>
          <a:prstGeom prst="line">
            <a:avLst/>
          </a:prstGeom>
          <a:ln w="22225">
            <a:solidFill>
              <a:srgbClr val="9933F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5FBCBEC-B924-4D95-A48E-68508D14DB6D}"/>
              </a:ext>
            </a:extLst>
          </p:cNvPr>
          <p:cNvSpPr txBox="1"/>
          <p:nvPr/>
        </p:nvSpPr>
        <p:spPr>
          <a:xfrm>
            <a:off x="2692625" y="2166510"/>
            <a:ext cx="136928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tunnel0:192.168.1.1</a:t>
            </a:r>
            <a:endParaRPr lang="en-GB" dirty="0"/>
          </a:p>
          <a:p>
            <a:r>
              <a:rPr lang="en-US" dirty="0"/>
              <a:t>ASN65001</a:t>
            </a:r>
          </a:p>
          <a:p>
            <a:r>
              <a:rPr lang="en-US" dirty="0"/>
              <a:t>lo0: 172.16.1.1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7314847-BEEE-45FD-8ABE-63AAA65DD6A9}"/>
              </a:ext>
            </a:extLst>
          </p:cNvPr>
          <p:cNvSpPr/>
          <p:nvPr/>
        </p:nvSpPr>
        <p:spPr>
          <a:xfrm>
            <a:off x="1460389" y="2267273"/>
            <a:ext cx="363465" cy="42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804D23B-45C9-4995-A9DD-8B0CF728E29B}"/>
              </a:ext>
            </a:extLst>
          </p:cNvPr>
          <p:cNvCxnSpPr>
            <a:cxnSpLocks/>
          </p:cNvCxnSpPr>
          <p:nvPr/>
        </p:nvCxnSpPr>
        <p:spPr>
          <a:xfrm flipV="1">
            <a:off x="1639660" y="2672543"/>
            <a:ext cx="0" cy="48687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Picture 135">
            <a:extLst>
              <a:ext uri="{FF2B5EF4-FFF2-40B4-BE49-F238E27FC236}">
                <a16:creationId xmlns:a16="http://schemas.microsoft.com/office/drawing/2014/main" id="{D7933527-E4CE-4876-B5EA-205F2F200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99" y="1082053"/>
            <a:ext cx="510540" cy="304800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CE4DF339-425B-4956-84A5-80C2251A0816}"/>
              </a:ext>
            </a:extLst>
          </p:cNvPr>
          <p:cNvSpPr txBox="1"/>
          <p:nvPr/>
        </p:nvSpPr>
        <p:spPr>
          <a:xfrm>
            <a:off x="9667163" y="2150524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vm2a</a:t>
            </a:r>
            <a:endParaRPr lang="en-GB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83F1F5F-DAB8-46C3-B410-9AF0E6351D0D}"/>
              </a:ext>
            </a:extLst>
          </p:cNvPr>
          <p:cNvSpPr txBox="1"/>
          <p:nvPr/>
        </p:nvSpPr>
        <p:spPr>
          <a:xfrm>
            <a:off x="1553737" y="4816397"/>
            <a:ext cx="5116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vm1b</a:t>
            </a:r>
            <a:endParaRPr lang="en-GB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6B267B3-C41A-4811-81BB-135D730FE731}"/>
              </a:ext>
            </a:extLst>
          </p:cNvPr>
          <p:cNvSpPr/>
          <p:nvPr/>
        </p:nvSpPr>
        <p:spPr>
          <a:xfrm>
            <a:off x="9640899" y="4341164"/>
            <a:ext cx="363465" cy="42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516342E4-E16E-40BE-806D-CB151EF5BE69}"/>
              </a:ext>
            </a:extLst>
          </p:cNvPr>
          <p:cNvCxnSpPr>
            <a:cxnSpLocks/>
          </p:cNvCxnSpPr>
          <p:nvPr/>
        </p:nvCxnSpPr>
        <p:spPr>
          <a:xfrm flipV="1">
            <a:off x="9815636" y="3999941"/>
            <a:ext cx="0" cy="42363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83C0D440-B82B-410B-B8EF-AA674F04D61A}"/>
              </a:ext>
            </a:extLst>
          </p:cNvPr>
          <p:cNvSpPr txBox="1"/>
          <p:nvPr/>
        </p:nvSpPr>
        <p:spPr>
          <a:xfrm>
            <a:off x="9640899" y="4833178"/>
            <a:ext cx="5116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vm2b</a:t>
            </a:r>
            <a:endParaRPr lang="en-GB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F2F2E3B-C40C-4EFB-8472-47E8BA888C68}"/>
              </a:ext>
            </a:extLst>
          </p:cNvPr>
          <p:cNvCxnSpPr>
            <a:cxnSpLocks/>
          </p:cNvCxnSpPr>
          <p:nvPr/>
        </p:nvCxnSpPr>
        <p:spPr>
          <a:xfrm flipH="1" flipV="1">
            <a:off x="4829504" y="1961930"/>
            <a:ext cx="5601" cy="56099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D34A1A5-28DD-406B-9258-2EFAB94B6A2B}"/>
              </a:ext>
            </a:extLst>
          </p:cNvPr>
          <p:cNvCxnSpPr>
            <a:cxnSpLocks/>
          </p:cNvCxnSpPr>
          <p:nvPr/>
        </p:nvCxnSpPr>
        <p:spPr>
          <a:xfrm flipV="1">
            <a:off x="4413841" y="3650071"/>
            <a:ext cx="624290" cy="412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4A83005-95BD-4BD9-8642-80093C498E5C}"/>
              </a:ext>
            </a:extLst>
          </p:cNvPr>
          <p:cNvCxnSpPr>
            <a:cxnSpLocks/>
          </p:cNvCxnSpPr>
          <p:nvPr/>
        </p:nvCxnSpPr>
        <p:spPr>
          <a:xfrm flipV="1">
            <a:off x="4783338" y="3313215"/>
            <a:ext cx="6155" cy="36511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6A9501-F821-4F03-BEAA-FF03B752F99D}"/>
              </a:ext>
            </a:extLst>
          </p:cNvPr>
          <p:cNvSpPr txBox="1"/>
          <p:nvPr/>
        </p:nvSpPr>
        <p:spPr>
          <a:xfrm>
            <a:off x="4640205" y="2944078"/>
            <a:ext cx="938077" cy="430887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10.0.1.32/27</a:t>
            </a:r>
          </a:p>
          <a:p>
            <a:r>
              <a:rPr lang="en-US" dirty="0"/>
              <a:t>subnet2</a:t>
            </a:r>
            <a:endParaRPr lang="en-GB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0CC7678-CED3-47FF-B47C-BC4EFAB793DA}"/>
              </a:ext>
            </a:extLst>
          </p:cNvPr>
          <p:cNvCxnSpPr>
            <a:cxnSpLocks/>
          </p:cNvCxnSpPr>
          <p:nvPr/>
        </p:nvCxnSpPr>
        <p:spPr>
          <a:xfrm flipV="1">
            <a:off x="6563693" y="3624749"/>
            <a:ext cx="624290" cy="412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35F3F06-83CE-4DAB-8667-B782C85B0BD4}"/>
              </a:ext>
            </a:extLst>
          </p:cNvPr>
          <p:cNvSpPr/>
          <p:nvPr/>
        </p:nvSpPr>
        <p:spPr>
          <a:xfrm>
            <a:off x="7198354" y="3437349"/>
            <a:ext cx="136917" cy="321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EDEE2BA-1B67-4B9C-A683-8CE13C6959C6}"/>
              </a:ext>
            </a:extLst>
          </p:cNvPr>
          <p:cNvCxnSpPr>
            <a:cxnSpLocks/>
          </p:cNvCxnSpPr>
          <p:nvPr/>
        </p:nvCxnSpPr>
        <p:spPr>
          <a:xfrm flipH="1" flipV="1">
            <a:off x="6826551" y="3067877"/>
            <a:ext cx="5601" cy="56099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D108E21-5114-4D23-AAED-B15155412B89}"/>
              </a:ext>
            </a:extLst>
          </p:cNvPr>
          <p:cNvSpPr txBox="1"/>
          <p:nvPr/>
        </p:nvSpPr>
        <p:spPr>
          <a:xfrm>
            <a:off x="6284363" y="2956378"/>
            <a:ext cx="938077" cy="430887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10.0.2.32/27</a:t>
            </a:r>
          </a:p>
          <a:p>
            <a:r>
              <a:rPr lang="en-US" dirty="0"/>
              <a:t>subnet2</a:t>
            </a:r>
            <a:endParaRPr lang="en-GB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872FBF5-9750-42AF-BC4C-9043215F3817}"/>
              </a:ext>
            </a:extLst>
          </p:cNvPr>
          <p:cNvSpPr/>
          <p:nvPr/>
        </p:nvSpPr>
        <p:spPr>
          <a:xfrm>
            <a:off x="9741271" y="2446976"/>
            <a:ext cx="363465" cy="42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4075C18-56D6-4308-A7EA-FEB7BB3414A0}"/>
              </a:ext>
            </a:extLst>
          </p:cNvPr>
          <p:cNvSpPr/>
          <p:nvPr/>
        </p:nvSpPr>
        <p:spPr>
          <a:xfrm>
            <a:off x="4294474" y="2279154"/>
            <a:ext cx="136917" cy="321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63CDF6-CF83-40A8-A82F-C8AD12D8EAA0}"/>
              </a:ext>
            </a:extLst>
          </p:cNvPr>
          <p:cNvSpPr txBox="1"/>
          <p:nvPr/>
        </p:nvSpPr>
        <p:spPr>
          <a:xfrm>
            <a:off x="7158694" y="2977654"/>
            <a:ext cx="867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ge-0/0/0.0</a:t>
            </a:r>
          </a:p>
          <a:p>
            <a:r>
              <a:rPr lang="en-US" sz="1200" b="1" dirty="0"/>
              <a:t>.50</a:t>
            </a:r>
            <a:endParaRPr lang="en-GB" sz="1200" b="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EDE9685-70D8-4188-B53D-4913604B0CE5}"/>
              </a:ext>
            </a:extLst>
          </p:cNvPr>
          <p:cNvSpPr txBox="1"/>
          <p:nvPr/>
        </p:nvSpPr>
        <p:spPr>
          <a:xfrm>
            <a:off x="1882790" y="3468055"/>
            <a:ext cx="867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ge-0/0/2.0</a:t>
            </a:r>
          </a:p>
          <a:p>
            <a:r>
              <a:rPr lang="en-US" sz="1200" b="1" dirty="0"/>
              <a:t>.120</a:t>
            </a:r>
            <a:endParaRPr lang="en-GB" sz="12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5BA7C0D-D5BD-4A6D-8D27-8EFFDA93D369}"/>
              </a:ext>
            </a:extLst>
          </p:cNvPr>
          <p:cNvSpPr txBox="1"/>
          <p:nvPr/>
        </p:nvSpPr>
        <p:spPr>
          <a:xfrm>
            <a:off x="1930748" y="2687599"/>
            <a:ext cx="867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ge-0/0/1.0</a:t>
            </a:r>
          </a:p>
          <a:p>
            <a:r>
              <a:rPr lang="en-US" sz="1200" b="1" dirty="0"/>
              <a:t>.80</a:t>
            </a:r>
            <a:endParaRPr lang="en-GB" sz="12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22409F4-AA6E-4FB4-8B74-ED0FBF2FEF3F}"/>
              </a:ext>
            </a:extLst>
          </p:cNvPr>
          <p:cNvSpPr txBox="1"/>
          <p:nvPr/>
        </p:nvSpPr>
        <p:spPr>
          <a:xfrm>
            <a:off x="4237892" y="1772700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GB" dirty="0"/>
              <a:t>fxp0</a:t>
            </a:r>
          </a:p>
          <a:p>
            <a:r>
              <a:rPr lang="en-GB" dirty="0"/>
              <a:t>.10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FC51A34-C767-49D0-A408-21754105B815}"/>
              </a:ext>
            </a:extLst>
          </p:cNvPr>
          <p:cNvSpPr txBox="1"/>
          <p:nvPr/>
        </p:nvSpPr>
        <p:spPr>
          <a:xfrm>
            <a:off x="7007149" y="1889303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GB" dirty="0"/>
              <a:t>fxp0</a:t>
            </a:r>
          </a:p>
          <a:p>
            <a:r>
              <a:rPr lang="en-GB" dirty="0"/>
              <a:t>.10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19FB033-7F6C-4CC3-ADF1-15224A98D617}"/>
              </a:ext>
            </a:extLst>
          </p:cNvPr>
          <p:cNvSpPr txBox="1"/>
          <p:nvPr/>
        </p:nvSpPr>
        <p:spPr>
          <a:xfrm>
            <a:off x="1256222" y="267863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.70</a:t>
            </a:r>
            <a:endParaRPr lang="en-GB" sz="12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C63FC32-0369-4CCD-AAEF-3D67EBE5F767}"/>
              </a:ext>
            </a:extLst>
          </p:cNvPr>
          <p:cNvSpPr txBox="1"/>
          <p:nvPr/>
        </p:nvSpPr>
        <p:spPr>
          <a:xfrm>
            <a:off x="1198760" y="4147803"/>
            <a:ext cx="46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.100</a:t>
            </a:r>
            <a:endParaRPr lang="en-GB" sz="120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FB1EF6F-1AD3-4308-8771-3B7342757DC3}"/>
              </a:ext>
            </a:extLst>
          </p:cNvPr>
          <p:cNvSpPr txBox="1"/>
          <p:nvPr/>
        </p:nvSpPr>
        <p:spPr>
          <a:xfrm>
            <a:off x="8956959" y="3513970"/>
            <a:ext cx="867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ge-0/0/2.0</a:t>
            </a:r>
          </a:p>
          <a:p>
            <a:r>
              <a:rPr lang="en-US" sz="1200" b="1" dirty="0"/>
              <a:t>.120</a:t>
            </a:r>
            <a:endParaRPr lang="en-GB" sz="12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993087E-9AD0-4FB5-9ABB-71D99E6E30AC}"/>
              </a:ext>
            </a:extLst>
          </p:cNvPr>
          <p:cNvSpPr txBox="1"/>
          <p:nvPr/>
        </p:nvSpPr>
        <p:spPr>
          <a:xfrm>
            <a:off x="8864723" y="2634790"/>
            <a:ext cx="867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ge-0/0/1.0</a:t>
            </a:r>
          </a:p>
          <a:p>
            <a:r>
              <a:rPr lang="en-US" sz="1200" b="1" dirty="0"/>
              <a:t>.80</a:t>
            </a:r>
            <a:endParaRPr lang="en-GB" sz="1200" b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69EBE83-C787-4D9C-A4D6-DC53BBCF690A}"/>
              </a:ext>
            </a:extLst>
          </p:cNvPr>
          <p:cNvSpPr txBox="1"/>
          <p:nvPr/>
        </p:nvSpPr>
        <p:spPr>
          <a:xfrm>
            <a:off x="9940417" y="290088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.70</a:t>
            </a:r>
            <a:endParaRPr lang="en-GB" sz="12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15713F4-2DCC-4435-8D05-E02C4A0C27C5}"/>
              </a:ext>
            </a:extLst>
          </p:cNvPr>
          <p:cNvSpPr txBox="1"/>
          <p:nvPr/>
        </p:nvSpPr>
        <p:spPr>
          <a:xfrm>
            <a:off x="9842527" y="4026174"/>
            <a:ext cx="46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.100</a:t>
            </a:r>
            <a:endParaRPr lang="en-GB" sz="12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143B97D-9335-45FA-AC9E-51E5832D7745}"/>
              </a:ext>
            </a:extLst>
          </p:cNvPr>
          <p:cNvSpPr txBox="1"/>
          <p:nvPr/>
        </p:nvSpPr>
        <p:spPr>
          <a:xfrm>
            <a:off x="3009731" y="1767400"/>
            <a:ext cx="9492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GB" dirty="0"/>
              <a:t>gr-0/0/0.0</a:t>
            </a:r>
          </a:p>
          <a:p>
            <a:r>
              <a:rPr lang="en-GB" dirty="0"/>
              <a:t>172.16.255.1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8EA60A5-8B55-4A18-B3E7-AAB49384C98E}"/>
              </a:ext>
            </a:extLst>
          </p:cNvPr>
          <p:cNvSpPr txBox="1"/>
          <p:nvPr/>
        </p:nvSpPr>
        <p:spPr>
          <a:xfrm>
            <a:off x="7563560" y="1747021"/>
            <a:ext cx="9492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GB" dirty="0"/>
              <a:t>gr-0/0/0.0</a:t>
            </a:r>
          </a:p>
          <a:p>
            <a:r>
              <a:rPr lang="en-GB" dirty="0"/>
              <a:t>172.16.255.2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8CCD4A-AF14-4DB5-8392-DA47870F2ACB}"/>
              </a:ext>
            </a:extLst>
          </p:cNvPr>
          <p:cNvSpPr txBox="1"/>
          <p:nvPr/>
        </p:nvSpPr>
        <p:spPr>
          <a:xfrm>
            <a:off x="5357514" y="3694941"/>
            <a:ext cx="1071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933FF"/>
                </a:solidFill>
              </a:rPr>
              <a:t>IPsec tunnel</a:t>
            </a:r>
            <a:endParaRPr lang="en-GB" sz="1400" dirty="0">
              <a:solidFill>
                <a:srgbClr val="9933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413510-96DE-410C-95F9-FC7A4A8AD9D0}"/>
              </a:ext>
            </a:extLst>
          </p:cNvPr>
          <p:cNvSpPr txBox="1"/>
          <p:nvPr/>
        </p:nvSpPr>
        <p:spPr>
          <a:xfrm>
            <a:off x="4650459" y="1572646"/>
            <a:ext cx="865943" cy="430887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10.0.1.0/27</a:t>
            </a:r>
          </a:p>
          <a:p>
            <a:r>
              <a:rPr lang="en-US" dirty="0"/>
              <a:t>subnet1</a:t>
            </a:r>
            <a:endParaRPr lang="en-GB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305D5FD-B3A9-4EBB-9F30-4C0F9369FE32}"/>
              </a:ext>
            </a:extLst>
          </p:cNvPr>
          <p:cNvSpPr/>
          <p:nvPr/>
        </p:nvSpPr>
        <p:spPr>
          <a:xfrm>
            <a:off x="1731146" y="2787589"/>
            <a:ext cx="8025413" cy="953806"/>
          </a:xfrm>
          <a:custGeom>
            <a:avLst/>
            <a:gdLst>
              <a:gd name="connsiteX0" fmla="*/ 0 w 8025413"/>
              <a:gd name="connsiteY0" fmla="*/ 0 h 956025"/>
              <a:gd name="connsiteX1" fmla="*/ 1420427 w 8025413"/>
              <a:gd name="connsiteY1" fmla="*/ 523783 h 956025"/>
              <a:gd name="connsiteX2" fmla="*/ 2423604 w 8025413"/>
              <a:gd name="connsiteY2" fmla="*/ 905523 h 956025"/>
              <a:gd name="connsiteX3" fmla="*/ 5557421 w 8025413"/>
              <a:gd name="connsiteY3" fmla="*/ 870012 h 956025"/>
              <a:gd name="connsiteX4" fmla="*/ 8025413 w 8025413"/>
              <a:gd name="connsiteY4" fmla="*/ 159798 h 956025"/>
              <a:gd name="connsiteX0" fmla="*/ 0 w 8025413"/>
              <a:gd name="connsiteY0" fmla="*/ 0 h 956025"/>
              <a:gd name="connsiteX1" fmla="*/ 1420427 w 8025413"/>
              <a:gd name="connsiteY1" fmla="*/ 523783 h 956025"/>
              <a:gd name="connsiteX2" fmla="*/ 2423604 w 8025413"/>
              <a:gd name="connsiteY2" fmla="*/ 905523 h 956025"/>
              <a:gd name="connsiteX3" fmla="*/ 5557421 w 8025413"/>
              <a:gd name="connsiteY3" fmla="*/ 870012 h 956025"/>
              <a:gd name="connsiteX4" fmla="*/ 8025413 w 8025413"/>
              <a:gd name="connsiteY4" fmla="*/ 159798 h 956025"/>
              <a:gd name="connsiteX0" fmla="*/ 0 w 8025413"/>
              <a:gd name="connsiteY0" fmla="*/ 0 h 949456"/>
              <a:gd name="connsiteX1" fmla="*/ 1358283 w 8025413"/>
              <a:gd name="connsiteY1" fmla="*/ 630315 h 949456"/>
              <a:gd name="connsiteX2" fmla="*/ 2423604 w 8025413"/>
              <a:gd name="connsiteY2" fmla="*/ 905523 h 949456"/>
              <a:gd name="connsiteX3" fmla="*/ 5557421 w 8025413"/>
              <a:gd name="connsiteY3" fmla="*/ 870012 h 949456"/>
              <a:gd name="connsiteX4" fmla="*/ 8025413 w 8025413"/>
              <a:gd name="connsiteY4" fmla="*/ 159798 h 949456"/>
              <a:gd name="connsiteX0" fmla="*/ 0 w 8025413"/>
              <a:gd name="connsiteY0" fmla="*/ 0 h 949456"/>
              <a:gd name="connsiteX1" fmla="*/ 1358283 w 8025413"/>
              <a:gd name="connsiteY1" fmla="*/ 630315 h 949456"/>
              <a:gd name="connsiteX2" fmla="*/ 2423604 w 8025413"/>
              <a:gd name="connsiteY2" fmla="*/ 905523 h 949456"/>
              <a:gd name="connsiteX3" fmla="*/ 5557421 w 8025413"/>
              <a:gd name="connsiteY3" fmla="*/ 870012 h 949456"/>
              <a:gd name="connsiteX4" fmla="*/ 8025413 w 8025413"/>
              <a:gd name="connsiteY4" fmla="*/ 159798 h 949456"/>
              <a:gd name="connsiteX0" fmla="*/ 0 w 8025413"/>
              <a:gd name="connsiteY0" fmla="*/ 0 h 949456"/>
              <a:gd name="connsiteX1" fmla="*/ 1358283 w 8025413"/>
              <a:gd name="connsiteY1" fmla="*/ 630315 h 949456"/>
              <a:gd name="connsiteX2" fmla="*/ 2423604 w 8025413"/>
              <a:gd name="connsiteY2" fmla="*/ 905523 h 949456"/>
              <a:gd name="connsiteX3" fmla="*/ 5557421 w 8025413"/>
              <a:gd name="connsiteY3" fmla="*/ 870012 h 949456"/>
              <a:gd name="connsiteX4" fmla="*/ 8025413 w 8025413"/>
              <a:gd name="connsiteY4" fmla="*/ 159798 h 949456"/>
              <a:gd name="connsiteX0" fmla="*/ 0 w 8025413"/>
              <a:gd name="connsiteY0" fmla="*/ 0 h 950525"/>
              <a:gd name="connsiteX1" fmla="*/ 1677879 w 8025413"/>
              <a:gd name="connsiteY1" fmla="*/ 612560 h 950525"/>
              <a:gd name="connsiteX2" fmla="*/ 2423604 w 8025413"/>
              <a:gd name="connsiteY2" fmla="*/ 905523 h 950525"/>
              <a:gd name="connsiteX3" fmla="*/ 5557421 w 8025413"/>
              <a:gd name="connsiteY3" fmla="*/ 870012 h 950525"/>
              <a:gd name="connsiteX4" fmla="*/ 8025413 w 8025413"/>
              <a:gd name="connsiteY4" fmla="*/ 159798 h 950525"/>
              <a:gd name="connsiteX0" fmla="*/ 0 w 8025413"/>
              <a:gd name="connsiteY0" fmla="*/ 0 h 959706"/>
              <a:gd name="connsiteX1" fmla="*/ 1677879 w 8025413"/>
              <a:gd name="connsiteY1" fmla="*/ 612560 h 959706"/>
              <a:gd name="connsiteX2" fmla="*/ 2752077 w 8025413"/>
              <a:gd name="connsiteY2" fmla="*/ 923278 h 959706"/>
              <a:gd name="connsiteX3" fmla="*/ 5557421 w 8025413"/>
              <a:gd name="connsiteY3" fmla="*/ 870012 h 959706"/>
              <a:gd name="connsiteX4" fmla="*/ 8025413 w 8025413"/>
              <a:gd name="connsiteY4" fmla="*/ 159798 h 959706"/>
              <a:gd name="connsiteX0" fmla="*/ 0 w 8025413"/>
              <a:gd name="connsiteY0" fmla="*/ 0 h 960898"/>
              <a:gd name="connsiteX1" fmla="*/ 1624613 w 8025413"/>
              <a:gd name="connsiteY1" fmla="*/ 594805 h 960898"/>
              <a:gd name="connsiteX2" fmla="*/ 2752077 w 8025413"/>
              <a:gd name="connsiteY2" fmla="*/ 923278 h 960898"/>
              <a:gd name="connsiteX3" fmla="*/ 5557421 w 8025413"/>
              <a:gd name="connsiteY3" fmla="*/ 870012 h 960898"/>
              <a:gd name="connsiteX4" fmla="*/ 8025413 w 8025413"/>
              <a:gd name="connsiteY4" fmla="*/ 159798 h 960898"/>
              <a:gd name="connsiteX0" fmla="*/ 0 w 8025413"/>
              <a:gd name="connsiteY0" fmla="*/ 0 h 960898"/>
              <a:gd name="connsiteX1" fmla="*/ 1624613 w 8025413"/>
              <a:gd name="connsiteY1" fmla="*/ 594805 h 960898"/>
              <a:gd name="connsiteX2" fmla="*/ 2752077 w 8025413"/>
              <a:gd name="connsiteY2" fmla="*/ 923278 h 960898"/>
              <a:gd name="connsiteX3" fmla="*/ 5557421 w 8025413"/>
              <a:gd name="connsiteY3" fmla="*/ 870012 h 960898"/>
              <a:gd name="connsiteX4" fmla="*/ 8025413 w 8025413"/>
              <a:gd name="connsiteY4" fmla="*/ 159798 h 960898"/>
              <a:gd name="connsiteX0" fmla="*/ 0 w 8025413"/>
              <a:gd name="connsiteY0" fmla="*/ 0 h 955592"/>
              <a:gd name="connsiteX1" fmla="*/ 1571347 w 8025413"/>
              <a:gd name="connsiteY1" fmla="*/ 674704 h 955592"/>
              <a:gd name="connsiteX2" fmla="*/ 2752077 w 8025413"/>
              <a:gd name="connsiteY2" fmla="*/ 923278 h 955592"/>
              <a:gd name="connsiteX3" fmla="*/ 5557421 w 8025413"/>
              <a:gd name="connsiteY3" fmla="*/ 870012 h 955592"/>
              <a:gd name="connsiteX4" fmla="*/ 8025413 w 8025413"/>
              <a:gd name="connsiteY4" fmla="*/ 159798 h 955592"/>
              <a:gd name="connsiteX0" fmla="*/ 0 w 8025413"/>
              <a:gd name="connsiteY0" fmla="*/ 0 h 955013"/>
              <a:gd name="connsiteX1" fmla="*/ 1518081 w 8025413"/>
              <a:gd name="connsiteY1" fmla="*/ 683582 h 955013"/>
              <a:gd name="connsiteX2" fmla="*/ 2752077 w 8025413"/>
              <a:gd name="connsiteY2" fmla="*/ 923278 h 955013"/>
              <a:gd name="connsiteX3" fmla="*/ 5557421 w 8025413"/>
              <a:gd name="connsiteY3" fmla="*/ 870012 h 955013"/>
              <a:gd name="connsiteX4" fmla="*/ 8025413 w 8025413"/>
              <a:gd name="connsiteY4" fmla="*/ 159798 h 955013"/>
              <a:gd name="connsiteX0" fmla="*/ 0 w 8025413"/>
              <a:gd name="connsiteY0" fmla="*/ 0 h 955013"/>
              <a:gd name="connsiteX1" fmla="*/ 1518081 w 8025413"/>
              <a:gd name="connsiteY1" fmla="*/ 683582 h 955013"/>
              <a:gd name="connsiteX2" fmla="*/ 2752077 w 8025413"/>
              <a:gd name="connsiteY2" fmla="*/ 923278 h 955013"/>
              <a:gd name="connsiteX3" fmla="*/ 5557421 w 8025413"/>
              <a:gd name="connsiteY3" fmla="*/ 870012 h 955013"/>
              <a:gd name="connsiteX4" fmla="*/ 8025413 w 8025413"/>
              <a:gd name="connsiteY4" fmla="*/ 159798 h 955013"/>
              <a:gd name="connsiteX0" fmla="*/ 0 w 8025413"/>
              <a:gd name="connsiteY0" fmla="*/ 0 h 955013"/>
              <a:gd name="connsiteX1" fmla="*/ 1518081 w 8025413"/>
              <a:gd name="connsiteY1" fmla="*/ 683582 h 955013"/>
              <a:gd name="connsiteX2" fmla="*/ 2752077 w 8025413"/>
              <a:gd name="connsiteY2" fmla="*/ 923278 h 955013"/>
              <a:gd name="connsiteX3" fmla="*/ 5557421 w 8025413"/>
              <a:gd name="connsiteY3" fmla="*/ 870012 h 955013"/>
              <a:gd name="connsiteX4" fmla="*/ 8025413 w 8025413"/>
              <a:gd name="connsiteY4" fmla="*/ 159798 h 955013"/>
              <a:gd name="connsiteX0" fmla="*/ 0 w 8025413"/>
              <a:gd name="connsiteY0" fmla="*/ 0 h 955013"/>
              <a:gd name="connsiteX1" fmla="*/ 1518081 w 8025413"/>
              <a:gd name="connsiteY1" fmla="*/ 683582 h 955013"/>
              <a:gd name="connsiteX2" fmla="*/ 2752077 w 8025413"/>
              <a:gd name="connsiteY2" fmla="*/ 923278 h 955013"/>
              <a:gd name="connsiteX3" fmla="*/ 5557421 w 8025413"/>
              <a:gd name="connsiteY3" fmla="*/ 870012 h 955013"/>
              <a:gd name="connsiteX4" fmla="*/ 8025413 w 8025413"/>
              <a:gd name="connsiteY4" fmla="*/ 159798 h 955013"/>
              <a:gd name="connsiteX0" fmla="*/ 0 w 8025413"/>
              <a:gd name="connsiteY0" fmla="*/ 0 h 959947"/>
              <a:gd name="connsiteX1" fmla="*/ 1518081 w 8025413"/>
              <a:gd name="connsiteY1" fmla="*/ 683582 h 959947"/>
              <a:gd name="connsiteX2" fmla="*/ 2876365 w 8025413"/>
              <a:gd name="connsiteY2" fmla="*/ 932156 h 959947"/>
              <a:gd name="connsiteX3" fmla="*/ 5557421 w 8025413"/>
              <a:gd name="connsiteY3" fmla="*/ 870012 h 959947"/>
              <a:gd name="connsiteX4" fmla="*/ 8025413 w 8025413"/>
              <a:gd name="connsiteY4" fmla="*/ 159798 h 959947"/>
              <a:gd name="connsiteX0" fmla="*/ 0 w 8025413"/>
              <a:gd name="connsiteY0" fmla="*/ 0 h 949371"/>
              <a:gd name="connsiteX1" fmla="*/ 1518081 w 8025413"/>
              <a:gd name="connsiteY1" fmla="*/ 683582 h 949371"/>
              <a:gd name="connsiteX2" fmla="*/ 2876365 w 8025413"/>
              <a:gd name="connsiteY2" fmla="*/ 932156 h 949371"/>
              <a:gd name="connsiteX3" fmla="*/ 5557421 w 8025413"/>
              <a:gd name="connsiteY3" fmla="*/ 870012 h 949371"/>
              <a:gd name="connsiteX4" fmla="*/ 8025413 w 8025413"/>
              <a:gd name="connsiteY4" fmla="*/ 159798 h 949371"/>
              <a:gd name="connsiteX0" fmla="*/ 0 w 8025413"/>
              <a:gd name="connsiteY0" fmla="*/ 0 h 963000"/>
              <a:gd name="connsiteX1" fmla="*/ 1367160 w 8025413"/>
              <a:gd name="connsiteY1" fmla="*/ 639193 h 963000"/>
              <a:gd name="connsiteX2" fmla="*/ 2876365 w 8025413"/>
              <a:gd name="connsiteY2" fmla="*/ 932156 h 963000"/>
              <a:gd name="connsiteX3" fmla="*/ 5557421 w 8025413"/>
              <a:gd name="connsiteY3" fmla="*/ 870012 h 963000"/>
              <a:gd name="connsiteX4" fmla="*/ 8025413 w 8025413"/>
              <a:gd name="connsiteY4" fmla="*/ 159798 h 963000"/>
              <a:gd name="connsiteX0" fmla="*/ 0 w 8025413"/>
              <a:gd name="connsiteY0" fmla="*/ 0 h 963615"/>
              <a:gd name="connsiteX1" fmla="*/ 1296138 w 8025413"/>
              <a:gd name="connsiteY1" fmla="*/ 630316 h 963615"/>
              <a:gd name="connsiteX2" fmla="*/ 2876365 w 8025413"/>
              <a:gd name="connsiteY2" fmla="*/ 932156 h 963615"/>
              <a:gd name="connsiteX3" fmla="*/ 5557421 w 8025413"/>
              <a:gd name="connsiteY3" fmla="*/ 870012 h 963615"/>
              <a:gd name="connsiteX4" fmla="*/ 8025413 w 8025413"/>
              <a:gd name="connsiteY4" fmla="*/ 159798 h 963615"/>
              <a:gd name="connsiteX0" fmla="*/ 0 w 8025413"/>
              <a:gd name="connsiteY0" fmla="*/ 0 h 963615"/>
              <a:gd name="connsiteX1" fmla="*/ 1296138 w 8025413"/>
              <a:gd name="connsiteY1" fmla="*/ 630316 h 963615"/>
              <a:gd name="connsiteX2" fmla="*/ 2876365 w 8025413"/>
              <a:gd name="connsiteY2" fmla="*/ 932156 h 963615"/>
              <a:gd name="connsiteX3" fmla="*/ 5557421 w 8025413"/>
              <a:gd name="connsiteY3" fmla="*/ 870012 h 963615"/>
              <a:gd name="connsiteX4" fmla="*/ 8025413 w 8025413"/>
              <a:gd name="connsiteY4" fmla="*/ 159798 h 963615"/>
              <a:gd name="connsiteX0" fmla="*/ 0 w 8025413"/>
              <a:gd name="connsiteY0" fmla="*/ 0 h 963615"/>
              <a:gd name="connsiteX1" fmla="*/ 1296138 w 8025413"/>
              <a:gd name="connsiteY1" fmla="*/ 630316 h 963615"/>
              <a:gd name="connsiteX2" fmla="*/ 2876365 w 8025413"/>
              <a:gd name="connsiteY2" fmla="*/ 932156 h 963615"/>
              <a:gd name="connsiteX3" fmla="*/ 5557421 w 8025413"/>
              <a:gd name="connsiteY3" fmla="*/ 870012 h 963615"/>
              <a:gd name="connsiteX4" fmla="*/ 8025413 w 8025413"/>
              <a:gd name="connsiteY4" fmla="*/ 159798 h 963615"/>
              <a:gd name="connsiteX0" fmla="*/ 0 w 8025413"/>
              <a:gd name="connsiteY0" fmla="*/ 0 h 953806"/>
              <a:gd name="connsiteX1" fmla="*/ 1296138 w 8025413"/>
              <a:gd name="connsiteY1" fmla="*/ 630316 h 953806"/>
              <a:gd name="connsiteX2" fmla="*/ 2991774 w 8025413"/>
              <a:gd name="connsiteY2" fmla="*/ 914401 h 953806"/>
              <a:gd name="connsiteX3" fmla="*/ 5557421 w 8025413"/>
              <a:gd name="connsiteY3" fmla="*/ 870012 h 953806"/>
              <a:gd name="connsiteX4" fmla="*/ 8025413 w 8025413"/>
              <a:gd name="connsiteY4" fmla="*/ 159798 h 95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13" h="953806">
                <a:moveTo>
                  <a:pt x="0" y="0"/>
                </a:moveTo>
                <a:cubicBezTo>
                  <a:pt x="221941" y="378781"/>
                  <a:pt x="62142" y="313679"/>
                  <a:pt x="1296138" y="630316"/>
                </a:cubicBezTo>
                <a:cubicBezTo>
                  <a:pt x="2072933" y="843380"/>
                  <a:pt x="2281560" y="874452"/>
                  <a:pt x="2991774" y="914401"/>
                </a:cubicBezTo>
                <a:cubicBezTo>
                  <a:pt x="3701988" y="954350"/>
                  <a:pt x="4623786" y="994300"/>
                  <a:pt x="5557421" y="870012"/>
                </a:cubicBezTo>
                <a:cubicBezTo>
                  <a:pt x="6491056" y="745725"/>
                  <a:pt x="7258234" y="452761"/>
                  <a:pt x="8025413" y="159798"/>
                </a:cubicBezTo>
              </a:path>
            </a:pathLst>
          </a:custGeom>
          <a:noFill/>
          <a:ln w="34925">
            <a:solidFill>
              <a:srgbClr val="0000CC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9CA85E4-EC91-4D28-A1DB-4200759A8608}"/>
              </a:ext>
            </a:extLst>
          </p:cNvPr>
          <p:cNvSpPr/>
          <p:nvPr/>
        </p:nvSpPr>
        <p:spPr>
          <a:xfrm>
            <a:off x="1802167" y="3967982"/>
            <a:ext cx="7892249" cy="550752"/>
          </a:xfrm>
          <a:custGeom>
            <a:avLst/>
            <a:gdLst>
              <a:gd name="connsiteX0" fmla="*/ 0 w 7892249"/>
              <a:gd name="connsiteY0" fmla="*/ 550752 h 550752"/>
              <a:gd name="connsiteX1" fmla="*/ 1198485 w 7892249"/>
              <a:gd name="connsiteY1" fmla="*/ 35847 h 550752"/>
              <a:gd name="connsiteX2" fmla="*/ 6152225 w 7892249"/>
              <a:gd name="connsiteY2" fmla="*/ 80235 h 550752"/>
              <a:gd name="connsiteX3" fmla="*/ 7892249 w 7892249"/>
              <a:gd name="connsiteY3" fmla="*/ 373199 h 55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92249" h="550752">
                <a:moveTo>
                  <a:pt x="0" y="550752"/>
                </a:moveTo>
                <a:cubicBezTo>
                  <a:pt x="86557" y="332509"/>
                  <a:pt x="173114" y="114266"/>
                  <a:pt x="1198485" y="35847"/>
                </a:cubicBezTo>
                <a:cubicBezTo>
                  <a:pt x="2223856" y="-42573"/>
                  <a:pt x="5036598" y="24010"/>
                  <a:pt x="6152225" y="80235"/>
                </a:cubicBezTo>
                <a:cubicBezTo>
                  <a:pt x="7267852" y="136460"/>
                  <a:pt x="7580050" y="254829"/>
                  <a:pt x="7892249" y="373199"/>
                </a:cubicBezTo>
              </a:path>
            </a:pathLst>
          </a:custGeom>
          <a:noFill/>
          <a:ln w="34925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0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2191</TotalTime>
  <Words>164</Words>
  <Application>Microsoft Office PowerPoint</Application>
  <PresentationFormat>Widescreen</PresentationFormat>
  <Paragraphs>122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Ferri</dc:creator>
  <cp:lastModifiedBy>Fabrizio Ferri</cp:lastModifiedBy>
  <cp:revision>104</cp:revision>
  <dcterms:created xsi:type="dcterms:W3CDTF">2020-05-18T07:14:55Z</dcterms:created>
  <dcterms:modified xsi:type="dcterms:W3CDTF">2020-08-03T10:07:40Z</dcterms:modified>
</cp:coreProperties>
</file>