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2B17CF-C7E0-4E67-BEC6-AF910014C6EE}">
  <a:tblStyle styleId="{6B2B17CF-C7E0-4E67-BEC6-AF910014C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41ec9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41ec9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41ec94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41ec94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41ec94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41ec94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41ec94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41ec94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41ec94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41ec94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41ec94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41ec94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c41ec94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c41ec94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41ec94c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41ec94c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mendeley.com/datasets/gwbz3fsgp8/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mendeley.com/datasets/gwbz3fsgp8/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hysionet.org/content/ptb-xl/1.0.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lang="fr" sz="3900"/>
              <a:t>OMDENA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lang="fr" sz="3900"/>
              <a:t>MOROCCO LOCAL CHAPTER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/>
              <a:t>HEART RISK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Presentation - Models &amp; Web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Source: ECG Image Dataset of Cardiac Persons. </a:t>
            </a:r>
            <a:r>
              <a:rPr lang="f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Intel: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Availability: Public Dataset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Data used for model  by @Ayoub.</a:t>
            </a:r>
            <a:endParaRPr sz="1500"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102950" y="17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{6B2B17CF-C7E0-4E67-BEC6-AF910014C6EE}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Label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Nb. of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History of 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Abnormal Heartbeat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Source: ECG Image Dataset of Cardiac and Covid-19 Persons. </a:t>
            </a:r>
            <a:r>
              <a:rPr lang="f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Intel: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Availability: Public Dataset</a:t>
            </a:r>
            <a:endParaRPr sz="15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131150" y="18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{6B2B17CF-C7E0-4E67-BEC6-AF910014C6EE}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Label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Nb. of Images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History of MI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Abnormal Heartbeat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172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Covid-19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Dataset 3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Source: PTB-XL, a large publicly available dataset V1.0.1 </a:t>
            </a:r>
            <a:r>
              <a:rPr lang="fr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Intel: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Data used for model by @Doaa, considering just Superclass ‘NORM’ , and ‘MI’.</a:t>
            </a:r>
            <a:endParaRPr sz="1500"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1281600" y="170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{6B2B17CF-C7E0-4E67-BEC6-AF910014C6EE}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SuperClass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Description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 Records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 ECG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9528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Myocardial Infarction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5486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ST/T Change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5250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Conduction Disturbance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4907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HYP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Hypertrophy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2655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by @Ayoub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This model is implemented using </a:t>
            </a:r>
            <a:r>
              <a:rPr lang="fr"/>
              <a:t>TensorFlow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Train 80%,Validation 10%,Test 10%.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2 classes : ‘MI’, ‘NORMAL’;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Using the 1st Dataset.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with 240 Images each class.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Processing (cropping, denoising,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background removal,)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fr" sz="1500"/>
              <a:t>Got 95% Test ACC.</a:t>
            </a:r>
            <a:endParaRPr sz="15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609163"/>
            <a:ext cx="4495800" cy="3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by @Doaa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/>
              <a:t>This model is implemented using Pytorch &amp; VGG16.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Train 80%,Validation 10%,Test 10%.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2 classes : ‘MI’, ‘NORMAL’;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Using the 3rd  Dataset.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2150 converted Record into Image of each class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4300 converted image combined of ( MI &amp; NORM).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(Processing, Data augmentation ...etc)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600"/>
              <a:t>Got 80% Test ACC.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726" y="0"/>
            <a:ext cx="4550876" cy="5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Confusion Matrix Model by @Ayoub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 = 10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NORM= 10 Images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3175700" y="31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{6B2B17CF-C7E0-4E67-BEC6-AF910014C6EE}</a:tableStyleId>
              </a:tblPr>
              <a:tblGrid>
                <a:gridCol w="2435575"/>
                <a:gridCol w="2542025"/>
              </a:tblGrid>
              <a:tr h="6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1254875" y="2752650"/>
            <a:ext cx="192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75700" y="2318150"/>
            <a:ext cx="497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---------------------------------------------------------------------------------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 		  	 |      NORM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Confusion Matrix Model  by @Doaa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8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 = 10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NORM= 10 Images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3175700" y="31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{6B2B17CF-C7E0-4E67-BEC6-AF910014C6EE}</a:tableStyleId>
              </a:tblPr>
              <a:tblGrid>
                <a:gridCol w="2435575"/>
                <a:gridCol w="2542025"/>
              </a:tblGrid>
              <a:tr h="6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1254875" y="2752650"/>
            <a:ext cx="192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 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75700" y="2318150"/>
            <a:ext cx="497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Predicted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---------------------------------------------------------------------------------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 		  	 |      NORM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Findings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Both models are open to further improvement either by adding more data of ECG images, by doing some deep processing/segmentation techniques, and why not using another VGG architecture.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