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hlkmN53/B2jHY76pyzjkTe06T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f249590ca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df249590ca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1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9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1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2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3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3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6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7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7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097275" y="1371125"/>
            <a:ext cx="94977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AI in Energy</a:t>
            </a:r>
            <a:endParaRPr/>
          </a:p>
        </p:txBody>
      </p:sp>
      <p:sp>
        <p:nvSpPr>
          <p:cNvPr id="106" name="Google Shape;106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107" name="Google Shape;107;p1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1162950" y="1051000"/>
            <a:ext cx="98661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2400"/>
              <a:t>DATE</a:t>
            </a:r>
            <a:r>
              <a:rPr lang="en-US" sz="2000"/>
              <a:t> :03/0721</a:t>
            </a:r>
            <a:endParaRPr i="1" sz="2000"/>
          </a:p>
        </p:txBody>
      </p:sp>
      <p:sp>
        <p:nvSpPr>
          <p:cNvPr id="109" name="Google Shape;109;p1"/>
          <p:cNvSpPr txBox="1"/>
          <p:nvPr/>
        </p:nvSpPr>
        <p:spPr>
          <a:xfrm>
            <a:off x="157250" y="5488575"/>
            <a:ext cx="114774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DISCLAIMER: This document is strictly private, confidential and personal to its recipients and should not be copied, distributed or reproduced in whole or in part, nor passed to any third party. 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7125" y="-211675"/>
            <a:ext cx="2108425" cy="21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Task-2-Data Gathering</a:t>
            </a:r>
            <a:endParaRPr/>
          </a:p>
        </p:txBody>
      </p:sp>
      <p:sp>
        <p:nvSpPr>
          <p:cNvPr id="116" name="Google Shape;116;p2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7" name="Google Shape;117;p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118" name="Google Shape;118;p2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7125" y="-211675"/>
            <a:ext cx="2108425" cy="21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Description</a:t>
            </a:r>
            <a:endParaRPr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i="1" lang="en-US"/>
              <a:t>Coordinate</a:t>
            </a:r>
            <a:r>
              <a:rPr i="1" lang="en-US"/>
              <a:t>  Data Gathering for Project at hand</a:t>
            </a:r>
            <a:endParaRPr i="1"/>
          </a:p>
          <a:p>
            <a:pPr indent="-787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i="1" lang="en-US"/>
              <a:t>Define priority Data Gathering Task for Project</a:t>
            </a:r>
            <a:endParaRPr i="1"/>
          </a:p>
          <a:p>
            <a:pPr indent="-787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i="1" lang="en-US"/>
              <a:t>Organize data gathering weekly meetings</a:t>
            </a:r>
            <a:endParaRPr i="1"/>
          </a:p>
          <a:p>
            <a:pPr indent="-787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i="1" lang="en-US"/>
              <a:t>Organize how dat will be stored.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i="1" lang="en-US"/>
              <a:t>we welcome every body in </a:t>
            </a:r>
            <a:br>
              <a:rPr i="1" lang="en-US"/>
            </a:br>
            <a:endParaRPr i="1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1066800" y="5981881"/>
            <a:ext cx="1005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128" name="Google Shape;128;p3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7125" y="-211675"/>
            <a:ext cx="2108425" cy="21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Work in Progress - Initial Findings</a:t>
            </a:r>
            <a:endParaRPr/>
          </a:p>
        </p:txBody>
      </p:sp>
      <p:sp>
        <p:nvSpPr>
          <p:cNvPr id="135" name="Google Shape;135;p5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136" name="Google Shape;136;p5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1097275" y="2509625"/>
            <a:ext cx="10058400" cy="3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1097275" y="1737394"/>
            <a:ext cx="100584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66675" lvl="1" marL="1714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i="1" lang="en-US"/>
              <a:t>*Weekly meetings </a:t>
            </a:r>
            <a:endParaRPr i="1"/>
          </a:p>
          <a:p>
            <a:pPr indent="-66675" lvl="1" marL="6286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i="1" lang="en-US"/>
              <a:t>Brainstorming sessions</a:t>
            </a:r>
            <a:br>
              <a:rPr i="1" lang="en-US"/>
            </a:br>
            <a:r>
              <a:rPr i="1" lang="en-US"/>
              <a:t>Questions: on how underground water is related to project at hand.</a:t>
            </a:r>
            <a:br>
              <a:rPr i="1" lang="en-US"/>
            </a:br>
            <a:r>
              <a:rPr i="1" lang="en-US"/>
              <a:t>Initial  notions was that may be we trying to see areas that has water enough to</a:t>
            </a:r>
            <a:endParaRPr i="1"/>
          </a:p>
          <a:p>
            <a:pPr indent="-66675" lvl="0" marL="6286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i="1" lang="en-US"/>
              <a:t>power the  solar panel. @Aderinsola promise to make more research on that and give feedback</a:t>
            </a:r>
            <a:endParaRPr i="1"/>
          </a:p>
          <a:p>
            <a:pPr indent="-66675" lvl="0" marL="6286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br>
              <a:rPr i="1" lang="en-US"/>
            </a:br>
            <a:r>
              <a:rPr i="1" lang="en-US"/>
              <a:t>From y research :</a:t>
            </a:r>
            <a:br>
              <a:rPr i="1" lang="en-US"/>
            </a:br>
            <a:r>
              <a:rPr i="1" lang="en-US"/>
              <a:t>Underground water Analysis will help to determine the energy demand for a solar powered ground water systems</a:t>
            </a:r>
            <a:endParaRPr i="1"/>
          </a:p>
          <a:p>
            <a:pPr indent="4572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i="1" lang="en-US"/>
              <a:t> Night-time task Dataset to be used will be from google earth engine </a:t>
            </a:r>
            <a:br>
              <a:rPr i="1" lang="en-US"/>
            </a:br>
            <a:r>
              <a:rPr i="1" lang="en-US"/>
              <a:t>	@Edidiong esu is currently working on that. More members might be needed to join in.</a:t>
            </a:r>
            <a:endParaRPr i="1"/>
          </a:p>
          <a:p>
            <a:pPr indent="4572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4572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-66675" lvl="0" marL="6286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-66675" lvl="1" marL="6286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br>
              <a:rPr i="1" lang="en-US"/>
            </a:br>
            <a:endParaRPr i="1"/>
          </a:p>
          <a:p>
            <a:pPr indent="-66675" lvl="1" marL="1714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i="1"/>
          </a:p>
          <a:p>
            <a:pPr indent="-66675" lvl="1" marL="1714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i="1"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31546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68577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7125" y="-211675"/>
            <a:ext cx="2108425" cy="21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Work in Progress - Next Steps </a:t>
            </a:r>
            <a:endParaRPr/>
          </a:p>
        </p:txBody>
      </p:sp>
      <p:sp>
        <p:nvSpPr>
          <p:cNvPr id="145" name="Google Shape;145;p6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146" name="Google Shape;146;p6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1097275" y="2509625"/>
            <a:ext cx="10058400" cy="3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1097275" y="1845719"/>
            <a:ext cx="10058400" cy="4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66675" lvl="1" marL="1714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i="1" lang="en-US"/>
              <a:t>*Dataset from previous project team is available on github for use.</a:t>
            </a:r>
            <a:endParaRPr sz="2100"/>
          </a:p>
          <a:p>
            <a:pPr indent="0" lvl="1" marL="31546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7125" y="-211675"/>
            <a:ext cx="2108425" cy="21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/>
        </p:nvSpPr>
        <p:spPr>
          <a:xfrm>
            <a:off x="12496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Sources &amp; Data Sets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1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156" name="Google Shape;156;p11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66675" lvl="1" marL="114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i="1" lang="en-US" sz="2000"/>
              <a:t>Include Links to Data Repository. Example: </a:t>
            </a:r>
            <a:r>
              <a:rPr lang="en-US" sz="2000"/>
              <a:t> </a:t>
            </a:r>
            <a:endParaRPr sz="20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Yearly consumption data :Trading economics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Previous project team datasets available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Google Earth Engine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 u="sng">
              <a:solidFill>
                <a:srgbClr val="1155CC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7125" y="-211675"/>
            <a:ext cx="2108425" cy="21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600"/>
              <a:t>Data Gathering </a:t>
            </a:r>
            <a:r>
              <a:rPr lang="en-US" sz="4600"/>
              <a:t> Tools</a:t>
            </a:r>
            <a:endParaRPr sz="4600"/>
          </a:p>
        </p:txBody>
      </p:sp>
      <p:sp>
        <p:nvSpPr>
          <p:cNvPr id="165" name="Google Shape;165;p1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166" name="Google Shape;166;p12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1097275" y="1737399"/>
            <a:ext cx="10058400" cy="43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br>
              <a:rPr lang="en-US" sz="2000"/>
            </a:br>
            <a:r>
              <a:rPr lang="en-US" sz="2000"/>
              <a:t>Gdrive</a:t>
            </a:r>
            <a:br>
              <a:rPr lang="en-US" sz="2000"/>
            </a:br>
            <a:r>
              <a:rPr lang="en-US" sz="2000"/>
              <a:t>Github  we need to read the project structure guidelines to make use of it.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GEE</a:t>
            </a:r>
            <a:br>
              <a:rPr lang="en-US" sz="2000"/>
            </a:br>
            <a:br>
              <a:rPr lang="en-US" sz="2000"/>
            </a:b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7125" y="-211675"/>
            <a:ext cx="2108425" cy="21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944875" y="1762100"/>
            <a:ext cx="10468800" cy="4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</a:rPr>
              <a:t>   </a:t>
            </a:r>
            <a:endParaRPr i="1" sz="1800"/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i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Collaborations</a:t>
            </a:r>
            <a:r>
              <a:rPr b="1" i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slack is low.</a:t>
            </a:r>
            <a:endParaRPr b="1" i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i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samples of what you can do?</a:t>
            </a:r>
            <a:endParaRPr b="1" i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i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organize Gdrive.</a:t>
            </a:r>
            <a:endParaRPr b="1" i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i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flesh out projet objectives</a:t>
            </a:r>
            <a:endParaRPr b="1" i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i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questions</a:t>
            </a:r>
            <a:endParaRPr b="1" i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i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excel sheet to store deliverables</a:t>
            </a:r>
            <a:endParaRPr b="1" i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i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summarize weekly meetings on slack</a:t>
            </a:r>
            <a:endParaRPr b="1" i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i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publications/articles  and explain on slack</a:t>
            </a:r>
            <a:endParaRPr b="1" i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i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b="1" i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i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expert needed to flesh out the project objectives</a:t>
            </a:r>
            <a:endParaRPr b="1" i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800"/>
          </a:p>
        </p:txBody>
      </p:sp>
      <p:sp>
        <p:nvSpPr>
          <p:cNvPr id="175" name="Google Shape;175;p1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176" name="Google Shape;176;p13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pic>
        <p:nvPicPr>
          <p:cNvPr id="177" name="Google Shape;1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7125" y="-211675"/>
            <a:ext cx="2108425" cy="21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f249590ca_0_1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Active Collaborators</a:t>
            </a:r>
            <a:endParaRPr/>
          </a:p>
        </p:txBody>
      </p:sp>
      <p:sp>
        <p:nvSpPr>
          <p:cNvPr id="183" name="Google Shape;183;gdf249590ca_0_19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Aderinsola </a:t>
            </a:r>
            <a:br>
              <a:rPr lang="en-US"/>
            </a:br>
            <a:r>
              <a:rPr lang="en-US"/>
              <a:t>Osagie </a:t>
            </a:r>
            <a:br>
              <a:rPr lang="en-US"/>
            </a:br>
            <a:r>
              <a:rPr lang="en-US"/>
              <a:t>Edidiong Esu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All that attended the brainstorm sessions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4" name="Google Shape;184;gdf249590ca_0_19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185" name="Google Shape;185;gdf249590ca_0_19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pic>
        <p:nvPicPr>
          <p:cNvPr id="186" name="Google Shape;186;gdf249590ca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7125" y="-211675"/>
            <a:ext cx="2108425" cy="21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