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Corben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Abhaya Libre ExtraBold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xP93OIenSA/oL0WOPTVej+6g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hayaLibreExtraBold-bold.fntdata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n-bold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766dadd1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3766dadd1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faa113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afaa113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afaa113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766dadd1_0_140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9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treamlit.io/en/stable/tutorial/create_a_data_explorer_app.html" TargetMode="External"/><Relationship Id="rId4" Type="http://schemas.openxmlformats.org/officeDocument/2006/relationships/hyperlink" Target="https://medium.com/analytics-vidhya/web-application-in-10-minutes-with-streamlit-99685e3350e0" TargetMode="External"/><Relationship Id="rId5" Type="http://schemas.openxmlformats.org/officeDocument/2006/relationships/hyperlink" Target="https://towardsdatascience.com/a-quick-tutorial-on-how-to-deploy-your-streamlit-app-to-heroku-874e1250dadd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314414" y="2396141"/>
            <a:ext cx="4757208" cy="1863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6600">
                <a:solidFill>
                  <a:srgbClr val="FFFF00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rPr>
              <a:t>Renewable Energy</a:t>
            </a:r>
            <a:endParaRPr sz="6600">
              <a:solidFill>
                <a:srgbClr val="FFFF00"/>
              </a:solidFill>
              <a:latin typeface="Abhaya Libre ExtraBold"/>
              <a:ea typeface="Abhaya Libre ExtraBold"/>
              <a:cs typeface="Abhaya Libre ExtraBold"/>
              <a:sym typeface="Abhaya Libre ExtraBold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14425" y="82625"/>
            <a:ext cx="87579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6600" u="none" cap="none" strike="noStrike">
                <a:solidFill>
                  <a:srgbClr val="262626"/>
                </a:solidFill>
                <a:latin typeface="Corben"/>
                <a:ea typeface="Corben"/>
                <a:cs typeface="Corben"/>
                <a:sym typeface="Corben"/>
              </a:rPr>
              <a:t>Omdena</a:t>
            </a:r>
            <a:r>
              <a:rPr b="0" i="0" lang="en-US" sz="6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Nigerian Chapter</a:t>
            </a:r>
            <a:endParaRPr b="0" i="0" sz="6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5200" y="1628776"/>
            <a:ext cx="6176798" cy="40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16450" y="5365603"/>
            <a:ext cx="60532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rPr>
              <a:t>Data Visualization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3080" y="3106500"/>
            <a:ext cx="710016" cy="103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e3766dadd1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e3766dadd1_0_155"/>
          <p:cNvSpPr txBox="1"/>
          <p:nvPr/>
        </p:nvSpPr>
        <p:spPr>
          <a:xfrm>
            <a:off x="444033" y="0"/>
            <a:ext cx="9144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50" lIns="17250" spcFirstLastPara="1" rIns="1725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ontserrat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 b="0" i="0" sz="2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9" name="Google Shape;109;ge3766dadd1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037" y="2068662"/>
            <a:ext cx="2108425" cy="2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3766dadd1_0_155"/>
          <p:cNvSpPr txBox="1"/>
          <p:nvPr/>
        </p:nvSpPr>
        <p:spPr>
          <a:xfrm>
            <a:off x="3415554" y="1577788"/>
            <a:ext cx="8227800" cy="334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500" u="none" cap="none" strike="noStrike">
                <a:solidFill>
                  <a:srgbClr val="2C39B1"/>
                </a:solidFill>
                <a:latin typeface="Montserrat"/>
                <a:ea typeface="Montserrat"/>
                <a:cs typeface="Montserrat"/>
                <a:sym typeface="Montserrat"/>
              </a:rPr>
              <a:t>Tasks goals</a:t>
            </a:r>
            <a:endParaRPr b="1" i="0" sz="2500" u="none" cap="none" strike="noStrike">
              <a:solidFill>
                <a:srgbClr val="2C39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2C39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Choosing the best form representation for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an Interactive visualization platform for selected data and model result 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e3766dadd1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65534" y="5152115"/>
            <a:ext cx="710016" cy="103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e3766dadd1_0_1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833718" y="1737360"/>
            <a:ext cx="10219800" cy="4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Streamlit is a Python-based library that allows data scientists to easily create free machine learning applications. You can easily read in a saved model and interact with it with an intuitive and user friendly interface.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 u="sng">
                <a:latin typeface="Montserrat"/>
                <a:ea typeface="Montserrat"/>
                <a:cs typeface="Montserrat"/>
                <a:sym typeface="Montserrat"/>
              </a:rPr>
              <a:t>Guide to Streamlit</a:t>
            </a:r>
            <a:endParaRPr b="1" sz="2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-US" sz="1700"/>
              <a:t>Create a data explorer app—Streamlit 0.87.0 documentation. (n.d.). Retrieved August 26, 2021, from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https://docs.streamlit.io/en/stable/tutorial/create_a_data_explorer_app.html</a:t>
            </a:r>
            <a:r>
              <a:rPr lang="en-US" sz="1700"/>
              <a:t> </a:t>
            </a:r>
            <a:endParaRPr b="1" sz="21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700"/>
              <a:t>Evgeniia. (2021, March 23). Web Application in 10 minutes with Streamlit. Analytics Vidhya.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https://medium.com/analytics-vidhya/web-application-in-10-minutes-with-streamlit-99685e3350e0</a:t>
            </a:r>
            <a:r>
              <a:rPr lang="en-US" sz="1700"/>
              <a:t> 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700"/>
              <a:t>Mashinchi, N. (2021, March 17). A quick tutorial on how to deploy your Streamlit app to Heroku. Medium.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https://towardsdatascience.com/a-quick-tutorial-on-how-to-deploy-your-streamlit-app-to-heroku-874e1250dadd</a:t>
            </a:r>
            <a:r>
              <a:rPr lang="en-US" sz="1700"/>
              <a:t> 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DATE 25 August 2021</a:t>
            </a:r>
            <a:r>
              <a:rPr lang="en-US"/>
              <a:t>	</a:t>
            </a:r>
            <a:endParaRPr/>
          </a:p>
        </p:txBody>
      </p:sp>
      <p:sp>
        <p:nvSpPr>
          <p:cNvPr id="120" name="Google Shape;120;p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AI for Renewable Energy / Data Visualization</a:t>
            </a:r>
            <a:endParaRPr sz="1200"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faa113f1_0_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DATE 25 August 2021</a:t>
            </a:r>
            <a:r>
              <a:rPr lang="en-US"/>
              <a:t>	</a:t>
            </a:r>
            <a:endParaRPr/>
          </a:p>
        </p:txBody>
      </p:sp>
      <p:sp>
        <p:nvSpPr>
          <p:cNvPr id="129" name="Google Shape;129;geafaa113f1_0_0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AI for Renewable Energy / Data Visualization</a:t>
            </a:r>
            <a:endParaRPr sz="1200"/>
          </a:p>
        </p:txBody>
      </p:sp>
      <p:sp>
        <p:nvSpPr>
          <p:cNvPr id="130" name="Google Shape;130;geafaa113f1_0_0"/>
          <p:cNvSpPr txBox="1"/>
          <p:nvPr/>
        </p:nvSpPr>
        <p:spPr>
          <a:xfrm>
            <a:off x="1066800" y="139338"/>
            <a:ext cx="10058400" cy="695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 Visualization of Population and Energy Intensity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eafaa113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127" y="825559"/>
            <a:ext cx="7873016" cy="52068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faa113f1_0_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/>
        </p:nvSpPr>
        <p:spPr>
          <a:xfrm>
            <a:off x="904671" y="447472"/>
            <a:ext cx="6780179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Supplementary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DATE 25 August 2021</a:t>
            </a:r>
            <a:r>
              <a:rPr lang="en-US"/>
              <a:t>	</a:t>
            </a:r>
            <a:endParaRPr/>
          </a:p>
        </p:txBody>
      </p:sp>
      <p:sp>
        <p:nvSpPr>
          <p:cNvPr id="139" name="Google Shape;139;p1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AI for Renewable Energy / Data Visualization</a:t>
            </a:r>
            <a:endParaRPr sz="1200"/>
          </a:p>
        </p:txBody>
      </p:sp>
      <p:sp>
        <p:nvSpPr>
          <p:cNvPr id="140" name="Google Shape;140;p12"/>
          <p:cNvSpPr txBox="1"/>
          <p:nvPr/>
        </p:nvSpPr>
        <p:spPr>
          <a:xfrm>
            <a:off x="904671" y="1483889"/>
            <a:ext cx="8831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from Night time Mask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Estimate of Energy Demand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4205" y="-122028"/>
            <a:ext cx="833809" cy="11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1555423" y="1954056"/>
            <a:ext cx="9383967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72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 for your attention</a:t>
            </a:r>
            <a:endParaRPr b="1" i="0" sz="1200" u="none" cap="none" strike="noStrik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DATE 25 August 2021</a:t>
            </a:r>
            <a:r>
              <a:rPr lang="en-US"/>
              <a:t>	</a:t>
            </a:r>
            <a:endParaRPr/>
          </a:p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AI for Renewable Energy / Data Visualization</a:t>
            </a:r>
            <a:endParaRPr sz="1200"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9390" y="4586850"/>
            <a:ext cx="1124796" cy="164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Edidiong Esu</dc:creator>
</cp:coreProperties>
</file>